
<file path=[Content_Types].xml><?xml version="1.0" encoding="utf-8"?>
<Types xmlns="http://schemas.openxmlformats.org/package/2006/content-types">
  <Default Extension="jfif" ContentType="image/jpeg"/>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51"/>
  </p:notesMasterIdLst>
  <p:sldIdLst>
    <p:sldId id="256" r:id="rId3"/>
    <p:sldId id="323" r:id="rId4"/>
    <p:sldId id="258" r:id="rId5"/>
    <p:sldId id="259" r:id="rId6"/>
    <p:sldId id="260" r:id="rId7"/>
    <p:sldId id="315" r:id="rId8"/>
    <p:sldId id="304" r:id="rId9"/>
    <p:sldId id="316" r:id="rId10"/>
    <p:sldId id="305" r:id="rId11"/>
    <p:sldId id="317" r:id="rId12"/>
    <p:sldId id="318" r:id="rId13"/>
    <p:sldId id="306" r:id="rId14"/>
    <p:sldId id="310" r:id="rId15"/>
    <p:sldId id="307" r:id="rId16"/>
    <p:sldId id="319" r:id="rId17"/>
    <p:sldId id="320" r:id="rId18"/>
    <p:sldId id="275" r:id="rId19"/>
    <p:sldId id="272" r:id="rId20"/>
    <p:sldId id="268" r:id="rId21"/>
    <p:sldId id="321" r:id="rId22"/>
    <p:sldId id="324" r:id="rId23"/>
    <p:sldId id="274" r:id="rId24"/>
    <p:sldId id="276"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9144000" cy="5143500" type="screen16x9"/>
  <p:notesSz cx="6858000" cy="9144000"/>
  <p:embeddedFontLst>
    <p:embeddedFont>
      <p:font typeface="Proxima Nova" panose="020B0604020202020204" charset="0"/>
      <p:regular r:id="rId52"/>
      <p:bold r:id="rId53"/>
      <p:italic r:id="rId54"/>
      <p:boldItalic r:id="rId55"/>
    </p:embeddedFont>
    <p:embeddedFont>
      <p:font typeface="Nunito Sans" panose="020B0604020202020204" charset="0"/>
      <p:regular r:id="rId56"/>
      <p:bold r:id="rId57"/>
      <p:italic r:id="rId58"/>
      <p:boldItalic r:id="rId59"/>
    </p:embeddedFont>
    <p:embeddedFont>
      <p:font typeface="Cairo" panose="020B0604020202020204" charset="-78"/>
      <p:regular r:id="rId60"/>
      <p:bold r:id="rId61"/>
    </p:embeddedFont>
    <p:embeddedFont>
      <p:font typeface="Proxima Nova Semibold" panose="020B0604020202020204" charset="0"/>
      <p:regular r:id="rId62"/>
      <p:bold r:id="rId63"/>
      <p:boldItalic r:id="rId64"/>
    </p:embeddedFont>
    <p:embeddedFont>
      <p:font typeface="Amatic SC" panose="020B0604020202020204" charset="-79"/>
      <p:regular r:id="rId65"/>
      <p:bold r:id="rId66"/>
    </p:embeddedFont>
    <p:embeddedFont>
      <p:font typeface="Calibri" panose="020F0502020204030204" pitchFamily="34" charset="0"/>
      <p:regular r:id="rId67"/>
      <p:bold r:id="rId68"/>
      <p:italic r:id="rId69"/>
      <p:boldItalic r:id="rId70"/>
    </p:embeddedFont>
    <p:embeddedFont>
      <p:font typeface="Neucha" panose="020B0604020202020204" charset="0"/>
      <p:regular r:id="rId71"/>
    </p:embeddedFont>
    <p:embeddedFont>
      <p:font typeface="Damion" panose="020B0604020202020204" charset="0"/>
      <p:regular r:id="rId72"/>
    </p:embeddedFont>
    <p:embeddedFont>
      <p:font typeface="Roboto Medium" panose="020B060402020202020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BDD9"/>
    <a:srgbClr val="616161"/>
    <a:srgbClr val="F87C36"/>
    <a:srgbClr val="82BCD9"/>
    <a:srgbClr val="83BCD9"/>
    <a:srgbClr val="8199C9"/>
    <a:srgbClr val="82BDD9"/>
    <a:srgbClr val="FBFDFF"/>
    <a:srgbClr val="BFB8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2CF18C-8468-46AF-AE3C-2C1B50CFE390}">
  <a:tblStyle styleId="{5B2CF18C-8468-46AF-AE3C-2C1B50CFE39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612" y="72"/>
      </p:cViewPr>
      <p:guideLst>
        <p:guide orient="horz" pos="1620"/>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7" Type="http://schemas.openxmlformats.org/officeDocument/2006/relationships/slide" Target="slides/slide5.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4839cc54e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4839cc54e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377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a3f9c36d78_0_1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a3f9c36d78_0_1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9e7d68b94f_0_4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9e7d68b94f_0_4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152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4839cc54e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4839cc54e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353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9e7d68b94f_0_3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9e7d68b94f_0_3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9e7d68b94f_0_1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9e7d68b94f_0_1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9e7d68b94f_0_2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9e7d68b94f_0_2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9e7d68b94f_0_3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9e7d68b94f_0_3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a4839cc54e_0_1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a4839cc54e_0_1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a4839cc54e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a4839cc54e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a39f63698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a39f63698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9e7d68b94f_0_4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9e7d68b94f_0_4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a4839cc5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a4839cc5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a4839cc54e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a4839cc54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9e7d68b94f_0_5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9e7d68b94f_0_5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9e7d68b94f_0_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9e7d68b94f_0_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9e7d68b94f_0_6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4" name="Google Shape;1714;g9e7d68b94f_0_6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SLIDES_API95763285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SLIDES_API95763285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SLIDES_API95763285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SLIDES_API95763285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a1cb3546f5_0_79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5" name="Google Shape;1735;ga1cb3546f5_0_7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a1cb3546f5_0_80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4" name="Google Shape;1754;ga1cb3546f5_0_8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4839cc54e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4839cc54e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ga1cb3546f5_0_80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0" name="Google Shape;1770;ga1cb3546f5_0_8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ga1cb3546f5_0_8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7" name="Google Shape;2107;ga1cb3546f5_0_8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2"/>
        <p:cNvGrpSpPr/>
        <p:nvPr/>
      </p:nvGrpSpPr>
      <p:grpSpPr>
        <a:xfrm>
          <a:off x="0" y="0"/>
          <a:ext cx="0" cy="0"/>
          <a:chOff x="0" y="0"/>
          <a:chExt cx="0" cy="0"/>
        </a:xfrm>
      </p:grpSpPr>
      <p:sp>
        <p:nvSpPr>
          <p:cNvPr id="4893" name="Google Shape;4893;ga1cb3546f5_0_11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4" name="Google Shape;4894;ga1cb3546f5_0_11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1"/>
        <p:cNvGrpSpPr/>
        <p:nvPr/>
      </p:nvGrpSpPr>
      <p:grpSpPr>
        <a:xfrm>
          <a:off x="0" y="0"/>
          <a:ext cx="0" cy="0"/>
          <a:chOff x="0" y="0"/>
          <a:chExt cx="0" cy="0"/>
        </a:xfrm>
      </p:grpSpPr>
      <p:sp>
        <p:nvSpPr>
          <p:cNvPr id="5312" name="Google Shape;5312;ga1cb3546f5_0_11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3" name="Google Shape;5313;ga1cb3546f5_0_11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1"/>
        <p:cNvGrpSpPr/>
        <p:nvPr/>
      </p:nvGrpSpPr>
      <p:grpSpPr>
        <a:xfrm>
          <a:off x="0" y="0"/>
          <a:ext cx="0" cy="0"/>
          <a:chOff x="0" y="0"/>
          <a:chExt cx="0" cy="0"/>
        </a:xfrm>
      </p:grpSpPr>
      <p:sp>
        <p:nvSpPr>
          <p:cNvPr id="5482" name="Google Shape;5482;ga1cb3546f5_0_117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3" name="Google Shape;5483;ga1cb3546f5_0_1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6"/>
        <p:cNvGrpSpPr/>
        <p:nvPr/>
      </p:nvGrpSpPr>
      <p:grpSpPr>
        <a:xfrm>
          <a:off x="0" y="0"/>
          <a:ext cx="0" cy="0"/>
          <a:chOff x="0" y="0"/>
          <a:chExt cx="0" cy="0"/>
        </a:xfrm>
      </p:grpSpPr>
      <p:sp>
        <p:nvSpPr>
          <p:cNvPr id="5887" name="Google Shape;5887;ga1cb3546f5_0_12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8" name="Google Shape;5888;ga1cb3546f5_0_12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6"/>
        <p:cNvGrpSpPr/>
        <p:nvPr/>
      </p:nvGrpSpPr>
      <p:grpSpPr>
        <a:xfrm>
          <a:off x="0" y="0"/>
          <a:ext cx="0" cy="0"/>
          <a:chOff x="0" y="0"/>
          <a:chExt cx="0" cy="0"/>
        </a:xfrm>
      </p:grpSpPr>
      <p:sp>
        <p:nvSpPr>
          <p:cNvPr id="6267" name="Google Shape;6267;ga1cb3546f5_0_12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8" name="Google Shape;6268;ga1cb3546f5_0_12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0"/>
        <p:cNvGrpSpPr/>
        <p:nvPr/>
      </p:nvGrpSpPr>
      <p:grpSpPr>
        <a:xfrm>
          <a:off x="0" y="0"/>
          <a:ext cx="0" cy="0"/>
          <a:chOff x="0" y="0"/>
          <a:chExt cx="0" cy="0"/>
        </a:xfrm>
      </p:grpSpPr>
      <p:sp>
        <p:nvSpPr>
          <p:cNvPr id="6681" name="Google Shape;6681;ga1cb3546f5_0_129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2" name="Google Shape;6682;ga1cb3546f5_0_12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1"/>
        <p:cNvGrpSpPr/>
        <p:nvPr/>
      </p:nvGrpSpPr>
      <p:grpSpPr>
        <a:xfrm>
          <a:off x="0" y="0"/>
          <a:ext cx="0" cy="0"/>
          <a:chOff x="0" y="0"/>
          <a:chExt cx="0" cy="0"/>
        </a:xfrm>
      </p:grpSpPr>
      <p:sp>
        <p:nvSpPr>
          <p:cNvPr id="7042" name="Google Shape;7042;ga1cb3546f5_0_13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3" name="Google Shape;7043;ga1cb3546f5_0_13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1"/>
        <p:cNvGrpSpPr/>
        <p:nvPr/>
      </p:nvGrpSpPr>
      <p:grpSpPr>
        <a:xfrm>
          <a:off x="0" y="0"/>
          <a:ext cx="0" cy="0"/>
          <a:chOff x="0" y="0"/>
          <a:chExt cx="0" cy="0"/>
        </a:xfrm>
      </p:grpSpPr>
      <p:sp>
        <p:nvSpPr>
          <p:cNvPr id="7552" name="Google Shape;7552;ga1cb3546f5_0_137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3" name="Google Shape;7553;ga1cb3546f5_0_13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3b74431b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3b74431b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1"/>
        <p:cNvGrpSpPr/>
        <p:nvPr/>
      </p:nvGrpSpPr>
      <p:grpSpPr>
        <a:xfrm>
          <a:off x="0" y="0"/>
          <a:ext cx="0" cy="0"/>
          <a:chOff x="0" y="0"/>
          <a:chExt cx="0" cy="0"/>
        </a:xfrm>
      </p:grpSpPr>
      <p:sp>
        <p:nvSpPr>
          <p:cNvPr id="8172" name="Google Shape;8172;ga1cb3546f5_0_14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3" name="Google Shape;8173;ga1cb3546f5_0_14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5"/>
        <p:cNvGrpSpPr/>
        <p:nvPr/>
      </p:nvGrpSpPr>
      <p:grpSpPr>
        <a:xfrm>
          <a:off x="0" y="0"/>
          <a:ext cx="0" cy="0"/>
          <a:chOff x="0" y="0"/>
          <a:chExt cx="0" cy="0"/>
        </a:xfrm>
      </p:grpSpPr>
      <p:sp>
        <p:nvSpPr>
          <p:cNvPr id="8766" name="Google Shape;8766;ga1cb3546f5_0_150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7" name="Google Shape;8767;ga1cb3546f5_0_15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6"/>
        <p:cNvGrpSpPr/>
        <p:nvPr/>
      </p:nvGrpSpPr>
      <p:grpSpPr>
        <a:xfrm>
          <a:off x="0" y="0"/>
          <a:ext cx="0" cy="0"/>
          <a:chOff x="0" y="0"/>
          <a:chExt cx="0" cy="0"/>
        </a:xfrm>
      </p:grpSpPr>
      <p:sp>
        <p:nvSpPr>
          <p:cNvPr id="9087" name="Google Shape;9087;ga1cb3546f5_0_15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8" name="Google Shape;9088;ga1cb3546f5_0_15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1"/>
        <p:cNvGrpSpPr/>
        <p:nvPr/>
      </p:nvGrpSpPr>
      <p:grpSpPr>
        <a:xfrm>
          <a:off x="0" y="0"/>
          <a:ext cx="0" cy="0"/>
          <a:chOff x="0" y="0"/>
          <a:chExt cx="0" cy="0"/>
        </a:xfrm>
      </p:grpSpPr>
      <p:sp>
        <p:nvSpPr>
          <p:cNvPr id="9392" name="Google Shape;9392;ga1cb3546f5_0_156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3" name="Google Shape;9393;ga1cb3546f5_0_15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3b74431b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3b74431b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4749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4839cc54e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4839cc54e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5610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4839cc54e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4839cc54e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89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3b74431b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3b74431b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93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3b74431b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3b74431b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35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692925" y="617325"/>
            <a:ext cx="3191700" cy="28044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SzPts val="5200"/>
              <a:buFont typeface="Damion"/>
              <a:buNone/>
              <a:defRPr sz="6300">
                <a:solidFill>
                  <a:schemeClr val="dk2"/>
                </a:solidFill>
                <a:latin typeface="Neucha"/>
                <a:ea typeface="Neucha"/>
                <a:cs typeface="Neucha"/>
                <a:sym typeface="Neucha"/>
              </a:defRPr>
            </a:lvl1pPr>
            <a:lvl2pPr lvl="1" algn="ctr">
              <a:spcBef>
                <a:spcPts val="0"/>
              </a:spcBef>
              <a:spcAft>
                <a:spcPts val="0"/>
              </a:spcAft>
              <a:buSzPts val="5200"/>
              <a:buFont typeface="Damion"/>
              <a:buNone/>
              <a:defRPr sz="5200">
                <a:latin typeface="Damion"/>
                <a:ea typeface="Damion"/>
                <a:cs typeface="Damion"/>
                <a:sym typeface="Damion"/>
              </a:defRPr>
            </a:lvl2pPr>
            <a:lvl3pPr lvl="2" algn="ctr">
              <a:spcBef>
                <a:spcPts val="0"/>
              </a:spcBef>
              <a:spcAft>
                <a:spcPts val="0"/>
              </a:spcAft>
              <a:buSzPts val="5200"/>
              <a:buFont typeface="Damion"/>
              <a:buNone/>
              <a:defRPr sz="5200">
                <a:latin typeface="Damion"/>
                <a:ea typeface="Damion"/>
                <a:cs typeface="Damion"/>
                <a:sym typeface="Damion"/>
              </a:defRPr>
            </a:lvl3pPr>
            <a:lvl4pPr lvl="3" algn="ctr">
              <a:spcBef>
                <a:spcPts val="0"/>
              </a:spcBef>
              <a:spcAft>
                <a:spcPts val="0"/>
              </a:spcAft>
              <a:buSzPts val="5200"/>
              <a:buFont typeface="Damion"/>
              <a:buNone/>
              <a:defRPr sz="5200">
                <a:latin typeface="Damion"/>
                <a:ea typeface="Damion"/>
                <a:cs typeface="Damion"/>
                <a:sym typeface="Damion"/>
              </a:defRPr>
            </a:lvl4pPr>
            <a:lvl5pPr lvl="4" algn="ctr">
              <a:spcBef>
                <a:spcPts val="0"/>
              </a:spcBef>
              <a:spcAft>
                <a:spcPts val="0"/>
              </a:spcAft>
              <a:buSzPts val="5200"/>
              <a:buFont typeface="Damion"/>
              <a:buNone/>
              <a:defRPr sz="5200">
                <a:latin typeface="Damion"/>
                <a:ea typeface="Damion"/>
                <a:cs typeface="Damion"/>
                <a:sym typeface="Damion"/>
              </a:defRPr>
            </a:lvl5pPr>
            <a:lvl6pPr lvl="5" algn="ctr">
              <a:spcBef>
                <a:spcPts val="0"/>
              </a:spcBef>
              <a:spcAft>
                <a:spcPts val="0"/>
              </a:spcAft>
              <a:buSzPts val="5200"/>
              <a:buFont typeface="Damion"/>
              <a:buNone/>
              <a:defRPr sz="5200">
                <a:latin typeface="Damion"/>
                <a:ea typeface="Damion"/>
                <a:cs typeface="Damion"/>
                <a:sym typeface="Damion"/>
              </a:defRPr>
            </a:lvl6pPr>
            <a:lvl7pPr lvl="6" algn="ctr">
              <a:spcBef>
                <a:spcPts val="0"/>
              </a:spcBef>
              <a:spcAft>
                <a:spcPts val="0"/>
              </a:spcAft>
              <a:buSzPts val="5200"/>
              <a:buFont typeface="Damion"/>
              <a:buNone/>
              <a:defRPr sz="5200">
                <a:latin typeface="Damion"/>
                <a:ea typeface="Damion"/>
                <a:cs typeface="Damion"/>
                <a:sym typeface="Damion"/>
              </a:defRPr>
            </a:lvl7pPr>
            <a:lvl8pPr lvl="7" algn="ctr">
              <a:spcBef>
                <a:spcPts val="0"/>
              </a:spcBef>
              <a:spcAft>
                <a:spcPts val="0"/>
              </a:spcAft>
              <a:buSzPts val="5200"/>
              <a:buFont typeface="Damion"/>
              <a:buNone/>
              <a:defRPr sz="5200">
                <a:latin typeface="Damion"/>
                <a:ea typeface="Damion"/>
                <a:cs typeface="Damion"/>
                <a:sym typeface="Damion"/>
              </a:defRPr>
            </a:lvl8pPr>
            <a:lvl9pPr lvl="8" algn="ctr">
              <a:spcBef>
                <a:spcPts val="0"/>
              </a:spcBef>
              <a:spcAft>
                <a:spcPts val="0"/>
              </a:spcAft>
              <a:buSzPts val="5200"/>
              <a:buFont typeface="Damion"/>
              <a:buNone/>
              <a:defRPr sz="5200">
                <a:latin typeface="Damion"/>
                <a:ea typeface="Damion"/>
                <a:cs typeface="Damion"/>
                <a:sym typeface="Damion"/>
              </a:defRPr>
            </a:lvl9pPr>
          </a:lstStyle>
          <a:p>
            <a:endParaRPr/>
          </a:p>
        </p:txBody>
      </p:sp>
      <p:sp>
        <p:nvSpPr>
          <p:cNvPr id="10" name="Google Shape;10;p2"/>
          <p:cNvSpPr txBox="1">
            <a:spLocks noGrp="1"/>
          </p:cNvSpPr>
          <p:nvPr>
            <p:ph type="subTitle" idx="1"/>
          </p:nvPr>
        </p:nvSpPr>
        <p:spPr>
          <a:xfrm>
            <a:off x="4692925" y="3421725"/>
            <a:ext cx="31917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Font typeface="Nunito Sans"/>
              <a:buNone/>
              <a:defRPr sz="2200" b="1">
                <a:solidFill>
                  <a:schemeClr val="accent1"/>
                </a:solidFill>
                <a:latin typeface="Cairo"/>
                <a:ea typeface="Cairo"/>
                <a:cs typeface="Cairo"/>
                <a:sym typeface="Cairo"/>
              </a:defRPr>
            </a:lvl1pPr>
            <a:lvl2pPr lvl="1" algn="ctr">
              <a:lnSpc>
                <a:spcPct val="100000"/>
              </a:lnSpc>
              <a:spcBef>
                <a:spcPts val="0"/>
              </a:spcBef>
              <a:spcAft>
                <a:spcPts val="0"/>
              </a:spcAft>
              <a:buSzPts val="2800"/>
              <a:buFont typeface="Nunito Sans"/>
              <a:buNone/>
              <a:defRPr sz="2800">
                <a:latin typeface="Nunito Sans"/>
                <a:ea typeface="Nunito Sans"/>
                <a:cs typeface="Nunito Sans"/>
                <a:sym typeface="Nunito Sans"/>
              </a:defRPr>
            </a:lvl2pPr>
            <a:lvl3pPr lvl="2" algn="ctr">
              <a:lnSpc>
                <a:spcPct val="100000"/>
              </a:lnSpc>
              <a:spcBef>
                <a:spcPts val="0"/>
              </a:spcBef>
              <a:spcAft>
                <a:spcPts val="0"/>
              </a:spcAft>
              <a:buSzPts val="2800"/>
              <a:buFont typeface="Nunito Sans"/>
              <a:buNone/>
              <a:defRPr sz="2800">
                <a:latin typeface="Nunito Sans"/>
                <a:ea typeface="Nunito Sans"/>
                <a:cs typeface="Nunito Sans"/>
                <a:sym typeface="Nunito Sans"/>
              </a:defRPr>
            </a:lvl3pPr>
            <a:lvl4pPr lvl="3" algn="ctr">
              <a:lnSpc>
                <a:spcPct val="100000"/>
              </a:lnSpc>
              <a:spcBef>
                <a:spcPts val="0"/>
              </a:spcBef>
              <a:spcAft>
                <a:spcPts val="0"/>
              </a:spcAft>
              <a:buSzPts val="2800"/>
              <a:buFont typeface="Nunito Sans"/>
              <a:buNone/>
              <a:defRPr sz="2800">
                <a:latin typeface="Nunito Sans"/>
                <a:ea typeface="Nunito Sans"/>
                <a:cs typeface="Nunito Sans"/>
                <a:sym typeface="Nunito Sans"/>
              </a:defRPr>
            </a:lvl4pPr>
            <a:lvl5pPr lvl="4" algn="ctr">
              <a:lnSpc>
                <a:spcPct val="100000"/>
              </a:lnSpc>
              <a:spcBef>
                <a:spcPts val="0"/>
              </a:spcBef>
              <a:spcAft>
                <a:spcPts val="0"/>
              </a:spcAft>
              <a:buSzPts val="2800"/>
              <a:buFont typeface="Nunito Sans"/>
              <a:buNone/>
              <a:defRPr sz="2800">
                <a:latin typeface="Nunito Sans"/>
                <a:ea typeface="Nunito Sans"/>
                <a:cs typeface="Nunito Sans"/>
                <a:sym typeface="Nunito Sans"/>
              </a:defRPr>
            </a:lvl5pPr>
            <a:lvl6pPr lvl="5" algn="ctr">
              <a:lnSpc>
                <a:spcPct val="100000"/>
              </a:lnSpc>
              <a:spcBef>
                <a:spcPts val="0"/>
              </a:spcBef>
              <a:spcAft>
                <a:spcPts val="0"/>
              </a:spcAft>
              <a:buSzPts val="2800"/>
              <a:buFont typeface="Nunito Sans"/>
              <a:buNone/>
              <a:defRPr sz="2800">
                <a:latin typeface="Nunito Sans"/>
                <a:ea typeface="Nunito Sans"/>
                <a:cs typeface="Nunito Sans"/>
                <a:sym typeface="Nunito Sans"/>
              </a:defRPr>
            </a:lvl6pPr>
            <a:lvl7pPr lvl="6" algn="ctr">
              <a:lnSpc>
                <a:spcPct val="100000"/>
              </a:lnSpc>
              <a:spcBef>
                <a:spcPts val="0"/>
              </a:spcBef>
              <a:spcAft>
                <a:spcPts val="0"/>
              </a:spcAft>
              <a:buSzPts val="2800"/>
              <a:buFont typeface="Nunito Sans"/>
              <a:buNone/>
              <a:defRPr sz="2800">
                <a:latin typeface="Nunito Sans"/>
                <a:ea typeface="Nunito Sans"/>
                <a:cs typeface="Nunito Sans"/>
                <a:sym typeface="Nunito Sans"/>
              </a:defRPr>
            </a:lvl7pPr>
            <a:lvl8pPr lvl="7" algn="ctr">
              <a:lnSpc>
                <a:spcPct val="100000"/>
              </a:lnSpc>
              <a:spcBef>
                <a:spcPts val="0"/>
              </a:spcBef>
              <a:spcAft>
                <a:spcPts val="0"/>
              </a:spcAft>
              <a:buSzPts val="2800"/>
              <a:buFont typeface="Nunito Sans"/>
              <a:buNone/>
              <a:defRPr sz="2800">
                <a:latin typeface="Nunito Sans"/>
                <a:ea typeface="Nunito Sans"/>
                <a:cs typeface="Nunito Sans"/>
                <a:sym typeface="Nunito Sans"/>
              </a:defRPr>
            </a:lvl8pPr>
            <a:lvl9pPr lvl="8" algn="ctr">
              <a:lnSpc>
                <a:spcPct val="100000"/>
              </a:lnSpc>
              <a:spcBef>
                <a:spcPts val="0"/>
              </a:spcBef>
              <a:spcAft>
                <a:spcPts val="0"/>
              </a:spcAft>
              <a:buSzPts val="2800"/>
              <a:buFont typeface="Nunito Sans"/>
              <a:buNone/>
              <a:defRPr sz="2800">
                <a:latin typeface="Nunito Sans"/>
                <a:ea typeface="Nunito Sans"/>
                <a:cs typeface="Nunito Sans"/>
                <a:sym typeface="Nunito San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2">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356016"/>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77" name="Google Shape;77;p16"/>
          <p:cNvSpPr txBox="1">
            <a:spLocks noGrp="1"/>
          </p:cNvSpPr>
          <p:nvPr>
            <p:ph type="subTitle" idx="1"/>
          </p:nvPr>
        </p:nvSpPr>
        <p:spPr>
          <a:xfrm>
            <a:off x="713547" y="1635575"/>
            <a:ext cx="2643300" cy="469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800" b="1">
                <a:solidFill>
                  <a:schemeClr val="accent1"/>
                </a:solidFill>
              </a:defRPr>
            </a:lvl1pPr>
            <a:lvl2pPr lvl="1" algn="r" rtl="0">
              <a:spcBef>
                <a:spcPts val="1600"/>
              </a:spcBef>
              <a:spcAft>
                <a:spcPts val="0"/>
              </a:spcAft>
              <a:buNone/>
              <a:defRPr sz="1800" b="1">
                <a:solidFill>
                  <a:schemeClr val="accent1"/>
                </a:solidFill>
              </a:defRPr>
            </a:lvl2pPr>
            <a:lvl3pPr lvl="2" algn="r" rtl="0">
              <a:spcBef>
                <a:spcPts val="1600"/>
              </a:spcBef>
              <a:spcAft>
                <a:spcPts val="0"/>
              </a:spcAft>
              <a:buNone/>
              <a:defRPr sz="1800" b="1">
                <a:solidFill>
                  <a:schemeClr val="accent1"/>
                </a:solidFill>
              </a:defRPr>
            </a:lvl3pPr>
            <a:lvl4pPr lvl="3" algn="r" rtl="0">
              <a:spcBef>
                <a:spcPts val="1600"/>
              </a:spcBef>
              <a:spcAft>
                <a:spcPts val="0"/>
              </a:spcAft>
              <a:buNone/>
              <a:defRPr sz="1800" b="1">
                <a:solidFill>
                  <a:schemeClr val="accent1"/>
                </a:solidFill>
              </a:defRPr>
            </a:lvl4pPr>
            <a:lvl5pPr lvl="4" algn="r" rtl="0">
              <a:spcBef>
                <a:spcPts val="1600"/>
              </a:spcBef>
              <a:spcAft>
                <a:spcPts val="0"/>
              </a:spcAft>
              <a:buNone/>
              <a:defRPr sz="1800" b="1">
                <a:solidFill>
                  <a:schemeClr val="accent1"/>
                </a:solidFill>
              </a:defRPr>
            </a:lvl5pPr>
            <a:lvl6pPr lvl="5" algn="r" rtl="0">
              <a:spcBef>
                <a:spcPts val="1600"/>
              </a:spcBef>
              <a:spcAft>
                <a:spcPts val="0"/>
              </a:spcAft>
              <a:buNone/>
              <a:defRPr sz="1800" b="1">
                <a:solidFill>
                  <a:schemeClr val="accent1"/>
                </a:solidFill>
              </a:defRPr>
            </a:lvl6pPr>
            <a:lvl7pPr lvl="6" algn="r" rtl="0">
              <a:spcBef>
                <a:spcPts val="1600"/>
              </a:spcBef>
              <a:spcAft>
                <a:spcPts val="0"/>
              </a:spcAft>
              <a:buNone/>
              <a:defRPr sz="1800" b="1">
                <a:solidFill>
                  <a:schemeClr val="accent1"/>
                </a:solidFill>
              </a:defRPr>
            </a:lvl7pPr>
            <a:lvl8pPr lvl="7" algn="r" rtl="0">
              <a:spcBef>
                <a:spcPts val="1600"/>
              </a:spcBef>
              <a:spcAft>
                <a:spcPts val="0"/>
              </a:spcAft>
              <a:buNone/>
              <a:defRPr sz="1800" b="1">
                <a:solidFill>
                  <a:schemeClr val="accent1"/>
                </a:solidFill>
              </a:defRPr>
            </a:lvl8pPr>
            <a:lvl9pPr lvl="8" algn="r" rtl="0">
              <a:spcBef>
                <a:spcPts val="1600"/>
              </a:spcBef>
              <a:spcAft>
                <a:spcPts val="1600"/>
              </a:spcAft>
              <a:buNone/>
              <a:defRPr sz="1800" b="1">
                <a:solidFill>
                  <a:schemeClr val="accent1"/>
                </a:solidFill>
              </a:defRPr>
            </a:lvl9pPr>
          </a:lstStyle>
          <a:p>
            <a:endParaRPr/>
          </a:p>
        </p:txBody>
      </p:sp>
      <p:sp>
        <p:nvSpPr>
          <p:cNvPr id="78" name="Google Shape;78;p16"/>
          <p:cNvSpPr txBox="1">
            <a:spLocks noGrp="1"/>
          </p:cNvSpPr>
          <p:nvPr>
            <p:ph type="subTitle" idx="2"/>
          </p:nvPr>
        </p:nvSpPr>
        <p:spPr>
          <a:xfrm>
            <a:off x="713595" y="1944678"/>
            <a:ext cx="2643300" cy="570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600"/>
            </a:lvl1pPr>
            <a:lvl2pPr lvl="1" algn="r" rtl="0">
              <a:spcBef>
                <a:spcPts val="1600"/>
              </a:spcBef>
              <a:spcAft>
                <a:spcPts val="0"/>
              </a:spcAft>
              <a:buNone/>
              <a:defRPr sz="1600"/>
            </a:lvl2pPr>
            <a:lvl3pPr lvl="2" algn="r" rtl="0">
              <a:spcBef>
                <a:spcPts val="1600"/>
              </a:spcBef>
              <a:spcAft>
                <a:spcPts val="0"/>
              </a:spcAft>
              <a:buNone/>
              <a:defRPr sz="1600"/>
            </a:lvl3pPr>
            <a:lvl4pPr lvl="3" algn="r" rtl="0">
              <a:spcBef>
                <a:spcPts val="1600"/>
              </a:spcBef>
              <a:spcAft>
                <a:spcPts val="0"/>
              </a:spcAft>
              <a:buNone/>
              <a:defRPr sz="1600"/>
            </a:lvl4pPr>
            <a:lvl5pPr lvl="4" algn="r" rtl="0">
              <a:spcBef>
                <a:spcPts val="1600"/>
              </a:spcBef>
              <a:spcAft>
                <a:spcPts val="0"/>
              </a:spcAft>
              <a:buNone/>
              <a:defRPr sz="1600"/>
            </a:lvl5pPr>
            <a:lvl6pPr lvl="5" algn="r" rtl="0">
              <a:spcBef>
                <a:spcPts val="1600"/>
              </a:spcBef>
              <a:spcAft>
                <a:spcPts val="0"/>
              </a:spcAft>
              <a:buNone/>
              <a:defRPr sz="1600"/>
            </a:lvl6pPr>
            <a:lvl7pPr lvl="6" algn="r" rtl="0">
              <a:spcBef>
                <a:spcPts val="1600"/>
              </a:spcBef>
              <a:spcAft>
                <a:spcPts val="0"/>
              </a:spcAft>
              <a:buNone/>
              <a:defRPr sz="1600"/>
            </a:lvl7pPr>
            <a:lvl8pPr lvl="7" algn="r" rtl="0">
              <a:spcBef>
                <a:spcPts val="1600"/>
              </a:spcBef>
              <a:spcAft>
                <a:spcPts val="0"/>
              </a:spcAft>
              <a:buNone/>
              <a:defRPr sz="1600"/>
            </a:lvl8pPr>
            <a:lvl9pPr lvl="8" algn="r" rtl="0">
              <a:spcBef>
                <a:spcPts val="1600"/>
              </a:spcBef>
              <a:spcAft>
                <a:spcPts val="1600"/>
              </a:spcAft>
              <a:buNone/>
              <a:defRPr sz="1600"/>
            </a:lvl9pPr>
          </a:lstStyle>
          <a:p>
            <a:endParaRPr/>
          </a:p>
        </p:txBody>
      </p:sp>
      <p:sp>
        <p:nvSpPr>
          <p:cNvPr id="79" name="Google Shape;79;p16"/>
          <p:cNvSpPr txBox="1">
            <a:spLocks noGrp="1"/>
          </p:cNvSpPr>
          <p:nvPr>
            <p:ph type="subTitle" idx="3"/>
          </p:nvPr>
        </p:nvSpPr>
        <p:spPr>
          <a:xfrm>
            <a:off x="713547" y="2939646"/>
            <a:ext cx="2643300" cy="467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800" b="1">
                <a:solidFill>
                  <a:schemeClr val="accent1"/>
                </a:solidFill>
              </a:defRPr>
            </a:lvl1pPr>
            <a:lvl2pPr lvl="1" algn="r" rtl="0">
              <a:spcBef>
                <a:spcPts val="1600"/>
              </a:spcBef>
              <a:spcAft>
                <a:spcPts val="0"/>
              </a:spcAft>
              <a:buNone/>
              <a:defRPr sz="1800" b="1">
                <a:solidFill>
                  <a:schemeClr val="accent1"/>
                </a:solidFill>
              </a:defRPr>
            </a:lvl2pPr>
            <a:lvl3pPr lvl="2" algn="r" rtl="0">
              <a:spcBef>
                <a:spcPts val="1600"/>
              </a:spcBef>
              <a:spcAft>
                <a:spcPts val="0"/>
              </a:spcAft>
              <a:buNone/>
              <a:defRPr sz="1800" b="1">
                <a:solidFill>
                  <a:schemeClr val="accent1"/>
                </a:solidFill>
              </a:defRPr>
            </a:lvl3pPr>
            <a:lvl4pPr lvl="3" algn="r" rtl="0">
              <a:spcBef>
                <a:spcPts val="1600"/>
              </a:spcBef>
              <a:spcAft>
                <a:spcPts val="0"/>
              </a:spcAft>
              <a:buNone/>
              <a:defRPr sz="1800" b="1">
                <a:solidFill>
                  <a:schemeClr val="accent1"/>
                </a:solidFill>
              </a:defRPr>
            </a:lvl4pPr>
            <a:lvl5pPr lvl="4" algn="r" rtl="0">
              <a:spcBef>
                <a:spcPts val="1600"/>
              </a:spcBef>
              <a:spcAft>
                <a:spcPts val="0"/>
              </a:spcAft>
              <a:buNone/>
              <a:defRPr sz="1800" b="1">
                <a:solidFill>
                  <a:schemeClr val="accent1"/>
                </a:solidFill>
              </a:defRPr>
            </a:lvl5pPr>
            <a:lvl6pPr lvl="5" algn="r" rtl="0">
              <a:spcBef>
                <a:spcPts val="1600"/>
              </a:spcBef>
              <a:spcAft>
                <a:spcPts val="0"/>
              </a:spcAft>
              <a:buNone/>
              <a:defRPr sz="1800" b="1">
                <a:solidFill>
                  <a:schemeClr val="accent1"/>
                </a:solidFill>
              </a:defRPr>
            </a:lvl6pPr>
            <a:lvl7pPr lvl="6" algn="r" rtl="0">
              <a:spcBef>
                <a:spcPts val="1600"/>
              </a:spcBef>
              <a:spcAft>
                <a:spcPts val="0"/>
              </a:spcAft>
              <a:buNone/>
              <a:defRPr sz="1800" b="1">
                <a:solidFill>
                  <a:schemeClr val="accent1"/>
                </a:solidFill>
              </a:defRPr>
            </a:lvl7pPr>
            <a:lvl8pPr lvl="7" algn="r" rtl="0">
              <a:spcBef>
                <a:spcPts val="1600"/>
              </a:spcBef>
              <a:spcAft>
                <a:spcPts val="0"/>
              </a:spcAft>
              <a:buNone/>
              <a:defRPr sz="1800" b="1">
                <a:solidFill>
                  <a:schemeClr val="accent1"/>
                </a:solidFill>
              </a:defRPr>
            </a:lvl8pPr>
            <a:lvl9pPr lvl="8" algn="r" rtl="0">
              <a:spcBef>
                <a:spcPts val="1600"/>
              </a:spcBef>
              <a:spcAft>
                <a:spcPts val="1600"/>
              </a:spcAft>
              <a:buNone/>
              <a:defRPr sz="1800" b="1">
                <a:solidFill>
                  <a:schemeClr val="accent1"/>
                </a:solidFill>
              </a:defRPr>
            </a:lvl9pPr>
          </a:lstStyle>
          <a:p>
            <a:endParaRPr/>
          </a:p>
        </p:txBody>
      </p:sp>
      <p:sp>
        <p:nvSpPr>
          <p:cNvPr id="80" name="Google Shape;80;p16"/>
          <p:cNvSpPr txBox="1">
            <a:spLocks noGrp="1"/>
          </p:cNvSpPr>
          <p:nvPr>
            <p:ph type="subTitle" idx="4"/>
          </p:nvPr>
        </p:nvSpPr>
        <p:spPr>
          <a:xfrm>
            <a:off x="713451" y="3248921"/>
            <a:ext cx="2643300" cy="571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600"/>
            </a:lvl1pPr>
            <a:lvl2pPr lvl="1" algn="r" rtl="0">
              <a:spcBef>
                <a:spcPts val="1600"/>
              </a:spcBef>
              <a:spcAft>
                <a:spcPts val="0"/>
              </a:spcAft>
              <a:buNone/>
              <a:defRPr sz="1600"/>
            </a:lvl2pPr>
            <a:lvl3pPr lvl="2" algn="r" rtl="0">
              <a:spcBef>
                <a:spcPts val="1600"/>
              </a:spcBef>
              <a:spcAft>
                <a:spcPts val="0"/>
              </a:spcAft>
              <a:buNone/>
              <a:defRPr sz="1600"/>
            </a:lvl3pPr>
            <a:lvl4pPr lvl="3" algn="r" rtl="0">
              <a:spcBef>
                <a:spcPts val="1600"/>
              </a:spcBef>
              <a:spcAft>
                <a:spcPts val="0"/>
              </a:spcAft>
              <a:buNone/>
              <a:defRPr sz="1600"/>
            </a:lvl4pPr>
            <a:lvl5pPr lvl="4" algn="r" rtl="0">
              <a:spcBef>
                <a:spcPts val="1600"/>
              </a:spcBef>
              <a:spcAft>
                <a:spcPts val="0"/>
              </a:spcAft>
              <a:buNone/>
              <a:defRPr sz="1600"/>
            </a:lvl5pPr>
            <a:lvl6pPr lvl="5" algn="r" rtl="0">
              <a:spcBef>
                <a:spcPts val="1600"/>
              </a:spcBef>
              <a:spcAft>
                <a:spcPts val="0"/>
              </a:spcAft>
              <a:buNone/>
              <a:defRPr sz="1600"/>
            </a:lvl6pPr>
            <a:lvl7pPr lvl="6" algn="r" rtl="0">
              <a:spcBef>
                <a:spcPts val="1600"/>
              </a:spcBef>
              <a:spcAft>
                <a:spcPts val="0"/>
              </a:spcAft>
              <a:buNone/>
              <a:defRPr sz="1600"/>
            </a:lvl7pPr>
            <a:lvl8pPr lvl="7" algn="r" rtl="0">
              <a:spcBef>
                <a:spcPts val="1600"/>
              </a:spcBef>
              <a:spcAft>
                <a:spcPts val="0"/>
              </a:spcAft>
              <a:buNone/>
              <a:defRPr sz="1600"/>
            </a:lvl8pPr>
            <a:lvl9pPr lvl="8" algn="r" rtl="0">
              <a:spcBef>
                <a:spcPts val="1600"/>
              </a:spcBef>
              <a:spcAft>
                <a:spcPts val="1600"/>
              </a:spcAft>
              <a:buNone/>
              <a:defRPr sz="1600"/>
            </a:lvl9pPr>
          </a:lstStyle>
          <a:p>
            <a:endParaRPr/>
          </a:p>
        </p:txBody>
      </p:sp>
      <p:sp>
        <p:nvSpPr>
          <p:cNvPr id="81" name="Google Shape;81;p16"/>
          <p:cNvSpPr txBox="1">
            <a:spLocks noGrp="1"/>
          </p:cNvSpPr>
          <p:nvPr>
            <p:ph type="subTitle" idx="5"/>
          </p:nvPr>
        </p:nvSpPr>
        <p:spPr>
          <a:xfrm>
            <a:off x="5787375" y="1635575"/>
            <a:ext cx="2643300" cy="46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1600"/>
              </a:spcBef>
              <a:spcAft>
                <a:spcPts val="0"/>
              </a:spcAft>
              <a:buNone/>
              <a:defRPr sz="1800" b="1">
                <a:solidFill>
                  <a:schemeClr val="accent1"/>
                </a:solidFill>
              </a:defRPr>
            </a:lvl2pPr>
            <a:lvl3pPr lvl="2" rtl="0">
              <a:spcBef>
                <a:spcPts val="1600"/>
              </a:spcBef>
              <a:spcAft>
                <a:spcPts val="0"/>
              </a:spcAft>
              <a:buNone/>
              <a:defRPr sz="1800" b="1">
                <a:solidFill>
                  <a:schemeClr val="accent1"/>
                </a:solidFill>
              </a:defRPr>
            </a:lvl3pPr>
            <a:lvl4pPr lvl="3" rtl="0">
              <a:spcBef>
                <a:spcPts val="1600"/>
              </a:spcBef>
              <a:spcAft>
                <a:spcPts val="0"/>
              </a:spcAft>
              <a:buNone/>
              <a:defRPr sz="1800" b="1">
                <a:solidFill>
                  <a:schemeClr val="accent1"/>
                </a:solidFill>
              </a:defRPr>
            </a:lvl4pPr>
            <a:lvl5pPr lvl="4" rtl="0">
              <a:spcBef>
                <a:spcPts val="1600"/>
              </a:spcBef>
              <a:spcAft>
                <a:spcPts val="0"/>
              </a:spcAft>
              <a:buNone/>
              <a:defRPr sz="1800" b="1">
                <a:solidFill>
                  <a:schemeClr val="accent1"/>
                </a:solidFill>
              </a:defRPr>
            </a:lvl5pPr>
            <a:lvl6pPr lvl="5" rtl="0">
              <a:spcBef>
                <a:spcPts val="1600"/>
              </a:spcBef>
              <a:spcAft>
                <a:spcPts val="0"/>
              </a:spcAft>
              <a:buNone/>
              <a:defRPr sz="1800" b="1">
                <a:solidFill>
                  <a:schemeClr val="accent1"/>
                </a:solidFill>
              </a:defRPr>
            </a:lvl6pPr>
            <a:lvl7pPr lvl="6" rtl="0">
              <a:spcBef>
                <a:spcPts val="1600"/>
              </a:spcBef>
              <a:spcAft>
                <a:spcPts val="0"/>
              </a:spcAft>
              <a:buNone/>
              <a:defRPr sz="1800" b="1">
                <a:solidFill>
                  <a:schemeClr val="accent1"/>
                </a:solidFill>
              </a:defRPr>
            </a:lvl7pPr>
            <a:lvl8pPr lvl="7" rtl="0">
              <a:spcBef>
                <a:spcPts val="1600"/>
              </a:spcBef>
              <a:spcAft>
                <a:spcPts val="0"/>
              </a:spcAft>
              <a:buNone/>
              <a:defRPr sz="1800" b="1">
                <a:solidFill>
                  <a:schemeClr val="accent1"/>
                </a:solidFill>
              </a:defRPr>
            </a:lvl8pPr>
            <a:lvl9pPr lvl="8" rtl="0">
              <a:spcBef>
                <a:spcPts val="1600"/>
              </a:spcBef>
              <a:spcAft>
                <a:spcPts val="1600"/>
              </a:spcAft>
              <a:buNone/>
              <a:defRPr sz="1800" b="1">
                <a:solidFill>
                  <a:schemeClr val="accent1"/>
                </a:solidFill>
              </a:defRPr>
            </a:lvl9pPr>
          </a:lstStyle>
          <a:p>
            <a:endParaRPr/>
          </a:p>
        </p:txBody>
      </p:sp>
      <p:sp>
        <p:nvSpPr>
          <p:cNvPr id="82" name="Google Shape;82;p16"/>
          <p:cNvSpPr txBox="1">
            <a:spLocks noGrp="1"/>
          </p:cNvSpPr>
          <p:nvPr>
            <p:ph type="subTitle" idx="6"/>
          </p:nvPr>
        </p:nvSpPr>
        <p:spPr>
          <a:xfrm>
            <a:off x="5787375" y="1944678"/>
            <a:ext cx="2643300" cy="570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160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a:endParaRPr/>
          </a:p>
        </p:txBody>
      </p:sp>
      <p:sp>
        <p:nvSpPr>
          <p:cNvPr id="83" name="Google Shape;83;p16"/>
          <p:cNvSpPr txBox="1">
            <a:spLocks noGrp="1"/>
          </p:cNvSpPr>
          <p:nvPr>
            <p:ph type="subTitle" idx="7"/>
          </p:nvPr>
        </p:nvSpPr>
        <p:spPr>
          <a:xfrm>
            <a:off x="5787375" y="2939646"/>
            <a:ext cx="2643300" cy="46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1600"/>
              </a:spcBef>
              <a:spcAft>
                <a:spcPts val="0"/>
              </a:spcAft>
              <a:buNone/>
              <a:defRPr sz="1800" b="1">
                <a:solidFill>
                  <a:schemeClr val="accent1"/>
                </a:solidFill>
              </a:defRPr>
            </a:lvl2pPr>
            <a:lvl3pPr lvl="2" rtl="0">
              <a:spcBef>
                <a:spcPts val="1600"/>
              </a:spcBef>
              <a:spcAft>
                <a:spcPts val="0"/>
              </a:spcAft>
              <a:buNone/>
              <a:defRPr sz="1800" b="1">
                <a:solidFill>
                  <a:schemeClr val="accent1"/>
                </a:solidFill>
              </a:defRPr>
            </a:lvl3pPr>
            <a:lvl4pPr lvl="3" rtl="0">
              <a:spcBef>
                <a:spcPts val="1600"/>
              </a:spcBef>
              <a:spcAft>
                <a:spcPts val="0"/>
              </a:spcAft>
              <a:buNone/>
              <a:defRPr sz="1800" b="1">
                <a:solidFill>
                  <a:schemeClr val="accent1"/>
                </a:solidFill>
              </a:defRPr>
            </a:lvl4pPr>
            <a:lvl5pPr lvl="4" rtl="0">
              <a:spcBef>
                <a:spcPts val="1600"/>
              </a:spcBef>
              <a:spcAft>
                <a:spcPts val="0"/>
              </a:spcAft>
              <a:buNone/>
              <a:defRPr sz="1800" b="1">
                <a:solidFill>
                  <a:schemeClr val="accent1"/>
                </a:solidFill>
              </a:defRPr>
            </a:lvl5pPr>
            <a:lvl6pPr lvl="5" rtl="0">
              <a:spcBef>
                <a:spcPts val="1600"/>
              </a:spcBef>
              <a:spcAft>
                <a:spcPts val="0"/>
              </a:spcAft>
              <a:buNone/>
              <a:defRPr sz="1800" b="1">
                <a:solidFill>
                  <a:schemeClr val="accent1"/>
                </a:solidFill>
              </a:defRPr>
            </a:lvl6pPr>
            <a:lvl7pPr lvl="6" rtl="0">
              <a:spcBef>
                <a:spcPts val="1600"/>
              </a:spcBef>
              <a:spcAft>
                <a:spcPts val="0"/>
              </a:spcAft>
              <a:buNone/>
              <a:defRPr sz="1800" b="1">
                <a:solidFill>
                  <a:schemeClr val="accent1"/>
                </a:solidFill>
              </a:defRPr>
            </a:lvl7pPr>
            <a:lvl8pPr lvl="7" rtl="0">
              <a:spcBef>
                <a:spcPts val="1600"/>
              </a:spcBef>
              <a:spcAft>
                <a:spcPts val="0"/>
              </a:spcAft>
              <a:buNone/>
              <a:defRPr sz="1800" b="1">
                <a:solidFill>
                  <a:schemeClr val="accent1"/>
                </a:solidFill>
              </a:defRPr>
            </a:lvl8pPr>
            <a:lvl9pPr lvl="8" rtl="0">
              <a:spcBef>
                <a:spcPts val="1600"/>
              </a:spcBef>
              <a:spcAft>
                <a:spcPts val="1600"/>
              </a:spcAft>
              <a:buNone/>
              <a:defRPr sz="1800" b="1">
                <a:solidFill>
                  <a:schemeClr val="accent1"/>
                </a:solidFill>
              </a:defRPr>
            </a:lvl9pPr>
          </a:lstStyle>
          <a:p>
            <a:endParaRPr/>
          </a:p>
        </p:txBody>
      </p:sp>
      <p:sp>
        <p:nvSpPr>
          <p:cNvPr id="84" name="Google Shape;84;p16"/>
          <p:cNvSpPr txBox="1">
            <a:spLocks noGrp="1"/>
          </p:cNvSpPr>
          <p:nvPr>
            <p:ph type="subTitle" idx="8"/>
          </p:nvPr>
        </p:nvSpPr>
        <p:spPr>
          <a:xfrm>
            <a:off x="5787379" y="3248921"/>
            <a:ext cx="2643300" cy="571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160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a:endParaRPr/>
          </a:p>
        </p:txBody>
      </p:sp>
      <p:sp>
        <p:nvSpPr>
          <p:cNvPr id="85" name="Google Shape;85;p16"/>
          <p:cNvSpPr/>
          <p:nvPr/>
        </p:nvSpPr>
        <p:spPr>
          <a:xfrm>
            <a:off x="8226873" y="0"/>
            <a:ext cx="917089" cy="1028226"/>
          </a:xfrm>
          <a:custGeom>
            <a:avLst/>
            <a:gdLst/>
            <a:ahLst/>
            <a:cxnLst/>
            <a:rect l="l" t="t" r="r" b="b"/>
            <a:pathLst>
              <a:path w="19195" h="21520" extrusionOk="0">
                <a:moveTo>
                  <a:pt x="0" y="0"/>
                </a:moveTo>
                <a:lnTo>
                  <a:pt x="0" y="21520"/>
                </a:lnTo>
                <a:lnTo>
                  <a:pt x="19195" y="21520"/>
                </a:lnTo>
                <a:lnTo>
                  <a:pt x="19195" y="20785"/>
                </a:lnTo>
                <a:lnTo>
                  <a:pt x="735" y="20785"/>
                </a:lnTo>
                <a:lnTo>
                  <a:pt x="7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40550" y="4670900"/>
            <a:ext cx="1778801" cy="472605"/>
          </a:xfrm>
          <a:custGeom>
            <a:avLst/>
            <a:gdLst/>
            <a:ahLst/>
            <a:cxnLst/>
            <a:rect l="l" t="t" r="r" b="b"/>
            <a:pathLst>
              <a:path w="28817" h="7656" extrusionOk="0">
                <a:moveTo>
                  <a:pt x="0" y="0"/>
                </a:moveTo>
                <a:lnTo>
                  <a:pt x="0" y="7656"/>
                </a:lnTo>
                <a:lnTo>
                  <a:pt x="735" y="7656"/>
                </a:lnTo>
                <a:lnTo>
                  <a:pt x="735" y="735"/>
                </a:lnTo>
                <a:lnTo>
                  <a:pt x="28077" y="735"/>
                </a:lnTo>
                <a:lnTo>
                  <a:pt x="28077" y="7656"/>
                </a:lnTo>
                <a:lnTo>
                  <a:pt x="28817" y="7656"/>
                </a:lnTo>
                <a:lnTo>
                  <a:pt x="288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one column 2">
  <p:cSld name="TITLE_AND_BODY_3">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7" name="Google Shape;107;p19"/>
          <p:cNvSpPr txBox="1">
            <a:spLocks noGrp="1"/>
          </p:cNvSpPr>
          <p:nvPr>
            <p:ph type="subTitle" idx="1"/>
          </p:nvPr>
        </p:nvSpPr>
        <p:spPr>
          <a:xfrm>
            <a:off x="4210275" y="1566575"/>
            <a:ext cx="3894600" cy="268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rgbClr val="00004B"/>
                </a:solidFill>
              </a:defRPr>
            </a:lvl1pPr>
            <a:lvl2pPr lvl="1" rtl="0">
              <a:spcBef>
                <a:spcPts val="1600"/>
              </a:spcBef>
              <a:spcAft>
                <a:spcPts val="0"/>
              </a:spcAft>
              <a:buNone/>
              <a:defRPr sz="1600">
                <a:solidFill>
                  <a:srgbClr val="00004B"/>
                </a:solidFill>
              </a:defRPr>
            </a:lvl2pPr>
            <a:lvl3pPr lvl="2" rtl="0">
              <a:spcBef>
                <a:spcPts val="1600"/>
              </a:spcBef>
              <a:spcAft>
                <a:spcPts val="0"/>
              </a:spcAft>
              <a:buNone/>
              <a:defRPr sz="1600">
                <a:solidFill>
                  <a:srgbClr val="00004B"/>
                </a:solidFill>
              </a:defRPr>
            </a:lvl3pPr>
            <a:lvl4pPr lvl="3" rtl="0">
              <a:spcBef>
                <a:spcPts val="1600"/>
              </a:spcBef>
              <a:spcAft>
                <a:spcPts val="0"/>
              </a:spcAft>
              <a:buNone/>
              <a:defRPr sz="1600">
                <a:solidFill>
                  <a:srgbClr val="00004B"/>
                </a:solidFill>
              </a:defRPr>
            </a:lvl4pPr>
            <a:lvl5pPr lvl="4" rtl="0">
              <a:spcBef>
                <a:spcPts val="1600"/>
              </a:spcBef>
              <a:spcAft>
                <a:spcPts val="0"/>
              </a:spcAft>
              <a:buNone/>
              <a:defRPr sz="1600">
                <a:solidFill>
                  <a:srgbClr val="00004B"/>
                </a:solidFill>
              </a:defRPr>
            </a:lvl5pPr>
            <a:lvl6pPr lvl="5" rtl="0">
              <a:spcBef>
                <a:spcPts val="1600"/>
              </a:spcBef>
              <a:spcAft>
                <a:spcPts val="0"/>
              </a:spcAft>
              <a:buNone/>
              <a:defRPr sz="1600">
                <a:solidFill>
                  <a:srgbClr val="00004B"/>
                </a:solidFill>
              </a:defRPr>
            </a:lvl6pPr>
            <a:lvl7pPr lvl="6" rtl="0">
              <a:spcBef>
                <a:spcPts val="1600"/>
              </a:spcBef>
              <a:spcAft>
                <a:spcPts val="0"/>
              </a:spcAft>
              <a:buNone/>
              <a:defRPr sz="1600">
                <a:solidFill>
                  <a:srgbClr val="00004B"/>
                </a:solidFill>
              </a:defRPr>
            </a:lvl7pPr>
            <a:lvl8pPr lvl="7" rtl="0">
              <a:spcBef>
                <a:spcPts val="1600"/>
              </a:spcBef>
              <a:spcAft>
                <a:spcPts val="0"/>
              </a:spcAft>
              <a:buNone/>
              <a:defRPr sz="1600">
                <a:solidFill>
                  <a:srgbClr val="00004B"/>
                </a:solidFill>
              </a:defRPr>
            </a:lvl8pPr>
            <a:lvl9pPr lvl="8" rtl="0">
              <a:spcBef>
                <a:spcPts val="1600"/>
              </a:spcBef>
              <a:spcAft>
                <a:spcPts val="1600"/>
              </a:spcAft>
              <a:buNone/>
              <a:defRPr sz="1600">
                <a:solidFill>
                  <a:srgbClr val="00004B"/>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10_2">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2529250" y="234711"/>
            <a:ext cx="4085400" cy="114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8500"/>
            </a:lvl1pPr>
            <a:lvl2pPr lvl="1" algn="ctr" rtl="0">
              <a:spcBef>
                <a:spcPts val="0"/>
              </a:spcBef>
              <a:spcAft>
                <a:spcPts val="0"/>
              </a:spcAft>
              <a:buNone/>
              <a:defRPr sz="8500"/>
            </a:lvl2pPr>
            <a:lvl3pPr lvl="2" algn="ctr" rtl="0">
              <a:spcBef>
                <a:spcPts val="0"/>
              </a:spcBef>
              <a:spcAft>
                <a:spcPts val="0"/>
              </a:spcAft>
              <a:buNone/>
              <a:defRPr sz="8500"/>
            </a:lvl3pPr>
            <a:lvl4pPr lvl="3" algn="ctr" rtl="0">
              <a:spcBef>
                <a:spcPts val="0"/>
              </a:spcBef>
              <a:spcAft>
                <a:spcPts val="0"/>
              </a:spcAft>
              <a:buNone/>
              <a:defRPr sz="8500"/>
            </a:lvl4pPr>
            <a:lvl5pPr lvl="4" algn="ctr" rtl="0">
              <a:spcBef>
                <a:spcPts val="0"/>
              </a:spcBef>
              <a:spcAft>
                <a:spcPts val="0"/>
              </a:spcAft>
              <a:buNone/>
              <a:defRPr sz="8500"/>
            </a:lvl5pPr>
            <a:lvl6pPr lvl="5" algn="ctr" rtl="0">
              <a:spcBef>
                <a:spcPts val="0"/>
              </a:spcBef>
              <a:spcAft>
                <a:spcPts val="0"/>
              </a:spcAft>
              <a:buNone/>
              <a:defRPr sz="8500"/>
            </a:lvl6pPr>
            <a:lvl7pPr lvl="6" algn="ctr" rtl="0">
              <a:spcBef>
                <a:spcPts val="0"/>
              </a:spcBef>
              <a:spcAft>
                <a:spcPts val="0"/>
              </a:spcAft>
              <a:buNone/>
              <a:defRPr sz="8500"/>
            </a:lvl7pPr>
            <a:lvl8pPr lvl="7" algn="ctr" rtl="0">
              <a:spcBef>
                <a:spcPts val="0"/>
              </a:spcBef>
              <a:spcAft>
                <a:spcPts val="0"/>
              </a:spcAft>
              <a:buNone/>
              <a:defRPr sz="8500"/>
            </a:lvl8pPr>
            <a:lvl9pPr lvl="8" algn="ctr" rtl="0">
              <a:spcBef>
                <a:spcPts val="0"/>
              </a:spcBef>
              <a:spcAft>
                <a:spcPts val="0"/>
              </a:spcAft>
              <a:buNone/>
              <a:defRPr sz="8500"/>
            </a:lvl9pPr>
          </a:lstStyle>
          <a:p>
            <a:endParaRPr/>
          </a:p>
        </p:txBody>
      </p:sp>
      <p:sp>
        <p:nvSpPr>
          <p:cNvPr id="110" name="Google Shape;110;p20"/>
          <p:cNvSpPr txBox="1">
            <a:spLocks noGrp="1"/>
          </p:cNvSpPr>
          <p:nvPr>
            <p:ph type="subTitle" idx="1"/>
          </p:nvPr>
        </p:nvSpPr>
        <p:spPr>
          <a:xfrm>
            <a:off x="2531100" y="1576681"/>
            <a:ext cx="4085400" cy="1308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
        <p:nvSpPr>
          <p:cNvPr id="111" name="Google Shape;111;p20"/>
          <p:cNvSpPr txBox="1"/>
          <p:nvPr/>
        </p:nvSpPr>
        <p:spPr>
          <a:xfrm>
            <a:off x="2288450" y="3850746"/>
            <a:ext cx="4569600" cy="66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accent1"/>
                </a:solidFill>
                <a:latin typeface="Cairo"/>
                <a:ea typeface="Cairo"/>
                <a:cs typeface="Cairo"/>
                <a:sym typeface="Cairo"/>
              </a:rPr>
              <a:t>CREDITS:</a:t>
            </a:r>
            <a:r>
              <a:rPr lang="en" sz="1200">
                <a:solidFill>
                  <a:schemeClr val="dk2"/>
                </a:solidFill>
                <a:latin typeface="Cairo"/>
                <a:ea typeface="Cairo"/>
                <a:cs typeface="Cairo"/>
                <a:sym typeface="Cairo"/>
              </a:rPr>
              <a:t> This presentation template was created by </a:t>
            </a:r>
            <a:r>
              <a:rPr lang="en" sz="1200" b="1">
                <a:solidFill>
                  <a:schemeClr val="accent1"/>
                </a:solidFill>
                <a:uFill>
                  <a:noFill/>
                </a:uFill>
                <a:latin typeface="Cairo"/>
                <a:ea typeface="Cairo"/>
                <a:cs typeface="Cairo"/>
                <a:sym typeface="Cairo"/>
                <a:hlinkClick r:id="rId3">
                  <a:extLst>
                    <a:ext uri="{A12FA001-AC4F-418D-AE19-62706E023703}">
                      <ahyp:hlinkClr xmlns:ahyp="http://schemas.microsoft.com/office/drawing/2018/hyperlinkcolor" xmlns="" val="tx"/>
                    </a:ext>
                  </a:extLst>
                </a:hlinkClick>
              </a:rPr>
              <a:t>Slidesgo</a:t>
            </a:r>
            <a:r>
              <a:rPr lang="en" sz="1200">
                <a:solidFill>
                  <a:schemeClr val="dk2"/>
                </a:solidFill>
                <a:latin typeface="Cairo"/>
                <a:ea typeface="Cairo"/>
                <a:cs typeface="Cairo"/>
                <a:sym typeface="Cairo"/>
              </a:rPr>
              <a:t>, including icon by </a:t>
            </a:r>
            <a:r>
              <a:rPr lang="en" sz="1200" b="1">
                <a:solidFill>
                  <a:schemeClr val="accent1"/>
                </a:solidFill>
                <a:uFill>
                  <a:noFill/>
                </a:uFill>
                <a:latin typeface="Cairo"/>
                <a:ea typeface="Cairo"/>
                <a:cs typeface="Cairo"/>
                <a:sym typeface="Cairo"/>
                <a:hlinkClick r:id="rId4">
                  <a:extLst>
                    <a:ext uri="{A12FA001-AC4F-418D-AE19-62706E023703}">
                      <ahyp:hlinkClr xmlns:ahyp="http://schemas.microsoft.com/office/drawing/2018/hyperlinkcolor" xmlns="" val="tx"/>
                    </a:ext>
                  </a:extLst>
                </a:hlinkClick>
              </a:rPr>
              <a:t>Flaticon</a:t>
            </a:r>
            <a:r>
              <a:rPr lang="en" sz="1200">
                <a:solidFill>
                  <a:schemeClr val="dk2"/>
                </a:solidFill>
                <a:latin typeface="Cairo"/>
                <a:ea typeface="Cairo"/>
                <a:cs typeface="Cairo"/>
                <a:sym typeface="Cairo"/>
              </a:rPr>
              <a:t>, and infographics &amp; images from </a:t>
            </a:r>
            <a:r>
              <a:rPr lang="en" sz="1200" b="1">
                <a:solidFill>
                  <a:schemeClr val="accent1"/>
                </a:solidFill>
                <a:uFill>
                  <a:noFill/>
                </a:uFill>
                <a:latin typeface="Cairo"/>
                <a:ea typeface="Cairo"/>
                <a:cs typeface="Cairo"/>
                <a:sym typeface="Cairo"/>
                <a:hlinkClick r:id="rId5">
                  <a:extLst>
                    <a:ext uri="{A12FA001-AC4F-418D-AE19-62706E023703}">
                      <ahyp:hlinkClr xmlns:ahyp="http://schemas.microsoft.com/office/drawing/2018/hyperlinkcolor" xmlns="" val="tx"/>
                    </a:ext>
                  </a:extLst>
                </a:hlinkClick>
              </a:rPr>
              <a:t>Freepik</a:t>
            </a:r>
            <a:endParaRPr sz="1200" b="1">
              <a:solidFill>
                <a:schemeClr val="accent1"/>
              </a:solidFill>
              <a:latin typeface="Cairo"/>
              <a:ea typeface="Cairo"/>
              <a:cs typeface="Cairo"/>
              <a:sym typeface="Cair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ext">
  <p:cSld name="TITLE_ONLY_1_1">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630819" y="1350150"/>
            <a:ext cx="3880200" cy="244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4600"/>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one column 3">
  <p:cSld name="TITLE_AND_BODY_3_1">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3"/>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8" name="Google Shape;118;p23"/>
          <p:cNvSpPr txBox="1">
            <a:spLocks noGrp="1"/>
          </p:cNvSpPr>
          <p:nvPr>
            <p:ph type="subTitle" idx="1"/>
          </p:nvPr>
        </p:nvSpPr>
        <p:spPr>
          <a:xfrm>
            <a:off x="5016575" y="1969025"/>
            <a:ext cx="2693100" cy="15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1600"/>
              </a:spcBef>
              <a:spcAft>
                <a:spcPts val="0"/>
              </a:spcAft>
              <a:buNone/>
              <a:defRPr sz="1800"/>
            </a:lvl2pPr>
            <a:lvl3pPr lvl="2" rtl="0">
              <a:spcBef>
                <a:spcPts val="1600"/>
              </a:spcBef>
              <a:spcAft>
                <a:spcPts val="0"/>
              </a:spcAft>
              <a:buNone/>
              <a:defRPr sz="1800"/>
            </a:lvl3pPr>
            <a:lvl4pPr lvl="3" rtl="0">
              <a:spcBef>
                <a:spcPts val="1600"/>
              </a:spcBef>
              <a:spcAft>
                <a:spcPts val="0"/>
              </a:spcAft>
              <a:buNone/>
              <a:defRPr sz="1800"/>
            </a:lvl4pPr>
            <a:lvl5pPr lvl="4" rtl="0">
              <a:spcBef>
                <a:spcPts val="1600"/>
              </a:spcBef>
              <a:spcAft>
                <a:spcPts val="0"/>
              </a:spcAft>
              <a:buNone/>
              <a:defRPr sz="1800"/>
            </a:lvl5pPr>
            <a:lvl6pPr lvl="5" rtl="0">
              <a:spcBef>
                <a:spcPts val="1600"/>
              </a:spcBef>
              <a:spcAft>
                <a:spcPts val="0"/>
              </a:spcAft>
              <a:buNone/>
              <a:defRPr sz="1800"/>
            </a:lvl6pPr>
            <a:lvl7pPr lvl="6" rtl="0">
              <a:spcBef>
                <a:spcPts val="1600"/>
              </a:spcBef>
              <a:spcAft>
                <a:spcPts val="0"/>
              </a:spcAft>
              <a:buNone/>
              <a:defRPr sz="1800"/>
            </a:lvl7pPr>
            <a:lvl8pPr lvl="7" rtl="0">
              <a:spcBef>
                <a:spcPts val="1600"/>
              </a:spcBef>
              <a:spcAft>
                <a:spcPts val="0"/>
              </a:spcAft>
              <a:buNone/>
              <a:defRPr sz="1800"/>
            </a:lvl8pPr>
            <a:lvl9pPr lvl="8" rtl="0">
              <a:spcBef>
                <a:spcPts val="1600"/>
              </a:spcBef>
              <a:spcAft>
                <a:spcPts val="1600"/>
              </a:spcAft>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7">
    <p:bg>
      <p:bgPr>
        <a:blipFill>
          <a:blip r:embed="rId2">
            <a:alphaModFix/>
          </a:blip>
          <a:stretch>
            <a:fillRect/>
          </a:stretch>
        </a:blip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7_1">
    <p:bg>
      <p:bgPr>
        <a:blipFill>
          <a:blip r:embed="rId2">
            <a:alphaModFix/>
          </a:blip>
          <a:stretch>
            <a:fillRect/>
          </a:stretch>
        </a:blipFill>
        <a:effectLst/>
      </p:bgPr>
    </p:bg>
    <p:spTree>
      <p:nvGrpSpPr>
        <p:cNvPr id="1" name="Shape 128"/>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CUSTOM_7_1_1">
    <p:bg>
      <p:bgPr>
        <a:blipFill>
          <a:blip r:embed="rId2">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4">
  <p:cSld name="CUSTOM_7_1_1_1">
    <p:bg>
      <p:bgPr>
        <a:blipFill>
          <a:blip r:embed="rId2">
            <a:alphaModFix/>
          </a:blip>
          <a:stretch>
            <a:fillRect/>
          </a:stretch>
        </a:blipFill>
        <a:effectLst/>
      </p:bgPr>
    </p:bg>
    <p:spTree>
      <p:nvGrpSpPr>
        <p:cNvPr id="1" name="Shape 13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803650" y="2150850"/>
            <a:ext cx="35367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981750" y="1137150"/>
            <a:ext cx="1180500" cy="101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2803600" y="3154425"/>
            <a:ext cx="3536700" cy="731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1600"/>
              </a:spcBef>
              <a:spcAft>
                <a:spcPts val="0"/>
              </a:spcAft>
              <a:buNone/>
              <a:defRPr/>
            </a:lvl2pPr>
            <a:lvl3pPr lvl="2" algn="ctr" rtl="0">
              <a:spcBef>
                <a:spcPts val="1600"/>
              </a:spcBef>
              <a:spcAft>
                <a:spcPts val="0"/>
              </a:spcAft>
              <a:buNone/>
              <a:defRPr/>
            </a:lvl3pPr>
            <a:lvl4pPr lvl="3" algn="ctr" rtl="0">
              <a:spcBef>
                <a:spcPts val="1600"/>
              </a:spcBef>
              <a:spcAft>
                <a:spcPts val="0"/>
              </a:spcAft>
              <a:buNone/>
              <a:defRPr/>
            </a:lvl4pPr>
            <a:lvl5pPr lvl="4" algn="ctr" rtl="0">
              <a:spcBef>
                <a:spcPts val="1600"/>
              </a:spcBef>
              <a:spcAft>
                <a:spcPts val="0"/>
              </a:spcAft>
              <a:buNone/>
              <a:defRPr/>
            </a:lvl5pPr>
            <a:lvl6pPr lvl="5" algn="ctr" rtl="0">
              <a:spcBef>
                <a:spcPts val="1600"/>
              </a:spcBef>
              <a:spcAft>
                <a:spcPts val="0"/>
              </a:spcAft>
              <a:buNone/>
              <a:defRPr/>
            </a:lvl6pPr>
            <a:lvl7pPr lvl="6" algn="ctr" rtl="0">
              <a:spcBef>
                <a:spcPts val="1600"/>
              </a:spcBef>
              <a:spcAft>
                <a:spcPts val="0"/>
              </a:spcAft>
              <a:buNone/>
              <a:defRPr/>
            </a:lvl7pPr>
            <a:lvl8pPr lvl="7" algn="ctr" rtl="0">
              <a:spcBef>
                <a:spcPts val="1600"/>
              </a:spcBef>
              <a:spcAft>
                <a:spcPts val="0"/>
              </a:spcAft>
              <a:buNone/>
              <a:defRPr/>
            </a:lvl8pPr>
            <a:lvl9pPr lvl="8" algn="ctr" rtl="0">
              <a:spcBef>
                <a:spcPts val="1600"/>
              </a:spcBef>
              <a:spcAft>
                <a:spcPts val="160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164F-AE0C-4947-9DCA-CFFCA5F96E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BA46BC-6A64-44B3-B7FB-2482B164E9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11E80-A77D-4226-B7A8-46BD4D19021B}"/>
              </a:ext>
            </a:extLst>
          </p:cNvPr>
          <p:cNvSpPr>
            <a:spLocks noGrp="1"/>
          </p:cNvSpPr>
          <p:nvPr>
            <p:ph type="dt" sz="half" idx="10"/>
          </p:nvPr>
        </p:nvSpPr>
        <p:spPr/>
        <p:txBody>
          <a:bodyPr/>
          <a:lstStyle/>
          <a:p>
            <a:fld id="{AB5AF832-0A9C-4FEA-ADA5-F36DBF1BC6D6}" type="datetimeFigureOut">
              <a:rPr lang="en-US" smtClean="0"/>
              <a:t>11/18/2023</a:t>
            </a:fld>
            <a:endParaRPr lang="en-US"/>
          </a:p>
        </p:txBody>
      </p:sp>
      <p:sp>
        <p:nvSpPr>
          <p:cNvPr id="5" name="Footer Placeholder 4">
            <a:extLst>
              <a:ext uri="{FF2B5EF4-FFF2-40B4-BE49-F238E27FC236}">
                <a16:creationId xmlns:a16="http://schemas.microsoft.com/office/drawing/2014/main" id="{80733E95-A861-4ECD-8114-E680B572A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C4230-6BB9-4D3B-A48C-73990C00172A}"/>
              </a:ext>
            </a:extLst>
          </p:cNvPr>
          <p:cNvSpPr>
            <a:spLocks noGrp="1"/>
          </p:cNvSpPr>
          <p:nvPr>
            <p:ph type="sldNum" sz="quarter" idx="12"/>
          </p:nvPr>
        </p:nvSpPr>
        <p:spPr/>
        <p:txBody>
          <a:bodyPr/>
          <a:lstStyle/>
          <a:p>
            <a:fld id="{729332BE-FF34-42E2-8453-F71A8BE2785C}" type="slidenum">
              <a:rPr lang="en-US" smtClean="0"/>
              <a:t>‹#›</a:t>
            </a:fld>
            <a:endParaRPr lang="en-US"/>
          </a:p>
        </p:txBody>
      </p:sp>
    </p:spTree>
    <p:extLst>
      <p:ext uri="{BB962C8B-B14F-4D97-AF65-F5344CB8AC3E}">
        <p14:creationId xmlns:p14="http://schemas.microsoft.com/office/powerpoint/2010/main" val="457166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3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3225" y="3520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5"/>
          <p:cNvSpPr txBox="1">
            <a:spLocks noGrp="1"/>
          </p:cNvSpPr>
          <p:nvPr>
            <p:ph type="subTitle" idx="1"/>
          </p:nvPr>
        </p:nvSpPr>
        <p:spPr>
          <a:xfrm>
            <a:off x="1977287" y="2628300"/>
            <a:ext cx="2129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21" name="Google Shape;21;p5"/>
          <p:cNvSpPr txBox="1">
            <a:spLocks noGrp="1"/>
          </p:cNvSpPr>
          <p:nvPr>
            <p:ph type="subTitle" idx="2"/>
          </p:nvPr>
        </p:nvSpPr>
        <p:spPr>
          <a:xfrm>
            <a:off x="1977287" y="2948775"/>
            <a:ext cx="2129400" cy="1174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defRPr>
            </a:lvl1pPr>
            <a:lvl2pPr lvl="1" algn="ctr" rtl="0">
              <a:spcBef>
                <a:spcPts val="1600"/>
              </a:spcBef>
              <a:spcAft>
                <a:spcPts val="0"/>
              </a:spcAft>
              <a:buNone/>
              <a:defRPr sz="1600">
                <a:solidFill>
                  <a:schemeClr val="dk1"/>
                </a:solidFill>
              </a:defRPr>
            </a:lvl2pPr>
            <a:lvl3pPr lvl="2" algn="ctr" rtl="0">
              <a:spcBef>
                <a:spcPts val="1600"/>
              </a:spcBef>
              <a:spcAft>
                <a:spcPts val="0"/>
              </a:spcAft>
              <a:buNone/>
              <a:defRPr sz="1600">
                <a:solidFill>
                  <a:schemeClr val="dk1"/>
                </a:solidFill>
              </a:defRPr>
            </a:lvl3pPr>
            <a:lvl4pPr lvl="3" algn="ctr" rtl="0">
              <a:spcBef>
                <a:spcPts val="1600"/>
              </a:spcBef>
              <a:spcAft>
                <a:spcPts val="0"/>
              </a:spcAft>
              <a:buNone/>
              <a:defRPr sz="1600">
                <a:solidFill>
                  <a:schemeClr val="dk1"/>
                </a:solidFill>
              </a:defRPr>
            </a:lvl4pPr>
            <a:lvl5pPr lvl="4" algn="ctr" rtl="0">
              <a:spcBef>
                <a:spcPts val="1600"/>
              </a:spcBef>
              <a:spcAft>
                <a:spcPts val="0"/>
              </a:spcAft>
              <a:buNone/>
              <a:defRPr sz="1600">
                <a:solidFill>
                  <a:schemeClr val="dk1"/>
                </a:solidFill>
              </a:defRPr>
            </a:lvl5pPr>
            <a:lvl6pPr lvl="5" algn="ctr" rtl="0">
              <a:spcBef>
                <a:spcPts val="1600"/>
              </a:spcBef>
              <a:spcAft>
                <a:spcPts val="0"/>
              </a:spcAft>
              <a:buNone/>
              <a:defRPr sz="1600">
                <a:solidFill>
                  <a:schemeClr val="dk1"/>
                </a:solidFill>
              </a:defRPr>
            </a:lvl6pPr>
            <a:lvl7pPr lvl="6" algn="ctr" rtl="0">
              <a:spcBef>
                <a:spcPts val="1600"/>
              </a:spcBef>
              <a:spcAft>
                <a:spcPts val="0"/>
              </a:spcAft>
              <a:buNone/>
              <a:defRPr sz="1600">
                <a:solidFill>
                  <a:schemeClr val="dk1"/>
                </a:solidFill>
              </a:defRPr>
            </a:lvl7pPr>
            <a:lvl8pPr lvl="7" algn="ctr" rtl="0">
              <a:spcBef>
                <a:spcPts val="1600"/>
              </a:spcBef>
              <a:spcAft>
                <a:spcPts val="0"/>
              </a:spcAft>
              <a:buNone/>
              <a:defRPr sz="1600">
                <a:solidFill>
                  <a:schemeClr val="dk1"/>
                </a:solidFill>
              </a:defRPr>
            </a:lvl8pPr>
            <a:lvl9pPr lvl="8" algn="ctr" rtl="0">
              <a:spcBef>
                <a:spcPts val="1600"/>
              </a:spcBef>
              <a:spcAft>
                <a:spcPts val="1600"/>
              </a:spcAft>
              <a:buNone/>
              <a:defRPr sz="1600">
                <a:solidFill>
                  <a:schemeClr val="dk1"/>
                </a:solidFill>
              </a:defRPr>
            </a:lvl9pPr>
          </a:lstStyle>
          <a:p>
            <a:endParaRPr/>
          </a:p>
        </p:txBody>
      </p:sp>
      <p:sp>
        <p:nvSpPr>
          <p:cNvPr id="22" name="Google Shape;22;p5"/>
          <p:cNvSpPr txBox="1">
            <a:spLocks noGrp="1"/>
          </p:cNvSpPr>
          <p:nvPr>
            <p:ph type="subTitle" idx="3"/>
          </p:nvPr>
        </p:nvSpPr>
        <p:spPr>
          <a:xfrm>
            <a:off x="5037313" y="2628300"/>
            <a:ext cx="2129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23" name="Google Shape;23;p5"/>
          <p:cNvSpPr txBox="1">
            <a:spLocks noGrp="1"/>
          </p:cNvSpPr>
          <p:nvPr>
            <p:ph type="subTitle" idx="4"/>
          </p:nvPr>
        </p:nvSpPr>
        <p:spPr>
          <a:xfrm>
            <a:off x="5037313" y="2948775"/>
            <a:ext cx="2129400" cy="1174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dk1"/>
                </a:solidFill>
              </a:defRPr>
            </a:lvl1pPr>
            <a:lvl2pPr lvl="1" algn="ctr" rtl="0">
              <a:spcBef>
                <a:spcPts val="1600"/>
              </a:spcBef>
              <a:spcAft>
                <a:spcPts val="0"/>
              </a:spcAft>
              <a:buNone/>
              <a:defRPr sz="1600">
                <a:solidFill>
                  <a:schemeClr val="dk1"/>
                </a:solidFill>
              </a:defRPr>
            </a:lvl2pPr>
            <a:lvl3pPr lvl="2" algn="ctr" rtl="0">
              <a:spcBef>
                <a:spcPts val="1600"/>
              </a:spcBef>
              <a:spcAft>
                <a:spcPts val="0"/>
              </a:spcAft>
              <a:buNone/>
              <a:defRPr sz="1600">
                <a:solidFill>
                  <a:schemeClr val="dk1"/>
                </a:solidFill>
              </a:defRPr>
            </a:lvl3pPr>
            <a:lvl4pPr lvl="3" algn="ctr" rtl="0">
              <a:spcBef>
                <a:spcPts val="1600"/>
              </a:spcBef>
              <a:spcAft>
                <a:spcPts val="0"/>
              </a:spcAft>
              <a:buNone/>
              <a:defRPr sz="1600">
                <a:solidFill>
                  <a:schemeClr val="dk1"/>
                </a:solidFill>
              </a:defRPr>
            </a:lvl4pPr>
            <a:lvl5pPr lvl="4" algn="ctr" rtl="0">
              <a:spcBef>
                <a:spcPts val="1600"/>
              </a:spcBef>
              <a:spcAft>
                <a:spcPts val="0"/>
              </a:spcAft>
              <a:buNone/>
              <a:defRPr sz="1600">
                <a:solidFill>
                  <a:schemeClr val="dk1"/>
                </a:solidFill>
              </a:defRPr>
            </a:lvl5pPr>
            <a:lvl6pPr lvl="5" algn="ctr" rtl="0">
              <a:spcBef>
                <a:spcPts val="1600"/>
              </a:spcBef>
              <a:spcAft>
                <a:spcPts val="0"/>
              </a:spcAft>
              <a:buNone/>
              <a:defRPr sz="1600">
                <a:solidFill>
                  <a:schemeClr val="dk1"/>
                </a:solidFill>
              </a:defRPr>
            </a:lvl6pPr>
            <a:lvl7pPr lvl="6" algn="ctr" rtl="0">
              <a:spcBef>
                <a:spcPts val="1600"/>
              </a:spcBef>
              <a:spcAft>
                <a:spcPts val="0"/>
              </a:spcAft>
              <a:buNone/>
              <a:defRPr sz="1600">
                <a:solidFill>
                  <a:schemeClr val="dk1"/>
                </a:solidFill>
              </a:defRPr>
            </a:lvl7pPr>
            <a:lvl8pPr lvl="7" algn="ctr" rtl="0">
              <a:spcBef>
                <a:spcPts val="1600"/>
              </a:spcBef>
              <a:spcAft>
                <a:spcPts val="0"/>
              </a:spcAft>
              <a:buNone/>
              <a:defRPr sz="1600">
                <a:solidFill>
                  <a:schemeClr val="dk1"/>
                </a:solidFill>
              </a:defRPr>
            </a:lvl8pPr>
            <a:lvl9pPr lvl="8" algn="ctr" rtl="0">
              <a:spcBef>
                <a:spcPts val="1600"/>
              </a:spcBef>
              <a:spcAft>
                <a:spcPts val="1600"/>
              </a:spcAft>
              <a:buNone/>
              <a:defRPr sz="1600">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3225" y="3520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26100" y="356016"/>
            <a:ext cx="769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sz="2800">
                <a:solidFill>
                  <a:schemeClr val="dk2"/>
                </a:solidFill>
              </a:defRPr>
            </a:lvl2pPr>
            <a:lvl3pPr lvl="2" algn="ctr" rtl="0">
              <a:spcBef>
                <a:spcPts val="0"/>
              </a:spcBef>
              <a:spcAft>
                <a:spcPts val="0"/>
              </a:spcAft>
              <a:buClr>
                <a:schemeClr val="dk2"/>
              </a:buClr>
              <a:buSzPts val="2800"/>
              <a:buNone/>
              <a:defRPr sz="2800">
                <a:solidFill>
                  <a:schemeClr val="dk2"/>
                </a:solidFill>
              </a:defRPr>
            </a:lvl3pPr>
            <a:lvl4pPr lvl="3" algn="ctr" rtl="0">
              <a:spcBef>
                <a:spcPts val="0"/>
              </a:spcBef>
              <a:spcAft>
                <a:spcPts val="0"/>
              </a:spcAft>
              <a:buClr>
                <a:schemeClr val="dk2"/>
              </a:buClr>
              <a:buSzPts val="2800"/>
              <a:buNone/>
              <a:defRPr sz="2800">
                <a:solidFill>
                  <a:schemeClr val="dk2"/>
                </a:solidFill>
              </a:defRPr>
            </a:lvl4pPr>
            <a:lvl5pPr lvl="4" algn="ctr" rtl="0">
              <a:spcBef>
                <a:spcPts val="0"/>
              </a:spcBef>
              <a:spcAft>
                <a:spcPts val="0"/>
              </a:spcAft>
              <a:buClr>
                <a:schemeClr val="dk2"/>
              </a:buClr>
              <a:buSzPts val="2800"/>
              <a:buNone/>
              <a:defRPr sz="2800">
                <a:solidFill>
                  <a:schemeClr val="dk2"/>
                </a:solidFill>
              </a:defRPr>
            </a:lvl5pPr>
            <a:lvl6pPr lvl="5" algn="ctr" rtl="0">
              <a:spcBef>
                <a:spcPts val="0"/>
              </a:spcBef>
              <a:spcAft>
                <a:spcPts val="0"/>
              </a:spcAft>
              <a:buClr>
                <a:schemeClr val="dk2"/>
              </a:buClr>
              <a:buSzPts val="2800"/>
              <a:buNone/>
              <a:defRPr sz="2800">
                <a:solidFill>
                  <a:schemeClr val="dk2"/>
                </a:solidFill>
              </a:defRPr>
            </a:lvl6pPr>
            <a:lvl7pPr lvl="6" algn="ctr" rtl="0">
              <a:spcBef>
                <a:spcPts val="0"/>
              </a:spcBef>
              <a:spcAft>
                <a:spcPts val="0"/>
              </a:spcAft>
              <a:buClr>
                <a:schemeClr val="dk2"/>
              </a:buClr>
              <a:buSzPts val="2800"/>
              <a:buNone/>
              <a:defRPr sz="2800">
                <a:solidFill>
                  <a:schemeClr val="dk2"/>
                </a:solidFill>
              </a:defRPr>
            </a:lvl7pPr>
            <a:lvl8pPr lvl="7" algn="ctr" rtl="0">
              <a:spcBef>
                <a:spcPts val="0"/>
              </a:spcBef>
              <a:spcAft>
                <a:spcPts val="0"/>
              </a:spcAft>
              <a:buClr>
                <a:schemeClr val="dk2"/>
              </a:buClr>
              <a:buSzPts val="2800"/>
              <a:buNone/>
              <a:defRPr sz="2800">
                <a:solidFill>
                  <a:schemeClr val="dk2"/>
                </a:solidFill>
              </a:defRPr>
            </a:lvl8pPr>
            <a:lvl9pPr lvl="8" algn="ctr" rtl="0">
              <a:spcBef>
                <a:spcPts val="0"/>
              </a:spcBef>
              <a:spcAft>
                <a:spcPts val="0"/>
              </a:spcAft>
              <a:buClr>
                <a:schemeClr val="dk2"/>
              </a:buClr>
              <a:buSzPts val="2800"/>
              <a:buNone/>
              <a:defRPr sz="2800">
                <a:solidFill>
                  <a:schemeClr val="dk2"/>
                </a:solidFill>
              </a:defRPr>
            </a:lvl9pPr>
          </a:lstStyle>
          <a:p>
            <a:endParaRPr/>
          </a:p>
        </p:txBody>
      </p:sp>
      <p:sp>
        <p:nvSpPr>
          <p:cNvPr id="28" name="Google Shape;28;p7"/>
          <p:cNvSpPr txBox="1">
            <a:spLocks noGrp="1"/>
          </p:cNvSpPr>
          <p:nvPr>
            <p:ph type="subTitle" idx="1"/>
          </p:nvPr>
        </p:nvSpPr>
        <p:spPr>
          <a:xfrm>
            <a:off x="1241314" y="2124569"/>
            <a:ext cx="2534400" cy="1254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4" name="Google Shape;3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9"/>
          <p:cNvSpPr txBox="1">
            <a:spLocks noGrp="1"/>
          </p:cNvSpPr>
          <p:nvPr>
            <p:ph type="subTitle" idx="2"/>
          </p:nvPr>
        </p:nvSpPr>
        <p:spPr>
          <a:xfrm>
            <a:off x="5386246" y="1722821"/>
            <a:ext cx="2534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36" name="Google Shape;36;p9"/>
          <p:cNvSpPr txBox="1">
            <a:spLocks noGrp="1"/>
          </p:cNvSpPr>
          <p:nvPr>
            <p:ph type="subTitle" idx="3"/>
          </p:nvPr>
        </p:nvSpPr>
        <p:spPr>
          <a:xfrm>
            <a:off x="5386246" y="2060193"/>
            <a:ext cx="253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1600"/>
              </a:spcBef>
              <a:spcAft>
                <a:spcPts val="0"/>
              </a:spcAft>
              <a:buNone/>
              <a:defRPr sz="1600"/>
            </a:lvl2pPr>
            <a:lvl3pPr lvl="2" algn="ctr" rtl="0">
              <a:spcBef>
                <a:spcPts val="1600"/>
              </a:spcBef>
              <a:spcAft>
                <a:spcPts val="0"/>
              </a:spcAft>
              <a:buNone/>
              <a:defRPr sz="1600"/>
            </a:lvl3pPr>
            <a:lvl4pPr lvl="3" algn="ctr" rtl="0">
              <a:spcBef>
                <a:spcPts val="1600"/>
              </a:spcBef>
              <a:spcAft>
                <a:spcPts val="0"/>
              </a:spcAft>
              <a:buNone/>
              <a:defRPr sz="1600"/>
            </a:lvl4pPr>
            <a:lvl5pPr lvl="4" algn="ctr" rtl="0">
              <a:spcBef>
                <a:spcPts val="1600"/>
              </a:spcBef>
              <a:spcAft>
                <a:spcPts val="0"/>
              </a:spcAft>
              <a:buNone/>
              <a:defRPr sz="1600"/>
            </a:lvl5pPr>
            <a:lvl6pPr lvl="5" algn="ctr" rtl="0">
              <a:spcBef>
                <a:spcPts val="1600"/>
              </a:spcBef>
              <a:spcAft>
                <a:spcPts val="0"/>
              </a:spcAft>
              <a:buNone/>
              <a:defRPr sz="1600"/>
            </a:lvl6pPr>
            <a:lvl7pPr lvl="6" algn="ctr" rtl="0">
              <a:spcBef>
                <a:spcPts val="1600"/>
              </a:spcBef>
              <a:spcAft>
                <a:spcPts val="0"/>
              </a:spcAft>
              <a:buNone/>
              <a:defRPr sz="1600"/>
            </a:lvl7pPr>
            <a:lvl8pPr lvl="7" algn="ctr" rtl="0">
              <a:spcBef>
                <a:spcPts val="1600"/>
              </a:spcBef>
              <a:spcAft>
                <a:spcPts val="0"/>
              </a:spcAft>
              <a:buNone/>
              <a:defRPr sz="1600"/>
            </a:lvl8pPr>
            <a:lvl9pPr lvl="8" algn="ctr" rtl="0">
              <a:spcBef>
                <a:spcPts val="1600"/>
              </a:spcBef>
              <a:spcAft>
                <a:spcPts val="1600"/>
              </a:spcAft>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648725" y="1388400"/>
            <a:ext cx="4059300" cy="2366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49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3">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title"/>
          </p:nvPr>
        </p:nvSpPr>
        <p:spPr>
          <a:xfrm>
            <a:off x="726300" y="356016"/>
            <a:ext cx="76914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 name="Google Shape;45;p13"/>
          <p:cNvSpPr txBox="1">
            <a:spLocks noGrp="1"/>
          </p:cNvSpPr>
          <p:nvPr>
            <p:ph type="subTitle" idx="1"/>
          </p:nvPr>
        </p:nvSpPr>
        <p:spPr>
          <a:xfrm>
            <a:off x="2953719" y="1722821"/>
            <a:ext cx="2534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46" name="Google Shape;46;p13"/>
          <p:cNvSpPr txBox="1">
            <a:spLocks noGrp="1"/>
          </p:cNvSpPr>
          <p:nvPr>
            <p:ph type="subTitle" idx="2"/>
          </p:nvPr>
        </p:nvSpPr>
        <p:spPr>
          <a:xfrm>
            <a:off x="2953719" y="2060193"/>
            <a:ext cx="253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1600"/>
              </a:spcBef>
              <a:spcAft>
                <a:spcPts val="0"/>
              </a:spcAft>
              <a:buNone/>
              <a:defRPr sz="1600"/>
            </a:lvl2pPr>
            <a:lvl3pPr lvl="2" algn="ctr" rtl="0">
              <a:spcBef>
                <a:spcPts val="1600"/>
              </a:spcBef>
              <a:spcAft>
                <a:spcPts val="0"/>
              </a:spcAft>
              <a:buNone/>
              <a:defRPr sz="1600"/>
            </a:lvl3pPr>
            <a:lvl4pPr lvl="3" algn="ctr" rtl="0">
              <a:spcBef>
                <a:spcPts val="1600"/>
              </a:spcBef>
              <a:spcAft>
                <a:spcPts val="0"/>
              </a:spcAft>
              <a:buNone/>
              <a:defRPr sz="1600"/>
            </a:lvl4pPr>
            <a:lvl5pPr lvl="4" algn="ctr" rtl="0">
              <a:spcBef>
                <a:spcPts val="1600"/>
              </a:spcBef>
              <a:spcAft>
                <a:spcPts val="0"/>
              </a:spcAft>
              <a:buNone/>
              <a:defRPr sz="1600"/>
            </a:lvl5pPr>
            <a:lvl6pPr lvl="5" algn="ctr" rtl="0">
              <a:spcBef>
                <a:spcPts val="1600"/>
              </a:spcBef>
              <a:spcAft>
                <a:spcPts val="0"/>
              </a:spcAft>
              <a:buNone/>
              <a:defRPr sz="1600"/>
            </a:lvl6pPr>
            <a:lvl7pPr lvl="6" algn="ctr" rtl="0">
              <a:spcBef>
                <a:spcPts val="1600"/>
              </a:spcBef>
              <a:spcAft>
                <a:spcPts val="0"/>
              </a:spcAft>
              <a:buNone/>
              <a:defRPr sz="1600"/>
            </a:lvl7pPr>
            <a:lvl8pPr lvl="7" algn="ctr" rtl="0">
              <a:spcBef>
                <a:spcPts val="1600"/>
              </a:spcBef>
              <a:spcAft>
                <a:spcPts val="0"/>
              </a:spcAft>
              <a:buNone/>
              <a:defRPr sz="1600"/>
            </a:lvl8pPr>
            <a:lvl9pPr lvl="8" algn="ctr" rtl="0">
              <a:spcBef>
                <a:spcPts val="1600"/>
              </a:spcBef>
              <a:spcAft>
                <a:spcPts val="1600"/>
              </a:spcAft>
              <a:buNone/>
              <a:defRPr sz="1600"/>
            </a:lvl9pPr>
          </a:lstStyle>
          <a:p>
            <a:endParaRPr/>
          </a:p>
        </p:txBody>
      </p:sp>
      <p:sp>
        <p:nvSpPr>
          <p:cNvPr id="47" name="Google Shape;47;p13"/>
          <p:cNvSpPr txBox="1">
            <a:spLocks noGrp="1"/>
          </p:cNvSpPr>
          <p:nvPr>
            <p:ph type="subTitle" idx="3"/>
          </p:nvPr>
        </p:nvSpPr>
        <p:spPr>
          <a:xfrm>
            <a:off x="5581371" y="1722821"/>
            <a:ext cx="2534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48" name="Google Shape;48;p13"/>
          <p:cNvSpPr txBox="1">
            <a:spLocks noGrp="1"/>
          </p:cNvSpPr>
          <p:nvPr>
            <p:ph type="subTitle" idx="4"/>
          </p:nvPr>
        </p:nvSpPr>
        <p:spPr>
          <a:xfrm>
            <a:off x="5581371" y="2060193"/>
            <a:ext cx="253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1600"/>
              </a:spcBef>
              <a:spcAft>
                <a:spcPts val="0"/>
              </a:spcAft>
              <a:buNone/>
              <a:defRPr sz="1600"/>
            </a:lvl2pPr>
            <a:lvl3pPr lvl="2" algn="ctr" rtl="0">
              <a:spcBef>
                <a:spcPts val="1600"/>
              </a:spcBef>
              <a:spcAft>
                <a:spcPts val="0"/>
              </a:spcAft>
              <a:buNone/>
              <a:defRPr sz="1600"/>
            </a:lvl3pPr>
            <a:lvl4pPr lvl="3" algn="ctr" rtl="0">
              <a:spcBef>
                <a:spcPts val="1600"/>
              </a:spcBef>
              <a:spcAft>
                <a:spcPts val="0"/>
              </a:spcAft>
              <a:buNone/>
              <a:defRPr sz="1600"/>
            </a:lvl4pPr>
            <a:lvl5pPr lvl="4" algn="ctr" rtl="0">
              <a:spcBef>
                <a:spcPts val="1600"/>
              </a:spcBef>
              <a:spcAft>
                <a:spcPts val="0"/>
              </a:spcAft>
              <a:buNone/>
              <a:defRPr sz="1600"/>
            </a:lvl5pPr>
            <a:lvl6pPr lvl="5" algn="ctr" rtl="0">
              <a:spcBef>
                <a:spcPts val="1600"/>
              </a:spcBef>
              <a:spcAft>
                <a:spcPts val="0"/>
              </a:spcAft>
              <a:buNone/>
              <a:defRPr sz="1600"/>
            </a:lvl6pPr>
            <a:lvl7pPr lvl="6" algn="ctr" rtl="0">
              <a:spcBef>
                <a:spcPts val="1600"/>
              </a:spcBef>
              <a:spcAft>
                <a:spcPts val="0"/>
              </a:spcAft>
              <a:buNone/>
              <a:defRPr sz="1600"/>
            </a:lvl7pPr>
            <a:lvl8pPr lvl="7" algn="ctr" rtl="0">
              <a:spcBef>
                <a:spcPts val="1600"/>
              </a:spcBef>
              <a:spcAft>
                <a:spcPts val="0"/>
              </a:spcAft>
              <a:buNone/>
              <a:defRPr sz="1600"/>
            </a:lvl8pPr>
            <a:lvl9pPr lvl="8" algn="ctr" rtl="0">
              <a:spcBef>
                <a:spcPts val="1600"/>
              </a:spcBef>
              <a:spcAft>
                <a:spcPts val="1600"/>
              </a:spcAft>
              <a:buNone/>
              <a:defRPr sz="1600"/>
            </a:lvl9pPr>
          </a:lstStyle>
          <a:p>
            <a:endParaRPr/>
          </a:p>
        </p:txBody>
      </p:sp>
      <p:sp>
        <p:nvSpPr>
          <p:cNvPr id="49" name="Google Shape;49;p13"/>
          <p:cNvSpPr txBox="1">
            <a:spLocks noGrp="1"/>
          </p:cNvSpPr>
          <p:nvPr>
            <p:ph type="subTitle" idx="5"/>
          </p:nvPr>
        </p:nvSpPr>
        <p:spPr>
          <a:xfrm>
            <a:off x="2953721" y="3329325"/>
            <a:ext cx="2534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50" name="Google Shape;50;p13"/>
          <p:cNvSpPr txBox="1">
            <a:spLocks noGrp="1"/>
          </p:cNvSpPr>
          <p:nvPr>
            <p:ph type="subTitle" idx="6"/>
          </p:nvPr>
        </p:nvSpPr>
        <p:spPr>
          <a:xfrm>
            <a:off x="2953721" y="3666948"/>
            <a:ext cx="253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1600"/>
              </a:spcBef>
              <a:spcAft>
                <a:spcPts val="0"/>
              </a:spcAft>
              <a:buNone/>
              <a:defRPr sz="1600"/>
            </a:lvl2pPr>
            <a:lvl3pPr lvl="2" algn="ctr" rtl="0">
              <a:spcBef>
                <a:spcPts val="1600"/>
              </a:spcBef>
              <a:spcAft>
                <a:spcPts val="0"/>
              </a:spcAft>
              <a:buNone/>
              <a:defRPr sz="1600"/>
            </a:lvl3pPr>
            <a:lvl4pPr lvl="3" algn="ctr" rtl="0">
              <a:spcBef>
                <a:spcPts val="1600"/>
              </a:spcBef>
              <a:spcAft>
                <a:spcPts val="0"/>
              </a:spcAft>
              <a:buNone/>
              <a:defRPr sz="1600"/>
            </a:lvl4pPr>
            <a:lvl5pPr lvl="4" algn="ctr" rtl="0">
              <a:spcBef>
                <a:spcPts val="1600"/>
              </a:spcBef>
              <a:spcAft>
                <a:spcPts val="0"/>
              </a:spcAft>
              <a:buNone/>
              <a:defRPr sz="1600"/>
            </a:lvl5pPr>
            <a:lvl6pPr lvl="5" algn="ctr" rtl="0">
              <a:spcBef>
                <a:spcPts val="1600"/>
              </a:spcBef>
              <a:spcAft>
                <a:spcPts val="0"/>
              </a:spcAft>
              <a:buNone/>
              <a:defRPr sz="1600"/>
            </a:lvl6pPr>
            <a:lvl7pPr lvl="6" algn="ctr" rtl="0">
              <a:spcBef>
                <a:spcPts val="1600"/>
              </a:spcBef>
              <a:spcAft>
                <a:spcPts val="0"/>
              </a:spcAft>
              <a:buNone/>
              <a:defRPr sz="1600"/>
            </a:lvl7pPr>
            <a:lvl8pPr lvl="7" algn="ctr" rtl="0">
              <a:spcBef>
                <a:spcPts val="1600"/>
              </a:spcBef>
              <a:spcAft>
                <a:spcPts val="0"/>
              </a:spcAft>
              <a:buNone/>
              <a:defRPr sz="1600"/>
            </a:lvl8pPr>
            <a:lvl9pPr lvl="8" algn="ctr" rtl="0">
              <a:spcBef>
                <a:spcPts val="1600"/>
              </a:spcBef>
              <a:spcAft>
                <a:spcPts val="1600"/>
              </a:spcAft>
              <a:buNone/>
              <a:defRPr sz="1600"/>
            </a:lvl9pPr>
          </a:lstStyle>
          <a:p>
            <a:endParaRPr/>
          </a:p>
        </p:txBody>
      </p:sp>
      <p:sp>
        <p:nvSpPr>
          <p:cNvPr id="51" name="Google Shape;51;p13"/>
          <p:cNvSpPr txBox="1">
            <a:spLocks noGrp="1"/>
          </p:cNvSpPr>
          <p:nvPr>
            <p:ph type="title" idx="7" hasCustomPrompt="1"/>
          </p:nvPr>
        </p:nvSpPr>
        <p:spPr>
          <a:xfrm>
            <a:off x="3938324" y="1171373"/>
            <a:ext cx="56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sp>
        <p:nvSpPr>
          <p:cNvPr id="52" name="Google Shape;52;p13"/>
          <p:cNvSpPr txBox="1">
            <a:spLocks noGrp="1"/>
          </p:cNvSpPr>
          <p:nvPr>
            <p:ph type="title" idx="8" hasCustomPrompt="1"/>
          </p:nvPr>
        </p:nvSpPr>
        <p:spPr>
          <a:xfrm>
            <a:off x="6548133" y="1171375"/>
            <a:ext cx="600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sp>
        <p:nvSpPr>
          <p:cNvPr id="53" name="Google Shape;53;p13"/>
          <p:cNvSpPr txBox="1">
            <a:spLocks noGrp="1"/>
          </p:cNvSpPr>
          <p:nvPr>
            <p:ph type="title" idx="9" hasCustomPrompt="1"/>
          </p:nvPr>
        </p:nvSpPr>
        <p:spPr>
          <a:xfrm>
            <a:off x="3896924" y="2817920"/>
            <a:ext cx="648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sp>
        <p:nvSpPr>
          <p:cNvPr id="54" name="Google Shape;54;p13"/>
          <p:cNvSpPr txBox="1">
            <a:spLocks noGrp="1"/>
          </p:cNvSpPr>
          <p:nvPr>
            <p:ph type="subTitle" idx="13"/>
          </p:nvPr>
        </p:nvSpPr>
        <p:spPr>
          <a:xfrm>
            <a:off x="5581381" y="3329325"/>
            <a:ext cx="25344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1600"/>
              </a:spcBef>
              <a:spcAft>
                <a:spcPts val="0"/>
              </a:spcAft>
              <a:buNone/>
              <a:defRPr sz="1800">
                <a:solidFill>
                  <a:schemeClr val="accent1"/>
                </a:solidFill>
              </a:defRPr>
            </a:lvl2pPr>
            <a:lvl3pPr lvl="2" algn="ctr" rtl="0">
              <a:spcBef>
                <a:spcPts val="1600"/>
              </a:spcBef>
              <a:spcAft>
                <a:spcPts val="0"/>
              </a:spcAft>
              <a:buNone/>
              <a:defRPr sz="1800">
                <a:solidFill>
                  <a:schemeClr val="accent1"/>
                </a:solidFill>
              </a:defRPr>
            </a:lvl3pPr>
            <a:lvl4pPr lvl="3" algn="ctr" rtl="0">
              <a:spcBef>
                <a:spcPts val="1600"/>
              </a:spcBef>
              <a:spcAft>
                <a:spcPts val="0"/>
              </a:spcAft>
              <a:buNone/>
              <a:defRPr sz="1800">
                <a:solidFill>
                  <a:schemeClr val="accent1"/>
                </a:solidFill>
              </a:defRPr>
            </a:lvl4pPr>
            <a:lvl5pPr lvl="4" algn="ctr" rtl="0">
              <a:spcBef>
                <a:spcPts val="1600"/>
              </a:spcBef>
              <a:spcAft>
                <a:spcPts val="0"/>
              </a:spcAft>
              <a:buNone/>
              <a:defRPr sz="1800">
                <a:solidFill>
                  <a:schemeClr val="accent1"/>
                </a:solidFill>
              </a:defRPr>
            </a:lvl5pPr>
            <a:lvl6pPr lvl="5" algn="ctr" rtl="0">
              <a:spcBef>
                <a:spcPts val="1600"/>
              </a:spcBef>
              <a:spcAft>
                <a:spcPts val="0"/>
              </a:spcAft>
              <a:buNone/>
              <a:defRPr sz="1800">
                <a:solidFill>
                  <a:schemeClr val="accent1"/>
                </a:solidFill>
              </a:defRPr>
            </a:lvl6pPr>
            <a:lvl7pPr lvl="6" algn="ctr" rtl="0">
              <a:spcBef>
                <a:spcPts val="1600"/>
              </a:spcBef>
              <a:spcAft>
                <a:spcPts val="0"/>
              </a:spcAft>
              <a:buNone/>
              <a:defRPr sz="1800">
                <a:solidFill>
                  <a:schemeClr val="accent1"/>
                </a:solidFill>
              </a:defRPr>
            </a:lvl7pPr>
            <a:lvl8pPr lvl="7" algn="ctr" rtl="0">
              <a:spcBef>
                <a:spcPts val="1600"/>
              </a:spcBef>
              <a:spcAft>
                <a:spcPts val="0"/>
              </a:spcAft>
              <a:buNone/>
              <a:defRPr sz="1800">
                <a:solidFill>
                  <a:schemeClr val="accent1"/>
                </a:solidFill>
              </a:defRPr>
            </a:lvl8pPr>
            <a:lvl9pPr lvl="8" algn="ctr" rtl="0">
              <a:spcBef>
                <a:spcPts val="1600"/>
              </a:spcBef>
              <a:spcAft>
                <a:spcPts val="1600"/>
              </a:spcAft>
              <a:buNone/>
              <a:defRPr sz="1800">
                <a:solidFill>
                  <a:schemeClr val="accent1"/>
                </a:solidFill>
              </a:defRPr>
            </a:lvl9pPr>
          </a:lstStyle>
          <a:p>
            <a:endParaRPr/>
          </a:p>
        </p:txBody>
      </p:sp>
      <p:sp>
        <p:nvSpPr>
          <p:cNvPr id="55" name="Google Shape;55;p13"/>
          <p:cNvSpPr txBox="1">
            <a:spLocks noGrp="1"/>
          </p:cNvSpPr>
          <p:nvPr>
            <p:ph type="subTitle" idx="14"/>
          </p:nvPr>
        </p:nvSpPr>
        <p:spPr>
          <a:xfrm>
            <a:off x="5581381" y="3666948"/>
            <a:ext cx="253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1600"/>
              </a:spcBef>
              <a:spcAft>
                <a:spcPts val="0"/>
              </a:spcAft>
              <a:buNone/>
              <a:defRPr sz="1600"/>
            </a:lvl2pPr>
            <a:lvl3pPr lvl="2" algn="ctr" rtl="0">
              <a:spcBef>
                <a:spcPts val="1600"/>
              </a:spcBef>
              <a:spcAft>
                <a:spcPts val="0"/>
              </a:spcAft>
              <a:buNone/>
              <a:defRPr sz="1600"/>
            </a:lvl3pPr>
            <a:lvl4pPr lvl="3" algn="ctr" rtl="0">
              <a:spcBef>
                <a:spcPts val="1600"/>
              </a:spcBef>
              <a:spcAft>
                <a:spcPts val="0"/>
              </a:spcAft>
              <a:buNone/>
              <a:defRPr sz="1600"/>
            </a:lvl4pPr>
            <a:lvl5pPr lvl="4" algn="ctr" rtl="0">
              <a:spcBef>
                <a:spcPts val="1600"/>
              </a:spcBef>
              <a:spcAft>
                <a:spcPts val="0"/>
              </a:spcAft>
              <a:buNone/>
              <a:defRPr sz="1600"/>
            </a:lvl5pPr>
            <a:lvl6pPr lvl="5" algn="ctr" rtl="0">
              <a:spcBef>
                <a:spcPts val="1600"/>
              </a:spcBef>
              <a:spcAft>
                <a:spcPts val="0"/>
              </a:spcAft>
              <a:buNone/>
              <a:defRPr sz="1600"/>
            </a:lvl6pPr>
            <a:lvl7pPr lvl="6" algn="ctr" rtl="0">
              <a:spcBef>
                <a:spcPts val="1600"/>
              </a:spcBef>
              <a:spcAft>
                <a:spcPts val="0"/>
              </a:spcAft>
              <a:buNone/>
              <a:defRPr sz="1600"/>
            </a:lvl7pPr>
            <a:lvl8pPr lvl="7" algn="ctr" rtl="0">
              <a:spcBef>
                <a:spcPts val="1600"/>
              </a:spcBef>
              <a:spcAft>
                <a:spcPts val="0"/>
              </a:spcAft>
              <a:buNone/>
              <a:defRPr sz="1600"/>
            </a:lvl8pPr>
            <a:lvl9pPr lvl="8" algn="ctr" rtl="0">
              <a:spcBef>
                <a:spcPts val="1600"/>
              </a:spcBef>
              <a:spcAft>
                <a:spcPts val="1600"/>
              </a:spcAft>
              <a:buNone/>
              <a:defRPr sz="1600"/>
            </a:lvl9pPr>
          </a:lstStyle>
          <a:p>
            <a:endParaRPr/>
          </a:p>
        </p:txBody>
      </p:sp>
      <p:sp>
        <p:nvSpPr>
          <p:cNvPr id="56" name="Google Shape;56;p13"/>
          <p:cNvSpPr txBox="1">
            <a:spLocks noGrp="1"/>
          </p:cNvSpPr>
          <p:nvPr>
            <p:ph type="title" idx="15" hasCustomPrompt="1"/>
          </p:nvPr>
        </p:nvSpPr>
        <p:spPr>
          <a:xfrm>
            <a:off x="6524583" y="2817920"/>
            <a:ext cx="648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520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1pPr>
            <a:lvl2pPr lvl="1"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2pPr>
            <a:lvl3pPr lvl="2"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3pPr>
            <a:lvl4pPr lvl="3"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4pPr>
            <a:lvl5pPr lvl="4"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5pPr>
            <a:lvl6pPr lvl="5"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6pPr>
            <a:lvl7pPr lvl="6"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7pPr>
            <a:lvl8pPr lvl="7"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8pPr>
            <a:lvl9pPr lvl="8"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Cairo"/>
              <a:buChar char="●"/>
              <a:defRPr sz="1800">
                <a:solidFill>
                  <a:schemeClr val="dk2"/>
                </a:solidFill>
                <a:latin typeface="Cairo"/>
                <a:ea typeface="Cairo"/>
                <a:cs typeface="Cairo"/>
                <a:sym typeface="Cairo"/>
              </a:defRPr>
            </a:lvl1pPr>
            <a:lvl2pPr marL="914400" lvl="1"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2pPr>
            <a:lvl3pPr marL="1371600" lvl="2"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3pPr>
            <a:lvl4pPr marL="1828800" lvl="3"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4pPr>
            <a:lvl5pPr marL="2286000" lvl="4"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5pPr>
            <a:lvl6pPr marL="2743200" lvl="5"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6pPr>
            <a:lvl7pPr marL="3200400" lvl="6"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7pPr>
            <a:lvl8pPr marL="3657600" lvl="7"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8pPr>
            <a:lvl9pPr marL="4114800" lvl="8" indent="-317500">
              <a:lnSpc>
                <a:spcPct val="115000"/>
              </a:lnSpc>
              <a:spcBef>
                <a:spcPts val="1600"/>
              </a:spcBef>
              <a:spcAft>
                <a:spcPts val="1600"/>
              </a:spcAft>
              <a:buClr>
                <a:schemeClr val="dk2"/>
              </a:buClr>
              <a:buSzPts val="1400"/>
              <a:buFont typeface="Cairo"/>
              <a:buChar char="■"/>
              <a:defRPr>
                <a:solidFill>
                  <a:schemeClr val="dk2"/>
                </a:solidFill>
                <a:latin typeface="Cairo"/>
                <a:ea typeface="Cairo"/>
                <a:cs typeface="Cairo"/>
                <a:sym typeface="Cai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8" r:id="rId8"/>
    <p:sldLayoutId id="2147483659" r:id="rId9"/>
    <p:sldLayoutId id="2147483662" r:id="rId10"/>
    <p:sldLayoutId id="2147483665" r:id="rId11"/>
    <p:sldLayoutId id="2147483666" r:id="rId12"/>
    <p:sldLayoutId id="2147483667" r:id="rId13"/>
    <p:sldLayoutId id="2147483668" r:id="rId14"/>
    <p:sldLayoutId id="2147483669" r:id="rId15"/>
    <p:sldLayoutId id="2147483673" r:id="rId16"/>
    <p:sldLayoutId id="2147483674" r:id="rId17"/>
    <p:sldLayoutId id="2147483675" r:id="rId18"/>
    <p:sldLayoutId id="2147483676"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33" name="Google Shape;133;p31"/>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s://motogo.vn/thac-ban-gio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2.jfif"/><Relationship Id="rId4" Type="http://schemas.openxmlformats.org/officeDocument/2006/relationships/image" Target="../media/image21.jf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fif"/><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fif"/><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spreadsheets/d/1IunKgx4Z_wqneLgcAZymexKCUBLYqAkxO8NN5VBlvQg/copy"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hyperlink" Target="https://www.freepik.com/free-photo/teacher-showing-earth-globe-student_9364576.htm/?utm_source=slidesgo_template&amp;utm_medium=referral-link&amp;utm_campaign=sg_resources&amp;utm_content=freepik" TargetMode="External"/><Relationship Id="rId13" Type="http://schemas.openxmlformats.org/officeDocument/2006/relationships/hyperlink" Target="https://www.freepik.com/free-vector/flat-asia-map-infographic_10559348.htm/?utm_source=slidesgo_template&amp;utm_medium=referral-link&amp;utm_campaign=sg_resources&amp;utm_content=freepik" TargetMode="External"/><Relationship Id="rId3" Type="http://schemas.openxmlformats.org/officeDocument/2006/relationships/hyperlink" Target="https://www.freepik.com/free-vector/world-map-infographic-template_788326.htm#page=2&amp;query=map+continents&amp;position=4/?utm_source=slidesgo_template&amp;utm_medium=referral-link&amp;utm_campaign=sg_resources&amp;utm_content=freepik" TargetMode="External"/><Relationship Id="rId7" Type="http://schemas.openxmlformats.org/officeDocument/2006/relationships/hyperlink" Target="https://www.freepik.com/free-photo/hand-protecting-globe-against-blur-background_3143212.htm/?utm_source=slidesgo_template&amp;utm_medium=referral-link&amp;utm_campaign=sg_resources&amp;utm_content=freepik" TargetMode="External"/><Relationship Id="rId12" Type="http://schemas.openxmlformats.org/officeDocument/2006/relationships/hyperlink" Target="https://www.freepik.com/free-vector/world-map_788322.htm#page=1&amp;query=map&amp;position=19/?utm_source=slidesgo_template&amp;utm_medium=referral-link&amp;utm_campaign=sg_resources&amp;utm_content=freepik"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s://www.freepik.com/free-photo/travel-concept-with-paper-boats-frame_10066664.htm/?utm_source=slidesgo_template&amp;utm_medium=referral-link&amp;utm_campaign=sg_resources&amp;utm_content=freepik" TargetMode="External"/><Relationship Id="rId11" Type="http://schemas.openxmlformats.org/officeDocument/2006/relationships/hyperlink" Target="https://www.freepik.com/free-vector/collection-abstract-hand-drawn-pattern_9175444.htm/?utm_source=slidesgo_template&amp;utm_medium=referral-link&amp;utm_campaign=sg_resources&amp;utm_content=freepik" TargetMode="External"/><Relationship Id="rId5" Type="http://schemas.openxmlformats.org/officeDocument/2006/relationships/hyperlink" Target="https://www.freepik.com/free-vector/modern-productivity-concept-with-flat-design_3290586.htm#page=1&amp;query=Modern%20productivity%20concept%20with%20flat%20design&amp;position=44/?utm_source=slidesgo_template&amp;utm_medium=referral-link&amp;utm_campaign=sg_resources&amp;utm_content=freepik" TargetMode="External"/><Relationship Id="rId15" Type="http://schemas.openxmlformats.org/officeDocument/2006/relationships/hyperlink" Target="https://www.freepik.com/free-vector/asia-map-infographic-flat-design_10291137.htm/?utm_source=slidesgo_template&amp;utm_medium=referral-link&amp;utm_campaign=sg_resources&amp;utm_content=freepik" TargetMode="External"/><Relationship Id="rId10" Type="http://schemas.openxmlformats.org/officeDocument/2006/relationships/hyperlink" Target="https://www.freepik.com/free-vector/globes-flat-design_1101385.htm/?utm_source=slidesgo_template&amp;utm_medium=referral-link&amp;utm_campaign=sg_resources&amp;utm_content=freepik" TargetMode="External"/><Relationship Id="rId4" Type="http://schemas.openxmlformats.org/officeDocument/2006/relationships/hyperlink" Target="https://www.freepik.com/free-vector/flat-european-map-with-blue-background_1115055.htm#page=1&amp;query=map%20europe&amp;position=25/?utm_source=slidesgo_template&amp;utm_medium=referral-link&amp;utm_campaign=sg_resources&amp;utm_content=freepik" TargetMode="External"/><Relationship Id="rId9" Type="http://schemas.openxmlformats.org/officeDocument/2006/relationships/hyperlink" Target="https://www.freepik.com/free-vector/map-with-compass-design_1106029.htm/?utm_source=slidesgo_template&amp;utm_medium=referral-link&amp;utm_campaign=sg_resources&amp;utm_content=freepik" TargetMode="External"/><Relationship Id="rId14" Type="http://schemas.openxmlformats.org/officeDocument/2006/relationships/hyperlink" Target="https://www.freepik.com/free-vector/online-yoga-class-concept-with-laptop-woman_8422702.htm/?utm_source=slidesgo_template&amp;utm_medium=referral-link&amp;utm_campaign=sg_resources&amp;utm_content=freepik"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hyperlink" Target="http://bit.ly/30B07Gq" TargetMode="External"/><Relationship Id="rId4" Type="http://schemas.openxmlformats.org/officeDocument/2006/relationships/hyperlink" Target="http://bit.ly/33VAFh3"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hyperlink" Target="http://bit.ly/30B07Gq" TargetMode="External"/><Relationship Id="rId4" Type="http://schemas.openxmlformats.org/officeDocument/2006/relationships/hyperlink" Target="http://bit.ly/33VAFh3"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fonts.google.com/specimen/Cairo" TargetMode="External"/><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hyperlink" Target="https://fonts.google.com/specimen/Neucha"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stories.freepik.com/rafiki?utm_source=slidesgo_template&amp;utm_medium=referral-link&amp;utm_campaign=slidesgo_final_slides&amp;utm_term=rafiki&amp;utm_content=stories" TargetMode="External"/><Relationship Id="rId13" Type="http://schemas.openxmlformats.org/officeDocument/2006/relationships/hyperlink" Target="https://stories.freepik.com/cuate?utm_source=slidesgo_template&amp;utm_medium=referral-link&amp;utm_campaign=slidesgo_final_slides&amp;utm_term=cuate&amp;utm_content=stories" TargetMode="External"/><Relationship Id="rId3" Type="http://schemas.openxmlformats.org/officeDocument/2006/relationships/hyperlink" Target="https://stories.freepik.com/how-it-works?utm_source=slidesgo_template&amp;utm_medium=referral-link&amp;utm_campaign=slidesgo_final_slides&amp;utm_term=how%20it%20works&amp;utm_content=stories" TargetMode="External"/><Relationship Id="rId7" Type="http://schemas.openxmlformats.org/officeDocument/2006/relationships/hyperlink" Target="https://stories.freepik.com/bro?utm_source=slidesgo_template&amp;utm_medium=referral-link&amp;utm_campaign=slidesgo_final_slides&amp;utm_term=bro&amp;utm_content=stories" TargetMode="External"/><Relationship Id="rId12" Type="http://schemas.openxmlformats.org/officeDocument/2006/relationships/image" Target="../media/image41.gif"/><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hyperlink" Target="https://stories.freepik.com/amico?utm_source=slidesgo_template&amp;utm_medium=referral-link&amp;utm_campaign=slidesgo_final_slides&amp;utm_term=amico&amp;utm_content=stories" TargetMode="External"/><Relationship Id="rId11" Type="http://schemas.openxmlformats.org/officeDocument/2006/relationships/image" Target="../media/image40.gif"/><Relationship Id="rId5" Type="http://schemas.openxmlformats.org/officeDocument/2006/relationships/hyperlink" Target="https://stories.freepik.com/pana?utm_source=slidesgo_template&amp;utm_medium=referral-link&amp;utm_campaign=slidesgo_final_slides&amp;utm_term=pana&amp;utm_content=stories" TargetMode="External"/><Relationship Id="rId10" Type="http://schemas.openxmlformats.org/officeDocument/2006/relationships/image" Target="../media/image39.gif"/><Relationship Id="rId4" Type="http://schemas.openxmlformats.org/officeDocument/2006/relationships/image" Target="../media/image37.gif"/><Relationship Id="rId9" Type="http://schemas.openxmlformats.org/officeDocument/2006/relationships/image" Target="../media/image38.gif"/></Relationships>
</file>

<file path=ppt/slides/_rels/slide35.xml.rels><?xml version="1.0" encoding="UTF-8" standalone="yes"?>
<Relationships xmlns="http://schemas.openxmlformats.org/package/2006/relationships"><Relationship Id="rId3" Type="http://schemas.openxmlformats.org/officeDocument/2006/relationships/hyperlink" Target="https://bit.ly/2ZjL1pd" TargetMode="External"/><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hyperlink" Target="https://chrome.google.com/webstore/detail/flaticon-for-gsuit-gslide/haekgjfnhhdkgfgmldhfokhmfkgmciba" TargetMode="External"/><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4.jfif"/><Relationship Id="rId7" Type="http://schemas.openxmlformats.org/officeDocument/2006/relationships/image" Target="../media/image18.jfi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jfif"/><Relationship Id="rId5" Type="http://schemas.openxmlformats.org/officeDocument/2006/relationships/image" Target="../media/image16.jpg"/><Relationship Id="rId4" Type="http://schemas.openxmlformats.org/officeDocument/2006/relationships/image" Target="../media/image15.jfif"/></Relationships>
</file>

<file path=ppt/slides/_rels/slide6.xml.rels><?xml version="1.0" encoding="UTF-8" standalone="yes"?>
<Relationships xmlns="http://schemas.openxmlformats.org/package/2006/relationships"><Relationship Id="rId3" Type="http://schemas.openxmlformats.org/officeDocument/2006/relationships/image" Target="../media/image19.jfif"/><Relationship Id="rId7" Type="http://schemas.openxmlformats.org/officeDocument/2006/relationships/image" Target="../media/image17.jfi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jfif"/><Relationship Id="rId5" Type="http://schemas.openxmlformats.org/officeDocument/2006/relationships/image" Target="../media/image15.jfif"/><Relationship Id="rId4" Type="http://schemas.openxmlformats.org/officeDocument/2006/relationships/image" Target="../media/image14.jf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3"/>
          <p:cNvSpPr txBox="1">
            <a:spLocks noGrp="1"/>
          </p:cNvSpPr>
          <p:nvPr>
            <p:ph type="ctrTitle"/>
          </p:nvPr>
        </p:nvSpPr>
        <p:spPr>
          <a:xfrm>
            <a:off x="4813849" y="1117055"/>
            <a:ext cx="3451615" cy="2804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a:t>
            </a:r>
            <a:r>
              <a:rPr lang="en-US" dirty="0"/>
              <a:t>h</a:t>
            </a:r>
            <a:r>
              <a:rPr lang="en" dirty="0"/>
              <a:t>iên nhiên nhiệt đới ẩm gió mùa </a:t>
            </a:r>
            <a:br>
              <a:rPr lang="en" dirty="0"/>
            </a:br>
            <a:r>
              <a:rPr lang="en" dirty="0"/>
              <a:t>(tiếp theo)</a:t>
            </a:r>
            <a:endParaRPr dirty="0"/>
          </a:p>
        </p:txBody>
      </p:sp>
      <p:sp>
        <p:nvSpPr>
          <p:cNvPr id="140" name="Google Shape;140;p33"/>
          <p:cNvSpPr txBox="1">
            <a:spLocks noGrp="1"/>
          </p:cNvSpPr>
          <p:nvPr>
            <p:ph type="subTitle" idx="1"/>
          </p:nvPr>
        </p:nvSpPr>
        <p:spPr>
          <a:xfrm>
            <a:off x="4692924" y="3921455"/>
            <a:ext cx="3813122"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GV: Lục Triệu Diệu Hương</a:t>
            </a:r>
            <a:endParaRPr dirty="0"/>
          </a:p>
        </p:txBody>
      </p:sp>
      <p:pic>
        <p:nvPicPr>
          <p:cNvPr id="3" name="Picture 2" descr="A picture containing tree, nature, water, waterfall&#10;&#10;Description automatically generated">
            <a:extLst>
              <a:ext uri="{FF2B5EF4-FFF2-40B4-BE49-F238E27FC236}">
                <a16:creationId xmlns:a16="http://schemas.microsoft.com/office/drawing/2014/main" id="{28781777-1551-4036-BB86-16BCEA3E2935}"/>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878536" y="816313"/>
            <a:ext cx="3572540" cy="3279118"/>
          </a:xfrm>
          <a:prstGeom prst="ellipse">
            <a:avLst/>
          </a:prstGeom>
        </p:spPr>
      </p:pic>
      <p:sp>
        <p:nvSpPr>
          <p:cNvPr id="4" name="TextBox 3">
            <a:extLst>
              <a:ext uri="{FF2B5EF4-FFF2-40B4-BE49-F238E27FC236}">
                <a16:creationId xmlns:a16="http://schemas.microsoft.com/office/drawing/2014/main" id="{AC61DE6A-FCC8-452E-A381-1AE6A3696A00}"/>
              </a:ext>
            </a:extLst>
          </p:cNvPr>
          <p:cNvSpPr txBox="1"/>
          <p:nvPr/>
        </p:nvSpPr>
        <p:spPr>
          <a:xfrm>
            <a:off x="108469" y="5315851"/>
            <a:ext cx="2248922" cy="714107"/>
          </a:xfrm>
          <a:prstGeom prst="ellipse">
            <a:avLst/>
          </a:prstGeom>
          <a:noFill/>
        </p:spPr>
        <p:txBody>
          <a:bodyPr wrap="square" rtlCol="0">
            <a:spAutoFit/>
          </a:bodyPr>
          <a:lstStyle/>
          <a:p>
            <a:r>
              <a:rPr lang="en-US" sz="900">
                <a:hlinkClick r:id="rId4" tooltip="https://motogo.vn/thac-ban-gioc/"/>
              </a:rPr>
              <a:t>This Photo</a:t>
            </a:r>
            <a:r>
              <a:rPr lang="en-US" sz="900"/>
              <a:t> by Unknown Author is licensed under </a:t>
            </a:r>
            <a:r>
              <a:rPr lang="en-US" sz="900">
                <a:hlinkClick r:id="rId5" tooltip="https://creativecommons.org/licenses/by-nc-nd/3.0/"/>
              </a:rPr>
              <a:t>CC BY-NC-ND</a:t>
            </a:r>
            <a:endParaRPr lang="en-US" sz="9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282225" y="437363"/>
            <a:ext cx="7692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 Sông ngòi</a:t>
            </a:r>
            <a:endParaRPr dirty="0"/>
          </a:p>
        </p:txBody>
      </p:sp>
      <p:sp>
        <p:nvSpPr>
          <p:cNvPr id="234" name="Google Shape;234;p37"/>
          <p:cNvSpPr txBox="1">
            <a:spLocks noGrp="1"/>
          </p:cNvSpPr>
          <p:nvPr>
            <p:ph type="subTitle" idx="1"/>
          </p:nvPr>
        </p:nvSpPr>
        <p:spPr>
          <a:xfrm>
            <a:off x="338667" y="1155223"/>
            <a:ext cx="4605673" cy="151636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 Ý nghĩa:</a:t>
            </a:r>
          </a:p>
          <a:p>
            <a:pPr marL="0" lvl="0" indent="0" algn="l" rtl="0">
              <a:spcBef>
                <a:spcPts val="0"/>
              </a:spcBef>
              <a:spcAft>
                <a:spcPts val="1600"/>
              </a:spcAft>
              <a:buNone/>
            </a:pPr>
            <a:r>
              <a:rPr lang="en" dirty="0"/>
              <a:t>- </a:t>
            </a:r>
            <a:r>
              <a:rPr lang="en" dirty="0">
                <a:solidFill>
                  <a:srgbClr val="616161"/>
                </a:solidFill>
              </a:rPr>
              <a:t>Giàu giá trị giao thông, thủy điện.</a:t>
            </a:r>
            <a:endParaRPr lang="en" dirty="0"/>
          </a:p>
          <a:p>
            <a:pPr marL="285750" lvl="0" indent="-285750" algn="l" rtl="0">
              <a:spcBef>
                <a:spcPts val="0"/>
              </a:spcBef>
              <a:spcAft>
                <a:spcPts val="1600"/>
              </a:spcAft>
              <a:buFontTx/>
              <a:buChar char="-"/>
            </a:pPr>
            <a:r>
              <a:rPr lang="en-US" dirty="0" err="1">
                <a:solidFill>
                  <a:srgbClr val="616161"/>
                </a:solidFill>
              </a:rPr>
              <a:t>Lũ</a:t>
            </a:r>
            <a:r>
              <a:rPr lang="en-US" dirty="0">
                <a:solidFill>
                  <a:srgbClr val="616161"/>
                </a:solidFill>
              </a:rPr>
              <a:t> </a:t>
            </a:r>
            <a:r>
              <a:rPr lang="en-US" dirty="0" err="1">
                <a:solidFill>
                  <a:srgbClr val="616161"/>
                </a:solidFill>
              </a:rPr>
              <a:t>lụt</a:t>
            </a:r>
            <a:r>
              <a:rPr lang="en-US" dirty="0">
                <a:solidFill>
                  <a:srgbClr val="616161"/>
                </a:solidFill>
              </a:rPr>
              <a:t>, </a:t>
            </a:r>
            <a:r>
              <a:rPr lang="en-US" dirty="0" err="1">
                <a:solidFill>
                  <a:srgbClr val="616161"/>
                </a:solidFill>
              </a:rPr>
              <a:t>lũ</a:t>
            </a:r>
            <a:r>
              <a:rPr lang="en-US" dirty="0">
                <a:solidFill>
                  <a:srgbClr val="616161"/>
                </a:solidFill>
              </a:rPr>
              <a:t> </a:t>
            </a:r>
            <a:r>
              <a:rPr lang="en-US" dirty="0" err="1">
                <a:solidFill>
                  <a:srgbClr val="616161"/>
                </a:solidFill>
              </a:rPr>
              <a:t>quét</a:t>
            </a:r>
            <a:r>
              <a:rPr lang="en-US" dirty="0">
                <a:solidFill>
                  <a:srgbClr val="616161"/>
                </a:solidFill>
              </a:rPr>
              <a:t>, </a:t>
            </a:r>
            <a:r>
              <a:rPr lang="en-US" dirty="0" err="1">
                <a:solidFill>
                  <a:srgbClr val="616161"/>
                </a:solidFill>
              </a:rPr>
              <a:t>xây</a:t>
            </a:r>
            <a:r>
              <a:rPr lang="en-US" dirty="0">
                <a:solidFill>
                  <a:srgbClr val="616161"/>
                </a:solidFill>
              </a:rPr>
              <a:t> </a:t>
            </a:r>
            <a:r>
              <a:rPr lang="en-US" dirty="0" err="1">
                <a:solidFill>
                  <a:srgbClr val="616161"/>
                </a:solidFill>
              </a:rPr>
              <a:t>dựng</a:t>
            </a:r>
            <a:r>
              <a:rPr lang="en-US" dirty="0">
                <a:solidFill>
                  <a:srgbClr val="616161"/>
                </a:solidFill>
              </a:rPr>
              <a:t> </a:t>
            </a:r>
            <a:r>
              <a:rPr lang="en-US" dirty="0" err="1">
                <a:solidFill>
                  <a:srgbClr val="616161"/>
                </a:solidFill>
              </a:rPr>
              <a:t>nhiều</a:t>
            </a:r>
            <a:r>
              <a:rPr lang="en-US" dirty="0">
                <a:solidFill>
                  <a:srgbClr val="616161"/>
                </a:solidFill>
              </a:rPr>
              <a:t> </a:t>
            </a:r>
            <a:r>
              <a:rPr lang="en-US" dirty="0" err="1">
                <a:solidFill>
                  <a:srgbClr val="616161"/>
                </a:solidFill>
              </a:rPr>
              <a:t>cầu</a:t>
            </a:r>
            <a:r>
              <a:rPr lang="en-US" dirty="0">
                <a:solidFill>
                  <a:srgbClr val="616161"/>
                </a:solidFill>
              </a:rPr>
              <a:t> </a:t>
            </a:r>
            <a:r>
              <a:rPr lang="en-US" dirty="0" err="1">
                <a:solidFill>
                  <a:srgbClr val="616161"/>
                </a:solidFill>
              </a:rPr>
              <a:t>cống</a:t>
            </a:r>
            <a:r>
              <a:rPr lang="en-US" dirty="0">
                <a:solidFill>
                  <a:srgbClr val="616161"/>
                </a:solidFill>
              </a:rPr>
              <a:t>..</a:t>
            </a:r>
            <a:endParaRPr lang="en-US" dirty="0"/>
          </a:p>
        </p:txBody>
      </p:sp>
      <p:pic>
        <p:nvPicPr>
          <p:cNvPr id="3" name="Picture 2" descr="Map&#10;&#10;Description automatically generated">
            <a:extLst>
              <a:ext uri="{FF2B5EF4-FFF2-40B4-BE49-F238E27FC236}">
                <a16:creationId xmlns:a16="http://schemas.microsoft.com/office/drawing/2014/main" id="{76189F8D-AD02-4A6C-BCFC-3951214C71BE}"/>
              </a:ext>
            </a:extLst>
          </p:cNvPr>
          <p:cNvPicPr>
            <a:picLocks noChangeAspect="1"/>
          </p:cNvPicPr>
          <p:nvPr/>
        </p:nvPicPr>
        <p:blipFill>
          <a:blip r:embed="rId3"/>
          <a:stretch>
            <a:fillRect/>
          </a:stretch>
        </p:blipFill>
        <p:spPr>
          <a:xfrm>
            <a:off x="6196447" y="320971"/>
            <a:ext cx="2074075" cy="2916667"/>
          </a:xfrm>
          <a:prstGeom prst="rect">
            <a:avLst/>
          </a:prstGeom>
        </p:spPr>
      </p:pic>
      <p:sp>
        <p:nvSpPr>
          <p:cNvPr id="2" name="Teardrop 1">
            <a:extLst>
              <a:ext uri="{FF2B5EF4-FFF2-40B4-BE49-F238E27FC236}">
                <a16:creationId xmlns:a16="http://schemas.microsoft.com/office/drawing/2014/main" id="{ABD1A6AF-2973-4AF5-A82A-C2DCC3885DFF}"/>
              </a:ext>
            </a:extLst>
          </p:cNvPr>
          <p:cNvSpPr/>
          <p:nvPr/>
        </p:nvSpPr>
        <p:spPr>
          <a:xfrm>
            <a:off x="869246" y="2671585"/>
            <a:ext cx="2381956" cy="1706596"/>
          </a:xfrm>
          <a:prstGeom prst="teardrop">
            <a:avLst>
              <a:gd name="adj" fmla="val 104878"/>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ardrop 6">
            <a:extLst>
              <a:ext uri="{FF2B5EF4-FFF2-40B4-BE49-F238E27FC236}">
                <a16:creationId xmlns:a16="http://schemas.microsoft.com/office/drawing/2014/main" id="{7E030322-3704-4D0B-BD89-5349615D600D}"/>
              </a:ext>
            </a:extLst>
          </p:cNvPr>
          <p:cNvSpPr/>
          <p:nvPr/>
        </p:nvSpPr>
        <p:spPr>
          <a:xfrm rot="406508">
            <a:off x="3753362" y="3237640"/>
            <a:ext cx="2381956" cy="1706596"/>
          </a:xfrm>
          <a:prstGeom prst="teardrop">
            <a:avLst>
              <a:gd name="adj" fmla="val 104878"/>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2010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1739962" y="2158575"/>
            <a:ext cx="5664075"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Đất</a:t>
            </a:r>
            <a:endParaRPr sz="4800" dirty="0"/>
          </a:p>
        </p:txBody>
      </p:sp>
      <p:sp>
        <p:nvSpPr>
          <p:cNvPr id="227" name="Google Shape;227;p36"/>
          <p:cNvSpPr txBox="1">
            <a:spLocks noGrp="1"/>
          </p:cNvSpPr>
          <p:nvPr>
            <p:ph type="title" idx="2"/>
          </p:nvPr>
        </p:nvSpPr>
        <p:spPr>
          <a:xfrm>
            <a:off x="3981750" y="1137150"/>
            <a:ext cx="1180500" cy="101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 </a:t>
            </a:r>
            <a:endParaRPr dirty="0"/>
          </a:p>
        </p:txBody>
      </p:sp>
      <p:sp>
        <p:nvSpPr>
          <p:cNvPr id="228" name="Google Shape;228;p36"/>
          <p:cNvSpPr txBox="1">
            <a:spLocks noGrp="1"/>
          </p:cNvSpPr>
          <p:nvPr>
            <p:ph type="subTitle" idx="1"/>
          </p:nvPr>
        </p:nvSpPr>
        <p:spPr>
          <a:xfrm>
            <a:off x="2715950" y="2988825"/>
            <a:ext cx="4892600" cy="1017525"/>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dirty="0"/>
              <a:t>Căn cứ vào Atlat Địa lí Việt Nam, SGK và hiểu biết của bản thân, trình bày biểu hiện, nguyên nhân và ý nghĩa đất nhiệt đới ẩm gió mùa ở nước ta?</a:t>
            </a:r>
            <a:endParaRPr dirty="0"/>
          </a:p>
        </p:txBody>
      </p:sp>
    </p:spTree>
    <p:extLst>
      <p:ext uri="{BB962C8B-B14F-4D97-AF65-F5344CB8AC3E}">
        <p14:creationId xmlns:p14="http://schemas.microsoft.com/office/powerpoint/2010/main" val="3501724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sp>
        <p:nvSpPr>
          <p:cNvPr id="12" name="Flowchart: Off-page Connector 11">
            <a:extLst>
              <a:ext uri="{FF2B5EF4-FFF2-40B4-BE49-F238E27FC236}">
                <a16:creationId xmlns:a16="http://schemas.microsoft.com/office/drawing/2014/main" id="{5F2C8F98-E462-4A7F-AA0E-9F80BDFC7116}"/>
              </a:ext>
            </a:extLst>
          </p:cNvPr>
          <p:cNvSpPr/>
          <p:nvPr/>
        </p:nvSpPr>
        <p:spPr>
          <a:xfrm>
            <a:off x="4924425" y="5010150"/>
            <a:ext cx="612648" cy="612648"/>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p&#10;&#10;Description automatically generated">
            <a:extLst>
              <a:ext uri="{FF2B5EF4-FFF2-40B4-BE49-F238E27FC236}">
                <a16:creationId xmlns:a16="http://schemas.microsoft.com/office/drawing/2014/main" id="{E8B4BBDE-6FEC-457A-82D5-093FA13FB129}"/>
              </a:ext>
            </a:extLst>
          </p:cNvPr>
          <p:cNvPicPr>
            <a:picLocks noChangeAspect="1"/>
          </p:cNvPicPr>
          <p:nvPr/>
        </p:nvPicPr>
        <p:blipFill>
          <a:blip r:embed="rId3"/>
          <a:stretch>
            <a:fillRect/>
          </a:stretch>
        </p:blipFill>
        <p:spPr>
          <a:xfrm>
            <a:off x="5518785" y="725581"/>
            <a:ext cx="2678176" cy="3692338"/>
          </a:xfrm>
          <a:prstGeom prst="rect">
            <a:avLst/>
          </a:prstGeom>
        </p:spPr>
      </p:pic>
      <p:sp>
        <p:nvSpPr>
          <p:cNvPr id="9" name="Google Shape;233;p37">
            <a:extLst>
              <a:ext uri="{FF2B5EF4-FFF2-40B4-BE49-F238E27FC236}">
                <a16:creationId xmlns:a16="http://schemas.microsoft.com/office/drawing/2014/main" id="{5AC76E01-2BEF-49EA-9EF8-71B2FCD6C6AD}"/>
              </a:ext>
            </a:extLst>
          </p:cNvPr>
          <p:cNvSpPr txBox="1">
            <a:spLocks noGrp="1"/>
          </p:cNvSpPr>
          <p:nvPr>
            <p:ph type="title"/>
          </p:nvPr>
        </p:nvSpPr>
        <p:spPr>
          <a:xfrm>
            <a:off x="-61512" y="329435"/>
            <a:ext cx="7692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 Đất</a:t>
            </a:r>
            <a:endParaRPr dirty="0"/>
          </a:p>
        </p:txBody>
      </p:sp>
      <p:sp>
        <p:nvSpPr>
          <p:cNvPr id="11" name="Google Shape;233;p37">
            <a:extLst>
              <a:ext uri="{FF2B5EF4-FFF2-40B4-BE49-F238E27FC236}">
                <a16:creationId xmlns:a16="http://schemas.microsoft.com/office/drawing/2014/main" id="{4847CF54-1592-4517-BCF2-0FA1E6181BC4}"/>
              </a:ext>
            </a:extLst>
          </p:cNvPr>
          <p:cNvSpPr txBox="1">
            <a:spLocks/>
          </p:cNvSpPr>
          <p:nvPr/>
        </p:nvSpPr>
        <p:spPr>
          <a:xfrm>
            <a:off x="396039" y="1798490"/>
            <a:ext cx="5063494" cy="15465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Neucha"/>
              <a:buNone/>
              <a:defRPr sz="4900" b="0" i="0" u="none" strike="noStrike" cap="none">
                <a:solidFill>
                  <a:schemeClr val="dk2"/>
                </a:solidFill>
                <a:latin typeface="Neucha"/>
                <a:ea typeface="Neucha"/>
                <a:cs typeface="Neucha"/>
                <a:sym typeface="Neucha"/>
              </a:defRPr>
            </a:lvl1pPr>
            <a:lvl2pPr marR="0" lvl="1" algn="ctr" rtl="0">
              <a:lnSpc>
                <a:spcPct val="100000"/>
              </a:lnSpc>
              <a:spcBef>
                <a:spcPts val="0"/>
              </a:spcBef>
              <a:spcAft>
                <a:spcPts val="0"/>
              </a:spcAft>
              <a:buClr>
                <a:schemeClr val="dk2"/>
              </a:buClr>
              <a:buSzPts val="3000"/>
              <a:buFont typeface="Neucha"/>
              <a:buNone/>
              <a:defRPr sz="3000" b="0" i="0" u="none" strike="noStrike" cap="none">
                <a:solidFill>
                  <a:schemeClr val="dk2"/>
                </a:solidFill>
                <a:latin typeface="Neucha"/>
                <a:ea typeface="Neucha"/>
                <a:cs typeface="Neucha"/>
                <a:sym typeface="Neucha"/>
              </a:defRPr>
            </a:lvl2pPr>
            <a:lvl3pPr marR="0" lvl="2" algn="ctr" rtl="0">
              <a:lnSpc>
                <a:spcPct val="100000"/>
              </a:lnSpc>
              <a:spcBef>
                <a:spcPts val="0"/>
              </a:spcBef>
              <a:spcAft>
                <a:spcPts val="0"/>
              </a:spcAft>
              <a:buClr>
                <a:schemeClr val="dk2"/>
              </a:buClr>
              <a:buSzPts val="3000"/>
              <a:buFont typeface="Neucha"/>
              <a:buNone/>
              <a:defRPr sz="3000" b="0" i="0" u="none" strike="noStrike" cap="none">
                <a:solidFill>
                  <a:schemeClr val="dk2"/>
                </a:solidFill>
                <a:latin typeface="Neucha"/>
                <a:ea typeface="Neucha"/>
                <a:cs typeface="Neucha"/>
                <a:sym typeface="Neucha"/>
              </a:defRPr>
            </a:lvl3pPr>
            <a:lvl4pPr marR="0" lvl="3" algn="ctr" rtl="0">
              <a:lnSpc>
                <a:spcPct val="100000"/>
              </a:lnSpc>
              <a:spcBef>
                <a:spcPts val="0"/>
              </a:spcBef>
              <a:spcAft>
                <a:spcPts val="0"/>
              </a:spcAft>
              <a:buClr>
                <a:schemeClr val="dk2"/>
              </a:buClr>
              <a:buSzPts val="3000"/>
              <a:buFont typeface="Neucha"/>
              <a:buNone/>
              <a:defRPr sz="3000" b="0" i="0" u="none" strike="noStrike" cap="none">
                <a:solidFill>
                  <a:schemeClr val="dk2"/>
                </a:solidFill>
                <a:latin typeface="Neucha"/>
                <a:ea typeface="Neucha"/>
                <a:cs typeface="Neucha"/>
                <a:sym typeface="Neucha"/>
              </a:defRPr>
            </a:lvl4pPr>
            <a:lvl5pPr marR="0" lvl="4" algn="ctr" rtl="0">
              <a:lnSpc>
                <a:spcPct val="100000"/>
              </a:lnSpc>
              <a:spcBef>
                <a:spcPts val="0"/>
              </a:spcBef>
              <a:spcAft>
                <a:spcPts val="0"/>
              </a:spcAft>
              <a:buClr>
                <a:schemeClr val="dk2"/>
              </a:buClr>
              <a:buSzPts val="3000"/>
              <a:buFont typeface="Neucha"/>
              <a:buNone/>
              <a:defRPr sz="3000" b="0" i="0" u="none" strike="noStrike" cap="none">
                <a:solidFill>
                  <a:schemeClr val="dk2"/>
                </a:solidFill>
                <a:latin typeface="Neucha"/>
                <a:ea typeface="Neucha"/>
                <a:cs typeface="Neucha"/>
                <a:sym typeface="Neucha"/>
              </a:defRPr>
            </a:lvl5pPr>
            <a:lvl6pPr marR="0" lvl="5" algn="ctr" rtl="0">
              <a:lnSpc>
                <a:spcPct val="100000"/>
              </a:lnSpc>
              <a:spcBef>
                <a:spcPts val="0"/>
              </a:spcBef>
              <a:spcAft>
                <a:spcPts val="0"/>
              </a:spcAft>
              <a:buClr>
                <a:schemeClr val="dk2"/>
              </a:buClr>
              <a:buSzPts val="3000"/>
              <a:buFont typeface="Neucha"/>
              <a:buNone/>
              <a:defRPr sz="3000" b="0" i="0" u="none" strike="noStrike" cap="none">
                <a:solidFill>
                  <a:schemeClr val="dk2"/>
                </a:solidFill>
                <a:latin typeface="Neucha"/>
                <a:ea typeface="Neucha"/>
                <a:cs typeface="Neucha"/>
                <a:sym typeface="Neucha"/>
              </a:defRPr>
            </a:lvl6pPr>
            <a:lvl7pPr marR="0" lvl="6" algn="ctr" rtl="0">
              <a:lnSpc>
                <a:spcPct val="100000"/>
              </a:lnSpc>
              <a:spcBef>
                <a:spcPts val="0"/>
              </a:spcBef>
              <a:spcAft>
                <a:spcPts val="0"/>
              </a:spcAft>
              <a:buClr>
                <a:schemeClr val="dk2"/>
              </a:buClr>
              <a:buSzPts val="3000"/>
              <a:buFont typeface="Neucha"/>
              <a:buNone/>
              <a:defRPr sz="3000" b="0" i="0" u="none" strike="noStrike" cap="none">
                <a:solidFill>
                  <a:schemeClr val="dk2"/>
                </a:solidFill>
                <a:latin typeface="Neucha"/>
                <a:ea typeface="Neucha"/>
                <a:cs typeface="Neucha"/>
                <a:sym typeface="Neucha"/>
              </a:defRPr>
            </a:lvl7pPr>
            <a:lvl8pPr marR="0" lvl="7" algn="ctr" rtl="0">
              <a:lnSpc>
                <a:spcPct val="100000"/>
              </a:lnSpc>
              <a:spcBef>
                <a:spcPts val="0"/>
              </a:spcBef>
              <a:spcAft>
                <a:spcPts val="0"/>
              </a:spcAft>
              <a:buClr>
                <a:schemeClr val="dk2"/>
              </a:buClr>
              <a:buSzPts val="3000"/>
              <a:buFont typeface="Neucha"/>
              <a:buNone/>
              <a:defRPr sz="3000" b="0" i="0" u="none" strike="noStrike" cap="none">
                <a:solidFill>
                  <a:schemeClr val="dk2"/>
                </a:solidFill>
                <a:latin typeface="Neucha"/>
                <a:ea typeface="Neucha"/>
                <a:cs typeface="Neucha"/>
                <a:sym typeface="Neucha"/>
              </a:defRPr>
            </a:lvl8pPr>
            <a:lvl9pPr marR="0" lvl="8" algn="ctr" rtl="0">
              <a:lnSpc>
                <a:spcPct val="100000"/>
              </a:lnSpc>
              <a:spcBef>
                <a:spcPts val="0"/>
              </a:spcBef>
              <a:spcAft>
                <a:spcPts val="0"/>
              </a:spcAft>
              <a:buClr>
                <a:schemeClr val="dk2"/>
              </a:buClr>
              <a:buSzPts val="3000"/>
              <a:buFont typeface="Neucha"/>
              <a:buNone/>
              <a:defRPr sz="3000" b="0" i="0" u="none" strike="noStrike" cap="none">
                <a:solidFill>
                  <a:schemeClr val="dk2"/>
                </a:solidFill>
                <a:latin typeface="Neucha"/>
                <a:ea typeface="Neucha"/>
                <a:cs typeface="Neucha"/>
                <a:sym typeface="Neucha"/>
              </a:defRPr>
            </a:lvl9pPr>
          </a:lstStyle>
          <a:p>
            <a:pPr marL="342900" indent="-342900" algn="just">
              <a:buFontTx/>
              <a:buChar char="-"/>
            </a:pPr>
            <a:r>
              <a:rPr lang="en-US" sz="2000" dirty="0">
                <a:solidFill>
                  <a:srgbClr val="83BCD9"/>
                </a:solidFill>
                <a:latin typeface="+mn-lt"/>
              </a:rPr>
              <a:t>Quan </a:t>
            </a:r>
            <a:r>
              <a:rPr lang="en-US" sz="2000" dirty="0" err="1">
                <a:solidFill>
                  <a:srgbClr val="83BCD9"/>
                </a:solidFill>
                <a:latin typeface="+mn-lt"/>
              </a:rPr>
              <a:t>sát</a:t>
            </a:r>
            <a:r>
              <a:rPr lang="en-US" sz="2000" dirty="0">
                <a:solidFill>
                  <a:srgbClr val="83BCD9"/>
                </a:solidFill>
                <a:latin typeface="+mn-lt"/>
              </a:rPr>
              <a:t> </a:t>
            </a:r>
            <a:r>
              <a:rPr lang="en-US" sz="2000" dirty="0" err="1">
                <a:solidFill>
                  <a:srgbClr val="83BCD9"/>
                </a:solidFill>
                <a:latin typeface="+mn-lt"/>
              </a:rPr>
              <a:t>các</a:t>
            </a:r>
            <a:r>
              <a:rPr lang="en-US" sz="2000" dirty="0">
                <a:solidFill>
                  <a:srgbClr val="83BCD9"/>
                </a:solidFill>
                <a:latin typeface="+mn-lt"/>
              </a:rPr>
              <a:t> </a:t>
            </a:r>
            <a:r>
              <a:rPr lang="en-US" sz="2000" dirty="0" err="1">
                <a:solidFill>
                  <a:srgbClr val="83BCD9"/>
                </a:solidFill>
                <a:latin typeface="+mn-lt"/>
              </a:rPr>
              <a:t>phẫu</a:t>
            </a:r>
            <a:r>
              <a:rPr lang="en-US" sz="2000" dirty="0">
                <a:solidFill>
                  <a:srgbClr val="83BCD9"/>
                </a:solidFill>
                <a:latin typeface="+mn-lt"/>
              </a:rPr>
              <a:t> </a:t>
            </a:r>
            <a:r>
              <a:rPr lang="en-US" sz="2000" dirty="0" err="1">
                <a:solidFill>
                  <a:srgbClr val="83BCD9"/>
                </a:solidFill>
                <a:latin typeface="+mn-lt"/>
              </a:rPr>
              <a:t>diện</a:t>
            </a:r>
            <a:r>
              <a:rPr lang="en-US" sz="2000" dirty="0">
                <a:solidFill>
                  <a:srgbClr val="83BCD9"/>
                </a:solidFill>
                <a:latin typeface="+mn-lt"/>
              </a:rPr>
              <a:t> </a:t>
            </a:r>
            <a:r>
              <a:rPr lang="en-US" sz="2000" dirty="0" err="1">
                <a:solidFill>
                  <a:srgbClr val="83BCD9"/>
                </a:solidFill>
                <a:latin typeface="+mn-lt"/>
              </a:rPr>
              <a:t>đất</a:t>
            </a:r>
            <a:r>
              <a:rPr lang="en-US" sz="2000" dirty="0">
                <a:solidFill>
                  <a:srgbClr val="83BCD9"/>
                </a:solidFill>
                <a:latin typeface="+mn-lt"/>
              </a:rPr>
              <a:t> ở </a:t>
            </a:r>
            <a:r>
              <a:rPr lang="en-US" sz="2000" dirty="0" err="1">
                <a:solidFill>
                  <a:srgbClr val="83BCD9"/>
                </a:solidFill>
                <a:latin typeface="+mn-lt"/>
              </a:rPr>
              <a:t>đồi</a:t>
            </a:r>
            <a:r>
              <a:rPr lang="en-US" sz="2000" dirty="0">
                <a:solidFill>
                  <a:srgbClr val="83BCD9"/>
                </a:solidFill>
                <a:latin typeface="+mn-lt"/>
              </a:rPr>
              <a:t> </a:t>
            </a:r>
            <a:r>
              <a:rPr lang="en-US" sz="2000" dirty="0" err="1">
                <a:solidFill>
                  <a:srgbClr val="83BCD9"/>
                </a:solidFill>
                <a:latin typeface="+mn-lt"/>
              </a:rPr>
              <a:t>núi</a:t>
            </a:r>
            <a:r>
              <a:rPr lang="en-US" sz="2000" dirty="0">
                <a:solidFill>
                  <a:srgbClr val="83BCD9"/>
                </a:solidFill>
                <a:latin typeface="+mn-lt"/>
              </a:rPr>
              <a:t>, </a:t>
            </a:r>
            <a:r>
              <a:rPr lang="en-US" sz="2000" dirty="0" err="1">
                <a:solidFill>
                  <a:srgbClr val="83BCD9"/>
                </a:solidFill>
                <a:latin typeface="+mn-lt"/>
              </a:rPr>
              <a:t>đồng</a:t>
            </a:r>
            <a:r>
              <a:rPr lang="en-US" sz="2000" dirty="0">
                <a:solidFill>
                  <a:srgbClr val="83BCD9"/>
                </a:solidFill>
                <a:latin typeface="+mn-lt"/>
              </a:rPr>
              <a:t> </a:t>
            </a:r>
            <a:r>
              <a:rPr lang="en-US" sz="2000" dirty="0" err="1">
                <a:solidFill>
                  <a:srgbClr val="83BCD9"/>
                </a:solidFill>
                <a:latin typeface="+mn-lt"/>
              </a:rPr>
              <a:t>bằng</a:t>
            </a:r>
            <a:r>
              <a:rPr lang="en-US" sz="2000" dirty="0">
                <a:solidFill>
                  <a:srgbClr val="83BCD9"/>
                </a:solidFill>
                <a:latin typeface="+mn-lt"/>
              </a:rPr>
              <a:t>   … </a:t>
            </a:r>
            <a:r>
              <a:rPr lang="en-US" sz="2000" dirty="0" err="1">
                <a:solidFill>
                  <a:srgbClr val="83BCD9"/>
                </a:solidFill>
                <a:latin typeface="+mn-lt"/>
              </a:rPr>
              <a:t>và</a:t>
            </a:r>
            <a:r>
              <a:rPr lang="en-US" sz="2000" dirty="0">
                <a:solidFill>
                  <a:srgbClr val="83BCD9"/>
                </a:solidFill>
                <a:latin typeface="+mn-lt"/>
              </a:rPr>
              <a:t> </a:t>
            </a:r>
            <a:r>
              <a:rPr lang="en-US" sz="2000" dirty="0" err="1">
                <a:solidFill>
                  <a:srgbClr val="83BCD9"/>
                </a:solidFill>
                <a:latin typeface="+mn-lt"/>
              </a:rPr>
              <a:t>Atlat</a:t>
            </a:r>
            <a:r>
              <a:rPr lang="en-US" sz="2000" dirty="0">
                <a:solidFill>
                  <a:srgbClr val="83BCD9"/>
                </a:solidFill>
                <a:latin typeface="+mn-lt"/>
              </a:rPr>
              <a:t> </a:t>
            </a:r>
            <a:r>
              <a:rPr lang="en-US" sz="2000" dirty="0" err="1">
                <a:solidFill>
                  <a:srgbClr val="83BCD9"/>
                </a:solidFill>
                <a:latin typeface="+mn-lt"/>
              </a:rPr>
              <a:t>Địa</a:t>
            </a:r>
            <a:r>
              <a:rPr lang="en-US" sz="2000" dirty="0">
                <a:solidFill>
                  <a:srgbClr val="83BCD9"/>
                </a:solidFill>
                <a:latin typeface="+mn-lt"/>
              </a:rPr>
              <a:t> </a:t>
            </a:r>
            <a:r>
              <a:rPr lang="en-US" sz="2000" dirty="0" err="1">
                <a:solidFill>
                  <a:srgbClr val="83BCD9"/>
                </a:solidFill>
                <a:latin typeface="+mn-lt"/>
              </a:rPr>
              <a:t>lí</a:t>
            </a:r>
            <a:r>
              <a:rPr lang="en-US" sz="2000" dirty="0">
                <a:solidFill>
                  <a:srgbClr val="83BCD9"/>
                </a:solidFill>
                <a:latin typeface="+mn-lt"/>
              </a:rPr>
              <a:t> </a:t>
            </a:r>
            <a:r>
              <a:rPr lang="en-US" sz="2000" dirty="0" err="1">
                <a:solidFill>
                  <a:srgbClr val="83BCD9"/>
                </a:solidFill>
                <a:latin typeface="+mn-lt"/>
              </a:rPr>
              <a:t>Việt</a:t>
            </a:r>
            <a:r>
              <a:rPr lang="en-US" sz="2000" dirty="0">
                <a:solidFill>
                  <a:srgbClr val="83BCD9"/>
                </a:solidFill>
                <a:latin typeface="+mn-lt"/>
              </a:rPr>
              <a:t> Nam </a:t>
            </a:r>
            <a:r>
              <a:rPr lang="en-US" sz="2000" dirty="0" err="1">
                <a:solidFill>
                  <a:srgbClr val="83BCD9"/>
                </a:solidFill>
                <a:latin typeface="+mn-lt"/>
              </a:rPr>
              <a:t>tìm</a:t>
            </a:r>
            <a:r>
              <a:rPr lang="en-US" sz="2000" dirty="0">
                <a:solidFill>
                  <a:srgbClr val="83BCD9"/>
                </a:solidFill>
                <a:latin typeface="+mn-lt"/>
              </a:rPr>
              <a:t> </a:t>
            </a:r>
            <a:r>
              <a:rPr lang="en-US" sz="2000" dirty="0" err="1">
                <a:solidFill>
                  <a:srgbClr val="83BCD9"/>
                </a:solidFill>
                <a:latin typeface="+mn-lt"/>
              </a:rPr>
              <a:t>hiểu</a:t>
            </a:r>
            <a:r>
              <a:rPr lang="en-US" sz="2000" dirty="0">
                <a:solidFill>
                  <a:srgbClr val="83BCD9"/>
                </a:solidFill>
                <a:latin typeface="+mn-lt"/>
              </a:rPr>
              <a:t> </a:t>
            </a:r>
            <a:r>
              <a:rPr lang="en-US" sz="2000" dirty="0" err="1">
                <a:solidFill>
                  <a:srgbClr val="83BCD9"/>
                </a:solidFill>
                <a:latin typeface="+mn-lt"/>
              </a:rPr>
              <a:t>thành</a:t>
            </a:r>
            <a:r>
              <a:rPr lang="en-US" sz="2000" dirty="0">
                <a:solidFill>
                  <a:srgbClr val="83BCD9"/>
                </a:solidFill>
                <a:latin typeface="+mn-lt"/>
              </a:rPr>
              <a:t> </a:t>
            </a:r>
            <a:r>
              <a:rPr lang="en-US" sz="2000" dirty="0" err="1">
                <a:solidFill>
                  <a:srgbClr val="83BCD9"/>
                </a:solidFill>
                <a:latin typeface="+mn-lt"/>
              </a:rPr>
              <a:t>phần</a:t>
            </a:r>
            <a:r>
              <a:rPr lang="en-US" sz="2000" dirty="0">
                <a:solidFill>
                  <a:srgbClr val="83BCD9"/>
                </a:solidFill>
                <a:latin typeface="+mn-lt"/>
              </a:rPr>
              <a:t> </a:t>
            </a:r>
            <a:r>
              <a:rPr lang="en-US" sz="2000" dirty="0" err="1">
                <a:solidFill>
                  <a:srgbClr val="83BCD9"/>
                </a:solidFill>
                <a:latin typeface="+mn-lt"/>
              </a:rPr>
              <a:t>của</a:t>
            </a:r>
            <a:r>
              <a:rPr lang="en-US" sz="2000" dirty="0">
                <a:solidFill>
                  <a:srgbClr val="83BCD9"/>
                </a:solidFill>
                <a:latin typeface="+mn-lt"/>
              </a:rPr>
              <a:t> </a:t>
            </a:r>
            <a:r>
              <a:rPr lang="en-US" sz="2000" dirty="0" err="1">
                <a:solidFill>
                  <a:srgbClr val="83BCD9"/>
                </a:solidFill>
                <a:latin typeface="+mn-lt"/>
              </a:rPr>
              <a:t>đất</a:t>
            </a:r>
            <a:r>
              <a:rPr lang="en-US" sz="2000" dirty="0">
                <a:solidFill>
                  <a:srgbClr val="83BCD9"/>
                </a:solidFill>
                <a:latin typeface="+mn-lt"/>
              </a:rPr>
              <a:t>?</a:t>
            </a:r>
          </a:p>
          <a:p>
            <a:pPr marL="342900" indent="-342900" algn="just">
              <a:buFontTx/>
              <a:buChar char="-"/>
            </a:pPr>
            <a:r>
              <a:rPr lang="en-US" sz="2000" dirty="0" err="1">
                <a:solidFill>
                  <a:srgbClr val="83BCD9"/>
                </a:solidFill>
                <a:latin typeface="+mn-lt"/>
              </a:rPr>
              <a:t>Việt</a:t>
            </a:r>
            <a:r>
              <a:rPr lang="en-US" sz="2000" dirty="0">
                <a:solidFill>
                  <a:srgbClr val="83BCD9"/>
                </a:solidFill>
                <a:latin typeface="+mn-lt"/>
              </a:rPr>
              <a:t> Nam </a:t>
            </a:r>
            <a:r>
              <a:rPr lang="en-US" sz="2000" dirty="0" err="1">
                <a:solidFill>
                  <a:srgbClr val="83BCD9"/>
                </a:solidFill>
                <a:latin typeface="+mn-lt"/>
              </a:rPr>
              <a:t>có</a:t>
            </a:r>
            <a:r>
              <a:rPr lang="en-US" sz="2000" dirty="0">
                <a:solidFill>
                  <a:srgbClr val="83BCD9"/>
                </a:solidFill>
                <a:latin typeface="+mn-lt"/>
              </a:rPr>
              <a:t> </a:t>
            </a:r>
            <a:r>
              <a:rPr lang="en-US" sz="2000" dirty="0" err="1">
                <a:solidFill>
                  <a:srgbClr val="83BCD9"/>
                </a:solidFill>
                <a:latin typeface="+mn-lt"/>
              </a:rPr>
              <a:t>loại</a:t>
            </a:r>
            <a:r>
              <a:rPr lang="en-US" sz="2000" dirty="0">
                <a:solidFill>
                  <a:srgbClr val="83BCD9"/>
                </a:solidFill>
                <a:latin typeface="+mn-lt"/>
              </a:rPr>
              <a:t> </a:t>
            </a:r>
            <a:r>
              <a:rPr lang="en-US" sz="2000" dirty="0" err="1">
                <a:solidFill>
                  <a:srgbClr val="83BCD9"/>
                </a:solidFill>
                <a:latin typeface="+mn-lt"/>
              </a:rPr>
              <a:t>đất</a:t>
            </a:r>
            <a:r>
              <a:rPr lang="en-US" sz="2000" dirty="0">
                <a:solidFill>
                  <a:srgbClr val="83BCD9"/>
                </a:solidFill>
                <a:latin typeface="+mn-lt"/>
              </a:rPr>
              <a:t> </a:t>
            </a:r>
            <a:r>
              <a:rPr lang="en-US" sz="2000" dirty="0" err="1">
                <a:solidFill>
                  <a:srgbClr val="83BCD9"/>
                </a:solidFill>
                <a:latin typeface="+mn-lt"/>
              </a:rPr>
              <a:t>nào</a:t>
            </a:r>
            <a:r>
              <a:rPr lang="en-US" sz="2000" dirty="0">
                <a:solidFill>
                  <a:srgbClr val="83BCD9"/>
                </a:solidFill>
                <a:latin typeface="+mn-lt"/>
              </a:rPr>
              <a:t>? </a:t>
            </a:r>
            <a:r>
              <a:rPr lang="en-US" sz="2000" dirty="0" err="1">
                <a:solidFill>
                  <a:srgbClr val="83BCD9"/>
                </a:solidFill>
                <a:latin typeface="+mn-lt"/>
              </a:rPr>
              <a:t>Loại</a:t>
            </a:r>
            <a:r>
              <a:rPr lang="en-US" sz="2000" dirty="0">
                <a:solidFill>
                  <a:srgbClr val="83BCD9"/>
                </a:solidFill>
                <a:latin typeface="+mn-lt"/>
              </a:rPr>
              <a:t> </a:t>
            </a:r>
            <a:r>
              <a:rPr lang="en-US" sz="2000" dirty="0" err="1">
                <a:solidFill>
                  <a:srgbClr val="83BCD9"/>
                </a:solidFill>
                <a:latin typeface="+mn-lt"/>
              </a:rPr>
              <a:t>đất</a:t>
            </a:r>
            <a:r>
              <a:rPr lang="en-US" sz="2000" dirty="0">
                <a:solidFill>
                  <a:srgbClr val="83BCD9"/>
                </a:solidFill>
                <a:latin typeface="+mn-lt"/>
              </a:rPr>
              <a:t> </a:t>
            </a:r>
            <a:r>
              <a:rPr lang="en-US" sz="2000" dirty="0" err="1">
                <a:solidFill>
                  <a:srgbClr val="83BCD9"/>
                </a:solidFill>
                <a:latin typeface="+mn-lt"/>
              </a:rPr>
              <a:t>đó</a:t>
            </a:r>
            <a:r>
              <a:rPr lang="en-US" sz="2000" dirty="0">
                <a:solidFill>
                  <a:srgbClr val="83BCD9"/>
                </a:solidFill>
                <a:latin typeface="+mn-lt"/>
              </a:rPr>
              <a:t> </a:t>
            </a:r>
            <a:r>
              <a:rPr lang="en-US" sz="2000" dirty="0" err="1">
                <a:solidFill>
                  <a:srgbClr val="83BCD9"/>
                </a:solidFill>
                <a:latin typeface="+mn-lt"/>
              </a:rPr>
              <a:t>phân</a:t>
            </a:r>
            <a:r>
              <a:rPr lang="en-US" sz="2000" dirty="0">
                <a:solidFill>
                  <a:srgbClr val="83BCD9"/>
                </a:solidFill>
                <a:latin typeface="+mn-lt"/>
              </a:rPr>
              <a:t> </a:t>
            </a:r>
            <a:r>
              <a:rPr lang="en-US" sz="2000" dirty="0" err="1">
                <a:solidFill>
                  <a:srgbClr val="83BCD9"/>
                </a:solidFill>
                <a:latin typeface="+mn-lt"/>
              </a:rPr>
              <a:t>bố</a:t>
            </a:r>
            <a:r>
              <a:rPr lang="en-US" sz="2000" dirty="0">
                <a:solidFill>
                  <a:srgbClr val="83BCD9"/>
                </a:solidFill>
                <a:latin typeface="+mn-lt"/>
              </a:rPr>
              <a:t> ở </a:t>
            </a:r>
            <a:r>
              <a:rPr lang="en-US" sz="2000" dirty="0" err="1">
                <a:solidFill>
                  <a:srgbClr val="83BCD9"/>
                </a:solidFill>
                <a:latin typeface="+mn-lt"/>
              </a:rPr>
              <a:t>đâu</a:t>
            </a:r>
            <a:r>
              <a:rPr lang="en-US" sz="2000" dirty="0">
                <a:solidFill>
                  <a:srgbClr val="83BCD9"/>
                </a:solidFill>
                <a:latin typeface="+mn-lt"/>
              </a:rPr>
              <a:t>? </a:t>
            </a:r>
            <a:r>
              <a:rPr lang="en-US" sz="2000" dirty="0" err="1">
                <a:solidFill>
                  <a:srgbClr val="83BCD9"/>
                </a:solidFill>
                <a:latin typeface="+mn-lt"/>
              </a:rPr>
              <a:t>Vì</a:t>
            </a:r>
            <a:r>
              <a:rPr lang="en-US" sz="2000" dirty="0">
                <a:solidFill>
                  <a:srgbClr val="83BCD9"/>
                </a:solidFill>
                <a:latin typeface="+mn-lt"/>
              </a:rPr>
              <a:t> </a:t>
            </a:r>
            <a:r>
              <a:rPr lang="en-US" sz="2000" dirty="0" err="1">
                <a:solidFill>
                  <a:srgbClr val="83BCD9"/>
                </a:solidFill>
                <a:latin typeface="+mn-lt"/>
              </a:rPr>
              <a:t>sao</a:t>
            </a:r>
            <a:r>
              <a:rPr lang="en-US" sz="2000" dirty="0">
                <a:solidFill>
                  <a:srgbClr val="83BCD9"/>
                </a:solidFill>
                <a:latin typeface="+mn-lt"/>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57"/>
          <p:cNvSpPr txBox="1">
            <a:spLocks noGrp="1"/>
          </p:cNvSpPr>
          <p:nvPr>
            <p:ph type="title"/>
          </p:nvPr>
        </p:nvSpPr>
        <p:spPr>
          <a:xfrm>
            <a:off x="713250" y="642366"/>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000" dirty="0"/>
              <a:t>c) Đất</a:t>
            </a:r>
            <a:endParaRPr sz="4000" dirty="0"/>
          </a:p>
        </p:txBody>
      </p:sp>
      <p:sp>
        <p:nvSpPr>
          <p:cNvPr id="1419" name="Google Shape;1419;p57"/>
          <p:cNvSpPr txBox="1">
            <a:spLocks noGrp="1"/>
          </p:cNvSpPr>
          <p:nvPr>
            <p:ph type="subTitle" idx="1"/>
          </p:nvPr>
        </p:nvSpPr>
        <p:spPr>
          <a:xfrm>
            <a:off x="4292335" y="1343837"/>
            <a:ext cx="4394463" cy="2765956"/>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Clr>
                <a:schemeClr val="dk1"/>
              </a:buClr>
              <a:buSzPts val="1100"/>
              <a:buFontTx/>
              <a:buChar char="-"/>
            </a:pPr>
            <a:r>
              <a:rPr lang="en-US" sz="2000" dirty="0" err="1">
                <a:solidFill>
                  <a:schemeClr val="dk2"/>
                </a:solidFill>
              </a:rPr>
              <a:t>Biểu</a:t>
            </a:r>
            <a:r>
              <a:rPr lang="en-US" sz="2000" dirty="0">
                <a:solidFill>
                  <a:schemeClr val="dk2"/>
                </a:solidFill>
              </a:rPr>
              <a:t> </a:t>
            </a:r>
            <a:r>
              <a:rPr lang="en-US" sz="2000" dirty="0" err="1">
                <a:solidFill>
                  <a:schemeClr val="dk2"/>
                </a:solidFill>
              </a:rPr>
              <a:t>hiện</a:t>
            </a:r>
            <a:r>
              <a:rPr lang="en-US" sz="2000" dirty="0">
                <a:solidFill>
                  <a:schemeClr val="dk2"/>
                </a:solidFill>
              </a:rPr>
              <a:t>: </a:t>
            </a:r>
            <a:r>
              <a:rPr lang="en-US" sz="2000" dirty="0" err="1">
                <a:solidFill>
                  <a:srgbClr val="F87C36"/>
                </a:solidFill>
              </a:rPr>
              <a:t>Đất</a:t>
            </a:r>
            <a:r>
              <a:rPr lang="en-US" sz="2000" dirty="0">
                <a:solidFill>
                  <a:srgbClr val="F87C36"/>
                </a:solidFill>
              </a:rPr>
              <a:t> </a:t>
            </a:r>
            <a:r>
              <a:rPr lang="en-US" sz="2000" dirty="0" err="1">
                <a:solidFill>
                  <a:srgbClr val="F87C36"/>
                </a:solidFill>
              </a:rPr>
              <a:t>Feralit</a:t>
            </a:r>
            <a:r>
              <a:rPr lang="en-US" sz="2000" dirty="0">
                <a:solidFill>
                  <a:srgbClr val="F87C36"/>
                </a:solidFill>
              </a:rPr>
              <a:t> </a:t>
            </a:r>
            <a:r>
              <a:rPr lang="en-US" sz="2000" dirty="0" err="1">
                <a:solidFill>
                  <a:schemeClr val="dk2"/>
                </a:solidFill>
              </a:rPr>
              <a:t>là</a:t>
            </a:r>
            <a:r>
              <a:rPr lang="en-US" sz="2000" dirty="0">
                <a:solidFill>
                  <a:schemeClr val="dk2"/>
                </a:solidFill>
              </a:rPr>
              <a:t> </a:t>
            </a:r>
            <a:r>
              <a:rPr lang="en-US" sz="2000" dirty="0" err="1">
                <a:solidFill>
                  <a:schemeClr val="dk2"/>
                </a:solidFill>
              </a:rPr>
              <a:t>quá</a:t>
            </a:r>
            <a:r>
              <a:rPr lang="en-US" sz="2000" dirty="0">
                <a:solidFill>
                  <a:schemeClr val="dk2"/>
                </a:solidFill>
              </a:rPr>
              <a:t> </a:t>
            </a:r>
            <a:r>
              <a:rPr lang="en-US" sz="2000" dirty="0" err="1">
                <a:solidFill>
                  <a:schemeClr val="dk2"/>
                </a:solidFill>
              </a:rPr>
              <a:t>trình</a:t>
            </a:r>
            <a:r>
              <a:rPr lang="en-US" sz="2000" dirty="0">
                <a:solidFill>
                  <a:schemeClr val="dk2"/>
                </a:solidFill>
              </a:rPr>
              <a:t> </a:t>
            </a:r>
            <a:r>
              <a:rPr lang="en-US" sz="2000" dirty="0" err="1">
                <a:solidFill>
                  <a:schemeClr val="dk2"/>
                </a:solidFill>
              </a:rPr>
              <a:t>hình</a:t>
            </a:r>
            <a:r>
              <a:rPr lang="en-US" sz="2000" dirty="0">
                <a:solidFill>
                  <a:schemeClr val="dk2"/>
                </a:solidFill>
              </a:rPr>
              <a:t> </a:t>
            </a:r>
            <a:r>
              <a:rPr lang="en-US" sz="2000" dirty="0" err="1">
                <a:solidFill>
                  <a:schemeClr val="dk2"/>
                </a:solidFill>
              </a:rPr>
              <a:t>thành</a:t>
            </a:r>
            <a:r>
              <a:rPr lang="en-US" sz="2000" dirty="0">
                <a:solidFill>
                  <a:schemeClr val="dk2"/>
                </a:solidFill>
              </a:rPr>
              <a:t> </a:t>
            </a:r>
            <a:r>
              <a:rPr lang="en-US" sz="2000" dirty="0" err="1">
                <a:solidFill>
                  <a:schemeClr val="dk2"/>
                </a:solidFill>
              </a:rPr>
              <a:t>đất</a:t>
            </a:r>
            <a:r>
              <a:rPr lang="en-US" sz="2000" dirty="0">
                <a:solidFill>
                  <a:schemeClr val="dk2"/>
                </a:solidFill>
              </a:rPr>
              <a:t> </a:t>
            </a:r>
            <a:r>
              <a:rPr lang="en-US" sz="2000" dirty="0" err="1">
                <a:solidFill>
                  <a:schemeClr val="dk2"/>
                </a:solidFill>
              </a:rPr>
              <a:t>chủ</a:t>
            </a:r>
            <a:r>
              <a:rPr lang="en-US" sz="2000" dirty="0">
                <a:solidFill>
                  <a:schemeClr val="dk2"/>
                </a:solidFill>
              </a:rPr>
              <a:t> </a:t>
            </a:r>
            <a:r>
              <a:rPr lang="en-US" sz="2000" dirty="0" err="1">
                <a:solidFill>
                  <a:schemeClr val="dk2"/>
                </a:solidFill>
              </a:rPr>
              <a:t>yếu</a:t>
            </a:r>
            <a:r>
              <a:rPr lang="en-US" sz="2000" dirty="0">
                <a:solidFill>
                  <a:schemeClr val="dk2"/>
                </a:solidFill>
              </a:rPr>
              <a:t>.  </a:t>
            </a:r>
            <a:r>
              <a:rPr lang="en-US" sz="2000" dirty="0" err="1">
                <a:solidFill>
                  <a:schemeClr val="dk2"/>
                </a:solidFill>
              </a:rPr>
              <a:t>Tầng</a:t>
            </a:r>
            <a:r>
              <a:rPr lang="en-US" sz="2000" dirty="0">
                <a:solidFill>
                  <a:schemeClr val="dk2"/>
                </a:solidFill>
              </a:rPr>
              <a:t> </a:t>
            </a:r>
            <a:r>
              <a:rPr lang="en-US" sz="2000" dirty="0" err="1">
                <a:solidFill>
                  <a:schemeClr val="dk2"/>
                </a:solidFill>
              </a:rPr>
              <a:t>đất</a:t>
            </a:r>
            <a:r>
              <a:rPr lang="en-US" sz="2000" dirty="0">
                <a:solidFill>
                  <a:schemeClr val="dk2"/>
                </a:solidFill>
              </a:rPr>
              <a:t> </a:t>
            </a:r>
            <a:r>
              <a:rPr lang="en-US" sz="2000" dirty="0" err="1">
                <a:solidFill>
                  <a:srgbClr val="F87C36"/>
                </a:solidFill>
              </a:rPr>
              <a:t>dày</a:t>
            </a:r>
            <a:r>
              <a:rPr lang="en-US" sz="2000" dirty="0">
                <a:solidFill>
                  <a:srgbClr val="F87C36"/>
                </a:solidFill>
              </a:rPr>
              <a:t>, </a:t>
            </a:r>
            <a:r>
              <a:rPr lang="en-US" sz="2000" dirty="0" err="1">
                <a:solidFill>
                  <a:srgbClr val="F87C36"/>
                </a:solidFill>
              </a:rPr>
              <a:t>chua</a:t>
            </a:r>
            <a:r>
              <a:rPr lang="en-US" sz="2000" dirty="0">
                <a:solidFill>
                  <a:srgbClr val="F87C36"/>
                </a:solidFill>
              </a:rPr>
              <a:t>, </a:t>
            </a:r>
            <a:r>
              <a:rPr lang="en-US" sz="2000" dirty="0" err="1">
                <a:solidFill>
                  <a:srgbClr val="F87C36"/>
                </a:solidFill>
              </a:rPr>
              <a:t>màu</a:t>
            </a:r>
            <a:r>
              <a:rPr lang="en-US" sz="2000" dirty="0">
                <a:solidFill>
                  <a:srgbClr val="F87C36"/>
                </a:solidFill>
              </a:rPr>
              <a:t> </a:t>
            </a:r>
            <a:r>
              <a:rPr lang="en-US" sz="2000" dirty="0" err="1">
                <a:solidFill>
                  <a:srgbClr val="F87C36"/>
                </a:solidFill>
              </a:rPr>
              <a:t>đỏ</a:t>
            </a:r>
            <a:r>
              <a:rPr lang="en-US" sz="2000" dirty="0">
                <a:solidFill>
                  <a:srgbClr val="F87C36"/>
                </a:solidFill>
              </a:rPr>
              <a:t> </a:t>
            </a:r>
            <a:r>
              <a:rPr lang="en-US" sz="2000" dirty="0" err="1">
                <a:solidFill>
                  <a:srgbClr val="F87C36"/>
                </a:solidFill>
              </a:rPr>
              <a:t>vàng</a:t>
            </a:r>
            <a:r>
              <a:rPr lang="en-US" sz="2000" dirty="0">
                <a:solidFill>
                  <a:srgbClr val="F87C36"/>
                </a:solidFill>
              </a:rPr>
              <a:t>.</a:t>
            </a:r>
          </a:p>
          <a:p>
            <a:pPr marL="285750" lvl="0" indent="-285750" algn="l" rtl="0">
              <a:lnSpc>
                <a:spcPct val="150000"/>
              </a:lnSpc>
              <a:spcBef>
                <a:spcPts val="0"/>
              </a:spcBef>
              <a:spcAft>
                <a:spcPts val="0"/>
              </a:spcAft>
              <a:buClr>
                <a:schemeClr val="dk1"/>
              </a:buClr>
              <a:buSzPts val="1100"/>
              <a:buFontTx/>
              <a:buChar char="-"/>
            </a:pPr>
            <a:r>
              <a:rPr lang="en-US" sz="2000" dirty="0" err="1">
                <a:solidFill>
                  <a:schemeClr val="dk2"/>
                </a:solidFill>
              </a:rPr>
              <a:t>Nguyên</a:t>
            </a:r>
            <a:r>
              <a:rPr lang="en-US" sz="2000" dirty="0">
                <a:solidFill>
                  <a:schemeClr val="dk2"/>
                </a:solidFill>
              </a:rPr>
              <a:t> </a:t>
            </a:r>
            <a:r>
              <a:rPr lang="en-US" sz="2000" dirty="0" err="1">
                <a:solidFill>
                  <a:schemeClr val="dk2"/>
                </a:solidFill>
              </a:rPr>
              <a:t>nhân</a:t>
            </a:r>
            <a:r>
              <a:rPr lang="en-US" sz="2000" dirty="0">
                <a:solidFill>
                  <a:schemeClr val="dk2"/>
                </a:solidFill>
              </a:rPr>
              <a:t>: </a:t>
            </a:r>
            <a:r>
              <a:rPr lang="en-US" sz="2000" dirty="0" err="1">
                <a:solidFill>
                  <a:schemeClr val="dk2"/>
                </a:solidFill>
              </a:rPr>
              <a:t>Khí</a:t>
            </a:r>
            <a:r>
              <a:rPr lang="en-US" sz="2000" dirty="0">
                <a:solidFill>
                  <a:schemeClr val="dk2"/>
                </a:solidFill>
              </a:rPr>
              <a:t> </a:t>
            </a:r>
            <a:r>
              <a:rPr lang="en-US" sz="2000" dirty="0" err="1">
                <a:solidFill>
                  <a:schemeClr val="dk2"/>
                </a:solidFill>
              </a:rPr>
              <a:t>hậu</a:t>
            </a:r>
            <a:r>
              <a:rPr lang="en-US" sz="2000" dirty="0">
                <a:solidFill>
                  <a:schemeClr val="dk2"/>
                </a:solidFill>
              </a:rPr>
              <a:t> </a:t>
            </a:r>
            <a:r>
              <a:rPr lang="en-US" sz="2000" dirty="0" err="1">
                <a:solidFill>
                  <a:schemeClr val="dk2"/>
                </a:solidFill>
              </a:rPr>
              <a:t>nhiệt</a:t>
            </a:r>
            <a:r>
              <a:rPr lang="en-US" sz="2000" dirty="0">
                <a:solidFill>
                  <a:schemeClr val="dk2"/>
                </a:solidFill>
              </a:rPr>
              <a:t> </a:t>
            </a:r>
            <a:r>
              <a:rPr lang="en-US" sz="2000" dirty="0" err="1">
                <a:solidFill>
                  <a:schemeClr val="dk2"/>
                </a:solidFill>
              </a:rPr>
              <a:t>đới</a:t>
            </a:r>
            <a:r>
              <a:rPr lang="en-US" sz="2000" dirty="0">
                <a:solidFill>
                  <a:schemeClr val="dk2"/>
                </a:solidFill>
              </a:rPr>
              <a:t> </a:t>
            </a:r>
            <a:r>
              <a:rPr lang="en-US" sz="2000" dirty="0" err="1">
                <a:solidFill>
                  <a:schemeClr val="dk2"/>
                </a:solidFill>
              </a:rPr>
              <a:t>ẩm</a:t>
            </a:r>
            <a:r>
              <a:rPr lang="en-US" sz="2000" dirty="0">
                <a:solidFill>
                  <a:schemeClr val="dk2"/>
                </a:solidFill>
              </a:rPr>
              <a:t> </a:t>
            </a:r>
            <a:r>
              <a:rPr lang="en-US" sz="2000" dirty="0" err="1">
                <a:solidFill>
                  <a:schemeClr val="dk2"/>
                </a:solidFill>
              </a:rPr>
              <a:t>gió</a:t>
            </a:r>
            <a:r>
              <a:rPr lang="en-US" sz="2000" dirty="0">
                <a:solidFill>
                  <a:schemeClr val="dk2"/>
                </a:solidFill>
              </a:rPr>
              <a:t> </a:t>
            </a:r>
            <a:r>
              <a:rPr lang="en-US" sz="2000" dirty="0" err="1">
                <a:solidFill>
                  <a:schemeClr val="dk2"/>
                </a:solidFill>
              </a:rPr>
              <a:t>mùa</a:t>
            </a:r>
            <a:r>
              <a:rPr lang="en-US" sz="2000" dirty="0">
                <a:solidFill>
                  <a:schemeClr val="dk2"/>
                </a:solidFill>
              </a:rPr>
              <a:t>, </a:t>
            </a:r>
            <a:r>
              <a:rPr lang="en-US" sz="2000" dirty="0" err="1">
                <a:solidFill>
                  <a:schemeClr val="dk2"/>
                </a:solidFill>
              </a:rPr>
              <a:t>giàu</a:t>
            </a:r>
            <a:r>
              <a:rPr lang="en-US" sz="2000" dirty="0">
                <a:solidFill>
                  <a:schemeClr val="dk2"/>
                </a:solidFill>
              </a:rPr>
              <a:t> </a:t>
            </a:r>
            <a:r>
              <a:rPr lang="en-US" sz="2000" dirty="0" err="1">
                <a:solidFill>
                  <a:schemeClr val="dk2"/>
                </a:solidFill>
              </a:rPr>
              <a:t>sinh</a:t>
            </a:r>
            <a:r>
              <a:rPr lang="en-US" sz="2000" dirty="0">
                <a:solidFill>
                  <a:schemeClr val="dk2"/>
                </a:solidFill>
              </a:rPr>
              <a:t> </a:t>
            </a:r>
            <a:r>
              <a:rPr lang="en-US" sz="2000" dirty="0" err="1">
                <a:solidFill>
                  <a:schemeClr val="dk2"/>
                </a:solidFill>
              </a:rPr>
              <a:t>vật</a:t>
            </a:r>
            <a:r>
              <a:rPr lang="en-US" sz="2000" dirty="0">
                <a:solidFill>
                  <a:schemeClr val="dk2"/>
                </a:solidFill>
              </a:rPr>
              <a:t>.</a:t>
            </a:r>
          </a:p>
          <a:p>
            <a:pPr marL="0" lvl="0" indent="0" algn="l" rtl="0">
              <a:lnSpc>
                <a:spcPct val="150000"/>
              </a:lnSpc>
              <a:spcBef>
                <a:spcPts val="0"/>
              </a:spcBef>
              <a:spcAft>
                <a:spcPts val="0"/>
              </a:spcAft>
              <a:buClr>
                <a:schemeClr val="dk1"/>
              </a:buClr>
              <a:buSzPts val="1100"/>
            </a:pPr>
            <a:r>
              <a:rPr lang="en-US" sz="2000" dirty="0">
                <a:solidFill>
                  <a:schemeClr val="dk2"/>
                </a:solidFill>
              </a:rPr>
              <a:t>- Ý </a:t>
            </a:r>
            <a:r>
              <a:rPr lang="en-US" sz="2000" dirty="0" err="1">
                <a:solidFill>
                  <a:schemeClr val="dk2"/>
                </a:solidFill>
              </a:rPr>
              <a:t>nghĩa</a:t>
            </a:r>
            <a:r>
              <a:rPr lang="en-US" sz="2000" dirty="0">
                <a:solidFill>
                  <a:schemeClr val="dk2"/>
                </a:solidFill>
              </a:rPr>
              <a:t>: </a:t>
            </a:r>
            <a:r>
              <a:rPr lang="en-US" sz="2000" dirty="0" err="1">
                <a:solidFill>
                  <a:schemeClr val="dk2"/>
                </a:solidFill>
              </a:rPr>
              <a:t>Đất</a:t>
            </a:r>
            <a:r>
              <a:rPr lang="en-US" sz="2000" dirty="0">
                <a:solidFill>
                  <a:schemeClr val="dk2"/>
                </a:solidFill>
              </a:rPr>
              <a:t> </a:t>
            </a:r>
            <a:r>
              <a:rPr lang="en-US" sz="2000" dirty="0" err="1">
                <a:solidFill>
                  <a:schemeClr val="dk2"/>
                </a:solidFill>
              </a:rPr>
              <a:t>giàu</a:t>
            </a:r>
            <a:r>
              <a:rPr lang="en-US" sz="2000" dirty="0">
                <a:solidFill>
                  <a:schemeClr val="dk2"/>
                </a:solidFill>
              </a:rPr>
              <a:t> </a:t>
            </a:r>
            <a:r>
              <a:rPr lang="en-US" sz="2000" dirty="0" err="1">
                <a:solidFill>
                  <a:schemeClr val="dk2"/>
                </a:solidFill>
              </a:rPr>
              <a:t>dinh</a:t>
            </a:r>
            <a:r>
              <a:rPr lang="en-US" sz="2000" dirty="0">
                <a:solidFill>
                  <a:schemeClr val="dk2"/>
                </a:solidFill>
              </a:rPr>
              <a:t> </a:t>
            </a:r>
            <a:r>
              <a:rPr lang="en-US" sz="2000" dirty="0" err="1">
                <a:solidFill>
                  <a:schemeClr val="dk2"/>
                </a:solidFill>
              </a:rPr>
              <a:t>dưỡng</a:t>
            </a:r>
            <a:r>
              <a:rPr lang="en-US" sz="2000" dirty="0">
                <a:solidFill>
                  <a:schemeClr val="dk2"/>
                </a:solidFill>
              </a:rPr>
              <a:t>. </a:t>
            </a:r>
            <a:r>
              <a:rPr lang="en-US" sz="2000" dirty="0" err="1">
                <a:solidFill>
                  <a:schemeClr val="dk2"/>
                </a:solidFill>
              </a:rPr>
              <a:t>Rửa</a:t>
            </a:r>
            <a:r>
              <a:rPr lang="en-US" sz="2000" dirty="0">
                <a:solidFill>
                  <a:schemeClr val="dk2"/>
                </a:solidFill>
              </a:rPr>
              <a:t> </a:t>
            </a:r>
            <a:r>
              <a:rPr lang="en-US" sz="2000" dirty="0" err="1">
                <a:solidFill>
                  <a:schemeClr val="dk2"/>
                </a:solidFill>
              </a:rPr>
              <a:t>trôi</a:t>
            </a:r>
            <a:r>
              <a:rPr lang="en-US" sz="2000" dirty="0">
                <a:solidFill>
                  <a:schemeClr val="dk2"/>
                </a:solidFill>
              </a:rPr>
              <a:t>, </a:t>
            </a:r>
            <a:r>
              <a:rPr lang="en-US" sz="2000" dirty="0" err="1">
                <a:solidFill>
                  <a:schemeClr val="dk2"/>
                </a:solidFill>
              </a:rPr>
              <a:t>xói</a:t>
            </a:r>
            <a:r>
              <a:rPr lang="en-US" sz="2000" dirty="0">
                <a:solidFill>
                  <a:schemeClr val="dk2"/>
                </a:solidFill>
              </a:rPr>
              <a:t> </a:t>
            </a:r>
            <a:r>
              <a:rPr lang="en-US" sz="2000" dirty="0" err="1">
                <a:solidFill>
                  <a:schemeClr val="dk2"/>
                </a:solidFill>
              </a:rPr>
              <a:t>mòn</a:t>
            </a:r>
            <a:r>
              <a:rPr lang="en-US" sz="2000" dirty="0">
                <a:solidFill>
                  <a:schemeClr val="dk2"/>
                </a:solidFill>
              </a:rPr>
              <a:t>, </a:t>
            </a:r>
            <a:r>
              <a:rPr lang="en-US" sz="2000" dirty="0" err="1">
                <a:solidFill>
                  <a:schemeClr val="dk2"/>
                </a:solidFill>
              </a:rPr>
              <a:t>khô</a:t>
            </a:r>
            <a:r>
              <a:rPr lang="en-US" sz="2000" dirty="0">
                <a:solidFill>
                  <a:schemeClr val="dk2"/>
                </a:solidFill>
              </a:rPr>
              <a:t> </a:t>
            </a:r>
            <a:r>
              <a:rPr lang="en-US" sz="2000" dirty="0" err="1">
                <a:solidFill>
                  <a:schemeClr val="dk2"/>
                </a:solidFill>
              </a:rPr>
              <a:t>hạn</a:t>
            </a:r>
            <a:r>
              <a:rPr lang="en-US" sz="2000" dirty="0">
                <a:solidFill>
                  <a:schemeClr val="dk2"/>
                </a:solidFill>
              </a:rPr>
              <a:t>, </a:t>
            </a:r>
            <a:r>
              <a:rPr lang="en-US" sz="2000" dirty="0" err="1">
                <a:solidFill>
                  <a:schemeClr val="dk2"/>
                </a:solidFill>
              </a:rPr>
              <a:t>kết</a:t>
            </a:r>
            <a:r>
              <a:rPr lang="en-US" sz="2000" dirty="0">
                <a:solidFill>
                  <a:schemeClr val="dk2"/>
                </a:solidFill>
              </a:rPr>
              <a:t> von </a:t>
            </a:r>
            <a:r>
              <a:rPr lang="en-US" sz="2000" dirty="0" err="1">
                <a:solidFill>
                  <a:schemeClr val="dk2"/>
                </a:solidFill>
              </a:rPr>
              <a:t>đá</a:t>
            </a:r>
            <a:r>
              <a:rPr lang="en-US" sz="2000" dirty="0">
                <a:solidFill>
                  <a:schemeClr val="dk2"/>
                </a:solidFill>
              </a:rPr>
              <a:t> </a:t>
            </a:r>
            <a:r>
              <a:rPr lang="en-US" sz="2000" dirty="0" err="1">
                <a:solidFill>
                  <a:schemeClr val="dk2"/>
                </a:solidFill>
              </a:rPr>
              <a:t>ong</a:t>
            </a:r>
            <a:r>
              <a:rPr lang="en-US" sz="2000" dirty="0">
                <a:solidFill>
                  <a:schemeClr val="dk2"/>
                </a:solidFill>
              </a:rPr>
              <a:t>,..</a:t>
            </a:r>
            <a:endParaRPr sz="2000" dirty="0">
              <a:solidFill>
                <a:schemeClr val="dk2"/>
              </a:solidFill>
            </a:endParaRPr>
          </a:p>
        </p:txBody>
      </p:sp>
      <p:sp>
        <p:nvSpPr>
          <p:cNvPr id="4" name="Oval 3">
            <a:extLst>
              <a:ext uri="{FF2B5EF4-FFF2-40B4-BE49-F238E27FC236}">
                <a16:creationId xmlns:a16="http://schemas.microsoft.com/office/drawing/2014/main" id="{D60FFEC3-1003-498D-B9DF-F3EB3B2C5061}"/>
              </a:ext>
            </a:extLst>
          </p:cNvPr>
          <p:cNvSpPr/>
          <p:nvPr/>
        </p:nvSpPr>
        <p:spPr>
          <a:xfrm>
            <a:off x="833029" y="1188772"/>
            <a:ext cx="2765956" cy="276595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ardrop 1">
            <a:extLst>
              <a:ext uri="{FF2B5EF4-FFF2-40B4-BE49-F238E27FC236}">
                <a16:creationId xmlns:a16="http://schemas.microsoft.com/office/drawing/2014/main" id="{DDEA13CD-9A84-4376-A388-04675B103EE4}"/>
              </a:ext>
            </a:extLst>
          </p:cNvPr>
          <p:cNvSpPr/>
          <p:nvPr/>
        </p:nvSpPr>
        <p:spPr>
          <a:xfrm>
            <a:off x="6869723" y="504092"/>
            <a:ext cx="914400" cy="91440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38228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1739962" y="2158575"/>
            <a:ext cx="5664075"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Sinh vật</a:t>
            </a:r>
            <a:endParaRPr sz="4800" dirty="0"/>
          </a:p>
        </p:txBody>
      </p:sp>
      <p:sp>
        <p:nvSpPr>
          <p:cNvPr id="227" name="Google Shape;227;p36"/>
          <p:cNvSpPr txBox="1">
            <a:spLocks noGrp="1"/>
          </p:cNvSpPr>
          <p:nvPr>
            <p:ph type="title" idx="2"/>
          </p:nvPr>
        </p:nvSpPr>
        <p:spPr>
          <a:xfrm>
            <a:off x="3981750" y="1137150"/>
            <a:ext cx="1180500" cy="101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 </a:t>
            </a:r>
            <a:endParaRPr dirty="0"/>
          </a:p>
        </p:txBody>
      </p:sp>
      <p:sp>
        <p:nvSpPr>
          <p:cNvPr id="228" name="Google Shape;228;p36"/>
          <p:cNvSpPr txBox="1">
            <a:spLocks noGrp="1"/>
          </p:cNvSpPr>
          <p:nvPr>
            <p:ph type="subTitle" idx="1"/>
          </p:nvPr>
        </p:nvSpPr>
        <p:spPr>
          <a:xfrm>
            <a:off x="2715950" y="2988825"/>
            <a:ext cx="4892600" cy="1017525"/>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dirty="0"/>
              <a:t>Căn cứ vào Atlat Địa lí Việt Nam, SGK và hiểu biết của bản thân, trình bày biểu hiện, nguyên nhân và ý nghĩa sinh vật nhiệt đới ẩm gió mùa ở nước ta?</a:t>
            </a:r>
            <a:endParaRPr dirty="0"/>
          </a:p>
        </p:txBody>
      </p:sp>
    </p:spTree>
    <p:extLst>
      <p:ext uri="{BB962C8B-B14F-4D97-AF65-F5344CB8AC3E}">
        <p14:creationId xmlns:p14="http://schemas.microsoft.com/office/powerpoint/2010/main" val="27527219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3395-3A78-41F1-8341-9D01989C0085}"/>
              </a:ext>
            </a:extLst>
          </p:cNvPr>
          <p:cNvSpPr>
            <a:spLocks noGrp="1"/>
          </p:cNvSpPr>
          <p:nvPr>
            <p:ph type="title"/>
          </p:nvPr>
        </p:nvSpPr>
        <p:spPr>
          <a:xfrm>
            <a:off x="-399855" y="273129"/>
            <a:ext cx="7717500" cy="572700"/>
          </a:xfrm>
        </p:spPr>
        <p:txBody>
          <a:bodyPr/>
          <a:lstStyle/>
          <a:p>
            <a:r>
              <a:rPr lang="en-US" dirty="0"/>
              <a:t>d) </a:t>
            </a:r>
            <a:r>
              <a:rPr lang="en-US" dirty="0" err="1"/>
              <a:t>Sinh</a:t>
            </a:r>
            <a:r>
              <a:rPr lang="en-US" dirty="0"/>
              <a:t> </a:t>
            </a:r>
            <a:r>
              <a:rPr lang="en-US" dirty="0" err="1"/>
              <a:t>vật</a:t>
            </a:r>
            <a:endParaRPr lang="en-US" dirty="0"/>
          </a:p>
        </p:txBody>
      </p:sp>
      <p:sp>
        <p:nvSpPr>
          <p:cNvPr id="3" name="Subtitle 2">
            <a:extLst>
              <a:ext uri="{FF2B5EF4-FFF2-40B4-BE49-F238E27FC236}">
                <a16:creationId xmlns:a16="http://schemas.microsoft.com/office/drawing/2014/main" id="{48CE0EFD-A52B-446A-9ECC-654D2AB9BB48}"/>
              </a:ext>
            </a:extLst>
          </p:cNvPr>
          <p:cNvSpPr>
            <a:spLocks noGrp="1"/>
          </p:cNvSpPr>
          <p:nvPr>
            <p:ph type="subTitle" idx="1"/>
          </p:nvPr>
        </p:nvSpPr>
        <p:spPr>
          <a:xfrm>
            <a:off x="1045044" y="1616871"/>
            <a:ext cx="3894600" cy="2680800"/>
          </a:xfrm>
        </p:spPr>
        <p:txBody>
          <a:bodyPr/>
          <a:lstStyle/>
          <a:p>
            <a:r>
              <a:rPr lang="en-US" sz="2000" dirty="0" err="1"/>
              <a:t>Biểu</a:t>
            </a:r>
            <a:r>
              <a:rPr lang="en-US" sz="2000" dirty="0"/>
              <a:t> </a:t>
            </a:r>
            <a:r>
              <a:rPr lang="en-US" sz="2000" dirty="0" err="1"/>
              <a:t>hiện</a:t>
            </a:r>
            <a:r>
              <a:rPr lang="en-US" sz="2000" dirty="0"/>
              <a:t>:</a:t>
            </a:r>
          </a:p>
          <a:p>
            <a:pPr>
              <a:buFontTx/>
              <a:buChar char="-"/>
            </a:pPr>
            <a:r>
              <a:rPr lang="en-US" sz="2000" dirty="0"/>
              <a:t>HST </a:t>
            </a:r>
            <a:r>
              <a:rPr lang="en-US" sz="2000" dirty="0" err="1"/>
              <a:t>rừng</a:t>
            </a:r>
            <a:r>
              <a:rPr lang="en-US" sz="2000" dirty="0"/>
              <a:t> </a:t>
            </a:r>
            <a:r>
              <a:rPr lang="en-US" sz="2000" dirty="0" err="1"/>
              <a:t>rậm</a:t>
            </a:r>
            <a:r>
              <a:rPr lang="en-US" sz="2000" dirty="0"/>
              <a:t> </a:t>
            </a:r>
            <a:r>
              <a:rPr lang="en-US" sz="2000" dirty="0" err="1"/>
              <a:t>nhiệt</a:t>
            </a:r>
            <a:r>
              <a:rPr lang="en-US" sz="2000" dirty="0"/>
              <a:t> </a:t>
            </a:r>
            <a:r>
              <a:rPr lang="en-US" sz="2000" dirty="0" err="1"/>
              <a:t>đới</a:t>
            </a:r>
            <a:r>
              <a:rPr lang="en-US" sz="2000" dirty="0"/>
              <a:t> </a:t>
            </a:r>
            <a:r>
              <a:rPr lang="en-US" sz="2000" dirty="0" err="1"/>
              <a:t>ẩm</a:t>
            </a:r>
            <a:r>
              <a:rPr lang="en-US" sz="2000" dirty="0"/>
              <a:t> </a:t>
            </a:r>
            <a:r>
              <a:rPr lang="en-US" sz="2000" dirty="0" err="1"/>
              <a:t>lá</a:t>
            </a:r>
            <a:r>
              <a:rPr lang="en-US" sz="2000" dirty="0"/>
              <a:t> </a:t>
            </a:r>
            <a:r>
              <a:rPr lang="en-US" sz="2000" dirty="0" err="1"/>
              <a:t>rộng</a:t>
            </a:r>
            <a:r>
              <a:rPr lang="en-US" sz="2000" dirty="0"/>
              <a:t> </a:t>
            </a:r>
            <a:r>
              <a:rPr lang="en-US" sz="2000" dirty="0" err="1"/>
              <a:t>thường</a:t>
            </a:r>
            <a:r>
              <a:rPr lang="en-US" sz="2000" dirty="0"/>
              <a:t> </a:t>
            </a:r>
            <a:r>
              <a:rPr lang="en-US" sz="2000" dirty="0" err="1"/>
              <a:t>xanh</a:t>
            </a:r>
            <a:r>
              <a:rPr lang="en-US" sz="2000" dirty="0"/>
              <a:t>.</a:t>
            </a:r>
          </a:p>
          <a:p>
            <a:pPr>
              <a:buFontTx/>
              <a:buChar char="-"/>
            </a:pPr>
            <a:r>
              <a:rPr lang="en-US" sz="2000" dirty="0"/>
              <a:t>HST </a:t>
            </a:r>
            <a:r>
              <a:rPr lang="en-US" sz="2000" dirty="0" err="1"/>
              <a:t>rừng</a:t>
            </a:r>
            <a:r>
              <a:rPr lang="en-US" sz="2000" dirty="0"/>
              <a:t> </a:t>
            </a:r>
            <a:r>
              <a:rPr lang="en-US" sz="2000" dirty="0" err="1"/>
              <a:t>nhiệt</a:t>
            </a:r>
            <a:r>
              <a:rPr lang="en-US" sz="2000" dirty="0"/>
              <a:t> </a:t>
            </a:r>
            <a:r>
              <a:rPr lang="en-US" sz="2000" dirty="0" err="1"/>
              <a:t>đới</a:t>
            </a:r>
            <a:r>
              <a:rPr lang="en-US" sz="2000" dirty="0"/>
              <a:t> </a:t>
            </a:r>
            <a:r>
              <a:rPr lang="en-US" sz="2000" dirty="0" err="1"/>
              <a:t>ẩm</a:t>
            </a:r>
            <a:r>
              <a:rPr lang="en-US" sz="2000" dirty="0"/>
              <a:t> </a:t>
            </a:r>
            <a:r>
              <a:rPr lang="en-US" sz="2000" dirty="0" err="1"/>
              <a:t>gió</a:t>
            </a:r>
            <a:r>
              <a:rPr lang="en-US" sz="2000" dirty="0"/>
              <a:t> </a:t>
            </a:r>
            <a:r>
              <a:rPr lang="en-US" sz="2000" dirty="0" err="1"/>
              <a:t>mùa</a:t>
            </a:r>
            <a:r>
              <a:rPr lang="en-US" sz="2000" dirty="0"/>
              <a:t> </a:t>
            </a:r>
            <a:r>
              <a:rPr lang="en-US" sz="2000" dirty="0" err="1"/>
              <a:t>phát</a:t>
            </a:r>
            <a:r>
              <a:rPr lang="en-US" sz="2000" dirty="0"/>
              <a:t> </a:t>
            </a:r>
            <a:r>
              <a:rPr lang="en-US" sz="2000" dirty="0" err="1"/>
              <a:t>triển</a:t>
            </a:r>
            <a:r>
              <a:rPr lang="en-US" sz="2000" dirty="0"/>
              <a:t> </a:t>
            </a:r>
            <a:r>
              <a:rPr lang="en-US" sz="2000" dirty="0" err="1"/>
              <a:t>trên</a:t>
            </a:r>
            <a:r>
              <a:rPr lang="en-US" sz="2000" dirty="0"/>
              <a:t> </a:t>
            </a:r>
            <a:r>
              <a:rPr lang="en-US" sz="2000" dirty="0" err="1"/>
              <a:t>đất</a:t>
            </a:r>
            <a:r>
              <a:rPr lang="en-US" sz="2000" dirty="0"/>
              <a:t> </a:t>
            </a:r>
            <a:r>
              <a:rPr lang="en-US" sz="2000" dirty="0" err="1"/>
              <a:t>feralit</a:t>
            </a:r>
            <a:r>
              <a:rPr lang="en-US" sz="2000" dirty="0"/>
              <a:t>.</a:t>
            </a:r>
          </a:p>
          <a:p>
            <a:pPr marL="114300" indent="0"/>
            <a:r>
              <a:rPr lang="en-US" sz="2000" dirty="0" err="1"/>
              <a:t>Nguyên</a:t>
            </a:r>
            <a:r>
              <a:rPr lang="en-US" sz="2000" dirty="0"/>
              <a:t> </a:t>
            </a:r>
            <a:r>
              <a:rPr lang="en-US" sz="2000" dirty="0" err="1"/>
              <a:t>nhân</a:t>
            </a:r>
            <a:r>
              <a:rPr lang="en-US" sz="2000" dirty="0"/>
              <a:t>:</a:t>
            </a:r>
          </a:p>
          <a:p>
            <a:pPr marL="114300" indent="0"/>
            <a:r>
              <a:rPr lang="en-US" sz="2000" dirty="0"/>
              <a:t>- </a:t>
            </a:r>
            <a:r>
              <a:rPr lang="en-US" sz="2000" dirty="0" err="1"/>
              <a:t>Khí</a:t>
            </a:r>
            <a:r>
              <a:rPr lang="en-US" sz="2000" dirty="0"/>
              <a:t> </a:t>
            </a:r>
            <a:r>
              <a:rPr lang="en-US" sz="2000" dirty="0" err="1"/>
              <a:t>hậu</a:t>
            </a:r>
            <a:r>
              <a:rPr lang="en-US" sz="2000" dirty="0"/>
              <a:t> </a:t>
            </a:r>
            <a:r>
              <a:rPr lang="en-US" sz="2000" dirty="0" err="1"/>
              <a:t>nhiệt</a:t>
            </a:r>
            <a:r>
              <a:rPr lang="en-US" sz="2000" dirty="0"/>
              <a:t> </a:t>
            </a:r>
            <a:r>
              <a:rPr lang="en-US" sz="2000" dirty="0" err="1"/>
              <a:t>đới</a:t>
            </a:r>
            <a:r>
              <a:rPr lang="en-US" sz="2000" dirty="0"/>
              <a:t> </a:t>
            </a:r>
            <a:r>
              <a:rPr lang="en-US" sz="2000" dirty="0" err="1"/>
              <a:t>ẩm</a:t>
            </a:r>
            <a:r>
              <a:rPr lang="en-US" sz="2000" dirty="0"/>
              <a:t> </a:t>
            </a:r>
            <a:r>
              <a:rPr lang="en-US" sz="2000" dirty="0" err="1"/>
              <a:t>gió</a:t>
            </a:r>
            <a:r>
              <a:rPr lang="en-US" sz="2000" dirty="0"/>
              <a:t> </a:t>
            </a:r>
            <a:r>
              <a:rPr lang="en-US" sz="2000" dirty="0" err="1"/>
              <a:t>mùa</a:t>
            </a:r>
            <a:r>
              <a:rPr lang="en-US" dirty="0"/>
              <a:t>.</a:t>
            </a:r>
          </a:p>
        </p:txBody>
      </p:sp>
      <p:pic>
        <p:nvPicPr>
          <p:cNvPr id="5" name="Picture 4" descr="Map&#10;&#10;Description automatically generated">
            <a:extLst>
              <a:ext uri="{FF2B5EF4-FFF2-40B4-BE49-F238E27FC236}">
                <a16:creationId xmlns:a16="http://schemas.microsoft.com/office/drawing/2014/main" id="{D2D67297-8612-4403-A72E-FE3FE1BFA345}"/>
              </a:ext>
            </a:extLst>
          </p:cNvPr>
          <p:cNvPicPr>
            <a:picLocks noChangeAspect="1"/>
          </p:cNvPicPr>
          <p:nvPr/>
        </p:nvPicPr>
        <p:blipFill>
          <a:blip r:embed="rId2"/>
          <a:stretch>
            <a:fillRect/>
          </a:stretch>
        </p:blipFill>
        <p:spPr>
          <a:xfrm>
            <a:off x="5286521" y="345392"/>
            <a:ext cx="3177541" cy="4524979"/>
          </a:xfrm>
          <a:prstGeom prst="rect">
            <a:avLst/>
          </a:prstGeom>
        </p:spPr>
      </p:pic>
    </p:spTree>
    <p:extLst>
      <p:ext uri="{BB962C8B-B14F-4D97-AF65-F5344CB8AC3E}">
        <p14:creationId xmlns:p14="http://schemas.microsoft.com/office/powerpoint/2010/main" val="26781885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3395-3A78-41F1-8341-9D01989C0085}"/>
              </a:ext>
            </a:extLst>
          </p:cNvPr>
          <p:cNvSpPr>
            <a:spLocks noGrp="1"/>
          </p:cNvSpPr>
          <p:nvPr>
            <p:ph type="title"/>
          </p:nvPr>
        </p:nvSpPr>
        <p:spPr>
          <a:xfrm>
            <a:off x="-399855" y="273129"/>
            <a:ext cx="7717500" cy="572700"/>
          </a:xfrm>
        </p:spPr>
        <p:txBody>
          <a:bodyPr/>
          <a:lstStyle/>
          <a:p>
            <a:r>
              <a:rPr lang="en-US" dirty="0"/>
              <a:t>d) </a:t>
            </a:r>
            <a:r>
              <a:rPr lang="en-US" dirty="0" err="1"/>
              <a:t>Sinh</a:t>
            </a:r>
            <a:r>
              <a:rPr lang="en-US" dirty="0"/>
              <a:t> </a:t>
            </a:r>
            <a:r>
              <a:rPr lang="en-US" dirty="0" err="1"/>
              <a:t>vật</a:t>
            </a:r>
            <a:endParaRPr lang="en-US" dirty="0"/>
          </a:p>
        </p:txBody>
      </p:sp>
      <p:sp>
        <p:nvSpPr>
          <p:cNvPr id="3" name="Subtitle 2">
            <a:extLst>
              <a:ext uri="{FF2B5EF4-FFF2-40B4-BE49-F238E27FC236}">
                <a16:creationId xmlns:a16="http://schemas.microsoft.com/office/drawing/2014/main" id="{48CE0EFD-A52B-446A-9ECC-654D2AB9BB48}"/>
              </a:ext>
            </a:extLst>
          </p:cNvPr>
          <p:cNvSpPr>
            <a:spLocks noGrp="1"/>
          </p:cNvSpPr>
          <p:nvPr>
            <p:ph type="subTitle" idx="1"/>
          </p:nvPr>
        </p:nvSpPr>
        <p:spPr>
          <a:xfrm>
            <a:off x="496033" y="1054163"/>
            <a:ext cx="3894600" cy="572700"/>
          </a:xfrm>
        </p:spPr>
        <p:txBody>
          <a:bodyPr/>
          <a:lstStyle/>
          <a:p>
            <a:r>
              <a:rPr lang="en-US" sz="2000" dirty="0"/>
              <a:t>Ý </a:t>
            </a:r>
            <a:r>
              <a:rPr lang="en-US" sz="2000" dirty="0" err="1"/>
              <a:t>nghĩa</a:t>
            </a:r>
            <a:r>
              <a:rPr lang="en-US" sz="2000" dirty="0"/>
              <a:t>: </a:t>
            </a:r>
            <a:r>
              <a:rPr lang="en-US" sz="2000" dirty="0" err="1"/>
              <a:t>Cung</a:t>
            </a:r>
            <a:r>
              <a:rPr lang="en-US" sz="2000" dirty="0"/>
              <a:t> </a:t>
            </a:r>
            <a:r>
              <a:rPr lang="en-US" sz="2000" dirty="0" err="1"/>
              <a:t>cấp</a:t>
            </a:r>
            <a:r>
              <a:rPr lang="en-US" sz="2000" dirty="0"/>
              <a:t> </a:t>
            </a:r>
            <a:r>
              <a:rPr lang="en-US" sz="2000" dirty="0" err="1"/>
              <a:t>gỗ</a:t>
            </a:r>
            <a:r>
              <a:rPr lang="en-US" sz="2000" dirty="0"/>
              <a:t>, </a:t>
            </a:r>
            <a:r>
              <a:rPr lang="en-US" sz="2000" dirty="0" err="1"/>
              <a:t>lâm</a:t>
            </a:r>
            <a:r>
              <a:rPr lang="en-US" sz="2000" dirty="0"/>
              <a:t> </a:t>
            </a:r>
            <a:r>
              <a:rPr lang="en-US" sz="2000" dirty="0" err="1"/>
              <a:t>sản</a:t>
            </a:r>
            <a:r>
              <a:rPr lang="en-US" sz="2000" dirty="0"/>
              <a:t>…</a:t>
            </a:r>
            <a:endParaRPr lang="en-US" dirty="0"/>
          </a:p>
        </p:txBody>
      </p:sp>
      <p:pic>
        <p:nvPicPr>
          <p:cNvPr id="6" name="Picture 5" descr="A large group of logs in a forest&#10;&#10;Description automatically generated with low confidence">
            <a:extLst>
              <a:ext uri="{FF2B5EF4-FFF2-40B4-BE49-F238E27FC236}">
                <a16:creationId xmlns:a16="http://schemas.microsoft.com/office/drawing/2014/main" id="{E524DFA3-AA75-411E-85CA-D49AC83B3B10}"/>
              </a:ext>
            </a:extLst>
          </p:cNvPr>
          <p:cNvPicPr>
            <a:picLocks noChangeAspect="1"/>
          </p:cNvPicPr>
          <p:nvPr/>
        </p:nvPicPr>
        <p:blipFill>
          <a:blip r:embed="rId2"/>
          <a:stretch>
            <a:fillRect/>
          </a:stretch>
        </p:blipFill>
        <p:spPr>
          <a:xfrm>
            <a:off x="1162220" y="2145323"/>
            <a:ext cx="2781595" cy="1944014"/>
          </a:xfrm>
          <a:prstGeom prst="rect">
            <a:avLst/>
          </a:prstGeom>
        </p:spPr>
      </p:pic>
      <p:pic>
        <p:nvPicPr>
          <p:cNvPr id="8" name="Picture 7">
            <a:extLst>
              <a:ext uri="{FF2B5EF4-FFF2-40B4-BE49-F238E27FC236}">
                <a16:creationId xmlns:a16="http://schemas.microsoft.com/office/drawing/2014/main" id="{F92471EF-8906-4264-99A8-5383C6562916}"/>
              </a:ext>
            </a:extLst>
          </p:cNvPr>
          <p:cNvPicPr>
            <a:picLocks noChangeAspect="1"/>
          </p:cNvPicPr>
          <p:nvPr/>
        </p:nvPicPr>
        <p:blipFill>
          <a:blip r:embed="rId3"/>
          <a:stretch>
            <a:fillRect/>
          </a:stretch>
        </p:blipFill>
        <p:spPr>
          <a:xfrm>
            <a:off x="4234960" y="1549198"/>
            <a:ext cx="4176755" cy="2262409"/>
          </a:xfrm>
          <a:prstGeom prst="rect">
            <a:avLst/>
          </a:prstGeom>
        </p:spPr>
      </p:pic>
    </p:spTree>
    <p:extLst>
      <p:ext uri="{BB962C8B-B14F-4D97-AF65-F5344CB8AC3E}">
        <p14:creationId xmlns:p14="http://schemas.microsoft.com/office/powerpoint/2010/main" val="272876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52"/>
          <p:cNvSpPr/>
          <p:nvPr/>
        </p:nvSpPr>
        <p:spPr>
          <a:xfrm rot="900200">
            <a:off x="6370660" y="2500371"/>
            <a:ext cx="754418" cy="754418"/>
          </a:xfrm>
          <a:prstGeom prst="roundRect">
            <a:avLst>
              <a:gd name="adj" fmla="val 25581"/>
            </a:avLst>
          </a:prstGeom>
          <a:solidFill>
            <a:srgbClr val="AB6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20" name="Google Shape;1120;p52"/>
          <p:cNvSpPr/>
          <p:nvPr/>
        </p:nvSpPr>
        <p:spPr>
          <a:xfrm rot="899752">
            <a:off x="1906891" y="2500309"/>
            <a:ext cx="755944" cy="754418"/>
          </a:xfrm>
          <a:prstGeom prst="roundRect">
            <a:avLst>
              <a:gd name="adj" fmla="val 25581"/>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21" name="Google Shape;1121;p52"/>
          <p:cNvSpPr/>
          <p:nvPr/>
        </p:nvSpPr>
        <p:spPr>
          <a:xfrm rot="710438">
            <a:off x="1999965" y="2500250"/>
            <a:ext cx="755884" cy="754416"/>
          </a:xfrm>
          <a:prstGeom prst="roundRect">
            <a:avLst>
              <a:gd name="adj" fmla="val 255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23" name="Google Shape;1123;p52"/>
          <p:cNvSpPr txBox="1">
            <a:spLocks noGrp="1"/>
          </p:cNvSpPr>
          <p:nvPr>
            <p:ph type="title"/>
          </p:nvPr>
        </p:nvSpPr>
        <p:spPr>
          <a:xfrm>
            <a:off x="713225" y="35207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3/ Ảnh hưởng của thiên nhiên nhiệt đới ẩm gió mùa đến sản xuất và đời sống</a:t>
            </a:r>
            <a:endParaRPr dirty="0"/>
          </a:p>
        </p:txBody>
      </p:sp>
      <p:sp>
        <p:nvSpPr>
          <p:cNvPr id="1124" name="Google Shape;1124;p52"/>
          <p:cNvSpPr/>
          <p:nvPr/>
        </p:nvSpPr>
        <p:spPr>
          <a:xfrm>
            <a:off x="3833533" y="1329701"/>
            <a:ext cx="1476900" cy="576000"/>
          </a:xfrm>
          <a:prstGeom prst="roundRect">
            <a:avLst>
              <a:gd name="adj" fmla="val 25581"/>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1"/>
                </a:solidFill>
                <a:latin typeface="Cairo"/>
                <a:ea typeface="Cairo"/>
                <a:cs typeface="Cairo"/>
                <a:sym typeface="Cairo"/>
              </a:rPr>
              <a:t>TN nhiệt đới ẩm GM</a:t>
            </a:r>
            <a:endParaRPr sz="1800" b="1" dirty="0">
              <a:solidFill>
                <a:schemeClr val="accent1"/>
              </a:solidFill>
              <a:latin typeface="Cairo"/>
              <a:ea typeface="Cairo"/>
              <a:cs typeface="Cairo"/>
              <a:sym typeface="Cairo"/>
            </a:endParaRPr>
          </a:p>
        </p:txBody>
      </p:sp>
      <p:cxnSp>
        <p:nvCxnSpPr>
          <p:cNvPr id="1125" name="Google Shape;1125;p52"/>
          <p:cNvCxnSpPr>
            <a:stCxn id="1124" idx="2"/>
            <a:endCxn id="1120" idx="0"/>
          </p:cNvCxnSpPr>
          <p:nvPr/>
        </p:nvCxnSpPr>
        <p:spPr>
          <a:xfrm rot="5400000">
            <a:off x="3173533" y="1114751"/>
            <a:ext cx="607500" cy="2189400"/>
          </a:xfrm>
          <a:prstGeom prst="bentConnector3">
            <a:avLst>
              <a:gd name="adj1" fmla="val 45513"/>
            </a:avLst>
          </a:prstGeom>
          <a:noFill/>
          <a:ln w="9525" cap="flat" cmpd="sng">
            <a:solidFill>
              <a:schemeClr val="dk2"/>
            </a:solidFill>
            <a:prstDash val="solid"/>
            <a:round/>
            <a:headEnd type="none" w="med" len="med"/>
            <a:tailEnd type="none" w="med" len="med"/>
          </a:ln>
        </p:spPr>
      </p:cxnSp>
      <p:cxnSp>
        <p:nvCxnSpPr>
          <p:cNvPr id="1126" name="Google Shape;1126;p52"/>
          <p:cNvCxnSpPr>
            <a:stCxn id="1124" idx="2"/>
            <a:endCxn id="1127" idx="0"/>
          </p:cNvCxnSpPr>
          <p:nvPr/>
        </p:nvCxnSpPr>
        <p:spPr>
          <a:xfrm rot="-5400000" flipH="1">
            <a:off x="5360683" y="1117001"/>
            <a:ext cx="607500" cy="2184900"/>
          </a:xfrm>
          <a:prstGeom prst="bentConnector3">
            <a:avLst>
              <a:gd name="adj1" fmla="val 45532"/>
            </a:avLst>
          </a:prstGeom>
          <a:noFill/>
          <a:ln w="9525" cap="flat" cmpd="sng">
            <a:solidFill>
              <a:schemeClr val="dk2"/>
            </a:solidFill>
            <a:prstDash val="solid"/>
            <a:round/>
            <a:headEnd type="none" w="med" len="med"/>
            <a:tailEnd type="none" w="med" len="med"/>
          </a:ln>
        </p:spPr>
      </p:cxnSp>
      <p:sp>
        <p:nvSpPr>
          <p:cNvPr id="1128" name="Google Shape;1128;p52"/>
          <p:cNvSpPr txBox="1"/>
          <p:nvPr/>
        </p:nvSpPr>
        <p:spPr>
          <a:xfrm>
            <a:off x="1600281" y="3381810"/>
            <a:ext cx="1579872" cy="39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b="1" dirty="0">
                <a:solidFill>
                  <a:srgbClr val="83BCD9"/>
                </a:solidFill>
                <a:latin typeface="Cairo"/>
                <a:ea typeface="Cairo"/>
                <a:cs typeface="Cairo"/>
                <a:sym typeface="Cairo"/>
              </a:rPr>
              <a:t>Sản xuất nông nghiệp</a:t>
            </a:r>
            <a:endParaRPr sz="1800" b="1" dirty="0">
              <a:solidFill>
                <a:srgbClr val="83BCD9"/>
              </a:solidFill>
              <a:latin typeface="Cairo"/>
              <a:ea typeface="Cairo"/>
              <a:cs typeface="Cairo"/>
              <a:sym typeface="Cairo"/>
            </a:endParaRPr>
          </a:p>
        </p:txBody>
      </p:sp>
      <p:sp>
        <p:nvSpPr>
          <p:cNvPr id="1129" name="Google Shape;1129;p52"/>
          <p:cNvSpPr txBox="1"/>
          <p:nvPr/>
        </p:nvSpPr>
        <p:spPr>
          <a:xfrm>
            <a:off x="3512603" y="2886056"/>
            <a:ext cx="1568100" cy="6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595959"/>
                </a:solidFill>
                <a:latin typeface="Cairo"/>
                <a:ea typeface="Cairo"/>
                <a:cs typeface="Cairo"/>
                <a:sym typeface="Cairo"/>
              </a:rPr>
              <a:t>T</a:t>
            </a:r>
            <a:r>
              <a:rPr lang="en-US" sz="1600" dirty="0">
                <a:solidFill>
                  <a:srgbClr val="595959"/>
                </a:solidFill>
                <a:latin typeface="Cairo"/>
                <a:ea typeface="Cairo"/>
                <a:cs typeface="Cairo"/>
                <a:sym typeface="Cairo"/>
              </a:rPr>
              <a:t>h</a:t>
            </a:r>
            <a:r>
              <a:rPr lang="en" sz="1600" dirty="0">
                <a:solidFill>
                  <a:srgbClr val="595959"/>
                </a:solidFill>
                <a:latin typeface="Cairo"/>
                <a:ea typeface="Cairo"/>
                <a:cs typeface="Cairo"/>
                <a:sym typeface="Cairo"/>
              </a:rPr>
              <a:t>uận lợi</a:t>
            </a:r>
            <a:endParaRPr sz="1600" dirty="0">
              <a:solidFill>
                <a:srgbClr val="595959"/>
              </a:solidFill>
              <a:latin typeface="Cairo"/>
              <a:ea typeface="Cairo"/>
              <a:cs typeface="Cairo"/>
              <a:sym typeface="Cairo"/>
            </a:endParaRPr>
          </a:p>
        </p:txBody>
      </p:sp>
      <p:sp>
        <p:nvSpPr>
          <p:cNvPr id="1132" name="Google Shape;1132;p52"/>
          <p:cNvSpPr txBox="1"/>
          <p:nvPr/>
        </p:nvSpPr>
        <p:spPr>
          <a:xfrm>
            <a:off x="5963823" y="3381810"/>
            <a:ext cx="2466902" cy="39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800" b="1" dirty="0">
                <a:solidFill>
                  <a:srgbClr val="83BCD9"/>
                </a:solidFill>
                <a:latin typeface="Cairo"/>
                <a:ea typeface="Cairo"/>
                <a:cs typeface="Cairo"/>
                <a:sym typeface="Cairo"/>
              </a:rPr>
              <a:t>Hoạt động sản xuất  khác và đời sống </a:t>
            </a:r>
            <a:endParaRPr sz="1800" b="1" dirty="0">
              <a:solidFill>
                <a:srgbClr val="83BCD9"/>
              </a:solidFill>
              <a:latin typeface="Cairo"/>
              <a:ea typeface="Cairo"/>
              <a:cs typeface="Cairo"/>
              <a:sym typeface="Cairo"/>
            </a:endParaRPr>
          </a:p>
        </p:txBody>
      </p:sp>
      <p:sp>
        <p:nvSpPr>
          <p:cNvPr id="1133" name="Google Shape;1133;p52"/>
          <p:cNvSpPr txBox="1"/>
          <p:nvPr/>
        </p:nvSpPr>
        <p:spPr>
          <a:xfrm>
            <a:off x="3477283" y="3603312"/>
            <a:ext cx="1568100" cy="6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595959"/>
                </a:solidFill>
                <a:latin typeface="Cairo"/>
                <a:ea typeface="Cairo"/>
                <a:cs typeface="Cairo"/>
                <a:sym typeface="Cairo"/>
              </a:rPr>
              <a:t>Khó khăn</a:t>
            </a:r>
            <a:endParaRPr sz="1600" dirty="0">
              <a:solidFill>
                <a:srgbClr val="595959"/>
              </a:solidFill>
              <a:latin typeface="Cairo"/>
              <a:ea typeface="Cairo"/>
              <a:cs typeface="Cairo"/>
              <a:sym typeface="Cairo"/>
            </a:endParaRPr>
          </a:p>
        </p:txBody>
      </p:sp>
      <p:sp>
        <p:nvSpPr>
          <p:cNvPr id="1127" name="Google Shape;1127;p52"/>
          <p:cNvSpPr/>
          <p:nvPr/>
        </p:nvSpPr>
        <p:spPr>
          <a:xfrm rot="900200">
            <a:off x="6282103" y="2500371"/>
            <a:ext cx="754418" cy="754418"/>
          </a:xfrm>
          <a:prstGeom prst="roundRect">
            <a:avLst>
              <a:gd name="adj" fmla="val 25581"/>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138" name="Google Shape;1138;p52"/>
          <p:cNvGrpSpPr/>
          <p:nvPr/>
        </p:nvGrpSpPr>
        <p:grpSpPr>
          <a:xfrm>
            <a:off x="6576579" y="2708623"/>
            <a:ext cx="342580" cy="337915"/>
            <a:chOff x="2084100" y="4400250"/>
            <a:chExt cx="486550" cy="479925"/>
          </a:xfrm>
        </p:grpSpPr>
        <p:sp>
          <p:nvSpPr>
            <p:cNvPr id="1139" name="Google Shape;1139;p52"/>
            <p:cNvSpPr/>
            <p:nvPr/>
          </p:nvSpPr>
          <p:spPr>
            <a:xfrm>
              <a:off x="2084100" y="4652250"/>
              <a:ext cx="105325" cy="90050"/>
            </a:xfrm>
            <a:custGeom>
              <a:avLst/>
              <a:gdLst/>
              <a:ahLst/>
              <a:cxnLst/>
              <a:rect l="l" t="t" r="r" b="b"/>
              <a:pathLst>
                <a:path w="4213" h="3602" extrusionOk="0">
                  <a:moveTo>
                    <a:pt x="2260" y="1"/>
                  </a:moveTo>
                  <a:cubicBezTo>
                    <a:pt x="2109" y="1"/>
                    <a:pt x="1966" y="60"/>
                    <a:pt x="1858" y="168"/>
                  </a:cubicBezTo>
                  <a:lnTo>
                    <a:pt x="259" y="1764"/>
                  </a:lnTo>
                  <a:cubicBezTo>
                    <a:pt x="0" y="2023"/>
                    <a:pt x="54" y="2457"/>
                    <a:pt x="367" y="2647"/>
                  </a:cubicBezTo>
                  <a:lnTo>
                    <a:pt x="1957" y="3601"/>
                  </a:lnTo>
                  <a:cubicBezTo>
                    <a:pt x="2078" y="3228"/>
                    <a:pt x="2274" y="2885"/>
                    <a:pt x="2533" y="2592"/>
                  </a:cubicBezTo>
                  <a:lnTo>
                    <a:pt x="4213" y="274"/>
                  </a:lnTo>
                  <a:lnTo>
                    <a:pt x="2337" y="6"/>
                  </a:lnTo>
                  <a:cubicBezTo>
                    <a:pt x="2311" y="2"/>
                    <a:pt x="2285" y="1"/>
                    <a:pt x="2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40" name="Google Shape;1140;p52"/>
            <p:cNvSpPr/>
            <p:nvPr/>
          </p:nvSpPr>
          <p:spPr>
            <a:xfrm>
              <a:off x="2372575" y="4644175"/>
              <a:ext cx="175875" cy="226275"/>
            </a:xfrm>
            <a:custGeom>
              <a:avLst/>
              <a:gdLst/>
              <a:ahLst/>
              <a:cxnLst/>
              <a:rect l="l" t="t" r="r" b="b"/>
              <a:pathLst>
                <a:path w="7035" h="9051" extrusionOk="0">
                  <a:moveTo>
                    <a:pt x="4469" y="1"/>
                  </a:moveTo>
                  <a:cubicBezTo>
                    <a:pt x="3981" y="467"/>
                    <a:pt x="3466" y="901"/>
                    <a:pt x="2927" y="1304"/>
                  </a:cubicBezTo>
                  <a:lnTo>
                    <a:pt x="0" y="3436"/>
                  </a:lnTo>
                  <a:lnTo>
                    <a:pt x="3406" y="8787"/>
                  </a:lnTo>
                  <a:cubicBezTo>
                    <a:pt x="3514" y="8960"/>
                    <a:pt x="3697" y="9050"/>
                    <a:pt x="3882" y="9050"/>
                  </a:cubicBezTo>
                  <a:cubicBezTo>
                    <a:pt x="4025" y="9050"/>
                    <a:pt x="4170" y="8996"/>
                    <a:pt x="4282" y="8884"/>
                  </a:cubicBezTo>
                  <a:cubicBezTo>
                    <a:pt x="5818" y="7348"/>
                    <a:pt x="5990" y="7173"/>
                    <a:pt x="6821" y="6345"/>
                  </a:cubicBezTo>
                  <a:cubicBezTo>
                    <a:pt x="7034" y="6125"/>
                    <a:pt x="7031" y="5773"/>
                    <a:pt x="6812" y="5553"/>
                  </a:cubicBezTo>
                  <a:cubicBezTo>
                    <a:pt x="6702" y="5444"/>
                    <a:pt x="6558" y="5389"/>
                    <a:pt x="6413" y="5389"/>
                  </a:cubicBezTo>
                  <a:cubicBezTo>
                    <a:pt x="6272" y="5389"/>
                    <a:pt x="6130" y="5441"/>
                    <a:pt x="6020" y="5547"/>
                  </a:cubicBezTo>
                  <a:lnTo>
                    <a:pt x="5800" y="5767"/>
                  </a:lnTo>
                  <a:lnTo>
                    <a:pt x="5201" y="3174"/>
                  </a:lnTo>
                  <a:lnTo>
                    <a:pt x="5920" y="2455"/>
                  </a:lnTo>
                  <a:cubicBezTo>
                    <a:pt x="6134" y="2232"/>
                    <a:pt x="6131" y="1880"/>
                    <a:pt x="5914" y="1663"/>
                  </a:cubicBezTo>
                  <a:cubicBezTo>
                    <a:pt x="5804" y="1551"/>
                    <a:pt x="5660" y="1496"/>
                    <a:pt x="5515" y="1496"/>
                  </a:cubicBezTo>
                  <a:cubicBezTo>
                    <a:pt x="5374" y="1496"/>
                    <a:pt x="5232" y="1548"/>
                    <a:pt x="5122" y="1654"/>
                  </a:cubicBezTo>
                  <a:lnTo>
                    <a:pt x="4903" y="1877"/>
                  </a:lnTo>
                  <a:lnTo>
                    <a:pt x="4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41" name="Google Shape;1141;p52"/>
            <p:cNvSpPr/>
            <p:nvPr/>
          </p:nvSpPr>
          <p:spPr>
            <a:xfrm>
              <a:off x="2093950" y="4419400"/>
              <a:ext cx="228500" cy="174750"/>
            </a:xfrm>
            <a:custGeom>
              <a:avLst/>
              <a:gdLst/>
              <a:ahLst/>
              <a:cxnLst/>
              <a:rect l="l" t="t" r="r" b="b"/>
              <a:pathLst>
                <a:path w="9140" h="6990" extrusionOk="0">
                  <a:moveTo>
                    <a:pt x="3194" y="1"/>
                  </a:moveTo>
                  <a:cubicBezTo>
                    <a:pt x="3049" y="1"/>
                    <a:pt x="2905" y="56"/>
                    <a:pt x="2795" y="166"/>
                  </a:cubicBezTo>
                  <a:lnTo>
                    <a:pt x="257" y="2704"/>
                  </a:lnTo>
                  <a:cubicBezTo>
                    <a:pt x="1" y="2960"/>
                    <a:pt x="46" y="3385"/>
                    <a:pt x="350" y="3580"/>
                  </a:cubicBezTo>
                  <a:lnTo>
                    <a:pt x="5707" y="6989"/>
                  </a:lnTo>
                  <a:lnTo>
                    <a:pt x="7824" y="4071"/>
                  </a:lnTo>
                  <a:cubicBezTo>
                    <a:pt x="8230" y="3526"/>
                    <a:pt x="8670" y="3008"/>
                    <a:pt x="9140" y="2517"/>
                  </a:cubicBezTo>
                  <a:lnTo>
                    <a:pt x="7264" y="2084"/>
                  </a:lnTo>
                  <a:lnTo>
                    <a:pt x="7484" y="1864"/>
                  </a:lnTo>
                  <a:cubicBezTo>
                    <a:pt x="7697" y="1641"/>
                    <a:pt x="7694" y="1289"/>
                    <a:pt x="7478" y="1072"/>
                  </a:cubicBezTo>
                  <a:cubicBezTo>
                    <a:pt x="7368" y="961"/>
                    <a:pt x="7223" y="905"/>
                    <a:pt x="7078" y="905"/>
                  </a:cubicBezTo>
                  <a:cubicBezTo>
                    <a:pt x="6937" y="905"/>
                    <a:pt x="6795" y="958"/>
                    <a:pt x="6686" y="1063"/>
                  </a:cubicBezTo>
                  <a:lnTo>
                    <a:pt x="5966" y="1786"/>
                  </a:lnTo>
                  <a:lnTo>
                    <a:pt x="3370" y="1186"/>
                  </a:lnTo>
                  <a:lnTo>
                    <a:pt x="3593" y="964"/>
                  </a:lnTo>
                  <a:cubicBezTo>
                    <a:pt x="3813" y="744"/>
                    <a:pt x="3813" y="385"/>
                    <a:pt x="3593" y="166"/>
                  </a:cubicBezTo>
                  <a:cubicBezTo>
                    <a:pt x="3483" y="56"/>
                    <a:pt x="3339" y="1"/>
                    <a:pt x="3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42" name="Google Shape;1142;p52"/>
            <p:cNvSpPr/>
            <p:nvPr/>
          </p:nvSpPr>
          <p:spPr>
            <a:xfrm>
              <a:off x="2224425" y="4777500"/>
              <a:ext cx="90425" cy="102675"/>
            </a:xfrm>
            <a:custGeom>
              <a:avLst/>
              <a:gdLst/>
              <a:ahLst/>
              <a:cxnLst/>
              <a:rect l="l" t="t" r="r" b="b"/>
              <a:pathLst>
                <a:path w="3617" h="4107" extrusionOk="0">
                  <a:moveTo>
                    <a:pt x="3324" y="0"/>
                  </a:moveTo>
                  <a:lnTo>
                    <a:pt x="846" y="1804"/>
                  </a:lnTo>
                  <a:cubicBezTo>
                    <a:pt x="638" y="1994"/>
                    <a:pt x="340" y="2144"/>
                    <a:pt x="0" y="2250"/>
                  </a:cubicBezTo>
                  <a:lnTo>
                    <a:pt x="949" y="3831"/>
                  </a:lnTo>
                  <a:cubicBezTo>
                    <a:pt x="1057" y="4011"/>
                    <a:pt x="1245" y="4106"/>
                    <a:pt x="1435" y="4106"/>
                  </a:cubicBezTo>
                  <a:cubicBezTo>
                    <a:pt x="1578" y="4106"/>
                    <a:pt x="1723" y="4052"/>
                    <a:pt x="1834" y="3939"/>
                  </a:cubicBezTo>
                  <a:lnTo>
                    <a:pt x="3430" y="2343"/>
                  </a:lnTo>
                  <a:cubicBezTo>
                    <a:pt x="3556" y="2217"/>
                    <a:pt x="3617" y="2039"/>
                    <a:pt x="3589" y="1864"/>
                  </a:cubicBezTo>
                  <a:lnTo>
                    <a:pt x="33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43" name="Google Shape;1143;p52"/>
            <p:cNvSpPr/>
            <p:nvPr/>
          </p:nvSpPr>
          <p:spPr>
            <a:xfrm>
              <a:off x="2454100" y="4400250"/>
              <a:ext cx="116550" cy="107300"/>
            </a:xfrm>
            <a:custGeom>
              <a:avLst/>
              <a:gdLst/>
              <a:ahLst/>
              <a:cxnLst/>
              <a:rect l="l" t="t" r="r" b="b"/>
              <a:pathLst>
                <a:path w="4662" h="4292" extrusionOk="0">
                  <a:moveTo>
                    <a:pt x="2188" y="0"/>
                  </a:moveTo>
                  <a:cubicBezTo>
                    <a:pt x="1911" y="0"/>
                    <a:pt x="1630" y="51"/>
                    <a:pt x="1361" y="155"/>
                  </a:cubicBezTo>
                  <a:cubicBezTo>
                    <a:pt x="1015" y="287"/>
                    <a:pt x="675" y="432"/>
                    <a:pt x="341" y="588"/>
                  </a:cubicBezTo>
                  <a:cubicBezTo>
                    <a:pt x="0" y="1600"/>
                    <a:pt x="265" y="2717"/>
                    <a:pt x="1021" y="3470"/>
                  </a:cubicBezTo>
                  <a:cubicBezTo>
                    <a:pt x="1558" y="4004"/>
                    <a:pt x="2275" y="4291"/>
                    <a:pt x="3007" y="4291"/>
                  </a:cubicBezTo>
                  <a:cubicBezTo>
                    <a:pt x="3307" y="4291"/>
                    <a:pt x="3609" y="4243"/>
                    <a:pt x="3903" y="4145"/>
                  </a:cubicBezTo>
                  <a:cubicBezTo>
                    <a:pt x="4060" y="3813"/>
                    <a:pt x="4204" y="3473"/>
                    <a:pt x="4337" y="3130"/>
                  </a:cubicBezTo>
                  <a:cubicBezTo>
                    <a:pt x="4662" y="2281"/>
                    <a:pt x="4457" y="1320"/>
                    <a:pt x="3816" y="676"/>
                  </a:cubicBezTo>
                  <a:cubicBezTo>
                    <a:pt x="3375" y="235"/>
                    <a:pt x="2787" y="0"/>
                    <a:pt x="2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44" name="Google Shape;1144;p52"/>
            <p:cNvSpPr/>
            <p:nvPr/>
          </p:nvSpPr>
          <p:spPr>
            <a:xfrm>
              <a:off x="2152975" y="4431500"/>
              <a:ext cx="381925" cy="377725"/>
            </a:xfrm>
            <a:custGeom>
              <a:avLst/>
              <a:gdLst/>
              <a:ahLst/>
              <a:cxnLst/>
              <a:rect l="l" t="t" r="r" b="b"/>
              <a:pathLst>
                <a:path w="15277" h="15109" extrusionOk="0">
                  <a:moveTo>
                    <a:pt x="11062" y="3658"/>
                  </a:moveTo>
                  <a:cubicBezTo>
                    <a:pt x="11207" y="3658"/>
                    <a:pt x="11353" y="3714"/>
                    <a:pt x="11464" y="3825"/>
                  </a:cubicBezTo>
                  <a:cubicBezTo>
                    <a:pt x="11681" y="4042"/>
                    <a:pt x="11684" y="4394"/>
                    <a:pt x="11470" y="4617"/>
                  </a:cubicBezTo>
                  <a:lnTo>
                    <a:pt x="9076" y="7011"/>
                  </a:lnTo>
                  <a:cubicBezTo>
                    <a:pt x="8965" y="7122"/>
                    <a:pt x="8820" y="7178"/>
                    <a:pt x="8675" y="7178"/>
                  </a:cubicBezTo>
                  <a:cubicBezTo>
                    <a:pt x="8530" y="7178"/>
                    <a:pt x="8385" y="7122"/>
                    <a:pt x="8275" y="7011"/>
                  </a:cubicBezTo>
                  <a:cubicBezTo>
                    <a:pt x="8055" y="6791"/>
                    <a:pt x="8055" y="6433"/>
                    <a:pt x="8275" y="6213"/>
                  </a:cubicBezTo>
                  <a:lnTo>
                    <a:pt x="10672" y="3816"/>
                  </a:lnTo>
                  <a:cubicBezTo>
                    <a:pt x="10781" y="3711"/>
                    <a:pt x="10921" y="3658"/>
                    <a:pt x="11062" y="3658"/>
                  </a:cubicBezTo>
                  <a:close/>
                  <a:moveTo>
                    <a:pt x="11136" y="1"/>
                  </a:moveTo>
                  <a:lnTo>
                    <a:pt x="11136" y="1"/>
                  </a:lnTo>
                  <a:cubicBezTo>
                    <a:pt x="9278" y="1079"/>
                    <a:pt x="7658" y="2524"/>
                    <a:pt x="6378" y="4253"/>
                  </a:cubicBezTo>
                  <a:lnTo>
                    <a:pt x="624" y="12169"/>
                  </a:lnTo>
                  <a:cubicBezTo>
                    <a:pt x="0" y="12877"/>
                    <a:pt x="15" y="13979"/>
                    <a:pt x="660" y="14623"/>
                  </a:cubicBezTo>
                  <a:cubicBezTo>
                    <a:pt x="992" y="14957"/>
                    <a:pt x="1464" y="15108"/>
                    <a:pt x="1921" y="15108"/>
                  </a:cubicBezTo>
                  <a:cubicBezTo>
                    <a:pt x="2351" y="15108"/>
                    <a:pt x="2767" y="14974"/>
                    <a:pt x="3039" y="14732"/>
                  </a:cubicBezTo>
                  <a:lnTo>
                    <a:pt x="11037" y="8905"/>
                  </a:lnTo>
                  <a:cubicBezTo>
                    <a:pt x="12759" y="7628"/>
                    <a:pt x="14201" y="6014"/>
                    <a:pt x="15276" y="4162"/>
                  </a:cubicBezTo>
                  <a:lnTo>
                    <a:pt x="15276" y="4162"/>
                  </a:lnTo>
                  <a:cubicBezTo>
                    <a:pt x="15201" y="4166"/>
                    <a:pt x="15126" y="4168"/>
                    <a:pt x="15052" y="4168"/>
                  </a:cubicBezTo>
                  <a:cubicBezTo>
                    <a:pt x="13942" y="4168"/>
                    <a:pt x="12979" y="3729"/>
                    <a:pt x="12265" y="3018"/>
                  </a:cubicBezTo>
                  <a:cubicBezTo>
                    <a:pt x="11446" y="2199"/>
                    <a:pt x="11076" y="1091"/>
                    <a:pt x="11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45" name="Google Shape;1145;p52"/>
          <p:cNvGrpSpPr/>
          <p:nvPr/>
        </p:nvGrpSpPr>
        <p:grpSpPr>
          <a:xfrm>
            <a:off x="2214673" y="2728425"/>
            <a:ext cx="339306" cy="298186"/>
            <a:chOff x="2085450" y="2057100"/>
            <a:chExt cx="481900" cy="423500"/>
          </a:xfrm>
        </p:grpSpPr>
        <p:sp>
          <p:nvSpPr>
            <p:cNvPr id="1146" name="Google Shape;1146;p52"/>
            <p:cNvSpPr/>
            <p:nvPr/>
          </p:nvSpPr>
          <p:spPr>
            <a:xfrm>
              <a:off x="2085450" y="2061650"/>
              <a:ext cx="141250" cy="418950"/>
            </a:xfrm>
            <a:custGeom>
              <a:avLst/>
              <a:gdLst/>
              <a:ahLst/>
              <a:cxnLst/>
              <a:rect l="l" t="t" r="r" b="b"/>
              <a:pathLst>
                <a:path w="5650" h="16758" extrusionOk="0">
                  <a:moveTo>
                    <a:pt x="4305" y="6452"/>
                  </a:moveTo>
                  <a:cubicBezTo>
                    <a:pt x="4736" y="6452"/>
                    <a:pt x="5115" y="6999"/>
                    <a:pt x="4728" y="7411"/>
                  </a:cubicBezTo>
                  <a:cubicBezTo>
                    <a:pt x="4520" y="7631"/>
                    <a:pt x="4352" y="7887"/>
                    <a:pt x="4228" y="8164"/>
                  </a:cubicBezTo>
                  <a:cubicBezTo>
                    <a:pt x="4120" y="8402"/>
                    <a:pt x="3927" y="8502"/>
                    <a:pt x="3732" y="8502"/>
                  </a:cubicBezTo>
                  <a:cubicBezTo>
                    <a:pt x="3367" y="8502"/>
                    <a:pt x="2999" y="8150"/>
                    <a:pt x="3195" y="7703"/>
                  </a:cubicBezTo>
                  <a:cubicBezTo>
                    <a:pt x="3373" y="7312"/>
                    <a:pt x="3611" y="6951"/>
                    <a:pt x="3903" y="6637"/>
                  </a:cubicBezTo>
                  <a:cubicBezTo>
                    <a:pt x="4027" y="6506"/>
                    <a:pt x="4169" y="6452"/>
                    <a:pt x="4305" y="6452"/>
                  </a:cubicBezTo>
                  <a:close/>
                  <a:moveTo>
                    <a:pt x="2983" y="9449"/>
                  </a:moveTo>
                  <a:cubicBezTo>
                    <a:pt x="3331" y="9449"/>
                    <a:pt x="3684" y="9752"/>
                    <a:pt x="3539" y="10191"/>
                  </a:cubicBezTo>
                  <a:lnTo>
                    <a:pt x="3361" y="10727"/>
                  </a:lnTo>
                  <a:cubicBezTo>
                    <a:pt x="3270" y="10997"/>
                    <a:pt x="3059" y="11113"/>
                    <a:pt x="2845" y="11113"/>
                  </a:cubicBezTo>
                  <a:cubicBezTo>
                    <a:pt x="2498" y="11113"/>
                    <a:pt x="2143" y="10808"/>
                    <a:pt x="2289" y="10368"/>
                  </a:cubicBezTo>
                  <a:lnTo>
                    <a:pt x="2467" y="9832"/>
                  </a:lnTo>
                  <a:cubicBezTo>
                    <a:pt x="2558" y="9564"/>
                    <a:pt x="2770" y="9449"/>
                    <a:pt x="2983" y="9449"/>
                  </a:cubicBezTo>
                  <a:close/>
                  <a:moveTo>
                    <a:pt x="5649" y="1"/>
                  </a:moveTo>
                  <a:lnTo>
                    <a:pt x="356" y="2117"/>
                  </a:lnTo>
                  <a:cubicBezTo>
                    <a:pt x="142" y="2202"/>
                    <a:pt x="3" y="2410"/>
                    <a:pt x="3" y="2641"/>
                  </a:cubicBezTo>
                  <a:lnTo>
                    <a:pt x="3" y="16192"/>
                  </a:lnTo>
                  <a:cubicBezTo>
                    <a:pt x="1" y="16516"/>
                    <a:pt x="265" y="16758"/>
                    <a:pt x="564" y="16758"/>
                  </a:cubicBezTo>
                  <a:cubicBezTo>
                    <a:pt x="634" y="16758"/>
                    <a:pt x="706" y="16745"/>
                    <a:pt x="777" y="16716"/>
                  </a:cubicBezTo>
                  <a:lnTo>
                    <a:pt x="5649" y="14768"/>
                  </a:lnTo>
                  <a:lnTo>
                    <a:pt x="56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47" name="Google Shape;1147;p52"/>
            <p:cNvSpPr/>
            <p:nvPr/>
          </p:nvSpPr>
          <p:spPr>
            <a:xfrm>
              <a:off x="2254900" y="2061050"/>
              <a:ext cx="143050" cy="415650"/>
            </a:xfrm>
            <a:custGeom>
              <a:avLst/>
              <a:gdLst/>
              <a:ahLst/>
              <a:cxnLst/>
              <a:rect l="l" t="t" r="r" b="b"/>
              <a:pathLst>
                <a:path w="5722" h="16626" extrusionOk="0">
                  <a:moveTo>
                    <a:pt x="2504" y="6585"/>
                  </a:moveTo>
                  <a:cubicBezTo>
                    <a:pt x="2647" y="6585"/>
                    <a:pt x="2794" y="6645"/>
                    <a:pt x="2916" y="6788"/>
                  </a:cubicBezTo>
                  <a:cubicBezTo>
                    <a:pt x="3153" y="7068"/>
                    <a:pt x="3349" y="7378"/>
                    <a:pt x="3500" y="7709"/>
                  </a:cubicBezTo>
                  <a:cubicBezTo>
                    <a:pt x="3766" y="8258"/>
                    <a:pt x="3464" y="8654"/>
                    <a:pt x="3096" y="8654"/>
                  </a:cubicBezTo>
                  <a:cubicBezTo>
                    <a:pt x="2878" y="8654"/>
                    <a:pt x="2636" y="8515"/>
                    <a:pt x="2476" y="8185"/>
                  </a:cubicBezTo>
                  <a:cubicBezTo>
                    <a:pt x="2367" y="7947"/>
                    <a:pt x="2226" y="7724"/>
                    <a:pt x="2057" y="7523"/>
                  </a:cubicBezTo>
                  <a:cubicBezTo>
                    <a:pt x="1694" y="7098"/>
                    <a:pt x="2083" y="6585"/>
                    <a:pt x="2504" y="6585"/>
                  </a:cubicBezTo>
                  <a:close/>
                  <a:moveTo>
                    <a:pt x="1" y="0"/>
                  </a:moveTo>
                  <a:lnTo>
                    <a:pt x="1" y="5475"/>
                  </a:lnTo>
                  <a:cubicBezTo>
                    <a:pt x="217" y="5475"/>
                    <a:pt x="434" y="5496"/>
                    <a:pt x="648" y="5532"/>
                  </a:cubicBezTo>
                  <a:cubicBezTo>
                    <a:pt x="1334" y="5657"/>
                    <a:pt x="1201" y="6655"/>
                    <a:pt x="564" y="6655"/>
                  </a:cubicBezTo>
                  <a:cubicBezTo>
                    <a:pt x="525" y="6655"/>
                    <a:pt x="483" y="6651"/>
                    <a:pt x="440" y="6643"/>
                  </a:cubicBezTo>
                  <a:cubicBezTo>
                    <a:pt x="296" y="6622"/>
                    <a:pt x="148" y="6610"/>
                    <a:pt x="1" y="6604"/>
                  </a:cubicBezTo>
                  <a:lnTo>
                    <a:pt x="1" y="14744"/>
                  </a:lnTo>
                  <a:lnTo>
                    <a:pt x="5722" y="16626"/>
                  </a:lnTo>
                  <a:lnTo>
                    <a:pt x="5722" y="10395"/>
                  </a:lnTo>
                  <a:cubicBezTo>
                    <a:pt x="5704" y="10397"/>
                    <a:pt x="5684" y="10397"/>
                    <a:pt x="5661" y="10397"/>
                  </a:cubicBezTo>
                  <a:cubicBezTo>
                    <a:pt x="5400" y="10397"/>
                    <a:pt x="4871" y="10299"/>
                    <a:pt x="4388" y="10085"/>
                  </a:cubicBezTo>
                  <a:cubicBezTo>
                    <a:pt x="3793" y="9819"/>
                    <a:pt x="4068" y="8997"/>
                    <a:pt x="4603" y="8997"/>
                  </a:cubicBezTo>
                  <a:cubicBezTo>
                    <a:pt x="4680" y="8997"/>
                    <a:pt x="4763" y="9014"/>
                    <a:pt x="4849" y="9052"/>
                  </a:cubicBezTo>
                  <a:cubicBezTo>
                    <a:pt x="5123" y="9176"/>
                    <a:pt x="5418" y="9251"/>
                    <a:pt x="5722" y="9275"/>
                  </a:cubicBezTo>
                  <a:lnTo>
                    <a:pt x="5722" y="1882"/>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48" name="Google Shape;1148;p52"/>
            <p:cNvSpPr/>
            <p:nvPr/>
          </p:nvSpPr>
          <p:spPr>
            <a:xfrm>
              <a:off x="2426175" y="2057100"/>
              <a:ext cx="141175" cy="418925"/>
            </a:xfrm>
            <a:custGeom>
              <a:avLst/>
              <a:gdLst/>
              <a:ahLst/>
              <a:cxnLst/>
              <a:rect l="l" t="t" r="r" b="b"/>
              <a:pathLst>
                <a:path w="5647" h="16757" extrusionOk="0">
                  <a:moveTo>
                    <a:pt x="2800" y="5647"/>
                  </a:moveTo>
                  <a:cubicBezTo>
                    <a:pt x="3154" y="5647"/>
                    <a:pt x="3516" y="5968"/>
                    <a:pt x="3349" y="6410"/>
                  </a:cubicBezTo>
                  <a:lnTo>
                    <a:pt x="3153" y="6937"/>
                  </a:lnTo>
                  <a:cubicBezTo>
                    <a:pt x="3055" y="7196"/>
                    <a:pt x="2850" y="7305"/>
                    <a:pt x="2643" y="7305"/>
                  </a:cubicBezTo>
                  <a:cubicBezTo>
                    <a:pt x="2288" y="7305"/>
                    <a:pt x="1929" y="6984"/>
                    <a:pt x="2096" y="6539"/>
                  </a:cubicBezTo>
                  <a:lnTo>
                    <a:pt x="2295" y="6012"/>
                  </a:lnTo>
                  <a:cubicBezTo>
                    <a:pt x="2390" y="5755"/>
                    <a:pt x="2594" y="5647"/>
                    <a:pt x="2800" y="5647"/>
                  </a:cubicBezTo>
                  <a:close/>
                  <a:moveTo>
                    <a:pt x="1700" y="8178"/>
                  </a:moveTo>
                  <a:cubicBezTo>
                    <a:pt x="2108" y="8178"/>
                    <a:pt x="2500" y="8655"/>
                    <a:pt x="2168" y="9090"/>
                  </a:cubicBezTo>
                  <a:cubicBezTo>
                    <a:pt x="1906" y="9433"/>
                    <a:pt x="1587" y="9725"/>
                    <a:pt x="1226" y="9960"/>
                  </a:cubicBezTo>
                  <a:cubicBezTo>
                    <a:pt x="1118" y="10030"/>
                    <a:pt x="1011" y="10060"/>
                    <a:pt x="911" y="10060"/>
                  </a:cubicBezTo>
                  <a:cubicBezTo>
                    <a:pt x="424" y="10060"/>
                    <a:pt x="97" y="9344"/>
                    <a:pt x="612" y="9012"/>
                  </a:cubicBezTo>
                  <a:cubicBezTo>
                    <a:pt x="867" y="8849"/>
                    <a:pt x="1090" y="8641"/>
                    <a:pt x="1274" y="8403"/>
                  </a:cubicBezTo>
                  <a:cubicBezTo>
                    <a:pt x="1394" y="8244"/>
                    <a:pt x="1548" y="8178"/>
                    <a:pt x="1700" y="8178"/>
                  </a:cubicBezTo>
                  <a:close/>
                  <a:moveTo>
                    <a:pt x="5080" y="0"/>
                  </a:moveTo>
                  <a:cubicBezTo>
                    <a:pt x="5010" y="0"/>
                    <a:pt x="4939" y="13"/>
                    <a:pt x="4869" y="41"/>
                  </a:cubicBezTo>
                  <a:lnTo>
                    <a:pt x="0" y="1989"/>
                  </a:lnTo>
                  <a:lnTo>
                    <a:pt x="0" y="16756"/>
                  </a:lnTo>
                  <a:lnTo>
                    <a:pt x="5291" y="14640"/>
                  </a:lnTo>
                  <a:cubicBezTo>
                    <a:pt x="5505" y="14555"/>
                    <a:pt x="5646" y="14347"/>
                    <a:pt x="5646" y="14116"/>
                  </a:cubicBezTo>
                  <a:lnTo>
                    <a:pt x="5646" y="565"/>
                  </a:lnTo>
                  <a:cubicBezTo>
                    <a:pt x="5644" y="240"/>
                    <a:pt x="5378" y="0"/>
                    <a:pt x="5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49"/>
          <p:cNvSpPr txBox="1">
            <a:spLocks noGrp="1"/>
          </p:cNvSpPr>
          <p:nvPr>
            <p:ph type="title"/>
          </p:nvPr>
        </p:nvSpPr>
        <p:spPr>
          <a:xfrm>
            <a:off x="713225" y="35207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 Đối với sản xuất nông nghiệp</a:t>
            </a:r>
            <a:endParaRPr dirty="0"/>
          </a:p>
        </p:txBody>
      </p:sp>
      <p:sp>
        <p:nvSpPr>
          <p:cNvPr id="972" name="Google Shape;972;p49"/>
          <p:cNvSpPr txBox="1">
            <a:spLocks noGrp="1"/>
          </p:cNvSpPr>
          <p:nvPr>
            <p:ph type="subTitle" idx="1"/>
          </p:nvPr>
        </p:nvSpPr>
        <p:spPr>
          <a:xfrm>
            <a:off x="2051623" y="2170901"/>
            <a:ext cx="2129400" cy="396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Thuận lợi</a:t>
            </a:r>
            <a:endParaRPr dirty="0"/>
          </a:p>
        </p:txBody>
      </p:sp>
      <p:sp>
        <p:nvSpPr>
          <p:cNvPr id="973" name="Google Shape;973;p49"/>
          <p:cNvSpPr txBox="1">
            <a:spLocks noGrp="1"/>
          </p:cNvSpPr>
          <p:nvPr>
            <p:ph type="subTitle" idx="2"/>
          </p:nvPr>
        </p:nvSpPr>
        <p:spPr>
          <a:xfrm>
            <a:off x="364274" y="1170736"/>
            <a:ext cx="2129400" cy="700136"/>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dirty="0"/>
              <a:t>Phát triển nền nông nghiệp nhiệt đới với cơ cấu ngành đa dạng, năng suất cao, thâm canh tăng vụ.</a:t>
            </a:r>
            <a:endParaRPr dirty="0"/>
          </a:p>
        </p:txBody>
      </p:sp>
      <p:sp>
        <p:nvSpPr>
          <p:cNvPr id="974" name="Google Shape;974;p49"/>
          <p:cNvSpPr txBox="1">
            <a:spLocks noGrp="1"/>
          </p:cNvSpPr>
          <p:nvPr>
            <p:ph type="subTitle" idx="3"/>
          </p:nvPr>
        </p:nvSpPr>
        <p:spPr>
          <a:xfrm>
            <a:off x="5014596" y="2241295"/>
            <a:ext cx="2129400" cy="396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Khó khăn</a:t>
            </a:r>
            <a:endParaRPr dirty="0"/>
          </a:p>
        </p:txBody>
      </p:sp>
      <p:sp>
        <p:nvSpPr>
          <p:cNvPr id="975" name="Google Shape;975;p49"/>
          <p:cNvSpPr txBox="1">
            <a:spLocks noGrp="1"/>
          </p:cNvSpPr>
          <p:nvPr>
            <p:ph type="subTitle" idx="4"/>
          </p:nvPr>
        </p:nvSpPr>
        <p:spPr>
          <a:xfrm>
            <a:off x="7008913" y="1285352"/>
            <a:ext cx="1853733" cy="808554"/>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US" dirty="0"/>
              <a:t>N</a:t>
            </a:r>
            <a:r>
              <a:rPr lang="en" dirty="0"/>
              <a:t>hiều thiên tai, dịch bệnh, phụ thuộc vào tự nhiên</a:t>
            </a:r>
            <a:endParaRPr dirty="0"/>
          </a:p>
        </p:txBody>
      </p:sp>
      <p:sp>
        <p:nvSpPr>
          <p:cNvPr id="976" name="Google Shape;976;p49"/>
          <p:cNvSpPr/>
          <p:nvPr/>
        </p:nvSpPr>
        <p:spPr>
          <a:xfrm rot="532469">
            <a:off x="2729341" y="1207238"/>
            <a:ext cx="773965" cy="773965"/>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9"/>
          <p:cNvSpPr/>
          <p:nvPr/>
        </p:nvSpPr>
        <p:spPr>
          <a:xfrm rot="-532469" flipH="1">
            <a:off x="5630564" y="1291138"/>
            <a:ext cx="773965" cy="77396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8" name="Google Shape;978;p49"/>
          <p:cNvGrpSpPr/>
          <p:nvPr/>
        </p:nvGrpSpPr>
        <p:grpSpPr>
          <a:xfrm>
            <a:off x="2946221" y="1401295"/>
            <a:ext cx="340204" cy="339271"/>
            <a:chOff x="3270450" y="3213625"/>
            <a:chExt cx="483175" cy="481850"/>
          </a:xfrm>
        </p:grpSpPr>
        <p:sp>
          <p:nvSpPr>
            <p:cNvPr id="979" name="Google Shape;979;p49"/>
            <p:cNvSpPr/>
            <p:nvPr/>
          </p:nvSpPr>
          <p:spPr>
            <a:xfrm>
              <a:off x="3392550" y="3335025"/>
              <a:ext cx="239050" cy="239050"/>
            </a:xfrm>
            <a:custGeom>
              <a:avLst/>
              <a:gdLst/>
              <a:ahLst/>
              <a:cxnLst/>
              <a:rect l="l" t="t" r="r" b="b"/>
              <a:pathLst>
                <a:path w="9562" h="9562" extrusionOk="0">
                  <a:moveTo>
                    <a:pt x="4782" y="1"/>
                  </a:moveTo>
                  <a:cubicBezTo>
                    <a:pt x="2142" y="1"/>
                    <a:pt x="1" y="2139"/>
                    <a:pt x="1" y="4780"/>
                  </a:cubicBezTo>
                  <a:cubicBezTo>
                    <a:pt x="1" y="7421"/>
                    <a:pt x="2142" y="9562"/>
                    <a:pt x="4782" y="9562"/>
                  </a:cubicBezTo>
                  <a:cubicBezTo>
                    <a:pt x="7420" y="9562"/>
                    <a:pt x="9561" y="7421"/>
                    <a:pt x="9561" y="4780"/>
                  </a:cubicBezTo>
                  <a:cubicBezTo>
                    <a:pt x="9561" y="2139"/>
                    <a:pt x="7420" y="1"/>
                    <a:pt x="47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80" name="Google Shape;980;p49"/>
            <p:cNvSpPr/>
            <p:nvPr/>
          </p:nvSpPr>
          <p:spPr>
            <a:xfrm>
              <a:off x="3270450" y="3213625"/>
              <a:ext cx="483175" cy="481850"/>
            </a:xfrm>
            <a:custGeom>
              <a:avLst/>
              <a:gdLst/>
              <a:ahLst/>
              <a:cxnLst/>
              <a:rect l="l" t="t" r="r" b="b"/>
              <a:pathLst>
                <a:path w="19327" h="19274" extrusionOk="0">
                  <a:moveTo>
                    <a:pt x="9666" y="3728"/>
                  </a:moveTo>
                  <a:cubicBezTo>
                    <a:pt x="12925" y="3728"/>
                    <a:pt x="15575" y="6378"/>
                    <a:pt x="15575" y="9636"/>
                  </a:cubicBezTo>
                  <a:cubicBezTo>
                    <a:pt x="15575" y="12894"/>
                    <a:pt x="12925" y="15547"/>
                    <a:pt x="9666" y="15547"/>
                  </a:cubicBezTo>
                  <a:cubicBezTo>
                    <a:pt x="6405" y="15547"/>
                    <a:pt x="3755" y="12894"/>
                    <a:pt x="3755" y="9636"/>
                  </a:cubicBezTo>
                  <a:cubicBezTo>
                    <a:pt x="3755" y="6378"/>
                    <a:pt x="6405" y="3728"/>
                    <a:pt x="9666" y="3728"/>
                  </a:cubicBezTo>
                  <a:close/>
                  <a:moveTo>
                    <a:pt x="9665" y="0"/>
                  </a:moveTo>
                  <a:cubicBezTo>
                    <a:pt x="9575" y="0"/>
                    <a:pt x="9484" y="22"/>
                    <a:pt x="9402" y="66"/>
                  </a:cubicBezTo>
                  <a:lnTo>
                    <a:pt x="7532" y="1054"/>
                  </a:lnTo>
                  <a:lnTo>
                    <a:pt x="5418" y="1054"/>
                  </a:lnTo>
                  <a:cubicBezTo>
                    <a:pt x="5231" y="1054"/>
                    <a:pt x="5056" y="1144"/>
                    <a:pt x="4954" y="1301"/>
                  </a:cubicBezTo>
                  <a:lnTo>
                    <a:pt x="3752" y="3053"/>
                  </a:lnTo>
                  <a:lnTo>
                    <a:pt x="1879" y="4041"/>
                  </a:lnTo>
                  <a:cubicBezTo>
                    <a:pt x="1717" y="4128"/>
                    <a:pt x="1605" y="4288"/>
                    <a:pt x="1584" y="4474"/>
                  </a:cubicBezTo>
                  <a:lnTo>
                    <a:pt x="1328" y="6588"/>
                  </a:lnTo>
                  <a:lnTo>
                    <a:pt x="127" y="8341"/>
                  </a:lnTo>
                  <a:cubicBezTo>
                    <a:pt x="24" y="8491"/>
                    <a:pt x="0" y="8687"/>
                    <a:pt x="67" y="8859"/>
                  </a:cubicBezTo>
                  <a:lnTo>
                    <a:pt x="816" y="10852"/>
                  </a:lnTo>
                  <a:lnTo>
                    <a:pt x="560" y="12966"/>
                  </a:lnTo>
                  <a:cubicBezTo>
                    <a:pt x="536" y="13150"/>
                    <a:pt x="606" y="13334"/>
                    <a:pt x="744" y="13457"/>
                  </a:cubicBezTo>
                  <a:lnTo>
                    <a:pt x="2325" y="14869"/>
                  </a:lnTo>
                  <a:lnTo>
                    <a:pt x="3075" y="16860"/>
                  </a:lnTo>
                  <a:cubicBezTo>
                    <a:pt x="3141" y="17034"/>
                    <a:pt x="3289" y="17164"/>
                    <a:pt x="3466" y="17209"/>
                  </a:cubicBezTo>
                  <a:lnTo>
                    <a:pt x="5520" y="17718"/>
                  </a:lnTo>
                  <a:lnTo>
                    <a:pt x="7101" y="19130"/>
                  </a:lnTo>
                  <a:cubicBezTo>
                    <a:pt x="7205" y="19223"/>
                    <a:pt x="7340" y="19273"/>
                    <a:pt x="7477" y="19273"/>
                  </a:cubicBezTo>
                  <a:cubicBezTo>
                    <a:pt x="7523" y="19273"/>
                    <a:pt x="7568" y="19268"/>
                    <a:pt x="7613" y="19257"/>
                  </a:cubicBezTo>
                  <a:lnTo>
                    <a:pt x="9666" y="18745"/>
                  </a:lnTo>
                  <a:lnTo>
                    <a:pt x="11717" y="19254"/>
                  </a:lnTo>
                  <a:cubicBezTo>
                    <a:pt x="11759" y="19266"/>
                    <a:pt x="11807" y="19272"/>
                    <a:pt x="11853" y="19272"/>
                  </a:cubicBezTo>
                  <a:cubicBezTo>
                    <a:pt x="11991" y="19272"/>
                    <a:pt x="12124" y="19221"/>
                    <a:pt x="12229" y="19127"/>
                  </a:cubicBezTo>
                  <a:lnTo>
                    <a:pt x="13810" y="17715"/>
                  </a:lnTo>
                  <a:lnTo>
                    <a:pt x="15861" y="17206"/>
                  </a:lnTo>
                  <a:cubicBezTo>
                    <a:pt x="16041" y="17161"/>
                    <a:pt x="16186" y="17031"/>
                    <a:pt x="16252" y="16857"/>
                  </a:cubicBezTo>
                  <a:lnTo>
                    <a:pt x="17002" y="14866"/>
                  </a:lnTo>
                  <a:lnTo>
                    <a:pt x="18583" y="13454"/>
                  </a:lnTo>
                  <a:cubicBezTo>
                    <a:pt x="18721" y="13331"/>
                    <a:pt x="18791" y="13147"/>
                    <a:pt x="18766" y="12963"/>
                  </a:cubicBezTo>
                  <a:lnTo>
                    <a:pt x="18514" y="10849"/>
                  </a:lnTo>
                  <a:lnTo>
                    <a:pt x="19263" y="8856"/>
                  </a:lnTo>
                  <a:cubicBezTo>
                    <a:pt x="19327" y="8684"/>
                    <a:pt x="19306" y="8491"/>
                    <a:pt x="19200" y="8338"/>
                  </a:cubicBezTo>
                  <a:lnTo>
                    <a:pt x="18002" y="6588"/>
                  </a:lnTo>
                  <a:lnTo>
                    <a:pt x="17746" y="4471"/>
                  </a:lnTo>
                  <a:cubicBezTo>
                    <a:pt x="17725" y="4288"/>
                    <a:pt x="17613" y="4128"/>
                    <a:pt x="17451" y="4041"/>
                  </a:cubicBezTo>
                  <a:lnTo>
                    <a:pt x="15578" y="3050"/>
                  </a:lnTo>
                  <a:lnTo>
                    <a:pt x="14379" y="1298"/>
                  </a:lnTo>
                  <a:cubicBezTo>
                    <a:pt x="14274" y="1144"/>
                    <a:pt x="14099" y="1054"/>
                    <a:pt x="13912" y="1054"/>
                  </a:cubicBezTo>
                  <a:lnTo>
                    <a:pt x="11798" y="1054"/>
                  </a:lnTo>
                  <a:lnTo>
                    <a:pt x="9928" y="66"/>
                  </a:lnTo>
                  <a:cubicBezTo>
                    <a:pt x="9846" y="22"/>
                    <a:pt x="9755" y="0"/>
                    <a:pt x="96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981" name="Google Shape;981;p49"/>
          <p:cNvGrpSpPr/>
          <p:nvPr/>
        </p:nvGrpSpPr>
        <p:grpSpPr>
          <a:xfrm>
            <a:off x="5965273" y="1570930"/>
            <a:ext cx="168931" cy="339253"/>
            <a:chOff x="3984950" y="3213600"/>
            <a:chExt cx="239925" cy="481825"/>
          </a:xfrm>
        </p:grpSpPr>
        <p:sp>
          <p:nvSpPr>
            <p:cNvPr id="982" name="Google Shape;982;p49"/>
            <p:cNvSpPr/>
            <p:nvPr/>
          </p:nvSpPr>
          <p:spPr>
            <a:xfrm>
              <a:off x="3984950" y="3213600"/>
              <a:ext cx="239925" cy="481825"/>
            </a:xfrm>
            <a:custGeom>
              <a:avLst/>
              <a:gdLst/>
              <a:ahLst/>
              <a:cxnLst/>
              <a:rect l="l" t="t" r="r" b="b"/>
              <a:pathLst>
                <a:path w="9597" h="19273" extrusionOk="0">
                  <a:moveTo>
                    <a:pt x="4800" y="3355"/>
                  </a:moveTo>
                  <a:cubicBezTo>
                    <a:pt x="5110" y="3355"/>
                    <a:pt x="5363" y="3608"/>
                    <a:pt x="5363" y="3918"/>
                  </a:cubicBezTo>
                  <a:lnTo>
                    <a:pt x="5363" y="12121"/>
                  </a:lnTo>
                  <a:cubicBezTo>
                    <a:pt x="6556" y="12407"/>
                    <a:pt x="7345" y="13542"/>
                    <a:pt x="7203" y="14759"/>
                  </a:cubicBezTo>
                  <a:cubicBezTo>
                    <a:pt x="7059" y="15978"/>
                    <a:pt x="6026" y="16897"/>
                    <a:pt x="4800" y="16897"/>
                  </a:cubicBezTo>
                  <a:cubicBezTo>
                    <a:pt x="3571" y="16897"/>
                    <a:pt x="2539" y="15978"/>
                    <a:pt x="2394" y="14759"/>
                  </a:cubicBezTo>
                  <a:cubicBezTo>
                    <a:pt x="2253" y="13542"/>
                    <a:pt x="3042" y="12407"/>
                    <a:pt x="4234" y="12121"/>
                  </a:cubicBezTo>
                  <a:lnTo>
                    <a:pt x="4234" y="3918"/>
                  </a:lnTo>
                  <a:cubicBezTo>
                    <a:pt x="4234" y="3608"/>
                    <a:pt x="4487" y="3355"/>
                    <a:pt x="4800" y="3355"/>
                  </a:cubicBezTo>
                  <a:close/>
                  <a:moveTo>
                    <a:pt x="4800" y="1"/>
                  </a:moveTo>
                  <a:cubicBezTo>
                    <a:pt x="3219" y="1"/>
                    <a:pt x="1939" y="1281"/>
                    <a:pt x="1939" y="2861"/>
                  </a:cubicBezTo>
                  <a:lnTo>
                    <a:pt x="1939" y="10567"/>
                  </a:lnTo>
                  <a:cubicBezTo>
                    <a:pt x="723" y="11501"/>
                    <a:pt x="9" y="12943"/>
                    <a:pt x="0" y="14476"/>
                  </a:cubicBezTo>
                  <a:cubicBezTo>
                    <a:pt x="0" y="17123"/>
                    <a:pt x="2150" y="19273"/>
                    <a:pt x="4800" y="19273"/>
                  </a:cubicBezTo>
                  <a:cubicBezTo>
                    <a:pt x="7450" y="19273"/>
                    <a:pt x="9597" y="17123"/>
                    <a:pt x="9597" y="14476"/>
                  </a:cubicBezTo>
                  <a:cubicBezTo>
                    <a:pt x="9597" y="13651"/>
                    <a:pt x="9395" y="12844"/>
                    <a:pt x="9007" y="12118"/>
                  </a:cubicBezTo>
                  <a:cubicBezTo>
                    <a:pt x="8679" y="11510"/>
                    <a:pt x="8221" y="10980"/>
                    <a:pt x="7664" y="10567"/>
                  </a:cubicBezTo>
                  <a:lnTo>
                    <a:pt x="7661" y="2861"/>
                  </a:lnTo>
                  <a:cubicBezTo>
                    <a:pt x="7661" y="1281"/>
                    <a:pt x="6378" y="1"/>
                    <a:pt x="48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83" name="Google Shape;983;p49"/>
            <p:cNvSpPr/>
            <p:nvPr/>
          </p:nvSpPr>
          <p:spPr>
            <a:xfrm>
              <a:off x="4072650" y="3543175"/>
              <a:ext cx="64525" cy="64625"/>
            </a:xfrm>
            <a:custGeom>
              <a:avLst/>
              <a:gdLst/>
              <a:ahLst/>
              <a:cxnLst/>
              <a:rect l="l" t="t" r="r" b="b"/>
              <a:pathLst>
                <a:path w="2581" h="2585" extrusionOk="0">
                  <a:moveTo>
                    <a:pt x="1292" y="1"/>
                  </a:moveTo>
                  <a:cubicBezTo>
                    <a:pt x="578" y="1"/>
                    <a:pt x="0" y="579"/>
                    <a:pt x="0" y="1293"/>
                  </a:cubicBezTo>
                  <a:cubicBezTo>
                    <a:pt x="0" y="2006"/>
                    <a:pt x="578" y="2585"/>
                    <a:pt x="1292" y="2585"/>
                  </a:cubicBezTo>
                  <a:cubicBezTo>
                    <a:pt x="2003" y="2585"/>
                    <a:pt x="2581" y="2006"/>
                    <a:pt x="2581" y="1293"/>
                  </a:cubicBezTo>
                  <a:cubicBezTo>
                    <a:pt x="2581" y="579"/>
                    <a:pt x="2003" y="1"/>
                    <a:pt x="12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pic>
        <p:nvPicPr>
          <p:cNvPr id="3" name="Picture 2">
            <a:extLst>
              <a:ext uri="{FF2B5EF4-FFF2-40B4-BE49-F238E27FC236}">
                <a16:creationId xmlns:a16="http://schemas.microsoft.com/office/drawing/2014/main" id="{906C93AF-DB38-4EB1-8463-8EA905808FF1}"/>
              </a:ext>
            </a:extLst>
          </p:cNvPr>
          <p:cNvPicPr>
            <a:picLocks noChangeAspect="1"/>
          </p:cNvPicPr>
          <p:nvPr/>
        </p:nvPicPr>
        <p:blipFill>
          <a:blip r:embed="rId3"/>
          <a:stretch>
            <a:fillRect/>
          </a:stretch>
        </p:blipFill>
        <p:spPr>
          <a:xfrm>
            <a:off x="6134204" y="4129200"/>
            <a:ext cx="1492240" cy="884101"/>
          </a:xfrm>
          <a:prstGeom prst="rect">
            <a:avLst/>
          </a:prstGeom>
        </p:spPr>
      </p:pic>
      <p:pic>
        <p:nvPicPr>
          <p:cNvPr id="5" name="Picture 4" descr="A close-up of a plant&#10;&#10;Description automatically generated with low confidence">
            <a:extLst>
              <a:ext uri="{FF2B5EF4-FFF2-40B4-BE49-F238E27FC236}">
                <a16:creationId xmlns:a16="http://schemas.microsoft.com/office/drawing/2014/main" id="{C44606F7-1042-49E4-B981-C915B3409E43}"/>
              </a:ext>
            </a:extLst>
          </p:cNvPr>
          <p:cNvPicPr>
            <a:picLocks noChangeAspect="1"/>
          </p:cNvPicPr>
          <p:nvPr/>
        </p:nvPicPr>
        <p:blipFill>
          <a:blip r:embed="rId4"/>
          <a:stretch>
            <a:fillRect/>
          </a:stretch>
        </p:blipFill>
        <p:spPr>
          <a:xfrm>
            <a:off x="4767798" y="2767776"/>
            <a:ext cx="1492240" cy="1119181"/>
          </a:xfrm>
          <a:prstGeom prst="rect">
            <a:avLst/>
          </a:prstGeom>
        </p:spPr>
      </p:pic>
      <p:pic>
        <p:nvPicPr>
          <p:cNvPr id="9" name="Picture 8" descr="A picture containing outdoor, water sport, sport, wave&#10;&#10;Description automatically generated">
            <a:extLst>
              <a:ext uri="{FF2B5EF4-FFF2-40B4-BE49-F238E27FC236}">
                <a16:creationId xmlns:a16="http://schemas.microsoft.com/office/drawing/2014/main" id="{2B01C935-1A77-49ED-B113-D6196117D3B5}"/>
              </a:ext>
            </a:extLst>
          </p:cNvPr>
          <p:cNvPicPr>
            <a:picLocks noChangeAspect="1"/>
          </p:cNvPicPr>
          <p:nvPr/>
        </p:nvPicPr>
        <p:blipFill>
          <a:blip r:embed="rId5"/>
          <a:stretch>
            <a:fillRect/>
          </a:stretch>
        </p:blipFill>
        <p:spPr>
          <a:xfrm>
            <a:off x="7008913" y="2778200"/>
            <a:ext cx="1666164" cy="1108757"/>
          </a:xfrm>
          <a:prstGeom prst="rect">
            <a:avLst/>
          </a:prstGeom>
        </p:spPr>
      </p:pic>
      <p:pic>
        <p:nvPicPr>
          <p:cNvPr id="10" name="Picture 9">
            <a:extLst>
              <a:ext uri="{FF2B5EF4-FFF2-40B4-BE49-F238E27FC236}">
                <a16:creationId xmlns:a16="http://schemas.microsoft.com/office/drawing/2014/main" id="{DB68033F-045E-495F-ACC3-7FA0A120D6CA}"/>
              </a:ext>
            </a:extLst>
          </p:cNvPr>
          <p:cNvPicPr>
            <a:picLocks noChangeAspect="1"/>
          </p:cNvPicPr>
          <p:nvPr/>
        </p:nvPicPr>
        <p:blipFill>
          <a:blip r:embed="rId6"/>
          <a:stretch>
            <a:fillRect/>
          </a:stretch>
        </p:blipFill>
        <p:spPr>
          <a:xfrm>
            <a:off x="629504" y="2699746"/>
            <a:ext cx="3772443" cy="212011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45"/>
          <p:cNvSpPr txBox="1">
            <a:spLocks noGrp="1"/>
          </p:cNvSpPr>
          <p:nvPr>
            <p:ph type="title"/>
          </p:nvPr>
        </p:nvSpPr>
        <p:spPr>
          <a:xfrm>
            <a:off x="311700" y="356016"/>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 Đối với các hoạt động sản xuất khác và đời sống</a:t>
            </a:r>
            <a:endParaRPr dirty="0"/>
          </a:p>
        </p:txBody>
      </p:sp>
      <p:sp>
        <p:nvSpPr>
          <p:cNvPr id="620" name="Google Shape;620;p45"/>
          <p:cNvSpPr txBox="1">
            <a:spLocks noGrp="1"/>
          </p:cNvSpPr>
          <p:nvPr>
            <p:ph type="subTitle" idx="1"/>
          </p:nvPr>
        </p:nvSpPr>
        <p:spPr>
          <a:xfrm>
            <a:off x="713547" y="1635575"/>
            <a:ext cx="2643300" cy="4692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a:t>Các ngành kinh tế</a:t>
            </a:r>
            <a:endParaRPr dirty="0"/>
          </a:p>
        </p:txBody>
      </p:sp>
      <p:sp>
        <p:nvSpPr>
          <p:cNvPr id="621" name="Google Shape;621;p45"/>
          <p:cNvSpPr txBox="1">
            <a:spLocks noGrp="1"/>
          </p:cNvSpPr>
          <p:nvPr>
            <p:ph type="subTitle" idx="2"/>
          </p:nvPr>
        </p:nvSpPr>
        <p:spPr>
          <a:xfrm>
            <a:off x="713595" y="1944678"/>
            <a:ext cx="2643300" cy="570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US" dirty="0" err="1"/>
              <a:t>Thuận</a:t>
            </a:r>
            <a:r>
              <a:rPr lang="en-US" dirty="0"/>
              <a:t> </a:t>
            </a:r>
            <a:r>
              <a:rPr lang="en-US" dirty="0" err="1"/>
              <a:t>lợi</a:t>
            </a:r>
            <a:r>
              <a:rPr lang="en-US" dirty="0"/>
              <a:t> </a:t>
            </a:r>
            <a:r>
              <a:rPr lang="en-US" dirty="0" err="1"/>
              <a:t>cho</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kinh</a:t>
            </a:r>
            <a:r>
              <a:rPr lang="en-US" dirty="0"/>
              <a:t> </a:t>
            </a:r>
            <a:r>
              <a:rPr lang="en-US" dirty="0" err="1"/>
              <a:t>tế</a:t>
            </a:r>
            <a:r>
              <a:rPr lang="en-US" dirty="0"/>
              <a:t> </a:t>
            </a:r>
            <a:r>
              <a:rPr lang="en-US" dirty="0" err="1"/>
              <a:t>diễn</a:t>
            </a:r>
            <a:r>
              <a:rPr lang="en-US" dirty="0"/>
              <a:t> ra</a:t>
            </a:r>
            <a:endParaRPr dirty="0"/>
          </a:p>
        </p:txBody>
      </p:sp>
      <p:sp>
        <p:nvSpPr>
          <p:cNvPr id="622" name="Google Shape;622;p45"/>
          <p:cNvSpPr txBox="1">
            <a:spLocks noGrp="1"/>
          </p:cNvSpPr>
          <p:nvPr>
            <p:ph type="subTitle" idx="3"/>
          </p:nvPr>
        </p:nvSpPr>
        <p:spPr>
          <a:xfrm>
            <a:off x="713547" y="2939646"/>
            <a:ext cx="2524951" cy="659854"/>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a:t>Hoạt động khai thác, xây dựng</a:t>
            </a:r>
            <a:endParaRPr dirty="0"/>
          </a:p>
        </p:txBody>
      </p:sp>
      <p:sp>
        <p:nvSpPr>
          <p:cNvPr id="623" name="Google Shape;623;p45"/>
          <p:cNvSpPr txBox="1">
            <a:spLocks noGrp="1"/>
          </p:cNvSpPr>
          <p:nvPr>
            <p:ph type="subTitle" idx="4"/>
          </p:nvPr>
        </p:nvSpPr>
        <p:spPr>
          <a:xfrm>
            <a:off x="595198" y="3658208"/>
            <a:ext cx="2643300" cy="5715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a:t>Được đẩy mạnh, nhất là vào mùa khô.</a:t>
            </a:r>
            <a:endParaRPr dirty="0"/>
          </a:p>
        </p:txBody>
      </p:sp>
      <p:sp>
        <p:nvSpPr>
          <p:cNvPr id="624" name="Google Shape;624;p45"/>
          <p:cNvSpPr txBox="1">
            <a:spLocks noGrp="1"/>
          </p:cNvSpPr>
          <p:nvPr>
            <p:ph type="subTitle" idx="5"/>
          </p:nvPr>
        </p:nvSpPr>
        <p:spPr>
          <a:xfrm>
            <a:off x="5787375" y="1635575"/>
            <a:ext cx="2643300" cy="469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Phân mùa khí </a:t>
            </a:r>
            <a:r>
              <a:rPr lang="en" dirty="0">
                <a:solidFill>
                  <a:srgbClr val="81BDD9"/>
                </a:solidFill>
              </a:rPr>
              <a:t>hậu</a:t>
            </a:r>
            <a:r>
              <a:rPr lang="en" dirty="0"/>
              <a:t>, nước</a:t>
            </a:r>
            <a:endParaRPr dirty="0"/>
          </a:p>
        </p:txBody>
      </p:sp>
      <p:sp>
        <p:nvSpPr>
          <p:cNvPr id="625" name="Google Shape;625;p45"/>
          <p:cNvSpPr txBox="1">
            <a:spLocks noGrp="1"/>
          </p:cNvSpPr>
          <p:nvPr>
            <p:ph type="subTitle" idx="6"/>
          </p:nvPr>
        </p:nvSpPr>
        <p:spPr>
          <a:xfrm>
            <a:off x="5787374" y="1944678"/>
            <a:ext cx="3044925" cy="588967"/>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Hoạt động kinh tế phân mùa, độ tuổi công trình, máy móc thấp.</a:t>
            </a:r>
            <a:endParaRPr dirty="0"/>
          </a:p>
        </p:txBody>
      </p:sp>
      <p:sp>
        <p:nvSpPr>
          <p:cNvPr id="626" name="Google Shape;626;p45"/>
          <p:cNvSpPr txBox="1">
            <a:spLocks noGrp="1"/>
          </p:cNvSpPr>
          <p:nvPr>
            <p:ph type="subTitle" idx="7"/>
          </p:nvPr>
        </p:nvSpPr>
        <p:spPr>
          <a:xfrm>
            <a:off x="5509847" y="3089301"/>
            <a:ext cx="3322453" cy="588967"/>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Thiên tai, suy thoái môi trường</a:t>
            </a:r>
            <a:endParaRPr dirty="0"/>
          </a:p>
        </p:txBody>
      </p:sp>
      <p:sp>
        <p:nvSpPr>
          <p:cNvPr id="627" name="Google Shape;627;p45"/>
          <p:cNvSpPr txBox="1">
            <a:spLocks noGrp="1"/>
          </p:cNvSpPr>
          <p:nvPr>
            <p:ph type="subTitle" idx="8"/>
          </p:nvPr>
        </p:nvSpPr>
        <p:spPr>
          <a:xfrm>
            <a:off x="5687942" y="3621824"/>
            <a:ext cx="2982877" cy="100900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T</a:t>
            </a:r>
            <a:r>
              <a:rPr lang="en-US" dirty="0"/>
              <a:t>h</a:t>
            </a:r>
            <a:r>
              <a:rPr lang="en" dirty="0"/>
              <a:t>iên tai và thời tiết bất thường, suy thoái môi trường ảnh hưởng đến sản xuất</a:t>
            </a:r>
            <a:endParaRPr dirty="0"/>
          </a:p>
        </p:txBody>
      </p:sp>
      <p:sp>
        <p:nvSpPr>
          <p:cNvPr id="628" name="Google Shape;628;p45"/>
          <p:cNvSpPr/>
          <p:nvPr/>
        </p:nvSpPr>
        <p:spPr>
          <a:xfrm>
            <a:off x="3490800" y="1883200"/>
            <a:ext cx="966922" cy="733623"/>
          </a:xfrm>
          <a:custGeom>
            <a:avLst/>
            <a:gdLst/>
            <a:ahLst/>
            <a:cxnLst/>
            <a:rect l="l" t="t" r="r" b="b"/>
            <a:pathLst>
              <a:path w="22246" h="15510" extrusionOk="0">
                <a:moveTo>
                  <a:pt x="12952" y="0"/>
                </a:moveTo>
                <a:cubicBezTo>
                  <a:pt x="12714" y="0"/>
                  <a:pt x="12185" y="151"/>
                  <a:pt x="12185" y="151"/>
                </a:cubicBezTo>
                <a:lnTo>
                  <a:pt x="11203" y="464"/>
                </a:lnTo>
                <a:cubicBezTo>
                  <a:pt x="11203" y="464"/>
                  <a:pt x="9099" y="799"/>
                  <a:pt x="8969" y="799"/>
                </a:cubicBezTo>
                <a:cubicBezTo>
                  <a:pt x="8829" y="799"/>
                  <a:pt x="8538" y="1263"/>
                  <a:pt x="8538" y="1263"/>
                </a:cubicBezTo>
                <a:lnTo>
                  <a:pt x="7253" y="1598"/>
                </a:lnTo>
                <a:cubicBezTo>
                  <a:pt x="7253" y="1598"/>
                  <a:pt x="6357" y="1414"/>
                  <a:pt x="6109" y="1263"/>
                </a:cubicBezTo>
                <a:cubicBezTo>
                  <a:pt x="6067" y="1236"/>
                  <a:pt x="6009" y="1224"/>
                  <a:pt x="5941" y="1224"/>
                </a:cubicBezTo>
                <a:cubicBezTo>
                  <a:pt x="5633" y="1224"/>
                  <a:pt x="5127" y="1464"/>
                  <a:pt x="4976" y="1544"/>
                </a:cubicBezTo>
                <a:cubicBezTo>
                  <a:pt x="4782" y="1630"/>
                  <a:pt x="4231" y="2655"/>
                  <a:pt x="4048" y="2990"/>
                </a:cubicBezTo>
                <a:cubicBezTo>
                  <a:pt x="3864" y="3324"/>
                  <a:pt x="4048" y="3918"/>
                  <a:pt x="4048" y="4134"/>
                </a:cubicBezTo>
                <a:cubicBezTo>
                  <a:pt x="4048" y="4350"/>
                  <a:pt x="3864" y="4835"/>
                  <a:pt x="3746" y="5051"/>
                </a:cubicBezTo>
                <a:cubicBezTo>
                  <a:pt x="3616" y="5267"/>
                  <a:pt x="3217" y="5796"/>
                  <a:pt x="2979" y="6012"/>
                </a:cubicBezTo>
                <a:cubicBezTo>
                  <a:pt x="2753" y="6228"/>
                  <a:pt x="2850" y="6476"/>
                  <a:pt x="2850" y="6659"/>
                </a:cubicBezTo>
                <a:cubicBezTo>
                  <a:pt x="2850" y="6843"/>
                  <a:pt x="2936" y="7091"/>
                  <a:pt x="2969" y="7210"/>
                </a:cubicBezTo>
                <a:cubicBezTo>
                  <a:pt x="3001" y="7339"/>
                  <a:pt x="2969" y="7674"/>
                  <a:pt x="2969" y="7674"/>
                </a:cubicBezTo>
                <a:cubicBezTo>
                  <a:pt x="2969" y="7674"/>
                  <a:pt x="2398" y="7728"/>
                  <a:pt x="2072" y="7728"/>
                </a:cubicBezTo>
                <a:cubicBezTo>
                  <a:pt x="1963" y="7728"/>
                  <a:pt x="1881" y="7722"/>
                  <a:pt x="1857" y="7706"/>
                </a:cubicBezTo>
                <a:cubicBezTo>
                  <a:pt x="1828" y="7685"/>
                  <a:pt x="1723" y="7677"/>
                  <a:pt x="1584" y="7677"/>
                </a:cubicBezTo>
                <a:cubicBezTo>
                  <a:pt x="1305" y="7677"/>
                  <a:pt x="893" y="7706"/>
                  <a:pt x="691" y="7706"/>
                </a:cubicBezTo>
                <a:cubicBezTo>
                  <a:pt x="378" y="7706"/>
                  <a:pt x="260" y="7922"/>
                  <a:pt x="260" y="7922"/>
                </a:cubicBezTo>
                <a:lnTo>
                  <a:pt x="260" y="9217"/>
                </a:lnTo>
                <a:cubicBezTo>
                  <a:pt x="260" y="9268"/>
                  <a:pt x="251" y="9289"/>
                  <a:pt x="235" y="9289"/>
                </a:cubicBezTo>
                <a:cubicBezTo>
                  <a:pt x="188" y="9289"/>
                  <a:pt x="82" y="9091"/>
                  <a:pt x="1" y="8937"/>
                </a:cubicBezTo>
                <a:lnTo>
                  <a:pt x="1" y="11516"/>
                </a:lnTo>
                <a:cubicBezTo>
                  <a:pt x="270" y="11818"/>
                  <a:pt x="529" y="12261"/>
                  <a:pt x="583" y="12498"/>
                </a:cubicBezTo>
                <a:cubicBezTo>
                  <a:pt x="594" y="12595"/>
                  <a:pt x="583" y="12692"/>
                  <a:pt x="540" y="12789"/>
                </a:cubicBezTo>
                <a:cubicBezTo>
                  <a:pt x="1058" y="12700"/>
                  <a:pt x="1502" y="12668"/>
                  <a:pt x="1859" y="12668"/>
                </a:cubicBezTo>
                <a:cubicBezTo>
                  <a:pt x="2366" y="12668"/>
                  <a:pt x="2697" y="12733"/>
                  <a:pt x="2818" y="12789"/>
                </a:cubicBezTo>
                <a:cubicBezTo>
                  <a:pt x="3066" y="12919"/>
                  <a:pt x="3519" y="13318"/>
                  <a:pt x="3800" y="13502"/>
                </a:cubicBezTo>
                <a:cubicBezTo>
                  <a:pt x="3891" y="13561"/>
                  <a:pt x="3968" y="13582"/>
                  <a:pt x="4035" y="13582"/>
                </a:cubicBezTo>
                <a:cubicBezTo>
                  <a:pt x="4176" y="13582"/>
                  <a:pt x="4273" y="13491"/>
                  <a:pt x="4361" y="13469"/>
                </a:cubicBezTo>
                <a:cubicBezTo>
                  <a:pt x="4480" y="13437"/>
                  <a:pt x="4631" y="13286"/>
                  <a:pt x="4814" y="13005"/>
                </a:cubicBezTo>
                <a:cubicBezTo>
                  <a:pt x="5008" y="12725"/>
                  <a:pt x="5526" y="12638"/>
                  <a:pt x="5624" y="12638"/>
                </a:cubicBezTo>
                <a:cubicBezTo>
                  <a:pt x="5710" y="12638"/>
                  <a:pt x="6142" y="12757"/>
                  <a:pt x="6573" y="12854"/>
                </a:cubicBezTo>
                <a:cubicBezTo>
                  <a:pt x="7005" y="12941"/>
                  <a:pt x="7037" y="13005"/>
                  <a:pt x="7037" y="13005"/>
                </a:cubicBezTo>
                <a:cubicBezTo>
                  <a:pt x="7037" y="13005"/>
                  <a:pt x="7350" y="12887"/>
                  <a:pt x="7502" y="12854"/>
                </a:cubicBezTo>
                <a:cubicBezTo>
                  <a:pt x="7507" y="12853"/>
                  <a:pt x="7513" y="12853"/>
                  <a:pt x="7519" y="12853"/>
                </a:cubicBezTo>
                <a:cubicBezTo>
                  <a:pt x="7690" y="12853"/>
                  <a:pt x="8185" y="13257"/>
                  <a:pt x="8268" y="13351"/>
                </a:cubicBezTo>
                <a:cubicBezTo>
                  <a:pt x="8365" y="13437"/>
                  <a:pt x="8646" y="13556"/>
                  <a:pt x="8646" y="13556"/>
                </a:cubicBezTo>
                <a:cubicBezTo>
                  <a:pt x="8646" y="13556"/>
                  <a:pt x="8765" y="13561"/>
                  <a:pt x="9012" y="13561"/>
                </a:cubicBezTo>
                <a:cubicBezTo>
                  <a:pt x="9135" y="13561"/>
                  <a:pt x="9289" y="13559"/>
                  <a:pt x="9477" y="13556"/>
                </a:cubicBezTo>
                <a:cubicBezTo>
                  <a:pt x="9480" y="13556"/>
                  <a:pt x="9484" y="13556"/>
                  <a:pt x="9487" y="13556"/>
                </a:cubicBezTo>
                <a:cubicBezTo>
                  <a:pt x="10026" y="13556"/>
                  <a:pt x="9962" y="14367"/>
                  <a:pt x="9962" y="14646"/>
                </a:cubicBezTo>
                <a:lnTo>
                  <a:pt x="9962" y="15315"/>
                </a:lnTo>
                <a:cubicBezTo>
                  <a:pt x="9962" y="15509"/>
                  <a:pt x="10405" y="15444"/>
                  <a:pt x="10675" y="15477"/>
                </a:cubicBezTo>
                <a:cubicBezTo>
                  <a:pt x="10682" y="15478"/>
                  <a:pt x="10690" y="15478"/>
                  <a:pt x="10698" y="15478"/>
                </a:cubicBezTo>
                <a:cubicBezTo>
                  <a:pt x="10994" y="15478"/>
                  <a:pt x="11697" y="14913"/>
                  <a:pt x="12002" y="14829"/>
                </a:cubicBezTo>
                <a:cubicBezTo>
                  <a:pt x="12103" y="14797"/>
                  <a:pt x="12208" y="14786"/>
                  <a:pt x="12304" y="14786"/>
                </a:cubicBezTo>
                <a:cubicBezTo>
                  <a:pt x="12496" y="14786"/>
                  <a:pt x="12650" y="14829"/>
                  <a:pt x="12650" y="14829"/>
                </a:cubicBezTo>
                <a:cubicBezTo>
                  <a:pt x="12650" y="14829"/>
                  <a:pt x="12768" y="14765"/>
                  <a:pt x="13017" y="14549"/>
                </a:cubicBezTo>
                <a:cubicBezTo>
                  <a:pt x="13167" y="14417"/>
                  <a:pt x="13410" y="14398"/>
                  <a:pt x="13638" y="14398"/>
                </a:cubicBezTo>
                <a:cubicBezTo>
                  <a:pt x="13734" y="14398"/>
                  <a:pt x="13828" y="14401"/>
                  <a:pt x="13911" y="14401"/>
                </a:cubicBezTo>
                <a:cubicBezTo>
                  <a:pt x="13955" y="14401"/>
                  <a:pt x="13995" y="14400"/>
                  <a:pt x="14031" y="14398"/>
                </a:cubicBezTo>
                <a:cubicBezTo>
                  <a:pt x="14099" y="14390"/>
                  <a:pt x="14170" y="14387"/>
                  <a:pt x="14241" y="14387"/>
                </a:cubicBezTo>
                <a:cubicBezTo>
                  <a:pt x="14409" y="14387"/>
                  <a:pt x="14572" y="14403"/>
                  <a:pt x="14672" y="14403"/>
                </a:cubicBezTo>
                <a:cubicBezTo>
                  <a:pt x="14702" y="14403"/>
                  <a:pt x="14726" y="14401"/>
                  <a:pt x="14743" y="14398"/>
                </a:cubicBezTo>
                <a:cubicBezTo>
                  <a:pt x="14840" y="14365"/>
                  <a:pt x="15359" y="14085"/>
                  <a:pt x="15564" y="13815"/>
                </a:cubicBezTo>
                <a:cubicBezTo>
                  <a:pt x="15619" y="13742"/>
                  <a:pt x="15693" y="13717"/>
                  <a:pt x="15776" y="13717"/>
                </a:cubicBezTo>
                <a:cubicBezTo>
                  <a:pt x="15953" y="13717"/>
                  <a:pt x="16165" y="13829"/>
                  <a:pt x="16303" y="13829"/>
                </a:cubicBezTo>
                <a:cubicBezTo>
                  <a:pt x="16329" y="13829"/>
                  <a:pt x="16353" y="13825"/>
                  <a:pt x="16373" y="13815"/>
                </a:cubicBezTo>
                <a:cubicBezTo>
                  <a:pt x="16392" y="13807"/>
                  <a:pt x="16411" y="13804"/>
                  <a:pt x="16429" y="13804"/>
                </a:cubicBezTo>
                <a:cubicBezTo>
                  <a:pt x="16596" y="13804"/>
                  <a:pt x="16718" y="14085"/>
                  <a:pt x="16718" y="14085"/>
                </a:cubicBezTo>
                <a:cubicBezTo>
                  <a:pt x="16718" y="14085"/>
                  <a:pt x="17236" y="13998"/>
                  <a:pt x="17334" y="13750"/>
                </a:cubicBezTo>
                <a:cubicBezTo>
                  <a:pt x="17397" y="13587"/>
                  <a:pt x="17564" y="13559"/>
                  <a:pt x="17713" y="13559"/>
                </a:cubicBezTo>
                <a:cubicBezTo>
                  <a:pt x="17791" y="13559"/>
                  <a:pt x="17865" y="13567"/>
                  <a:pt x="17916" y="13567"/>
                </a:cubicBezTo>
                <a:cubicBezTo>
                  <a:pt x="18013" y="13567"/>
                  <a:pt x="18391" y="13696"/>
                  <a:pt x="18683" y="13804"/>
                </a:cubicBezTo>
                <a:cubicBezTo>
                  <a:pt x="18747" y="13210"/>
                  <a:pt x="19071" y="12703"/>
                  <a:pt x="19071" y="12703"/>
                </a:cubicBezTo>
                <a:cubicBezTo>
                  <a:pt x="19071" y="12703"/>
                  <a:pt x="19503" y="11494"/>
                  <a:pt x="19578" y="11235"/>
                </a:cubicBezTo>
                <a:cubicBezTo>
                  <a:pt x="19665" y="10976"/>
                  <a:pt x="19827" y="10976"/>
                  <a:pt x="19967" y="10890"/>
                </a:cubicBezTo>
                <a:cubicBezTo>
                  <a:pt x="20107" y="10814"/>
                  <a:pt x="20755" y="10793"/>
                  <a:pt x="21035" y="10793"/>
                </a:cubicBezTo>
                <a:cubicBezTo>
                  <a:pt x="21305" y="10793"/>
                  <a:pt x="21392" y="10912"/>
                  <a:pt x="21834" y="10987"/>
                </a:cubicBezTo>
                <a:cubicBezTo>
                  <a:pt x="21890" y="10997"/>
                  <a:pt x="21936" y="11001"/>
                  <a:pt x="21975" y="11001"/>
                </a:cubicBezTo>
                <a:cubicBezTo>
                  <a:pt x="22246" y="11001"/>
                  <a:pt x="22144" y="10798"/>
                  <a:pt x="22125" y="10760"/>
                </a:cubicBezTo>
                <a:cubicBezTo>
                  <a:pt x="22115" y="10707"/>
                  <a:pt x="21866" y="10156"/>
                  <a:pt x="21791" y="10059"/>
                </a:cubicBezTo>
                <a:cubicBezTo>
                  <a:pt x="21715" y="9973"/>
                  <a:pt x="21553" y="9357"/>
                  <a:pt x="21510" y="8937"/>
                </a:cubicBezTo>
                <a:cubicBezTo>
                  <a:pt x="21467" y="8526"/>
                  <a:pt x="21402" y="7987"/>
                  <a:pt x="21079" y="7480"/>
                </a:cubicBezTo>
                <a:cubicBezTo>
                  <a:pt x="20755" y="6961"/>
                  <a:pt x="21014" y="6368"/>
                  <a:pt x="21079" y="6152"/>
                </a:cubicBezTo>
                <a:cubicBezTo>
                  <a:pt x="21143" y="5936"/>
                  <a:pt x="21187" y="5548"/>
                  <a:pt x="21251" y="5407"/>
                </a:cubicBezTo>
                <a:cubicBezTo>
                  <a:pt x="21251" y="5407"/>
                  <a:pt x="20884" y="5397"/>
                  <a:pt x="20507" y="5181"/>
                </a:cubicBezTo>
                <a:cubicBezTo>
                  <a:pt x="20140" y="4965"/>
                  <a:pt x="20237" y="4868"/>
                  <a:pt x="20140" y="4555"/>
                </a:cubicBezTo>
                <a:cubicBezTo>
                  <a:pt x="20043" y="4253"/>
                  <a:pt x="20075" y="4004"/>
                  <a:pt x="19989" y="3605"/>
                </a:cubicBezTo>
                <a:cubicBezTo>
                  <a:pt x="19891" y="3206"/>
                  <a:pt x="19578" y="3270"/>
                  <a:pt x="19309" y="3076"/>
                </a:cubicBezTo>
                <a:cubicBezTo>
                  <a:pt x="19028" y="2893"/>
                  <a:pt x="19158" y="2709"/>
                  <a:pt x="19158" y="2590"/>
                </a:cubicBezTo>
                <a:cubicBezTo>
                  <a:pt x="19158" y="2461"/>
                  <a:pt x="18963" y="1792"/>
                  <a:pt x="18780" y="1565"/>
                </a:cubicBezTo>
                <a:cubicBezTo>
                  <a:pt x="18596" y="1349"/>
                  <a:pt x="17765" y="713"/>
                  <a:pt x="17398" y="486"/>
                </a:cubicBezTo>
                <a:cubicBezTo>
                  <a:pt x="17366" y="475"/>
                  <a:pt x="17334" y="453"/>
                  <a:pt x="17280" y="410"/>
                </a:cubicBezTo>
                <a:cubicBezTo>
                  <a:pt x="17258" y="400"/>
                  <a:pt x="17236" y="378"/>
                  <a:pt x="17204" y="356"/>
                </a:cubicBezTo>
                <a:cubicBezTo>
                  <a:pt x="17172" y="335"/>
                  <a:pt x="17150" y="313"/>
                  <a:pt x="17118" y="292"/>
                </a:cubicBezTo>
                <a:lnTo>
                  <a:pt x="17096" y="281"/>
                </a:lnTo>
                <a:cubicBezTo>
                  <a:pt x="17053" y="248"/>
                  <a:pt x="17010" y="205"/>
                  <a:pt x="16956" y="162"/>
                </a:cubicBezTo>
                <a:cubicBezTo>
                  <a:pt x="16934" y="141"/>
                  <a:pt x="16913" y="119"/>
                  <a:pt x="16880" y="97"/>
                </a:cubicBezTo>
                <a:lnTo>
                  <a:pt x="15736" y="216"/>
                </a:lnTo>
                <a:cubicBezTo>
                  <a:pt x="15736" y="216"/>
                  <a:pt x="14743" y="302"/>
                  <a:pt x="14344" y="302"/>
                </a:cubicBezTo>
                <a:cubicBezTo>
                  <a:pt x="13945" y="302"/>
                  <a:pt x="13416" y="151"/>
                  <a:pt x="13416" y="151"/>
                </a:cubicBezTo>
                <a:cubicBezTo>
                  <a:pt x="13416" y="151"/>
                  <a:pt x="13200" y="0"/>
                  <a:pt x="12952"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5"/>
          <p:cNvSpPr/>
          <p:nvPr/>
        </p:nvSpPr>
        <p:spPr>
          <a:xfrm rot="442561">
            <a:off x="4674120" y="1879877"/>
            <a:ext cx="984626" cy="767329"/>
          </a:xfrm>
          <a:custGeom>
            <a:avLst/>
            <a:gdLst/>
            <a:ahLst/>
            <a:cxnLst/>
            <a:rect l="l" t="t" r="r" b="b"/>
            <a:pathLst>
              <a:path w="25903" h="25330" extrusionOk="0">
                <a:moveTo>
                  <a:pt x="19118" y="1"/>
                </a:moveTo>
                <a:cubicBezTo>
                  <a:pt x="19006" y="1"/>
                  <a:pt x="18883" y="10"/>
                  <a:pt x="18758" y="10"/>
                </a:cubicBezTo>
                <a:cubicBezTo>
                  <a:pt x="18412" y="10"/>
                  <a:pt x="16848" y="528"/>
                  <a:pt x="16718" y="560"/>
                </a:cubicBezTo>
                <a:cubicBezTo>
                  <a:pt x="16599" y="593"/>
                  <a:pt x="15552" y="1326"/>
                  <a:pt x="14959" y="1359"/>
                </a:cubicBezTo>
                <a:cubicBezTo>
                  <a:pt x="14913" y="1361"/>
                  <a:pt x="14871" y="1363"/>
                  <a:pt x="14832" y="1363"/>
                </a:cubicBezTo>
                <a:cubicBezTo>
                  <a:pt x="14385" y="1363"/>
                  <a:pt x="14433" y="1198"/>
                  <a:pt x="14344" y="1089"/>
                </a:cubicBezTo>
                <a:cubicBezTo>
                  <a:pt x="14257" y="960"/>
                  <a:pt x="13793" y="776"/>
                  <a:pt x="13264" y="657"/>
                </a:cubicBezTo>
                <a:cubicBezTo>
                  <a:pt x="13214" y="645"/>
                  <a:pt x="13169" y="639"/>
                  <a:pt x="13128" y="639"/>
                </a:cubicBezTo>
                <a:cubicBezTo>
                  <a:pt x="12744" y="639"/>
                  <a:pt x="12722" y="1138"/>
                  <a:pt x="12498" y="1294"/>
                </a:cubicBezTo>
                <a:cubicBezTo>
                  <a:pt x="12250" y="1488"/>
                  <a:pt x="11991" y="1607"/>
                  <a:pt x="11991" y="1607"/>
                </a:cubicBezTo>
                <a:cubicBezTo>
                  <a:pt x="11991" y="1607"/>
                  <a:pt x="11570" y="1424"/>
                  <a:pt x="11419" y="1143"/>
                </a:cubicBezTo>
                <a:cubicBezTo>
                  <a:pt x="11268" y="873"/>
                  <a:pt x="11106" y="873"/>
                  <a:pt x="11106" y="873"/>
                </a:cubicBezTo>
                <a:cubicBezTo>
                  <a:pt x="11106" y="873"/>
                  <a:pt x="10210" y="10"/>
                  <a:pt x="10124" y="10"/>
                </a:cubicBezTo>
                <a:cubicBezTo>
                  <a:pt x="10027" y="10"/>
                  <a:pt x="9811" y="808"/>
                  <a:pt x="9811" y="1057"/>
                </a:cubicBezTo>
                <a:cubicBezTo>
                  <a:pt x="9811" y="1294"/>
                  <a:pt x="10027" y="1456"/>
                  <a:pt x="10242" y="1704"/>
                </a:cubicBezTo>
                <a:cubicBezTo>
                  <a:pt x="10458" y="1952"/>
                  <a:pt x="10555" y="2190"/>
                  <a:pt x="10555" y="2287"/>
                </a:cubicBezTo>
                <a:cubicBezTo>
                  <a:pt x="10555" y="2384"/>
                  <a:pt x="10124" y="2870"/>
                  <a:pt x="10027" y="2870"/>
                </a:cubicBezTo>
                <a:cubicBezTo>
                  <a:pt x="9940" y="2870"/>
                  <a:pt x="9293" y="2816"/>
                  <a:pt x="9131" y="2816"/>
                </a:cubicBezTo>
                <a:cubicBezTo>
                  <a:pt x="8980" y="2816"/>
                  <a:pt x="8213" y="3150"/>
                  <a:pt x="7900" y="3150"/>
                </a:cubicBezTo>
                <a:cubicBezTo>
                  <a:pt x="7900" y="3150"/>
                  <a:pt x="8235" y="3431"/>
                  <a:pt x="7900" y="3712"/>
                </a:cubicBezTo>
                <a:cubicBezTo>
                  <a:pt x="7566" y="3981"/>
                  <a:pt x="6702" y="4046"/>
                  <a:pt x="6702" y="4046"/>
                </a:cubicBezTo>
                <a:cubicBezTo>
                  <a:pt x="6702" y="4046"/>
                  <a:pt x="6854" y="4661"/>
                  <a:pt x="6983" y="4748"/>
                </a:cubicBezTo>
                <a:cubicBezTo>
                  <a:pt x="7102" y="4845"/>
                  <a:pt x="7404" y="5061"/>
                  <a:pt x="7167" y="5212"/>
                </a:cubicBezTo>
                <a:cubicBezTo>
                  <a:pt x="6977" y="5335"/>
                  <a:pt x="6951" y="5522"/>
                  <a:pt x="6758" y="5522"/>
                </a:cubicBezTo>
                <a:cubicBezTo>
                  <a:pt x="6698" y="5522"/>
                  <a:pt x="6621" y="5504"/>
                  <a:pt x="6519" y="5460"/>
                </a:cubicBezTo>
                <a:cubicBezTo>
                  <a:pt x="6173" y="5313"/>
                  <a:pt x="6396" y="5228"/>
                  <a:pt x="6181" y="5228"/>
                </a:cubicBezTo>
                <a:cubicBezTo>
                  <a:pt x="6127" y="5228"/>
                  <a:pt x="6047" y="5233"/>
                  <a:pt x="5925" y="5244"/>
                </a:cubicBezTo>
                <a:cubicBezTo>
                  <a:pt x="5310" y="5309"/>
                  <a:pt x="5224" y="5212"/>
                  <a:pt x="5008" y="5525"/>
                </a:cubicBezTo>
                <a:cubicBezTo>
                  <a:pt x="4792" y="5827"/>
                  <a:pt x="4328" y="6075"/>
                  <a:pt x="3896" y="6421"/>
                </a:cubicBezTo>
                <a:cubicBezTo>
                  <a:pt x="3465" y="6755"/>
                  <a:pt x="2450" y="6852"/>
                  <a:pt x="2234" y="6885"/>
                </a:cubicBezTo>
                <a:cubicBezTo>
                  <a:pt x="2019" y="6917"/>
                  <a:pt x="1371" y="7155"/>
                  <a:pt x="1274" y="7316"/>
                </a:cubicBezTo>
                <a:cubicBezTo>
                  <a:pt x="1187" y="7467"/>
                  <a:pt x="1123" y="7586"/>
                  <a:pt x="745" y="7780"/>
                </a:cubicBezTo>
                <a:cubicBezTo>
                  <a:pt x="378" y="7953"/>
                  <a:pt x="259" y="8363"/>
                  <a:pt x="0" y="8665"/>
                </a:cubicBezTo>
                <a:cubicBezTo>
                  <a:pt x="302" y="8924"/>
                  <a:pt x="551" y="9043"/>
                  <a:pt x="551" y="9237"/>
                </a:cubicBezTo>
                <a:cubicBezTo>
                  <a:pt x="551" y="9443"/>
                  <a:pt x="432" y="9961"/>
                  <a:pt x="432" y="10090"/>
                </a:cubicBezTo>
                <a:cubicBezTo>
                  <a:pt x="432" y="10209"/>
                  <a:pt x="346" y="10716"/>
                  <a:pt x="346" y="10716"/>
                </a:cubicBezTo>
                <a:cubicBezTo>
                  <a:pt x="346" y="10716"/>
                  <a:pt x="691" y="11504"/>
                  <a:pt x="777" y="11504"/>
                </a:cubicBezTo>
                <a:cubicBezTo>
                  <a:pt x="874" y="11504"/>
                  <a:pt x="1770" y="11536"/>
                  <a:pt x="2072" y="11936"/>
                </a:cubicBezTo>
                <a:cubicBezTo>
                  <a:pt x="2385" y="12335"/>
                  <a:pt x="2299" y="12983"/>
                  <a:pt x="2299" y="13328"/>
                </a:cubicBezTo>
                <a:cubicBezTo>
                  <a:pt x="2299" y="13662"/>
                  <a:pt x="2040" y="13943"/>
                  <a:pt x="2310" y="14094"/>
                </a:cubicBezTo>
                <a:cubicBezTo>
                  <a:pt x="2344" y="14114"/>
                  <a:pt x="2374" y="14122"/>
                  <a:pt x="2402" y="14122"/>
                </a:cubicBezTo>
                <a:cubicBezTo>
                  <a:pt x="2502" y="14122"/>
                  <a:pt x="2572" y="14019"/>
                  <a:pt x="2686" y="14019"/>
                </a:cubicBezTo>
                <a:cubicBezTo>
                  <a:pt x="2780" y="14019"/>
                  <a:pt x="2903" y="14088"/>
                  <a:pt x="3098" y="14342"/>
                </a:cubicBezTo>
                <a:cubicBezTo>
                  <a:pt x="3583" y="14990"/>
                  <a:pt x="3778" y="15173"/>
                  <a:pt x="3681" y="15325"/>
                </a:cubicBezTo>
                <a:cubicBezTo>
                  <a:pt x="3583" y="15476"/>
                  <a:pt x="3562" y="16123"/>
                  <a:pt x="3562" y="16123"/>
                </a:cubicBezTo>
                <a:cubicBezTo>
                  <a:pt x="3562" y="16123"/>
                  <a:pt x="3983" y="16285"/>
                  <a:pt x="4145" y="16404"/>
                </a:cubicBezTo>
                <a:cubicBezTo>
                  <a:pt x="4296" y="16533"/>
                  <a:pt x="4361" y="16868"/>
                  <a:pt x="4296" y="17051"/>
                </a:cubicBezTo>
                <a:cubicBezTo>
                  <a:pt x="4231" y="17235"/>
                  <a:pt x="4361" y="17235"/>
                  <a:pt x="4792" y="17559"/>
                </a:cubicBezTo>
                <a:cubicBezTo>
                  <a:pt x="5224" y="17882"/>
                  <a:pt x="5774" y="18163"/>
                  <a:pt x="5925" y="18314"/>
                </a:cubicBezTo>
                <a:lnTo>
                  <a:pt x="5947" y="18336"/>
                </a:lnTo>
                <a:cubicBezTo>
                  <a:pt x="5990" y="18368"/>
                  <a:pt x="6077" y="18454"/>
                  <a:pt x="6184" y="18552"/>
                </a:cubicBezTo>
                <a:cubicBezTo>
                  <a:pt x="6217" y="18584"/>
                  <a:pt x="6260" y="18616"/>
                  <a:pt x="6292" y="18649"/>
                </a:cubicBezTo>
                <a:cubicBezTo>
                  <a:pt x="6357" y="18703"/>
                  <a:pt x="6422" y="18757"/>
                  <a:pt x="6487" y="18811"/>
                </a:cubicBezTo>
                <a:cubicBezTo>
                  <a:pt x="6519" y="18843"/>
                  <a:pt x="6551" y="18875"/>
                  <a:pt x="6595" y="18908"/>
                </a:cubicBezTo>
                <a:cubicBezTo>
                  <a:pt x="6972" y="19231"/>
                  <a:pt x="7436" y="19631"/>
                  <a:pt x="7814" y="19944"/>
                </a:cubicBezTo>
                <a:cubicBezTo>
                  <a:pt x="7847" y="19965"/>
                  <a:pt x="7879" y="19998"/>
                  <a:pt x="7911" y="20019"/>
                </a:cubicBezTo>
                <a:cubicBezTo>
                  <a:pt x="7944" y="20041"/>
                  <a:pt x="7965" y="20063"/>
                  <a:pt x="7987" y="20084"/>
                </a:cubicBezTo>
                <a:cubicBezTo>
                  <a:pt x="8041" y="20127"/>
                  <a:pt x="8084" y="20170"/>
                  <a:pt x="8127" y="20203"/>
                </a:cubicBezTo>
                <a:lnTo>
                  <a:pt x="8149" y="20214"/>
                </a:lnTo>
                <a:cubicBezTo>
                  <a:pt x="8181" y="20235"/>
                  <a:pt x="8203" y="20257"/>
                  <a:pt x="8235" y="20278"/>
                </a:cubicBezTo>
                <a:cubicBezTo>
                  <a:pt x="8267" y="20300"/>
                  <a:pt x="8289" y="20322"/>
                  <a:pt x="8311" y="20332"/>
                </a:cubicBezTo>
                <a:cubicBezTo>
                  <a:pt x="8365" y="20375"/>
                  <a:pt x="8397" y="20397"/>
                  <a:pt x="8429" y="20408"/>
                </a:cubicBezTo>
                <a:cubicBezTo>
                  <a:pt x="8796" y="20635"/>
                  <a:pt x="9627" y="21271"/>
                  <a:pt x="9811" y="21487"/>
                </a:cubicBezTo>
                <a:cubicBezTo>
                  <a:pt x="9994" y="21714"/>
                  <a:pt x="10189" y="22383"/>
                  <a:pt x="10189" y="22512"/>
                </a:cubicBezTo>
                <a:cubicBezTo>
                  <a:pt x="10189" y="22631"/>
                  <a:pt x="10059" y="22815"/>
                  <a:pt x="10340" y="22998"/>
                </a:cubicBezTo>
                <a:cubicBezTo>
                  <a:pt x="10609" y="23192"/>
                  <a:pt x="10922" y="23128"/>
                  <a:pt x="11020" y="23527"/>
                </a:cubicBezTo>
                <a:cubicBezTo>
                  <a:pt x="11106" y="23926"/>
                  <a:pt x="11074" y="24175"/>
                  <a:pt x="11171" y="24477"/>
                </a:cubicBezTo>
                <a:cubicBezTo>
                  <a:pt x="11268" y="24790"/>
                  <a:pt x="11171" y="24887"/>
                  <a:pt x="11538" y="25103"/>
                </a:cubicBezTo>
                <a:cubicBezTo>
                  <a:pt x="11915" y="25319"/>
                  <a:pt x="12282" y="25329"/>
                  <a:pt x="12282" y="25329"/>
                </a:cubicBezTo>
                <a:cubicBezTo>
                  <a:pt x="12336" y="25189"/>
                  <a:pt x="12638" y="24747"/>
                  <a:pt x="12649" y="24682"/>
                </a:cubicBezTo>
                <a:cubicBezTo>
                  <a:pt x="12657" y="24657"/>
                  <a:pt x="12774" y="24646"/>
                  <a:pt x="12922" y="24646"/>
                </a:cubicBezTo>
                <a:cubicBezTo>
                  <a:pt x="13162" y="24646"/>
                  <a:pt x="13482" y="24674"/>
                  <a:pt x="13556" y="24714"/>
                </a:cubicBezTo>
                <a:cubicBezTo>
                  <a:pt x="13685" y="24779"/>
                  <a:pt x="14128" y="24995"/>
                  <a:pt x="14268" y="25081"/>
                </a:cubicBezTo>
                <a:cubicBezTo>
                  <a:pt x="14303" y="25106"/>
                  <a:pt x="14376" y="25116"/>
                  <a:pt x="14474" y="25116"/>
                </a:cubicBezTo>
                <a:cubicBezTo>
                  <a:pt x="14763" y="25116"/>
                  <a:pt x="15276" y="25027"/>
                  <a:pt x="15704" y="24962"/>
                </a:cubicBezTo>
                <a:cubicBezTo>
                  <a:pt x="16276" y="24865"/>
                  <a:pt x="16168" y="24649"/>
                  <a:pt x="16168" y="24423"/>
                </a:cubicBezTo>
                <a:cubicBezTo>
                  <a:pt x="16168" y="24185"/>
                  <a:pt x="16330" y="23959"/>
                  <a:pt x="16491" y="23646"/>
                </a:cubicBezTo>
                <a:cubicBezTo>
                  <a:pt x="16642" y="23343"/>
                  <a:pt x="16459" y="23063"/>
                  <a:pt x="16459" y="22901"/>
                </a:cubicBezTo>
                <a:cubicBezTo>
                  <a:pt x="16459" y="22728"/>
                  <a:pt x="16427" y="22512"/>
                  <a:pt x="16535" y="22243"/>
                </a:cubicBezTo>
                <a:cubicBezTo>
                  <a:pt x="16642" y="21984"/>
                  <a:pt x="16858" y="21843"/>
                  <a:pt x="16869" y="21487"/>
                </a:cubicBezTo>
                <a:cubicBezTo>
                  <a:pt x="16891" y="21142"/>
                  <a:pt x="16740" y="20980"/>
                  <a:pt x="16686" y="20613"/>
                </a:cubicBezTo>
                <a:cubicBezTo>
                  <a:pt x="16642" y="20246"/>
                  <a:pt x="16869" y="20224"/>
                  <a:pt x="16902" y="20116"/>
                </a:cubicBezTo>
                <a:cubicBezTo>
                  <a:pt x="16934" y="20009"/>
                  <a:pt x="17009" y="19674"/>
                  <a:pt x="17063" y="19426"/>
                </a:cubicBezTo>
                <a:cubicBezTo>
                  <a:pt x="17107" y="19178"/>
                  <a:pt x="17549" y="18929"/>
                  <a:pt x="17894" y="18746"/>
                </a:cubicBezTo>
                <a:cubicBezTo>
                  <a:pt x="18006" y="18685"/>
                  <a:pt x="18077" y="18664"/>
                  <a:pt x="18129" y="18664"/>
                </a:cubicBezTo>
                <a:cubicBezTo>
                  <a:pt x="18235" y="18664"/>
                  <a:pt x="18269" y="18746"/>
                  <a:pt x="18412" y="18746"/>
                </a:cubicBezTo>
                <a:cubicBezTo>
                  <a:pt x="18628" y="18746"/>
                  <a:pt x="19125" y="18595"/>
                  <a:pt x="19297" y="18368"/>
                </a:cubicBezTo>
                <a:cubicBezTo>
                  <a:pt x="19459" y="18131"/>
                  <a:pt x="19664" y="18023"/>
                  <a:pt x="19848" y="18023"/>
                </a:cubicBezTo>
                <a:cubicBezTo>
                  <a:pt x="20031" y="18023"/>
                  <a:pt x="20085" y="18487"/>
                  <a:pt x="20539" y="18595"/>
                </a:cubicBezTo>
                <a:cubicBezTo>
                  <a:pt x="20693" y="18631"/>
                  <a:pt x="20968" y="18643"/>
                  <a:pt x="21280" y="18643"/>
                </a:cubicBezTo>
                <a:cubicBezTo>
                  <a:pt x="21903" y="18643"/>
                  <a:pt x="22676" y="18595"/>
                  <a:pt x="22935" y="18595"/>
                </a:cubicBezTo>
                <a:cubicBezTo>
                  <a:pt x="23312" y="18595"/>
                  <a:pt x="23658" y="18346"/>
                  <a:pt x="23917" y="18055"/>
                </a:cubicBezTo>
                <a:cubicBezTo>
                  <a:pt x="24001" y="17963"/>
                  <a:pt x="24057" y="17933"/>
                  <a:pt x="24104" y="17933"/>
                </a:cubicBezTo>
                <a:cubicBezTo>
                  <a:pt x="24198" y="17933"/>
                  <a:pt x="24257" y="18055"/>
                  <a:pt x="24441" y="18055"/>
                </a:cubicBezTo>
                <a:cubicBezTo>
                  <a:pt x="24446" y="18055"/>
                  <a:pt x="24451" y="18055"/>
                  <a:pt x="24456" y="18055"/>
                </a:cubicBezTo>
                <a:cubicBezTo>
                  <a:pt x="24518" y="18053"/>
                  <a:pt x="24575" y="18052"/>
                  <a:pt x="24629" y="18052"/>
                </a:cubicBezTo>
                <a:cubicBezTo>
                  <a:pt x="24776" y="18052"/>
                  <a:pt x="24901" y="18058"/>
                  <a:pt x="25045" y="18058"/>
                </a:cubicBezTo>
                <a:cubicBezTo>
                  <a:pt x="25098" y="18058"/>
                  <a:pt x="25153" y="18057"/>
                  <a:pt x="25212" y="18055"/>
                </a:cubicBezTo>
                <a:cubicBezTo>
                  <a:pt x="25492" y="18044"/>
                  <a:pt x="25449" y="17731"/>
                  <a:pt x="25244" y="17656"/>
                </a:cubicBezTo>
                <a:cubicBezTo>
                  <a:pt x="25039" y="17580"/>
                  <a:pt x="25028" y="17051"/>
                  <a:pt x="25028" y="16792"/>
                </a:cubicBezTo>
                <a:cubicBezTo>
                  <a:pt x="25028" y="16533"/>
                  <a:pt x="25169" y="16576"/>
                  <a:pt x="25277" y="16339"/>
                </a:cubicBezTo>
                <a:cubicBezTo>
                  <a:pt x="25384" y="16112"/>
                  <a:pt x="25136" y="15929"/>
                  <a:pt x="25136" y="15929"/>
                </a:cubicBezTo>
                <a:cubicBezTo>
                  <a:pt x="25136" y="15929"/>
                  <a:pt x="24888" y="15055"/>
                  <a:pt x="24780" y="14440"/>
                </a:cubicBezTo>
                <a:cubicBezTo>
                  <a:pt x="24672" y="13814"/>
                  <a:pt x="24856" y="13306"/>
                  <a:pt x="24996" y="13004"/>
                </a:cubicBezTo>
                <a:cubicBezTo>
                  <a:pt x="25136" y="12691"/>
                  <a:pt x="25352" y="12411"/>
                  <a:pt x="25633" y="12022"/>
                </a:cubicBezTo>
                <a:cubicBezTo>
                  <a:pt x="25903" y="11644"/>
                  <a:pt x="25881" y="10684"/>
                  <a:pt x="25849" y="10597"/>
                </a:cubicBezTo>
                <a:cubicBezTo>
                  <a:pt x="25816" y="10500"/>
                  <a:pt x="24996" y="10360"/>
                  <a:pt x="24996" y="10360"/>
                </a:cubicBezTo>
                <a:cubicBezTo>
                  <a:pt x="24996" y="10360"/>
                  <a:pt x="24812" y="10133"/>
                  <a:pt x="25028" y="9907"/>
                </a:cubicBezTo>
                <a:cubicBezTo>
                  <a:pt x="25244" y="9669"/>
                  <a:pt x="25536" y="9637"/>
                  <a:pt x="25719" y="9453"/>
                </a:cubicBezTo>
                <a:cubicBezTo>
                  <a:pt x="25903" y="9270"/>
                  <a:pt x="25741" y="9043"/>
                  <a:pt x="25654" y="8871"/>
                </a:cubicBezTo>
                <a:cubicBezTo>
                  <a:pt x="25579" y="8698"/>
                  <a:pt x="24899" y="7230"/>
                  <a:pt x="24769" y="6971"/>
                </a:cubicBezTo>
                <a:cubicBezTo>
                  <a:pt x="24726" y="6892"/>
                  <a:pt x="24676" y="6865"/>
                  <a:pt x="24623" y="6865"/>
                </a:cubicBezTo>
                <a:cubicBezTo>
                  <a:pt x="24516" y="6865"/>
                  <a:pt x="24396" y="6975"/>
                  <a:pt x="24303" y="6975"/>
                </a:cubicBezTo>
                <a:cubicBezTo>
                  <a:pt x="24292" y="6975"/>
                  <a:pt x="24282" y="6974"/>
                  <a:pt x="24273" y="6971"/>
                </a:cubicBezTo>
                <a:cubicBezTo>
                  <a:pt x="24133" y="6928"/>
                  <a:pt x="24197" y="6431"/>
                  <a:pt x="24273" y="6075"/>
                </a:cubicBezTo>
                <a:cubicBezTo>
                  <a:pt x="24348" y="5719"/>
                  <a:pt x="24413" y="5773"/>
                  <a:pt x="24392" y="5676"/>
                </a:cubicBezTo>
                <a:cubicBezTo>
                  <a:pt x="24381" y="5590"/>
                  <a:pt x="24240" y="5018"/>
                  <a:pt x="24165" y="4543"/>
                </a:cubicBezTo>
                <a:cubicBezTo>
                  <a:pt x="24089" y="4057"/>
                  <a:pt x="23960" y="4079"/>
                  <a:pt x="23852" y="3981"/>
                </a:cubicBezTo>
                <a:cubicBezTo>
                  <a:pt x="23755" y="3884"/>
                  <a:pt x="23485" y="3733"/>
                  <a:pt x="23507" y="3539"/>
                </a:cubicBezTo>
                <a:cubicBezTo>
                  <a:pt x="23517" y="3334"/>
                  <a:pt x="23841" y="3118"/>
                  <a:pt x="24035" y="2827"/>
                </a:cubicBezTo>
                <a:cubicBezTo>
                  <a:pt x="24165" y="2643"/>
                  <a:pt x="24187" y="2363"/>
                  <a:pt x="24176" y="2147"/>
                </a:cubicBezTo>
                <a:cubicBezTo>
                  <a:pt x="24079" y="2147"/>
                  <a:pt x="23981" y="2136"/>
                  <a:pt x="23874" y="2136"/>
                </a:cubicBezTo>
                <a:cubicBezTo>
                  <a:pt x="23409" y="2104"/>
                  <a:pt x="23194" y="2136"/>
                  <a:pt x="22891" y="1985"/>
                </a:cubicBezTo>
                <a:cubicBezTo>
                  <a:pt x="22578" y="1823"/>
                  <a:pt x="21683" y="1121"/>
                  <a:pt x="21370" y="528"/>
                </a:cubicBezTo>
                <a:cubicBezTo>
                  <a:pt x="21253" y="303"/>
                  <a:pt x="21076" y="234"/>
                  <a:pt x="20884" y="234"/>
                </a:cubicBezTo>
                <a:cubicBezTo>
                  <a:pt x="20579" y="234"/>
                  <a:pt x="20239" y="409"/>
                  <a:pt x="20053" y="409"/>
                </a:cubicBezTo>
                <a:cubicBezTo>
                  <a:pt x="19740" y="409"/>
                  <a:pt x="19708" y="377"/>
                  <a:pt x="19556" y="161"/>
                </a:cubicBezTo>
                <a:cubicBezTo>
                  <a:pt x="19462" y="26"/>
                  <a:pt x="19304" y="1"/>
                  <a:pt x="19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5"/>
          <p:cNvSpPr/>
          <p:nvPr/>
        </p:nvSpPr>
        <p:spPr>
          <a:xfrm rot="3599905">
            <a:off x="3558074" y="3253359"/>
            <a:ext cx="994792" cy="846844"/>
          </a:xfrm>
          <a:custGeom>
            <a:avLst/>
            <a:gdLst/>
            <a:ahLst/>
            <a:cxnLst/>
            <a:rect l="l" t="t" r="r" b="b"/>
            <a:pathLst>
              <a:path w="25040" h="21316" extrusionOk="0">
                <a:moveTo>
                  <a:pt x="12336" y="0"/>
                </a:moveTo>
                <a:cubicBezTo>
                  <a:pt x="12239" y="0"/>
                  <a:pt x="10512" y="400"/>
                  <a:pt x="10512" y="400"/>
                </a:cubicBezTo>
                <a:cubicBezTo>
                  <a:pt x="10512" y="400"/>
                  <a:pt x="9811" y="1144"/>
                  <a:pt x="9714" y="1328"/>
                </a:cubicBezTo>
                <a:cubicBezTo>
                  <a:pt x="9627" y="1511"/>
                  <a:pt x="9034" y="2245"/>
                  <a:pt x="8883" y="2267"/>
                </a:cubicBezTo>
                <a:cubicBezTo>
                  <a:pt x="8732" y="2288"/>
                  <a:pt x="8332" y="2407"/>
                  <a:pt x="8170" y="2806"/>
                </a:cubicBezTo>
                <a:cubicBezTo>
                  <a:pt x="8019" y="3206"/>
                  <a:pt x="6972" y="3519"/>
                  <a:pt x="6972" y="3519"/>
                </a:cubicBezTo>
                <a:lnTo>
                  <a:pt x="6292" y="3119"/>
                </a:lnTo>
                <a:cubicBezTo>
                  <a:pt x="6292" y="3119"/>
                  <a:pt x="6209" y="3103"/>
                  <a:pt x="6111" y="3103"/>
                </a:cubicBezTo>
                <a:cubicBezTo>
                  <a:pt x="6033" y="3103"/>
                  <a:pt x="5945" y="3113"/>
                  <a:pt x="5882" y="3152"/>
                </a:cubicBezTo>
                <a:cubicBezTo>
                  <a:pt x="5828" y="3184"/>
                  <a:pt x="5796" y="3227"/>
                  <a:pt x="5796" y="3303"/>
                </a:cubicBezTo>
                <a:lnTo>
                  <a:pt x="5796" y="4414"/>
                </a:lnTo>
                <a:lnTo>
                  <a:pt x="6357" y="4965"/>
                </a:lnTo>
                <a:cubicBezTo>
                  <a:pt x="6357" y="4965"/>
                  <a:pt x="6206" y="5494"/>
                  <a:pt x="6109" y="5612"/>
                </a:cubicBezTo>
                <a:cubicBezTo>
                  <a:pt x="6012" y="5742"/>
                  <a:pt x="5893" y="6292"/>
                  <a:pt x="5990" y="6541"/>
                </a:cubicBezTo>
                <a:cubicBezTo>
                  <a:pt x="6077" y="6789"/>
                  <a:pt x="6141" y="6897"/>
                  <a:pt x="6141" y="7048"/>
                </a:cubicBezTo>
                <a:cubicBezTo>
                  <a:pt x="6141" y="7123"/>
                  <a:pt x="6001" y="7285"/>
                  <a:pt x="5893" y="7436"/>
                </a:cubicBezTo>
                <a:cubicBezTo>
                  <a:pt x="5818" y="7555"/>
                  <a:pt x="5764" y="7674"/>
                  <a:pt x="5796" y="7739"/>
                </a:cubicBezTo>
                <a:cubicBezTo>
                  <a:pt x="5893" y="7890"/>
                  <a:pt x="6238" y="8235"/>
                  <a:pt x="6109" y="8602"/>
                </a:cubicBezTo>
                <a:cubicBezTo>
                  <a:pt x="5990" y="8969"/>
                  <a:pt x="5807" y="9217"/>
                  <a:pt x="5785" y="9562"/>
                </a:cubicBezTo>
                <a:cubicBezTo>
                  <a:pt x="5774" y="9897"/>
                  <a:pt x="5623" y="10048"/>
                  <a:pt x="5785" y="10426"/>
                </a:cubicBezTo>
                <a:cubicBezTo>
                  <a:pt x="5958" y="10793"/>
                  <a:pt x="6044" y="11289"/>
                  <a:pt x="5861" y="11408"/>
                </a:cubicBezTo>
                <a:cubicBezTo>
                  <a:pt x="5677" y="11538"/>
                  <a:pt x="5375" y="11592"/>
                  <a:pt x="4997" y="11592"/>
                </a:cubicBezTo>
                <a:lnTo>
                  <a:pt x="1792" y="11592"/>
                </a:lnTo>
                <a:cubicBezTo>
                  <a:pt x="1792" y="11592"/>
                  <a:pt x="2256" y="11624"/>
                  <a:pt x="1792" y="11872"/>
                </a:cubicBezTo>
                <a:cubicBezTo>
                  <a:pt x="1328" y="12120"/>
                  <a:pt x="562" y="12153"/>
                  <a:pt x="562" y="12153"/>
                </a:cubicBezTo>
                <a:cubicBezTo>
                  <a:pt x="562" y="12153"/>
                  <a:pt x="464" y="12369"/>
                  <a:pt x="562" y="12703"/>
                </a:cubicBezTo>
                <a:cubicBezTo>
                  <a:pt x="648" y="13038"/>
                  <a:pt x="842" y="13286"/>
                  <a:pt x="896" y="13415"/>
                </a:cubicBezTo>
                <a:cubicBezTo>
                  <a:pt x="961" y="13534"/>
                  <a:pt x="1058" y="13631"/>
                  <a:pt x="1058" y="13901"/>
                </a:cubicBezTo>
                <a:cubicBezTo>
                  <a:pt x="1058" y="14182"/>
                  <a:pt x="1080" y="13998"/>
                  <a:pt x="648" y="14765"/>
                </a:cubicBezTo>
                <a:cubicBezTo>
                  <a:pt x="216" y="15542"/>
                  <a:pt x="0" y="15790"/>
                  <a:pt x="0" y="16092"/>
                </a:cubicBezTo>
                <a:cubicBezTo>
                  <a:pt x="0" y="16405"/>
                  <a:pt x="65" y="16869"/>
                  <a:pt x="346" y="17268"/>
                </a:cubicBezTo>
                <a:cubicBezTo>
                  <a:pt x="616" y="17668"/>
                  <a:pt x="594" y="17517"/>
                  <a:pt x="616" y="17851"/>
                </a:cubicBezTo>
                <a:cubicBezTo>
                  <a:pt x="648" y="18186"/>
                  <a:pt x="1177" y="19049"/>
                  <a:pt x="1274" y="19146"/>
                </a:cubicBezTo>
                <a:cubicBezTo>
                  <a:pt x="1360" y="19243"/>
                  <a:pt x="1641" y="19697"/>
                  <a:pt x="1641" y="19859"/>
                </a:cubicBezTo>
                <a:cubicBezTo>
                  <a:pt x="1641" y="20010"/>
                  <a:pt x="1641" y="20474"/>
                  <a:pt x="1824" y="20690"/>
                </a:cubicBezTo>
                <a:cubicBezTo>
                  <a:pt x="2008" y="20906"/>
                  <a:pt x="2688" y="21294"/>
                  <a:pt x="2655" y="21316"/>
                </a:cubicBezTo>
                <a:cubicBezTo>
                  <a:pt x="2828" y="21219"/>
                  <a:pt x="3011" y="21111"/>
                  <a:pt x="3152" y="21078"/>
                </a:cubicBezTo>
                <a:cubicBezTo>
                  <a:pt x="3411" y="21003"/>
                  <a:pt x="3940" y="20981"/>
                  <a:pt x="4123" y="20927"/>
                </a:cubicBezTo>
                <a:cubicBezTo>
                  <a:pt x="4307" y="20873"/>
                  <a:pt x="4997" y="20722"/>
                  <a:pt x="5602" y="20722"/>
                </a:cubicBezTo>
                <a:cubicBezTo>
                  <a:pt x="6206" y="20722"/>
                  <a:pt x="6044" y="20841"/>
                  <a:pt x="6368" y="20916"/>
                </a:cubicBezTo>
                <a:cubicBezTo>
                  <a:pt x="6398" y="20924"/>
                  <a:pt x="6429" y="20928"/>
                  <a:pt x="6461" y="20928"/>
                </a:cubicBezTo>
                <a:cubicBezTo>
                  <a:pt x="6775" y="20928"/>
                  <a:pt x="7173" y="20567"/>
                  <a:pt x="7339" y="20312"/>
                </a:cubicBezTo>
                <a:cubicBezTo>
                  <a:pt x="7523" y="20042"/>
                  <a:pt x="7868" y="19805"/>
                  <a:pt x="8084" y="19567"/>
                </a:cubicBezTo>
                <a:lnTo>
                  <a:pt x="8106" y="19535"/>
                </a:lnTo>
                <a:lnTo>
                  <a:pt x="8138" y="19513"/>
                </a:lnTo>
                <a:lnTo>
                  <a:pt x="8170" y="19492"/>
                </a:lnTo>
                <a:cubicBezTo>
                  <a:pt x="8224" y="19449"/>
                  <a:pt x="8278" y="19427"/>
                  <a:pt x="8332" y="19405"/>
                </a:cubicBezTo>
                <a:cubicBezTo>
                  <a:pt x="8365" y="19395"/>
                  <a:pt x="8397" y="19384"/>
                  <a:pt x="8429" y="19384"/>
                </a:cubicBezTo>
                <a:cubicBezTo>
                  <a:pt x="8462" y="19373"/>
                  <a:pt x="8494" y="19362"/>
                  <a:pt x="8527" y="19362"/>
                </a:cubicBezTo>
                <a:cubicBezTo>
                  <a:pt x="8548" y="19351"/>
                  <a:pt x="8570" y="19351"/>
                  <a:pt x="8591" y="19341"/>
                </a:cubicBezTo>
                <a:cubicBezTo>
                  <a:pt x="8613" y="19341"/>
                  <a:pt x="8634" y="19341"/>
                  <a:pt x="8656" y="19330"/>
                </a:cubicBezTo>
                <a:cubicBezTo>
                  <a:pt x="8688" y="19330"/>
                  <a:pt x="8721" y="19319"/>
                  <a:pt x="8742" y="19319"/>
                </a:cubicBezTo>
                <a:cubicBezTo>
                  <a:pt x="8786" y="19319"/>
                  <a:pt x="8818" y="19308"/>
                  <a:pt x="8850" y="19308"/>
                </a:cubicBezTo>
                <a:cubicBezTo>
                  <a:pt x="8947" y="19297"/>
                  <a:pt x="9023" y="19297"/>
                  <a:pt x="9066" y="19287"/>
                </a:cubicBezTo>
                <a:cubicBezTo>
                  <a:pt x="9228" y="19254"/>
                  <a:pt x="10027" y="19114"/>
                  <a:pt x="10653" y="18682"/>
                </a:cubicBezTo>
                <a:cubicBezTo>
                  <a:pt x="11289" y="18251"/>
                  <a:pt x="11333" y="18002"/>
                  <a:pt x="11397" y="17808"/>
                </a:cubicBezTo>
                <a:cubicBezTo>
                  <a:pt x="11462" y="17603"/>
                  <a:pt x="11872" y="17409"/>
                  <a:pt x="11872" y="17409"/>
                </a:cubicBezTo>
                <a:cubicBezTo>
                  <a:pt x="11872" y="17409"/>
                  <a:pt x="12401" y="17625"/>
                  <a:pt x="12455" y="17625"/>
                </a:cubicBezTo>
                <a:cubicBezTo>
                  <a:pt x="12520" y="17625"/>
                  <a:pt x="13027" y="17333"/>
                  <a:pt x="13416" y="17063"/>
                </a:cubicBezTo>
                <a:cubicBezTo>
                  <a:pt x="13804" y="16804"/>
                  <a:pt x="14214" y="16804"/>
                  <a:pt x="14430" y="16804"/>
                </a:cubicBezTo>
                <a:cubicBezTo>
                  <a:pt x="14646" y="16804"/>
                  <a:pt x="15002" y="16869"/>
                  <a:pt x="15175" y="16880"/>
                </a:cubicBezTo>
                <a:cubicBezTo>
                  <a:pt x="15187" y="16882"/>
                  <a:pt x="15202" y="16882"/>
                  <a:pt x="15218" y="16882"/>
                </a:cubicBezTo>
                <a:cubicBezTo>
                  <a:pt x="15407" y="16882"/>
                  <a:pt x="15826" y="16767"/>
                  <a:pt x="16254" y="16578"/>
                </a:cubicBezTo>
                <a:cubicBezTo>
                  <a:pt x="16718" y="16351"/>
                  <a:pt x="17916" y="15736"/>
                  <a:pt x="18596" y="14711"/>
                </a:cubicBezTo>
                <a:cubicBezTo>
                  <a:pt x="19276" y="13674"/>
                  <a:pt x="19211" y="13577"/>
                  <a:pt x="19524" y="13027"/>
                </a:cubicBezTo>
                <a:cubicBezTo>
                  <a:pt x="19826" y="12477"/>
                  <a:pt x="19470" y="11775"/>
                  <a:pt x="19405" y="11624"/>
                </a:cubicBezTo>
                <a:cubicBezTo>
                  <a:pt x="19351" y="11473"/>
                  <a:pt x="19427" y="11225"/>
                  <a:pt x="19470" y="10976"/>
                </a:cubicBezTo>
                <a:cubicBezTo>
                  <a:pt x="19481" y="10955"/>
                  <a:pt x="19481" y="10933"/>
                  <a:pt x="19492" y="10901"/>
                </a:cubicBezTo>
                <a:lnTo>
                  <a:pt x="19513" y="10858"/>
                </a:lnTo>
                <a:cubicBezTo>
                  <a:pt x="19524" y="10836"/>
                  <a:pt x="19524" y="10804"/>
                  <a:pt x="19546" y="10782"/>
                </a:cubicBezTo>
                <a:cubicBezTo>
                  <a:pt x="19546" y="10760"/>
                  <a:pt x="19557" y="10739"/>
                  <a:pt x="19567" y="10717"/>
                </a:cubicBezTo>
                <a:cubicBezTo>
                  <a:pt x="19600" y="10653"/>
                  <a:pt x="19632" y="10588"/>
                  <a:pt x="19664" y="10523"/>
                </a:cubicBezTo>
                <a:cubicBezTo>
                  <a:pt x="19686" y="10480"/>
                  <a:pt x="19708" y="10447"/>
                  <a:pt x="19729" y="10404"/>
                </a:cubicBezTo>
                <a:cubicBezTo>
                  <a:pt x="19805" y="10253"/>
                  <a:pt x="19870" y="10102"/>
                  <a:pt x="19923" y="9929"/>
                </a:cubicBezTo>
                <a:cubicBezTo>
                  <a:pt x="20042" y="9498"/>
                  <a:pt x="19708" y="9217"/>
                  <a:pt x="19600" y="9066"/>
                </a:cubicBezTo>
                <a:cubicBezTo>
                  <a:pt x="19492" y="8915"/>
                  <a:pt x="19492" y="8742"/>
                  <a:pt x="19611" y="8526"/>
                </a:cubicBezTo>
                <a:cubicBezTo>
                  <a:pt x="19729" y="8311"/>
                  <a:pt x="19632" y="8159"/>
                  <a:pt x="19611" y="8008"/>
                </a:cubicBezTo>
                <a:cubicBezTo>
                  <a:pt x="19600" y="7846"/>
                  <a:pt x="19319" y="7415"/>
                  <a:pt x="19319" y="7199"/>
                </a:cubicBezTo>
                <a:cubicBezTo>
                  <a:pt x="19319" y="6983"/>
                  <a:pt x="19708" y="6681"/>
                  <a:pt x="19859" y="6648"/>
                </a:cubicBezTo>
                <a:cubicBezTo>
                  <a:pt x="19867" y="6647"/>
                  <a:pt x="19875" y="6646"/>
                  <a:pt x="19884" y="6646"/>
                </a:cubicBezTo>
                <a:cubicBezTo>
                  <a:pt x="20032" y="6646"/>
                  <a:pt x="20221" y="6899"/>
                  <a:pt x="20334" y="6940"/>
                </a:cubicBezTo>
                <a:cubicBezTo>
                  <a:pt x="20355" y="6947"/>
                  <a:pt x="20388" y="6950"/>
                  <a:pt x="20429" y="6950"/>
                </a:cubicBezTo>
                <a:cubicBezTo>
                  <a:pt x="20644" y="6950"/>
                  <a:pt x="21086" y="6868"/>
                  <a:pt x="21240" y="6832"/>
                </a:cubicBezTo>
                <a:cubicBezTo>
                  <a:pt x="21280" y="6823"/>
                  <a:pt x="21364" y="6819"/>
                  <a:pt x="21475" y="6819"/>
                </a:cubicBezTo>
                <a:cubicBezTo>
                  <a:pt x="21898" y="6819"/>
                  <a:pt x="22724" y="6876"/>
                  <a:pt x="23075" y="6918"/>
                </a:cubicBezTo>
                <a:cubicBezTo>
                  <a:pt x="23528" y="6983"/>
                  <a:pt x="24219" y="7048"/>
                  <a:pt x="24219" y="7048"/>
                </a:cubicBezTo>
                <a:cubicBezTo>
                  <a:pt x="24219" y="7048"/>
                  <a:pt x="24402" y="7123"/>
                  <a:pt x="24597" y="7264"/>
                </a:cubicBezTo>
                <a:lnTo>
                  <a:pt x="25039" y="7048"/>
                </a:lnTo>
                <a:cubicBezTo>
                  <a:pt x="25039" y="7048"/>
                  <a:pt x="24046" y="6595"/>
                  <a:pt x="23928" y="6260"/>
                </a:cubicBezTo>
                <a:cubicBezTo>
                  <a:pt x="23798" y="5925"/>
                  <a:pt x="23776" y="5397"/>
                  <a:pt x="23463" y="5310"/>
                </a:cubicBezTo>
                <a:cubicBezTo>
                  <a:pt x="23386" y="5285"/>
                  <a:pt x="23261" y="5275"/>
                  <a:pt x="23117" y="5275"/>
                </a:cubicBezTo>
                <a:cubicBezTo>
                  <a:pt x="22698" y="5275"/>
                  <a:pt x="22114" y="5365"/>
                  <a:pt x="22050" y="5461"/>
                </a:cubicBezTo>
                <a:cubicBezTo>
                  <a:pt x="21952" y="5580"/>
                  <a:pt x="21586" y="5958"/>
                  <a:pt x="21402" y="5979"/>
                </a:cubicBezTo>
                <a:cubicBezTo>
                  <a:pt x="21394" y="5981"/>
                  <a:pt x="21384" y="5982"/>
                  <a:pt x="21372" y="5982"/>
                </a:cubicBezTo>
                <a:cubicBezTo>
                  <a:pt x="21141" y="5982"/>
                  <a:pt x="20355" y="5677"/>
                  <a:pt x="20355" y="5677"/>
                </a:cubicBezTo>
                <a:cubicBezTo>
                  <a:pt x="20355" y="5677"/>
                  <a:pt x="20131" y="5394"/>
                  <a:pt x="19979" y="5394"/>
                </a:cubicBezTo>
                <a:cubicBezTo>
                  <a:pt x="19971" y="5394"/>
                  <a:pt x="19963" y="5395"/>
                  <a:pt x="19956" y="5397"/>
                </a:cubicBezTo>
                <a:cubicBezTo>
                  <a:pt x="19946" y="5399"/>
                  <a:pt x="19936" y="5399"/>
                  <a:pt x="19926" y="5399"/>
                </a:cubicBezTo>
                <a:cubicBezTo>
                  <a:pt x="19827" y="5399"/>
                  <a:pt x="19745" y="5307"/>
                  <a:pt x="19668" y="5307"/>
                </a:cubicBezTo>
                <a:cubicBezTo>
                  <a:pt x="19630" y="5307"/>
                  <a:pt x="19593" y="5330"/>
                  <a:pt x="19557" y="5397"/>
                </a:cubicBezTo>
                <a:cubicBezTo>
                  <a:pt x="19507" y="5480"/>
                  <a:pt x="19366" y="5509"/>
                  <a:pt x="19207" y="5509"/>
                </a:cubicBezTo>
                <a:cubicBezTo>
                  <a:pt x="18955" y="5509"/>
                  <a:pt x="18656" y="5436"/>
                  <a:pt x="18596" y="5397"/>
                </a:cubicBezTo>
                <a:cubicBezTo>
                  <a:pt x="18499" y="5332"/>
                  <a:pt x="18283" y="5062"/>
                  <a:pt x="18197" y="4630"/>
                </a:cubicBezTo>
                <a:cubicBezTo>
                  <a:pt x="18100" y="4199"/>
                  <a:pt x="18251" y="3821"/>
                  <a:pt x="17830" y="3767"/>
                </a:cubicBezTo>
                <a:cubicBezTo>
                  <a:pt x="17799" y="3762"/>
                  <a:pt x="17767" y="3760"/>
                  <a:pt x="17733" y="3760"/>
                </a:cubicBezTo>
                <a:cubicBezTo>
                  <a:pt x="17288" y="3760"/>
                  <a:pt x="16653" y="4134"/>
                  <a:pt x="16653" y="4134"/>
                </a:cubicBezTo>
                <a:cubicBezTo>
                  <a:pt x="16653" y="4134"/>
                  <a:pt x="16381" y="4280"/>
                  <a:pt x="16141" y="4280"/>
                </a:cubicBezTo>
                <a:cubicBezTo>
                  <a:pt x="16069" y="4280"/>
                  <a:pt x="15999" y="4266"/>
                  <a:pt x="15941" y="4231"/>
                </a:cubicBezTo>
                <a:cubicBezTo>
                  <a:pt x="15693" y="4069"/>
                  <a:pt x="15606" y="3972"/>
                  <a:pt x="15574" y="3756"/>
                </a:cubicBezTo>
                <a:cubicBezTo>
                  <a:pt x="15542" y="3551"/>
                  <a:pt x="15423" y="2925"/>
                  <a:pt x="15293" y="2806"/>
                </a:cubicBezTo>
                <a:cubicBezTo>
                  <a:pt x="15175" y="2688"/>
                  <a:pt x="14678" y="2472"/>
                  <a:pt x="14678" y="2472"/>
                </a:cubicBezTo>
                <a:cubicBezTo>
                  <a:pt x="14678" y="2472"/>
                  <a:pt x="14829" y="1824"/>
                  <a:pt x="14678" y="1641"/>
                </a:cubicBezTo>
                <a:cubicBezTo>
                  <a:pt x="14527" y="1446"/>
                  <a:pt x="14031" y="1026"/>
                  <a:pt x="14031" y="1026"/>
                </a:cubicBezTo>
                <a:cubicBezTo>
                  <a:pt x="14031" y="1026"/>
                  <a:pt x="13631" y="680"/>
                  <a:pt x="13513" y="464"/>
                </a:cubicBezTo>
                <a:cubicBezTo>
                  <a:pt x="13383" y="248"/>
                  <a:pt x="12433" y="0"/>
                  <a:pt x="12336" y="0"/>
                </a:cubicBezTo>
                <a:close/>
              </a:path>
            </a:pathLst>
          </a:custGeom>
          <a:solidFill>
            <a:srgbClr val="788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5"/>
          <p:cNvSpPr/>
          <p:nvPr/>
        </p:nvSpPr>
        <p:spPr>
          <a:xfrm rot="10800000">
            <a:off x="4691693" y="3313451"/>
            <a:ext cx="967757" cy="733623"/>
          </a:xfrm>
          <a:custGeom>
            <a:avLst/>
            <a:gdLst/>
            <a:ahLst/>
            <a:cxnLst/>
            <a:rect l="l" t="t" r="r" b="b"/>
            <a:pathLst>
              <a:path w="22246" h="15510" extrusionOk="0">
                <a:moveTo>
                  <a:pt x="12952" y="0"/>
                </a:moveTo>
                <a:cubicBezTo>
                  <a:pt x="12714" y="0"/>
                  <a:pt x="12185" y="151"/>
                  <a:pt x="12185" y="151"/>
                </a:cubicBezTo>
                <a:lnTo>
                  <a:pt x="11203" y="464"/>
                </a:lnTo>
                <a:cubicBezTo>
                  <a:pt x="11203" y="464"/>
                  <a:pt x="9099" y="799"/>
                  <a:pt x="8969" y="799"/>
                </a:cubicBezTo>
                <a:cubicBezTo>
                  <a:pt x="8829" y="799"/>
                  <a:pt x="8538" y="1263"/>
                  <a:pt x="8538" y="1263"/>
                </a:cubicBezTo>
                <a:lnTo>
                  <a:pt x="7253" y="1598"/>
                </a:lnTo>
                <a:cubicBezTo>
                  <a:pt x="7253" y="1598"/>
                  <a:pt x="6357" y="1414"/>
                  <a:pt x="6109" y="1263"/>
                </a:cubicBezTo>
                <a:cubicBezTo>
                  <a:pt x="6067" y="1236"/>
                  <a:pt x="6009" y="1224"/>
                  <a:pt x="5941" y="1224"/>
                </a:cubicBezTo>
                <a:cubicBezTo>
                  <a:pt x="5633" y="1224"/>
                  <a:pt x="5127" y="1464"/>
                  <a:pt x="4976" y="1544"/>
                </a:cubicBezTo>
                <a:cubicBezTo>
                  <a:pt x="4782" y="1630"/>
                  <a:pt x="4231" y="2655"/>
                  <a:pt x="4048" y="2990"/>
                </a:cubicBezTo>
                <a:cubicBezTo>
                  <a:pt x="3864" y="3324"/>
                  <a:pt x="4048" y="3918"/>
                  <a:pt x="4048" y="4134"/>
                </a:cubicBezTo>
                <a:cubicBezTo>
                  <a:pt x="4048" y="4350"/>
                  <a:pt x="3864" y="4835"/>
                  <a:pt x="3746" y="5051"/>
                </a:cubicBezTo>
                <a:cubicBezTo>
                  <a:pt x="3616" y="5267"/>
                  <a:pt x="3217" y="5796"/>
                  <a:pt x="2979" y="6012"/>
                </a:cubicBezTo>
                <a:cubicBezTo>
                  <a:pt x="2753" y="6228"/>
                  <a:pt x="2850" y="6476"/>
                  <a:pt x="2850" y="6659"/>
                </a:cubicBezTo>
                <a:cubicBezTo>
                  <a:pt x="2850" y="6843"/>
                  <a:pt x="2936" y="7091"/>
                  <a:pt x="2969" y="7210"/>
                </a:cubicBezTo>
                <a:cubicBezTo>
                  <a:pt x="3001" y="7339"/>
                  <a:pt x="2969" y="7674"/>
                  <a:pt x="2969" y="7674"/>
                </a:cubicBezTo>
                <a:cubicBezTo>
                  <a:pt x="2969" y="7674"/>
                  <a:pt x="2398" y="7728"/>
                  <a:pt x="2072" y="7728"/>
                </a:cubicBezTo>
                <a:cubicBezTo>
                  <a:pt x="1963" y="7728"/>
                  <a:pt x="1881" y="7722"/>
                  <a:pt x="1857" y="7706"/>
                </a:cubicBezTo>
                <a:cubicBezTo>
                  <a:pt x="1828" y="7685"/>
                  <a:pt x="1723" y="7677"/>
                  <a:pt x="1584" y="7677"/>
                </a:cubicBezTo>
                <a:cubicBezTo>
                  <a:pt x="1305" y="7677"/>
                  <a:pt x="893" y="7706"/>
                  <a:pt x="691" y="7706"/>
                </a:cubicBezTo>
                <a:cubicBezTo>
                  <a:pt x="378" y="7706"/>
                  <a:pt x="260" y="7922"/>
                  <a:pt x="260" y="7922"/>
                </a:cubicBezTo>
                <a:lnTo>
                  <a:pt x="260" y="9217"/>
                </a:lnTo>
                <a:cubicBezTo>
                  <a:pt x="260" y="9268"/>
                  <a:pt x="251" y="9289"/>
                  <a:pt x="235" y="9289"/>
                </a:cubicBezTo>
                <a:cubicBezTo>
                  <a:pt x="188" y="9289"/>
                  <a:pt x="82" y="9091"/>
                  <a:pt x="1" y="8937"/>
                </a:cubicBezTo>
                <a:lnTo>
                  <a:pt x="1" y="11516"/>
                </a:lnTo>
                <a:cubicBezTo>
                  <a:pt x="270" y="11818"/>
                  <a:pt x="529" y="12261"/>
                  <a:pt x="583" y="12498"/>
                </a:cubicBezTo>
                <a:cubicBezTo>
                  <a:pt x="594" y="12595"/>
                  <a:pt x="583" y="12692"/>
                  <a:pt x="540" y="12789"/>
                </a:cubicBezTo>
                <a:cubicBezTo>
                  <a:pt x="1058" y="12700"/>
                  <a:pt x="1502" y="12668"/>
                  <a:pt x="1859" y="12668"/>
                </a:cubicBezTo>
                <a:cubicBezTo>
                  <a:pt x="2366" y="12668"/>
                  <a:pt x="2697" y="12733"/>
                  <a:pt x="2818" y="12789"/>
                </a:cubicBezTo>
                <a:cubicBezTo>
                  <a:pt x="3066" y="12919"/>
                  <a:pt x="3519" y="13318"/>
                  <a:pt x="3800" y="13502"/>
                </a:cubicBezTo>
                <a:cubicBezTo>
                  <a:pt x="3891" y="13561"/>
                  <a:pt x="3968" y="13582"/>
                  <a:pt x="4035" y="13582"/>
                </a:cubicBezTo>
                <a:cubicBezTo>
                  <a:pt x="4176" y="13582"/>
                  <a:pt x="4273" y="13491"/>
                  <a:pt x="4361" y="13469"/>
                </a:cubicBezTo>
                <a:cubicBezTo>
                  <a:pt x="4480" y="13437"/>
                  <a:pt x="4631" y="13286"/>
                  <a:pt x="4814" y="13005"/>
                </a:cubicBezTo>
                <a:cubicBezTo>
                  <a:pt x="5008" y="12725"/>
                  <a:pt x="5526" y="12638"/>
                  <a:pt x="5624" y="12638"/>
                </a:cubicBezTo>
                <a:cubicBezTo>
                  <a:pt x="5710" y="12638"/>
                  <a:pt x="6142" y="12757"/>
                  <a:pt x="6573" y="12854"/>
                </a:cubicBezTo>
                <a:cubicBezTo>
                  <a:pt x="7005" y="12941"/>
                  <a:pt x="7037" y="13005"/>
                  <a:pt x="7037" y="13005"/>
                </a:cubicBezTo>
                <a:cubicBezTo>
                  <a:pt x="7037" y="13005"/>
                  <a:pt x="7350" y="12887"/>
                  <a:pt x="7502" y="12854"/>
                </a:cubicBezTo>
                <a:cubicBezTo>
                  <a:pt x="7507" y="12853"/>
                  <a:pt x="7513" y="12853"/>
                  <a:pt x="7519" y="12853"/>
                </a:cubicBezTo>
                <a:cubicBezTo>
                  <a:pt x="7690" y="12853"/>
                  <a:pt x="8185" y="13257"/>
                  <a:pt x="8268" y="13351"/>
                </a:cubicBezTo>
                <a:cubicBezTo>
                  <a:pt x="8365" y="13437"/>
                  <a:pt x="8646" y="13556"/>
                  <a:pt x="8646" y="13556"/>
                </a:cubicBezTo>
                <a:cubicBezTo>
                  <a:pt x="8646" y="13556"/>
                  <a:pt x="8765" y="13561"/>
                  <a:pt x="9012" y="13561"/>
                </a:cubicBezTo>
                <a:cubicBezTo>
                  <a:pt x="9135" y="13561"/>
                  <a:pt x="9289" y="13559"/>
                  <a:pt x="9477" y="13556"/>
                </a:cubicBezTo>
                <a:cubicBezTo>
                  <a:pt x="9480" y="13556"/>
                  <a:pt x="9484" y="13556"/>
                  <a:pt x="9487" y="13556"/>
                </a:cubicBezTo>
                <a:cubicBezTo>
                  <a:pt x="10026" y="13556"/>
                  <a:pt x="9962" y="14367"/>
                  <a:pt x="9962" y="14646"/>
                </a:cubicBezTo>
                <a:lnTo>
                  <a:pt x="9962" y="15315"/>
                </a:lnTo>
                <a:cubicBezTo>
                  <a:pt x="9962" y="15509"/>
                  <a:pt x="10405" y="15444"/>
                  <a:pt x="10675" y="15477"/>
                </a:cubicBezTo>
                <a:cubicBezTo>
                  <a:pt x="10682" y="15478"/>
                  <a:pt x="10690" y="15478"/>
                  <a:pt x="10698" y="15478"/>
                </a:cubicBezTo>
                <a:cubicBezTo>
                  <a:pt x="10994" y="15478"/>
                  <a:pt x="11697" y="14913"/>
                  <a:pt x="12002" y="14829"/>
                </a:cubicBezTo>
                <a:cubicBezTo>
                  <a:pt x="12103" y="14797"/>
                  <a:pt x="12208" y="14786"/>
                  <a:pt x="12304" y="14786"/>
                </a:cubicBezTo>
                <a:cubicBezTo>
                  <a:pt x="12496" y="14786"/>
                  <a:pt x="12650" y="14829"/>
                  <a:pt x="12650" y="14829"/>
                </a:cubicBezTo>
                <a:cubicBezTo>
                  <a:pt x="12650" y="14829"/>
                  <a:pt x="12768" y="14765"/>
                  <a:pt x="13017" y="14549"/>
                </a:cubicBezTo>
                <a:cubicBezTo>
                  <a:pt x="13167" y="14417"/>
                  <a:pt x="13410" y="14398"/>
                  <a:pt x="13638" y="14398"/>
                </a:cubicBezTo>
                <a:cubicBezTo>
                  <a:pt x="13734" y="14398"/>
                  <a:pt x="13828" y="14401"/>
                  <a:pt x="13911" y="14401"/>
                </a:cubicBezTo>
                <a:cubicBezTo>
                  <a:pt x="13955" y="14401"/>
                  <a:pt x="13995" y="14400"/>
                  <a:pt x="14031" y="14398"/>
                </a:cubicBezTo>
                <a:cubicBezTo>
                  <a:pt x="14099" y="14390"/>
                  <a:pt x="14170" y="14387"/>
                  <a:pt x="14241" y="14387"/>
                </a:cubicBezTo>
                <a:cubicBezTo>
                  <a:pt x="14409" y="14387"/>
                  <a:pt x="14572" y="14403"/>
                  <a:pt x="14672" y="14403"/>
                </a:cubicBezTo>
                <a:cubicBezTo>
                  <a:pt x="14702" y="14403"/>
                  <a:pt x="14726" y="14401"/>
                  <a:pt x="14743" y="14398"/>
                </a:cubicBezTo>
                <a:cubicBezTo>
                  <a:pt x="14840" y="14365"/>
                  <a:pt x="15359" y="14085"/>
                  <a:pt x="15564" y="13815"/>
                </a:cubicBezTo>
                <a:cubicBezTo>
                  <a:pt x="15619" y="13742"/>
                  <a:pt x="15693" y="13717"/>
                  <a:pt x="15776" y="13717"/>
                </a:cubicBezTo>
                <a:cubicBezTo>
                  <a:pt x="15953" y="13717"/>
                  <a:pt x="16165" y="13829"/>
                  <a:pt x="16303" y="13829"/>
                </a:cubicBezTo>
                <a:cubicBezTo>
                  <a:pt x="16329" y="13829"/>
                  <a:pt x="16353" y="13825"/>
                  <a:pt x="16373" y="13815"/>
                </a:cubicBezTo>
                <a:cubicBezTo>
                  <a:pt x="16392" y="13807"/>
                  <a:pt x="16411" y="13804"/>
                  <a:pt x="16429" y="13804"/>
                </a:cubicBezTo>
                <a:cubicBezTo>
                  <a:pt x="16596" y="13804"/>
                  <a:pt x="16718" y="14085"/>
                  <a:pt x="16718" y="14085"/>
                </a:cubicBezTo>
                <a:cubicBezTo>
                  <a:pt x="16718" y="14085"/>
                  <a:pt x="17236" y="13998"/>
                  <a:pt x="17334" y="13750"/>
                </a:cubicBezTo>
                <a:cubicBezTo>
                  <a:pt x="17397" y="13587"/>
                  <a:pt x="17564" y="13559"/>
                  <a:pt x="17713" y="13559"/>
                </a:cubicBezTo>
                <a:cubicBezTo>
                  <a:pt x="17791" y="13559"/>
                  <a:pt x="17865" y="13567"/>
                  <a:pt x="17916" y="13567"/>
                </a:cubicBezTo>
                <a:cubicBezTo>
                  <a:pt x="18013" y="13567"/>
                  <a:pt x="18391" y="13696"/>
                  <a:pt x="18683" y="13804"/>
                </a:cubicBezTo>
                <a:cubicBezTo>
                  <a:pt x="18747" y="13210"/>
                  <a:pt x="19071" y="12703"/>
                  <a:pt x="19071" y="12703"/>
                </a:cubicBezTo>
                <a:cubicBezTo>
                  <a:pt x="19071" y="12703"/>
                  <a:pt x="19503" y="11494"/>
                  <a:pt x="19578" y="11235"/>
                </a:cubicBezTo>
                <a:cubicBezTo>
                  <a:pt x="19665" y="10976"/>
                  <a:pt x="19827" y="10976"/>
                  <a:pt x="19967" y="10890"/>
                </a:cubicBezTo>
                <a:cubicBezTo>
                  <a:pt x="20107" y="10814"/>
                  <a:pt x="20755" y="10793"/>
                  <a:pt x="21035" y="10793"/>
                </a:cubicBezTo>
                <a:cubicBezTo>
                  <a:pt x="21305" y="10793"/>
                  <a:pt x="21392" y="10912"/>
                  <a:pt x="21834" y="10987"/>
                </a:cubicBezTo>
                <a:cubicBezTo>
                  <a:pt x="21890" y="10997"/>
                  <a:pt x="21936" y="11001"/>
                  <a:pt x="21975" y="11001"/>
                </a:cubicBezTo>
                <a:cubicBezTo>
                  <a:pt x="22246" y="11001"/>
                  <a:pt x="22144" y="10798"/>
                  <a:pt x="22125" y="10760"/>
                </a:cubicBezTo>
                <a:cubicBezTo>
                  <a:pt x="22115" y="10707"/>
                  <a:pt x="21866" y="10156"/>
                  <a:pt x="21791" y="10059"/>
                </a:cubicBezTo>
                <a:cubicBezTo>
                  <a:pt x="21715" y="9973"/>
                  <a:pt x="21553" y="9357"/>
                  <a:pt x="21510" y="8937"/>
                </a:cubicBezTo>
                <a:cubicBezTo>
                  <a:pt x="21467" y="8526"/>
                  <a:pt x="21402" y="7987"/>
                  <a:pt x="21079" y="7480"/>
                </a:cubicBezTo>
                <a:cubicBezTo>
                  <a:pt x="20755" y="6961"/>
                  <a:pt x="21014" y="6368"/>
                  <a:pt x="21079" y="6152"/>
                </a:cubicBezTo>
                <a:cubicBezTo>
                  <a:pt x="21143" y="5936"/>
                  <a:pt x="21187" y="5548"/>
                  <a:pt x="21251" y="5407"/>
                </a:cubicBezTo>
                <a:cubicBezTo>
                  <a:pt x="21251" y="5407"/>
                  <a:pt x="20884" y="5397"/>
                  <a:pt x="20507" y="5181"/>
                </a:cubicBezTo>
                <a:cubicBezTo>
                  <a:pt x="20140" y="4965"/>
                  <a:pt x="20237" y="4868"/>
                  <a:pt x="20140" y="4555"/>
                </a:cubicBezTo>
                <a:cubicBezTo>
                  <a:pt x="20043" y="4253"/>
                  <a:pt x="20075" y="4004"/>
                  <a:pt x="19989" y="3605"/>
                </a:cubicBezTo>
                <a:cubicBezTo>
                  <a:pt x="19891" y="3206"/>
                  <a:pt x="19578" y="3270"/>
                  <a:pt x="19309" y="3076"/>
                </a:cubicBezTo>
                <a:cubicBezTo>
                  <a:pt x="19028" y="2893"/>
                  <a:pt x="19158" y="2709"/>
                  <a:pt x="19158" y="2590"/>
                </a:cubicBezTo>
                <a:cubicBezTo>
                  <a:pt x="19158" y="2461"/>
                  <a:pt x="18963" y="1792"/>
                  <a:pt x="18780" y="1565"/>
                </a:cubicBezTo>
                <a:cubicBezTo>
                  <a:pt x="18596" y="1349"/>
                  <a:pt x="17765" y="713"/>
                  <a:pt x="17398" y="486"/>
                </a:cubicBezTo>
                <a:cubicBezTo>
                  <a:pt x="17366" y="475"/>
                  <a:pt x="17334" y="453"/>
                  <a:pt x="17280" y="410"/>
                </a:cubicBezTo>
                <a:cubicBezTo>
                  <a:pt x="17258" y="400"/>
                  <a:pt x="17236" y="378"/>
                  <a:pt x="17204" y="356"/>
                </a:cubicBezTo>
                <a:cubicBezTo>
                  <a:pt x="17172" y="335"/>
                  <a:pt x="17150" y="313"/>
                  <a:pt x="17118" y="292"/>
                </a:cubicBezTo>
                <a:lnTo>
                  <a:pt x="17096" y="281"/>
                </a:lnTo>
                <a:cubicBezTo>
                  <a:pt x="17053" y="248"/>
                  <a:pt x="17010" y="205"/>
                  <a:pt x="16956" y="162"/>
                </a:cubicBezTo>
                <a:cubicBezTo>
                  <a:pt x="16934" y="141"/>
                  <a:pt x="16913" y="119"/>
                  <a:pt x="16880" y="97"/>
                </a:cubicBezTo>
                <a:lnTo>
                  <a:pt x="15736" y="216"/>
                </a:lnTo>
                <a:cubicBezTo>
                  <a:pt x="15736" y="216"/>
                  <a:pt x="14743" y="302"/>
                  <a:pt x="14344" y="302"/>
                </a:cubicBezTo>
                <a:cubicBezTo>
                  <a:pt x="13945" y="302"/>
                  <a:pt x="13416" y="151"/>
                  <a:pt x="13416" y="151"/>
                </a:cubicBezTo>
                <a:cubicBezTo>
                  <a:pt x="13416" y="151"/>
                  <a:pt x="13200" y="0"/>
                  <a:pt x="12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2" name="Google Shape;632;p45"/>
          <p:cNvGrpSpPr/>
          <p:nvPr/>
        </p:nvGrpSpPr>
        <p:grpSpPr>
          <a:xfrm>
            <a:off x="5068684" y="3528613"/>
            <a:ext cx="213770" cy="243225"/>
            <a:chOff x="1529350" y="258825"/>
            <a:chExt cx="423475" cy="481825"/>
          </a:xfrm>
        </p:grpSpPr>
        <p:sp>
          <p:nvSpPr>
            <p:cNvPr id="633" name="Google Shape;633;p45"/>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4" name="Google Shape;634;p45"/>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5" name="Google Shape;635;p45"/>
          <p:cNvGrpSpPr/>
          <p:nvPr/>
        </p:nvGrpSpPr>
        <p:grpSpPr>
          <a:xfrm>
            <a:off x="3871300" y="3528613"/>
            <a:ext cx="243225" cy="243225"/>
            <a:chOff x="4456875" y="1435075"/>
            <a:chExt cx="481825" cy="481825"/>
          </a:xfrm>
        </p:grpSpPr>
        <p:sp>
          <p:nvSpPr>
            <p:cNvPr id="636" name="Google Shape;636;p45"/>
            <p:cNvSpPr/>
            <p:nvPr/>
          </p:nvSpPr>
          <p:spPr>
            <a:xfrm>
              <a:off x="4624975" y="1465275"/>
              <a:ext cx="56650" cy="86000"/>
            </a:xfrm>
            <a:custGeom>
              <a:avLst/>
              <a:gdLst/>
              <a:ahLst/>
              <a:cxnLst/>
              <a:rect l="l" t="t" r="r" b="b"/>
              <a:pathLst>
                <a:path w="2266" h="3440" extrusionOk="0">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7" name="Google Shape;637;p45"/>
            <p:cNvSpPr/>
            <p:nvPr/>
          </p:nvSpPr>
          <p:spPr>
            <a:xfrm>
              <a:off x="4615275" y="1797425"/>
              <a:ext cx="66350" cy="89375"/>
            </a:xfrm>
            <a:custGeom>
              <a:avLst/>
              <a:gdLst/>
              <a:ahLst/>
              <a:cxnLst/>
              <a:rect l="l" t="t" r="r" b="b"/>
              <a:pathLst>
                <a:path w="2654" h="3575" extrusionOk="0">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8" name="Google Shape;638;p45"/>
            <p:cNvSpPr/>
            <p:nvPr/>
          </p:nvSpPr>
          <p:spPr>
            <a:xfrm>
              <a:off x="4583125" y="1547250"/>
              <a:ext cx="28250" cy="28250"/>
            </a:xfrm>
            <a:custGeom>
              <a:avLst/>
              <a:gdLst/>
              <a:ahLst/>
              <a:cxnLst/>
              <a:rect l="l" t="t" r="r" b="b"/>
              <a:pathLst>
                <a:path w="1130" h="1130" extrusionOk="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9" name="Google Shape;639;p45"/>
            <p:cNvSpPr/>
            <p:nvPr/>
          </p:nvSpPr>
          <p:spPr>
            <a:xfrm>
              <a:off x="4597950" y="1576075"/>
              <a:ext cx="83675" cy="87525"/>
            </a:xfrm>
            <a:custGeom>
              <a:avLst/>
              <a:gdLst/>
              <a:ahLst/>
              <a:cxnLst/>
              <a:rect l="l" t="t" r="r" b="b"/>
              <a:pathLst>
                <a:path w="3347" h="3501" extrusionOk="0">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0" name="Google Shape;640;p45"/>
            <p:cNvSpPr/>
            <p:nvPr/>
          </p:nvSpPr>
          <p:spPr>
            <a:xfrm>
              <a:off x="4597650" y="1692175"/>
              <a:ext cx="83975" cy="82450"/>
            </a:xfrm>
            <a:custGeom>
              <a:avLst/>
              <a:gdLst/>
              <a:ahLst/>
              <a:cxnLst/>
              <a:rect l="l" t="t" r="r" b="b"/>
              <a:pathLst>
                <a:path w="3359" h="3298" extrusionOk="0">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1" name="Google Shape;641;p45"/>
            <p:cNvSpPr/>
            <p:nvPr/>
          </p:nvSpPr>
          <p:spPr>
            <a:xfrm>
              <a:off x="4798050" y="1663575"/>
              <a:ext cx="28475" cy="28250"/>
            </a:xfrm>
            <a:custGeom>
              <a:avLst/>
              <a:gdLst/>
              <a:ahLst/>
              <a:cxnLst/>
              <a:rect l="l" t="t" r="r" b="b"/>
              <a:pathLst>
                <a:path w="1139" h="1130" extrusionOk="0">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2" name="Google Shape;642;p45"/>
            <p:cNvSpPr/>
            <p:nvPr/>
          </p:nvSpPr>
          <p:spPr>
            <a:xfrm>
              <a:off x="4710200" y="1435075"/>
              <a:ext cx="228500" cy="228525"/>
            </a:xfrm>
            <a:custGeom>
              <a:avLst/>
              <a:gdLst/>
              <a:ahLst/>
              <a:cxnLst/>
              <a:rect l="l" t="t" r="r" b="b"/>
              <a:pathLst>
                <a:path w="9140" h="9141" extrusionOk="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3" name="Google Shape;643;p45"/>
            <p:cNvSpPr/>
            <p:nvPr/>
          </p:nvSpPr>
          <p:spPr>
            <a:xfrm>
              <a:off x="4819200" y="1593475"/>
              <a:ext cx="89400" cy="70125"/>
            </a:xfrm>
            <a:custGeom>
              <a:avLst/>
              <a:gdLst/>
              <a:ahLst/>
              <a:cxnLst/>
              <a:rect l="l" t="t" r="r" b="b"/>
              <a:pathLst>
                <a:path w="3576" h="2805" extrusionOk="0">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4" name="Google Shape;644;p45"/>
            <p:cNvSpPr/>
            <p:nvPr/>
          </p:nvSpPr>
          <p:spPr>
            <a:xfrm>
              <a:off x="4819200" y="1692175"/>
              <a:ext cx="89475" cy="66275"/>
            </a:xfrm>
            <a:custGeom>
              <a:avLst/>
              <a:gdLst/>
              <a:ahLst/>
              <a:cxnLst/>
              <a:rect l="l" t="t" r="r" b="b"/>
              <a:pathLst>
                <a:path w="3579" h="2651" extrusionOk="0">
                  <a:moveTo>
                    <a:pt x="1317" y="0"/>
                  </a:moveTo>
                  <a:cubicBezTo>
                    <a:pt x="1133" y="500"/>
                    <a:pt x="727" y="883"/>
                    <a:pt x="215" y="1033"/>
                  </a:cubicBezTo>
                  <a:cubicBezTo>
                    <a:pt x="166" y="1593"/>
                    <a:pt x="94" y="2132"/>
                    <a:pt x="1" y="2650"/>
                  </a:cubicBezTo>
                  <a:cubicBezTo>
                    <a:pt x="1889" y="2030"/>
                    <a:pt x="3223" y="1078"/>
                    <a:pt x="3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5" name="Google Shape;645;p45"/>
            <p:cNvSpPr/>
            <p:nvPr/>
          </p:nvSpPr>
          <p:spPr>
            <a:xfrm>
              <a:off x="4456875" y="1691800"/>
              <a:ext cx="225125" cy="225100"/>
            </a:xfrm>
            <a:custGeom>
              <a:avLst/>
              <a:gdLst/>
              <a:ahLst/>
              <a:cxnLst/>
              <a:rect l="l" t="t" r="r" b="b"/>
              <a:pathLst>
                <a:path w="9005" h="9004" extrusionOk="0">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6" name="Google Shape;646;p45"/>
            <p:cNvSpPr/>
            <p:nvPr/>
          </p:nvSpPr>
          <p:spPr>
            <a:xfrm>
              <a:off x="4487000" y="1595125"/>
              <a:ext cx="88925" cy="68475"/>
            </a:xfrm>
            <a:custGeom>
              <a:avLst/>
              <a:gdLst/>
              <a:ahLst/>
              <a:cxnLst/>
              <a:rect l="l" t="t" r="r" b="b"/>
              <a:pathLst>
                <a:path w="3557" h="2739" extrusionOk="0">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7" name="Google Shape;647;p45"/>
            <p:cNvSpPr/>
            <p:nvPr/>
          </p:nvSpPr>
          <p:spPr>
            <a:xfrm>
              <a:off x="4486925" y="1692175"/>
              <a:ext cx="89450" cy="66350"/>
            </a:xfrm>
            <a:custGeom>
              <a:avLst/>
              <a:gdLst/>
              <a:ahLst/>
              <a:cxnLst/>
              <a:rect l="l" t="t" r="r" b="b"/>
              <a:pathLst>
                <a:path w="3578" h="2654" extrusionOk="0">
                  <a:moveTo>
                    <a:pt x="0" y="0"/>
                  </a:moveTo>
                  <a:cubicBezTo>
                    <a:pt x="352" y="1078"/>
                    <a:pt x="1689" y="2030"/>
                    <a:pt x="3578" y="2653"/>
                  </a:cubicBezTo>
                  <a:cubicBezTo>
                    <a:pt x="3418" y="1777"/>
                    <a:pt x="3325" y="889"/>
                    <a:pt x="3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8" name="Google Shape;648;p45"/>
            <p:cNvSpPr/>
            <p:nvPr/>
          </p:nvSpPr>
          <p:spPr>
            <a:xfrm>
              <a:off x="4456875" y="1435075"/>
              <a:ext cx="225125" cy="228525"/>
            </a:xfrm>
            <a:custGeom>
              <a:avLst/>
              <a:gdLst/>
              <a:ahLst/>
              <a:cxnLst/>
              <a:rect l="l" t="t" r="r" b="b"/>
              <a:pathLst>
                <a:path w="9005" h="9141" extrusionOk="0">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9" name="Google Shape;649;p45"/>
            <p:cNvSpPr/>
            <p:nvPr/>
          </p:nvSpPr>
          <p:spPr>
            <a:xfrm>
              <a:off x="4710200" y="1691800"/>
              <a:ext cx="228500" cy="225100"/>
            </a:xfrm>
            <a:custGeom>
              <a:avLst/>
              <a:gdLst/>
              <a:ahLst/>
              <a:cxnLst/>
              <a:rect l="l" t="t" r="r" b="b"/>
              <a:pathLst>
                <a:path w="9140" h="9004" extrusionOk="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0" name="Google Shape;650;p45"/>
            <p:cNvSpPr/>
            <p:nvPr/>
          </p:nvSpPr>
          <p:spPr>
            <a:xfrm>
              <a:off x="4710200" y="1465200"/>
              <a:ext cx="70025" cy="89375"/>
            </a:xfrm>
            <a:custGeom>
              <a:avLst/>
              <a:gdLst/>
              <a:ahLst/>
              <a:cxnLst/>
              <a:rect l="l" t="t" r="r" b="b"/>
              <a:pathLst>
                <a:path w="2801" h="3575" extrusionOk="0">
                  <a:moveTo>
                    <a:pt x="1" y="0"/>
                  </a:moveTo>
                  <a:lnTo>
                    <a:pt x="1" y="3298"/>
                  </a:lnTo>
                  <a:cubicBezTo>
                    <a:pt x="937" y="3328"/>
                    <a:pt x="1961" y="3421"/>
                    <a:pt x="2801" y="3575"/>
                  </a:cubicBezTo>
                  <a:cubicBezTo>
                    <a:pt x="2181" y="1687"/>
                    <a:pt x="1082" y="35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1" name="Google Shape;651;p45"/>
            <p:cNvSpPr/>
            <p:nvPr/>
          </p:nvSpPr>
          <p:spPr>
            <a:xfrm>
              <a:off x="4710200" y="1575850"/>
              <a:ext cx="86150" cy="87750"/>
            </a:xfrm>
            <a:custGeom>
              <a:avLst/>
              <a:gdLst/>
              <a:ahLst/>
              <a:cxnLst/>
              <a:rect l="l" t="t" r="r" b="b"/>
              <a:pathLst>
                <a:path w="3446" h="3510" extrusionOk="0">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2" name="Google Shape;652;p45"/>
            <p:cNvSpPr/>
            <p:nvPr/>
          </p:nvSpPr>
          <p:spPr>
            <a:xfrm>
              <a:off x="4710200" y="1797500"/>
              <a:ext cx="70025" cy="89375"/>
            </a:xfrm>
            <a:custGeom>
              <a:avLst/>
              <a:gdLst/>
              <a:ahLst/>
              <a:cxnLst/>
              <a:rect l="l" t="t" r="r" b="b"/>
              <a:pathLst>
                <a:path w="2801" h="3575" extrusionOk="0">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3" name="Google Shape;653;p45"/>
            <p:cNvSpPr/>
            <p:nvPr/>
          </p:nvSpPr>
          <p:spPr>
            <a:xfrm>
              <a:off x="4681975" y="1776400"/>
              <a:ext cx="28250" cy="28350"/>
            </a:xfrm>
            <a:custGeom>
              <a:avLst/>
              <a:gdLst/>
              <a:ahLst/>
              <a:cxnLst/>
              <a:rect l="l" t="t" r="r" b="b"/>
              <a:pathLst>
                <a:path w="1130" h="1134" extrusionOk="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4" name="Google Shape;654;p45"/>
            <p:cNvSpPr/>
            <p:nvPr/>
          </p:nvSpPr>
          <p:spPr>
            <a:xfrm>
              <a:off x="4710200" y="1692175"/>
              <a:ext cx="86150" cy="82450"/>
            </a:xfrm>
            <a:custGeom>
              <a:avLst/>
              <a:gdLst/>
              <a:ahLst/>
              <a:cxnLst/>
              <a:rect l="l" t="t" r="r" b="b"/>
              <a:pathLst>
                <a:path w="3446" h="3298" extrusionOk="0">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5" name="Google Shape;655;p45"/>
          <p:cNvGrpSpPr/>
          <p:nvPr/>
        </p:nvGrpSpPr>
        <p:grpSpPr>
          <a:xfrm>
            <a:off x="5055988" y="2119815"/>
            <a:ext cx="239162" cy="220307"/>
            <a:chOff x="2682350" y="2643425"/>
            <a:chExt cx="473775" cy="436425"/>
          </a:xfrm>
        </p:grpSpPr>
        <p:sp>
          <p:nvSpPr>
            <p:cNvPr id="656" name="Google Shape;656;p45"/>
            <p:cNvSpPr/>
            <p:nvPr/>
          </p:nvSpPr>
          <p:spPr>
            <a:xfrm>
              <a:off x="2682350" y="2725775"/>
              <a:ext cx="70175" cy="73425"/>
            </a:xfrm>
            <a:custGeom>
              <a:avLst/>
              <a:gdLst/>
              <a:ahLst/>
              <a:cxnLst/>
              <a:rect l="l" t="t" r="r" b="b"/>
              <a:pathLst>
                <a:path w="2807" h="2937" extrusionOk="0">
                  <a:moveTo>
                    <a:pt x="1130" y="1"/>
                  </a:moveTo>
                  <a:cubicBezTo>
                    <a:pt x="506" y="1"/>
                    <a:pt x="1" y="504"/>
                    <a:pt x="1" y="1130"/>
                  </a:cubicBezTo>
                  <a:lnTo>
                    <a:pt x="1" y="2937"/>
                  </a:lnTo>
                  <a:lnTo>
                    <a:pt x="1991" y="2937"/>
                  </a:lnTo>
                  <a:cubicBezTo>
                    <a:pt x="2443" y="2937"/>
                    <a:pt x="2807" y="2572"/>
                    <a:pt x="2807" y="2124"/>
                  </a:cubicBezTo>
                  <a:lnTo>
                    <a:pt x="28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7" name="Google Shape;657;p45"/>
            <p:cNvSpPr/>
            <p:nvPr/>
          </p:nvSpPr>
          <p:spPr>
            <a:xfrm>
              <a:off x="2682350" y="3006350"/>
              <a:ext cx="70175" cy="73500"/>
            </a:xfrm>
            <a:custGeom>
              <a:avLst/>
              <a:gdLst/>
              <a:ahLst/>
              <a:cxnLst/>
              <a:rect l="l" t="t" r="r" b="b"/>
              <a:pathLst>
                <a:path w="2807" h="2940" extrusionOk="0">
                  <a:moveTo>
                    <a:pt x="1" y="1"/>
                  </a:moveTo>
                  <a:lnTo>
                    <a:pt x="1" y="1811"/>
                  </a:lnTo>
                  <a:cubicBezTo>
                    <a:pt x="1" y="2434"/>
                    <a:pt x="506" y="2940"/>
                    <a:pt x="1130" y="2940"/>
                  </a:cubicBezTo>
                  <a:lnTo>
                    <a:pt x="2807" y="2940"/>
                  </a:lnTo>
                  <a:lnTo>
                    <a:pt x="2807" y="817"/>
                  </a:lnTo>
                  <a:cubicBezTo>
                    <a:pt x="2807" y="365"/>
                    <a:pt x="2443" y="4"/>
                    <a:pt x="1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8" name="Google Shape;658;p45"/>
            <p:cNvSpPr/>
            <p:nvPr/>
          </p:nvSpPr>
          <p:spPr>
            <a:xfrm>
              <a:off x="3085925" y="2725700"/>
              <a:ext cx="70200" cy="73500"/>
            </a:xfrm>
            <a:custGeom>
              <a:avLst/>
              <a:gdLst/>
              <a:ahLst/>
              <a:cxnLst/>
              <a:rect l="l" t="t" r="r" b="b"/>
              <a:pathLst>
                <a:path w="2808" h="2940" extrusionOk="0">
                  <a:moveTo>
                    <a:pt x="1" y="1"/>
                  </a:moveTo>
                  <a:lnTo>
                    <a:pt x="1" y="2127"/>
                  </a:lnTo>
                  <a:cubicBezTo>
                    <a:pt x="1" y="2575"/>
                    <a:pt x="365" y="2940"/>
                    <a:pt x="817" y="2940"/>
                  </a:cubicBezTo>
                  <a:lnTo>
                    <a:pt x="2807" y="2940"/>
                  </a:lnTo>
                  <a:lnTo>
                    <a:pt x="2807" y="1130"/>
                  </a:lnTo>
                  <a:cubicBezTo>
                    <a:pt x="2807" y="507"/>
                    <a:pt x="2301" y="1"/>
                    <a:pt x="16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9" name="Google Shape;659;p45"/>
            <p:cNvSpPr/>
            <p:nvPr/>
          </p:nvSpPr>
          <p:spPr>
            <a:xfrm>
              <a:off x="2825150" y="2843075"/>
              <a:ext cx="180700" cy="107375"/>
            </a:xfrm>
            <a:custGeom>
              <a:avLst/>
              <a:gdLst/>
              <a:ahLst/>
              <a:cxnLst/>
              <a:rect l="l" t="t" r="r" b="b"/>
              <a:pathLst>
                <a:path w="7228" h="4295" extrusionOk="0">
                  <a:moveTo>
                    <a:pt x="5024" y="714"/>
                  </a:moveTo>
                  <a:cubicBezTo>
                    <a:pt x="5337" y="714"/>
                    <a:pt x="5590" y="967"/>
                    <a:pt x="5590" y="1277"/>
                  </a:cubicBezTo>
                  <a:cubicBezTo>
                    <a:pt x="5590" y="1590"/>
                    <a:pt x="5337" y="1843"/>
                    <a:pt x="5024" y="1843"/>
                  </a:cubicBezTo>
                  <a:lnTo>
                    <a:pt x="2503" y="1843"/>
                  </a:lnTo>
                  <a:cubicBezTo>
                    <a:pt x="2190" y="1843"/>
                    <a:pt x="1937" y="1590"/>
                    <a:pt x="1937" y="1277"/>
                  </a:cubicBezTo>
                  <a:cubicBezTo>
                    <a:pt x="1937" y="967"/>
                    <a:pt x="2190" y="714"/>
                    <a:pt x="2503" y="714"/>
                  </a:cubicBezTo>
                  <a:close/>
                  <a:moveTo>
                    <a:pt x="6078" y="2452"/>
                  </a:moveTo>
                  <a:cubicBezTo>
                    <a:pt x="6391" y="2452"/>
                    <a:pt x="6644" y="2704"/>
                    <a:pt x="6644" y="3018"/>
                  </a:cubicBezTo>
                  <a:cubicBezTo>
                    <a:pt x="6644" y="3328"/>
                    <a:pt x="6391" y="3581"/>
                    <a:pt x="6078" y="3581"/>
                  </a:cubicBezTo>
                  <a:lnTo>
                    <a:pt x="1449" y="3581"/>
                  </a:lnTo>
                  <a:cubicBezTo>
                    <a:pt x="1136" y="3581"/>
                    <a:pt x="883" y="3328"/>
                    <a:pt x="883" y="3018"/>
                  </a:cubicBezTo>
                  <a:cubicBezTo>
                    <a:pt x="883" y="2704"/>
                    <a:pt x="1136" y="2452"/>
                    <a:pt x="1449" y="2452"/>
                  </a:cubicBezTo>
                  <a:close/>
                  <a:moveTo>
                    <a:pt x="1" y="0"/>
                  </a:moveTo>
                  <a:lnTo>
                    <a:pt x="1" y="4294"/>
                  </a:lnTo>
                  <a:lnTo>
                    <a:pt x="7228" y="4294"/>
                  </a:lnTo>
                  <a:lnTo>
                    <a:pt x="72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0" name="Google Shape;660;p45"/>
            <p:cNvSpPr/>
            <p:nvPr/>
          </p:nvSpPr>
          <p:spPr>
            <a:xfrm>
              <a:off x="2682350" y="2725700"/>
              <a:ext cx="473775" cy="354150"/>
            </a:xfrm>
            <a:custGeom>
              <a:avLst/>
              <a:gdLst/>
              <a:ahLst/>
              <a:cxnLst/>
              <a:rect l="l" t="t" r="r" b="b"/>
              <a:pathLst>
                <a:path w="18951" h="14166" extrusionOk="0">
                  <a:moveTo>
                    <a:pt x="13503" y="3566"/>
                  </a:moveTo>
                  <a:cubicBezTo>
                    <a:pt x="13816" y="3566"/>
                    <a:pt x="14069" y="3819"/>
                    <a:pt x="14069" y="4129"/>
                  </a:cubicBezTo>
                  <a:lnTo>
                    <a:pt x="14069" y="9556"/>
                  </a:lnTo>
                  <a:cubicBezTo>
                    <a:pt x="14069" y="9866"/>
                    <a:pt x="13816" y="10119"/>
                    <a:pt x="13503" y="10119"/>
                  </a:cubicBezTo>
                  <a:lnTo>
                    <a:pt x="5147" y="10119"/>
                  </a:lnTo>
                  <a:cubicBezTo>
                    <a:pt x="4834" y="10119"/>
                    <a:pt x="4584" y="9866"/>
                    <a:pt x="4584" y="9556"/>
                  </a:cubicBezTo>
                  <a:lnTo>
                    <a:pt x="4584" y="4129"/>
                  </a:lnTo>
                  <a:cubicBezTo>
                    <a:pt x="4584" y="3819"/>
                    <a:pt x="4834" y="3566"/>
                    <a:pt x="5147" y="3566"/>
                  </a:cubicBezTo>
                  <a:close/>
                  <a:moveTo>
                    <a:pt x="3936" y="1"/>
                  </a:moveTo>
                  <a:lnTo>
                    <a:pt x="3936" y="2127"/>
                  </a:lnTo>
                  <a:cubicBezTo>
                    <a:pt x="3933" y="3199"/>
                    <a:pt x="3066" y="4069"/>
                    <a:pt x="1991" y="4069"/>
                  </a:cubicBezTo>
                  <a:lnTo>
                    <a:pt x="1" y="4069"/>
                  </a:lnTo>
                  <a:lnTo>
                    <a:pt x="1" y="10098"/>
                  </a:lnTo>
                  <a:lnTo>
                    <a:pt x="1991" y="10098"/>
                  </a:lnTo>
                  <a:cubicBezTo>
                    <a:pt x="3066" y="10101"/>
                    <a:pt x="3933" y="10968"/>
                    <a:pt x="3936" y="12043"/>
                  </a:cubicBezTo>
                  <a:lnTo>
                    <a:pt x="3936" y="14166"/>
                  </a:lnTo>
                  <a:lnTo>
                    <a:pt x="15015" y="14166"/>
                  </a:lnTo>
                  <a:lnTo>
                    <a:pt x="15015" y="12043"/>
                  </a:lnTo>
                  <a:cubicBezTo>
                    <a:pt x="15018" y="10968"/>
                    <a:pt x="15885" y="10101"/>
                    <a:pt x="16960" y="10098"/>
                  </a:cubicBezTo>
                  <a:lnTo>
                    <a:pt x="18950" y="10098"/>
                  </a:lnTo>
                  <a:lnTo>
                    <a:pt x="18950" y="4069"/>
                  </a:lnTo>
                  <a:lnTo>
                    <a:pt x="16960" y="4069"/>
                  </a:lnTo>
                  <a:cubicBezTo>
                    <a:pt x="15885" y="4069"/>
                    <a:pt x="15018" y="3199"/>
                    <a:pt x="15015" y="2127"/>
                  </a:cubicBezTo>
                  <a:lnTo>
                    <a:pt x="150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1" name="Google Shape;661;p45"/>
            <p:cNvSpPr/>
            <p:nvPr/>
          </p:nvSpPr>
          <p:spPr>
            <a:xfrm>
              <a:off x="3085925" y="3006350"/>
              <a:ext cx="70200" cy="73500"/>
            </a:xfrm>
            <a:custGeom>
              <a:avLst/>
              <a:gdLst/>
              <a:ahLst/>
              <a:cxnLst/>
              <a:rect l="l" t="t" r="r" b="b"/>
              <a:pathLst>
                <a:path w="2808" h="2940" extrusionOk="0">
                  <a:moveTo>
                    <a:pt x="817" y="1"/>
                  </a:moveTo>
                  <a:cubicBezTo>
                    <a:pt x="365" y="4"/>
                    <a:pt x="1" y="365"/>
                    <a:pt x="1" y="817"/>
                  </a:cubicBezTo>
                  <a:lnTo>
                    <a:pt x="1" y="2940"/>
                  </a:lnTo>
                  <a:lnTo>
                    <a:pt x="1678" y="2940"/>
                  </a:lnTo>
                  <a:cubicBezTo>
                    <a:pt x="2301" y="2940"/>
                    <a:pt x="2807" y="2434"/>
                    <a:pt x="2807" y="1811"/>
                  </a:cubicBezTo>
                  <a:lnTo>
                    <a:pt x="28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2" name="Google Shape;662;p45"/>
            <p:cNvSpPr/>
            <p:nvPr/>
          </p:nvSpPr>
          <p:spPr>
            <a:xfrm>
              <a:off x="2825450" y="2643425"/>
              <a:ext cx="187550" cy="54075"/>
            </a:xfrm>
            <a:custGeom>
              <a:avLst/>
              <a:gdLst/>
              <a:ahLst/>
              <a:cxnLst/>
              <a:rect l="l" t="t" r="r" b="b"/>
              <a:pathLst>
                <a:path w="7502" h="2163" extrusionOk="0">
                  <a:moveTo>
                    <a:pt x="1862" y="1"/>
                  </a:moveTo>
                  <a:cubicBezTo>
                    <a:pt x="835" y="4"/>
                    <a:pt x="1" y="835"/>
                    <a:pt x="1" y="1861"/>
                  </a:cubicBezTo>
                  <a:lnTo>
                    <a:pt x="1" y="2163"/>
                  </a:lnTo>
                  <a:lnTo>
                    <a:pt x="1130" y="2163"/>
                  </a:lnTo>
                  <a:lnTo>
                    <a:pt x="1130" y="1861"/>
                  </a:lnTo>
                  <a:cubicBezTo>
                    <a:pt x="1130" y="1458"/>
                    <a:pt x="1458" y="1133"/>
                    <a:pt x="1862" y="1130"/>
                  </a:cubicBezTo>
                  <a:lnTo>
                    <a:pt x="5641" y="1130"/>
                  </a:lnTo>
                  <a:cubicBezTo>
                    <a:pt x="6044" y="1133"/>
                    <a:pt x="6373" y="1458"/>
                    <a:pt x="6373" y="1861"/>
                  </a:cubicBezTo>
                  <a:lnTo>
                    <a:pt x="6373" y="2163"/>
                  </a:lnTo>
                  <a:lnTo>
                    <a:pt x="7502" y="2163"/>
                  </a:lnTo>
                  <a:lnTo>
                    <a:pt x="7502" y="1861"/>
                  </a:lnTo>
                  <a:cubicBezTo>
                    <a:pt x="7502" y="835"/>
                    <a:pt x="6668" y="4"/>
                    <a:pt x="5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3" name="Google Shape;663;p45"/>
          <p:cNvGrpSpPr/>
          <p:nvPr/>
        </p:nvGrpSpPr>
        <p:grpSpPr>
          <a:xfrm>
            <a:off x="3871262" y="2108360"/>
            <a:ext cx="243301" cy="243225"/>
            <a:chOff x="6235250" y="2620775"/>
            <a:chExt cx="481975" cy="481825"/>
          </a:xfrm>
        </p:grpSpPr>
        <p:sp>
          <p:nvSpPr>
            <p:cNvPr id="664" name="Google Shape;664;p45"/>
            <p:cNvSpPr/>
            <p:nvPr/>
          </p:nvSpPr>
          <p:spPr>
            <a:xfrm>
              <a:off x="6405675" y="2620775"/>
              <a:ext cx="28275" cy="56475"/>
            </a:xfrm>
            <a:custGeom>
              <a:avLst/>
              <a:gdLst/>
              <a:ahLst/>
              <a:cxnLst/>
              <a:rect l="l" t="t" r="r" b="b"/>
              <a:pathLst>
                <a:path w="1131" h="2259" extrusionOk="0">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5" name="Google Shape;665;p45"/>
            <p:cNvSpPr/>
            <p:nvPr/>
          </p:nvSpPr>
          <p:spPr>
            <a:xfrm>
              <a:off x="6518600" y="2620775"/>
              <a:ext cx="28250" cy="56475"/>
            </a:xfrm>
            <a:custGeom>
              <a:avLst/>
              <a:gdLst/>
              <a:ahLst/>
              <a:cxnLst/>
              <a:rect l="l" t="t" r="r" b="b"/>
              <a:pathLst>
                <a:path w="1130" h="2259" extrusionOk="0">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6" name="Google Shape;666;p45"/>
            <p:cNvSpPr/>
            <p:nvPr/>
          </p:nvSpPr>
          <p:spPr>
            <a:xfrm>
              <a:off x="6603300" y="2649000"/>
              <a:ext cx="28250" cy="56475"/>
            </a:xfrm>
            <a:custGeom>
              <a:avLst/>
              <a:gdLst/>
              <a:ahLst/>
              <a:cxnLst/>
              <a:rect l="l" t="t" r="r" b="b"/>
              <a:pathLst>
                <a:path w="1130" h="2259" extrusionOk="0">
                  <a:moveTo>
                    <a:pt x="567" y="0"/>
                  </a:moveTo>
                  <a:cubicBezTo>
                    <a:pt x="253" y="0"/>
                    <a:pt x="0" y="253"/>
                    <a:pt x="0" y="566"/>
                  </a:cubicBezTo>
                  <a:lnTo>
                    <a:pt x="0" y="1696"/>
                  </a:lnTo>
                  <a:cubicBezTo>
                    <a:pt x="0" y="2006"/>
                    <a:pt x="253" y="2259"/>
                    <a:pt x="567" y="2259"/>
                  </a:cubicBezTo>
                  <a:cubicBezTo>
                    <a:pt x="877" y="2259"/>
                    <a:pt x="1130" y="2006"/>
                    <a:pt x="1130" y="1696"/>
                  </a:cubicBezTo>
                  <a:lnTo>
                    <a:pt x="1130" y="566"/>
                  </a:lnTo>
                  <a:cubicBezTo>
                    <a:pt x="1130" y="253"/>
                    <a:pt x="877" y="0"/>
                    <a:pt x="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7" name="Google Shape;667;p45"/>
            <p:cNvSpPr/>
            <p:nvPr/>
          </p:nvSpPr>
          <p:spPr>
            <a:xfrm>
              <a:off x="6321000" y="2649000"/>
              <a:ext cx="28250" cy="56475"/>
            </a:xfrm>
            <a:custGeom>
              <a:avLst/>
              <a:gdLst/>
              <a:ahLst/>
              <a:cxnLst/>
              <a:rect l="l" t="t" r="r" b="b"/>
              <a:pathLst>
                <a:path w="1130" h="2259" extrusionOk="0">
                  <a:moveTo>
                    <a:pt x="566" y="0"/>
                  </a:moveTo>
                  <a:cubicBezTo>
                    <a:pt x="253" y="0"/>
                    <a:pt x="0" y="253"/>
                    <a:pt x="0" y="566"/>
                  </a:cubicBezTo>
                  <a:lnTo>
                    <a:pt x="0" y="1696"/>
                  </a:lnTo>
                  <a:cubicBezTo>
                    <a:pt x="0" y="2006"/>
                    <a:pt x="253" y="2259"/>
                    <a:pt x="566" y="2259"/>
                  </a:cubicBezTo>
                  <a:cubicBezTo>
                    <a:pt x="876" y="2259"/>
                    <a:pt x="1129" y="2006"/>
                    <a:pt x="1129" y="1696"/>
                  </a:cubicBezTo>
                  <a:lnTo>
                    <a:pt x="1129" y="566"/>
                  </a:lnTo>
                  <a:cubicBezTo>
                    <a:pt x="1129" y="253"/>
                    <a:pt x="876" y="0"/>
                    <a:pt x="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8" name="Google Shape;668;p45"/>
            <p:cNvSpPr/>
            <p:nvPr/>
          </p:nvSpPr>
          <p:spPr>
            <a:xfrm>
              <a:off x="6235250" y="2677225"/>
              <a:ext cx="481975" cy="425375"/>
            </a:xfrm>
            <a:custGeom>
              <a:avLst/>
              <a:gdLst/>
              <a:ahLst/>
              <a:cxnLst/>
              <a:rect l="l" t="t" r="r" b="b"/>
              <a:pathLst>
                <a:path w="19279" h="17015" extrusionOk="0">
                  <a:moveTo>
                    <a:pt x="9639" y="1"/>
                  </a:moveTo>
                  <a:cubicBezTo>
                    <a:pt x="9326" y="1"/>
                    <a:pt x="9073" y="254"/>
                    <a:pt x="9073" y="567"/>
                  </a:cubicBezTo>
                  <a:lnTo>
                    <a:pt x="9073" y="1202"/>
                  </a:lnTo>
                  <a:cubicBezTo>
                    <a:pt x="7920" y="1470"/>
                    <a:pt x="6872" y="2548"/>
                    <a:pt x="6252" y="4156"/>
                  </a:cubicBezTo>
                  <a:cubicBezTo>
                    <a:pt x="6164" y="4380"/>
                    <a:pt x="5952" y="4518"/>
                    <a:pt x="5726" y="4518"/>
                  </a:cubicBezTo>
                  <a:cubicBezTo>
                    <a:pt x="5658" y="4518"/>
                    <a:pt x="5588" y="4505"/>
                    <a:pt x="5520" y="4478"/>
                  </a:cubicBezTo>
                  <a:cubicBezTo>
                    <a:pt x="5231" y="4367"/>
                    <a:pt x="5083" y="4042"/>
                    <a:pt x="5198" y="3750"/>
                  </a:cubicBezTo>
                  <a:cubicBezTo>
                    <a:pt x="5532" y="2876"/>
                    <a:pt x="5987" y="2130"/>
                    <a:pt x="6517" y="1536"/>
                  </a:cubicBezTo>
                  <a:lnTo>
                    <a:pt x="6517" y="1536"/>
                  </a:lnTo>
                  <a:cubicBezTo>
                    <a:pt x="2753" y="2527"/>
                    <a:pt x="0" y="5258"/>
                    <a:pt x="0" y="8468"/>
                  </a:cubicBezTo>
                  <a:lnTo>
                    <a:pt x="0" y="9034"/>
                  </a:lnTo>
                  <a:cubicBezTo>
                    <a:pt x="0" y="9347"/>
                    <a:pt x="253" y="9597"/>
                    <a:pt x="564" y="9597"/>
                  </a:cubicBezTo>
                  <a:cubicBezTo>
                    <a:pt x="877" y="9597"/>
                    <a:pt x="1130" y="9347"/>
                    <a:pt x="1130" y="9034"/>
                  </a:cubicBezTo>
                  <a:cubicBezTo>
                    <a:pt x="1130" y="8423"/>
                    <a:pt x="1904" y="7905"/>
                    <a:pt x="2822" y="7905"/>
                  </a:cubicBezTo>
                  <a:cubicBezTo>
                    <a:pt x="3740" y="7905"/>
                    <a:pt x="4553" y="8423"/>
                    <a:pt x="4553" y="9034"/>
                  </a:cubicBezTo>
                  <a:cubicBezTo>
                    <a:pt x="4553" y="9347"/>
                    <a:pt x="4806" y="9597"/>
                    <a:pt x="5120" y="9597"/>
                  </a:cubicBezTo>
                  <a:cubicBezTo>
                    <a:pt x="5430" y="9597"/>
                    <a:pt x="5683" y="9347"/>
                    <a:pt x="5683" y="9034"/>
                  </a:cubicBezTo>
                  <a:cubicBezTo>
                    <a:pt x="5683" y="8423"/>
                    <a:pt x="6460" y="7905"/>
                    <a:pt x="7378" y="7905"/>
                  </a:cubicBezTo>
                  <a:cubicBezTo>
                    <a:pt x="8296" y="7905"/>
                    <a:pt x="9070" y="8423"/>
                    <a:pt x="9070" y="9034"/>
                  </a:cubicBezTo>
                  <a:lnTo>
                    <a:pt x="9070" y="14756"/>
                  </a:lnTo>
                  <a:cubicBezTo>
                    <a:pt x="9070" y="15379"/>
                    <a:pt x="8564" y="15885"/>
                    <a:pt x="7941" y="15885"/>
                  </a:cubicBezTo>
                  <a:cubicBezTo>
                    <a:pt x="7318" y="15885"/>
                    <a:pt x="6812" y="15379"/>
                    <a:pt x="6812" y="14756"/>
                  </a:cubicBezTo>
                  <a:lnTo>
                    <a:pt x="6812" y="14190"/>
                  </a:lnTo>
                  <a:cubicBezTo>
                    <a:pt x="6812" y="13879"/>
                    <a:pt x="6559" y="13626"/>
                    <a:pt x="6249" y="13626"/>
                  </a:cubicBezTo>
                  <a:cubicBezTo>
                    <a:pt x="5936" y="13626"/>
                    <a:pt x="5683" y="13879"/>
                    <a:pt x="5683" y="14190"/>
                  </a:cubicBezTo>
                  <a:lnTo>
                    <a:pt x="5683" y="14756"/>
                  </a:lnTo>
                  <a:cubicBezTo>
                    <a:pt x="5683" y="16002"/>
                    <a:pt x="6694" y="17014"/>
                    <a:pt x="7941" y="17014"/>
                  </a:cubicBezTo>
                  <a:cubicBezTo>
                    <a:pt x="9188" y="17014"/>
                    <a:pt x="10200" y="16002"/>
                    <a:pt x="10200" y="14756"/>
                  </a:cubicBezTo>
                  <a:lnTo>
                    <a:pt x="10200" y="9034"/>
                  </a:lnTo>
                  <a:cubicBezTo>
                    <a:pt x="10200" y="8423"/>
                    <a:pt x="10976" y="7905"/>
                    <a:pt x="11895" y="7905"/>
                  </a:cubicBezTo>
                  <a:cubicBezTo>
                    <a:pt x="12813" y="7905"/>
                    <a:pt x="13587" y="8423"/>
                    <a:pt x="13587" y="9034"/>
                  </a:cubicBezTo>
                  <a:cubicBezTo>
                    <a:pt x="13587" y="9347"/>
                    <a:pt x="13840" y="9597"/>
                    <a:pt x="14153" y="9597"/>
                  </a:cubicBezTo>
                  <a:cubicBezTo>
                    <a:pt x="14463" y="9597"/>
                    <a:pt x="14716" y="9347"/>
                    <a:pt x="14716" y="9034"/>
                  </a:cubicBezTo>
                  <a:cubicBezTo>
                    <a:pt x="14716" y="8423"/>
                    <a:pt x="15529" y="7905"/>
                    <a:pt x="16448" y="7905"/>
                  </a:cubicBezTo>
                  <a:cubicBezTo>
                    <a:pt x="17366" y="7905"/>
                    <a:pt x="18143" y="8423"/>
                    <a:pt x="18143" y="9034"/>
                  </a:cubicBezTo>
                  <a:cubicBezTo>
                    <a:pt x="18143" y="9347"/>
                    <a:pt x="18396" y="9597"/>
                    <a:pt x="18706" y="9597"/>
                  </a:cubicBezTo>
                  <a:cubicBezTo>
                    <a:pt x="19019" y="9597"/>
                    <a:pt x="19272" y="9347"/>
                    <a:pt x="19272" y="9034"/>
                  </a:cubicBezTo>
                  <a:lnTo>
                    <a:pt x="19272" y="8471"/>
                  </a:lnTo>
                  <a:cubicBezTo>
                    <a:pt x="19278" y="5258"/>
                    <a:pt x="16523" y="2527"/>
                    <a:pt x="12759" y="1536"/>
                  </a:cubicBezTo>
                  <a:lnTo>
                    <a:pt x="12759" y="1536"/>
                  </a:lnTo>
                  <a:cubicBezTo>
                    <a:pt x="13292" y="2130"/>
                    <a:pt x="13744" y="2876"/>
                    <a:pt x="14081" y="3750"/>
                  </a:cubicBezTo>
                  <a:cubicBezTo>
                    <a:pt x="14192" y="4042"/>
                    <a:pt x="14048" y="4367"/>
                    <a:pt x="13756" y="4478"/>
                  </a:cubicBezTo>
                  <a:cubicBezTo>
                    <a:pt x="13688" y="4505"/>
                    <a:pt x="13618" y="4518"/>
                    <a:pt x="13550" y="4518"/>
                  </a:cubicBezTo>
                  <a:cubicBezTo>
                    <a:pt x="13324" y="4518"/>
                    <a:pt x="13113" y="4380"/>
                    <a:pt x="13027" y="4156"/>
                  </a:cubicBezTo>
                  <a:cubicBezTo>
                    <a:pt x="12407" y="2548"/>
                    <a:pt x="11359" y="1470"/>
                    <a:pt x="10203" y="1202"/>
                  </a:cubicBezTo>
                  <a:lnTo>
                    <a:pt x="10203" y="567"/>
                  </a:lnTo>
                  <a:cubicBezTo>
                    <a:pt x="10203" y="254"/>
                    <a:pt x="9950" y="1"/>
                    <a:pt x="9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41687D10-B619-4BAA-A149-296A58074E86}"/>
              </a:ext>
            </a:extLst>
          </p:cNvPr>
          <p:cNvGrpSpPr/>
          <p:nvPr/>
        </p:nvGrpSpPr>
        <p:grpSpPr>
          <a:xfrm>
            <a:off x="-9502" y="1508842"/>
            <a:ext cx="2345729" cy="398266"/>
            <a:chOff x="-1" y="546100"/>
            <a:chExt cx="4876800" cy="828000"/>
          </a:xfrm>
          <a:solidFill>
            <a:srgbClr val="FFBF00"/>
          </a:solidFill>
        </p:grpSpPr>
        <p:sp>
          <p:nvSpPr>
            <p:cNvPr id="42" name="object 25">
              <a:extLst>
                <a:ext uri="{FF2B5EF4-FFF2-40B4-BE49-F238E27FC236}">
                  <a16:creationId xmlns:a16="http://schemas.microsoft.com/office/drawing/2014/main" id="{5352E0C6-4B3D-49BB-9D86-6E69AB75561D}"/>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sz="865" dirty="0"/>
            </a:p>
          </p:txBody>
        </p:sp>
        <p:sp>
          <p:nvSpPr>
            <p:cNvPr id="43" name="object 25">
              <a:extLst>
                <a:ext uri="{FF2B5EF4-FFF2-40B4-BE49-F238E27FC236}">
                  <a16:creationId xmlns:a16="http://schemas.microsoft.com/office/drawing/2014/main" id="{FE92BB60-0BE5-4D92-A126-C7E5264FE64A}"/>
                </a:ext>
              </a:extLst>
            </p:cNvPr>
            <p:cNvSpPr/>
            <p:nvPr/>
          </p:nvSpPr>
          <p:spPr>
            <a:xfrm>
              <a:off x="1620042"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sz="865" dirty="0"/>
            </a:p>
          </p:txBody>
        </p:sp>
      </p:grpSp>
      <p:grpSp>
        <p:nvGrpSpPr>
          <p:cNvPr id="3" name="Group 2">
            <a:extLst>
              <a:ext uri="{FF2B5EF4-FFF2-40B4-BE49-F238E27FC236}">
                <a16:creationId xmlns:a16="http://schemas.microsoft.com/office/drawing/2014/main" id="{46382AC0-9E14-4564-A45D-D94980B69E24}"/>
              </a:ext>
            </a:extLst>
          </p:cNvPr>
          <p:cNvGrpSpPr/>
          <p:nvPr/>
        </p:nvGrpSpPr>
        <p:grpSpPr>
          <a:xfrm>
            <a:off x="42" y="262674"/>
            <a:ext cx="1896361" cy="398266"/>
            <a:chOff x="-1" y="546100"/>
            <a:chExt cx="3942557" cy="828000"/>
          </a:xfrm>
        </p:grpSpPr>
        <p:sp>
          <p:nvSpPr>
            <p:cNvPr id="39" name="object 25">
              <a:extLst>
                <a:ext uri="{FF2B5EF4-FFF2-40B4-BE49-F238E27FC236}">
                  <a16:creationId xmlns:a16="http://schemas.microsoft.com/office/drawing/2014/main" id="{01658446-B05C-4E3A-AC85-147B04B44ABE}"/>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sz="865" dirty="0"/>
            </a:p>
          </p:txBody>
        </p:sp>
        <p:sp>
          <p:nvSpPr>
            <p:cNvPr id="40" name="object 25">
              <a:extLst>
                <a:ext uri="{FF2B5EF4-FFF2-40B4-BE49-F238E27FC236}">
                  <a16:creationId xmlns:a16="http://schemas.microsoft.com/office/drawing/2014/main" id="{AB7DF48C-092F-4B3C-97D3-B00D26C37649}"/>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sz="865" dirty="0"/>
            </a:p>
          </p:txBody>
        </p:sp>
      </p:grpSp>
      <p:sp>
        <p:nvSpPr>
          <p:cNvPr id="9" name="object 9"/>
          <p:cNvSpPr txBox="1"/>
          <p:nvPr/>
        </p:nvSpPr>
        <p:spPr>
          <a:xfrm>
            <a:off x="320365" y="355095"/>
            <a:ext cx="1455367" cy="213470"/>
          </a:xfrm>
          <a:prstGeom prst="rect">
            <a:avLst/>
          </a:prstGeom>
        </p:spPr>
        <p:txBody>
          <a:bodyPr vert="horz" wrap="square" lIns="0" tIns="6109" rIns="0" bIns="0" rtlCol="0">
            <a:spAutoFit/>
          </a:bodyPr>
          <a:lstStyle/>
          <a:p>
            <a:pPr marL="6109">
              <a:spcBef>
                <a:spcPts val="48"/>
              </a:spcBef>
            </a:pPr>
            <a:r>
              <a:rPr lang="en-US" sz="1347" spc="-2" dirty="0" err="1">
                <a:solidFill>
                  <a:srgbClr val="FFFFFF"/>
                </a:solidFill>
                <a:cs typeface="Source Sans Pro Light"/>
              </a:rPr>
              <a:t>Tổng</a:t>
            </a:r>
            <a:r>
              <a:rPr lang="en-US" sz="1347" spc="-2" dirty="0">
                <a:solidFill>
                  <a:srgbClr val="FFFFFF"/>
                </a:solidFill>
                <a:cs typeface="Source Sans Pro Light"/>
              </a:rPr>
              <a:t> </a:t>
            </a:r>
            <a:r>
              <a:rPr lang="en-US" sz="1347" spc="-2" dirty="0" err="1">
                <a:solidFill>
                  <a:srgbClr val="FFFFFF"/>
                </a:solidFill>
                <a:cs typeface="Source Sans Pro Light"/>
              </a:rPr>
              <a:t>quan</a:t>
            </a:r>
            <a:r>
              <a:rPr lang="en-US" sz="1347" spc="-2" dirty="0">
                <a:solidFill>
                  <a:srgbClr val="FFFFFF"/>
                </a:solidFill>
                <a:cs typeface="Source Sans Pro Light"/>
              </a:rPr>
              <a:t> </a:t>
            </a:r>
            <a:r>
              <a:rPr lang="en-US" sz="1347" spc="-2" dirty="0" err="1">
                <a:solidFill>
                  <a:srgbClr val="FFFFFF"/>
                </a:solidFill>
                <a:cs typeface="Source Sans Pro Light"/>
              </a:rPr>
              <a:t>bài</a:t>
            </a:r>
            <a:r>
              <a:rPr lang="en-US" sz="1347" spc="-2" dirty="0">
                <a:solidFill>
                  <a:srgbClr val="FFFFFF"/>
                </a:solidFill>
                <a:cs typeface="Source Sans Pro Light"/>
              </a:rPr>
              <a:t> </a:t>
            </a:r>
            <a:r>
              <a:rPr lang="en-US" sz="1347" spc="-2" dirty="0" err="1">
                <a:solidFill>
                  <a:srgbClr val="FFFFFF"/>
                </a:solidFill>
                <a:cs typeface="Source Sans Pro Light"/>
              </a:rPr>
              <a:t>học</a:t>
            </a:r>
            <a:endParaRPr sz="1347" dirty="0">
              <a:cs typeface="Source Sans Pro Light"/>
            </a:endParaRPr>
          </a:p>
        </p:txBody>
      </p:sp>
      <p:sp>
        <p:nvSpPr>
          <p:cNvPr id="10" name="object 10"/>
          <p:cNvSpPr txBox="1"/>
          <p:nvPr/>
        </p:nvSpPr>
        <p:spPr>
          <a:xfrm>
            <a:off x="466974" y="812454"/>
            <a:ext cx="8246705" cy="327237"/>
          </a:xfrm>
          <a:prstGeom prst="rect">
            <a:avLst/>
          </a:prstGeom>
        </p:spPr>
        <p:txBody>
          <a:bodyPr vert="horz" wrap="square" lIns="0" tIns="2444" rIns="0" bIns="0" rtlCol="0">
            <a:spAutoFit/>
          </a:bodyPr>
          <a:lstStyle/>
          <a:p>
            <a:pPr marL="6109" marR="2444" algn="just">
              <a:lnSpc>
                <a:spcPct val="104200"/>
              </a:lnSpc>
              <a:spcBef>
                <a:spcPts val="20"/>
              </a:spcBef>
            </a:pPr>
            <a:r>
              <a:rPr lang="en-US" sz="1050" dirty="0" err="1">
                <a:solidFill>
                  <a:srgbClr val="454545"/>
                </a:solidFill>
                <a:cs typeface="Source Sans Pro Light"/>
              </a:rPr>
              <a:t>Nước</a:t>
            </a:r>
            <a:r>
              <a:rPr lang="en-US" sz="1050" dirty="0">
                <a:solidFill>
                  <a:srgbClr val="454545"/>
                </a:solidFill>
                <a:cs typeface="Source Sans Pro Light"/>
              </a:rPr>
              <a:t> ta </a:t>
            </a:r>
            <a:r>
              <a:rPr lang="en-US" sz="1050" dirty="0" err="1">
                <a:solidFill>
                  <a:srgbClr val="454545"/>
                </a:solidFill>
                <a:cs typeface="Source Sans Pro Light"/>
              </a:rPr>
              <a:t>có</a:t>
            </a:r>
            <a:r>
              <a:rPr lang="en-US" sz="1050" dirty="0">
                <a:solidFill>
                  <a:srgbClr val="454545"/>
                </a:solidFill>
                <a:cs typeface="Source Sans Pro Light"/>
              </a:rPr>
              <a:t> </a:t>
            </a:r>
            <a:r>
              <a:rPr lang="en-US" sz="1050" dirty="0" err="1">
                <a:solidFill>
                  <a:srgbClr val="454545"/>
                </a:solidFill>
                <a:cs typeface="Source Sans Pro Light"/>
              </a:rPr>
              <a:t>khí</a:t>
            </a:r>
            <a:r>
              <a:rPr lang="en-US" sz="1050" dirty="0">
                <a:solidFill>
                  <a:srgbClr val="454545"/>
                </a:solidFill>
                <a:cs typeface="Source Sans Pro Light"/>
              </a:rPr>
              <a:t> </a:t>
            </a:r>
            <a:r>
              <a:rPr lang="en-US" sz="1050" dirty="0" err="1">
                <a:solidFill>
                  <a:srgbClr val="454545"/>
                </a:solidFill>
                <a:cs typeface="Source Sans Pro Light"/>
              </a:rPr>
              <a:t>hậu</a:t>
            </a:r>
            <a:r>
              <a:rPr lang="en-US" sz="1050" dirty="0">
                <a:solidFill>
                  <a:srgbClr val="454545"/>
                </a:solidFill>
                <a:cs typeface="Source Sans Pro Light"/>
              </a:rPr>
              <a:t> </a:t>
            </a:r>
            <a:r>
              <a:rPr lang="en-US" sz="1050" dirty="0" err="1">
                <a:solidFill>
                  <a:srgbClr val="454545"/>
                </a:solidFill>
                <a:cs typeface="Source Sans Pro Light"/>
              </a:rPr>
              <a:t>nhiệt</a:t>
            </a:r>
            <a:r>
              <a:rPr lang="en-US" sz="1050" dirty="0">
                <a:solidFill>
                  <a:srgbClr val="454545"/>
                </a:solidFill>
                <a:cs typeface="Source Sans Pro Light"/>
              </a:rPr>
              <a:t> </a:t>
            </a:r>
            <a:r>
              <a:rPr lang="en-US" sz="1050" dirty="0" err="1">
                <a:solidFill>
                  <a:srgbClr val="454545"/>
                </a:solidFill>
                <a:cs typeface="Source Sans Pro Light"/>
              </a:rPr>
              <a:t>đới</a:t>
            </a:r>
            <a:r>
              <a:rPr lang="en-US" sz="1050" dirty="0">
                <a:solidFill>
                  <a:srgbClr val="454545"/>
                </a:solidFill>
                <a:cs typeface="Source Sans Pro Light"/>
              </a:rPr>
              <a:t> </a:t>
            </a:r>
            <a:r>
              <a:rPr lang="en-US" sz="1050" dirty="0" err="1">
                <a:solidFill>
                  <a:srgbClr val="454545"/>
                </a:solidFill>
                <a:cs typeface="Source Sans Pro Light"/>
              </a:rPr>
              <a:t>ẩm</a:t>
            </a:r>
            <a:r>
              <a:rPr lang="en-US" sz="1050" dirty="0">
                <a:solidFill>
                  <a:srgbClr val="454545"/>
                </a:solidFill>
                <a:cs typeface="Source Sans Pro Light"/>
              </a:rPr>
              <a:t> </a:t>
            </a:r>
            <a:r>
              <a:rPr lang="en-US" sz="1050" dirty="0" err="1">
                <a:solidFill>
                  <a:srgbClr val="454545"/>
                </a:solidFill>
                <a:cs typeface="Source Sans Pro Light"/>
              </a:rPr>
              <a:t>gió</a:t>
            </a:r>
            <a:r>
              <a:rPr lang="en-US" sz="1050" dirty="0">
                <a:solidFill>
                  <a:srgbClr val="454545"/>
                </a:solidFill>
                <a:cs typeface="Source Sans Pro Light"/>
              </a:rPr>
              <a:t> </a:t>
            </a:r>
            <a:r>
              <a:rPr lang="en-US" sz="1050" dirty="0" err="1">
                <a:solidFill>
                  <a:srgbClr val="454545"/>
                </a:solidFill>
                <a:cs typeface="Source Sans Pro Light"/>
              </a:rPr>
              <a:t>mùa</a:t>
            </a:r>
            <a:r>
              <a:rPr lang="en-US" sz="1050" dirty="0">
                <a:solidFill>
                  <a:srgbClr val="454545"/>
                </a:solidFill>
                <a:cs typeface="Source Sans Pro Light"/>
              </a:rPr>
              <a:t>.  </a:t>
            </a:r>
            <a:r>
              <a:rPr lang="en-US" sz="1050" dirty="0" err="1">
                <a:solidFill>
                  <a:srgbClr val="454545"/>
                </a:solidFill>
                <a:cs typeface="Source Sans Pro Light"/>
              </a:rPr>
              <a:t>Khí</a:t>
            </a:r>
            <a:r>
              <a:rPr lang="en-US" sz="1050" dirty="0">
                <a:solidFill>
                  <a:srgbClr val="454545"/>
                </a:solidFill>
                <a:cs typeface="Source Sans Pro Light"/>
              </a:rPr>
              <a:t> </a:t>
            </a:r>
            <a:r>
              <a:rPr lang="en-US" sz="1050" dirty="0" err="1">
                <a:solidFill>
                  <a:srgbClr val="454545"/>
                </a:solidFill>
                <a:cs typeface="Source Sans Pro Light"/>
              </a:rPr>
              <a:t>hậu</a:t>
            </a:r>
            <a:r>
              <a:rPr lang="en-US" sz="1050" dirty="0">
                <a:solidFill>
                  <a:srgbClr val="454545"/>
                </a:solidFill>
                <a:cs typeface="Source Sans Pro Light"/>
              </a:rPr>
              <a:t> </a:t>
            </a:r>
            <a:r>
              <a:rPr lang="en-US" sz="1050" dirty="0" err="1">
                <a:solidFill>
                  <a:srgbClr val="454545"/>
                </a:solidFill>
                <a:cs typeface="Source Sans Pro Light"/>
              </a:rPr>
              <a:t>đã</a:t>
            </a:r>
            <a:r>
              <a:rPr lang="en-US" sz="1050" dirty="0">
                <a:solidFill>
                  <a:srgbClr val="454545"/>
                </a:solidFill>
                <a:cs typeface="Source Sans Pro Light"/>
              </a:rPr>
              <a:t> </a:t>
            </a:r>
            <a:r>
              <a:rPr lang="en-US" sz="1050" dirty="0" err="1">
                <a:solidFill>
                  <a:srgbClr val="454545"/>
                </a:solidFill>
                <a:cs typeface="Source Sans Pro Light"/>
              </a:rPr>
              <a:t>ảnh</a:t>
            </a:r>
            <a:r>
              <a:rPr lang="en-US" sz="1050" dirty="0">
                <a:solidFill>
                  <a:srgbClr val="454545"/>
                </a:solidFill>
                <a:cs typeface="Source Sans Pro Light"/>
              </a:rPr>
              <a:t> </a:t>
            </a:r>
            <a:r>
              <a:rPr lang="en-US" sz="1050" dirty="0" err="1">
                <a:solidFill>
                  <a:srgbClr val="454545"/>
                </a:solidFill>
                <a:cs typeface="Source Sans Pro Light"/>
              </a:rPr>
              <a:t>hưởng</a:t>
            </a:r>
            <a:r>
              <a:rPr lang="en-US" sz="1050" dirty="0">
                <a:solidFill>
                  <a:srgbClr val="454545"/>
                </a:solidFill>
                <a:cs typeface="Source Sans Pro Light"/>
              </a:rPr>
              <a:t> </a:t>
            </a:r>
            <a:r>
              <a:rPr lang="en-US" sz="1050" dirty="0" err="1">
                <a:solidFill>
                  <a:srgbClr val="454545"/>
                </a:solidFill>
                <a:cs typeface="Source Sans Pro Light"/>
              </a:rPr>
              <a:t>đến</a:t>
            </a:r>
            <a:r>
              <a:rPr lang="en-US" sz="1050" dirty="0">
                <a:solidFill>
                  <a:srgbClr val="454545"/>
                </a:solidFill>
                <a:cs typeface="Source Sans Pro Light"/>
              </a:rPr>
              <a:t> </a:t>
            </a:r>
            <a:r>
              <a:rPr lang="en-US" sz="1050" dirty="0" err="1">
                <a:solidFill>
                  <a:srgbClr val="454545"/>
                </a:solidFill>
                <a:cs typeface="Source Sans Pro Light"/>
              </a:rPr>
              <a:t>các</a:t>
            </a:r>
            <a:r>
              <a:rPr lang="en-US" sz="1050" dirty="0">
                <a:solidFill>
                  <a:srgbClr val="454545"/>
                </a:solidFill>
                <a:cs typeface="Source Sans Pro Light"/>
              </a:rPr>
              <a:t> </a:t>
            </a:r>
            <a:r>
              <a:rPr lang="en-US" sz="1050" dirty="0" err="1">
                <a:solidFill>
                  <a:srgbClr val="454545"/>
                </a:solidFill>
                <a:cs typeface="Source Sans Pro Light"/>
              </a:rPr>
              <a:t>thành</a:t>
            </a:r>
            <a:r>
              <a:rPr lang="en-US" sz="1050" dirty="0">
                <a:solidFill>
                  <a:srgbClr val="454545"/>
                </a:solidFill>
                <a:cs typeface="Source Sans Pro Light"/>
              </a:rPr>
              <a:t> </a:t>
            </a:r>
            <a:r>
              <a:rPr lang="en-US" sz="1050" dirty="0" err="1">
                <a:solidFill>
                  <a:srgbClr val="454545"/>
                </a:solidFill>
                <a:cs typeface="Source Sans Pro Light"/>
              </a:rPr>
              <a:t>phần</a:t>
            </a:r>
            <a:r>
              <a:rPr lang="en-US" sz="1050" dirty="0">
                <a:solidFill>
                  <a:srgbClr val="454545"/>
                </a:solidFill>
                <a:cs typeface="Source Sans Pro Light"/>
              </a:rPr>
              <a:t> </a:t>
            </a:r>
            <a:r>
              <a:rPr lang="en-US" sz="1050" dirty="0" err="1">
                <a:solidFill>
                  <a:srgbClr val="454545"/>
                </a:solidFill>
                <a:cs typeface="Source Sans Pro Light"/>
              </a:rPr>
              <a:t>tự</a:t>
            </a:r>
            <a:r>
              <a:rPr lang="en-US" sz="1050" dirty="0">
                <a:solidFill>
                  <a:srgbClr val="454545"/>
                </a:solidFill>
                <a:cs typeface="Source Sans Pro Light"/>
              </a:rPr>
              <a:t> </a:t>
            </a:r>
            <a:r>
              <a:rPr lang="en-US" sz="1050" dirty="0" err="1">
                <a:solidFill>
                  <a:srgbClr val="454545"/>
                </a:solidFill>
                <a:cs typeface="Source Sans Pro Light"/>
              </a:rPr>
              <a:t>nhiên</a:t>
            </a:r>
            <a:r>
              <a:rPr lang="en-US" sz="1050" dirty="0">
                <a:solidFill>
                  <a:srgbClr val="454545"/>
                </a:solidFill>
                <a:cs typeface="Source Sans Pro Light"/>
              </a:rPr>
              <a:t> </a:t>
            </a:r>
            <a:r>
              <a:rPr lang="en-US" sz="1050" dirty="0" err="1">
                <a:solidFill>
                  <a:srgbClr val="454545"/>
                </a:solidFill>
                <a:cs typeface="Source Sans Pro Light"/>
              </a:rPr>
              <a:t>địa</a:t>
            </a:r>
            <a:r>
              <a:rPr lang="en-US" sz="1050" dirty="0">
                <a:solidFill>
                  <a:srgbClr val="454545"/>
                </a:solidFill>
                <a:cs typeface="Source Sans Pro Light"/>
              </a:rPr>
              <a:t> </a:t>
            </a:r>
            <a:r>
              <a:rPr lang="en-US" sz="1050" dirty="0" err="1">
                <a:solidFill>
                  <a:srgbClr val="454545"/>
                </a:solidFill>
                <a:cs typeface="Source Sans Pro Light"/>
              </a:rPr>
              <a:t>hình</a:t>
            </a:r>
            <a:r>
              <a:rPr lang="en-US" sz="1050" dirty="0">
                <a:solidFill>
                  <a:srgbClr val="454545"/>
                </a:solidFill>
                <a:cs typeface="Source Sans Pro Light"/>
              </a:rPr>
              <a:t>, </a:t>
            </a:r>
            <a:r>
              <a:rPr lang="en-US" sz="1050" dirty="0" err="1">
                <a:solidFill>
                  <a:srgbClr val="454545"/>
                </a:solidFill>
                <a:cs typeface="Source Sans Pro Light"/>
              </a:rPr>
              <a:t>đất</a:t>
            </a:r>
            <a:r>
              <a:rPr lang="en-US" sz="1050" dirty="0">
                <a:solidFill>
                  <a:srgbClr val="454545"/>
                </a:solidFill>
                <a:cs typeface="Source Sans Pro Light"/>
              </a:rPr>
              <a:t>, </a:t>
            </a:r>
            <a:r>
              <a:rPr lang="en-US" sz="1050" dirty="0" err="1">
                <a:solidFill>
                  <a:srgbClr val="454545"/>
                </a:solidFill>
                <a:cs typeface="Source Sans Pro Light"/>
              </a:rPr>
              <a:t>sinh</a:t>
            </a:r>
            <a:r>
              <a:rPr lang="en-US" sz="1050" dirty="0">
                <a:solidFill>
                  <a:srgbClr val="454545"/>
                </a:solidFill>
                <a:cs typeface="Source Sans Pro Light"/>
              </a:rPr>
              <a:t> </a:t>
            </a:r>
            <a:r>
              <a:rPr lang="en-US" sz="1050" dirty="0" err="1">
                <a:solidFill>
                  <a:srgbClr val="454545"/>
                </a:solidFill>
                <a:cs typeface="Source Sans Pro Light"/>
              </a:rPr>
              <a:t>vật</a:t>
            </a:r>
            <a:r>
              <a:rPr lang="en-US" sz="1050" dirty="0">
                <a:solidFill>
                  <a:srgbClr val="454545"/>
                </a:solidFill>
                <a:cs typeface="Source Sans Pro Light"/>
              </a:rPr>
              <a:t>, </a:t>
            </a:r>
            <a:r>
              <a:rPr lang="en-US" sz="1050" dirty="0" err="1">
                <a:solidFill>
                  <a:srgbClr val="454545"/>
                </a:solidFill>
                <a:cs typeface="Source Sans Pro Light"/>
              </a:rPr>
              <a:t>cảnh</a:t>
            </a:r>
            <a:r>
              <a:rPr lang="en-US" sz="1050" dirty="0">
                <a:solidFill>
                  <a:srgbClr val="454545"/>
                </a:solidFill>
                <a:cs typeface="Source Sans Pro Light"/>
              </a:rPr>
              <a:t> </a:t>
            </a:r>
            <a:r>
              <a:rPr lang="en-US" sz="1050" dirty="0" err="1">
                <a:solidFill>
                  <a:srgbClr val="454545"/>
                </a:solidFill>
                <a:cs typeface="Source Sans Pro Light"/>
              </a:rPr>
              <a:t>quan</a:t>
            </a:r>
            <a:r>
              <a:rPr lang="en-US" sz="1050" dirty="0">
                <a:solidFill>
                  <a:srgbClr val="454545"/>
                </a:solidFill>
                <a:cs typeface="Source Sans Pro Light"/>
              </a:rPr>
              <a:t> </a:t>
            </a:r>
            <a:r>
              <a:rPr lang="en-US" sz="1050" dirty="0" err="1">
                <a:solidFill>
                  <a:srgbClr val="454545"/>
                </a:solidFill>
                <a:cs typeface="Source Sans Pro Light"/>
              </a:rPr>
              <a:t>mang</a:t>
            </a:r>
            <a:r>
              <a:rPr lang="en-US" sz="1050" dirty="0">
                <a:solidFill>
                  <a:srgbClr val="454545"/>
                </a:solidFill>
                <a:cs typeface="Source Sans Pro Light"/>
              </a:rPr>
              <a:t> </a:t>
            </a:r>
            <a:r>
              <a:rPr lang="en-US" sz="1050" dirty="0" err="1">
                <a:solidFill>
                  <a:srgbClr val="454545"/>
                </a:solidFill>
                <a:cs typeface="Source Sans Pro Light"/>
              </a:rPr>
              <a:t>lại</a:t>
            </a:r>
            <a:r>
              <a:rPr lang="en-US" sz="1050" dirty="0">
                <a:solidFill>
                  <a:srgbClr val="454545"/>
                </a:solidFill>
                <a:cs typeface="Source Sans Pro Light"/>
              </a:rPr>
              <a:t> </a:t>
            </a:r>
            <a:r>
              <a:rPr lang="en-US" sz="1050" dirty="0" err="1">
                <a:solidFill>
                  <a:srgbClr val="454545"/>
                </a:solidFill>
                <a:cs typeface="Source Sans Pro Light"/>
              </a:rPr>
              <a:t>nhiều</a:t>
            </a:r>
            <a:r>
              <a:rPr lang="en-US" sz="1050" dirty="0">
                <a:solidFill>
                  <a:srgbClr val="454545"/>
                </a:solidFill>
                <a:cs typeface="Source Sans Pro Light"/>
              </a:rPr>
              <a:t> </a:t>
            </a:r>
            <a:r>
              <a:rPr lang="en-US" sz="1050" dirty="0" err="1">
                <a:solidFill>
                  <a:srgbClr val="454545"/>
                </a:solidFill>
                <a:cs typeface="Source Sans Pro Light"/>
              </a:rPr>
              <a:t>nét</a:t>
            </a:r>
            <a:r>
              <a:rPr lang="en-US" sz="1050" dirty="0">
                <a:solidFill>
                  <a:srgbClr val="454545"/>
                </a:solidFill>
                <a:cs typeface="Source Sans Pro Light"/>
              </a:rPr>
              <a:t> </a:t>
            </a:r>
            <a:r>
              <a:rPr lang="en-US" sz="1050" dirty="0" err="1">
                <a:solidFill>
                  <a:srgbClr val="454545"/>
                </a:solidFill>
                <a:cs typeface="Source Sans Pro Light"/>
              </a:rPr>
              <a:t>độc</a:t>
            </a:r>
            <a:r>
              <a:rPr lang="en-US" sz="1050" dirty="0">
                <a:solidFill>
                  <a:srgbClr val="454545"/>
                </a:solidFill>
                <a:cs typeface="Source Sans Pro Light"/>
              </a:rPr>
              <a:t> </a:t>
            </a:r>
            <a:r>
              <a:rPr lang="en-US" sz="1050" dirty="0" err="1">
                <a:solidFill>
                  <a:srgbClr val="454545"/>
                </a:solidFill>
                <a:cs typeface="Source Sans Pro Light"/>
              </a:rPr>
              <a:t>đáo</a:t>
            </a:r>
            <a:r>
              <a:rPr lang="en-US" sz="1050" dirty="0">
                <a:solidFill>
                  <a:srgbClr val="454545"/>
                </a:solidFill>
                <a:cs typeface="Source Sans Pro Light"/>
              </a:rPr>
              <a:t> </a:t>
            </a:r>
            <a:r>
              <a:rPr lang="en-US" sz="1050" dirty="0" err="1">
                <a:solidFill>
                  <a:srgbClr val="454545"/>
                </a:solidFill>
                <a:cs typeface="Source Sans Pro Light"/>
              </a:rPr>
              <a:t>cho</a:t>
            </a:r>
            <a:r>
              <a:rPr lang="en-US" sz="1050" dirty="0">
                <a:solidFill>
                  <a:srgbClr val="454545"/>
                </a:solidFill>
                <a:cs typeface="Source Sans Pro Light"/>
              </a:rPr>
              <a:t> </a:t>
            </a:r>
            <a:r>
              <a:rPr lang="en-US" sz="1050" dirty="0" err="1">
                <a:solidFill>
                  <a:srgbClr val="454545"/>
                </a:solidFill>
                <a:cs typeface="Source Sans Pro Light"/>
              </a:rPr>
              <a:t>thiên</a:t>
            </a:r>
            <a:r>
              <a:rPr lang="en-US" sz="1050" dirty="0">
                <a:solidFill>
                  <a:srgbClr val="454545"/>
                </a:solidFill>
                <a:cs typeface="Source Sans Pro Light"/>
              </a:rPr>
              <a:t> </a:t>
            </a:r>
            <a:r>
              <a:rPr lang="en-US" sz="1050" dirty="0" err="1">
                <a:solidFill>
                  <a:srgbClr val="454545"/>
                </a:solidFill>
                <a:cs typeface="Source Sans Pro Light"/>
              </a:rPr>
              <a:t>nhiên</a:t>
            </a:r>
            <a:r>
              <a:rPr lang="en-US" sz="1050" dirty="0">
                <a:solidFill>
                  <a:srgbClr val="454545"/>
                </a:solidFill>
                <a:cs typeface="Source Sans Pro Light"/>
              </a:rPr>
              <a:t> </a:t>
            </a:r>
            <a:r>
              <a:rPr lang="en-US" sz="1050" dirty="0" err="1">
                <a:solidFill>
                  <a:srgbClr val="454545"/>
                </a:solidFill>
                <a:cs typeface="Source Sans Pro Light"/>
              </a:rPr>
              <a:t>Việt</a:t>
            </a:r>
            <a:r>
              <a:rPr lang="en-US" sz="1050" dirty="0">
                <a:solidFill>
                  <a:srgbClr val="454545"/>
                </a:solidFill>
                <a:cs typeface="Source Sans Pro Light"/>
              </a:rPr>
              <a:t> Nam.</a:t>
            </a:r>
            <a:endParaRPr sz="1050" dirty="0">
              <a:cs typeface="Source Sans Pro Light"/>
            </a:endParaRPr>
          </a:p>
        </p:txBody>
      </p:sp>
      <p:sp>
        <p:nvSpPr>
          <p:cNvPr id="11" name="object 11"/>
          <p:cNvSpPr txBox="1"/>
          <p:nvPr/>
        </p:nvSpPr>
        <p:spPr>
          <a:xfrm>
            <a:off x="466975" y="2051342"/>
            <a:ext cx="3529292" cy="652499"/>
          </a:xfrm>
          <a:prstGeom prst="rect">
            <a:avLst/>
          </a:prstGeom>
        </p:spPr>
        <p:txBody>
          <a:bodyPr vert="horz" wrap="square" lIns="0" tIns="6109" rIns="0" bIns="0" rtlCol="0">
            <a:spAutoFit/>
          </a:bodyPr>
          <a:lstStyle/>
          <a:p>
            <a:pPr marL="67193" indent="-61084">
              <a:spcBef>
                <a:spcPts val="48"/>
              </a:spcBef>
              <a:buChar char="•"/>
              <a:tabLst>
                <a:tab pos="67193" algn="l"/>
              </a:tabLst>
            </a:pPr>
            <a:r>
              <a:rPr lang="vi-VN" sz="1050" dirty="0">
                <a:cs typeface="Source Sans Pro Light"/>
              </a:rPr>
              <a:t>Tìm hiểu </a:t>
            </a:r>
            <a:r>
              <a:rPr lang="en-US" sz="1050" dirty="0" err="1">
                <a:cs typeface="Source Sans Pro Light"/>
              </a:rPr>
              <a:t>thiên</a:t>
            </a:r>
            <a:r>
              <a:rPr lang="en-US" sz="1050" dirty="0">
                <a:cs typeface="Source Sans Pro Light"/>
              </a:rPr>
              <a:t> </a:t>
            </a:r>
            <a:r>
              <a:rPr lang="en-US" sz="1050" dirty="0" err="1">
                <a:cs typeface="Source Sans Pro Light"/>
              </a:rPr>
              <a:t>nhiên</a:t>
            </a:r>
            <a:r>
              <a:rPr lang="en-US" sz="1050" dirty="0">
                <a:cs typeface="Source Sans Pro Light"/>
              </a:rPr>
              <a:t> </a:t>
            </a:r>
            <a:r>
              <a:rPr lang="en-US" sz="1050" dirty="0" err="1">
                <a:cs typeface="Source Sans Pro Light"/>
              </a:rPr>
              <a:t>nhiệt</a:t>
            </a:r>
            <a:r>
              <a:rPr lang="en-US" sz="1050" dirty="0">
                <a:cs typeface="Source Sans Pro Light"/>
              </a:rPr>
              <a:t> </a:t>
            </a:r>
            <a:r>
              <a:rPr lang="en-US" sz="1050" dirty="0" err="1">
                <a:cs typeface="Source Sans Pro Light"/>
              </a:rPr>
              <a:t>đới</a:t>
            </a:r>
            <a:r>
              <a:rPr lang="en-US" sz="1050" dirty="0">
                <a:cs typeface="Source Sans Pro Light"/>
              </a:rPr>
              <a:t> </a:t>
            </a:r>
            <a:r>
              <a:rPr lang="en-US" sz="1050" dirty="0" err="1">
                <a:cs typeface="Source Sans Pro Light"/>
              </a:rPr>
              <a:t>ẩm</a:t>
            </a:r>
            <a:r>
              <a:rPr lang="en-US" sz="1050" dirty="0">
                <a:cs typeface="Source Sans Pro Light"/>
              </a:rPr>
              <a:t> </a:t>
            </a:r>
            <a:r>
              <a:rPr lang="en-US" sz="1050" dirty="0" err="1">
                <a:cs typeface="Source Sans Pro Light"/>
              </a:rPr>
              <a:t>gió</a:t>
            </a:r>
            <a:r>
              <a:rPr lang="en-US" sz="1050" dirty="0">
                <a:cs typeface="Source Sans Pro Light"/>
              </a:rPr>
              <a:t> </a:t>
            </a:r>
            <a:r>
              <a:rPr lang="en-US" sz="1050" dirty="0" err="1">
                <a:cs typeface="Source Sans Pro Light"/>
              </a:rPr>
              <a:t>mùa</a:t>
            </a:r>
            <a:r>
              <a:rPr lang="en-US" sz="1050" dirty="0">
                <a:cs typeface="Source Sans Pro Light"/>
              </a:rPr>
              <a:t> ở </a:t>
            </a:r>
            <a:r>
              <a:rPr lang="en-US" sz="1050" dirty="0" err="1">
                <a:cs typeface="Source Sans Pro Light"/>
              </a:rPr>
              <a:t>nước</a:t>
            </a:r>
            <a:r>
              <a:rPr lang="en-US" sz="1050" dirty="0">
                <a:cs typeface="Source Sans Pro Light"/>
              </a:rPr>
              <a:t> ta.</a:t>
            </a:r>
            <a:r>
              <a:rPr lang="vi-VN" sz="1050" dirty="0">
                <a:cs typeface="Source Sans Pro Light"/>
              </a:rPr>
              <a:t>
</a:t>
            </a:r>
            <a:r>
              <a:rPr lang="en-US" sz="1050" dirty="0" err="1">
                <a:cs typeface="Source Sans Pro Light"/>
              </a:rPr>
              <a:t>Tìm</a:t>
            </a:r>
            <a:r>
              <a:rPr lang="en-US" sz="1050" dirty="0">
                <a:cs typeface="Source Sans Pro Light"/>
              </a:rPr>
              <a:t> </a:t>
            </a:r>
            <a:r>
              <a:rPr lang="en-US" sz="1050" dirty="0" err="1">
                <a:cs typeface="Source Sans Pro Light"/>
              </a:rPr>
              <a:t>hiểu</a:t>
            </a:r>
            <a:r>
              <a:rPr lang="en-US" sz="1050" dirty="0">
                <a:cs typeface="Source Sans Pro Light"/>
              </a:rPr>
              <a:t> </a:t>
            </a:r>
            <a:r>
              <a:rPr lang="en-US" sz="1050" dirty="0" err="1">
                <a:cs typeface="Source Sans Pro Light"/>
              </a:rPr>
              <a:t>ảnh</a:t>
            </a:r>
            <a:r>
              <a:rPr lang="en-US" sz="1050" dirty="0">
                <a:cs typeface="Source Sans Pro Light"/>
              </a:rPr>
              <a:t> </a:t>
            </a:r>
            <a:r>
              <a:rPr lang="en-US" sz="1050" dirty="0" err="1">
                <a:cs typeface="Source Sans Pro Light"/>
              </a:rPr>
              <a:t>hưởng</a:t>
            </a:r>
            <a:r>
              <a:rPr lang="en-US" sz="1050" dirty="0">
                <a:cs typeface="Source Sans Pro Light"/>
              </a:rPr>
              <a:t> </a:t>
            </a:r>
            <a:r>
              <a:rPr lang="en-US" sz="1050" dirty="0" err="1">
                <a:cs typeface="Source Sans Pro Light"/>
              </a:rPr>
              <a:t>của</a:t>
            </a:r>
            <a:r>
              <a:rPr lang="en-US" sz="1050" dirty="0">
                <a:cs typeface="Source Sans Pro Light"/>
              </a:rPr>
              <a:t> </a:t>
            </a:r>
            <a:r>
              <a:rPr lang="en-US" sz="1050" dirty="0" err="1">
                <a:cs typeface="Source Sans Pro Light"/>
              </a:rPr>
              <a:t>thiên</a:t>
            </a:r>
            <a:r>
              <a:rPr lang="en-US" sz="1050" dirty="0">
                <a:cs typeface="Source Sans Pro Light"/>
              </a:rPr>
              <a:t> </a:t>
            </a:r>
            <a:r>
              <a:rPr lang="en-US" sz="1050" dirty="0" err="1">
                <a:cs typeface="Source Sans Pro Light"/>
              </a:rPr>
              <a:t>nhiên</a:t>
            </a:r>
            <a:r>
              <a:rPr lang="en-US" sz="1050" dirty="0">
                <a:cs typeface="Source Sans Pro Light"/>
              </a:rPr>
              <a:t> </a:t>
            </a:r>
            <a:r>
              <a:rPr lang="en-US" sz="1050" dirty="0" err="1">
                <a:cs typeface="Source Sans Pro Light"/>
              </a:rPr>
              <a:t>nhiệt</a:t>
            </a:r>
            <a:r>
              <a:rPr lang="en-US" sz="1050" dirty="0">
                <a:cs typeface="Source Sans Pro Light"/>
              </a:rPr>
              <a:t> </a:t>
            </a:r>
            <a:r>
              <a:rPr lang="en-US" sz="1050" dirty="0" err="1">
                <a:cs typeface="Source Sans Pro Light"/>
              </a:rPr>
              <a:t>đới</a:t>
            </a:r>
            <a:r>
              <a:rPr lang="en-US" sz="1050" dirty="0">
                <a:cs typeface="Source Sans Pro Light"/>
              </a:rPr>
              <a:t> </a:t>
            </a:r>
            <a:r>
              <a:rPr lang="en-US" sz="1050" dirty="0" err="1">
                <a:cs typeface="Source Sans Pro Light"/>
              </a:rPr>
              <a:t>ẩm</a:t>
            </a:r>
            <a:r>
              <a:rPr lang="en-US" sz="1050" dirty="0">
                <a:cs typeface="Source Sans Pro Light"/>
              </a:rPr>
              <a:t> </a:t>
            </a:r>
            <a:r>
              <a:rPr lang="en-US" sz="1050" dirty="0" err="1">
                <a:cs typeface="Source Sans Pro Light"/>
              </a:rPr>
              <a:t>gió</a:t>
            </a:r>
            <a:r>
              <a:rPr lang="en-US" sz="1050" dirty="0">
                <a:cs typeface="Source Sans Pro Light"/>
              </a:rPr>
              <a:t> </a:t>
            </a:r>
            <a:r>
              <a:rPr lang="en-US" sz="1050" dirty="0" err="1">
                <a:cs typeface="Source Sans Pro Light"/>
              </a:rPr>
              <a:t>mùa</a:t>
            </a:r>
            <a:r>
              <a:rPr lang="en-US" sz="1050" dirty="0">
                <a:cs typeface="Source Sans Pro Light"/>
              </a:rPr>
              <a:t> </a:t>
            </a:r>
            <a:r>
              <a:rPr lang="en-US" sz="1050" dirty="0" err="1">
                <a:cs typeface="Source Sans Pro Light"/>
              </a:rPr>
              <a:t>tới</a:t>
            </a:r>
            <a:r>
              <a:rPr lang="en-US" sz="1050" dirty="0">
                <a:cs typeface="Source Sans Pro Light"/>
              </a:rPr>
              <a:t> </a:t>
            </a:r>
            <a:r>
              <a:rPr lang="en-US" sz="1050" dirty="0" err="1">
                <a:cs typeface="Source Sans Pro Light"/>
              </a:rPr>
              <a:t>đời</a:t>
            </a:r>
            <a:r>
              <a:rPr lang="en-US" sz="1050" dirty="0">
                <a:cs typeface="Source Sans Pro Light"/>
              </a:rPr>
              <a:t> </a:t>
            </a:r>
            <a:r>
              <a:rPr lang="en-US" sz="1050" dirty="0" err="1">
                <a:cs typeface="Source Sans Pro Light"/>
              </a:rPr>
              <a:t>sống</a:t>
            </a:r>
            <a:r>
              <a:rPr lang="en-US" sz="1050" dirty="0">
                <a:cs typeface="Source Sans Pro Light"/>
              </a:rPr>
              <a:t> </a:t>
            </a:r>
            <a:r>
              <a:rPr lang="en-US" sz="1050" dirty="0" err="1">
                <a:cs typeface="Source Sans Pro Light"/>
              </a:rPr>
              <a:t>và</a:t>
            </a:r>
            <a:r>
              <a:rPr lang="en-US" sz="1050" dirty="0">
                <a:cs typeface="Source Sans Pro Light"/>
              </a:rPr>
              <a:t> </a:t>
            </a:r>
            <a:r>
              <a:rPr lang="en-US" sz="1050" dirty="0" err="1">
                <a:cs typeface="Source Sans Pro Light"/>
              </a:rPr>
              <a:t>sản</a:t>
            </a:r>
            <a:r>
              <a:rPr lang="en-US" sz="1050" dirty="0">
                <a:cs typeface="Source Sans Pro Light"/>
              </a:rPr>
              <a:t> </a:t>
            </a:r>
            <a:r>
              <a:rPr lang="en-US" sz="1050" dirty="0" err="1">
                <a:cs typeface="Source Sans Pro Light"/>
              </a:rPr>
              <a:t>xuất</a:t>
            </a:r>
            <a:r>
              <a:rPr lang="en-US" sz="1050" dirty="0">
                <a:cs typeface="Source Sans Pro Light"/>
              </a:rPr>
              <a:t>.</a:t>
            </a:r>
            <a:r>
              <a:rPr lang="vi-VN" sz="1050" dirty="0">
                <a:cs typeface="Source Sans Pro Light"/>
              </a:rPr>
              <a:t>.
</a:t>
            </a:r>
            <a:r>
              <a:rPr lang="en-US" sz="1050" dirty="0" err="1">
                <a:cs typeface="Source Sans Pro Light"/>
              </a:rPr>
              <a:t>Hiểu</a:t>
            </a:r>
            <a:r>
              <a:rPr lang="en-US" sz="1050" dirty="0">
                <a:cs typeface="Source Sans Pro Light"/>
              </a:rPr>
              <a:t> </a:t>
            </a:r>
            <a:r>
              <a:rPr lang="en-US" sz="1050" dirty="0" err="1">
                <a:cs typeface="Source Sans Pro Light"/>
              </a:rPr>
              <a:t>cách</a:t>
            </a:r>
            <a:r>
              <a:rPr lang="en-US" sz="1050" dirty="0">
                <a:cs typeface="Source Sans Pro Light"/>
              </a:rPr>
              <a:t> </a:t>
            </a:r>
            <a:r>
              <a:rPr lang="en-US" sz="1050" dirty="0" err="1">
                <a:cs typeface="Source Sans Pro Light"/>
              </a:rPr>
              <a:t>sử</a:t>
            </a:r>
            <a:r>
              <a:rPr lang="en-US" sz="1050" dirty="0">
                <a:cs typeface="Source Sans Pro Light"/>
              </a:rPr>
              <a:t> </a:t>
            </a:r>
            <a:r>
              <a:rPr lang="en-US" sz="1050" dirty="0" err="1">
                <a:cs typeface="Source Sans Pro Light"/>
              </a:rPr>
              <a:t>dụng</a:t>
            </a:r>
            <a:r>
              <a:rPr lang="en-US" sz="1050" dirty="0">
                <a:cs typeface="Source Sans Pro Light"/>
              </a:rPr>
              <a:t> </a:t>
            </a:r>
            <a:r>
              <a:rPr lang="en-US" sz="1050" dirty="0" err="1">
                <a:cs typeface="Source Sans Pro Light"/>
              </a:rPr>
              <a:t>Atlat</a:t>
            </a:r>
            <a:r>
              <a:rPr lang="en-US" sz="1050" dirty="0">
                <a:cs typeface="Source Sans Pro Light"/>
              </a:rPr>
              <a:t> </a:t>
            </a:r>
            <a:r>
              <a:rPr lang="en-US" sz="1050" dirty="0" err="1">
                <a:cs typeface="Source Sans Pro Light"/>
              </a:rPr>
              <a:t>Địa</a:t>
            </a:r>
            <a:r>
              <a:rPr lang="en-US" sz="1050" dirty="0">
                <a:cs typeface="Source Sans Pro Light"/>
              </a:rPr>
              <a:t> </a:t>
            </a:r>
            <a:r>
              <a:rPr lang="en-US" sz="1050" dirty="0" err="1">
                <a:cs typeface="Source Sans Pro Light"/>
              </a:rPr>
              <a:t>lí</a:t>
            </a:r>
            <a:r>
              <a:rPr lang="en-US" sz="1050" dirty="0">
                <a:cs typeface="Source Sans Pro Light"/>
              </a:rPr>
              <a:t> </a:t>
            </a:r>
            <a:r>
              <a:rPr lang="en-US" sz="1050" dirty="0" err="1">
                <a:cs typeface="Source Sans Pro Light"/>
              </a:rPr>
              <a:t>Việt</a:t>
            </a:r>
            <a:r>
              <a:rPr lang="en-US" sz="1050" dirty="0">
                <a:cs typeface="Source Sans Pro Light"/>
              </a:rPr>
              <a:t> Nam </a:t>
            </a:r>
            <a:endParaRPr sz="1050" dirty="0">
              <a:cs typeface="Source Sans Pro Light"/>
            </a:endParaRPr>
          </a:p>
        </p:txBody>
      </p:sp>
      <p:sp>
        <p:nvSpPr>
          <p:cNvPr id="12" name="object 12"/>
          <p:cNvSpPr txBox="1"/>
          <p:nvPr/>
        </p:nvSpPr>
        <p:spPr>
          <a:xfrm>
            <a:off x="4652940" y="2073126"/>
            <a:ext cx="3233761" cy="327237"/>
          </a:xfrm>
          <a:prstGeom prst="rect">
            <a:avLst/>
          </a:prstGeom>
        </p:spPr>
        <p:txBody>
          <a:bodyPr vert="horz" wrap="square" lIns="0" tIns="2444" rIns="0" bIns="0" rtlCol="0">
            <a:spAutoFit/>
          </a:bodyPr>
          <a:lstStyle/>
          <a:p>
            <a:pPr marL="6109" marR="2444">
              <a:lnSpc>
                <a:spcPct val="104200"/>
              </a:lnSpc>
              <a:spcBef>
                <a:spcPts val="20"/>
              </a:spcBef>
            </a:pPr>
            <a:r>
              <a:rPr lang="en-US" sz="1050" i="1" dirty="0" err="1">
                <a:cs typeface="Source Sans Pro Light"/>
              </a:rPr>
              <a:t>Khí</a:t>
            </a:r>
            <a:r>
              <a:rPr lang="en-US" sz="1050" i="1" dirty="0">
                <a:cs typeface="Source Sans Pro Light"/>
              </a:rPr>
              <a:t> </a:t>
            </a:r>
            <a:r>
              <a:rPr lang="en-US" sz="1050" i="1" dirty="0" err="1">
                <a:cs typeface="Source Sans Pro Light"/>
              </a:rPr>
              <a:t>hậu</a:t>
            </a:r>
            <a:r>
              <a:rPr lang="en-US" sz="1050" i="1" dirty="0">
                <a:cs typeface="Source Sans Pro Light"/>
              </a:rPr>
              <a:t> </a:t>
            </a:r>
            <a:r>
              <a:rPr lang="en-US" sz="1050" i="1" dirty="0" err="1">
                <a:cs typeface="Source Sans Pro Light"/>
              </a:rPr>
              <a:t>nhệt</a:t>
            </a:r>
            <a:r>
              <a:rPr lang="en-US" sz="1050" i="1" dirty="0">
                <a:cs typeface="Source Sans Pro Light"/>
              </a:rPr>
              <a:t> </a:t>
            </a:r>
            <a:r>
              <a:rPr lang="en-US" sz="1050" i="1" dirty="0" err="1">
                <a:cs typeface="Source Sans Pro Light"/>
              </a:rPr>
              <a:t>đới</a:t>
            </a:r>
            <a:r>
              <a:rPr lang="en-US" sz="1050" i="1" dirty="0">
                <a:cs typeface="Source Sans Pro Light"/>
              </a:rPr>
              <a:t> </a:t>
            </a:r>
            <a:r>
              <a:rPr lang="en-US" sz="1050" i="1" dirty="0" err="1">
                <a:cs typeface="Source Sans Pro Light"/>
              </a:rPr>
              <a:t>ẩm</a:t>
            </a:r>
            <a:r>
              <a:rPr lang="en-US" sz="1050" i="1" dirty="0">
                <a:cs typeface="Source Sans Pro Light"/>
              </a:rPr>
              <a:t> </a:t>
            </a:r>
            <a:r>
              <a:rPr lang="en-US" sz="1050" i="1" dirty="0" err="1">
                <a:cs typeface="Source Sans Pro Light"/>
              </a:rPr>
              <a:t>gió</a:t>
            </a:r>
            <a:r>
              <a:rPr lang="en-US" sz="1050" i="1" dirty="0">
                <a:cs typeface="Source Sans Pro Light"/>
              </a:rPr>
              <a:t> </a:t>
            </a:r>
            <a:r>
              <a:rPr lang="en-US" sz="1050" i="1" dirty="0" err="1">
                <a:cs typeface="Source Sans Pro Light"/>
              </a:rPr>
              <a:t>mùa</a:t>
            </a:r>
            <a:r>
              <a:rPr lang="en-US" sz="1050" i="1" dirty="0">
                <a:cs typeface="Source Sans Pro Light"/>
              </a:rPr>
              <a:t>, song </a:t>
            </a:r>
            <a:r>
              <a:rPr lang="en-US" sz="1050" i="1" dirty="0" err="1">
                <a:cs typeface="Source Sans Pro Light"/>
              </a:rPr>
              <a:t>ngòi</a:t>
            </a:r>
            <a:r>
              <a:rPr lang="en-US" sz="1050" i="1" dirty="0">
                <a:cs typeface="Source Sans Pro Light"/>
              </a:rPr>
              <a:t>, </a:t>
            </a:r>
            <a:r>
              <a:rPr lang="en-US" sz="1050" i="1" dirty="0" err="1">
                <a:cs typeface="Source Sans Pro Light"/>
              </a:rPr>
              <a:t>đất</a:t>
            </a:r>
            <a:r>
              <a:rPr lang="en-US" sz="1050" i="1" dirty="0">
                <a:cs typeface="Source Sans Pro Light"/>
              </a:rPr>
              <a:t>, </a:t>
            </a:r>
            <a:r>
              <a:rPr lang="en-US" sz="1050" i="1" dirty="0" err="1">
                <a:cs typeface="Source Sans Pro Light"/>
              </a:rPr>
              <a:t>cảnh</a:t>
            </a:r>
            <a:r>
              <a:rPr lang="en-US" sz="1050" i="1" dirty="0">
                <a:cs typeface="Source Sans Pro Light"/>
              </a:rPr>
              <a:t> </a:t>
            </a:r>
            <a:r>
              <a:rPr lang="en-US" sz="1050" i="1" dirty="0" err="1">
                <a:cs typeface="Source Sans Pro Light"/>
              </a:rPr>
              <a:t>quan</a:t>
            </a:r>
            <a:r>
              <a:rPr lang="en-US" sz="1050" i="1" dirty="0">
                <a:cs typeface="Source Sans Pro Light"/>
              </a:rPr>
              <a:t>, </a:t>
            </a:r>
            <a:r>
              <a:rPr lang="en-US" sz="1050" i="1" dirty="0" err="1">
                <a:cs typeface="Source Sans Pro Light"/>
              </a:rPr>
              <a:t>hệ</a:t>
            </a:r>
            <a:r>
              <a:rPr lang="en-US" sz="1050" i="1" dirty="0">
                <a:cs typeface="Source Sans Pro Light"/>
              </a:rPr>
              <a:t> </a:t>
            </a:r>
            <a:r>
              <a:rPr lang="en-US" sz="1050" i="1" dirty="0" err="1">
                <a:cs typeface="Source Sans Pro Light"/>
              </a:rPr>
              <a:t>sinh</a:t>
            </a:r>
            <a:r>
              <a:rPr lang="en-US" sz="1050" i="1" dirty="0">
                <a:cs typeface="Source Sans Pro Light"/>
              </a:rPr>
              <a:t> </a:t>
            </a:r>
            <a:r>
              <a:rPr lang="en-US" sz="1050" i="1" dirty="0" err="1">
                <a:cs typeface="Source Sans Pro Light"/>
              </a:rPr>
              <a:t>thái</a:t>
            </a:r>
            <a:r>
              <a:rPr lang="en-US" sz="1050" i="1" dirty="0">
                <a:cs typeface="Source Sans Pro Light"/>
              </a:rPr>
              <a:t>.</a:t>
            </a:r>
            <a:endParaRPr sz="1050" dirty="0">
              <a:cs typeface="Source Sans Pro Light"/>
            </a:endParaRPr>
          </a:p>
        </p:txBody>
      </p:sp>
      <p:sp>
        <p:nvSpPr>
          <p:cNvPr id="22" name="object 22"/>
          <p:cNvSpPr txBox="1"/>
          <p:nvPr/>
        </p:nvSpPr>
        <p:spPr>
          <a:xfrm>
            <a:off x="320366" y="1596649"/>
            <a:ext cx="2311750" cy="420769"/>
          </a:xfrm>
          <a:prstGeom prst="rect">
            <a:avLst/>
          </a:prstGeom>
        </p:spPr>
        <p:txBody>
          <a:bodyPr vert="horz" wrap="square" lIns="0" tIns="6109" rIns="0" bIns="0" rtlCol="0">
            <a:spAutoFit/>
          </a:bodyPr>
          <a:lstStyle/>
          <a:p>
            <a:pPr marL="6109">
              <a:spcBef>
                <a:spcPts val="48"/>
              </a:spcBef>
            </a:pPr>
            <a:r>
              <a:rPr lang="en-US" sz="1347" spc="-5" dirty="0" err="1">
                <a:solidFill>
                  <a:srgbClr val="FFFFFF"/>
                </a:solidFill>
                <a:cs typeface="Source Sans Pro Light"/>
              </a:rPr>
              <a:t>Mục</a:t>
            </a:r>
            <a:r>
              <a:rPr lang="en-US" sz="1347" spc="-5" dirty="0">
                <a:solidFill>
                  <a:srgbClr val="FFFFFF"/>
                </a:solidFill>
                <a:cs typeface="Source Sans Pro Light"/>
              </a:rPr>
              <a:t> </a:t>
            </a:r>
            <a:r>
              <a:rPr lang="en-US" sz="1347" spc="-5" dirty="0" err="1">
                <a:solidFill>
                  <a:srgbClr val="FFFFFF"/>
                </a:solidFill>
                <a:cs typeface="Source Sans Pro Light"/>
              </a:rPr>
              <a:t>tiêu</a:t>
            </a:r>
            <a:r>
              <a:rPr lang="en-US" sz="1347" spc="-5" dirty="0">
                <a:solidFill>
                  <a:srgbClr val="FFFFFF"/>
                </a:solidFill>
                <a:cs typeface="Source Sans Pro Light"/>
              </a:rPr>
              <a:t> </a:t>
            </a:r>
            <a:r>
              <a:rPr lang="en-US" sz="1347" spc="-5" dirty="0" err="1">
                <a:solidFill>
                  <a:srgbClr val="FFFFFF"/>
                </a:solidFill>
                <a:cs typeface="Source Sans Pro Light"/>
              </a:rPr>
              <a:t>học</a:t>
            </a:r>
            <a:r>
              <a:rPr lang="en-US" sz="1347" spc="-5" dirty="0">
                <a:solidFill>
                  <a:srgbClr val="FFFFFF"/>
                </a:solidFill>
                <a:cs typeface="Source Sans Pro Light"/>
              </a:rPr>
              <a:t> </a:t>
            </a:r>
            <a:r>
              <a:rPr lang="en-US" sz="1347" spc="-5" dirty="0" err="1">
                <a:solidFill>
                  <a:srgbClr val="FFFFFF"/>
                </a:solidFill>
                <a:cs typeface="Source Sans Pro Light"/>
              </a:rPr>
              <a:t>tập</a:t>
            </a:r>
            <a:r>
              <a:rPr lang="en-US" sz="1347" spc="-5" dirty="0">
                <a:solidFill>
                  <a:srgbClr val="FFFFFF"/>
                </a:solidFill>
                <a:cs typeface="Source Sans Pro Light"/>
              </a:rPr>
              <a:t>
</a:t>
            </a:r>
            <a:endParaRPr sz="1347" dirty="0">
              <a:cs typeface="Source Sans Pro Light"/>
            </a:endParaRPr>
          </a:p>
        </p:txBody>
      </p:sp>
      <p:sp>
        <p:nvSpPr>
          <p:cNvPr id="23" name="object 23"/>
          <p:cNvSpPr/>
          <p:nvPr/>
        </p:nvSpPr>
        <p:spPr>
          <a:xfrm>
            <a:off x="4158137" y="1515459"/>
            <a:ext cx="1566492" cy="398266"/>
          </a:xfrm>
          <a:custGeom>
            <a:avLst/>
            <a:gdLst/>
            <a:ahLst/>
            <a:cxnLst/>
            <a:rect l="l" t="t" r="r" b="b"/>
            <a:pathLst>
              <a:path w="1909445" h="437514">
                <a:moveTo>
                  <a:pt x="1690241" y="0"/>
                </a:moveTo>
                <a:lnTo>
                  <a:pt x="0" y="0"/>
                </a:lnTo>
                <a:lnTo>
                  <a:pt x="0" y="437154"/>
                </a:lnTo>
                <a:lnTo>
                  <a:pt x="1690241" y="437154"/>
                </a:lnTo>
                <a:lnTo>
                  <a:pt x="1740359" y="431381"/>
                </a:lnTo>
                <a:lnTo>
                  <a:pt x="1786366" y="414937"/>
                </a:lnTo>
                <a:lnTo>
                  <a:pt x="1826950" y="389135"/>
                </a:lnTo>
                <a:lnTo>
                  <a:pt x="1860800" y="355285"/>
                </a:lnTo>
                <a:lnTo>
                  <a:pt x="1886602" y="314701"/>
                </a:lnTo>
                <a:lnTo>
                  <a:pt x="1903046" y="268694"/>
                </a:lnTo>
                <a:lnTo>
                  <a:pt x="1908818" y="218577"/>
                </a:lnTo>
                <a:lnTo>
                  <a:pt x="1903046" y="168459"/>
                </a:lnTo>
                <a:lnTo>
                  <a:pt x="1886602" y="122452"/>
                </a:lnTo>
                <a:lnTo>
                  <a:pt x="1860800" y="81868"/>
                </a:lnTo>
                <a:lnTo>
                  <a:pt x="1826950" y="48018"/>
                </a:lnTo>
                <a:lnTo>
                  <a:pt x="1786366" y="22216"/>
                </a:lnTo>
                <a:lnTo>
                  <a:pt x="1740359" y="5772"/>
                </a:lnTo>
                <a:lnTo>
                  <a:pt x="1690241" y="0"/>
                </a:lnTo>
                <a:close/>
              </a:path>
            </a:pathLst>
          </a:custGeom>
          <a:solidFill>
            <a:srgbClr val="FFA001"/>
          </a:solidFill>
        </p:spPr>
        <p:txBody>
          <a:bodyPr wrap="square" lIns="0" tIns="0" rIns="0" bIns="0" rtlCol="0"/>
          <a:lstStyle/>
          <a:p>
            <a:endParaRPr sz="865" dirty="0"/>
          </a:p>
        </p:txBody>
      </p:sp>
      <p:sp>
        <p:nvSpPr>
          <p:cNvPr id="24" name="object 24"/>
          <p:cNvSpPr txBox="1"/>
          <p:nvPr/>
        </p:nvSpPr>
        <p:spPr>
          <a:xfrm>
            <a:off x="4478461" y="1607880"/>
            <a:ext cx="1191916" cy="213470"/>
          </a:xfrm>
          <a:prstGeom prst="rect">
            <a:avLst/>
          </a:prstGeom>
        </p:spPr>
        <p:txBody>
          <a:bodyPr vert="horz" wrap="square" lIns="0" tIns="6109" rIns="0" bIns="0" rtlCol="0">
            <a:spAutoFit/>
          </a:bodyPr>
          <a:lstStyle/>
          <a:p>
            <a:pPr marL="6109">
              <a:spcBef>
                <a:spcPts val="48"/>
              </a:spcBef>
            </a:pPr>
            <a:r>
              <a:rPr lang="en-US" sz="1347" spc="2" dirty="0" err="1">
                <a:solidFill>
                  <a:srgbClr val="FFFFFF"/>
                </a:solidFill>
                <a:cs typeface="Source Sans Pro Light"/>
              </a:rPr>
              <a:t>Từ</a:t>
            </a:r>
            <a:r>
              <a:rPr lang="en-US" sz="1347" spc="2" dirty="0">
                <a:solidFill>
                  <a:srgbClr val="FFFFFF"/>
                </a:solidFill>
                <a:cs typeface="Source Sans Pro Light"/>
              </a:rPr>
              <a:t> </a:t>
            </a:r>
            <a:r>
              <a:rPr lang="en-US" sz="1347" spc="2" dirty="0" err="1">
                <a:solidFill>
                  <a:srgbClr val="FFFFFF"/>
                </a:solidFill>
                <a:cs typeface="Source Sans Pro Light"/>
              </a:rPr>
              <a:t>khoá</a:t>
            </a:r>
            <a:endParaRPr sz="1347" dirty="0">
              <a:cs typeface="Source Sans Pro Light"/>
            </a:endParaRPr>
          </a:p>
        </p:txBody>
      </p:sp>
      <p:sp>
        <p:nvSpPr>
          <p:cNvPr id="25" name="object 25"/>
          <p:cNvSpPr/>
          <p:nvPr/>
        </p:nvSpPr>
        <p:spPr>
          <a:xfrm>
            <a:off x="-339" y="2828315"/>
            <a:ext cx="1566493" cy="398266"/>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endParaRPr sz="865" dirty="0"/>
          </a:p>
        </p:txBody>
      </p:sp>
      <p:sp>
        <p:nvSpPr>
          <p:cNvPr id="26" name="object 26"/>
          <p:cNvSpPr txBox="1"/>
          <p:nvPr/>
        </p:nvSpPr>
        <p:spPr>
          <a:xfrm>
            <a:off x="319984" y="2920736"/>
            <a:ext cx="1232248" cy="213470"/>
          </a:xfrm>
          <a:prstGeom prst="rect">
            <a:avLst/>
          </a:prstGeom>
        </p:spPr>
        <p:txBody>
          <a:bodyPr vert="horz" wrap="square" lIns="0" tIns="6109" rIns="0" bIns="0" rtlCol="0">
            <a:spAutoFit/>
          </a:bodyPr>
          <a:lstStyle/>
          <a:p>
            <a:pPr marL="6109">
              <a:spcBef>
                <a:spcPts val="48"/>
              </a:spcBef>
            </a:pPr>
            <a:r>
              <a:rPr lang="en-US" sz="1347" spc="-14" dirty="0" err="1">
                <a:solidFill>
                  <a:srgbClr val="FFFFFF"/>
                </a:solidFill>
                <a:cs typeface="Source Sans Pro Light"/>
              </a:rPr>
              <a:t>Chuẩn</a:t>
            </a:r>
            <a:r>
              <a:rPr lang="en-US" sz="1347" spc="-14" dirty="0">
                <a:solidFill>
                  <a:srgbClr val="FFFFFF"/>
                </a:solidFill>
                <a:cs typeface="Source Sans Pro Light"/>
              </a:rPr>
              <a:t> </a:t>
            </a:r>
            <a:r>
              <a:rPr lang="en-US" sz="1347" spc="-14" dirty="0" err="1">
                <a:solidFill>
                  <a:srgbClr val="FFFFFF"/>
                </a:solidFill>
                <a:cs typeface="Source Sans Pro Light"/>
              </a:rPr>
              <a:t>bị</a:t>
            </a:r>
            <a:endParaRPr sz="1347" dirty="0">
              <a:cs typeface="Source Sans Pro Light"/>
            </a:endParaRPr>
          </a:p>
        </p:txBody>
      </p:sp>
      <p:sp>
        <p:nvSpPr>
          <p:cNvPr id="4" name="TextBox 3">
            <a:extLst>
              <a:ext uri="{FF2B5EF4-FFF2-40B4-BE49-F238E27FC236}">
                <a16:creationId xmlns:a16="http://schemas.microsoft.com/office/drawing/2014/main" id="{61B4FF2F-1689-4C01-8439-58F352C9CFAF}"/>
              </a:ext>
            </a:extLst>
          </p:cNvPr>
          <p:cNvSpPr txBox="1"/>
          <p:nvPr/>
        </p:nvSpPr>
        <p:spPr>
          <a:xfrm>
            <a:off x="309914" y="3534038"/>
            <a:ext cx="5414715" cy="577081"/>
          </a:xfrm>
          <a:prstGeom prst="rect">
            <a:avLst/>
          </a:prstGeom>
          <a:noFill/>
        </p:spPr>
        <p:txBody>
          <a:bodyPr wrap="square" rtlCol="0">
            <a:spAutoFit/>
          </a:bodyPr>
          <a:lstStyle/>
          <a:p>
            <a:r>
              <a:rPr lang="en-US" sz="1050" dirty="0" err="1"/>
              <a:t>Atlat</a:t>
            </a:r>
            <a:r>
              <a:rPr lang="en-US" sz="1050" dirty="0"/>
              <a:t> </a:t>
            </a:r>
            <a:r>
              <a:rPr lang="en-US" sz="1050" dirty="0" err="1"/>
              <a:t>Địa</a:t>
            </a:r>
            <a:r>
              <a:rPr lang="en-US" sz="1050" dirty="0"/>
              <a:t> </a:t>
            </a:r>
            <a:r>
              <a:rPr lang="en-US" sz="1050" dirty="0" err="1"/>
              <a:t>lí</a:t>
            </a:r>
            <a:r>
              <a:rPr lang="en-US" sz="1050" dirty="0"/>
              <a:t> </a:t>
            </a:r>
            <a:r>
              <a:rPr lang="en-US" sz="1050" dirty="0" err="1"/>
              <a:t>Việt</a:t>
            </a:r>
            <a:r>
              <a:rPr lang="en-US" sz="1050" dirty="0"/>
              <a:t> Nam</a:t>
            </a:r>
          </a:p>
          <a:p>
            <a:r>
              <a:rPr lang="en-US" sz="1050" dirty="0" err="1"/>
              <a:t>Sách</a:t>
            </a:r>
            <a:r>
              <a:rPr lang="en-US" sz="1050" dirty="0"/>
              <a:t> </a:t>
            </a:r>
            <a:r>
              <a:rPr lang="en-US" sz="1050" dirty="0" err="1"/>
              <a:t>giáo</a:t>
            </a:r>
            <a:r>
              <a:rPr lang="en-US" sz="1050" dirty="0"/>
              <a:t> khoa </a:t>
            </a:r>
            <a:r>
              <a:rPr lang="en-US" sz="1050" dirty="0" err="1"/>
              <a:t>Địa</a:t>
            </a:r>
            <a:r>
              <a:rPr lang="en-US" sz="1050" dirty="0"/>
              <a:t> </a:t>
            </a:r>
            <a:r>
              <a:rPr lang="en-US" sz="1050" dirty="0" err="1"/>
              <a:t>lí</a:t>
            </a:r>
            <a:r>
              <a:rPr lang="en-US" sz="1050" dirty="0"/>
              <a:t> 12</a:t>
            </a:r>
          </a:p>
          <a:p>
            <a:r>
              <a:rPr lang="en-US" sz="1050" dirty="0" err="1"/>
              <a:t>Phiếu</a:t>
            </a:r>
            <a:r>
              <a:rPr lang="en-US" sz="1050" dirty="0"/>
              <a:t> </a:t>
            </a:r>
            <a:r>
              <a:rPr lang="en-US" sz="1050" dirty="0" err="1"/>
              <a:t>học</a:t>
            </a:r>
            <a:r>
              <a:rPr lang="en-US" sz="1050" dirty="0"/>
              <a:t> </a:t>
            </a:r>
            <a:r>
              <a:rPr lang="en-US" sz="1050" dirty="0" err="1"/>
              <a:t>tập</a:t>
            </a:r>
            <a:endParaRPr lang="en-US" sz="10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otro">
            <a:hlinkClick r:id="" action="ppaction://media"/>
            <a:extLst>
              <a:ext uri="{FF2B5EF4-FFF2-40B4-BE49-F238E27FC236}">
                <a16:creationId xmlns:a16="http://schemas.microsoft.com/office/drawing/2014/main" id="{D56F6795-BD10-4AC1-A609-7414F8CBA1B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9144207" cy="5143500"/>
          </a:xfrm>
        </p:spPr>
      </p:pic>
    </p:spTree>
    <p:extLst>
      <p:ext uri="{BB962C8B-B14F-4D97-AF65-F5344CB8AC3E}">
        <p14:creationId xmlns:p14="http://schemas.microsoft.com/office/powerpoint/2010/main" val="326230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31FF-553C-4C6B-931B-958529EE83D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5E9219A-4F28-4927-965A-2D0A585B03D4}"/>
              </a:ext>
            </a:extLst>
          </p:cNvPr>
          <p:cNvSpPr>
            <a:spLocks noGrp="1"/>
          </p:cNvSpPr>
          <p:nvPr>
            <p:ph type="subTitle" idx="1"/>
          </p:nvPr>
        </p:nvSpPr>
        <p:spPr/>
        <p:txBody>
          <a:bodyPr/>
          <a:lstStyle/>
          <a:p>
            <a:endParaRPr lang="en-US"/>
          </a:p>
        </p:txBody>
      </p:sp>
      <p:pic>
        <p:nvPicPr>
          <p:cNvPr id="4" name="intro2">
            <a:hlinkClick r:id="" action="ppaction://media"/>
            <a:extLst>
              <a:ext uri="{FF2B5EF4-FFF2-40B4-BE49-F238E27FC236}">
                <a16:creationId xmlns:a16="http://schemas.microsoft.com/office/drawing/2014/main" id="{5982254A-2D4B-464C-9F25-9E18138CC7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326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1"/>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Process</a:t>
            </a:r>
            <a:endParaRPr/>
          </a:p>
        </p:txBody>
      </p:sp>
      <p:grpSp>
        <p:nvGrpSpPr>
          <p:cNvPr id="1083" name="Google Shape;1083;p51"/>
          <p:cNvGrpSpPr/>
          <p:nvPr/>
        </p:nvGrpSpPr>
        <p:grpSpPr>
          <a:xfrm>
            <a:off x="3360073" y="1577785"/>
            <a:ext cx="2429971" cy="2420449"/>
            <a:chOff x="3360073" y="1577785"/>
            <a:chExt cx="2429971" cy="2420449"/>
          </a:xfrm>
        </p:grpSpPr>
        <p:grpSp>
          <p:nvGrpSpPr>
            <p:cNvPr id="1084" name="Google Shape;1084;p51"/>
            <p:cNvGrpSpPr/>
            <p:nvPr/>
          </p:nvGrpSpPr>
          <p:grpSpPr>
            <a:xfrm>
              <a:off x="3615368" y="1938959"/>
              <a:ext cx="1913264" cy="1699311"/>
              <a:chOff x="6644304" y="3073628"/>
              <a:chExt cx="576302" cy="511871"/>
            </a:xfrm>
          </p:grpSpPr>
          <p:sp>
            <p:nvSpPr>
              <p:cNvPr id="1085" name="Google Shape;1085;p51"/>
              <p:cNvSpPr/>
              <p:nvPr/>
            </p:nvSpPr>
            <p:spPr>
              <a:xfrm>
                <a:off x="6644304" y="3073628"/>
                <a:ext cx="576302" cy="511871"/>
              </a:xfrm>
              <a:custGeom>
                <a:avLst/>
                <a:gdLst/>
                <a:ahLst/>
                <a:cxnLst/>
                <a:rect l="l" t="t" r="r" b="b"/>
                <a:pathLst>
                  <a:path w="99879" h="88751" extrusionOk="0">
                    <a:moveTo>
                      <a:pt x="50483" y="1"/>
                    </a:moveTo>
                    <a:cubicBezTo>
                      <a:pt x="46751" y="1"/>
                      <a:pt x="42953" y="456"/>
                      <a:pt x="39160" y="1409"/>
                    </a:cubicBezTo>
                    <a:cubicBezTo>
                      <a:pt x="14870" y="7513"/>
                      <a:pt x="1" y="31697"/>
                      <a:pt x="5963" y="55420"/>
                    </a:cubicBezTo>
                    <a:cubicBezTo>
                      <a:pt x="10993" y="75452"/>
                      <a:pt x="29236" y="88750"/>
                      <a:pt x="49406" y="88750"/>
                    </a:cubicBezTo>
                    <a:cubicBezTo>
                      <a:pt x="53141" y="88750"/>
                      <a:pt x="56941" y="88294"/>
                      <a:pt x="60736" y="87341"/>
                    </a:cubicBezTo>
                    <a:cubicBezTo>
                      <a:pt x="85027" y="81237"/>
                      <a:pt x="99878" y="57053"/>
                      <a:pt x="93917" y="33330"/>
                    </a:cubicBezTo>
                    <a:cubicBezTo>
                      <a:pt x="88901" y="13311"/>
                      <a:pt x="70655" y="1"/>
                      <a:pt x="50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6" name="Google Shape;1086;p51"/>
              <p:cNvGrpSpPr/>
              <p:nvPr/>
            </p:nvGrpSpPr>
            <p:grpSpPr>
              <a:xfrm>
                <a:off x="6712169" y="3085440"/>
                <a:ext cx="481622" cy="494913"/>
                <a:chOff x="6712169" y="3085440"/>
                <a:chExt cx="481622" cy="494913"/>
              </a:xfrm>
            </p:grpSpPr>
            <p:sp>
              <p:nvSpPr>
                <p:cNvPr id="1087" name="Google Shape;1087;p51"/>
                <p:cNvSpPr/>
                <p:nvPr/>
              </p:nvSpPr>
              <p:spPr>
                <a:xfrm>
                  <a:off x="6712169" y="3085440"/>
                  <a:ext cx="238757" cy="315615"/>
                </a:xfrm>
                <a:custGeom>
                  <a:avLst/>
                  <a:gdLst/>
                  <a:ahLst/>
                  <a:cxnLst/>
                  <a:rect l="l" t="t" r="r" b="b"/>
                  <a:pathLst>
                    <a:path w="41379" h="54723" extrusionOk="0">
                      <a:moveTo>
                        <a:pt x="20938" y="3904"/>
                      </a:moveTo>
                      <a:lnTo>
                        <a:pt x="22677" y="6583"/>
                      </a:lnTo>
                      <a:lnTo>
                        <a:pt x="22091" y="7097"/>
                      </a:lnTo>
                      <a:lnTo>
                        <a:pt x="18951" y="4400"/>
                      </a:lnTo>
                      <a:lnTo>
                        <a:pt x="20938" y="3904"/>
                      </a:lnTo>
                      <a:close/>
                      <a:moveTo>
                        <a:pt x="25072" y="0"/>
                      </a:moveTo>
                      <a:lnTo>
                        <a:pt x="25072" y="0"/>
                      </a:lnTo>
                      <a:cubicBezTo>
                        <a:pt x="24433" y="195"/>
                        <a:pt x="23812" y="408"/>
                        <a:pt x="23191" y="621"/>
                      </a:cubicBezTo>
                      <a:lnTo>
                        <a:pt x="23493" y="1047"/>
                      </a:lnTo>
                      <a:lnTo>
                        <a:pt x="21861" y="1136"/>
                      </a:lnTo>
                      <a:cubicBezTo>
                        <a:pt x="20920" y="1491"/>
                        <a:pt x="19980" y="1899"/>
                        <a:pt x="19075" y="2307"/>
                      </a:cubicBezTo>
                      <a:lnTo>
                        <a:pt x="17709" y="4489"/>
                      </a:lnTo>
                      <a:lnTo>
                        <a:pt x="19341" y="6778"/>
                      </a:lnTo>
                      <a:lnTo>
                        <a:pt x="19341" y="6778"/>
                      </a:lnTo>
                      <a:lnTo>
                        <a:pt x="16697" y="6086"/>
                      </a:lnTo>
                      <a:lnTo>
                        <a:pt x="17017" y="4542"/>
                      </a:lnTo>
                      <a:lnTo>
                        <a:pt x="15473" y="4205"/>
                      </a:lnTo>
                      <a:cubicBezTo>
                        <a:pt x="14124" y="4968"/>
                        <a:pt x="12811" y="5820"/>
                        <a:pt x="11552" y="6725"/>
                      </a:cubicBezTo>
                      <a:lnTo>
                        <a:pt x="12581" y="6920"/>
                      </a:lnTo>
                      <a:lnTo>
                        <a:pt x="11836" y="8091"/>
                      </a:lnTo>
                      <a:cubicBezTo>
                        <a:pt x="11392" y="7967"/>
                        <a:pt x="10842" y="7772"/>
                        <a:pt x="10363" y="7612"/>
                      </a:cubicBezTo>
                      <a:cubicBezTo>
                        <a:pt x="6300" y="10753"/>
                        <a:pt x="2804" y="14567"/>
                        <a:pt x="1" y="18897"/>
                      </a:cubicBezTo>
                      <a:cubicBezTo>
                        <a:pt x="356" y="19536"/>
                        <a:pt x="498" y="20299"/>
                        <a:pt x="373" y="21026"/>
                      </a:cubicBezTo>
                      <a:cubicBezTo>
                        <a:pt x="285" y="21895"/>
                        <a:pt x="870" y="22800"/>
                        <a:pt x="977" y="23723"/>
                      </a:cubicBezTo>
                      <a:cubicBezTo>
                        <a:pt x="1101" y="24681"/>
                        <a:pt x="835" y="25710"/>
                        <a:pt x="1048" y="26633"/>
                      </a:cubicBezTo>
                      <a:cubicBezTo>
                        <a:pt x="1580" y="28922"/>
                        <a:pt x="1651" y="28904"/>
                        <a:pt x="1314" y="30696"/>
                      </a:cubicBezTo>
                      <a:cubicBezTo>
                        <a:pt x="1260" y="30998"/>
                        <a:pt x="1243" y="31335"/>
                        <a:pt x="1189" y="31654"/>
                      </a:cubicBezTo>
                      <a:cubicBezTo>
                        <a:pt x="906" y="33943"/>
                        <a:pt x="852" y="36090"/>
                        <a:pt x="2378" y="38184"/>
                      </a:cubicBezTo>
                      <a:cubicBezTo>
                        <a:pt x="3194" y="39302"/>
                        <a:pt x="4490" y="39461"/>
                        <a:pt x="5217" y="40473"/>
                      </a:cubicBezTo>
                      <a:cubicBezTo>
                        <a:pt x="5377" y="41147"/>
                        <a:pt x="5679" y="41821"/>
                        <a:pt x="5679" y="42496"/>
                      </a:cubicBezTo>
                      <a:cubicBezTo>
                        <a:pt x="5679" y="43170"/>
                        <a:pt x="7311" y="43347"/>
                        <a:pt x="6406" y="44146"/>
                      </a:cubicBezTo>
                      <a:lnTo>
                        <a:pt x="8429" y="45122"/>
                      </a:lnTo>
                      <a:lnTo>
                        <a:pt x="8429" y="45122"/>
                      </a:lnTo>
                      <a:lnTo>
                        <a:pt x="8269" y="43170"/>
                      </a:lnTo>
                      <a:lnTo>
                        <a:pt x="8269" y="43170"/>
                      </a:lnTo>
                      <a:cubicBezTo>
                        <a:pt x="8872" y="43613"/>
                        <a:pt x="9298" y="43826"/>
                        <a:pt x="9600" y="44146"/>
                      </a:cubicBezTo>
                      <a:cubicBezTo>
                        <a:pt x="10345" y="44909"/>
                        <a:pt x="10948" y="45849"/>
                        <a:pt x="11765" y="46523"/>
                      </a:cubicBezTo>
                      <a:cubicBezTo>
                        <a:pt x="12652" y="47251"/>
                        <a:pt x="13734" y="47730"/>
                        <a:pt x="13255" y="49167"/>
                      </a:cubicBezTo>
                      <a:cubicBezTo>
                        <a:pt x="15142" y="50239"/>
                        <a:pt x="17068" y="51273"/>
                        <a:pt x="19240" y="51273"/>
                      </a:cubicBezTo>
                      <a:cubicBezTo>
                        <a:pt x="19621" y="51273"/>
                        <a:pt x="20009" y="51241"/>
                        <a:pt x="20406" y="51172"/>
                      </a:cubicBezTo>
                      <a:cubicBezTo>
                        <a:pt x="21066" y="51051"/>
                        <a:pt x="21687" y="50867"/>
                        <a:pt x="22299" y="50867"/>
                      </a:cubicBezTo>
                      <a:cubicBezTo>
                        <a:pt x="22856" y="50867"/>
                        <a:pt x="23406" y="51019"/>
                        <a:pt x="23972" y="51509"/>
                      </a:cubicBezTo>
                      <a:cubicBezTo>
                        <a:pt x="24575" y="52042"/>
                        <a:pt x="25551" y="52219"/>
                        <a:pt x="26403" y="52414"/>
                      </a:cubicBezTo>
                      <a:cubicBezTo>
                        <a:pt x="26412" y="52417"/>
                        <a:pt x="26421" y="52418"/>
                        <a:pt x="26431" y="52418"/>
                      </a:cubicBezTo>
                      <a:cubicBezTo>
                        <a:pt x="26612" y="52418"/>
                        <a:pt x="26911" y="51958"/>
                        <a:pt x="27130" y="51722"/>
                      </a:cubicBezTo>
                      <a:cubicBezTo>
                        <a:pt x="29563" y="53875"/>
                        <a:pt x="30553" y="54722"/>
                        <a:pt x="31970" y="54722"/>
                      </a:cubicBezTo>
                      <a:cubicBezTo>
                        <a:pt x="32888" y="54722"/>
                        <a:pt x="33985" y="54367"/>
                        <a:pt x="35771" y="53780"/>
                      </a:cubicBezTo>
                      <a:cubicBezTo>
                        <a:pt x="35754" y="53674"/>
                        <a:pt x="35736" y="53568"/>
                        <a:pt x="35700" y="53461"/>
                      </a:cubicBezTo>
                      <a:cubicBezTo>
                        <a:pt x="35026" y="53479"/>
                        <a:pt x="34387" y="53550"/>
                        <a:pt x="33731" y="53568"/>
                      </a:cubicBezTo>
                      <a:cubicBezTo>
                        <a:pt x="33590" y="53572"/>
                        <a:pt x="33456" y="53574"/>
                        <a:pt x="33329" y="53574"/>
                      </a:cubicBezTo>
                      <a:cubicBezTo>
                        <a:pt x="31461" y="53574"/>
                        <a:pt x="31079" y="53047"/>
                        <a:pt x="30697" y="50871"/>
                      </a:cubicBezTo>
                      <a:cubicBezTo>
                        <a:pt x="30590" y="50179"/>
                        <a:pt x="30005" y="49575"/>
                        <a:pt x="29650" y="48972"/>
                      </a:cubicBezTo>
                      <a:lnTo>
                        <a:pt x="26030" y="49628"/>
                      </a:lnTo>
                      <a:lnTo>
                        <a:pt x="26030" y="49628"/>
                      </a:lnTo>
                      <a:lnTo>
                        <a:pt x="26385" y="45406"/>
                      </a:lnTo>
                      <a:lnTo>
                        <a:pt x="24167" y="45956"/>
                      </a:lnTo>
                      <a:cubicBezTo>
                        <a:pt x="23812" y="46931"/>
                        <a:pt x="24007" y="48085"/>
                        <a:pt x="22553" y="48564"/>
                      </a:cubicBezTo>
                      <a:cubicBezTo>
                        <a:pt x="22259" y="48659"/>
                        <a:pt x="21992" y="48700"/>
                        <a:pt x="21745" y="48700"/>
                      </a:cubicBezTo>
                      <a:cubicBezTo>
                        <a:pt x="20706" y="48700"/>
                        <a:pt x="20016" y="47976"/>
                        <a:pt x="19199" y="47517"/>
                      </a:cubicBezTo>
                      <a:lnTo>
                        <a:pt x="17851" y="42123"/>
                      </a:lnTo>
                      <a:cubicBezTo>
                        <a:pt x="19459" y="40109"/>
                        <a:pt x="19754" y="39740"/>
                        <a:pt x="21393" y="39740"/>
                      </a:cubicBezTo>
                      <a:cubicBezTo>
                        <a:pt x="21761" y="39740"/>
                        <a:pt x="22197" y="39758"/>
                        <a:pt x="22730" y="39781"/>
                      </a:cubicBezTo>
                      <a:lnTo>
                        <a:pt x="22890" y="38237"/>
                      </a:lnTo>
                      <a:lnTo>
                        <a:pt x="27042" y="38113"/>
                      </a:lnTo>
                      <a:lnTo>
                        <a:pt x="30324" y="41786"/>
                      </a:lnTo>
                      <a:cubicBezTo>
                        <a:pt x="30679" y="39550"/>
                        <a:pt x="29064" y="38290"/>
                        <a:pt x="28532" y="36374"/>
                      </a:cubicBezTo>
                      <a:cubicBezTo>
                        <a:pt x="29366" y="35363"/>
                        <a:pt x="30324" y="34280"/>
                        <a:pt x="31229" y="33163"/>
                      </a:cubicBezTo>
                      <a:cubicBezTo>
                        <a:pt x="32045" y="32133"/>
                        <a:pt x="31974" y="31885"/>
                        <a:pt x="30644" y="30359"/>
                      </a:cubicBezTo>
                      <a:cubicBezTo>
                        <a:pt x="31105" y="29916"/>
                        <a:pt x="31886" y="29490"/>
                        <a:pt x="31957" y="28993"/>
                      </a:cubicBezTo>
                      <a:cubicBezTo>
                        <a:pt x="32152" y="27378"/>
                        <a:pt x="33411" y="26757"/>
                        <a:pt x="34441" y="25906"/>
                      </a:cubicBezTo>
                      <a:lnTo>
                        <a:pt x="34245" y="24273"/>
                      </a:lnTo>
                      <a:lnTo>
                        <a:pt x="36588" y="22996"/>
                      </a:lnTo>
                      <a:lnTo>
                        <a:pt x="37120" y="24096"/>
                      </a:lnTo>
                      <a:lnTo>
                        <a:pt x="40438" y="20849"/>
                      </a:lnTo>
                      <a:lnTo>
                        <a:pt x="40048" y="20387"/>
                      </a:lnTo>
                      <a:lnTo>
                        <a:pt x="38184" y="21700"/>
                      </a:lnTo>
                      <a:lnTo>
                        <a:pt x="36410" y="20547"/>
                      </a:lnTo>
                      <a:cubicBezTo>
                        <a:pt x="37315" y="19429"/>
                        <a:pt x="38309" y="18631"/>
                        <a:pt x="38752" y="17584"/>
                      </a:cubicBezTo>
                      <a:cubicBezTo>
                        <a:pt x="39285" y="16377"/>
                        <a:pt x="40686" y="16271"/>
                        <a:pt x="41378" y="15295"/>
                      </a:cubicBezTo>
                      <a:cubicBezTo>
                        <a:pt x="40314" y="14177"/>
                        <a:pt x="39285" y="13663"/>
                        <a:pt x="37989" y="13521"/>
                      </a:cubicBezTo>
                      <a:cubicBezTo>
                        <a:pt x="37031" y="13467"/>
                        <a:pt x="36162" y="12971"/>
                        <a:pt x="35647" y="12154"/>
                      </a:cubicBezTo>
                      <a:cubicBezTo>
                        <a:pt x="35257" y="11622"/>
                        <a:pt x="34813" y="11161"/>
                        <a:pt x="34281" y="10770"/>
                      </a:cubicBezTo>
                      <a:cubicBezTo>
                        <a:pt x="34068" y="10593"/>
                        <a:pt x="33678" y="10628"/>
                        <a:pt x="33323" y="10557"/>
                      </a:cubicBezTo>
                      <a:lnTo>
                        <a:pt x="32773" y="12509"/>
                      </a:lnTo>
                      <a:cubicBezTo>
                        <a:pt x="31022" y="12013"/>
                        <a:pt x="29978" y="9739"/>
                        <a:pt x="28235" y="9739"/>
                      </a:cubicBezTo>
                      <a:cubicBezTo>
                        <a:pt x="27735" y="9739"/>
                        <a:pt x="27176" y="9927"/>
                        <a:pt x="26527" y="10398"/>
                      </a:cubicBezTo>
                      <a:cubicBezTo>
                        <a:pt x="26793" y="11711"/>
                        <a:pt x="25942" y="13290"/>
                        <a:pt x="27343" y="14479"/>
                      </a:cubicBezTo>
                      <a:cubicBezTo>
                        <a:pt x="27538" y="14638"/>
                        <a:pt x="27609" y="15295"/>
                        <a:pt x="27485" y="15419"/>
                      </a:cubicBezTo>
                      <a:cubicBezTo>
                        <a:pt x="26154" y="16590"/>
                        <a:pt x="27095" y="18169"/>
                        <a:pt x="26935" y="19447"/>
                      </a:cubicBezTo>
                      <a:cubicBezTo>
                        <a:pt x="26757" y="19471"/>
                        <a:pt x="26594" y="19483"/>
                        <a:pt x="26444" y="19483"/>
                      </a:cubicBezTo>
                      <a:cubicBezTo>
                        <a:pt x="24534" y="19483"/>
                        <a:pt x="24803" y="17604"/>
                        <a:pt x="24309" y="16732"/>
                      </a:cubicBezTo>
                      <a:cubicBezTo>
                        <a:pt x="23538" y="16756"/>
                        <a:pt x="22881" y="16829"/>
                        <a:pt x="22272" y="16829"/>
                      </a:cubicBezTo>
                      <a:cubicBezTo>
                        <a:pt x="21985" y="16829"/>
                        <a:pt x="21708" y="16813"/>
                        <a:pt x="21435" y="16768"/>
                      </a:cubicBezTo>
                      <a:cubicBezTo>
                        <a:pt x="20583" y="16626"/>
                        <a:pt x="19767" y="16235"/>
                        <a:pt x="18968" y="15880"/>
                      </a:cubicBezTo>
                      <a:cubicBezTo>
                        <a:pt x="18099" y="15508"/>
                        <a:pt x="17904" y="14745"/>
                        <a:pt x="18117" y="13929"/>
                      </a:cubicBezTo>
                      <a:cubicBezTo>
                        <a:pt x="18489" y="12562"/>
                        <a:pt x="19820" y="11799"/>
                        <a:pt x="20317" y="10433"/>
                      </a:cubicBezTo>
                      <a:cubicBezTo>
                        <a:pt x="20420" y="10159"/>
                        <a:pt x="20643" y="10069"/>
                        <a:pt x="20926" y="10069"/>
                      </a:cubicBezTo>
                      <a:cubicBezTo>
                        <a:pt x="21466" y="10069"/>
                        <a:pt x="22224" y="10398"/>
                        <a:pt x="22783" y="10398"/>
                      </a:cubicBezTo>
                      <a:cubicBezTo>
                        <a:pt x="23422" y="10398"/>
                        <a:pt x="24078" y="10114"/>
                        <a:pt x="25445" y="9777"/>
                      </a:cubicBezTo>
                      <a:lnTo>
                        <a:pt x="22925" y="8836"/>
                      </a:lnTo>
                      <a:cubicBezTo>
                        <a:pt x="23351" y="8002"/>
                        <a:pt x="23759" y="7435"/>
                        <a:pt x="23972" y="6796"/>
                      </a:cubicBezTo>
                      <a:cubicBezTo>
                        <a:pt x="24489" y="5333"/>
                        <a:pt x="24808" y="4715"/>
                        <a:pt x="25467" y="4715"/>
                      </a:cubicBezTo>
                      <a:cubicBezTo>
                        <a:pt x="25870" y="4715"/>
                        <a:pt x="26401" y="4947"/>
                        <a:pt x="27184" y="5359"/>
                      </a:cubicBezTo>
                      <a:cubicBezTo>
                        <a:pt x="27485" y="5518"/>
                        <a:pt x="27787" y="5713"/>
                        <a:pt x="28177" y="5944"/>
                      </a:cubicBezTo>
                      <a:lnTo>
                        <a:pt x="26012" y="8694"/>
                      </a:lnTo>
                      <a:cubicBezTo>
                        <a:pt x="26754" y="8600"/>
                        <a:pt x="27262" y="8535"/>
                        <a:pt x="27696" y="8535"/>
                      </a:cubicBezTo>
                      <a:cubicBezTo>
                        <a:pt x="28642" y="8535"/>
                        <a:pt x="29231" y="8844"/>
                        <a:pt x="31105" y="9830"/>
                      </a:cubicBezTo>
                      <a:lnTo>
                        <a:pt x="32844" y="8304"/>
                      </a:lnTo>
                      <a:lnTo>
                        <a:pt x="31886" y="7346"/>
                      </a:lnTo>
                      <a:lnTo>
                        <a:pt x="32861" y="5341"/>
                      </a:lnTo>
                      <a:lnTo>
                        <a:pt x="25232" y="2005"/>
                      </a:lnTo>
                      <a:lnTo>
                        <a:pt x="21577" y="2733"/>
                      </a:lnTo>
                      <a:lnTo>
                        <a:pt x="21452" y="2218"/>
                      </a:lnTo>
                      <a:lnTo>
                        <a:pt x="24540" y="1437"/>
                      </a:lnTo>
                      <a:lnTo>
                        <a:pt x="25072" y="0"/>
                      </a:lnTo>
                      <a:close/>
                    </a:path>
                  </a:pathLst>
                </a:custGeom>
                <a:solidFill>
                  <a:srgbClr val="819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1"/>
                <p:cNvSpPr/>
                <p:nvPr/>
              </p:nvSpPr>
              <p:spPr>
                <a:xfrm>
                  <a:off x="6913100" y="3367694"/>
                  <a:ext cx="190537" cy="212659"/>
                </a:xfrm>
                <a:custGeom>
                  <a:avLst/>
                  <a:gdLst/>
                  <a:ahLst/>
                  <a:cxnLst/>
                  <a:rect l="l" t="t" r="r" b="b"/>
                  <a:pathLst>
                    <a:path w="33022" h="36872" extrusionOk="0">
                      <a:moveTo>
                        <a:pt x="11233" y="0"/>
                      </a:moveTo>
                      <a:cubicBezTo>
                        <a:pt x="10639" y="505"/>
                        <a:pt x="10418" y="1084"/>
                        <a:pt x="9687" y="1084"/>
                      </a:cubicBezTo>
                      <a:cubicBezTo>
                        <a:pt x="9544" y="1084"/>
                        <a:pt x="9381" y="1061"/>
                        <a:pt x="9192" y="1012"/>
                      </a:cubicBezTo>
                      <a:cubicBezTo>
                        <a:pt x="8542" y="845"/>
                        <a:pt x="7805" y="576"/>
                        <a:pt x="7089" y="576"/>
                      </a:cubicBezTo>
                      <a:cubicBezTo>
                        <a:pt x="6437" y="576"/>
                        <a:pt x="5804" y="799"/>
                        <a:pt x="5271" y="1526"/>
                      </a:cubicBezTo>
                      <a:lnTo>
                        <a:pt x="4632" y="231"/>
                      </a:lnTo>
                      <a:cubicBezTo>
                        <a:pt x="3940" y="1030"/>
                        <a:pt x="3780" y="2165"/>
                        <a:pt x="2591" y="2325"/>
                      </a:cubicBezTo>
                      <a:cubicBezTo>
                        <a:pt x="1208" y="2502"/>
                        <a:pt x="2538" y="4649"/>
                        <a:pt x="959" y="4844"/>
                      </a:cubicBezTo>
                      <a:lnTo>
                        <a:pt x="2006" y="8961"/>
                      </a:lnTo>
                      <a:lnTo>
                        <a:pt x="1" y="12190"/>
                      </a:lnTo>
                      <a:cubicBezTo>
                        <a:pt x="1190" y="12935"/>
                        <a:pt x="143" y="14302"/>
                        <a:pt x="640" y="15153"/>
                      </a:cubicBezTo>
                      <a:cubicBezTo>
                        <a:pt x="1882" y="15987"/>
                        <a:pt x="3071" y="16697"/>
                        <a:pt x="4135" y="17531"/>
                      </a:cubicBezTo>
                      <a:cubicBezTo>
                        <a:pt x="5058" y="18276"/>
                        <a:pt x="5732" y="19359"/>
                        <a:pt x="6726" y="19980"/>
                      </a:cubicBezTo>
                      <a:cubicBezTo>
                        <a:pt x="7808" y="20654"/>
                        <a:pt x="9121" y="20973"/>
                        <a:pt x="10044" y="21364"/>
                      </a:cubicBezTo>
                      <a:cubicBezTo>
                        <a:pt x="11250" y="25161"/>
                        <a:pt x="11587" y="28638"/>
                        <a:pt x="10878" y="32152"/>
                      </a:cubicBezTo>
                      <a:cubicBezTo>
                        <a:pt x="11091" y="32506"/>
                        <a:pt x="11623" y="32968"/>
                        <a:pt x="11605" y="33394"/>
                      </a:cubicBezTo>
                      <a:cubicBezTo>
                        <a:pt x="11552" y="34405"/>
                        <a:pt x="11605" y="35416"/>
                        <a:pt x="11783" y="36428"/>
                      </a:cubicBezTo>
                      <a:cubicBezTo>
                        <a:pt x="11800" y="36587"/>
                        <a:pt x="11836" y="36729"/>
                        <a:pt x="11871" y="36871"/>
                      </a:cubicBezTo>
                      <a:cubicBezTo>
                        <a:pt x="12634" y="36712"/>
                        <a:pt x="13379" y="36552"/>
                        <a:pt x="14125" y="36357"/>
                      </a:cubicBezTo>
                      <a:lnTo>
                        <a:pt x="14568" y="36233"/>
                      </a:lnTo>
                      <a:cubicBezTo>
                        <a:pt x="15172" y="34139"/>
                        <a:pt x="15828" y="32045"/>
                        <a:pt x="17798" y="30785"/>
                      </a:cubicBezTo>
                      <a:cubicBezTo>
                        <a:pt x="18543" y="30324"/>
                        <a:pt x="18951" y="29845"/>
                        <a:pt x="19235" y="29117"/>
                      </a:cubicBezTo>
                      <a:cubicBezTo>
                        <a:pt x="19377" y="28763"/>
                        <a:pt x="19465" y="28230"/>
                        <a:pt x="19732" y="28124"/>
                      </a:cubicBezTo>
                      <a:cubicBezTo>
                        <a:pt x="22233" y="27059"/>
                        <a:pt x="23334" y="24930"/>
                        <a:pt x="24008" y="22535"/>
                      </a:cubicBezTo>
                      <a:cubicBezTo>
                        <a:pt x="24345" y="21346"/>
                        <a:pt x="25232" y="20423"/>
                        <a:pt x="26403" y="20051"/>
                      </a:cubicBezTo>
                      <a:cubicBezTo>
                        <a:pt x="28550" y="19447"/>
                        <a:pt x="29065" y="17904"/>
                        <a:pt x="29615" y="16147"/>
                      </a:cubicBezTo>
                      <a:cubicBezTo>
                        <a:pt x="30449" y="13503"/>
                        <a:pt x="30999" y="10735"/>
                        <a:pt x="32844" y="8517"/>
                      </a:cubicBezTo>
                      <a:cubicBezTo>
                        <a:pt x="32933" y="8429"/>
                        <a:pt x="32986" y="8340"/>
                        <a:pt x="33021" y="8216"/>
                      </a:cubicBezTo>
                      <a:cubicBezTo>
                        <a:pt x="33021" y="7683"/>
                        <a:pt x="33021" y="7133"/>
                        <a:pt x="33021" y="6424"/>
                      </a:cubicBezTo>
                      <a:cubicBezTo>
                        <a:pt x="32898" y="6449"/>
                        <a:pt x="32778" y="6461"/>
                        <a:pt x="32662" y="6461"/>
                      </a:cubicBezTo>
                      <a:cubicBezTo>
                        <a:pt x="31610" y="6461"/>
                        <a:pt x="30838" y="5512"/>
                        <a:pt x="29835" y="5512"/>
                      </a:cubicBezTo>
                      <a:cubicBezTo>
                        <a:pt x="29647" y="5512"/>
                        <a:pt x="29450" y="5546"/>
                        <a:pt x="29242" y="5625"/>
                      </a:cubicBezTo>
                      <a:cubicBezTo>
                        <a:pt x="28763" y="5810"/>
                        <a:pt x="28295" y="5881"/>
                        <a:pt x="27833" y="5881"/>
                      </a:cubicBezTo>
                      <a:cubicBezTo>
                        <a:pt x="27010" y="5881"/>
                        <a:pt x="26203" y="5659"/>
                        <a:pt x="25374" y="5465"/>
                      </a:cubicBezTo>
                      <a:cubicBezTo>
                        <a:pt x="25322" y="5454"/>
                        <a:pt x="25270" y="5449"/>
                        <a:pt x="25215" y="5449"/>
                      </a:cubicBezTo>
                      <a:cubicBezTo>
                        <a:pt x="24767" y="5449"/>
                        <a:pt x="24231" y="5812"/>
                        <a:pt x="23582" y="6033"/>
                      </a:cubicBezTo>
                      <a:lnTo>
                        <a:pt x="20637" y="2112"/>
                      </a:lnTo>
                      <a:lnTo>
                        <a:pt x="16467" y="2201"/>
                      </a:lnTo>
                      <a:lnTo>
                        <a:pt x="112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1"/>
                <p:cNvSpPr/>
                <p:nvPr/>
              </p:nvSpPr>
              <p:spPr>
                <a:xfrm>
                  <a:off x="7135734" y="3186037"/>
                  <a:ext cx="58058" cy="152383"/>
                </a:xfrm>
                <a:custGeom>
                  <a:avLst/>
                  <a:gdLst/>
                  <a:ahLst/>
                  <a:cxnLst/>
                  <a:rect l="l" t="t" r="r" b="b"/>
                  <a:pathLst>
                    <a:path w="10062" h="26421" extrusionOk="0">
                      <a:moveTo>
                        <a:pt x="2520" y="1"/>
                      </a:moveTo>
                      <a:lnTo>
                        <a:pt x="2254" y="19"/>
                      </a:lnTo>
                      <a:cubicBezTo>
                        <a:pt x="2077" y="515"/>
                        <a:pt x="2041" y="1474"/>
                        <a:pt x="1545" y="1864"/>
                      </a:cubicBezTo>
                      <a:cubicBezTo>
                        <a:pt x="107" y="3035"/>
                        <a:pt x="214" y="4401"/>
                        <a:pt x="586" y="5927"/>
                      </a:cubicBezTo>
                      <a:cubicBezTo>
                        <a:pt x="746" y="6566"/>
                        <a:pt x="1012" y="7311"/>
                        <a:pt x="835" y="7897"/>
                      </a:cubicBezTo>
                      <a:cubicBezTo>
                        <a:pt x="1" y="10523"/>
                        <a:pt x="799" y="13202"/>
                        <a:pt x="72" y="15917"/>
                      </a:cubicBezTo>
                      <a:lnTo>
                        <a:pt x="1686" y="15846"/>
                      </a:lnTo>
                      <a:cubicBezTo>
                        <a:pt x="1811" y="17177"/>
                        <a:pt x="2698" y="18241"/>
                        <a:pt x="1970" y="19590"/>
                      </a:cubicBezTo>
                      <a:cubicBezTo>
                        <a:pt x="1740" y="20051"/>
                        <a:pt x="2024" y="21293"/>
                        <a:pt x="2414" y="21506"/>
                      </a:cubicBezTo>
                      <a:cubicBezTo>
                        <a:pt x="4596" y="22642"/>
                        <a:pt x="4632" y="25587"/>
                        <a:pt x="6885" y="26421"/>
                      </a:cubicBezTo>
                      <a:lnTo>
                        <a:pt x="10061" y="24079"/>
                      </a:lnTo>
                      <a:cubicBezTo>
                        <a:pt x="9973" y="15491"/>
                        <a:pt x="7364" y="7098"/>
                        <a:pt x="2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1"/>
                <p:cNvSpPr/>
                <p:nvPr/>
              </p:nvSpPr>
              <p:spPr>
                <a:xfrm>
                  <a:off x="6870416" y="3332822"/>
                  <a:ext cx="47510" cy="11685"/>
                </a:xfrm>
                <a:custGeom>
                  <a:avLst/>
                  <a:gdLst/>
                  <a:ahLst/>
                  <a:cxnLst/>
                  <a:rect l="l" t="t" r="r" b="b"/>
                  <a:pathLst>
                    <a:path w="8234" h="2026" extrusionOk="0">
                      <a:moveTo>
                        <a:pt x="3405" y="1"/>
                      </a:moveTo>
                      <a:cubicBezTo>
                        <a:pt x="2255" y="1"/>
                        <a:pt x="1201" y="655"/>
                        <a:pt x="1" y="919"/>
                      </a:cubicBezTo>
                      <a:cubicBezTo>
                        <a:pt x="371" y="1711"/>
                        <a:pt x="675" y="1974"/>
                        <a:pt x="943" y="1974"/>
                      </a:cubicBezTo>
                      <a:cubicBezTo>
                        <a:pt x="1419" y="1974"/>
                        <a:pt x="1781" y="1142"/>
                        <a:pt x="2201" y="972"/>
                      </a:cubicBezTo>
                      <a:cubicBezTo>
                        <a:pt x="2266" y="967"/>
                        <a:pt x="2330" y="964"/>
                        <a:pt x="2394" y="964"/>
                      </a:cubicBezTo>
                      <a:cubicBezTo>
                        <a:pt x="3717" y="964"/>
                        <a:pt x="4976" y="2025"/>
                        <a:pt x="6356" y="2025"/>
                      </a:cubicBezTo>
                      <a:cubicBezTo>
                        <a:pt x="6954" y="2025"/>
                        <a:pt x="7575" y="1826"/>
                        <a:pt x="8234" y="1256"/>
                      </a:cubicBezTo>
                      <a:cubicBezTo>
                        <a:pt x="7932" y="936"/>
                        <a:pt x="7684" y="440"/>
                        <a:pt x="7400" y="422"/>
                      </a:cubicBezTo>
                      <a:cubicBezTo>
                        <a:pt x="7374" y="421"/>
                        <a:pt x="7348" y="420"/>
                        <a:pt x="7322" y="420"/>
                      </a:cubicBezTo>
                      <a:cubicBezTo>
                        <a:pt x="6763" y="420"/>
                        <a:pt x="6090" y="679"/>
                        <a:pt x="5591" y="679"/>
                      </a:cubicBezTo>
                      <a:cubicBezTo>
                        <a:pt x="5418" y="679"/>
                        <a:pt x="5266" y="648"/>
                        <a:pt x="5147" y="564"/>
                      </a:cubicBezTo>
                      <a:cubicBezTo>
                        <a:pt x="4527" y="150"/>
                        <a:pt x="3955"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1"/>
                <p:cNvSpPr/>
                <p:nvPr/>
              </p:nvSpPr>
              <p:spPr>
                <a:xfrm>
                  <a:off x="6925590" y="3336277"/>
                  <a:ext cx="38094" cy="14228"/>
                </a:xfrm>
                <a:custGeom>
                  <a:avLst/>
                  <a:gdLst/>
                  <a:ahLst/>
                  <a:cxnLst/>
                  <a:rect l="l" t="t" r="r" b="b"/>
                  <a:pathLst>
                    <a:path w="6602" h="2467" extrusionOk="0">
                      <a:moveTo>
                        <a:pt x="6601" y="0"/>
                      </a:moveTo>
                      <a:cubicBezTo>
                        <a:pt x="4188" y="231"/>
                        <a:pt x="2254" y="391"/>
                        <a:pt x="338" y="604"/>
                      </a:cubicBezTo>
                      <a:cubicBezTo>
                        <a:pt x="231" y="621"/>
                        <a:pt x="160" y="976"/>
                        <a:pt x="1" y="1384"/>
                      </a:cubicBezTo>
                      <a:lnTo>
                        <a:pt x="1438" y="2467"/>
                      </a:lnTo>
                      <a:cubicBezTo>
                        <a:pt x="2573" y="621"/>
                        <a:pt x="4862" y="1491"/>
                        <a:pt x="66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2" name="Google Shape;1092;p51"/>
              <p:cNvSpPr/>
              <p:nvPr/>
            </p:nvSpPr>
            <p:spPr>
              <a:xfrm>
                <a:off x="6867451" y="3073651"/>
                <a:ext cx="102383" cy="56919"/>
              </a:xfrm>
              <a:custGeom>
                <a:avLst/>
                <a:gdLst/>
                <a:ahLst/>
                <a:cxnLst/>
                <a:rect l="l" t="t" r="r" b="b"/>
                <a:pathLst>
                  <a:path w="17744" h="9869" extrusionOk="0">
                    <a:moveTo>
                      <a:pt x="11775" y="1"/>
                    </a:moveTo>
                    <a:cubicBezTo>
                      <a:pt x="7969" y="1"/>
                      <a:pt x="4175" y="474"/>
                      <a:pt x="479" y="1405"/>
                    </a:cubicBezTo>
                    <a:lnTo>
                      <a:pt x="0" y="1530"/>
                    </a:lnTo>
                    <a:cubicBezTo>
                      <a:pt x="266" y="1749"/>
                      <a:pt x="570" y="1886"/>
                      <a:pt x="955" y="1886"/>
                    </a:cubicBezTo>
                    <a:cubicBezTo>
                      <a:pt x="1161" y="1886"/>
                      <a:pt x="1391" y="1847"/>
                      <a:pt x="1651" y="1760"/>
                    </a:cubicBezTo>
                    <a:cubicBezTo>
                      <a:pt x="2029" y="1630"/>
                      <a:pt x="2392" y="1564"/>
                      <a:pt x="2739" y="1564"/>
                    </a:cubicBezTo>
                    <a:cubicBezTo>
                      <a:pt x="3580" y="1564"/>
                      <a:pt x="4337" y="1950"/>
                      <a:pt x="5040" y="2754"/>
                    </a:cubicBezTo>
                    <a:cubicBezTo>
                      <a:pt x="5749" y="3588"/>
                      <a:pt x="7204" y="3428"/>
                      <a:pt x="7967" y="4422"/>
                    </a:cubicBezTo>
                    <a:cubicBezTo>
                      <a:pt x="8017" y="4486"/>
                      <a:pt x="8125" y="4504"/>
                      <a:pt x="8257" y="4504"/>
                    </a:cubicBezTo>
                    <a:cubicBezTo>
                      <a:pt x="8429" y="4504"/>
                      <a:pt x="8642" y="4473"/>
                      <a:pt x="8821" y="4473"/>
                    </a:cubicBezTo>
                    <a:cubicBezTo>
                      <a:pt x="8844" y="4473"/>
                      <a:pt x="8868" y="4474"/>
                      <a:pt x="8890" y="4475"/>
                    </a:cubicBezTo>
                    <a:lnTo>
                      <a:pt x="8233" y="6054"/>
                    </a:lnTo>
                    <a:cubicBezTo>
                      <a:pt x="9475" y="6533"/>
                      <a:pt x="11019" y="6640"/>
                      <a:pt x="11605" y="7420"/>
                    </a:cubicBezTo>
                    <a:cubicBezTo>
                      <a:pt x="13095" y="9479"/>
                      <a:pt x="15065" y="9745"/>
                      <a:pt x="17744" y="9869"/>
                    </a:cubicBezTo>
                    <a:cubicBezTo>
                      <a:pt x="17105" y="8982"/>
                      <a:pt x="16271" y="8325"/>
                      <a:pt x="16342" y="7828"/>
                    </a:cubicBezTo>
                    <a:cubicBezTo>
                      <a:pt x="16502" y="6888"/>
                      <a:pt x="16892" y="6125"/>
                      <a:pt x="15632" y="5717"/>
                    </a:cubicBezTo>
                    <a:lnTo>
                      <a:pt x="16857" y="4706"/>
                    </a:lnTo>
                    <a:lnTo>
                      <a:pt x="16484" y="3215"/>
                    </a:lnTo>
                    <a:cubicBezTo>
                      <a:pt x="16786" y="3073"/>
                      <a:pt x="17123" y="3002"/>
                      <a:pt x="17336" y="2772"/>
                    </a:cubicBezTo>
                    <a:cubicBezTo>
                      <a:pt x="17531" y="2559"/>
                      <a:pt x="17549" y="2222"/>
                      <a:pt x="17744" y="1689"/>
                    </a:cubicBezTo>
                    <a:cubicBezTo>
                      <a:pt x="16928" y="1441"/>
                      <a:pt x="16218" y="1281"/>
                      <a:pt x="15579" y="660"/>
                    </a:cubicBezTo>
                    <a:cubicBezTo>
                      <a:pt x="15384" y="465"/>
                      <a:pt x="15171" y="270"/>
                      <a:pt x="14940" y="110"/>
                    </a:cubicBezTo>
                    <a:cubicBezTo>
                      <a:pt x="13885" y="37"/>
                      <a:pt x="12830" y="1"/>
                      <a:pt x="11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1"/>
              <p:cNvSpPr/>
              <p:nvPr/>
            </p:nvSpPr>
            <p:spPr>
              <a:xfrm>
                <a:off x="7069097" y="3119476"/>
                <a:ext cx="78535" cy="76898"/>
              </a:xfrm>
              <a:custGeom>
                <a:avLst/>
                <a:gdLst/>
                <a:ahLst/>
                <a:cxnLst/>
                <a:rect l="l" t="t" r="r" b="b"/>
                <a:pathLst>
                  <a:path w="13611" h="13333" extrusionOk="0">
                    <a:moveTo>
                      <a:pt x="1947" y="1"/>
                    </a:moveTo>
                    <a:cubicBezTo>
                      <a:pt x="1321" y="1"/>
                      <a:pt x="678" y="263"/>
                      <a:pt x="1" y="842"/>
                    </a:cubicBezTo>
                    <a:lnTo>
                      <a:pt x="1420" y="2634"/>
                    </a:lnTo>
                    <a:lnTo>
                      <a:pt x="5856" y="2829"/>
                    </a:lnTo>
                    <a:lnTo>
                      <a:pt x="5342" y="5224"/>
                    </a:lnTo>
                    <a:lnTo>
                      <a:pt x="8802" y="7105"/>
                    </a:lnTo>
                    <a:lnTo>
                      <a:pt x="7453" y="8702"/>
                    </a:lnTo>
                    <a:lnTo>
                      <a:pt x="9884" y="12925"/>
                    </a:lnTo>
                    <a:lnTo>
                      <a:pt x="12386" y="13333"/>
                    </a:lnTo>
                    <a:cubicBezTo>
                      <a:pt x="11889" y="12109"/>
                      <a:pt x="13610" y="10813"/>
                      <a:pt x="11694" y="9891"/>
                    </a:cubicBezTo>
                    <a:cubicBezTo>
                      <a:pt x="11605" y="9181"/>
                      <a:pt x="11232" y="8436"/>
                      <a:pt x="11179" y="7726"/>
                    </a:cubicBezTo>
                    <a:cubicBezTo>
                      <a:pt x="8713" y="4852"/>
                      <a:pt x="5892" y="2297"/>
                      <a:pt x="2769" y="150"/>
                    </a:cubicBezTo>
                    <a:cubicBezTo>
                      <a:pt x="2497" y="52"/>
                      <a:pt x="2224" y="1"/>
                      <a:pt x="1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1"/>
              <p:cNvSpPr/>
              <p:nvPr/>
            </p:nvSpPr>
            <p:spPr>
              <a:xfrm>
                <a:off x="6946266" y="3181844"/>
                <a:ext cx="21095" cy="14742"/>
              </a:xfrm>
              <a:custGeom>
                <a:avLst/>
                <a:gdLst/>
                <a:ahLst/>
                <a:cxnLst/>
                <a:rect l="l" t="t" r="r" b="b"/>
                <a:pathLst>
                  <a:path w="3656" h="2556" extrusionOk="0">
                    <a:moveTo>
                      <a:pt x="498" y="0"/>
                    </a:moveTo>
                    <a:cubicBezTo>
                      <a:pt x="444" y="426"/>
                      <a:pt x="373" y="852"/>
                      <a:pt x="302" y="1278"/>
                    </a:cubicBezTo>
                    <a:cubicBezTo>
                      <a:pt x="231" y="1686"/>
                      <a:pt x="107" y="2076"/>
                      <a:pt x="1" y="2555"/>
                    </a:cubicBezTo>
                    <a:lnTo>
                      <a:pt x="3656" y="2467"/>
                    </a:lnTo>
                    <a:lnTo>
                      <a:pt x="3319" y="1100"/>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 name="Google Shape;1095;p51"/>
            <p:cNvGrpSpPr/>
            <p:nvPr/>
          </p:nvGrpSpPr>
          <p:grpSpPr>
            <a:xfrm>
              <a:off x="4854485" y="1586339"/>
              <a:ext cx="935559" cy="930169"/>
              <a:chOff x="4854485" y="1586339"/>
              <a:chExt cx="935559" cy="930169"/>
            </a:xfrm>
          </p:grpSpPr>
          <p:sp>
            <p:nvSpPr>
              <p:cNvPr id="1096" name="Google Shape;1096;p51"/>
              <p:cNvSpPr/>
              <p:nvPr/>
            </p:nvSpPr>
            <p:spPr>
              <a:xfrm>
                <a:off x="4854485" y="1586339"/>
                <a:ext cx="860475" cy="761150"/>
              </a:xfrm>
              <a:custGeom>
                <a:avLst/>
                <a:gdLst/>
                <a:ahLst/>
                <a:cxnLst/>
                <a:rect l="l" t="t" r="r" b="b"/>
                <a:pathLst>
                  <a:path w="62263" h="55076" extrusionOk="0">
                    <a:moveTo>
                      <a:pt x="1467" y="0"/>
                    </a:moveTo>
                    <a:lnTo>
                      <a:pt x="0" y="5743"/>
                    </a:lnTo>
                    <a:cubicBezTo>
                      <a:pt x="12895" y="9021"/>
                      <a:pt x="24598" y="15291"/>
                      <a:pt x="34329" y="23773"/>
                    </a:cubicBezTo>
                    <a:cubicBezTo>
                      <a:pt x="44049" y="32266"/>
                      <a:pt x="51797" y="42960"/>
                      <a:pt x="56795" y="55076"/>
                    </a:cubicBezTo>
                    <a:lnTo>
                      <a:pt x="62262" y="52817"/>
                    </a:lnTo>
                    <a:cubicBezTo>
                      <a:pt x="56921" y="39842"/>
                      <a:pt x="48634" y="28392"/>
                      <a:pt x="38215" y="19314"/>
                    </a:cubicBezTo>
                    <a:cubicBezTo>
                      <a:pt x="27807" y="10236"/>
                      <a:pt x="15279" y="3519"/>
                      <a:pt x="1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1"/>
              <p:cNvSpPr/>
              <p:nvPr/>
            </p:nvSpPr>
            <p:spPr>
              <a:xfrm>
                <a:off x="5534512" y="2252588"/>
                <a:ext cx="255532" cy="263921"/>
              </a:xfrm>
              <a:custGeom>
                <a:avLst/>
                <a:gdLst/>
                <a:ahLst/>
                <a:cxnLst/>
                <a:rect l="l" t="t" r="r" b="b"/>
                <a:pathLst>
                  <a:path w="18490" h="19097" extrusionOk="0">
                    <a:moveTo>
                      <a:pt x="18489" y="1"/>
                    </a:moveTo>
                    <a:lnTo>
                      <a:pt x="1" y="6167"/>
                    </a:lnTo>
                    <a:lnTo>
                      <a:pt x="14592" y="19097"/>
                    </a:lnTo>
                    <a:lnTo>
                      <a:pt x="184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51"/>
            <p:cNvGrpSpPr/>
            <p:nvPr/>
          </p:nvGrpSpPr>
          <p:grpSpPr>
            <a:xfrm>
              <a:off x="3360073" y="1577785"/>
              <a:ext cx="911332" cy="947914"/>
              <a:chOff x="3360073" y="1577785"/>
              <a:chExt cx="911332" cy="947914"/>
            </a:xfrm>
          </p:grpSpPr>
          <p:sp>
            <p:nvSpPr>
              <p:cNvPr id="1099" name="Google Shape;1099;p51"/>
              <p:cNvSpPr/>
              <p:nvPr/>
            </p:nvSpPr>
            <p:spPr>
              <a:xfrm>
                <a:off x="3360073" y="1651445"/>
                <a:ext cx="744373" cy="874253"/>
              </a:xfrm>
              <a:custGeom>
                <a:avLst/>
                <a:gdLst/>
                <a:ahLst/>
                <a:cxnLst/>
                <a:rect l="l" t="t" r="r" b="b"/>
                <a:pathLst>
                  <a:path w="53862" h="63260" extrusionOk="0">
                    <a:moveTo>
                      <a:pt x="51488" y="0"/>
                    </a:moveTo>
                    <a:cubicBezTo>
                      <a:pt x="38662" y="5617"/>
                      <a:pt x="27395" y="14133"/>
                      <a:pt x="18535" y="24735"/>
                    </a:cubicBezTo>
                    <a:cubicBezTo>
                      <a:pt x="9686" y="35326"/>
                      <a:pt x="3221" y="48003"/>
                      <a:pt x="1" y="61930"/>
                    </a:cubicBezTo>
                    <a:lnTo>
                      <a:pt x="5766" y="63259"/>
                    </a:lnTo>
                    <a:cubicBezTo>
                      <a:pt x="8769" y="50273"/>
                      <a:pt x="14810" y="38432"/>
                      <a:pt x="23085" y="28529"/>
                    </a:cubicBezTo>
                    <a:cubicBezTo>
                      <a:pt x="31361" y="18626"/>
                      <a:pt x="41883" y="10660"/>
                      <a:pt x="53861" y="5422"/>
                    </a:cubicBezTo>
                    <a:lnTo>
                      <a:pt x="51488" y="0"/>
                    </a:lnTo>
                    <a:close/>
                  </a:path>
                </a:pathLst>
              </a:custGeom>
              <a:solidFill>
                <a:srgbClr val="F77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1"/>
              <p:cNvSpPr/>
              <p:nvPr/>
            </p:nvSpPr>
            <p:spPr>
              <a:xfrm>
                <a:off x="4006365" y="1577785"/>
                <a:ext cx="265040" cy="253625"/>
              </a:xfrm>
              <a:custGeom>
                <a:avLst/>
                <a:gdLst/>
                <a:ahLst/>
                <a:cxnLst/>
                <a:rect l="l" t="t" r="r" b="b"/>
                <a:pathLst>
                  <a:path w="19178" h="18352" extrusionOk="0">
                    <a:moveTo>
                      <a:pt x="1" y="0"/>
                    </a:moveTo>
                    <a:lnTo>
                      <a:pt x="6569" y="18351"/>
                    </a:lnTo>
                    <a:lnTo>
                      <a:pt x="19177" y="3485"/>
                    </a:lnTo>
                    <a:lnTo>
                      <a:pt x="1" y="0"/>
                    </a:lnTo>
                    <a:close/>
                  </a:path>
                </a:pathLst>
              </a:custGeom>
              <a:solidFill>
                <a:srgbClr val="F77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51"/>
            <p:cNvGrpSpPr/>
            <p:nvPr/>
          </p:nvGrpSpPr>
          <p:grpSpPr>
            <a:xfrm>
              <a:off x="3370217" y="3109732"/>
              <a:ext cx="911318" cy="879961"/>
              <a:chOff x="3370217" y="3109732"/>
              <a:chExt cx="911318" cy="879961"/>
            </a:xfrm>
          </p:grpSpPr>
          <p:sp>
            <p:nvSpPr>
              <p:cNvPr id="1102" name="Google Shape;1102;p51"/>
              <p:cNvSpPr/>
              <p:nvPr/>
            </p:nvSpPr>
            <p:spPr>
              <a:xfrm>
                <a:off x="3442440" y="3274466"/>
                <a:ext cx="839095" cy="715226"/>
              </a:xfrm>
              <a:custGeom>
                <a:avLst/>
                <a:gdLst/>
                <a:ahLst/>
                <a:cxnLst/>
                <a:rect l="l" t="t" r="r" b="b"/>
                <a:pathLst>
                  <a:path w="60716" h="51753" extrusionOk="0">
                    <a:moveTo>
                      <a:pt x="5377" y="1"/>
                    </a:moveTo>
                    <a:lnTo>
                      <a:pt x="1" y="2488"/>
                    </a:lnTo>
                    <a:cubicBezTo>
                      <a:pt x="5606" y="14592"/>
                      <a:pt x="13836" y="25229"/>
                      <a:pt x="23945" y="33676"/>
                    </a:cubicBezTo>
                    <a:cubicBezTo>
                      <a:pt x="34066" y="42135"/>
                      <a:pt x="46079" y="48405"/>
                      <a:pt x="59248" y="51752"/>
                    </a:cubicBezTo>
                    <a:lnTo>
                      <a:pt x="60716" y="46021"/>
                    </a:lnTo>
                    <a:cubicBezTo>
                      <a:pt x="48417" y="42880"/>
                      <a:pt x="37195" y="37035"/>
                      <a:pt x="27751" y="29137"/>
                    </a:cubicBezTo>
                    <a:cubicBezTo>
                      <a:pt x="18294" y="21240"/>
                      <a:pt x="10615" y="11302"/>
                      <a:pt x="5377" y="1"/>
                    </a:cubicBezTo>
                    <a:close/>
                  </a:path>
                </a:pathLst>
              </a:custGeom>
              <a:solidFill>
                <a:srgbClr val="788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1"/>
              <p:cNvSpPr/>
              <p:nvPr/>
            </p:nvSpPr>
            <p:spPr>
              <a:xfrm>
                <a:off x="3370217" y="3109732"/>
                <a:ext cx="251565" cy="265966"/>
              </a:xfrm>
              <a:custGeom>
                <a:avLst/>
                <a:gdLst/>
                <a:ahLst/>
                <a:cxnLst/>
                <a:rect l="l" t="t" r="r" b="b"/>
                <a:pathLst>
                  <a:path w="18203" h="19245" extrusionOk="0">
                    <a:moveTo>
                      <a:pt x="3072" y="0"/>
                    </a:moveTo>
                    <a:lnTo>
                      <a:pt x="0" y="19245"/>
                    </a:lnTo>
                    <a:lnTo>
                      <a:pt x="18202" y="12276"/>
                    </a:lnTo>
                    <a:lnTo>
                      <a:pt x="3072" y="0"/>
                    </a:lnTo>
                    <a:close/>
                  </a:path>
                </a:pathLst>
              </a:custGeom>
              <a:solidFill>
                <a:srgbClr val="788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51"/>
            <p:cNvGrpSpPr/>
            <p:nvPr/>
          </p:nvGrpSpPr>
          <p:grpSpPr>
            <a:xfrm>
              <a:off x="4864615" y="3098800"/>
              <a:ext cx="898176" cy="899433"/>
              <a:chOff x="4864615" y="3098800"/>
              <a:chExt cx="898176" cy="899433"/>
            </a:xfrm>
          </p:grpSpPr>
          <p:sp>
            <p:nvSpPr>
              <p:cNvPr id="1105" name="Google Shape;1105;p51"/>
              <p:cNvSpPr/>
              <p:nvPr/>
            </p:nvSpPr>
            <p:spPr>
              <a:xfrm>
                <a:off x="5031574" y="3098800"/>
                <a:ext cx="731216" cy="825786"/>
              </a:xfrm>
              <a:custGeom>
                <a:avLst/>
                <a:gdLst/>
                <a:ahLst/>
                <a:cxnLst/>
                <a:rect l="l" t="t" r="r" b="b"/>
                <a:pathLst>
                  <a:path w="52910" h="59753" extrusionOk="0">
                    <a:moveTo>
                      <a:pt x="47202" y="0"/>
                    </a:moveTo>
                    <a:cubicBezTo>
                      <a:pt x="43809" y="12196"/>
                      <a:pt x="37734" y="23280"/>
                      <a:pt x="29642" y="32564"/>
                    </a:cubicBezTo>
                    <a:cubicBezTo>
                      <a:pt x="21538" y="41848"/>
                      <a:pt x="11428" y="49333"/>
                      <a:pt x="1" y="54331"/>
                    </a:cubicBezTo>
                    <a:lnTo>
                      <a:pt x="2373" y="59752"/>
                    </a:lnTo>
                    <a:cubicBezTo>
                      <a:pt x="14615" y="54399"/>
                      <a:pt x="25435" y="46387"/>
                      <a:pt x="34100" y="36450"/>
                    </a:cubicBezTo>
                    <a:cubicBezTo>
                      <a:pt x="42766" y="26512"/>
                      <a:pt x="49276" y="14649"/>
                      <a:pt x="52910" y="1582"/>
                    </a:cubicBezTo>
                    <a:lnTo>
                      <a:pt x="47202" y="0"/>
                    </a:ln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1"/>
              <p:cNvSpPr/>
              <p:nvPr/>
            </p:nvSpPr>
            <p:spPr>
              <a:xfrm>
                <a:off x="4864615" y="3744622"/>
                <a:ext cx="265026" cy="253611"/>
              </a:xfrm>
              <a:custGeom>
                <a:avLst/>
                <a:gdLst/>
                <a:ahLst/>
                <a:cxnLst/>
                <a:rect l="l" t="t" r="r" b="b"/>
                <a:pathLst>
                  <a:path w="19177" h="18351" extrusionOk="0">
                    <a:moveTo>
                      <a:pt x="12609" y="0"/>
                    </a:moveTo>
                    <a:lnTo>
                      <a:pt x="1" y="14867"/>
                    </a:lnTo>
                    <a:lnTo>
                      <a:pt x="19177" y="18351"/>
                    </a:lnTo>
                    <a:lnTo>
                      <a:pt x="12609" y="0"/>
                    </a:ln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07" name="Google Shape;1107;p51"/>
          <p:cNvSpPr txBox="1"/>
          <p:nvPr/>
        </p:nvSpPr>
        <p:spPr>
          <a:xfrm>
            <a:off x="895430" y="1422693"/>
            <a:ext cx="1874700" cy="46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1800" b="1">
                <a:solidFill>
                  <a:srgbClr val="83BCD9"/>
                </a:solidFill>
                <a:latin typeface="Cairo"/>
                <a:ea typeface="Cairo"/>
                <a:cs typeface="Cairo"/>
                <a:sym typeface="Cairo"/>
              </a:rPr>
              <a:t>Step 1</a:t>
            </a:r>
            <a:endParaRPr sz="1800" b="1">
              <a:solidFill>
                <a:srgbClr val="83BCD9"/>
              </a:solidFill>
              <a:latin typeface="Cairo"/>
              <a:ea typeface="Cairo"/>
              <a:cs typeface="Cairo"/>
              <a:sym typeface="Cairo"/>
            </a:endParaRPr>
          </a:p>
        </p:txBody>
      </p:sp>
      <p:sp>
        <p:nvSpPr>
          <p:cNvPr id="1108" name="Google Shape;1108;p51"/>
          <p:cNvSpPr txBox="1"/>
          <p:nvPr/>
        </p:nvSpPr>
        <p:spPr>
          <a:xfrm>
            <a:off x="895462" y="1731791"/>
            <a:ext cx="1874700" cy="89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1600">
                <a:solidFill>
                  <a:srgbClr val="595959"/>
                </a:solidFill>
                <a:latin typeface="Cairo"/>
                <a:ea typeface="Cairo"/>
                <a:cs typeface="Cairo"/>
                <a:sym typeface="Cairo"/>
              </a:rPr>
              <a:t>It’s a cold place. The planet is full of iron oxide dust</a:t>
            </a:r>
            <a:endParaRPr sz="1600">
              <a:solidFill>
                <a:srgbClr val="595959"/>
              </a:solidFill>
              <a:latin typeface="Cairo"/>
              <a:ea typeface="Cairo"/>
              <a:cs typeface="Cairo"/>
              <a:sym typeface="Cairo"/>
            </a:endParaRPr>
          </a:p>
        </p:txBody>
      </p:sp>
      <p:sp>
        <p:nvSpPr>
          <p:cNvPr id="1109" name="Google Shape;1109;p51"/>
          <p:cNvSpPr txBox="1"/>
          <p:nvPr/>
        </p:nvSpPr>
        <p:spPr>
          <a:xfrm>
            <a:off x="895430" y="2905313"/>
            <a:ext cx="1874700" cy="46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1800" b="1">
                <a:solidFill>
                  <a:srgbClr val="83BCD9"/>
                </a:solidFill>
                <a:latin typeface="Cairo"/>
                <a:ea typeface="Cairo"/>
                <a:cs typeface="Cairo"/>
                <a:sym typeface="Cairo"/>
              </a:rPr>
              <a:t>Step 4</a:t>
            </a:r>
            <a:endParaRPr sz="1800" b="1">
              <a:solidFill>
                <a:srgbClr val="83BCD9"/>
              </a:solidFill>
              <a:latin typeface="Cairo"/>
              <a:ea typeface="Cairo"/>
              <a:cs typeface="Cairo"/>
              <a:sym typeface="Cairo"/>
            </a:endParaRPr>
          </a:p>
        </p:txBody>
      </p:sp>
      <p:sp>
        <p:nvSpPr>
          <p:cNvPr id="1110" name="Google Shape;1110;p51"/>
          <p:cNvSpPr txBox="1"/>
          <p:nvPr/>
        </p:nvSpPr>
        <p:spPr>
          <a:xfrm>
            <a:off x="895362" y="3214591"/>
            <a:ext cx="1874700" cy="930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1600">
                <a:solidFill>
                  <a:srgbClr val="595959"/>
                </a:solidFill>
                <a:latin typeface="Cairo"/>
                <a:ea typeface="Cairo"/>
                <a:cs typeface="Cairo"/>
                <a:sym typeface="Cairo"/>
              </a:rPr>
              <a:t>Mercury is the smallest one in the solar system</a:t>
            </a:r>
            <a:endParaRPr sz="1600">
              <a:solidFill>
                <a:srgbClr val="595959"/>
              </a:solidFill>
              <a:latin typeface="Cairo"/>
              <a:ea typeface="Cairo"/>
              <a:cs typeface="Cairo"/>
              <a:sym typeface="Cairo"/>
            </a:endParaRPr>
          </a:p>
        </p:txBody>
      </p:sp>
      <p:sp>
        <p:nvSpPr>
          <p:cNvPr id="1111" name="Google Shape;1111;p51"/>
          <p:cNvSpPr txBox="1"/>
          <p:nvPr/>
        </p:nvSpPr>
        <p:spPr>
          <a:xfrm>
            <a:off x="6373938" y="1422693"/>
            <a:ext cx="1874700" cy="46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800" b="1">
                <a:solidFill>
                  <a:srgbClr val="83BCD9"/>
                </a:solidFill>
                <a:latin typeface="Cairo"/>
                <a:ea typeface="Cairo"/>
                <a:cs typeface="Cairo"/>
                <a:sym typeface="Cairo"/>
              </a:rPr>
              <a:t>Step 2</a:t>
            </a:r>
            <a:endParaRPr sz="1800" b="1">
              <a:solidFill>
                <a:srgbClr val="83BCD9"/>
              </a:solidFill>
              <a:latin typeface="Cairo"/>
              <a:ea typeface="Cairo"/>
              <a:cs typeface="Cairo"/>
              <a:sym typeface="Cairo"/>
            </a:endParaRPr>
          </a:p>
        </p:txBody>
      </p:sp>
      <p:sp>
        <p:nvSpPr>
          <p:cNvPr id="1112" name="Google Shape;1112;p51"/>
          <p:cNvSpPr txBox="1"/>
          <p:nvPr/>
        </p:nvSpPr>
        <p:spPr>
          <a:xfrm>
            <a:off x="6373937" y="1731791"/>
            <a:ext cx="1874700" cy="89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600">
                <a:solidFill>
                  <a:srgbClr val="595959"/>
                </a:solidFill>
                <a:latin typeface="Cairo"/>
                <a:ea typeface="Cairo"/>
                <a:cs typeface="Cairo"/>
                <a:sym typeface="Cairo"/>
              </a:rPr>
              <a:t>Saturn is composed mostly of hydrogen and helium</a:t>
            </a:r>
            <a:endParaRPr sz="1600">
              <a:solidFill>
                <a:srgbClr val="595959"/>
              </a:solidFill>
              <a:latin typeface="Cairo"/>
              <a:ea typeface="Cairo"/>
              <a:cs typeface="Cairo"/>
              <a:sym typeface="Cairo"/>
            </a:endParaRPr>
          </a:p>
        </p:txBody>
      </p:sp>
      <p:sp>
        <p:nvSpPr>
          <p:cNvPr id="1113" name="Google Shape;1113;p51"/>
          <p:cNvSpPr txBox="1"/>
          <p:nvPr/>
        </p:nvSpPr>
        <p:spPr>
          <a:xfrm>
            <a:off x="6373938" y="2905313"/>
            <a:ext cx="18747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800" b="1">
                <a:solidFill>
                  <a:srgbClr val="83BCD9"/>
                </a:solidFill>
                <a:latin typeface="Cairo"/>
                <a:ea typeface="Cairo"/>
                <a:cs typeface="Cairo"/>
                <a:sym typeface="Cairo"/>
              </a:rPr>
              <a:t>Step 3</a:t>
            </a:r>
            <a:endParaRPr sz="1800" b="1">
              <a:solidFill>
                <a:srgbClr val="83BCD9"/>
              </a:solidFill>
              <a:latin typeface="Cairo"/>
              <a:ea typeface="Cairo"/>
              <a:cs typeface="Cairo"/>
              <a:sym typeface="Cairo"/>
            </a:endParaRPr>
          </a:p>
        </p:txBody>
      </p:sp>
      <p:sp>
        <p:nvSpPr>
          <p:cNvPr id="1114" name="Google Shape;1114;p51"/>
          <p:cNvSpPr txBox="1"/>
          <p:nvPr/>
        </p:nvSpPr>
        <p:spPr>
          <a:xfrm>
            <a:off x="6373938" y="3214591"/>
            <a:ext cx="1874700" cy="93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600">
                <a:solidFill>
                  <a:srgbClr val="595959"/>
                </a:solidFill>
                <a:latin typeface="Cairo"/>
                <a:ea typeface="Cairo"/>
                <a:cs typeface="Cairo"/>
                <a:sym typeface="Cairo"/>
              </a:rPr>
              <a:t>Venus is the second planet from the Sun. It’s terribly hot</a:t>
            </a:r>
            <a:endParaRPr sz="1600">
              <a:solidFill>
                <a:srgbClr val="595959"/>
              </a:solidFill>
              <a:latin typeface="Cairo"/>
              <a:ea typeface="Cairo"/>
              <a:cs typeface="Cairo"/>
              <a:sym typeface="Cai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Google Shape;1153;p53" title="Chart">
            <a:hlinkClick r:id="rId3"/>
          </p:cNvPr>
          <p:cNvPicPr preferRelativeResize="0"/>
          <p:nvPr/>
        </p:nvPicPr>
        <p:blipFill>
          <a:blip r:embed="rId4">
            <a:alphaModFix/>
          </a:blip>
          <a:stretch>
            <a:fillRect/>
          </a:stretch>
        </p:blipFill>
        <p:spPr>
          <a:xfrm>
            <a:off x="3230825" y="1096861"/>
            <a:ext cx="4804074" cy="2970506"/>
          </a:xfrm>
          <a:prstGeom prst="rect">
            <a:avLst/>
          </a:prstGeom>
          <a:noFill/>
          <a:ln>
            <a:noFill/>
          </a:ln>
        </p:spPr>
      </p:pic>
      <p:sp>
        <p:nvSpPr>
          <p:cNvPr id="1154" name="Google Shape;1154;p53"/>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This is a Chart</a:t>
            </a:r>
            <a:endParaRPr/>
          </a:p>
        </p:txBody>
      </p:sp>
      <p:sp>
        <p:nvSpPr>
          <p:cNvPr id="1155" name="Google Shape;1155;p53"/>
          <p:cNvSpPr txBox="1"/>
          <p:nvPr/>
        </p:nvSpPr>
        <p:spPr>
          <a:xfrm>
            <a:off x="1261551" y="1075846"/>
            <a:ext cx="1789200" cy="3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accent1"/>
                </a:solidFill>
                <a:latin typeface="Neucha"/>
                <a:ea typeface="Neucha"/>
                <a:cs typeface="Neucha"/>
                <a:sym typeface="Neucha"/>
              </a:rPr>
              <a:t>569 785</a:t>
            </a:r>
            <a:endParaRPr sz="2600">
              <a:solidFill>
                <a:schemeClr val="accent1"/>
              </a:solidFill>
              <a:latin typeface="Neucha"/>
              <a:ea typeface="Neucha"/>
              <a:cs typeface="Neucha"/>
              <a:sym typeface="Neucha"/>
            </a:endParaRPr>
          </a:p>
        </p:txBody>
      </p:sp>
      <p:sp>
        <p:nvSpPr>
          <p:cNvPr id="1156" name="Google Shape;1156;p53"/>
          <p:cNvSpPr txBox="1"/>
          <p:nvPr/>
        </p:nvSpPr>
        <p:spPr>
          <a:xfrm>
            <a:off x="1261551" y="1470866"/>
            <a:ext cx="1789200" cy="6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Cairo"/>
                <a:ea typeface="Cairo"/>
                <a:cs typeface="Cairo"/>
                <a:sym typeface="Cairo"/>
              </a:rPr>
              <a:t>Jupiter is the biggest planet</a:t>
            </a:r>
            <a:endParaRPr sz="1600">
              <a:solidFill>
                <a:schemeClr val="dk2"/>
              </a:solidFill>
              <a:latin typeface="Cairo"/>
              <a:ea typeface="Cairo"/>
              <a:cs typeface="Cairo"/>
              <a:sym typeface="Cairo"/>
            </a:endParaRPr>
          </a:p>
        </p:txBody>
      </p:sp>
      <p:sp>
        <p:nvSpPr>
          <p:cNvPr id="1157" name="Google Shape;1157;p53"/>
          <p:cNvSpPr txBox="1"/>
          <p:nvPr/>
        </p:nvSpPr>
        <p:spPr>
          <a:xfrm>
            <a:off x="1261551" y="2375351"/>
            <a:ext cx="1789200" cy="3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AB67A5"/>
                </a:solidFill>
                <a:latin typeface="Neucha"/>
                <a:ea typeface="Neucha"/>
                <a:cs typeface="Neucha"/>
                <a:sym typeface="Neucha"/>
              </a:rPr>
              <a:t>259 624</a:t>
            </a:r>
            <a:endParaRPr sz="2600">
              <a:solidFill>
                <a:srgbClr val="AB67A5"/>
              </a:solidFill>
              <a:latin typeface="Neucha"/>
              <a:ea typeface="Neucha"/>
              <a:cs typeface="Neucha"/>
              <a:sym typeface="Neucha"/>
            </a:endParaRPr>
          </a:p>
        </p:txBody>
      </p:sp>
      <p:sp>
        <p:nvSpPr>
          <p:cNvPr id="1158" name="Google Shape;1158;p53"/>
          <p:cNvSpPr txBox="1"/>
          <p:nvPr/>
        </p:nvSpPr>
        <p:spPr>
          <a:xfrm>
            <a:off x="1261551" y="2771014"/>
            <a:ext cx="1789200" cy="6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Cairo"/>
                <a:ea typeface="Cairo"/>
                <a:cs typeface="Cairo"/>
                <a:sym typeface="Cairo"/>
              </a:rPr>
              <a:t>Mars is a cold place, not hot</a:t>
            </a:r>
            <a:endParaRPr sz="1600">
              <a:solidFill>
                <a:schemeClr val="dk2"/>
              </a:solidFill>
              <a:latin typeface="Cairo"/>
              <a:ea typeface="Cairo"/>
              <a:cs typeface="Cairo"/>
              <a:sym typeface="Cairo"/>
            </a:endParaRPr>
          </a:p>
        </p:txBody>
      </p:sp>
      <p:sp>
        <p:nvSpPr>
          <p:cNvPr id="1159" name="Google Shape;1159;p53"/>
          <p:cNvSpPr txBox="1"/>
          <p:nvPr/>
        </p:nvSpPr>
        <p:spPr>
          <a:xfrm>
            <a:off x="3359463" y="4183675"/>
            <a:ext cx="4546800" cy="5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Cairo"/>
                <a:ea typeface="Cairo"/>
                <a:cs typeface="Cairo"/>
                <a:sym typeface="Cairo"/>
              </a:rPr>
              <a:t>If you want to modify this graph, click on it, follow the link, change the data and replace it</a:t>
            </a:r>
            <a:endParaRPr sz="1200">
              <a:solidFill>
                <a:schemeClr val="dk2"/>
              </a:solidFill>
              <a:latin typeface="Cairo"/>
              <a:ea typeface="Cairo"/>
              <a:cs typeface="Cairo"/>
              <a:sym typeface="Cairo"/>
            </a:endParaRPr>
          </a:p>
        </p:txBody>
      </p:sp>
      <p:sp>
        <p:nvSpPr>
          <p:cNvPr id="1160" name="Google Shape;1160;p53"/>
          <p:cNvSpPr txBox="1"/>
          <p:nvPr/>
        </p:nvSpPr>
        <p:spPr>
          <a:xfrm>
            <a:off x="1261551" y="3675500"/>
            <a:ext cx="1789200" cy="3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accent3"/>
                </a:solidFill>
                <a:latin typeface="Neucha"/>
                <a:ea typeface="Neucha"/>
                <a:cs typeface="Neucha"/>
                <a:sym typeface="Neucha"/>
              </a:rPr>
              <a:t>156 236</a:t>
            </a:r>
            <a:endParaRPr sz="2600">
              <a:solidFill>
                <a:schemeClr val="accent3"/>
              </a:solidFill>
              <a:latin typeface="Neucha"/>
              <a:ea typeface="Neucha"/>
              <a:cs typeface="Neucha"/>
              <a:sym typeface="Neucha"/>
            </a:endParaRPr>
          </a:p>
        </p:txBody>
      </p:sp>
      <p:sp>
        <p:nvSpPr>
          <p:cNvPr id="1161" name="Google Shape;1161;p53"/>
          <p:cNvSpPr txBox="1"/>
          <p:nvPr/>
        </p:nvSpPr>
        <p:spPr>
          <a:xfrm>
            <a:off x="1261551" y="4071163"/>
            <a:ext cx="1789200" cy="6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latin typeface="Cairo"/>
                <a:ea typeface="Cairo"/>
                <a:cs typeface="Cairo"/>
                <a:sym typeface="Cairo"/>
              </a:rPr>
              <a:t>Neptune is the farthest planet</a:t>
            </a:r>
            <a:endParaRPr sz="1600">
              <a:solidFill>
                <a:schemeClr val="dk2"/>
              </a:solidFill>
              <a:latin typeface="Cairo"/>
              <a:ea typeface="Cairo"/>
              <a:cs typeface="Cairo"/>
              <a:sym typeface="Cair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grpSp>
        <p:nvGrpSpPr>
          <p:cNvPr id="1349" name="Google Shape;1349;p56"/>
          <p:cNvGrpSpPr/>
          <p:nvPr/>
        </p:nvGrpSpPr>
        <p:grpSpPr>
          <a:xfrm>
            <a:off x="1456950" y="2286616"/>
            <a:ext cx="6230246" cy="1166636"/>
            <a:chOff x="1456950" y="2286616"/>
            <a:chExt cx="6230246" cy="1166636"/>
          </a:xfrm>
        </p:grpSpPr>
        <p:sp>
          <p:nvSpPr>
            <p:cNvPr id="1350" name="Google Shape;1350;p56"/>
            <p:cNvSpPr/>
            <p:nvPr/>
          </p:nvSpPr>
          <p:spPr>
            <a:xfrm>
              <a:off x="1456950" y="2286616"/>
              <a:ext cx="6230246" cy="1166636"/>
            </a:xfrm>
            <a:custGeom>
              <a:avLst/>
              <a:gdLst/>
              <a:ahLst/>
              <a:cxnLst/>
              <a:rect l="l" t="t" r="r" b="b"/>
              <a:pathLst>
                <a:path w="42616" h="7980" extrusionOk="0">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1" name="Google Shape;1351;p56"/>
            <p:cNvGrpSpPr/>
            <p:nvPr/>
          </p:nvGrpSpPr>
          <p:grpSpPr>
            <a:xfrm>
              <a:off x="3193010" y="2349765"/>
              <a:ext cx="1133856" cy="1040921"/>
              <a:chOff x="6015419" y="3716859"/>
              <a:chExt cx="557671" cy="511283"/>
            </a:xfrm>
          </p:grpSpPr>
          <p:sp>
            <p:nvSpPr>
              <p:cNvPr id="1352" name="Google Shape;1352;p56"/>
              <p:cNvSpPr/>
              <p:nvPr/>
            </p:nvSpPr>
            <p:spPr>
              <a:xfrm>
                <a:off x="6015419" y="3716859"/>
                <a:ext cx="557671" cy="511283"/>
              </a:xfrm>
              <a:custGeom>
                <a:avLst/>
                <a:gdLst/>
                <a:ahLst/>
                <a:cxnLst/>
                <a:rect l="l" t="t" r="r" b="b"/>
                <a:pathLst>
                  <a:path w="96650" h="88649" extrusionOk="0">
                    <a:moveTo>
                      <a:pt x="48692" y="0"/>
                    </a:moveTo>
                    <a:cubicBezTo>
                      <a:pt x="46526" y="0"/>
                      <a:pt x="44332" y="152"/>
                      <a:pt x="42124" y="465"/>
                    </a:cubicBezTo>
                    <a:cubicBezTo>
                      <a:pt x="17336" y="3960"/>
                      <a:pt x="1" y="26441"/>
                      <a:pt x="3443" y="50679"/>
                    </a:cubicBezTo>
                    <a:cubicBezTo>
                      <a:pt x="6564" y="72751"/>
                      <a:pt x="25836" y="88649"/>
                      <a:pt x="48004" y="88649"/>
                    </a:cubicBezTo>
                    <a:cubicBezTo>
                      <a:pt x="50160" y="88649"/>
                      <a:pt x="52345" y="88498"/>
                      <a:pt x="54544" y="88188"/>
                    </a:cubicBezTo>
                    <a:cubicBezTo>
                      <a:pt x="79332" y="84675"/>
                      <a:pt x="96649" y="62194"/>
                      <a:pt x="93225" y="37975"/>
                    </a:cubicBezTo>
                    <a:cubicBezTo>
                      <a:pt x="90105" y="15895"/>
                      <a:pt x="70848" y="0"/>
                      <a:pt x="48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56"/>
              <p:cNvGrpSpPr/>
              <p:nvPr/>
            </p:nvGrpSpPr>
            <p:grpSpPr>
              <a:xfrm>
                <a:off x="6036094" y="3716980"/>
                <a:ext cx="529860" cy="510468"/>
                <a:chOff x="6036094" y="3716980"/>
                <a:chExt cx="529860" cy="510468"/>
              </a:xfrm>
            </p:grpSpPr>
            <p:sp>
              <p:nvSpPr>
                <p:cNvPr id="1354" name="Google Shape;1354;p56"/>
                <p:cNvSpPr/>
                <p:nvPr/>
              </p:nvSpPr>
              <p:spPr>
                <a:xfrm>
                  <a:off x="6220140" y="3716980"/>
                  <a:ext cx="80065" cy="64273"/>
                </a:xfrm>
                <a:custGeom>
                  <a:avLst/>
                  <a:gdLst/>
                  <a:ahLst/>
                  <a:cxnLst/>
                  <a:rect l="l" t="t" r="r" b="b"/>
                  <a:pathLst>
                    <a:path w="13876" h="11144" extrusionOk="0">
                      <a:moveTo>
                        <a:pt x="11055" y="0"/>
                      </a:moveTo>
                      <a:cubicBezTo>
                        <a:pt x="9600" y="71"/>
                        <a:pt x="8127" y="213"/>
                        <a:pt x="6654" y="426"/>
                      </a:cubicBezTo>
                      <a:cubicBezTo>
                        <a:pt x="4401" y="746"/>
                        <a:pt x="2165" y="1225"/>
                        <a:pt x="1" y="1863"/>
                      </a:cubicBezTo>
                      <a:lnTo>
                        <a:pt x="54" y="2307"/>
                      </a:lnTo>
                      <a:lnTo>
                        <a:pt x="2165" y="2396"/>
                      </a:lnTo>
                      <a:lnTo>
                        <a:pt x="1739" y="4117"/>
                      </a:lnTo>
                      <a:lnTo>
                        <a:pt x="3194" y="4401"/>
                      </a:lnTo>
                      <a:lnTo>
                        <a:pt x="1828" y="5146"/>
                      </a:lnTo>
                      <a:cubicBezTo>
                        <a:pt x="2893" y="6015"/>
                        <a:pt x="1207" y="7417"/>
                        <a:pt x="2538" y="8393"/>
                      </a:cubicBezTo>
                      <a:cubicBezTo>
                        <a:pt x="3088" y="8783"/>
                        <a:pt x="3088" y="9937"/>
                        <a:pt x="3301" y="10611"/>
                      </a:cubicBezTo>
                      <a:lnTo>
                        <a:pt x="6335" y="11143"/>
                      </a:lnTo>
                      <a:cubicBezTo>
                        <a:pt x="6583" y="10611"/>
                        <a:pt x="6832" y="10061"/>
                        <a:pt x="7098" y="9493"/>
                      </a:cubicBezTo>
                      <a:cubicBezTo>
                        <a:pt x="7670" y="8245"/>
                        <a:pt x="7649" y="6456"/>
                        <a:pt x="9632" y="6456"/>
                      </a:cubicBezTo>
                      <a:cubicBezTo>
                        <a:pt x="9679" y="6456"/>
                        <a:pt x="9728" y="6457"/>
                        <a:pt x="9777" y="6459"/>
                      </a:cubicBezTo>
                      <a:cubicBezTo>
                        <a:pt x="10380" y="5217"/>
                        <a:pt x="11410" y="4791"/>
                        <a:pt x="12723" y="4685"/>
                      </a:cubicBezTo>
                      <a:cubicBezTo>
                        <a:pt x="13113" y="4649"/>
                        <a:pt x="13450" y="3939"/>
                        <a:pt x="13876" y="3443"/>
                      </a:cubicBezTo>
                      <a:cubicBezTo>
                        <a:pt x="13166" y="2378"/>
                        <a:pt x="12687" y="1012"/>
                        <a:pt x="11729" y="391"/>
                      </a:cubicBezTo>
                      <a:cubicBezTo>
                        <a:pt x="11516" y="249"/>
                        <a:pt x="11285" y="125"/>
                        <a:pt x="11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6"/>
                <p:cNvSpPr/>
                <p:nvPr/>
              </p:nvSpPr>
              <p:spPr>
                <a:xfrm>
                  <a:off x="6368562" y="3771936"/>
                  <a:ext cx="39115" cy="36745"/>
                </a:xfrm>
                <a:custGeom>
                  <a:avLst/>
                  <a:gdLst/>
                  <a:ahLst/>
                  <a:cxnLst/>
                  <a:rect l="l" t="t" r="r" b="b"/>
                  <a:pathLst>
                    <a:path w="6779" h="6371" extrusionOk="0">
                      <a:moveTo>
                        <a:pt x="870" y="1"/>
                      </a:moveTo>
                      <a:lnTo>
                        <a:pt x="1" y="1154"/>
                      </a:lnTo>
                      <a:lnTo>
                        <a:pt x="1509" y="2698"/>
                      </a:lnTo>
                      <a:lnTo>
                        <a:pt x="2272" y="3283"/>
                      </a:lnTo>
                      <a:cubicBezTo>
                        <a:pt x="3567" y="3922"/>
                        <a:pt x="3301" y="5625"/>
                        <a:pt x="4436" y="6370"/>
                      </a:cubicBezTo>
                      <a:cubicBezTo>
                        <a:pt x="4880" y="5341"/>
                        <a:pt x="5838" y="5554"/>
                        <a:pt x="6654" y="5377"/>
                      </a:cubicBezTo>
                      <a:cubicBezTo>
                        <a:pt x="6778" y="4117"/>
                        <a:pt x="5732" y="3549"/>
                        <a:pt x="4933" y="3265"/>
                      </a:cubicBezTo>
                      <a:cubicBezTo>
                        <a:pt x="3762" y="2875"/>
                        <a:pt x="2928" y="2360"/>
                        <a:pt x="2325" y="1278"/>
                      </a:cubicBezTo>
                      <a:cubicBezTo>
                        <a:pt x="2023" y="746"/>
                        <a:pt x="1367" y="426"/>
                        <a:pt x="8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6"/>
                <p:cNvSpPr/>
                <p:nvPr/>
              </p:nvSpPr>
              <p:spPr>
                <a:xfrm>
                  <a:off x="6304793" y="3747169"/>
                  <a:ext cx="25088" cy="13311"/>
                </a:xfrm>
                <a:custGeom>
                  <a:avLst/>
                  <a:gdLst/>
                  <a:ahLst/>
                  <a:cxnLst/>
                  <a:rect l="l" t="t" r="r" b="b"/>
                  <a:pathLst>
                    <a:path w="4348" h="2308" extrusionOk="0">
                      <a:moveTo>
                        <a:pt x="3957" y="1"/>
                      </a:moveTo>
                      <a:cubicBezTo>
                        <a:pt x="2680" y="355"/>
                        <a:pt x="1296" y="143"/>
                        <a:pt x="0" y="906"/>
                      </a:cubicBezTo>
                      <a:cubicBezTo>
                        <a:pt x="728" y="1651"/>
                        <a:pt x="728" y="1615"/>
                        <a:pt x="1544" y="1757"/>
                      </a:cubicBezTo>
                      <a:cubicBezTo>
                        <a:pt x="2147" y="1917"/>
                        <a:pt x="2733" y="2094"/>
                        <a:pt x="3318" y="2307"/>
                      </a:cubicBezTo>
                      <a:lnTo>
                        <a:pt x="4348" y="639"/>
                      </a:lnTo>
                      <a:lnTo>
                        <a:pt x="39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6"/>
                <p:cNvSpPr/>
                <p:nvPr/>
              </p:nvSpPr>
              <p:spPr>
                <a:xfrm>
                  <a:off x="6365182" y="3787492"/>
                  <a:ext cx="18025" cy="16582"/>
                </a:xfrm>
                <a:custGeom>
                  <a:avLst/>
                  <a:gdLst/>
                  <a:ahLst/>
                  <a:cxnLst/>
                  <a:rect l="l" t="t" r="r" b="b"/>
                  <a:pathLst>
                    <a:path w="3124" h="2875" extrusionOk="0">
                      <a:moveTo>
                        <a:pt x="2095" y="1"/>
                      </a:moveTo>
                      <a:lnTo>
                        <a:pt x="1" y="1030"/>
                      </a:lnTo>
                      <a:cubicBezTo>
                        <a:pt x="498" y="1455"/>
                        <a:pt x="782" y="1615"/>
                        <a:pt x="941" y="1864"/>
                      </a:cubicBezTo>
                      <a:cubicBezTo>
                        <a:pt x="1119" y="2112"/>
                        <a:pt x="1154" y="2449"/>
                        <a:pt x="1279" y="2875"/>
                      </a:cubicBezTo>
                      <a:lnTo>
                        <a:pt x="3124" y="2467"/>
                      </a:lnTo>
                      <a:lnTo>
                        <a:pt x="2858" y="586"/>
                      </a:lnTo>
                      <a:lnTo>
                        <a:pt x="20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6"/>
                <p:cNvSpPr/>
                <p:nvPr/>
              </p:nvSpPr>
              <p:spPr>
                <a:xfrm>
                  <a:off x="6367131" y="3727108"/>
                  <a:ext cx="198823" cy="438001"/>
                </a:xfrm>
                <a:custGeom>
                  <a:avLst/>
                  <a:gdLst/>
                  <a:ahLst/>
                  <a:cxnLst/>
                  <a:rect l="l" t="t" r="r" b="b"/>
                  <a:pathLst>
                    <a:path w="34458" h="75943" extrusionOk="0">
                      <a:moveTo>
                        <a:pt x="8836" y="6211"/>
                      </a:moveTo>
                      <a:cubicBezTo>
                        <a:pt x="10061" y="6371"/>
                        <a:pt x="10061" y="6371"/>
                        <a:pt x="12438" y="9352"/>
                      </a:cubicBezTo>
                      <a:lnTo>
                        <a:pt x="10930" y="10416"/>
                      </a:lnTo>
                      <a:cubicBezTo>
                        <a:pt x="10646" y="10044"/>
                        <a:pt x="9244" y="10079"/>
                        <a:pt x="10309" y="8997"/>
                      </a:cubicBezTo>
                      <a:lnTo>
                        <a:pt x="8836" y="6211"/>
                      </a:lnTo>
                      <a:close/>
                      <a:moveTo>
                        <a:pt x="13237" y="17585"/>
                      </a:moveTo>
                      <a:cubicBezTo>
                        <a:pt x="14213" y="18330"/>
                        <a:pt x="14976" y="19235"/>
                        <a:pt x="15951" y="19572"/>
                      </a:cubicBezTo>
                      <a:cubicBezTo>
                        <a:pt x="17034" y="19945"/>
                        <a:pt x="17548" y="20761"/>
                        <a:pt x="18294" y="21506"/>
                      </a:cubicBezTo>
                      <a:lnTo>
                        <a:pt x="16892" y="22216"/>
                      </a:lnTo>
                      <a:lnTo>
                        <a:pt x="19092" y="23440"/>
                      </a:lnTo>
                      <a:lnTo>
                        <a:pt x="18826" y="19359"/>
                      </a:lnTo>
                      <a:lnTo>
                        <a:pt x="18826" y="19359"/>
                      </a:lnTo>
                      <a:cubicBezTo>
                        <a:pt x="19500" y="20264"/>
                        <a:pt x="19890" y="20867"/>
                        <a:pt x="20352" y="21382"/>
                      </a:cubicBezTo>
                      <a:cubicBezTo>
                        <a:pt x="20813" y="21914"/>
                        <a:pt x="21328" y="22340"/>
                        <a:pt x="22091" y="23050"/>
                      </a:cubicBezTo>
                      <a:lnTo>
                        <a:pt x="22587" y="21346"/>
                      </a:lnTo>
                      <a:lnTo>
                        <a:pt x="25267" y="23742"/>
                      </a:lnTo>
                      <a:lnTo>
                        <a:pt x="26402" y="22713"/>
                      </a:lnTo>
                      <a:lnTo>
                        <a:pt x="27999" y="26261"/>
                      </a:lnTo>
                      <a:cubicBezTo>
                        <a:pt x="27384" y="26597"/>
                        <a:pt x="26823" y="26720"/>
                        <a:pt x="26292" y="26720"/>
                      </a:cubicBezTo>
                      <a:cubicBezTo>
                        <a:pt x="24969" y="26720"/>
                        <a:pt x="23833" y="25957"/>
                        <a:pt x="22516" y="25818"/>
                      </a:cubicBezTo>
                      <a:cubicBezTo>
                        <a:pt x="22516" y="26527"/>
                        <a:pt x="22499" y="27131"/>
                        <a:pt x="22499" y="27787"/>
                      </a:cubicBezTo>
                      <a:cubicBezTo>
                        <a:pt x="22392" y="27787"/>
                        <a:pt x="22270" y="27819"/>
                        <a:pt x="22169" y="27819"/>
                      </a:cubicBezTo>
                      <a:cubicBezTo>
                        <a:pt x="22118" y="27819"/>
                        <a:pt x="22073" y="27811"/>
                        <a:pt x="22037" y="27787"/>
                      </a:cubicBezTo>
                      <a:cubicBezTo>
                        <a:pt x="21133" y="27288"/>
                        <a:pt x="20502" y="26308"/>
                        <a:pt x="19338" y="26308"/>
                      </a:cubicBezTo>
                      <a:cubicBezTo>
                        <a:pt x="19178" y="26308"/>
                        <a:pt x="19008" y="26327"/>
                        <a:pt x="18826" y="26368"/>
                      </a:cubicBezTo>
                      <a:cubicBezTo>
                        <a:pt x="18808" y="26372"/>
                        <a:pt x="18788" y="26375"/>
                        <a:pt x="18768" y="26375"/>
                      </a:cubicBezTo>
                      <a:cubicBezTo>
                        <a:pt x="18417" y="26375"/>
                        <a:pt x="17797" y="25667"/>
                        <a:pt x="17495" y="25197"/>
                      </a:cubicBezTo>
                      <a:cubicBezTo>
                        <a:pt x="16998" y="24416"/>
                        <a:pt x="16661" y="23529"/>
                        <a:pt x="16360" y="22925"/>
                      </a:cubicBezTo>
                      <a:cubicBezTo>
                        <a:pt x="16129" y="22764"/>
                        <a:pt x="15928" y="22701"/>
                        <a:pt x="15748" y="22701"/>
                      </a:cubicBezTo>
                      <a:cubicBezTo>
                        <a:pt x="15114" y="22701"/>
                        <a:pt x="14724" y="23479"/>
                        <a:pt x="14110" y="23479"/>
                      </a:cubicBezTo>
                      <a:cubicBezTo>
                        <a:pt x="13959" y="23479"/>
                        <a:pt x="13794" y="23432"/>
                        <a:pt x="13609" y="23316"/>
                      </a:cubicBezTo>
                      <a:cubicBezTo>
                        <a:pt x="13398" y="23182"/>
                        <a:pt x="13213" y="23127"/>
                        <a:pt x="13048" y="23127"/>
                      </a:cubicBezTo>
                      <a:cubicBezTo>
                        <a:pt x="12310" y="23127"/>
                        <a:pt x="11952" y="24236"/>
                        <a:pt x="11285" y="24540"/>
                      </a:cubicBezTo>
                      <a:cubicBezTo>
                        <a:pt x="10309" y="24984"/>
                        <a:pt x="9475" y="24913"/>
                        <a:pt x="8357" y="25126"/>
                      </a:cubicBezTo>
                      <a:cubicBezTo>
                        <a:pt x="8712" y="23440"/>
                        <a:pt x="10007" y="23263"/>
                        <a:pt x="10877" y="22588"/>
                      </a:cubicBezTo>
                      <a:cubicBezTo>
                        <a:pt x="9333" y="21453"/>
                        <a:pt x="11161" y="20583"/>
                        <a:pt x="11107" y="19732"/>
                      </a:cubicBezTo>
                      <a:cubicBezTo>
                        <a:pt x="10966" y="17815"/>
                        <a:pt x="13183" y="19075"/>
                        <a:pt x="13237" y="17585"/>
                      </a:cubicBezTo>
                      <a:close/>
                      <a:moveTo>
                        <a:pt x="444" y="1"/>
                      </a:moveTo>
                      <a:lnTo>
                        <a:pt x="444" y="1"/>
                      </a:lnTo>
                      <a:cubicBezTo>
                        <a:pt x="373" y="746"/>
                        <a:pt x="0" y="1438"/>
                        <a:pt x="1278" y="1758"/>
                      </a:cubicBezTo>
                      <a:cubicBezTo>
                        <a:pt x="2147" y="1953"/>
                        <a:pt x="2662" y="2929"/>
                        <a:pt x="2857" y="3869"/>
                      </a:cubicBezTo>
                      <a:cubicBezTo>
                        <a:pt x="3034" y="4756"/>
                        <a:pt x="3123" y="5643"/>
                        <a:pt x="3247" y="6530"/>
                      </a:cubicBezTo>
                      <a:lnTo>
                        <a:pt x="3549" y="6140"/>
                      </a:lnTo>
                      <a:lnTo>
                        <a:pt x="5412" y="8145"/>
                      </a:lnTo>
                      <a:lnTo>
                        <a:pt x="6654" y="6903"/>
                      </a:lnTo>
                      <a:lnTo>
                        <a:pt x="8393" y="10505"/>
                      </a:lnTo>
                      <a:lnTo>
                        <a:pt x="6654" y="14426"/>
                      </a:lnTo>
                      <a:lnTo>
                        <a:pt x="5944" y="14036"/>
                      </a:lnTo>
                      <a:cubicBezTo>
                        <a:pt x="5678" y="14338"/>
                        <a:pt x="5447" y="14657"/>
                        <a:pt x="5252" y="14976"/>
                      </a:cubicBezTo>
                      <a:cubicBezTo>
                        <a:pt x="5163" y="15154"/>
                        <a:pt x="5217" y="15402"/>
                        <a:pt x="5199" y="15615"/>
                      </a:cubicBezTo>
                      <a:cubicBezTo>
                        <a:pt x="7346" y="16591"/>
                        <a:pt x="7701" y="17017"/>
                        <a:pt x="8162" y="19004"/>
                      </a:cubicBezTo>
                      <a:lnTo>
                        <a:pt x="4471" y="18827"/>
                      </a:lnTo>
                      <a:lnTo>
                        <a:pt x="4471" y="18827"/>
                      </a:lnTo>
                      <a:cubicBezTo>
                        <a:pt x="4755" y="21754"/>
                        <a:pt x="5057" y="22606"/>
                        <a:pt x="6193" y="24114"/>
                      </a:cubicBezTo>
                      <a:lnTo>
                        <a:pt x="7754" y="24061"/>
                      </a:lnTo>
                      <a:lnTo>
                        <a:pt x="7754" y="24061"/>
                      </a:lnTo>
                      <a:cubicBezTo>
                        <a:pt x="8073" y="25480"/>
                        <a:pt x="7914" y="26740"/>
                        <a:pt x="6920" y="27379"/>
                      </a:cubicBezTo>
                      <a:cubicBezTo>
                        <a:pt x="5518" y="28319"/>
                        <a:pt x="7026" y="29703"/>
                        <a:pt x="5962" y="30857"/>
                      </a:cubicBezTo>
                      <a:cubicBezTo>
                        <a:pt x="4241" y="32720"/>
                        <a:pt x="3850" y="35399"/>
                        <a:pt x="2644" y="37812"/>
                      </a:cubicBezTo>
                      <a:lnTo>
                        <a:pt x="4471" y="38380"/>
                      </a:lnTo>
                      <a:cubicBezTo>
                        <a:pt x="4400" y="39161"/>
                        <a:pt x="4436" y="40012"/>
                        <a:pt x="4259" y="40829"/>
                      </a:cubicBezTo>
                      <a:cubicBezTo>
                        <a:pt x="3939" y="42319"/>
                        <a:pt x="4329" y="43579"/>
                        <a:pt x="5252" y="44732"/>
                      </a:cubicBezTo>
                      <a:cubicBezTo>
                        <a:pt x="5838" y="45460"/>
                        <a:pt x="6370" y="46240"/>
                        <a:pt x="7026" y="46932"/>
                      </a:cubicBezTo>
                      <a:cubicBezTo>
                        <a:pt x="7789" y="47731"/>
                        <a:pt x="9209" y="47678"/>
                        <a:pt x="9670" y="48920"/>
                      </a:cubicBezTo>
                      <a:cubicBezTo>
                        <a:pt x="9723" y="49026"/>
                        <a:pt x="9812" y="49097"/>
                        <a:pt x="9919" y="49132"/>
                      </a:cubicBezTo>
                      <a:cubicBezTo>
                        <a:pt x="10191" y="49213"/>
                        <a:pt x="10478" y="49350"/>
                        <a:pt x="10740" y="49350"/>
                      </a:cubicBezTo>
                      <a:cubicBezTo>
                        <a:pt x="10768" y="49350"/>
                        <a:pt x="10796" y="49349"/>
                        <a:pt x="10824" y="49345"/>
                      </a:cubicBezTo>
                      <a:cubicBezTo>
                        <a:pt x="11569" y="49257"/>
                        <a:pt x="12279" y="49257"/>
                        <a:pt x="12917" y="48547"/>
                      </a:cubicBezTo>
                      <a:cubicBezTo>
                        <a:pt x="12958" y="48500"/>
                        <a:pt x="13033" y="48481"/>
                        <a:pt x="13131" y="48481"/>
                      </a:cubicBezTo>
                      <a:cubicBezTo>
                        <a:pt x="13526" y="48481"/>
                        <a:pt x="14291" y="48790"/>
                        <a:pt x="14670" y="48790"/>
                      </a:cubicBezTo>
                      <a:cubicBezTo>
                        <a:pt x="14764" y="48790"/>
                        <a:pt x="14834" y="48771"/>
                        <a:pt x="14869" y="48724"/>
                      </a:cubicBezTo>
                      <a:cubicBezTo>
                        <a:pt x="15721" y="47642"/>
                        <a:pt x="16892" y="47944"/>
                        <a:pt x="17921" y="47695"/>
                      </a:cubicBezTo>
                      <a:cubicBezTo>
                        <a:pt x="17948" y="47687"/>
                        <a:pt x="17976" y="47684"/>
                        <a:pt x="18005" y="47684"/>
                      </a:cubicBezTo>
                      <a:cubicBezTo>
                        <a:pt x="18165" y="47684"/>
                        <a:pt x="18357" y="47795"/>
                        <a:pt x="18613" y="47855"/>
                      </a:cubicBezTo>
                      <a:cubicBezTo>
                        <a:pt x="18550" y="48716"/>
                        <a:pt x="18847" y="48890"/>
                        <a:pt x="19260" y="48890"/>
                      </a:cubicBezTo>
                      <a:cubicBezTo>
                        <a:pt x="19540" y="48890"/>
                        <a:pt x="19874" y="48810"/>
                        <a:pt x="20185" y="48810"/>
                      </a:cubicBezTo>
                      <a:cubicBezTo>
                        <a:pt x="20457" y="48810"/>
                        <a:pt x="20713" y="48871"/>
                        <a:pt x="20902" y="49097"/>
                      </a:cubicBezTo>
                      <a:cubicBezTo>
                        <a:pt x="20831" y="49558"/>
                        <a:pt x="20902" y="50233"/>
                        <a:pt x="20636" y="50765"/>
                      </a:cubicBezTo>
                      <a:cubicBezTo>
                        <a:pt x="20228" y="51546"/>
                        <a:pt x="21150" y="52592"/>
                        <a:pt x="20068" y="53178"/>
                      </a:cubicBezTo>
                      <a:cubicBezTo>
                        <a:pt x="21771" y="55112"/>
                        <a:pt x="20955" y="57649"/>
                        <a:pt x="21594" y="59424"/>
                      </a:cubicBezTo>
                      <a:cubicBezTo>
                        <a:pt x="20742" y="61713"/>
                        <a:pt x="19589" y="63327"/>
                        <a:pt x="19624" y="65776"/>
                      </a:cubicBezTo>
                      <a:cubicBezTo>
                        <a:pt x="19678" y="68597"/>
                        <a:pt x="18453" y="71436"/>
                        <a:pt x="17406" y="74168"/>
                      </a:cubicBezTo>
                      <a:cubicBezTo>
                        <a:pt x="17247" y="74577"/>
                        <a:pt x="17158" y="75002"/>
                        <a:pt x="16910" y="75943"/>
                      </a:cubicBezTo>
                      <a:cubicBezTo>
                        <a:pt x="28177" y="66379"/>
                        <a:pt x="34458" y="51617"/>
                        <a:pt x="32258" y="36144"/>
                      </a:cubicBezTo>
                      <a:cubicBezTo>
                        <a:pt x="29756" y="18472"/>
                        <a:pt x="16874" y="4756"/>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6"/>
                <p:cNvSpPr/>
                <p:nvPr/>
              </p:nvSpPr>
              <p:spPr>
                <a:xfrm>
                  <a:off x="6036094" y="3734681"/>
                  <a:ext cx="181628" cy="303024"/>
                </a:xfrm>
                <a:custGeom>
                  <a:avLst/>
                  <a:gdLst/>
                  <a:ahLst/>
                  <a:cxnLst/>
                  <a:rect l="l" t="t" r="r" b="b"/>
                  <a:pathLst>
                    <a:path w="31478" h="52540" extrusionOk="0">
                      <a:moveTo>
                        <a:pt x="28337" y="1"/>
                      </a:moveTo>
                      <a:cubicBezTo>
                        <a:pt x="13326" y="5785"/>
                        <a:pt x="2556" y="18986"/>
                        <a:pt x="1" y="34405"/>
                      </a:cubicBezTo>
                      <a:cubicBezTo>
                        <a:pt x="516" y="36961"/>
                        <a:pt x="764" y="39569"/>
                        <a:pt x="1154" y="42159"/>
                      </a:cubicBezTo>
                      <a:cubicBezTo>
                        <a:pt x="1172" y="42266"/>
                        <a:pt x="1438" y="42355"/>
                        <a:pt x="1687" y="42496"/>
                      </a:cubicBezTo>
                      <a:cubicBezTo>
                        <a:pt x="1687" y="41574"/>
                        <a:pt x="1704" y="40704"/>
                        <a:pt x="1704" y="39835"/>
                      </a:cubicBezTo>
                      <a:lnTo>
                        <a:pt x="2112" y="39817"/>
                      </a:lnTo>
                      <a:lnTo>
                        <a:pt x="3905" y="45513"/>
                      </a:lnTo>
                      <a:cubicBezTo>
                        <a:pt x="4490" y="45956"/>
                        <a:pt x="5289" y="46595"/>
                        <a:pt x="6122" y="47145"/>
                      </a:cubicBezTo>
                      <a:cubicBezTo>
                        <a:pt x="6548" y="47465"/>
                        <a:pt x="7045" y="47678"/>
                        <a:pt x="7560" y="47784"/>
                      </a:cubicBezTo>
                      <a:cubicBezTo>
                        <a:pt x="9813" y="48068"/>
                        <a:pt x="12492" y="48884"/>
                        <a:pt x="13557" y="50481"/>
                      </a:cubicBezTo>
                      <a:cubicBezTo>
                        <a:pt x="14515" y="51971"/>
                        <a:pt x="15810" y="52202"/>
                        <a:pt x="16751" y="52539"/>
                      </a:cubicBezTo>
                      <a:lnTo>
                        <a:pt x="18827" y="51652"/>
                      </a:lnTo>
                      <a:cubicBezTo>
                        <a:pt x="18720" y="51475"/>
                        <a:pt x="18632" y="51155"/>
                        <a:pt x="18525" y="51138"/>
                      </a:cubicBezTo>
                      <a:cubicBezTo>
                        <a:pt x="15367" y="50960"/>
                        <a:pt x="15367" y="50978"/>
                        <a:pt x="14905" y="48015"/>
                      </a:cubicBezTo>
                      <a:cubicBezTo>
                        <a:pt x="14870" y="47695"/>
                        <a:pt x="14799" y="47376"/>
                        <a:pt x="14675" y="46755"/>
                      </a:cubicBezTo>
                      <a:lnTo>
                        <a:pt x="11818" y="46152"/>
                      </a:lnTo>
                      <a:lnTo>
                        <a:pt x="12031" y="42461"/>
                      </a:lnTo>
                      <a:cubicBezTo>
                        <a:pt x="12009" y="42460"/>
                        <a:pt x="11988" y="42460"/>
                        <a:pt x="11967" y="42460"/>
                      </a:cubicBezTo>
                      <a:cubicBezTo>
                        <a:pt x="9761" y="42460"/>
                        <a:pt x="10756" y="45214"/>
                        <a:pt x="9157" y="45531"/>
                      </a:cubicBezTo>
                      <a:cubicBezTo>
                        <a:pt x="7577" y="44537"/>
                        <a:pt x="7577" y="44537"/>
                        <a:pt x="6832" y="39036"/>
                      </a:cubicBezTo>
                      <a:cubicBezTo>
                        <a:pt x="7471" y="36162"/>
                        <a:pt x="10807" y="37120"/>
                        <a:pt x="11570" y="34867"/>
                      </a:cubicBezTo>
                      <a:lnTo>
                        <a:pt x="13876" y="35683"/>
                      </a:lnTo>
                      <a:cubicBezTo>
                        <a:pt x="13930" y="37014"/>
                        <a:pt x="14213" y="38274"/>
                        <a:pt x="15651" y="39090"/>
                      </a:cubicBezTo>
                      <a:lnTo>
                        <a:pt x="14870" y="33554"/>
                      </a:lnTo>
                      <a:cubicBezTo>
                        <a:pt x="15012" y="33305"/>
                        <a:pt x="15189" y="33092"/>
                        <a:pt x="15367" y="32880"/>
                      </a:cubicBezTo>
                      <a:cubicBezTo>
                        <a:pt x="16733" y="31584"/>
                        <a:pt x="18720" y="30662"/>
                        <a:pt x="18277" y="28231"/>
                      </a:cubicBezTo>
                      <a:cubicBezTo>
                        <a:pt x="19217" y="27148"/>
                        <a:pt x="19501" y="25569"/>
                        <a:pt x="20903" y="24824"/>
                      </a:cubicBezTo>
                      <a:cubicBezTo>
                        <a:pt x="21169" y="24664"/>
                        <a:pt x="21701" y="24540"/>
                        <a:pt x="21701" y="24416"/>
                      </a:cubicBezTo>
                      <a:cubicBezTo>
                        <a:pt x="21701" y="22606"/>
                        <a:pt x="23298" y="22375"/>
                        <a:pt x="24345" y="21453"/>
                      </a:cubicBezTo>
                      <a:cubicBezTo>
                        <a:pt x="24698" y="21969"/>
                        <a:pt x="25002" y="22149"/>
                        <a:pt x="25280" y="22149"/>
                      </a:cubicBezTo>
                      <a:cubicBezTo>
                        <a:pt x="25925" y="22149"/>
                        <a:pt x="26432" y="21185"/>
                        <a:pt x="27082" y="21185"/>
                      </a:cubicBezTo>
                      <a:cubicBezTo>
                        <a:pt x="27098" y="21185"/>
                        <a:pt x="27114" y="21185"/>
                        <a:pt x="27131" y="21187"/>
                      </a:cubicBezTo>
                      <a:cubicBezTo>
                        <a:pt x="27184" y="21187"/>
                        <a:pt x="27237" y="20867"/>
                        <a:pt x="27255" y="20832"/>
                      </a:cubicBezTo>
                      <a:lnTo>
                        <a:pt x="25250" y="19909"/>
                      </a:lnTo>
                      <a:lnTo>
                        <a:pt x="25835" y="18348"/>
                      </a:lnTo>
                      <a:lnTo>
                        <a:pt x="24274" y="17851"/>
                      </a:lnTo>
                      <a:cubicBezTo>
                        <a:pt x="25161" y="17514"/>
                        <a:pt x="26048" y="17727"/>
                        <a:pt x="26829" y="17531"/>
                      </a:cubicBezTo>
                      <a:cubicBezTo>
                        <a:pt x="27610" y="17336"/>
                        <a:pt x="28266" y="16751"/>
                        <a:pt x="28976" y="16325"/>
                      </a:cubicBezTo>
                      <a:cubicBezTo>
                        <a:pt x="29774" y="15846"/>
                        <a:pt x="30573" y="15349"/>
                        <a:pt x="31478" y="14781"/>
                      </a:cubicBezTo>
                      <a:cubicBezTo>
                        <a:pt x="30466" y="12723"/>
                        <a:pt x="27769" y="12049"/>
                        <a:pt x="27698" y="9565"/>
                      </a:cubicBezTo>
                      <a:lnTo>
                        <a:pt x="25143" y="11836"/>
                      </a:lnTo>
                      <a:cubicBezTo>
                        <a:pt x="25764" y="8571"/>
                        <a:pt x="23600" y="8908"/>
                        <a:pt x="22269" y="8465"/>
                      </a:cubicBezTo>
                      <a:cubicBezTo>
                        <a:pt x="21932" y="8855"/>
                        <a:pt x="21559" y="9032"/>
                        <a:pt x="21027" y="9316"/>
                      </a:cubicBezTo>
                      <a:lnTo>
                        <a:pt x="21825" y="10132"/>
                      </a:lnTo>
                      <a:lnTo>
                        <a:pt x="20353" y="11197"/>
                      </a:lnTo>
                      <a:cubicBezTo>
                        <a:pt x="21772" y="12244"/>
                        <a:pt x="20956" y="13628"/>
                        <a:pt x="20690" y="13734"/>
                      </a:cubicBezTo>
                      <a:cubicBezTo>
                        <a:pt x="18756" y="14444"/>
                        <a:pt x="19217" y="16396"/>
                        <a:pt x="18401" y="17620"/>
                      </a:cubicBezTo>
                      <a:lnTo>
                        <a:pt x="17460" y="16910"/>
                      </a:lnTo>
                      <a:cubicBezTo>
                        <a:pt x="17052" y="16502"/>
                        <a:pt x="17886" y="16360"/>
                        <a:pt x="17851" y="16023"/>
                      </a:cubicBezTo>
                      <a:cubicBezTo>
                        <a:pt x="17833" y="15580"/>
                        <a:pt x="17744" y="15136"/>
                        <a:pt x="17673" y="14639"/>
                      </a:cubicBezTo>
                      <a:lnTo>
                        <a:pt x="14781" y="13805"/>
                      </a:lnTo>
                      <a:cubicBezTo>
                        <a:pt x="14391" y="10558"/>
                        <a:pt x="17727" y="10026"/>
                        <a:pt x="19075" y="8056"/>
                      </a:cubicBezTo>
                      <a:cubicBezTo>
                        <a:pt x="19476" y="8451"/>
                        <a:pt x="19895" y="8555"/>
                        <a:pt x="20323" y="8555"/>
                      </a:cubicBezTo>
                      <a:cubicBezTo>
                        <a:pt x="20808" y="8555"/>
                        <a:pt x="21305" y="8420"/>
                        <a:pt x="21802" y="8420"/>
                      </a:cubicBezTo>
                      <a:cubicBezTo>
                        <a:pt x="21952" y="8420"/>
                        <a:pt x="22102" y="8433"/>
                        <a:pt x="22251" y="8465"/>
                      </a:cubicBezTo>
                      <a:cubicBezTo>
                        <a:pt x="22127" y="7702"/>
                        <a:pt x="22056" y="7152"/>
                        <a:pt x="21967" y="6495"/>
                      </a:cubicBezTo>
                      <a:cubicBezTo>
                        <a:pt x="23198" y="6481"/>
                        <a:pt x="23566" y="4540"/>
                        <a:pt x="24952" y="4540"/>
                      </a:cubicBezTo>
                      <a:cubicBezTo>
                        <a:pt x="25264" y="4540"/>
                        <a:pt x="25629" y="4639"/>
                        <a:pt x="26066" y="4880"/>
                      </a:cubicBezTo>
                      <a:cubicBezTo>
                        <a:pt x="25374" y="5963"/>
                        <a:pt x="24274" y="6335"/>
                        <a:pt x="23458" y="7010"/>
                      </a:cubicBezTo>
                      <a:lnTo>
                        <a:pt x="26243" y="8376"/>
                      </a:lnTo>
                      <a:lnTo>
                        <a:pt x="28089" y="7205"/>
                      </a:lnTo>
                      <a:lnTo>
                        <a:pt x="28160" y="5324"/>
                      </a:lnTo>
                      <a:cubicBezTo>
                        <a:pt x="28332" y="5383"/>
                        <a:pt x="28506" y="5414"/>
                        <a:pt x="28690" y="5414"/>
                      </a:cubicBezTo>
                      <a:cubicBezTo>
                        <a:pt x="29226" y="5414"/>
                        <a:pt x="29853" y="5151"/>
                        <a:pt x="30804" y="4543"/>
                      </a:cubicBezTo>
                      <a:lnTo>
                        <a:pt x="29029" y="3621"/>
                      </a:lnTo>
                      <a:lnTo>
                        <a:pt x="29561" y="2733"/>
                      </a:lnTo>
                      <a:lnTo>
                        <a:pt x="28231" y="1722"/>
                      </a:lnTo>
                      <a:cubicBezTo>
                        <a:pt x="28355" y="1190"/>
                        <a:pt x="28692" y="586"/>
                        <a:pt x="28515" y="232"/>
                      </a:cubicBezTo>
                      <a:cubicBezTo>
                        <a:pt x="28479" y="161"/>
                        <a:pt x="28408" y="72"/>
                        <a:pt x="28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6"/>
                <p:cNvSpPr/>
                <p:nvPr/>
              </p:nvSpPr>
              <p:spPr>
                <a:xfrm>
                  <a:off x="6143575" y="4010833"/>
                  <a:ext cx="186233" cy="216616"/>
                </a:xfrm>
                <a:custGeom>
                  <a:avLst/>
                  <a:gdLst/>
                  <a:ahLst/>
                  <a:cxnLst/>
                  <a:rect l="l" t="t" r="r" b="b"/>
                  <a:pathLst>
                    <a:path w="32276" h="37558" extrusionOk="0">
                      <a:moveTo>
                        <a:pt x="3376" y="1"/>
                      </a:moveTo>
                      <a:cubicBezTo>
                        <a:pt x="3358" y="1"/>
                        <a:pt x="3345" y="4"/>
                        <a:pt x="3336" y="12"/>
                      </a:cubicBezTo>
                      <a:cubicBezTo>
                        <a:pt x="905" y="2621"/>
                        <a:pt x="905" y="2621"/>
                        <a:pt x="1243" y="6400"/>
                      </a:cubicBezTo>
                      <a:cubicBezTo>
                        <a:pt x="1260" y="6595"/>
                        <a:pt x="1118" y="6790"/>
                        <a:pt x="1065" y="7003"/>
                      </a:cubicBezTo>
                      <a:cubicBezTo>
                        <a:pt x="693" y="8405"/>
                        <a:pt x="338" y="9807"/>
                        <a:pt x="1" y="11155"/>
                      </a:cubicBezTo>
                      <a:lnTo>
                        <a:pt x="1118" y="14012"/>
                      </a:lnTo>
                      <a:cubicBezTo>
                        <a:pt x="2147" y="15148"/>
                        <a:pt x="3106" y="16283"/>
                        <a:pt x="4188" y="17330"/>
                      </a:cubicBezTo>
                      <a:cubicBezTo>
                        <a:pt x="5271" y="18413"/>
                        <a:pt x="5677" y="20424"/>
                        <a:pt x="7592" y="20424"/>
                      </a:cubicBezTo>
                      <a:cubicBezTo>
                        <a:pt x="7779" y="20424"/>
                        <a:pt x="7980" y="20405"/>
                        <a:pt x="8198" y="20364"/>
                      </a:cubicBezTo>
                      <a:cubicBezTo>
                        <a:pt x="9263" y="21234"/>
                        <a:pt x="10735" y="21553"/>
                        <a:pt x="11179" y="23221"/>
                      </a:cubicBezTo>
                      <a:cubicBezTo>
                        <a:pt x="11587" y="24711"/>
                        <a:pt x="12669" y="26024"/>
                        <a:pt x="13024" y="27515"/>
                      </a:cubicBezTo>
                      <a:cubicBezTo>
                        <a:pt x="13361" y="28863"/>
                        <a:pt x="14461" y="29662"/>
                        <a:pt x="14834" y="30780"/>
                      </a:cubicBezTo>
                      <a:cubicBezTo>
                        <a:pt x="15278" y="32128"/>
                        <a:pt x="15970" y="33246"/>
                        <a:pt x="16573" y="34470"/>
                      </a:cubicBezTo>
                      <a:cubicBezTo>
                        <a:pt x="17070" y="35428"/>
                        <a:pt x="18223" y="35038"/>
                        <a:pt x="18525" y="36191"/>
                      </a:cubicBezTo>
                      <a:cubicBezTo>
                        <a:pt x="18631" y="36564"/>
                        <a:pt x="18844" y="36901"/>
                        <a:pt x="19146" y="37185"/>
                      </a:cubicBezTo>
                      <a:cubicBezTo>
                        <a:pt x="20299" y="37345"/>
                        <a:pt x="21470" y="37469"/>
                        <a:pt x="22659" y="37558"/>
                      </a:cubicBezTo>
                      <a:cubicBezTo>
                        <a:pt x="22559" y="37158"/>
                        <a:pt x="22490" y="36790"/>
                        <a:pt x="21808" y="36790"/>
                      </a:cubicBezTo>
                      <a:cubicBezTo>
                        <a:pt x="21763" y="36790"/>
                        <a:pt x="21716" y="36791"/>
                        <a:pt x="21665" y="36795"/>
                      </a:cubicBezTo>
                      <a:cubicBezTo>
                        <a:pt x="21645" y="36796"/>
                        <a:pt x="21626" y="36796"/>
                        <a:pt x="21608" y="36796"/>
                      </a:cubicBezTo>
                      <a:cubicBezTo>
                        <a:pt x="20725" y="36796"/>
                        <a:pt x="22437" y="35547"/>
                        <a:pt x="21115" y="35251"/>
                      </a:cubicBezTo>
                      <a:cubicBezTo>
                        <a:pt x="20388" y="35073"/>
                        <a:pt x="22109" y="33707"/>
                        <a:pt x="20725" y="33246"/>
                      </a:cubicBezTo>
                      <a:lnTo>
                        <a:pt x="20920" y="32980"/>
                      </a:lnTo>
                      <a:lnTo>
                        <a:pt x="22783" y="32394"/>
                      </a:lnTo>
                      <a:lnTo>
                        <a:pt x="21860" y="30017"/>
                      </a:lnTo>
                      <a:lnTo>
                        <a:pt x="23191" y="29839"/>
                      </a:lnTo>
                      <a:cubicBezTo>
                        <a:pt x="23599" y="29041"/>
                        <a:pt x="24007" y="28313"/>
                        <a:pt x="24380" y="27550"/>
                      </a:cubicBezTo>
                      <a:cubicBezTo>
                        <a:pt x="24646" y="26982"/>
                        <a:pt x="25178" y="26308"/>
                        <a:pt x="25036" y="25829"/>
                      </a:cubicBezTo>
                      <a:cubicBezTo>
                        <a:pt x="24451" y="23718"/>
                        <a:pt x="26083" y="22972"/>
                        <a:pt x="27343" y="22529"/>
                      </a:cubicBezTo>
                      <a:cubicBezTo>
                        <a:pt x="28603" y="22068"/>
                        <a:pt x="29082" y="21482"/>
                        <a:pt x="29242" y="20311"/>
                      </a:cubicBezTo>
                      <a:cubicBezTo>
                        <a:pt x="29419" y="19069"/>
                        <a:pt x="29809" y="17862"/>
                        <a:pt x="29898" y="16620"/>
                      </a:cubicBezTo>
                      <a:cubicBezTo>
                        <a:pt x="29987" y="15467"/>
                        <a:pt x="30005" y="14438"/>
                        <a:pt x="31087" y="13675"/>
                      </a:cubicBezTo>
                      <a:cubicBezTo>
                        <a:pt x="31442" y="13444"/>
                        <a:pt x="31531" y="12788"/>
                        <a:pt x="31655" y="12309"/>
                      </a:cubicBezTo>
                      <a:cubicBezTo>
                        <a:pt x="32276" y="10144"/>
                        <a:pt x="31868" y="9612"/>
                        <a:pt x="29490" y="9133"/>
                      </a:cubicBezTo>
                      <a:cubicBezTo>
                        <a:pt x="29100" y="9062"/>
                        <a:pt x="28816" y="8494"/>
                        <a:pt x="28266" y="7926"/>
                      </a:cubicBezTo>
                      <a:lnTo>
                        <a:pt x="24895" y="8778"/>
                      </a:lnTo>
                      <a:cubicBezTo>
                        <a:pt x="24522" y="7678"/>
                        <a:pt x="23315" y="7678"/>
                        <a:pt x="22215" y="7465"/>
                      </a:cubicBezTo>
                      <a:lnTo>
                        <a:pt x="21647" y="8157"/>
                      </a:lnTo>
                      <a:lnTo>
                        <a:pt x="18063" y="3597"/>
                      </a:lnTo>
                      <a:cubicBezTo>
                        <a:pt x="16840" y="3528"/>
                        <a:pt x="15905" y="3374"/>
                        <a:pt x="15067" y="3374"/>
                      </a:cubicBezTo>
                      <a:cubicBezTo>
                        <a:pt x="14823" y="3374"/>
                        <a:pt x="14587" y="3387"/>
                        <a:pt x="14355" y="3419"/>
                      </a:cubicBezTo>
                      <a:cubicBezTo>
                        <a:pt x="14295" y="3427"/>
                        <a:pt x="14238" y="3430"/>
                        <a:pt x="14183" y="3430"/>
                      </a:cubicBezTo>
                      <a:cubicBezTo>
                        <a:pt x="13092" y="3430"/>
                        <a:pt x="13035" y="1981"/>
                        <a:pt x="11835" y="1964"/>
                      </a:cubicBezTo>
                      <a:cubicBezTo>
                        <a:pt x="11108" y="1964"/>
                        <a:pt x="9901" y="1467"/>
                        <a:pt x="9582" y="438"/>
                      </a:cubicBezTo>
                      <a:cubicBezTo>
                        <a:pt x="8677" y="793"/>
                        <a:pt x="7914" y="1361"/>
                        <a:pt x="7133" y="1361"/>
                      </a:cubicBezTo>
                      <a:cubicBezTo>
                        <a:pt x="7119" y="1361"/>
                        <a:pt x="7105" y="1361"/>
                        <a:pt x="7091" y="1361"/>
                      </a:cubicBezTo>
                      <a:cubicBezTo>
                        <a:pt x="6288" y="1361"/>
                        <a:pt x="5470" y="877"/>
                        <a:pt x="4703" y="616"/>
                      </a:cubicBezTo>
                      <a:lnTo>
                        <a:pt x="4170" y="1184"/>
                      </a:lnTo>
                      <a:lnTo>
                        <a:pt x="3585" y="48"/>
                      </a:lnTo>
                      <a:cubicBezTo>
                        <a:pt x="3517" y="34"/>
                        <a:pt x="3429" y="1"/>
                        <a:pt x="3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6"/>
                <p:cNvSpPr/>
                <p:nvPr/>
              </p:nvSpPr>
              <p:spPr>
                <a:xfrm>
                  <a:off x="6110513" y="3969114"/>
                  <a:ext cx="33997" cy="13957"/>
                </a:xfrm>
                <a:custGeom>
                  <a:avLst/>
                  <a:gdLst/>
                  <a:ahLst/>
                  <a:cxnLst/>
                  <a:rect l="l" t="t" r="r" b="b"/>
                  <a:pathLst>
                    <a:path w="5892" h="2420" extrusionOk="0">
                      <a:moveTo>
                        <a:pt x="2076" y="1"/>
                      </a:moveTo>
                      <a:cubicBezTo>
                        <a:pt x="1454" y="1"/>
                        <a:pt x="791" y="230"/>
                        <a:pt x="0" y="592"/>
                      </a:cubicBezTo>
                      <a:cubicBezTo>
                        <a:pt x="564" y="957"/>
                        <a:pt x="1113" y="1415"/>
                        <a:pt x="1254" y="1415"/>
                      </a:cubicBezTo>
                      <a:cubicBezTo>
                        <a:pt x="1264" y="1415"/>
                        <a:pt x="1272" y="1412"/>
                        <a:pt x="1278" y="1408"/>
                      </a:cubicBezTo>
                      <a:cubicBezTo>
                        <a:pt x="1606" y="1108"/>
                        <a:pt x="1874" y="952"/>
                        <a:pt x="2167" y="952"/>
                      </a:cubicBezTo>
                      <a:cubicBezTo>
                        <a:pt x="2429" y="952"/>
                        <a:pt x="2710" y="1077"/>
                        <a:pt x="3070" y="1337"/>
                      </a:cubicBezTo>
                      <a:cubicBezTo>
                        <a:pt x="3815" y="1869"/>
                        <a:pt x="4773" y="2011"/>
                        <a:pt x="5838" y="2419"/>
                      </a:cubicBezTo>
                      <a:lnTo>
                        <a:pt x="5891" y="1071"/>
                      </a:lnTo>
                      <a:cubicBezTo>
                        <a:pt x="5040" y="893"/>
                        <a:pt x="4170" y="964"/>
                        <a:pt x="3656" y="574"/>
                      </a:cubicBezTo>
                      <a:cubicBezTo>
                        <a:pt x="3121" y="171"/>
                        <a:pt x="2614" y="1"/>
                        <a:pt x="2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6"/>
                <p:cNvSpPr/>
                <p:nvPr/>
              </p:nvSpPr>
              <p:spPr>
                <a:xfrm>
                  <a:off x="6151865" y="3979381"/>
                  <a:ext cx="35739" cy="11875"/>
                </a:xfrm>
                <a:custGeom>
                  <a:avLst/>
                  <a:gdLst/>
                  <a:ahLst/>
                  <a:cxnLst/>
                  <a:rect l="l" t="t" r="r" b="b"/>
                  <a:pathLst>
                    <a:path w="6194" h="2059" extrusionOk="0">
                      <a:moveTo>
                        <a:pt x="6193" y="0"/>
                      </a:moveTo>
                      <a:lnTo>
                        <a:pt x="6193" y="0"/>
                      </a:lnTo>
                      <a:cubicBezTo>
                        <a:pt x="4801" y="195"/>
                        <a:pt x="3970" y="433"/>
                        <a:pt x="3202" y="433"/>
                      </a:cubicBezTo>
                      <a:cubicBezTo>
                        <a:pt x="3128" y="433"/>
                        <a:pt x="3055" y="431"/>
                        <a:pt x="2982" y="426"/>
                      </a:cubicBezTo>
                      <a:cubicBezTo>
                        <a:pt x="2453" y="395"/>
                        <a:pt x="1944" y="74"/>
                        <a:pt x="1353" y="74"/>
                      </a:cubicBezTo>
                      <a:cubicBezTo>
                        <a:pt x="951" y="74"/>
                        <a:pt x="511" y="222"/>
                        <a:pt x="1" y="710"/>
                      </a:cubicBezTo>
                      <a:lnTo>
                        <a:pt x="1473" y="2059"/>
                      </a:lnTo>
                      <a:cubicBezTo>
                        <a:pt x="2432" y="409"/>
                        <a:pt x="4472" y="1526"/>
                        <a:pt x="6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6"/>
                <p:cNvSpPr/>
                <p:nvPr/>
              </p:nvSpPr>
              <p:spPr>
                <a:xfrm>
                  <a:off x="6203762" y="3831292"/>
                  <a:ext cx="19768" cy="12285"/>
                </a:xfrm>
                <a:custGeom>
                  <a:avLst/>
                  <a:gdLst/>
                  <a:ahLst/>
                  <a:cxnLst/>
                  <a:rect l="l" t="t" r="r" b="b"/>
                  <a:pathLst>
                    <a:path w="3426" h="2130" extrusionOk="0">
                      <a:moveTo>
                        <a:pt x="1473" y="1"/>
                      </a:moveTo>
                      <a:lnTo>
                        <a:pt x="1" y="1828"/>
                      </a:lnTo>
                      <a:lnTo>
                        <a:pt x="3372" y="2130"/>
                      </a:lnTo>
                      <a:cubicBezTo>
                        <a:pt x="3407" y="1917"/>
                        <a:pt x="3425" y="1704"/>
                        <a:pt x="3425" y="1509"/>
                      </a:cubicBezTo>
                      <a:cubicBezTo>
                        <a:pt x="3390" y="1172"/>
                        <a:pt x="3301" y="870"/>
                        <a:pt x="3248" y="586"/>
                      </a:cubicBezTo>
                      <a:lnTo>
                        <a:pt x="14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4" name="Google Shape;1364;p56"/>
            <p:cNvGrpSpPr/>
            <p:nvPr/>
          </p:nvGrpSpPr>
          <p:grpSpPr>
            <a:xfrm>
              <a:off x="4864725" y="2365994"/>
              <a:ext cx="1133874" cy="1007875"/>
              <a:chOff x="6644304" y="3073628"/>
              <a:chExt cx="576302" cy="511871"/>
            </a:xfrm>
          </p:grpSpPr>
          <p:sp>
            <p:nvSpPr>
              <p:cNvPr id="1365" name="Google Shape;1365;p56"/>
              <p:cNvSpPr/>
              <p:nvPr/>
            </p:nvSpPr>
            <p:spPr>
              <a:xfrm>
                <a:off x="6644304" y="3073628"/>
                <a:ext cx="576302" cy="511871"/>
              </a:xfrm>
              <a:custGeom>
                <a:avLst/>
                <a:gdLst/>
                <a:ahLst/>
                <a:cxnLst/>
                <a:rect l="l" t="t" r="r" b="b"/>
                <a:pathLst>
                  <a:path w="99879" h="88751" extrusionOk="0">
                    <a:moveTo>
                      <a:pt x="50483" y="1"/>
                    </a:moveTo>
                    <a:cubicBezTo>
                      <a:pt x="46751" y="1"/>
                      <a:pt x="42953" y="456"/>
                      <a:pt x="39160" y="1409"/>
                    </a:cubicBezTo>
                    <a:cubicBezTo>
                      <a:pt x="14870" y="7513"/>
                      <a:pt x="1" y="31697"/>
                      <a:pt x="5963" y="55420"/>
                    </a:cubicBezTo>
                    <a:cubicBezTo>
                      <a:pt x="10993" y="75452"/>
                      <a:pt x="29236" y="88750"/>
                      <a:pt x="49406" y="88750"/>
                    </a:cubicBezTo>
                    <a:cubicBezTo>
                      <a:pt x="53141" y="88750"/>
                      <a:pt x="56941" y="88294"/>
                      <a:pt x="60736" y="87341"/>
                    </a:cubicBezTo>
                    <a:cubicBezTo>
                      <a:pt x="85027" y="81237"/>
                      <a:pt x="99878" y="57053"/>
                      <a:pt x="93917" y="33330"/>
                    </a:cubicBezTo>
                    <a:cubicBezTo>
                      <a:pt x="88901" y="13311"/>
                      <a:pt x="70655" y="1"/>
                      <a:pt x="50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56"/>
              <p:cNvGrpSpPr/>
              <p:nvPr/>
            </p:nvGrpSpPr>
            <p:grpSpPr>
              <a:xfrm>
                <a:off x="6712169" y="3085440"/>
                <a:ext cx="481622" cy="494913"/>
                <a:chOff x="6712169" y="3085440"/>
                <a:chExt cx="481622" cy="494913"/>
              </a:xfrm>
            </p:grpSpPr>
            <p:sp>
              <p:nvSpPr>
                <p:cNvPr id="1367" name="Google Shape;1367;p56"/>
                <p:cNvSpPr/>
                <p:nvPr/>
              </p:nvSpPr>
              <p:spPr>
                <a:xfrm>
                  <a:off x="6712169" y="3085440"/>
                  <a:ext cx="238757" cy="315615"/>
                </a:xfrm>
                <a:custGeom>
                  <a:avLst/>
                  <a:gdLst/>
                  <a:ahLst/>
                  <a:cxnLst/>
                  <a:rect l="l" t="t" r="r" b="b"/>
                  <a:pathLst>
                    <a:path w="41379" h="54723" extrusionOk="0">
                      <a:moveTo>
                        <a:pt x="20938" y="3904"/>
                      </a:moveTo>
                      <a:lnTo>
                        <a:pt x="22677" y="6583"/>
                      </a:lnTo>
                      <a:lnTo>
                        <a:pt x="22091" y="7097"/>
                      </a:lnTo>
                      <a:lnTo>
                        <a:pt x="18951" y="4400"/>
                      </a:lnTo>
                      <a:lnTo>
                        <a:pt x="20938" y="3904"/>
                      </a:lnTo>
                      <a:close/>
                      <a:moveTo>
                        <a:pt x="25072" y="0"/>
                      </a:moveTo>
                      <a:lnTo>
                        <a:pt x="25072" y="0"/>
                      </a:lnTo>
                      <a:cubicBezTo>
                        <a:pt x="24433" y="195"/>
                        <a:pt x="23812" y="408"/>
                        <a:pt x="23191" y="621"/>
                      </a:cubicBezTo>
                      <a:lnTo>
                        <a:pt x="23493" y="1047"/>
                      </a:lnTo>
                      <a:lnTo>
                        <a:pt x="21861" y="1136"/>
                      </a:lnTo>
                      <a:cubicBezTo>
                        <a:pt x="20920" y="1491"/>
                        <a:pt x="19980" y="1899"/>
                        <a:pt x="19075" y="2307"/>
                      </a:cubicBezTo>
                      <a:lnTo>
                        <a:pt x="17709" y="4489"/>
                      </a:lnTo>
                      <a:lnTo>
                        <a:pt x="19341" y="6778"/>
                      </a:lnTo>
                      <a:lnTo>
                        <a:pt x="19341" y="6778"/>
                      </a:lnTo>
                      <a:lnTo>
                        <a:pt x="16697" y="6086"/>
                      </a:lnTo>
                      <a:lnTo>
                        <a:pt x="17017" y="4542"/>
                      </a:lnTo>
                      <a:lnTo>
                        <a:pt x="15473" y="4205"/>
                      </a:lnTo>
                      <a:cubicBezTo>
                        <a:pt x="14124" y="4968"/>
                        <a:pt x="12811" y="5820"/>
                        <a:pt x="11552" y="6725"/>
                      </a:cubicBezTo>
                      <a:lnTo>
                        <a:pt x="12581" y="6920"/>
                      </a:lnTo>
                      <a:lnTo>
                        <a:pt x="11836" y="8091"/>
                      </a:lnTo>
                      <a:cubicBezTo>
                        <a:pt x="11392" y="7967"/>
                        <a:pt x="10842" y="7772"/>
                        <a:pt x="10363" y="7612"/>
                      </a:cubicBezTo>
                      <a:cubicBezTo>
                        <a:pt x="6300" y="10753"/>
                        <a:pt x="2804" y="14567"/>
                        <a:pt x="1" y="18897"/>
                      </a:cubicBezTo>
                      <a:cubicBezTo>
                        <a:pt x="356" y="19536"/>
                        <a:pt x="498" y="20299"/>
                        <a:pt x="373" y="21026"/>
                      </a:cubicBezTo>
                      <a:cubicBezTo>
                        <a:pt x="285" y="21895"/>
                        <a:pt x="870" y="22800"/>
                        <a:pt x="977" y="23723"/>
                      </a:cubicBezTo>
                      <a:cubicBezTo>
                        <a:pt x="1101" y="24681"/>
                        <a:pt x="835" y="25710"/>
                        <a:pt x="1048" y="26633"/>
                      </a:cubicBezTo>
                      <a:cubicBezTo>
                        <a:pt x="1580" y="28922"/>
                        <a:pt x="1651" y="28904"/>
                        <a:pt x="1314" y="30696"/>
                      </a:cubicBezTo>
                      <a:cubicBezTo>
                        <a:pt x="1260" y="30998"/>
                        <a:pt x="1243" y="31335"/>
                        <a:pt x="1189" y="31654"/>
                      </a:cubicBezTo>
                      <a:cubicBezTo>
                        <a:pt x="906" y="33943"/>
                        <a:pt x="852" y="36090"/>
                        <a:pt x="2378" y="38184"/>
                      </a:cubicBezTo>
                      <a:cubicBezTo>
                        <a:pt x="3194" y="39302"/>
                        <a:pt x="4490" y="39461"/>
                        <a:pt x="5217" y="40473"/>
                      </a:cubicBezTo>
                      <a:cubicBezTo>
                        <a:pt x="5377" y="41147"/>
                        <a:pt x="5679" y="41821"/>
                        <a:pt x="5679" y="42496"/>
                      </a:cubicBezTo>
                      <a:cubicBezTo>
                        <a:pt x="5679" y="43170"/>
                        <a:pt x="7311" y="43347"/>
                        <a:pt x="6406" y="44146"/>
                      </a:cubicBezTo>
                      <a:lnTo>
                        <a:pt x="8429" y="45122"/>
                      </a:lnTo>
                      <a:lnTo>
                        <a:pt x="8429" y="45122"/>
                      </a:lnTo>
                      <a:lnTo>
                        <a:pt x="8269" y="43170"/>
                      </a:lnTo>
                      <a:lnTo>
                        <a:pt x="8269" y="43170"/>
                      </a:lnTo>
                      <a:cubicBezTo>
                        <a:pt x="8872" y="43613"/>
                        <a:pt x="9298" y="43826"/>
                        <a:pt x="9600" y="44146"/>
                      </a:cubicBezTo>
                      <a:cubicBezTo>
                        <a:pt x="10345" y="44909"/>
                        <a:pt x="10948" y="45849"/>
                        <a:pt x="11765" y="46523"/>
                      </a:cubicBezTo>
                      <a:cubicBezTo>
                        <a:pt x="12652" y="47251"/>
                        <a:pt x="13734" y="47730"/>
                        <a:pt x="13255" y="49167"/>
                      </a:cubicBezTo>
                      <a:cubicBezTo>
                        <a:pt x="15142" y="50239"/>
                        <a:pt x="17068" y="51273"/>
                        <a:pt x="19240" y="51273"/>
                      </a:cubicBezTo>
                      <a:cubicBezTo>
                        <a:pt x="19621" y="51273"/>
                        <a:pt x="20009" y="51241"/>
                        <a:pt x="20406" y="51172"/>
                      </a:cubicBezTo>
                      <a:cubicBezTo>
                        <a:pt x="21066" y="51051"/>
                        <a:pt x="21687" y="50867"/>
                        <a:pt x="22299" y="50867"/>
                      </a:cubicBezTo>
                      <a:cubicBezTo>
                        <a:pt x="22856" y="50867"/>
                        <a:pt x="23406" y="51019"/>
                        <a:pt x="23972" y="51509"/>
                      </a:cubicBezTo>
                      <a:cubicBezTo>
                        <a:pt x="24575" y="52042"/>
                        <a:pt x="25551" y="52219"/>
                        <a:pt x="26403" y="52414"/>
                      </a:cubicBezTo>
                      <a:cubicBezTo>
                        <a:pt x="26412" y="52417"/>
                        <a:pt x="26421" y="52418"/>
                        <a:pt x="26431" y="52418"/>
                      </a:cubicBezTo>
                      <a:cubicBezTo>
                        <a:pt x="26612" y="52418"/>
                        <a:pt x="26911" y="51958"/>
                        <a:pt x="27130" y="51722"/>
                      </a:cubicBezTo>
                      <a:cubicBezTo>
                        <a:pt x="29563" y="53875"/>
                        <a:pt x="30553" y="54722"/>
                        <a:pt x="31970" y="54722"/>
                      </a:cubicBezTo>
                      <a:cubicBezTo>
                        <a:pt x="32888" y="54722"/>
                        <a:pt x="33985" y="54367"/>
                        <a:pt x="35771" y="53780"/>
                      </a:cubicBezTo>
                      <a:cubicBezTo>
                        <a:pt x="35754" y="53674"/>
                        <a:pt x="35736" y="53568"/>
                        <a:pt x="35700" y="53461"/>
                      </a:cubicBezTo>
                      <a:cubicBezTo>
                        <a:pt x="35026" y="53479"/>
                        <a:pt x="34387" y="53550"/>
                        <a:pt x="33731" y="53568"/>
                      </a:cubicBezTo>
                      <a:cubicBezTo>
                        <a:pt x="33590" y="53572"/>
                        <a:pt x="33456" y="53574"/>
                        <a:pt x="33329" y="53574"/>
                      </a:cubicBezTo>
                      <a:cubicBezTo>
                        <a:pt x="31461" y="53574"/>
                        <a:pt x="31079" y="53047"/>
                        <a:pt x="30697" y="50871"/>
                      </a:cubicBezTo>
                      <a:cubicBezTo>
                        <a:pt x="30590" y="50179"/>
                        <a:pt x="30005" y="49575"/>
                        <a:pt x="29650" y="48972"/>
                      </a:cubicBezTo>
                      <a:lnTo>
                        <a:pt x="26030" y="49628"/>
                      </a:lnTo>
                      <a:lnTo>
                        <a:pt x="26030" y="49628"/>
                      </a:lnTo>
                      <a:lnTo>
                        <a:pt x="26385" y="45406"/>
                      </a:lnTo>
                      <a:lnTo>
                        <a:pt x="24167" y="45956"/>
                      </a:lnTo>
                      <a:cubicBezTo>
                        <a:pt x="23812" y="46931"/>
                        <a:pt x="24007" y="48085"/>
                        <a:pt x="22553" y="48564"/>
                      </a:cubicBezTo>
                      <a:cubicBezTo>
                        <a:pt x="22259" y="48659"/>
                        <a:pt x="21992" y="48700"/>
                        <a:pt x="21745" y="48700"/>
                      </a:cubicBezTo>
                      <a:cubicBezTo>
                        <a:pt x="20706" y="48700"/>
                        <a:pt x="20016" y="47976"/>
                        <a:pt x="19199" y="47517"/>
                      </a:cubicBezTo>
                      <a:lnTo>
                        <a:pt x="17851" y="42123"/>
                      </a:lnTo>
                      <a:cubicBezTo>
                        <a:pt x="19459" y="40109"/>
                        <a:pt x="19754" y="39740"/>
                        <a:pt x="21393" y="39740"/>
                      </a:cubicBezTo>
                      <a:cubicBezTo>
                        <a:pt x="21761" y="39740"/>
                        <a:pt x="22197" y="39758"/>
                        <a:pt x="22730" y="39781"/>
                      </a:cubicBezTo>
                      <a:lnTo>
                        <a:pt x="22890" y="38237"/>
                      </a:lnTo>
                      <a:lnTo>
                        <a:pt x="27042" y="38113"/>
                      </a:lnTo>
                      <a:lnTo>
                        <a:pt x="30324" y="41786"/>
                      </a:lnTo>
                      <a:cubicBezTo>
                        <a:pt x="30679" y="39550"/>
                        <a:pt x="29064" y="38290"/>
                        <a:pt x="28532" y="36374"/>
                      </a:cubicBezTo>
                      <a:cubicBezTo>
                        <a:pt x="29366" y="35363"/>
                        <a:pt x="30324" y="34280"/>
                        <a:pt x="31229" y="33163"/>
                      </a:cubicBezTo>
                      <a:cubicBezTo>
                        <a:pt x="32045" y="32133"/>
                        <a:pt x="31974" y="31885"/>
                        <a:pt x="30644" y="30359"/>
                      </a:cubicBezTo>
                      <a:cubicBezTo>
                        <a:pt x="31105" y="29916"/>
                        <a:pt x="31886" y="29490"/>
                        <a:pt x="31957" y="28993"/>
                      </a:cubicBezTo>
                      <a:cubicBezTo>
                        <a:pt x="32152" y="27378"/>
                        <a:pt x="33411" y="26757"/>
                        <a:pt x="34441" y="25906"/>
                      </a:cubicBezTo>
                      <a:lnTo>
                        <a:pt x="34245" y="24273"/>
                      </a:lnTo>
                      <a:lnTo>
                        <a:pt x="36588" y="22996"/>
                      </a:lnTo>
                      <a:lnTo>
                        <a:pt x="37120" y="24096"/>
                      </a:lnTo>
                      <a:lnTo>
                        <a:pt x="40438" y="20849"/>
                      </a:lnTo>
                      <a:lnTo>
                        <a:pt x="40048" y="20387"/>
                      </a:lnTo>
                      <a:lnTo>
                        <a:pt x="38184" y="21700"/>
                      </a:lnTo>
                      <a:lnTo>
                        <a:pt x="36410" y="20547"/>
                      </a:lnTo>
                      <a:cubicBezTo>
                        <a:pt x="37315" y="19429"/>
                        <a:pt x="38309" y="18631"/>
                        <a:pt x="38752" y="17584"/>
                      </a:cubicBezTo>
                      <a:cubicBezTo>
                        <a:pt x="39285" y="16377"/>
                        <a:pt x="40686" y="16271"/>
                        <a:pt x="41378" y="15295"/>
                      </a:cubicBezTo>
                      <a:cubicBezTo>
                        <a:pt x="40314" y="14177"/>
                        <a:pt x="39285" y="13663"/>
                        <a:pt x="37989" y="13521"/>
                      </a:cubicBezTo>
                      <a:cubicBezTo>
                        <a:pt x="37031" y="13467"/>
                        <a:pt x="36162" y="12971"/>
                        <a:pt x="35647" y="12154"/>
                      </a:cubicBezTo>
                      <a:cubicBezTo>
                        <a:pt x="35257" y="11622"/>
                        <a:pt x="34813" y="11161"/>
                        <a:pt x="34281" y="10770"/>
                      </a:cubicBezTo>
                      <a:cubicBezTo>
                        <a:pt x="34068" y="10593"/>
                        <a:pt x="33678" y="10628"/>
                        <a:pt x="33323" y="10557"/>
                      </a:cubicBezTo>
                      <a:lnTo>
                        <a:pt x="32773" y="12509"/>
                      </a:lnTo>
                      <a:cubicBezTo>
                        <a:pt x="31022" y="12013"/>
                        <a:pt x="29978" y="9739"/>
                        <a:pt x="28235" y="9739"/>
                      </a:cubicBezTo>
                      <a:cubicBezTo>
                        <a:pt x="27735" y="9739"/>
                        <a:pt x="27176" y="9927"/>
                        <a:pt x="26527" y="10398"/>
                      </a:cubicBezTo>
                      <a:cubicBezTo>
                        <a:pt x="26793" y="11711"/>
                        <a:pt x="25942" y="13290"/>
                        <a:pt x="27343" y="14479"/>
                      </a:cubicBezTo>
                      <a:cubicBezTo>
                        <a:pt x="27538" y="14638"/>
                        <a:pt x="27609" y="15295"/>
                        <a:pt x="27485" y="15419"/>
                      </a:cubicBezTo>
                      <a:cubicBezTo>
                        <a:pt x="26154" y="16590"/>
                        <a:pt x="27095" y="18169"/>
                        <a:pt x="26935" y="19447"/>
                      </a:cubicBezTo>
                      <a:cubicBezTo>
                        <a:pt x="26757" y="19471"/>
                        <a:pt x="26594" y="19483"/>
                        <a:pt x="26444" y="19483"/>
                      </a:cubicBezTo>
                      <a:cubicBezTo>
                        <a:pt x="24534" y="19483"/>
                        <a:pt x="24803" y="17604"/>
                        <a:pt x="24309" y="16732"/>
                      </a:cubicBezTo>
                      <a:cubicBezTo>
                        <a:pt x="23538" y="16756"/>
                        <a:pt x="22881" y="16829"/>
                        <a:pt x="22272" y="16829"/>
                      </a:cubicBezTo>
                      <a:cubicBezTo>
                        <a:pt x="21985" y="16829"/>
                        <a:pt x="21708" y="16813"/>
                        <a:pt x="21435" y="16768"/>
                      </a:cubicBezTo>
                      <a:cubicBezTo>
                        <a:pt x="20583" y="16626"/>
                        <a:pt x="19767" y="16235"/>
                        <a:pt x="18968" y="15880"/>
                      </a:cubicBezTo>
                      <a:cubicBezTo>
                        <a:pt x="18099" y="15508"/>
                        <a:pt x="17904" y="14745"/>
                        <a:pt x="18117" y="13929"/>
                      </a:cubicBezTo>
                      <a:cubicBezTo>
                        <a:pt x="18489" y="12562"/>
                        <a:pt x="19820" y="11799"/>
                        <a:pt x="20317" y="10433"/>
                      </a:cubicBezTo>
                      <a:cubicBezTo>
                        <a:pt x="20420" y="10159"/>
                        <a:pt x="20643" y="10069"/>
                        <a:pt x="20926" y="10069"/>
                      </a:cubicBezTo>
                      <a:cubicBezTo>
                        <a:pt x="21466" y="10069"/>
                        <a:pt x="22224" y="10398"/>
                        <a:pt x="22783" y="10398"/>
                      </a:cubicBezTo>
                      <a:cubicBezTo>
                        <a:pt x="23422" y="10398"/>
                        <a:pt x="24078" y="10114"/>
                        <a:pt x="25445" y="9777"/>
                      </a:cubicBezTo>
                      <a:lnTo>
                        <a:pt x="22925" y="8836"/>
                      </a:lnTo>
                      <a:cubicBezTo>
                        <a:pt x="23351" y="8002"/>
                        <a:pt x="23759" y="7435"/>
                        <a:pt x="23972" y="6796"/>
                      </a:cubicBezTo>
                      <a:cubicBezTo>
                        <a:pt x="24489" y="5333"/>
                        <a:pt x="24808" y="4715"/>
                        <a:pt x="25467" y="4715"/>
                      </a:cubicBezTo>
                      <a:cubicBezTo>
                        <a:pt x="25870" y="4715"/>
                        <a:pt x="26401" y="4947"/>
                        <a:pt x="27184" y="5359"/>
                      </a:cubicBezTo>
                      <a:cubicBezTo>
                        <a:pt x="27485" y="5518"/>
                        <a:pt x="27787" y="5713"/>
                        <a:pt x="28177" y="5944"/>
                      </a:cubicBezTo>
                      <a:lnTo>
                        <a:pt x="26012" y="8694"/>
                      </a:lnTo>
                      <a:cubicBezTo>
                        <a:pt x="26754" y="8600"/>
                        <a:pt x="27262" y="8535"/>
                        <a:pt x="27696" y="8535"/>
                      </a:cubicBezTo>
                      <a:cubicBezTo>
                        <a:pt x="28642" y="8535"/>
                        <a:pt x="29231" y="8844"/>
                        <a:pt x="31105" y="9830"/>
                      </a:cubicBezTo>
                      <a:lnTo>
                        <a:pt x="32844" y="8304"/>
                      </a:lnTo>
                      <a:lnTo>
                        <a:pt x="31886" y="7346"/>
                      </a:lnTo>
                      <a:lnTo>
                        <a:pt x="32861" y="5341"/>
                      </a:lnTo>
                      <a:lnTo>
                        <a:pt x="25232" y="2005"/>
                      </a:lnTo>
                      <a:lnTo>
                        <a:pt x="21577" y="2733"/>
                      </a:lnTo>
                      <a:lnTo>
                        <a:pt x="21452" y="2218"/>
                      </a:lnTo>
                      <a:lnTo>
                        <a:pt x="24540" y="1437"/>
                      </a:lnTo>
                      <a:lnTo>
                        <a:pt x="25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6"/>
                <p:cNvSpPr/>
                <p:nvPr/>
              </p:nvSpPr>
              <p:spPr>
                <a:xfrm>
                  <a:off x="6913100" y="3367694"/>
                  <a:ext cx="190537" cy="212659"/>
                </a:xfrm>
                <a:custGeom>
                  <a:avLst/>
                  <a:gdLst/>
                  <a:ahLst/>
                  <a:cxnLst/>
                  <a:rect l="l" t="t" r="r" b="b"/>
                  <a:pathLst>
                    <a:path w="33022" h="36872" extrusionOk="0">
                      <a:moveTo>
                        <a:pt x="11233" y="0"/>
                      </a:moveTo>
                      <a:cubicBezTo>
                        <a:pt x="10639" y="505"/>
                        <a:pt x="10418" y="1084"/>
                        <a:pt x="9687" y="1084"/>
                      </a:cubicBezTo>
                      <a:cubicBezTo>
                        <a:pt x="9544" y="1084"/>
                        <a:pt x="9381" y="1061"/>
                        <a:pt x="9192" y="1012"/>
                      </a:cubicBezTo>
                      <a:cubicBezTo>
                        <a:pt x="8542" y="845"/>
                        <a:pt x="7805" y="576"/>
                        <a:pt x="7089" y="576"/>
                      </a:cubicBezTo>
                      <a:cubicBezTo>
                        <a:pt x="6437" y="576"/>
                        <a:pt x="5804" y="799"/>
                        <a:pt x="5271" y="1526"/>
                      </a:cubicBezTo>
                      <a:lnTo>
                        <a:pt x="4632" y="231"/>
                      </a:lnTo>
                      <a:cubicBezTo>
                        <a:pt x="3940" y="1030"/>
                        <a:pt x="3780" y="2165"/>
                        <a:pt x="2591" y="2325"/>
                      </a:cubicBezTo>
                      <a:cubicBezTo>
                        <a:pt x="1208" y="2502"/>
                        <a:pt x="2538" y="4649"/>
                        <a:pt x="959" y="4844"/>
                      </a:cubicBezTo>
                      <a:lnTo>
                        <a:pt x="2006" y="8961"/>
                      </a:lnTo>
                      <a:lnTo>
                        <a:pt x="1" y="12190"/>
                      </a:lnTo>
                      <a:cubicBezTo>
                        <a:pt x="1190" y="12935"/>
                        <a:pt x="143" y="14302"/>
                        <a:pt x="640" y="15153"/>
                      </a:cubicBezTo>
                      <a:cubicBezTo>
                        <a:pt x="1882" y="15987"/>
                        <a:pt x="3071" y="16697"/>
                        <a:pt x="4135" y="17531"/>
                      </a:cubicBezTo>
                      <a:cubicBezTo>
                        <a:pt x="5058" y="18276"/>
                        <a:pt x="5732" y="19359"/>
                        <a:pt x="6726" y="19980"/>
                      </a:cubicBezTo>
                      <a:cubicBezTo>
                        <a:pt x="7808" y="20654"/>
                        <a:pt x="9121" y="20973"/>
                        <a:pt x="10044" y="21364"/>
                      </a:cubicBezTo>
                      <a:cubicBezTo>
                        <a:pt x="11250" y="25161"/>
                        <a:pt x="11587" y="28638"/>
                        <a:pt x="10878" y="32152"/>
                      </a:cubicBezTo>
                      <a:cubicBezTo>
                        <a:pt x="11091" y="32506"/>
                        <a:pt x="11623" y="32968"/>
                        <a:pt x="11605" y="33394"/>
                      </a:cubicBezTo>
                      <a:cubicBezTo>
                        <a:pt x="11552" y="34405"/>
                        <a:pt x="11605" y="35416"/>
                        <a:pt x="11783" y="36428"/>
                      </a:cubicBezTo>
                      <a:cubicBezTo>
                        <a:pt x="11800" y="36587"/>
                        <a:pt x="11836" y="36729"/>
                        <a:pt x="11871" y="36871"/>
                      </a:cubicBezTo>
                      <a:cubicBezTo>
                        <a:pt x="12634" y="36712"/>
                        <a:pt x="13379" y="36552"/>
                        <a:pt x="14125" y="36357"/>
                      </a:cubicBezTo>
                      <a:lnTo>
                        <a:pt x="14568" y="36233"/>
                      </a:lnTo>
                      <a:cubicBezTo>
                        <a:pt x="15172" y="34139"/>
                        <a:pt x="15828" y="32045"/>
                        <a:pt x="17798" y="30785"/>
                      </a:cubicBezTo>
                      <a:cubicBezTo>
                        <a:pt x="18543" y="30324"/>
                        <a:pt x="18951" y="29845"/>
                        <a:pt x="19235" y="29117"/>
                      </a:cubicBezTo>
                      <a:cubicBezTo>
                        <a:pt x="19377" y="28763"/>
                        <a:pt x="19465" y="28230"/>
                        <a:pt x="19732" y="28124"/>
                      </a:cubicBezTo>
                      <a:cubicBezTo>
                        <a:pt x="22233" y="27059"/>
                        <a:pt x="23334" y="24930"/>
                        <a:pt x="24008" y="22535"/>
                      </a:cubicBezTo>
                      <a:cubicBezTo>
                        <a:pt x="24345" y="21346"/>
                        <a:pt x="25232" y="20423"/>
                        <a:pt x="26403" y="20051"/>
                      </a:cubicBezTo>
                      <a:cubicBezTo>
                        <a:pt x="28550" y="19447"/>
                        <a:pt x="29065" y="17904"/>
                        <a:pt x="29615" y="16147"/>
                      </a:cubicBezTo>
                      <a:cubicBezTo>
                        <a:pt x="30449" y="13503"/>
                        <a:pt x="30999" y="10735"/>
                        <a:pt x="32844" y="8517"/>
                      </a:cubicBezTo>
                      <a:cubicBezTo>
                        <a:pt x="32933" y="8429"/>
                        <a:pt x="32986" y="8340"/>
                        <a:pt x="33021" y="8216"/>
                      </a:cubicBezTo>
                      <a:cubicBezTo>
                        <a:pt x="33021" y="7683"/>
                        <a:pt x="33021" y="7133"/>
                        <a:pt x="33021" y="6424"/>
                      </a:cubicBezTo>
                      <a:cubicBezTo>
                        <a:pt x="32898" y="6449"/>
                        <a:pt x="32778" y="6461"/>
                        <a:pt x="32662" y="6461"/>
                      </a:cubicBezTo>
                      <a:cubicBezTo>
                        <a:pt x="31610" y="6461"/>
                        <a:pt x="30838" y="5512"/>
                        <a:pt x="29835" y="5512"/>
                      </a:cubicBezTo>
                      <a:cubicBezTo>
                        <a:pt x="29647" y="5512"/>
                        <a:pt x="29450" y="5546"/>
                        <a:pt x="29242" y="5625"/>
                      </a:cubicBezTo>
                      <a:cubicBezTo>
                        <a:pt x="28763" y="5810"/>
                        <a:pt x="28295" y="5881"/>
                        <a:pt x="27833" y="5881"/>
                      </a:cubicBezTo>
                      <a:cubicBezTo>
                        <a:pt x="27010" y="5881"/>
                        <a:pt x="26203" y="5659"/>
                        <a:pt x="25374" y="5465"/>
                      </a:cubicBezTo>
                      <a:cubicBezTo>
                        <a:pt x="25322" y="5454"/>
                        <a:pt x="25270" y="5449"/>
                        <a:pt x="25215" y="5449"/>
                      </a:cubicBezTo>
                      <a:cubicBezTo>
                        <a:pt x="24767" y="5449"/>
                        <a:pt x="24231" y="5812"/>
                        <a:pt x="23582" y="6033"/>
                      </a:cubicBezTo>
                      <a:lnTo>
                        <a:pt x="20637" y="2112"/>
                      </a:lnTo>
                      <a:lnTo>
                        <a:pt x="16467" y="2201"/>
                      </a:lnTo>
                      <a:lnTo>
                        <a:pt x="112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6"/>
                <p:cNvSpPr/>
                <p:nvPr/>
              </p:nvSpPr>
              <p:spPr>
                <a:xfrm>
                  <a:off x="7135734" y="3186037"/>
                  <a:ext cx="58058" cy="152383"/>
                </a:xfrm>
                <a:custGeom>
                  <a:avLst/>
                  <a:gdLst/>
                  <a:ahLst/>
                  <a:cxnLst/>
                  <a:rect l="l" t="t" r="r" b="b"/>
                  <a:pathLst>
                    <a:path w="10062" h="26421" extrusionOk="0">
                      <a:moveTo>
                        <a:pt x="2520" y="1"/>
                      </a:moveTo>
                      <a:lnTo>
                        <a:pt x="2254" y="19"/>
                      </a:lnTo>
                      <a:cubicBezTo>
                        <a:pt x="2077" y="515"/>
                        <a:pt x="2041" y="1474"/>
                        <a:pt x="1545" y="1864"/>
                      </a:cubicBezTo>
                      <a:cubicBezTo>
                        <a:pt x="107" y="3035"/>
                        <a:pt x="214" y="4401"/>
                        <a:pt x="586" y="5927"/>
                      </a:cubicBezTo>
                      <a:cubicBezTo>
                        <a:pt x="746" y="6566"/>
                        <a:pt x="1012" y="7311"/>
                        <a:pt x="835" y="7897"/>
                      </a:cubicBezTo>
                      <a:cubicBezTo>
                        <a:pt x="1" y="10523"/>
                        <a:pt x="799" y="13202"/>
                        <a:pt x="72" y="15917"/>
                      </a:cubicBezTo>
                      <a:lnTo>
                        <a:pt x="1686" y="15846"/>
                      </a:lnTo>
                      <a:cubicBezTo>
                        <a:pt x="1811" y="17177"/>
                        <a:pt x="2698" y="18241"/>
                        <a:pt x="1970" y="19590"/>
                      </a:cubicBezTo>
                      <a:cubicBezTo>
                        <a:pt x="1740" y="20051"/>
                        <a:pt x="2024" y="21293"/>
                        <a:pt x="2414" y="21506"/>
                      </a:cubicBezTo>
                      <a:cubicBezTo>
                        <a:pt x="4596" y="22642"/>
                        <a:pt x="4632" y="25587"/>
                        <a:pt x="6885" y="26421"/>
                      </a:cubicBezTo>
                      <a:lnTo>
                        <a:pt x="10061" y="24079"/>
                      </a:lnTo>
                      <a:cubicBezTo>
                        <a:pt x="9973" y="15491"/>
                        <a:pt x="7364" y="7098"/>
                        <a:pt x="25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6"/>
                <p:cNvSpPr/>
                <p:nvPr/>
              </p:nvSpPr>
              <p:spPr>
                <a:xfrm>
                  <a:off x="6870416" y="3332822"/>
                  <a:ext cx="47510" cy="11685"/>
                </a:xfrm>
                <a:custGeom>
                  <a:avLst/>
                  <a:gdLst/>
                  <a:ahLst/>
                  <a:cxnLst/>
                  <a:rect l="l" t="t" r="r" b="b"/>
                  <a:pathLst>
                    <a:path w="8234" h="2026" extrusionOk="0">
                      <a:moveTo>
                        <a:pt x="3405" y="1"/>
                      </a:moveTo>
                      <a:cubicBezTo>
                        <a:pt x="2255" y="1"/>
                        <a:pt x="1201" y="655"/>
                        <a:pt x="1" y="919"/>
                      </a:cubicBezTo>
                      <a:cubicBezTo>
                        <a:pt x="371" y="1711"/>
                        <a:pt x="675" y="1974"/>
                        <a:pt x="943" y="1974"/>
                      </a:cubicBezTo>
                      <a:cubicBezTo>
                        <a:pt x="1419" y="1974"/>
                        <a:pt x="1781" y="1142"/>
                        <a:pt x="2201" y="972"/>
                      </a:cubicBezTo>
                      <a:cubicBezTo>
                        <a:pt x="2266" y="967"/>
                        <a:pt x="2330" y="964"/>
                        <a:pt x="2394" y="964"/>
                      </a:cubicBezTo>
                      <a:cubicBezTo>
                        <a:pt x="3717" y="964"/>
                        <a:pt x="4976" y="2025"/>
                        <a:pt x="6356" y="2025"/>
                      </a:cubicBezTo>
                      <a:cubicBezTo>
                        <a:pt x="6954" y="2025"/>
                        <a:pt x="7575" y="1826"/>
                        <a:pt x="8234" y="1256"/>
                      </a:cubicBezTo>
                      <a:cubicBezTo>
                        <a:pt x="7932" y="936"/>
                        <a:pt x="7684" y="440"/>
                        <a:pt x="7400" y="422"/>
                      </a:cubicBezTo>
                      <a:cubicBezTo>
                        <a:pt x="7374" y="421"/>
                        <a:pt x="7348" y="420"/>
                        <a:pt x="7322" y="420"/>
                      </a:cubicBezTo>
                      <a:cubicBezTo>
                        <a:pt x="6763" y="420"/>
                        <a:pt x="6090" y="679"/>
                        <a:pt x="5591" y="679"/>
                      </a:cubicBezTo>
                      <a:cubicBezTo>
                        <a:pt x="5418" y="679"/>
                        <a:pt x="5266" y="648"/>
                        <a:pt x="5147" y="564"/>
                      </a:cubicBezTo>
                      <a:cubicBezTo>
                        <a:pt x="4527" y="150"/>
                        <a:pt x="3955"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6"/>
                <p:cNvSpPr/>
                <p:nvPr/>
              </p:nvSpPr>
              <p:spPr>
                <a:xfrm>
                  <a:off x="6925590" y="3336277"/>
                  <a:ext cx="38094" cy="14228"/>
                </a:xfrm>
                <a:custGeom>
                  <a:avLst/>
                  <a:gdLst/>
                  <a:ahLst/>
                  <a:cxnLst/>
                  <a:rect l="l" t="t" r="r" b="b"/>
                  <a:pathLst>
                    <a:path w="6602" h="2467" extrusionOk="0">
                      <a:moveTo>
                        <a:pt x="6601" y="0"/>
                      </a:moveTo>
                      <a:cubicBezTo>
                        <a:pt x="4188" y="231"/>
                        <a:pt x="2254" y="391"/>
                        <a:pt x="338" y="604"/>
                      </a:cubicBezTo>
                      <a:cubicBezTo>
                        <a:pt x="231" y="621"/>
                        <a:pt x="160" y="976"/>
                        <a:pt x="1" y="1384"/>
                      </a:cubicBezTo>
                      <a:lnTo>
                        <a:pt x="1438" y="2467"/>
                      </a:lnTo>
                      <a:cubicBezTo>
                        <a:pt x="2573" y="621"/>
                        <a:pt x="4862" y="1491"/>
                        <a:pt x="6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2" name="Google Shape;1372;p56"/>
              <p:cNvSpPr/>
              <p:nvPr/>
            </p:nvSpPr>
            <p:spPr>
              <a:xfrm>
                <a:off x="6867451" y="3073651"/>
                <a:ext cx="102383" cy="56919"/>
              </a:xfrm>
              <a:custGeom>
                <a:avLst/>
                <a:gdLst/>
                <a:ahLst/>
                <a:cxnLst/>
                <a:rect l="l" t="t" r="r" b="b"/>
                <a:pathLst>
                  <a:path w="17744" h="9869" extrusionOk="0">
                    <a:moveTo>
                      <a:pt x="11775" y="1"/>
                    </a:moveTo>
                    <a:cubicBezTo>
                      <a:pt x="7969" y="1"/>
                      <a:pt x="4175" y="474"/>
                      <a:pt x="479" y="1405"/>
                    </a:cubicBezTo>
                    <a:lnTo>
                      <a:pt x="0" y="1530"/>
                    </a:lnTo>
                    <a:cubicBezTo>
                      <a:pt x="266" y="1749"/>
                      <a:pt x="570" y="1886"/>
                      <a:pt x="955" y="1886"/>
                    </a:cubicBezTo>
                    <a:cubicBezTo>
                      <a:pt x="1161" y="1886"/>
                      <a:pt x="1391" y="1847"/>
                      <a:pt x="1651" y="1760"/>
                    </a:cubicBezTo>
                    <a:cubicBezTo>
                      <a:pt x="2029" y="1630"/>
                      <a:pt x="2392" y="1564"/>
                      <a:pt x="2739" y="1564"/>
                    </a:cubicBezTo>
                    <a:cubicBezTo>
                      <a:pt x="3580" y="1564"/>
                      <a:pt x="4337" y="1950"/>
                      <a:pt x="5040" y="2754"/>
                    </a:cubicBezTo>
                    <a:cubicBezTo>
                      <a:pt x="5749" y="3588"/>
                      <a:pt x="7204" y="3428"/>
                      <a:pt x="7967" y="4422"/>
                    </a:cubicBezTo>
                    <a:cubicBezTo>
                      <a:pt x="8017" y="4486"/>
                      <a:pt x="8125" y="4504"/>
                      <a:pt x="8257" y="4504"/>
                    </a:cubicBezTo>
                    <a:cubicBezTo>
                      <a:pt x="8429" y="4504"/>
                      <a:pt x="8642" y="4473"/>
                      <a:pt x="8821" y="4473"/>
                    </a:cubicBezTo>
                    <a:cubicBezTo>
                      <a:pt x="8844" y="4473"/>
                      <a:pt x="8868" y="4474"/>
                      <a:pt x="8890" y="4475"/>
                    </a:cubicBezTo>
                    <a:lnTo>
                      <a:pt x="8233" y="6054"/>
                    </a:lnTo>
                    <a:cubicBezTo>
                      <a:pt x="9475" y="6533"/>
                      <a:pt x="11019" y="6640"/>
                      <a:pt x="11605" y="7420"/>
                    </a:cubicBezTo>
                    <a:cubicBezTo>
                      <a:pt x="13095" y="9479"/>
                      <a:pt x="15065" y="9745"/>
                      <a:pt x="17744" y="9869"/>
                    </a:cubicBezTo>
                    <a:cubicBezTo>
                      <a:pt x="17105" y="8982"/>
                      <a:pt x="16271" y="8325"/>
                      <a:pt x="16342" y="7828"/>
                    </a:cubicBezTo>
                    <a:cubicBezTo>
                      <a:pt x="16502" y="6888"/>
                      <a:pt x="16892" y="6125"/>
                      <a:pt x="15632" y="5717"/>
                    </a:cubicBezTo>
                    <a:lnTo>
                      <a:pt x="16857" y="4706"/>
                    </a:lnTo>
                    <a:lnTo>
                      <a:pt x="16484" y="3215"/>
                    </a:lnTo>
                    <a:cubicBezTo>
                      <a:pt x="16786" y="3073"/>
                      <a:pt x="17123" y="3002"/>
                      <a:pt x="17336" y="2772"/>
                    </a:cubicBezTo>
                    <a:cubicBezTo>
                      <a:pt x="17531" y="2559"/>
                      <a:pt x="17549" y="2222"/>
                      <a:pt x="17744" y="1689"/>
                    </a:cubicBezTo>
                    <a:cubicBezTo>
                      <a:pt x="16928" y="1441"/>
                      <a:pt x="16218" y="1281"/>
                      <a:pt x="15579" y="660"/>
                    </a:cubicBezTo>
                    <a:cubicBezTo>
                      <a:pt x="15384" y="465"/>
                      <a:pt x="15171" y="270"/>
                      <a:pt x="14940" y="110"/>
                    </a:cubicBezTo>
                    <a:cubicBezTo>
                      <a:pt x="13885" y="37"/>
                      <a:pt x="12830" y="1"/>
                      <a:pt x="117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6"/>
              <p:cNvSpPr/>
              <p:nvPr/>
            </p:nvSpPr>
            <p:spPr>
              <a:xfrm>
                <a:off x="7069097" y="3119476"/>
                <a:ext cx="78535" cy="76898"/>
              </a:xfrm>
              <a:custGeom>
                <a:avLst/>
                <a:gdLst/>
                <a:ahLst/>
                <a:cxnLst/>
                <a:rect l="l" t="t" r="r" b="b"/>
                <a:pathLst>
                  <a:path w="13611" h="13333" extrusionOk="0">
                    <a:moveTo>
                      <a:pt x="1947" y="1"/>
                    </a:moveTo>
                    <a:cubicBezTo>
                      <a:pt x="1321" y="1"/>
                      <a:pt x="678" y="263"/>
                      <a:pt x="1" y="842"/>
                    </a:cubicBezTo>
                    <a:lnTo>
                      <a:pt x="1420" y="2634"/>
                    </a:lnTo>
                    <a:lnTo>
                      <a:pt x="5856" y="2829"/>
                    </a:lnTo>
                    <a:lnTo>
                      <a:pt x="5342" y="5224"/>
                    </a:lnTo>
                    <a:lnTo>
                      <a:pt x="8802" y="7105"/>
                    </a:lnTo>
                    <a:lnTo>
                      <a:pt x="7453" y="8702"/>
                    </a:lnTo>
                    <a:lnTo>
                      <a:pt x="9884" y="12925"/>
                    </a:lnTo>
                    <a:lnTo>
                      <a:pt x="12386" y="13333"/>
                    </a:lnTo>
                    <a:cubicBezTo>
                      <a:pt x="11889" y="12109"/>
                      <a:pt x="13610" y="10813"/>
                      <a:pt x="11694" y="9891"/>
                    </a:cubicBezTo>
                    <a:cubicBezTo>
                      <a:pt x="11605" y="9181"/>
                      <a:pt x="11232" y="8436"/>
                      <a:pt x="11179" y="7726"/>
                    </a:cubicBezTo>
                    <a:cubicBezTo>
                      <a:pt x="8713" y="4852"/>
                      <a:pt x="5892" y="2297"/>
                      <a:pt x="2769" y="150"/>
                    </a:cubicBezTo>
                    <a:cubicBezTo>
                      <a:pt x="2497" y="52"/>
                      <a:pt x="2224" y="1"/>
                      <a:pt x="1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6"/>
              <p:cNvSpPr/>
              <p:nvPr/>
            </p:nvSpPr>
            <p:spPr>
              <a:xfrm>
                <a:off x="6946266" y="3181844"/>
                <a:ext cx="21095" cy="14742"/>
              </a:xfrm>
              <a:custGeom>
                <a:avLst/>
                <a:gdLst/>
                <a:ahLst/>
                <a:cxnLst/>
                <a:rect l="l" t="t" r="r" b="b"/>
                <a:pathLst>
                  <a:path w="3656" h="2556" extrusionOk="0">
                    <a:moveTo>
                      <a:pt x="498" y="0"/>
                    </a:moveTo>
                    <a:cubicBezTo>
                      <a:pt x="444" y="426"/>
                      <a:pt x="373" y="852"/>
                      <a:pt x="302" y="1278"/>
                    </a:cubicBezTo>
                    <a:cubicBezTo>
                      <a:pt x="231" y="1686"/>
                      <a:pt x="107" y="2076"/>
                      <a:pt x="1" y="2555"/>
                    </a:cubicBezTo>
                    <a:lnTo>
                      <a:pt x="3656" y="2467"/>
                    </a:lnTo>
                    <a:lnTo>
                      <a:pt x="3319" y="1100"/>
                    </a:lnTo>
                    <a:lnTo>
                      <a:pt x="4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56"/>
            <p:cNvGrpSpPr/>
            <p:nvPr/>
          </p:nvGrpSpPr>
          <p:grpSpPr>
            <a:xfrm>
              <a:off x="6536457" y="2346438"/>
              <a:ext cx="1133875" cy="1040909"/>
              <a:chOff x="6652154" y="3716623"/>
              <a:chExt cx="560631" cy="511352"/>
            </a:xfrm>
          </p:grpSpPr>
          <p:sp>
            <p:nvSpPr>
              <p:cNvPr id="1376" name="Google Shape;1376;p56"/>
              <p:cNvSpPr/>
              <p:nvPr/>
            </p:nvSpPr>
            <p:spPr>
              <a:xfrm>
                <a:off x="6652154" y="3716623"/>
                <a:ext cx="560631" cy="511352"/>
              </a:xfrm>
              <a:custGeom>
                <a:avLst/>
                <a:gdLst/>
                <a:ahLst/>
                <a:cxnLst/>
                <a:rect l="l" t="t" r="r" b="b"/>
                <a:pathLst>
                  <a:path w="97163" h="88661" extrusionOk="0">
                    <a:moveTo>
                      <a:pt x="48942" y="1"/>
                    </a:moveTo>
                    <a:cubicBezTo>
                      <a:pt x="46560" y="1"/>
                      <a:pt x="44145" y="185"/>
                      <a:pt x="41715" y="565"/>
                    </a:cubicBezTo>
                    <a:cubicBezTo>
                      <a:pt x="16981" y="4433"/>
                      <a:pt x="0" y="27180"/>
                      <a:pt x="3779" y="51346"/>
                    </a:cubicBezTo>
                    <a:cubicBezTo>
                      <a:pt x="7187" y="73133"/>
                      <a:pt x="26312" y="88661"/>
                      <a:pt x="48182" y="88661"/>
                    </a:cubicBezTo>
                    <a:cubicBezTo>
                      <a:pt x="50571" y="88661"/>
                      <a:pt x="52993" y="88476"/>
                      <a:pt x="55431" y="88093"/>
                    </a:cubicBezTo>
                    <a:cubicBezTo>
                      <a:pt x="80165" y="84225"/>
                      <a:pt x="97163" y="61496"/>
                      <a:pt x="93366" y="37311"/>
                    </a:cubicBezTo>
                    <a:cubicBezTo>
                      <a:pt x="89958" y="15517"/>
                      <a:pt x="70820" y="1"/>
                      <a:pt x="489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7" name="Google Shape;1377;p56"/>
              <p:cNvGrpSpPr/>
              <p:nvPr/>
            </p:nvGrpSpPr>
            <p:grpSpPr>
              <a:xfrm>
                <a:off x="6669657" y="3716715"/>
                <a:ext cx="466779" cy="464290"/>
                <a:chOff x="6669657" y="3716715"/>
                <a:chExt cx="466779" cy="464290"/>
              </a:xfrm>
            </p:grpSpPr>
            <p:sp>
              <p:nvSpPr>
                <p:cNvPr id="1378" name="Google Shape;1378;p56"/>
                <p:cNvSpPr/>
                <p:nvPr/>
              </p:nvSpPr>
              <p:spPr>
                <a:xfrm>
                  <a:off x="6669657" y="3716715"/>
                  <a:ext cx="386382" cy="464290"/>
                </a:xfrm>
                <a:custGeom>
                  <a:avLst/>
                  <a:gdLst/>
                  <a:ahLst/>
                  <a:cxnLst/>
                  <a:rect l="l" t="t" r="r" b="b"/>
                  <a:pathLst>
                    <a:path w="66964" h="80501" extrusionOk="0">
                      <a:moveTo>
                        <a:pt x="45863" y="0"/>
                      </a:moveTo>
                      <a:cubicBezTo>
                        <a:pt x="43461" y="0"/>
                        <a:pt x="41054" y="188"/>
                        <a:pt x="38663" y="566"/>
                      </a:cubicBezTo>
                      <a:cubicBezTo>
                        <a:pt x="20352" y="3441"/>
                        <a:pt x="6281" y="16660"/>
                        <a:pt x="1757" y="33161"/>
                      </a:cubicBezTo>
                      <a:lnTo>
                        <a:pt x="4081" y="32487"/>
                      </a:lnTo>
                      <a:lnTo>
                        <a:pt x="4081" y="32487"/>
                      </a:lnTo>
                      <a:cubicBezTo>
                        <a:pt x="4756" y="33871"/>
                        <a:pt x="3939" y="34971"/>
                        <a:pt x="3496" y="36213"/>
                      </a:cubicBezTo>
                      <a:cubicBezTo>
                        <a:pt x="3088" y="37384"/>
                        <a:pt x="2129" y="37207"/>
                        <a:pt x="1384" y="37295"/>
                      </a:cubicBezTo>
                      <a:cubicBezTo>
                        <a:pt x="1207" y="37313"/>
                        <a:pt x="1012" y="37348"/>
                        <a:pt x="816" y="37366"/>
                      </a:cubicBezTo>
                      <a:cubicBezTo>
                        <a:pt x="36" y="41997"/>
                        <a:pt x="0" y="46717"/>
                        <a:pt x="728" y="51348"/>
                      </a:cubicBezTo>
                      <a:cubicBezTo>
                        <a:pt x="2644" y="63591"/>
                        <a:pt x="9528" y="73847"/>
                        <a:pt x="19057" y="80501"/>
                      </a:cubicBezTo>
                      <a:cubicBezTo>
                        <a:pt x="18897" y="80217"/>
                        <a:pt x="18737" y="79950"/>
                        <a:pt x="18560" y="79684"/>
                      </a:cubicBezTo>
                      <a:cubicBezTo>
                        <a:pt x="18099" y="79010"/>
                        <a:pt x="17069" y="77928"/>
                        <a:pt x="17194" y="77768"/>
                      </a:cubicBezTo>
                      <a:cubicBezTo>
                        <a:pt x="18081" y="76703"/>
                        <a:pt x="16094" y="76632"/>
                        <a:pt x="16626" y="75834"/>
                      </a:cubicBezTo>
                      <a:cubicBezTo>
                        <a:pt x="15206" y="74876"/>
                        <a:pt x="14816" y="73652"/>
                        <a:pt x="15277" y="71948"/>
                      </a:cubicBezTo>
                      <a:cubicBezTo>
                        <a:pt x="15455" y="71292"/>
                        <a:pt x="15100" y="70529"/>
                        <a:pt x="14426" y="69854"/>
                      </a:cubicBezTo>
                      <a:cubicBezTo>
                        <a:pt x="13468" y="68896"/>
                        <a:pt x="12811" y="67601"/>
                        <a:pt x="12101" y="66394"/>
                      </a:cubicBezTo>
                      <a:cubicBezTo>
                        <a:pt x="11782" y="65862"/>
                        <a:pt x="11338" y="65152"/>
                        <a:pt x="11463" y="64620"/>
                      </a:cubicBezTo>
                      <a:cubicBezTo>
                        <a:pt x="11871" y="62739"/>
                        <a:pt x="12172" y="60734"/>
                        <a:pt x="13095" y="59102"/>
                      </a:cubicBezTo>
                      <a:cubicBezTo>
                        <a:pt x="14337" y="56919"/>
                        <a:pt x="14284" y="54914"/>
                        <a:pt x="13343" y="51969"/>
                      </a:cubicBezTo>
                      <a:lnTo>
                        <a:pt x="13343" y="51969"/>
                      </a:lnTo>
                      <a:cubicBezTo>
                        <a:pt x="12811" y="53619"/>
                        <a:pt x="11888" y="53229"/>
                        <a:pt x="11090" y="53353"/>
                      </a:cubicBezTo>
                      <a:cubicBezTo>
                        <a:pt x="10814" y="53401"/>
                        <a:pt x="10612" y="53439"/>
                        <a:pt x="10447" y="53439"/>
                      </a:cubicBezTo>
                      <a:cubicBezTo>
                        <a:pt x="9997" y="53439"/>
                        <a:pt x="9823" y="53151"/>
                        <a:pt x="9174" y="51969"/>
                      </a:cubicBezTo>
                      <a:cubicBezTo>
                        <a:pt x="7861" y="50763"/>
                        <a:pt x="6619" y="49485"/>
                        <a:pt x="5447" y="48136"/>
                      </a:cubicBezTo>
                      <a:cubicBezTo>
                        <a:pt x="5270" y="47853"/>
                        <a:pt x="5146" y="47551"/>
                        <a:pt x="5110" y="47214"/>
                      </a:cubicBezTo>
                      <a:cubicBezTo>
                        <a:pt x="4862" y="45759"/>
                        <a:pt x="4649" y="44304"/>
                        <a:pt x="4773" y="42796"/>
                      </a:cubicBezTo>
                      <a:lnTo>
                        <a:pt x="4773" y="42796"/>
                      </a:lnTo>
                      <a:lnTo>
                        <a:pt x="9653" y="51756"/>
                      </a:lnTo>
                      <a:cubicBezTo>
                        <a:pt x="11924" y="50745"/>
                        <a:pt x="13680" y="49201"/>
                        <a:pt x="15650" y="47995"/>
                      </a:cubicBezTo>
                      <a:cubicBezTo>
                        <a:pt x="17034" y="47161"/>
                        <a:pt x="17584" y="45954"/>
                        <a:pt x="18045" y="44606"/>
                      </a:cubicBezTo>
                      <a:cubicBezTo>
                        <a:pt x="18205" y="44109"/>
                        <a:pt x="18329" y="43594"/>
                        <a:pt x="18436" y="43080"/>
                      </a:cubicBezTo>
                      <a:lnTo>
                        <a:pt x="15597" y="40542"/>
                      </a:lnTo>
                      <a:lnTo>
                        <a:pt x="15224" y="41749"/>
                      </a:lnTo>
                      <a:cubicBezTo>
                        <a:pt x="14000" y="41092"/>
                        <a:pt x="12793" y="40507"/>
                        <a:pt x="11640" y="39833"/>
                      </a:cubicBezTo>
                      <a:cubicBezTo>
                        <a:pt x="10593" y="39212"/>
                        <a:pt x="10433" y="38395"/>
                        <a:pt x="11374" y="37082"/>
                      </a:cubicBezTo>
                      <a:lnTo>
                        <a:pt x="11374" y="37082"/>
                      </a:lnTo>
                      <a:cubicBezTo>
                        <a:pt x="12448" y="38789"/>
                        <a:pt x="13681" y="39825"/>
                        <a:pt x="15346" y="39825"/>
                      </a:cubicBezTo>
                      <a:cubicBezTo>
                        <a:pt x="15689" y="39825"/>
                        <a:pt x="16049" y="39781"/>
                        <a:pt x="16431" y="39691"/>
                      </a:cubicBezTo>
                      <a:cubicBezTo>
                        <a:pt x="16437" y="39689"/>
                        <a:pt x="16444" y="39688"/>
                        <a:pt x="16450" y="39688"/>
                      </a:cubicBezTo>
                      <a:cubicBezTo>
                        <a:pt x="16592" y="39688"/>
                        <a:pt x="16795" y="40029"/>
                        <a:pt x="16998" y="40063"/>
                      </a:cubicBezTo>
                      <a:cubicBezTo>
                        <a:pt x="17810" y="40257"/>
                        <a:pt x="18605" y="40492"/>
                        <a:pt x="19428" y="40492"/>
                      </a:cubicBezTo>
                      <a:cubicBezTo>
                        <a:pt x="19811" y="40492"/>
                        <a:pt x="20200" y="40441"/>
                        <a:pt x="20600" y="40312"/>
                      </a:cubicBezTo>
                      <a:cubicBezTo>
                        <a:pt x="21150" y="40152"/>
                        <a:pt x="21718" y="40045"/>
                        <a:pt x="22304" y="40010"/>
                      </a:cubicBezTo>
                      <a:cubicBezTo>
                        <a:pt x="24003" y="41489"/>
                        <a:pt x="25144" y="42940"/>
                        <a:pt x="27015" y="42940"/>
                      </a:cubicBezTo>
                      <a:cubicBezTo>
                        <a:pt x="27253" y="42940"/>
                        <a:pt x="27504" y="42917"/>
                        <a:pt x="27769" y="42867"/>
                      </a:cubicBezTo>
                      <a:cubicBezTo>
                        <a:pt x="27999" y="44251"/>
                        <a:pt x="27875" y="45564"/>
                        <a:pt x="28407" y="46486"/>
                      </a:cubicBezTo>
                      <a:cubicBezTo>
                        <a:pt x="29614" y="48616"/>
                        <a:pt x="31158" y="50532"/>
                        <a:pt x="32701" y="52732"/>
                      </a:cubicBezTo>
                      <a:lnTo>
                        <a:pt x="34600" y="50425"/>
                      </a:lnTo>
                      <a:lnTo>
                        <a:pt x="34103" y="47196"/>
                      </a:lnTo>
                      <a:cubicBezTo>
                        <a:pt x="34972" y="46096"/>
                        <a:pt x="36268" y="45173"/>
                        <a:pt x="36286" y="44251"/>
                      </a:cubicBezTo>
                      <a:cubicBezTo>
                        <a:pt x="36303" y="42707"/>
                        <a:pt x="38503" y="42955"/>
                        <a:pt x="38202" y="41394"/>
                      </a:cubicBezTo>
                      <a:cubicBezTo>
                        <a:pt x="38184" y="41305"/>
                        <a:pt x="39604" y="40986"/>
                        <a:pt x="40313" y="40702"/>
                      </a:cubicBezTo>
                      <a:cubicBezTo>
                        <a:pt x="40650" y="40560"/>
                        <a:pt x="40899" y="40223"/>
                        <a:pt x="41378" y="39797"/>
                      </a:cubicBezTo>
                      <a:lnTo>
                        <a:pt x="44785" y="44978"/>
                      </a:lnTo>
                      <a:lnTo>
                        <a:pt x="46630" y="43914"/>
                      </a:lnTo>
                      <a:cubicBezTo>
                        <a:pt x="47553" y="45102"/>
                        <a:pt x="46754" y="46699"/>
                        <a:pt x="48067" y="47480"/>
                      </a:cubicBezTo>
                      <a:cubicBezTo>
                        <a:pt x="47020" y="50124"/>
                        <a:pt x="48741" y="51508"/>
                        <a:pt x="50445" y="52980"/>
                      </a:cubicBezTo>
                      <a:cubicBezTo>
                        <a:pt x="50764" y="53247"/>
                        <a:pt x="50640" y="54010"/>
                        <a:pt x="50746" y="54684"/>
                      </a:cubicBezTo>
                      <a:cubicBezTo>
                        <a:pt x="49546" y="54279"/>
                        <a:pt x="48739" y="53108"/>
                        <a:pt x="47515" y="53108"/>
                      </a:cubicBezTo>
                      <a:cubicBezTo>
                        <a:pt x="47074" y="53108"/>
                        <a:pt x="46579" y="53260"/>
                        <a:pt x="45991" y="53655"/>
                      </a:cubicBezTo>
                      <a:cubicBezTo>
                        <a:pt x="46130" y="53637"/>
                        <a:pt x="46261" y="53629"/>
                        <a:pt x="46385" y="53629"/>
                      </a:cubicBezTo>
                      <a:cubicBezTo>
                        <a:pt x="47902" y="53629"/>
                        <a:pt x="48314" y="54868"/>
                        <a:pt x="48954" y="55606"/>
                      </a:cubicBezTo>
                      <a:cubicBezTo>
                        <a:pt x="49646" y="56387"/>
                        <a:pt x="51119" y="56937"/>
                        <a:pt x="50782" y="58712"/>
                      </a:cubicBezTo>
                      <a:cubicBezTo>
                        <a:pt x="50925" y="58653"/>
                        <a:pt x="51063" y="58628"/>
                        <a:pt x="51196" y="58628"/>
                      </a:cubicBezTo>
                      <a:cubicBezTo>
                        <a:pt x="52116" y="58628"/>
                        <a:pt x="52822" y="59846"/>
                        <a:pt x="53828" y="59846"/>
                      </a:cubicBezTo>
                      <a:cubicBezTo>
                        <a:pt x="54135" y="59846"/>
                        <a:pt x="54469" y="59733"/>
                        <a:pt x="54845" y="59439"/>
                      </a:cubicBezTo>
                      <a:lnTo>
                        <a:pt x="55431" y="57026"/>
                      </a:lnTo>
                      <a:cubicBezTo>
                        <a:pt x="55147" y="56955"/>
                        <a:pt x="54863" y="56902"/>
                        <a:pt x="54579" y="56849"/>
                      </a:cubicBezTo>
                      <a:cubicBezTo>
                        <a:pt x="53053" y="56760"/>
                        <a:pt x="51385" y="55819"/>
                        <a:pt x="51793" y="55269"/>
                      </a:cubicBezTo>
                      <a:lnTo>
                        <a:pt x="52787" y="54844"/>
                      </a:lnTo>
                      <a:lnTo>
                        <a:pt x="52414" y="52501"/>
                      </a:lnTo>
                      <a:cubicBezTo>
                        <a:pt x="48866" y="49893"/>
                        <a:pt x="48440" y="48917"/>
                        <a:pt x="49770" y="46291"/>
                      </a:cubicBezTo>
                      <a:lnTo>
                        <a:pt x="49770" y="46291"/>
                      </a:lnTo>
                      <a:cubicBezTo>
                        <a:pt x="50462" y="46859"/>
                        <a:pt x="51208" y="47338"/>
                        <a:pt x="51775" y="47977"/>
                      </a:cubicBezTo>
                      <a:cubicBezTo>
                        <a:pt x="52326" y="48562"/>
                        <a:pt x="52698" y="49325"/>
                        <a:pt x="53088" y="49929"/>
                      </a:cubicBezTo>
                      <a:lnTo>
                        <a:pt x="55821" y="46948"/>
                      </a:lnTo>
                      <a:lnTo>
                        <a:pt x="55200" y="42955"/>
                      </a:lnTo>
                      <a:lnTo>
                        <a:pt x="52805" y="41447"/>
                      </a:lnTo>
                      <a:lnTo>
                        <a:pt x="53585" y="38253"/>
                      </a:lnTo>
                      <a:lnTo>
                        <a:pt x="55111" y="39229"/>
                      </a:lnTo>
                      <a:cubicBezTo>
                        <a:pt x="55111" y="40045"/>
                        <a:pt x="55111" y="40542"/>
                        <a:pt x="55111" y="41039"/>
                      </a:cubicBezTo>
                      <a:lnTo>
                        <a:pt x="56300" y="41021"/>
                      </a:lnTo>
                      <a:lnTo>
                        <a:pt x="56034" y="38466"/>
                      </a:lnTo>
                      <a:cubicBezTo>
                        <a:pt x="59778" y="37011"/>
                        <a:pt x="60754" y="35876"/>
                        <a:pt x="62546" y="30925"/>
                      </a:cubicBezTo>
                      <a:lnTo>
                        <a:pt x="59370" y="25407"/>
                      </a:lnTo>
                      <a:lnTo>
                        <a:pt x="60754" y="24609"/>
                      </a:lnTo>
                      <a:cubicBezTo>
                        <a:pt x="60620" y="24079"/>
                        <a:pt x="60336" y="23926"/>
                        <a:pt x="59999" y="23926"/>
                      </a:cubicBezTo>
                      <a:cubicBezTo>
                        <a:pt x="59536" y="23926"/>
                        <a:pt x="58975" y="24215"/>
                        <a:pt x="58567" y="24215"/>
                      </a:cubicBezTo>
                      <a:cubicBezTo>
                        <a:pt x="58326" y="24215"/>
                        <a:pt x="58138" y="24114"/>
                        <a:pt x="58057" y="23792"/>
                      </a:cubicBezTo>
                      <a:lnTo>
                        <a:pt x="59316" y="21344"/>
                      </a:lnTo>
                      <a:lnTo>
                        <a:pt x="60062" y="22692"/>
                      </a:lnTo>
                      <a:lnTo>
                        <a:pt x="61286" y="21858"/>
                      </a:lnTo>
                      <a:lnTo>
                        <a:pt x="63504" y="23775"/>
                      </a:lnTo>
                      <a:lnTo>
                        <a:pt x="64178" y="27040"/>
                      </a:lnTo>
                      <a:cubicBezTo>
                        <a:pt x="64959" y="25993"/>
                        <a:pt x="65598" y="25478"/>
                        <a:pt x="65775" y="24822"/>
                      </a:cubicBezTo>
                      <a:cubicBezTo>
                        <a:pt x="66201" y="23367"/>
                        <a:pt x="64356" y="23225"/>
                        <a:pt x="64089" y="22515"/>
                      </a:cubicBezTo>
                      <a:lnTo>
                        <a:pt x="64444" y="18647"/>
                      </a:lnTo>
                      <a:cubicBezTo>
                        <a:pt x="66520" y="17955"/>
                        <a:pt x="66538" y="17902"/>
                        <a:pt x="66609" y="16305"/>
                      </a:cubicBezTo>
                      <a:cubicBezTo>
                        <a:pt x="66698" y="14229"/>
                        <a:pt x="66840" y="12171"/>
                        <a:pt x="66964" y="10059"/>
                      </a:cubicBezTo>
                      <a:cubicBezTo>
                        <a:pt x="65951" y="8994"/>
                        <a:pt x="64617" y="8884"/>
                        <a:pt x="63235" y="8884"/>
                      </a:cubicBezTo>
                      <a:cubicBezTo>
                        <a:pt x="62876" y="8884"/>
                        <a:pt x="62514" y="8891"/>
                        <a:pt x="62153" y="8891"/>
                      </a:cubicBezTo>
                      <a:cubicBezTo>
                        <a:pt x="62029" y="8891"/>
                        <a:pt x="61906" y="8890"/>
                        <a:pt x="61783" y="8888"/>
                      </a:cubicBezTo>
                      <a:cubicBezTo>
                        <a:pt x="61978" y="8001"/>
                        <a:pt x="62209" y="7362"/>
                        <a:pt x="62262" y="6741"/>
                      </a:cubicBezTo>
                      <a:cubicBezTo>
                        <a:pt x="62297" y="6102"/>
                        <a:pt x="62173" y="5464"/>
                        <a:pt x="62120" y="4701"/>
                      </a:cubicBezTo>
                      <a:lnTo>
                        <a:pt x="65119" y="4239"/>
                      </a:lnTo>
                      <a:cubicBezTo>
                        <a:pt x="59052" y="1427"/>
                        <a:pt x="52479" y="0"/>
                        <a:pt x="45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6"/>
                <p:cNvSpPr/>
                <p:nvPr/>
              </p:nvSpPr>
              <p:spPr>
                <a:xfrm>
                  <a:off x="7010819" y="4061082"/>
                  <a:ext cx="117645" cy="102137"/>
                </a:xfrm>
                <a:custGeom>
                  <a:avLst/>
                  <a:gdLst/>
                  <a:ahLst/>
                  <a:cxnLst/>
                  <a:rect l="l" t="t" r="r" b="b"/>
                  <a:pathLst>
                    <a:path w="20389" h="17709" extrusionOk="0">
                      <a:moveTo>
                        <a:pt x="17567" y="0"/>
                      </a:moveTo>
                      <a:lnTo>
                        <a:pt x="17567" y="0"/>
                      </a:lnTo>
                      <a:cubicBezTo>
                        <a:pt x="17070" y="1331"/>
                        <a:pt x="16644" y="2697"/>
                        <a:pt x="16307" y="4081"/>
                      </a:cubicBezTo>
                      <a:cubicBezTo>
                        <a:pt x="16278" y="4199"/>
                        <a:pt x="16114" y="4268"/>
                        <a:pt x="16100" y="4268"/>
                      </a:cubicBezTo>
                      <a:cubicBezTo>
                        <a:pt x="16097" y="4268"/>
                        <a:pt x="16100" y="4265"/>
                        <a:pt x="16112" y="4259"/>
                      </a:cubicBezTo>
                      <a:lnTo>
                        <a:pt x="13912" y="3034"/>
                      </a:lnTo>
                      <a:lnTo>
                        <a:pt x="14391" y="1437"/>
                      </a:lnTo>
                      <a:lnTo>
                        <a:pt x="12617" y="337"/>
                      </a:lnTo>
                      <a:cubicBezTo>
                        <a:pt x="12563" y="2112"/>
                        <a:pt x="10416" y="1970"/>
                        <a:pt x="10523" y="3655"/>
                      </a:cubicBezTo>
                      <a:cubicBezTo>
                        <a:pt x="10523" y="3709"/>
                        <a:pt x="10239" y="3797"/>
                        <a:pt x="10079" y="3815"/>
                      </a:cubicBezTo>
                      <a:cubicBezTo>
                        <a:pt x="8287" y="4028"/>
                        <a:pt x="8553" y="4418"/>
                        <a:pt x="7276" y="5305"/>
                      </a:cubicBezTo>
                      <a:cubicBezTo>
                        <a:pt x="5785" y="6352"/>
                        <a:pt x="5466" y="8730"/>
                        <a:pt x="3017" y="8765"/>
                      </a:cubicBezTo>
                      <a:cubicBezTo>
                        <a:pt x="2166" y="8783"/>
                        <a:pt x="1154" y="9919"/>
                        <a:pt x="569" y="10770"/>
                      </a:cubicBezTo>
                      <a:cubicBezTo>
                        <a:pt x="178" y="11356"/>
                        <a:pt x="1" y="12705"/>
                        <a:pt x="374" y="13095"/>
                      </a:cubicBezTo>
                      <a:cubicBezTo>
                        <a:pt x="1687" y="14443"/>
                        <a:pt x="746" y="15810"/>
                        <a:pt x="569" y="17708"/>
                      </a:cubicBezTo>
                      <a:cubicBezTo>
                        <a:pt x="3337" y="16519"/>
                        <a:pt x="5839" y="15668"/>
                        <a:pt x="8074" y="14213"/>
                      </a:cubicBezTo>
                      <a:lnTo>
                        <a:pt x="10558" y="15934"/>
                      </a:lnTo>
                      <a:lnTo>
                        <a:pt x="9866" y="17336"/>
                      </a:lnTo>
                      <a:cubicBezTo>
                        <a:pt x="11960" y="17300"/>
                        <a:pt x="13592" y="16998"/>
                        <a:pt x="14710" y="15508"/>
                      </a:cubicBezTo>
                      <a:cubicBezTo>
                        <a:pt x="16094" y="13645"/>
                        <a:pt x="17585" y="11835"/>
                        <a:pt x="18773" y="9866"/>
                      </a:cubicBezTo>
                      <a:cubicBezTo>
                        <a:pt x="19590" y="8482"/>
                        <a:pt x="20388" y="6885"/>
                        <a:pt x="18862" y="5305"/>
                      </a:cubicBezTo>
                      <a:cubicBezTo>
                        <a:pt x="18596" y="5039"/>
                        <a:pt x="18330" y="4330"/>
                        <a:pt x="18472" y="4099"/>
                      </a:cubicBezTo>
                      <a:cubicBezTo>
                        <a:pt x="19732" y="2307"/>
                        <a:pt x="17372" y="1491"/>
                        <a:pt x="17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6"/>
                <p:cNvSpPr/>
                <p:nvPr/>
              </p:nvSpPr>
              <p:spPr>
                <a:xfrm>
                  <a:off x="6995058" y="4000087"/>
                  <a:ext cx="41059" cy="51071"/>
                </a:xfrm>
                <a:custGeom>
                  <a:avLst/>
                  <a:gdLst/>
                  <a:ahLst/>
                  <a:cxnLst/>
                  <a:rect l="l" t="t" r="r" b="b"/>
                  <a:pathLst>
                    <a:path w="7116" h="8855" extrusionOk="0">
                      <a:moveTo>
                        <a:pt x="5359" y="0"/>
                      </a:moveTo>
                      <a:cubicBezTo>
                        <a:pt x="4649" y="976"/>
                        <a:pt x="3993" y="1774"/>
                        <a:pt x="3460" y="2644"/>
                      </a:cubicBezTo>
                      <a:cubicBezTo>
                        <a:pt x="2910" y="3513"/>
                        <a:pt x="1455" y="3638"/>
                        <a:pt x="1828" y="5181"/>
                      </a:cubicBezTo>
                      <a:cubicBezTo>
                        <a:pt x="1354" y="4803"/>
                        <a:pt x="1037" y="4660"/>
                        <a:pt x="815" y="4660"/>
                      </a:cubicBezTo>
                      <a:cubicBezTo>
                        <a:pt x="256" y="4660"/>
                        <a:pt x="305" y="5571"/>
                        <a:pt x="1" y="5926"/>
                      </a:cubicBezTo>
                      <a:cubicBezTo>
                        <a:pt x="1136" y="7417"/>
                        <a:pt x="1438" y="7577"/>
                        <a:pt x="5412" y="8854"/>
                      </a:cubicBezTo>
                      <a:cubicBezTo>
                        <a:pt x="5590" y="7896"/>
                        <a:pt x="5625" y="7239"/>
                        <a:pt x="5820" y="6636"/>
                      </a:cubicBezTo>
                      <a:cubicBezTo>
                        <a:pt x="6033" y="6015"/>
                        <a:pt x="6335" y="5430"/>
                        <a:pt x="6708" y="4880"/>
                      </a:cubicBezTo>
                      <a:cubicBezTo>
                        <a:pt x="7116" y="4294"/>
                        <a:pt x="5696" y="4170"/>
                        <a:pt x="6459" y="3354"/>
                      </a:cubicBezTo>
                      <a:cubicBezTo>
                        <a:pt x="6849" y="2928"/>
                        <a:pt x="6637" y="1686"/>
                        <a:pt x="6778" y="1384"/>
                      </a:cubicBezTo>
                      <a:cubicBezTo>
                        <a:pt x="6832" y="1224"/>
                        <a:pt x="6867" y="1047"/>
                        <a:pt x="6885" y="870"/>
                      </a:cubicBezTo>
                      <a:lnTo>
                        <a:pt x="53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6"/>
                <p:cNvSpPr/>
                <p:nvPr/>
              </p:nvSpPr>
              <p:spPr>
                <a:xfrm>
                  <a:off x="7078892" y="4018504"/>
                  <a:ext cx="57544" cy="36030"/>
                </a:xfrm>
                <a:custGeom>
                  <a:avLst/>
                  <a:gdLst/>
                  <a:ahLst/>
                  <a:cxnLst/>
                  <a:rect l="l" t="t" r="r" b="b"/>
                  <a:pathLst>
                    <a:path w="9973" h="6247" extrusionOk="0">
                      <a:moveTo>
                        <a:pt x="0" y="1"/>
                      </a:moveTo>
                      <a:lnTo>
                        <a:pt x="266" y="1722"/>
                      </a:lnTo>
                      <a:lnTo>
                        <a:pt x="1668" y="1970"/>
                      </a:lnTo>
                      <a:lnTo>
                        <a:pt x="870" y="3177"/>
                      </a:lnTo>
                      <a:cubicBezTo>
                        <a:pt x="1300" y="3058"/>
                        <a:pt x="1704" y="3001"/>
                        <a:pt x="2079" y="3001"/>
                      </a:cubicBezTo>
                      <a:cubicBezTo>
                        <a:pt x="3221" y="3001"/>
                        <a:pt x="4106" y="3533"/>
                        <a:pt x="4720" y="4508"/>
                      </a:cubicBezTo>
                      <a:cubicBezTo>
                        <a:pt x="5319" y="5452"/>
                        <a:pt x="5558" y="5867"/>
                        <a:pt x="5945" y="5867"/>
                      </a:cubicBezTo>
                      <a:cubicBezTo>
                        <a:pt x="6235" y="5867"/>
                        <a:pt x="6607" y="5635"/>
                        <a:pt x="7275" y="5218"/>
                      </a:cubicBezTo>
                      <a:cubicBezTo>
                        <a:pt x="7453" y="5111"/>
                        <a:pt x="7648" y="5058"/>
                        <a:pt x="7861" y="5022"/>
                      </a:cubicBezTo>
                      <a:lnTo>
                        <a:pt x="9564" y="6247"/>
                      </a:lnTo>
                      <a:lnTo>
                        <a:pt x="9972" y="5679"/>
                      </a:lnTo>
                      <a:cubicBezTo>
                        <a:pt x="9582" y="4809"/>
                        <a:pt x="9262" y="3887"/>
                        <a:pt x="8819" y="3035"/>
                      </a:cubicBezTo>
                      <a:cubicBezTo>
                        <a:pt x="8151" y="1821"/>
                        <a:pt x="7070" y="1194"/>
                        <a:pt x="5857" y="1194"/>
                      </a:cubicBezTo>
                      <a:cubicBezTo>
                        <a:pt x="5138" y="1194"/>
                        <a:pt x="4373" y="1415"/>
                        <a:pt x="3620" y="1864"/>
                      </a:cubicBezTo>
                      <a:cubicBezTo>
                        <a:pt x="3336" y="2024"/>
                        <a:pt x="3052" y="2166"/>
                        <a:pt x="2644" y="2396"/>
                      </a:cubicBezTo>
                      <a:lnTo>
                        <a:pt x="1970" y="46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6"/>
                <p:cNvSpPr/>
                <p:nvPr/>
              </p:nvSpPr>
              <p:spPr>
                <a:xfrm>
                  <a:off x="7051663" y="3806456"/>
                  <a:ext cx="38503" cy="70819"/>
                </a:xfrm>
                <a:custGeom>
                  <a:avLst/>
                  <a:gdLst/>
                  <a:ahLst/>
                  <a:cxnLst/>
                  <a:rect l="l" t="t" r="r" b="b"/>
                  <a:pathLst>
                    <a:path w="6673" h="12279" extrusionOk="0">
                      <a:moveTo>
                        <a:pt x="6672" y="1"/>
                      </a:moveTo>
                      <a:lnTo>
                        <a:pt x="6672" y="1"/>
                      </a:lnTo>
                      <a:cubicBezTo>
                        <a:pt x="6223" y="198"/>
                        <a:pt x="5784" y="260"/>
                        <a:pt x="5357" y="260"/>
                      </a:cubicBezTo>
                      <a:cubicBezTo>
                        <a:pt x="4670" y="260"/>
                        <a:pt x="4013" y="100"/>
                        <a:pt x="3390" y="89"/>
                      </a:cubicBezTo>
                      <a:lnTo>
                        <a:pt x="3088" y="2786"/>
                      </a:lnTo>
                      <a:lnTo>
                        <a:pt x="4809" y="5164"/>
                      </a:lnTo>
                      <a:lnTo>
                        <a:pt x="1" y="10771"/>
                      </a:lnTo>
                      <a:lnTo>
                        <a:pt x="1083" y="12279"/>
                      </a:lnTo>
                      <a:lnTo>
                        <a:pt x="6388" y="7772"/>
                      </a:lnTo>
                      <a:cubicBezTo>
                        <a:pt x="4454" y="6495"/>
                        <a:pt x="6175" y="3709"/>
                        <a:pt x="4383" y="2502"/>
                      </a:cubicBezTo>
                      <a:lnTo>
                        <a:pt x="66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6"/>
                <p:cNvSpPr/>
                <p:nvPr/>
              </p:nvSpPr>
              <p:spPr>
                <a:xfrm>
                  <a:off x="6984824" y="4061618"/>
                  <a:ext cx="42081" cy="8893"/>
                </a:xfrm>
                <a:custGeom>
                  <a:avLst/>
                  <a:gdLst/>
                  <a:ahLst/>
                  <a:cxnLst/>
                  <a:rect l="l" t="t" r="r" b="b"/>
                  <a:pathLst>
                    <a:path w="7293" h="1542" extrusionOk="0">
                      <a:moveTo>
                        <a:pt x="4286" y="0"/>
                      </a:moveTo>
                      <a:cubicBezTo>
                        <a:pt x="2949" y="0"/>
                        <a:pt x="1596" y="367"/>
                        <a:pt x="0" y="510"/>
                      </a:cubicBezTo>
                      <a:cubicBezTo>
                        <a:pt x="787" y="973"/>
                        <a:pt x="1302" y="1542"/>
                        <a:pt x="1738" y="1542"/>
                      </a:cubicBezTo>
                      <a:cubicBezTo>
                        <a:pt x="1970" y="1542"/>
                        <a:pt x="2179" y="1380"/>
                        <a:pt x="2396" y="954"/>
                      </a:cubicBezTo>
                      <a:cubicBezTo>
                        <a:pt x="2708" y="1325"/>
                        <a:pt x="3056" y="1432"/>
                        <a:pt x="3417" y="1432"/>
                      </a:cubicBezTo>
                      <a:cubicBezTo>
                        <a:pt x="3816" y="1432"/>
                        <a:pt x="4231" y="1302"/>
                        <a:pt x="4631" y="1256"/>
                      </a:cubicBezTo>
                      <a:cubicBezTo>
                        <a:pt x="5394" y="1149"/>
                        <a:pt x="6157" y="1025"/>
                        <a:pt x="7293" y="830"/>
                      </a:cubicBezTo>
                      <a:cubicBezTo>
                        <a:pt x="6240" y="198"/>
                        <a:pt x="5268" y="0"/>
                        <a:pt x="4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6"/>
                <p:cNvSpPr/>
                <p:nvPr/>
              </p:nvSpPr>
              <p:spPr>
                <a:xfrm>
                  <a:off x="7035181" y="4030478"/>
                  <a:ext cx="15469" cy="21703"/>
                </a:xfrm>
                <a:custGeom>
                  <a:avLst/>
                  <a:gdLst/>
                  <a:ahLst/>
                  <a:cxnLst/>
                  <a:rect l="l" t="t" r="r" b="b"/>
                  <a:pathLst>
                    <a:path w="2681" h="3763" extrusionOk="0">
                      <a:moveTo>
                        <a:pt x="2662" y="1"/>
                      </a:moveTo>
                      <a:cubicBezTo>
                        <a:pt x="19" y="675"/>
                        <a:pt x="1" y="764"/>
                        <a:pt x="1012" y="3763"/>
                      </a:cubicBezTo>
                      <a:lnTo>
                        <a:pt x="1491" y="2148"/>
                      </a:lnTo>
                      <a:lnTo>
                        <a:pt x="2201" y="3408"/>
                      </a:lnTo>
                      <a:lnTo>
                        <a:pt x="2680" y="3372"/>
                      </a:lnTo>
                      <a:cubicBezTo>
                        <a:pt x="2574" y="2840"/>
                        <a:pt x="2485" y="2308"/>
                        <a:pt x="2450" y="1758"/>
                      </a:cubicBezTo>
                      <a:cubicBezTo>
                        <a:pt x="2485" y="1172"/>
                        <a:pt x="2556" y="586"/>
                        <a:pt x="2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6"/>
                <p:cNvSpPr/>
                <p:nvPr/>
              </p:nvSpPr>
              <p:spPr>
                <a:xfrm>
                  <a:off x="7045011" y="3983609"/>
                  <a:ext cx="19047" cy="18121"/>
                </a:xfrm>
                <a:custGeom>
                  <a:avLst/>
                  <a:gdLst/>
                  <a:ahLst/>
                  <a:cxnLst/>
                  <a:rect l="l" t="t" r="r" b="b"/>
                  <a:pathLst>
                    <a:path w="3301" h="3142" extrusionOk="0">
                      <a:moveTo>
                        <a:pt x="3301" y="0"/>
                      </a:moveTo>
                      <a:lnTo>
                        <a:pt x="0" y="1455"/>
                      </a:lnTo>
                      <a:lnTo>
                        <a:pt x="550" y="2520"/>
                      </a:lnTo>
                      <a:lnTo>
                        <a:pt x="1154" y="1793"/>
                      </a:lnTo>
                      <a:lnTo>
                        <a:pt x="2804" y="3141"/>
                      </a:lnTo>
                      <a:lnTo>
                        <a:pt x="33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6"/>
                <p:cNvSpPr/>
                <p:nvPr/>
              </p:nvSpPr>
              <p:spPr>
                <a:xfrm>
                  <a:off x="7034362" y="3943182"/>
                  <a:ext cx="9734" cy="24570"/>
                </a:xfrm>
                <a:custGeom>
                  <a:avLst/>
                  <a:gdLst/>
                  <a:ahLst/>
                  <a:cxnLst/>
                  <a:rect l="l" t="t" r="r" b="b"/>
                  <a:pathLst>
                    <a:path w="1687" h="4260" extrusionOk="0">
                      <a:moveTo>
                        <a:pt x="249" y="1"/>
                      </a:moveTo>
                      <a:cubicBezTo>
                        <a:pt x="1" y="2627"/>
                        <a:pt x="1" y="2627"/>
                        <a:pt x="977" y="4259"/>
                      </a:cubicBezTo>
                      <a:cubicBezTo>
                        <a:pt x="1687" y="1261"/>
                        <a:pt x="1687" y="126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6"/>
                <p:cNvSpPr/>
                <p:nvPr/>
              </p:nvSpPr>
              <p:spPr>
                <a:xfrm>
                  <a:off x="6724214" y="4015234"/>
                  <a:ext cx="1131" cy="513"/>
                </a:xfrm>
                <a:custGeom>
                  <a:avLst/>
                  <a:gdLst/>
                  <a:ahLst/>
                  <a:cxnLst/>
                  <a:rect l="l" t="t" r="r" b="b"/>
                  <a:pathLst>
                    <a:path w="196" h="89" extrusionOk="0">
                      <a:moveTo>
                        <a:pt x="196" y="0"/>
                      </a:moveTo>
                      <a:lnTo>
                        <a:pt x="1" y="89"/>
                      </a:lnTo>
                      <a:lnTo>
                        <a:pt x="1" y="89"/>
                      </a:lnTo>
                      <a:lnTo>
                        <a:pt x="196" y="18"/>
                      </a:lnTo>
                      <a:lnTo>
                        <a:pt x="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6"/>
                <p:cNvSpPr/>
                <p:nvPr/>
              </p:nvSpPr>
              <p:spPr>
                <a:xfrm>
                  <a:off x="7071623" y="3755083"/>
                  <a:ext cx="16589" cy="16380"/>
                </a:xfrm>
                <a:custGeom>
                  <a:avLst/>
                  <a:gdLst/>
                  <a:ahLst/>
                  <a:cxnLst/>
                  <a:rect l="l" t="t" r="r" b="b"/>
                  <a:pathLst>
                    <a:path w="2875" h="2840" extrusionOk="0">
                      <a:moveTo>
                        <a:pt x="1" y="0"/>
                      </a:moveTo>
                      <a:lnTo>
                        <a:pt x="1" y="0"/>
                      </a:lnTo>
                      <a:cubicBezTo>
                        <a:pt x="835" y="1029"/>
                        <a:pt x="1739" y="1970"/>
                        <a:pt x="2733" y="2839"/>
                      </a:cubicBezTo>
                      <a:cubicBezTo>
                        <a:pt x="2840" y="2520"/>
                        <a:pt x="2875" y="2201"/>
                        <a:pt x="2822" y="1881"/>
                      </a:cubicBezTo>
                      <a:cubicBezTo>
                        <a:pt x="1899" y="1225"/>
                        <a:pt x="959" y="60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6"/>
                <p:cNvSpPr/>
                <p:nvPr/>
              </p:nvSpPr>
              <p:spPr>
                <a:xfrm>
                  <a:off x="6722575" y="4015741"/>
                  <a:ext cx="1541" cy="727"/>
                </a:xfrm>
                <a:custGeom>
                  <a:avLst/>
                  <a:gdLst/>
                  <a:ahLst/>
                  <a:cxnLst/>
                  <a:rect l="l" t="t" r="r" b="b"/>
                  <a:pathLst>
                    <a:path w="267" h="126" extrusionOk="0">
                      <a:moveTo>
                        <a:pt x="267" y="1"/>
                      </a:moveTo>
                      <a:cubicBezTo>
                        <a:pt x="178" y="36"/>
                        <a:pt x="89" y="72"/>
                        <a:pt x="1" y="125"/>
                      </a:cubicBezTo>
                      <a:cubicBezTo>
                        <a:pt x="107" y="90"/>
                        <a:pt x="178" y="36"/>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6"/>
                <p:cNvSpPr/>
                <p:nvPr/>
              </p:nvSpPr>
              <p:spPr>
                <a:xfrm>
                  <a:off x="6772321" y="4116142"/>
                  <a:ext cx="30927" cy="46769"/>
                </a:xfrm>
                <a:custGeom>
                  <a:avLst/>
                  <a:gdLst/>
                  <a:ahLst/>
                  <a:cxnLst/>
                  <a:rect l="l" t="t" r="r" b="b"/>
                  <a:pathLst>
                    <a:path w="5360" h="8109" extrusionOk="0">
                      <a:moveTo>
                        <a:pt x="1828" y="0"/>
                      </a:moveTo>
                      <a:lnTo>
                        <a:pt x="1" y="2946"/>
                      </a:lnTo>
                      <a:cubicBezTo>
                        <a:pt x="444" y="3762"/>
                        <a:pt x="1030" y="4738"/>
                        <a:pt x="1527" y="5785"/>
                      </a:cubicBezTo>
                      <a:cubicBezTo>
                        <a:pt x="2308" y="7328"/>
                        <a:pt x="3479" y="8091"/>
                        <a:pt x="5359" y="8109"/>
                      </a:cubicBezTo>
                      <a:cubicBezTo>
                        <a:pt x="4667" y="6689"/>
                        <a:pt x="3993" y="5625"/>
                        <a:pt x="3798" y="4205"/>
                      </a:cubicBezTo>
                      <a:cubicBezTo>
                        <a:pt x="3621" y="2768"/>
                        <a:pt x="2574" y="1491"/>
                        <a:pt x="1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1" name="Google Shape;1391;p56"/>
            <p:cNvGrpSpPr/>
            <p:nvPr/>
          </p:nvGrpSpPr>
          <p:grpSpPr>
            <a:xfrm>
              <a:off x="1516740" y="2370854"/>
              <a:ext cx="1138412" cy="992108"/>
              <a:chOff x="6000100" y="3076250"/>
              <a:chExt cx="587871" cy="512373"/>
            </a:xfrm>
          </p:grpSpPr>
          <p:sp>
            <p:nvSpPr>
              <p:cNvPr id="1392" name="Google Shape;1392;p56"/>
              <p:cNvSpPr/>
              <p:nvPr/>
            </p:nvSpPr>
            <p:spPr>
              <a:xfrm>
                <a:off x="6000100" y="3076250"/>
                <a:ext cx="587871" cy="512373"/>
              </a:xfrm>
              <a:custGeom>
                <a:avLst/>
                <a:gdLst/>
                <a:ahLst/>
                <a:cxnLst/>
                <a:rect l="l" t="t" r="r" b="b"/>
                <a:pathLst>
                  <a:path w="101884" h="88838" extrusionOk="0">
                    <a:moveTo>
                      <a:pt x="50272" y="0"/>
                    </a:moveTo>
                    <a:cubicBezTo>
                      <a:pt x="31897" y="0"/>
                      <a:pt x="14791" y="11087"/>
                      <a:pt x="8322" y="29000"/>
                    </a:cubicBezTo>
                    <a:cubicBezTo>
                      <a:pt x="1" y="51995"/>
                      <a:pt x="12332" y="77546"/>
                      <a:pt x="35878" y="86063"/>
                    </a:cubicBezTo>
                    <a:cubicBezTo>
                      <a:pt x="41078" y="87945"/>
                      <a:pt x="46391" y="88838"/>
                      <a:pt x="51602" y="88838"/>
                    </a:cubicBezTo>
                    <a:cubicBezTo>
                      <a:pt x="69970" y="88838"/>
                      <a:pt x="87079" y="77751"/>
                      <a:pt x="93562" y="59838"/>
                    </a:cubicBezTo>
                    <a:cubicBezTo>
                      <a:pt x="101883" y="36843"/>
                      <a:pt x="89534" y="11292"/>
                      <a:pt x="66006" y="2775"/>
                    </a:cubicBezTo>
                    <a:cubicBezTo>
                      <a:pt x="60802" y="893"/>
                      <a:pt x="55486" y="0"/>
                      <a:pt x="50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3" name="Google Shape;1393;p56"/>
              <p:cNvGrpSpPr/>
              <p:nvPr/>
            </p:nvGrpSpPr>
            <p:grpSpPr>
              <a:xfrm>
                <a:off x="6031360" y="3076713"/>
                <a:ext cx="539107" cy="480965"/>
                <a:chOff x="6031360" y="3076713"/>
                <a:chExt cx="539107" cy="480965"/>
              </a:xfrm>
            </p:grpSpPr>
            <p:sp>
              <p:nvSpPr>
                <p:cNvPr id="1394" name="Google Shape;1394;p56"/>
                <p:cNvSpPr/>
                <p:nvPr/>
              </p:nvSpPr>
              <p:spPr>
                <a:xfrm>
                  <a:off x="6160232" y="3107767"/>
                  <a:ext cx="410235" cy="449911"/>
                </a:xfrm>
                <a:custGeom>
                  <a:avLst/>
                  <a:gdLst/>
                  <a:ahLst/>
                  <a:cxnLst/>
                  <a:rect l="l" t="t" r="r" b="b"/>
                  <a:pathLst>
                    <a:path w="71098" h="78008" extrusionOk="0">
                      <a:moveTo>
                        <a:pt x="36108" y="3531"/>
                      </a:moveTo>
                      <a:lnTo>
                        <a:pt x="36835" y="4631"/>
                      </a:lnTo>
                      <a:cubicBezTo>
                        <a:pt x="36551" y="4826"/>
                        <a:pt x="36268" y="5039"/>
                        <a:pt x="35948" y="5217"/>
                      </a:cubicBezTo>
                      <a:cubicBezTo>
                        <a:pt x="35043" y="5749"/>
                        <a:pt x="34635" y="6459"/>
                        <a:pt x="35132" y="7488"/>
                      </a:cubicBezTo>
                      <a:cubicBezTo>
                        <a:pt x="35486" y="8208"/>
                        <a:pt x="35984" y="8561"/>
                        <a:pt x="36635" y="8561"/>
                      </a:cubicBezTo>
                      <a:cubicBezTo>
                        <a:pt x="36866" y="8561"/>
                        <a:pt x="37116" y="8517"/>
                        <a:pt x="37385" y="8428"/>
                      </a:cubicBezTo>
                      <a:cubicBezTo>
                        <a:pt x="37776" y="8304"/>
                        <a:pt x="38184" y="8198"/>
                        <a:pt x="38752" y="8056"/>
                      </a:cubicBezTo>
                      <a:lnTo>
                        <a:pt x="38752" y="8056"/>
                      </a:lnTo>
                      <a:cubicBezTo>
                        <a:pt x="38412" y="9075"/>
                        <a:pt x="37909" y="9331"/>
                        <a:pt x="37373" y="9331"/>
                      </a:cubicBezTo>
                      <a:cubicBezTo>
                        <a:pt x="36833" y="9331"/>
                        <a:pt x="36258" y="9072"/>
                        <a:pt x="35779" y="9072"/>
                      </a:cubicBezTo>
                      <a:cubicBezTo>
                        <a:pt x="35690" y="9072"/>
                        <a:pt x="35604" y="9081"/>
                        <a:pt x="35522" y="9102"/>
                      </a:cubicBezTo>
                      <a:lnTo>
                        <a:pt x="33162" y="11977"/>
                      </a:lnTo>
                      <a:lnTo>
                        <a:pt x="28585" y="11037"/>
                      </a:lnTo>
                      <a:lnTo>
                        <a:pt x="31832" y="10238"/>
                      </a:lnTo>
                      <a:cubicBezTo>
                        <a:pt x="32825" y="8162"/>
                        <a:pt x="33127" y="7062"/>
                        <a:pt x="32914" y="6228"/>
                      </a:cubicBezTo>
                      <a:lnTo>
                        <a:pt x="36108" y="3531"/>
                      </a:lnTo>
                      <a:close/>
                      <a:moveTo>
                        <a:pt x="38947" y="36232"/>
                      </a:moveTo>
                      <a:lnTo>
                        <a:pt x="38947" y="36232"/>
                      </a:lnTo>
                      <a:cubicBezTo>
                        <a:pt x="40402" y="36374"/>
                        <a:pt x="40561" y="37705"/>
                        <a:pt x="41253" y="38486"/>
                      </a:cubicBezTo>
                      <a:cubicBezTo>
                        <a:pt x="40278" y="40029"/>
                        <a:pt x="42194" y="41076"/>
                        <a:pt x="41963" y="42673"/>
                      </a:cubicBezTo>
                      <a:cubicBezTo>
                        <a:pt x="41786" y="43862"/>
                        <a:pt x="42833" y="45264"/>
                        <a:pt x="43241" y="46648"/>
                      </a:cubicBezTo>
                      <a:cubicBezTo>
                        <a:pt x="43560" y="47641"/>
                        <a:pt x="43507" y="48741"/>
                        <a:pt x="43046" y="49699"/>
                      </a:cubicBezTo>
                      <a:lnTo>
                        <a:pt x="40473" y="45760"/>
                      </a:lnTo>
                      <a:cubicBezTo>
                        <a:pt x="41449" y="42726"/>
                        <a:pt x="39160" y="39728"/>
                        <a:pt x="38947" y="36232"/>
                      </a:cubicBezTo>
                      <a:close/>
                      <a:moveTo>
                        <a:pt x="36430" y="1"/>
                      </a:moveTo>
                      <a:cubicBezTo>
                        <a:pt x="35873" y="1"/>
                        <a:pt x="35316" y="87"/>
                        <a:pt x="34759" y="284"/>
                      </a:cubicBezTo>
                      <a:cubicBezTo>
                        <a:pt x="33659" y="657"/>
                        <a:pt x="32346" y="870"/>
                        <a:pt x="31885" y="2005"/>
                      </a:cubicBezTo>
                      <a:cubicBezTo>
                        <a:pt x="31264" y="3567"/>
                        <a:pt x="29809" y="3549"/>
                        <a:pt x="28656" y="3992"/>
                      </a:cubicBezTo>
                      <a:cubicBezTo>
                        <a:pt x="26331" y="4826"/>
                        <a:pt x="26012" y="5465"/>
                        <a:pt x="27006" y="7683"/>
                      </a:cubicBezTo>
                      <a:lnTo>
                        <a:pt x="29791" y="7736"/>
                      </a:lnTo>
                      <a:lnTo>
                        <a:pt x="29046" y="10327"/>
                      </a:lnTo>
                      <a:lnTo>
                        <a:pt x="28425" y="7736"/>
                      </a:lnTo>
                      <a:lnTo>
                        <a:pt x="26633" y="11143"/>
                      </a:lnTo>
                      <a:cubicBezTo>
                        <a:pt x="25746" y="11374"/>
                        <a:pt x="24734" y="11391"/>
                        <a:pt x="24113" y="11870"/>
                      </a:cubicBezTo>
                      <a:cubicBezTo>
                        <a:pt x="22960" y="12775"/>
                        <a:pt x="21328" y="12509"/>
                        <a:pt x="20352" y="13680"/>
                      </a:cubicBezTo>
                      <a:lnTo>
                        <a:pt x="19695" y="12900"/>
                      </a:lnTo>
                      <a:lnTo>
                        <a:pt x="18808" y="14106"/>
                      </a:lnTo>
                      <a:cubicBezTo>
                        <a:pt x="18523" y="13971"/>
                        <a:pt x="18518" y="13452"/>
                        <a:pt x="18160" y="13452"/>
                      </a:cubicBezTo>
                      <a:cubicBezTo>
                        <a:pt x="18049" y="13452"/>
                        <a:pt x="17905" y="13501"/>
                        <a:pt x="17708" y="13627"/>
                      </a:cubicBezTo>
                      <a:lnTo>
                        <a:pt x="18560" y="17193"/>
                      </a:lnTo>
                      <a:cubicBezTo>
                        <a:pt x="17972" y="17718"/>
                        <a:pt x="17385" y="18062"/>
                        <a:pt x="16823" y="18062"/>
                      </a:cubicBezTo>
                      <a:cubicBezTo>
                        <a:pt x="16435" y="18062"/>
                        <a:pt x="16059" y="17897"/>
                        <a:pt x="15703" y="17513"/>
                      </a:cubicBezTo>
                      <a:cubicBezTo>
                        <a:pt x="14869" y="16626"/>
                        <a:pt x="13929" y="16750"/>
                        <a:pt x="13112" y="16643"/>
                      </a:cubicBezTo>
                      <a:lnTo>
                        <a:pt x="11196" y="21381"/>
                      </a:lnTo>
                      <a:cubicBezTo>
                        <a:pt x="11922" y="22616"/>
                        <a:pt x="12753" y="22986"/>
                        <a:pt x="13632" y="22986"/>
                      </a:cubicBezTo>
                      <a:cubicBezTo>
                        <a:pt x="14835" y="22986"/>
                        <a:pt x="16130" y="22292"/>
                        <a:pt x="17371" y="22179"/>
                      </a:cubicBezTo>
                      <a:lnTo>
                        <a:pt x="17868" y="20618"/>
                      </a:lnTo>
                      <a:cubicBezTo>
                        <a:pt x="19961" y="20600"/>
                        <a:pt x="19961" y="20600"/>
                        <a:pt x="21594" y="18879"/>
                      </a:cubicBezTo>
                      <a:lnTo>
                        <a:pt x="22587" y="19784"/>
                      </a:lnTo>
                      <a:lnTo>
                        <a:pt x="24646" y="19181"/>
                      </a:lnTo>
                      <a:lnTo>
                        <a:pt x="28762" y="24788"/>
                      </a:lnTo>
                      <a:lnTo>
                        <a:pt x="24930" y="23971"/>
                      </a:lnTo>
                      <a:lnTo>
                        <a:pt x="24930" y="23971"/>
                      </a:lnTo>
                      <a:lnTo>
                        <a:pt x="26544" y="25746"/>
                      </a:lnTo>
                      <a:cubicBezTo>
                        <a:pt x="28177" y="25604"/>
                        <a:pt x="29507" y="24930"/>
                        <a:pt x="30182" y="23209"/>
                      </a:cubicBezTo>
                      <a:cubicBezTo>
                        <a:pt x="29738" y="22747"/>
                        <a:pt x="29365" y="22321"/>
                        <a:pt x="28957" y="21949"/>
                      </a:cubicBezTo>
                      <a:cubicBezTo>
                        <a:pt x="28017" y="21150"/>
                        <a:pt x="27165" y="20352"/>
                        <a:pt x="27502" y="18400"/>
                      </a:cubicBezTo>
                      <a:lnTo>
                        <a:pt x="27502" y="18400"/>
                      </a:lnTo>
                      <a:cubicBezTo>
                        <a:pt x="28336" y="19678"/>
                        <a:pt x="28709" y="20902"/>
                        <a:pt x="29472" y="21239"/>
                      </a:cubicBezTo>
                      <a:cubicBezTo>
                        <a:pt x="30678" y="21771"/>
                        <a:pt x="30785" y="22641"/>
                        <a:pt x="30927" y="23617"/>
                      </a:cubicBezTo>
                      <a:cubicBezTo>
                        <a:pt x="31016" y="24255"/>
                        <a:pt x="30874" y="24965"/>
                        <a:pt x="31087" y="25551"/>
                      </a:cubicBezTo>
                      <a:cubicBezTo>
                        <a:pt x="31282" y="26083"/>
                        <a:pt x="31832" y="26473"/>
                        <a:pt x="32187" y="26952"/>
                      </a:cubicBezTo>
                      <a:cubicBezTo>
                        <a:pt x="32275" y="27077"/>
                        <a:pt x="32329" y="27236"/>
                        <a:pt x="32329" y="27396"/>
                      </a:cubicBezTo>
                      <a:lnTo>
                        <a:pt x="34369" y="26225"/>
                      </a:lnTo>
                      <a:cubicBezTo>
                        <a:pt x="33860" y="25322"/>
                        <a:pt x="33670" y="24632"/>
                        <a:pt x="34867" y="24632"/>
                      </a:cubicBezTo>
                      <a:cubicBezTo>
                        <a:pt x="34964" y="24632"/>
                        <a:pt x="35070" y="24636"/>
                        <a:pt x="35185" y="24646"/>
                      </a:cubicBezTo>
                      <a:cubicBezTo>
                        <a:pt x="35416" y="25462"/>
                        <a:pt x="35718" y="26189"/>
                        <a:pt x="35753" y="26917"/>
                      </a:cubicBezTo>
                      <a:cubicBezTo>
                        <a:pt x="35859" y="28390"/>
                        <a:pt x="37013" y="29011"/>
                        <a:pt x="38024" y="29224"/>
                      </a:cubicBezTo>
                      <a:cubicBezTo>
                        <a:pt x="38126" y="29247"/>
                        <a:pt x="38227" y="29254"/>
                        <a:pt x="38330" y="29254"/>
                      </a:cubicBezTo>
                      <a:cubicBezTo>
                        <a:pt x="38476" y="29254"/>
                        <a:pt x="38623" y="29240"/>
                        <a:pt x="38773" y="29240"/>
                      </a:cubicBezTo>
                      <a:cubicBezTo>
                        <a:pt x="39073" y="29240"/>
                        <a:pt x="39384" y="29296"/>
                        <a:pt x="39710" y="29632"/>
                      </a:cubicBezTo>
                      <a:cubicBezTo>
                        <a:pt x="39812" y="29734"/>
                        <a:pt x="39986" y="29769"/>
                        <a:pt x="40202" y="29769"/>
                      </a:cubicBezTo>
                      <a:cubicBezTo>
                        <a:pt x="40620" y="29769"/>
                        <a:pt x="41193" y="29637"/>
                        <a:pt x="41697" y="29614"/>
                      </a:cubicBezTo>
                      <a:lnTo>
                        <a:pt x="41697" y="29614"/>
                      </a:lnTo>
                      <a:cubicBezTo>
                        <a:pt x="41182" y="31175"/>
                        <a:pt x="41608" y="32825"/>
                        <a:pt x="39657" y="33517"/>
                      </a:cubicBezTo>
                      <a:cubicBezTo>
                        <a:pt x="37368" y="32683"/>
                        <a:pt x="34369" y="33198"/>
                        <a:pt x="32488" y="30608"/>
                      </a:cubicBezTo>
                      <a:cubicBezTo>
                        <a:pt x="32240" y="30253"/>
                        <a:pt x="31388" y="30306"/>
                        <a:pt x="30820" y="30217"/>
                      </a:cubicBezTo>
                      <a:cubicBezTo>
                        <a:pt x="30607" y="30217"/>
                        <a:pt x="30395" y="30270"/>
                        <a:pt x="30182" y="30324"/>
                      </a:cubicBezTo>
                      <a:lnTo>
                        <a:pt x="29507" y="32151"/>
                      </a:lnTo>
                      <a:cubicBezTo>
                        <a:pt x="27875" y="31246"/>
                        <a:pt x="26686" y="29969"/>
                        <a:pt x="25373" y="29259"/>
                      </a:cubicBezTo>
                      <a:cubicBezTo>
                        <a:pt x="23918" y="28496"/>
                        <a:pt x="23794" y="27431"/>
                        <a:pt x="23794" y="26456"/>
                      </a:cubicBezTo>
                      <a:cubicBezTo>
                        <a:pt x="23808" y="24745"/>
                        <a:pt x="23906" y="24354"/>
                        <a:pt x="23055" y="24354"/>
                      </a:cubicBezTo>
                      <a:cubicBezTo>
                        <a:pt x="22802" y="24354"/>
                        <a:pt x="22466" y="24388"/>
                        <a:pt x="22020" y="24433"/>
                      </a:cubicBezTo>
                      <a:cubicBezTo>
                        <a:pt x="21712" y="24458"/>
                        <a:pt x="21377" y="24558"/>
                        <a:pt x="21074" y="24558"/>
                      </a:cubicBezTo>
                      <a:cubicBezTo>
                        <a:pt x="20958" y="24558"/>
                        <a:pt x="20846" y="24543"/>
                        <a:pt x="20742" y="24504"/>
                      </a:cubicBezTo>
                      <a:cubicBezTo>
                        <a:pt x="20157" y="24291"/>
                        <a:pt x="19678" y="23670"/>
                        <a:pt x="19092" y="23546"/>
                      </a:cubicBezTo>
                      <a:cubicBezTo>
                        <a:pt x="19019" y="23530"/>
                        <a:pt x="18944" y="23524"/>
                        <a:pt x="18868" y="23524"/>
                      </a:cubicBezTo>
                      <a:cubicBezTo>
                        <a:pt x="18388" y="23524"/>
                        <a:pt x="17849" y="23788"/>
                        <a:pt x="17363" y="23788"/>
                      </a:cubicBezTo>
                      <a:cubicBezTo>
                        <a:pt x="17305" y="23788"/>
                        <a:pt x="17249" y="23784"/>
                        <a:pt x="17193" y="23776"/>
                      </a:cubicBezTo>
                      <a:cubicBezTo>
                        <a:pt x="17025" y="23751"/>
                        <a:pt x="16855" y="23741"/>
                        <a:pt x="16686" y="23741"/>
                      </a:cubicBezTo>
                      <a:cubicBezTo>
                        <a:pt x="15885" y="23741"/>
                        <a:pt x="15077" y="23971"/>
                        <a:pt x="14280" y="23971"/>
                      </a:cubicBezTo>
                      <a:cubicBezTo>
                        <a:pt x="13809" y="23971"/>
                        <a:pt x="13342" y="23890"/>
                        <a:pt x="12882" y="23634"/>
                      </a:cubicBezTo>
                      <a:cubicBezTo>
                        <a:pt x="12688" y="23891"/>
                        <a:pt x="12389" y="23939"/>
                        <a:pt x="12067" y="23939"/>
                      </a:cubicBezTo>
                      <a:cubicBezTo>
                        <a:pt x="11878" y="23939"/>
                        <a:pt x="11682" y="23923"/>
                        <a:pt x="11494" y="23923"/>
                      </a:cubicBezTo>
                      <a:cubicBezTo>
                        <a:pt x="11005" y="23923"/>
                        <a:pt x="10573" y="24032"/>
                        <a:pt x="10486" y="24823"/>
                      </a:cubicBezTo>
                      <a:cubicBezTo>
                        <a:pt x="8943" y="25125"/>
                        <a:pt x="8925" y="26935"/>
                        <a:pt x="7594" y="27644"/>
                      </a:cubicBezTo>
                      <a:cubicBezTo>
                        <a:pt x="6636" y="28159"/>
                        <a:pt x="5270" y="28461"/>
                        <a:pt x="4720" y="29365"/>
                      </a:cubicBezTo>
                      <a:cubicBezTo>
                        <a:pt x="3992" y="30554"/>
                        <a:pt x="2733" y="30874"/>
                        <a:pt x="1899" y="31779"/>
                      </a:cubicBezTo>
                      <a:cubicBezTo>
                        <a:pt x="1420" y="32311"/>
                        <a:pt x="1100" y="33021"/>
                        <a:pt x="692" y="33695"/>
                      </a:cubicBezTo>
                      <a:lnTo>
                        <a:pt x="2058" y="34529"/>
                      </a:lnTo>
                      <a:lnTo>
                        <a:pt x="0" y="40331"/>
                      </a:lnTo>
                      <a:cubicBezTo>
                        <a:pt x="568" y="41839"/>
                        <a:pt x="1828" y="42460"/>
                        <a:pt x="1579" y="43844"/>
                      </a:cubicBezTo>
                      <a:cubicBezTo>
                        <a:pt x="1526" y="44093"/>
                        <a:pt x="4542" y="47659"/>
                        <a:pt x="4720" y="47677"/>
                      </a:cubicBezTo>
                      <a:cubicBezTo>
                        <a:pt x="6407" y="47823"/>
                        <a:pt x="7973" y="48589"/>
                        <a:pt x="9698" y="48589"/>
                      </a:cubicBezTo>
                      <a:cubicBezTo>
                        <a:pt x="10059" y="48589"/>
                        <a:pt x="10428" y="48555"/>
                        <a:pt x="10806" y="48475"/>
                      </a:cubicBezTo>
                      <a:cubicBezTo>
                        <a:pt x="10987" y="48438"/>
                        <a:pt x="11194" y="48420"/>
                        <a:pt x="11413" y="48420"/>
                      </a:cubicBezTo>
                      <a:cubicBezTo>
                        <a:pt x="12352" y="48420"/>
                        <a:pt x="13516" y="48748"/>
                        <a:pt x="13875" y="49309"/>
                      </a:cubicBezTo>
                      <a:cubicBezTo>
                        <a:pt x="14692" y="50587"/>
                        <a:pt x="15916" y="50622"/>
                        <a:pt x="17140" y="51048"/>
                      </a:cubicBezTo>
                      <a:lnTo>
                        <a:pt x="16076" y="56140"/>
                      </a:lnTo>
                      <a:cubicBezTo>
                        <a:pt x="17477" y="57542"/>
                        <a:pt x="16874" y="59405"/>
                        <a:pt x="17513" y="60896"/>
                      </a:cubicBezTo>
                      <a:cubicBezTo>
                        <a:pt x="17939" y="61907"/>
                        <a:pt x="17566" y="62439"/>
                        <a:pt x="17105" y="63291"/>
                      </a:cubicBezTo>
                      <a:cubicBezTo>
                        <a:pt x="16484" y="64409"/>
                        <a:pt x="14922" y="65544"/>
                        <a:pt x="15526" y="66751"/>
                      </a:cubicBezTo>
                      <a:cubicBezTo>
                        <a:pt x="16359" y="68454"/>
                        <a:pt x="16218" y="70264"/>
                        <a:pt x="16218" y="71879"/>
                      </a:cubicBezTo>
                      <a:cubicBezTo>
                        <a:pt x="16218" y="73795"/>
                        <a:pt x="17726" y="75427"/>
                        <a:pt x="16697" y="77361"/>
                      </a:cubicBezTo>
                      <a:cubicBezTo>
                        <a:pt x="17566" y="77539"/>
                        <a:pt x="18134" y="77610"/>
                        <a:pt x="18684" y="77787"/>
                      </a:cubicBezTo>
                      <a:cubicBezTo>
                        <a:pt x="19160" y="77941"/>
                        <a:pt x="19615" y="78007"/>
                        <a:pt x="20054" y="78007"/>
                      </a:cubicBezTo>
                      <a:cubicBezTo>
                        <a:pt x="21942" y="78007"/>
                        <a:pt x="23543" y="76798"/>
                        <a:pt x="25284" y="76208"/>
                      </a:cubicBezTo>
                      <a:cubicBezTo>
                        <a:pt x="25497" y="74416"/>
                        <a:pt x="27183" y="74310"/>
                        <a:pt x="28336" y="73671"/>
                      </a:cubicBezTo>
                      <a:cubicBezTo>
                        <a:pt x="29472" y="73032"/>
                        <a:pt x="29064" y="71826"/>
                        <a:pt x="29436" y="71240"/>
                      </a:cubicBezTo>
                      <a:cubicBezTo>
                        <a:pt x="30359" y="70814"/>
                        <a:pt x="31051" y="70495"/>
                        <a:pt x="31761" y="70175"/>
                      </a:cubicBezTo>
                      <a:cubicBezTo>
                        <a:pt x="32701" y="69750"/>
                        <a:pt x="34032" y="69998"/>
                        <a:pt x="34351" y="68472"/>
                      </a:cubicBezTo>
                      <a:cubicBezTo>
                        <a:pt x="34564" y="67407"/>
                        <a:pt x="35593" y="66680"/>
                        <a:pt x="35682" y="65456"/>
                      </a:cubicBezTo>
                      <a:cubicBezTo>
                        <a:pt x="35789" y="64196"/>
                        <a:pt x="36179" y="62972"/>
                        <a:pt x="36427" y="61783"/>
                      </a:cubicBezTo>
                      <a:cubicBezTo>
                        <a:pt x="38255" y="60576"/>
                        <a:pt x="39869" y="58979"/>
                        <a:pt x="41786" y="58376"/>
                      </a:cubicBezTo>
                      <a:cubicBezTo>
                        <a:pt x="44997" y="57365"/>
                        <a:pt x="46843" y="55306"/>
                        <a:pt x="48156" y="52432"/>
                      </a:cubicBezTo>
                      <a:cubicBezTo>
                        <a:pt x="47847" y="52304"/>
                        <a:pt x="47534" y="52259"/>
                        <a:pt x="47221" y="52259"/>
                      </a:cubicBezTo>
                      <a:cubicBezTo>
                        <a:pt x="46487" y="52259"/>
                        <a:pt x="45750" y="52505"/>
                        <a:pt x="45050" y="52505"/>
                      </a:cubicBezTo>
                      <a:cubicBezTo>
                        <a:pt x="44519" y="52505"/>
                        <a:pt x="44011" y="52363"/>
                        <a:pt x="43542" y="51864"/>
                      </a:cubicBezTo>
                      <a:cubicBezTo>
                        <a:pt x="44838" y="50108"/>
                        <a:pt x="44909" y="50037"/>
                        <a:pt x="46293" y="49859"/>
                      </a:cubicBezTo>
                      <a:cubicBezTo>
                        <a:pt x="49646" y="49451"/>
                        <a:pt x="52822" y="48599"/>
                        <a:pt x="55395" y="46222"/>
                      </a:cubicBezTo>
                      <a:cubicBezTo>
                        <a:pt x="55484" y="45760"/>
                        <a:pt x="55697" y="45281"/>
                        <a:pt x="55643" y="44838"/>
                      </a:cubicBezTo>
                      <a:cubicBezTo>
                        <a:pt x="55519" y="44022"/>
                        <a:pt x="55359" y="43205"/>
                        <a:pt x="55164" y="42389"/>
                      </a:cubicBezTo>
                      <a:lnTo>
                        <a:pt x="54224" y="42886"/>
                      </a:lnTo>
                      <a:lnTo>
                        <a:pt x="53887" y="41254"/>
                      </a:lnTo>
                      <a:lnTo>
                        <a:pt x="53017" y="42655"/>
                      </a:lnTo>
                      <a:cubicBezTo>
                        <a:pt x="51775" y="40810"/>
                        <a:pt x="49327" y="39763"/>
                        <a:pt x="49735" y="36906"/>
                      </a:cubicBezTo>
                      <a:lnTo>
                        <a:pt x="49735" y="36906"/>
                      </a:lnTo>
                      <a:cubicBezTo>
                        <a:pt x="51738" y="37643"/>
                        <a:pt x="51709" y="40841"/>
                        <a:pt x="54224" y="40841"/>
                      </a:cubicBezTo>
                      <a:cubicBezTo>
                        <a:pt x="54315" y="40841"/>
                        <a:pt x="54410" y="40836"/>
                        <a:pt x="54508" y="40828"/>
                      </a:cubicBezTo>
                      <a:cubicBezTo>
                        <a:pt x="55927" y="42620"/>
                        <a:pt x="57968" y="43134"/>
                        <a:pt x="59831" y="43365"/>
                      </a:cubicBezTo>
                      <a:lnTo>
                        <a:pt x="61091" y="47286"/>
                      </a:lnTo>
                      <a:lnTo>
                        <a:pt x="62244" y="46683"/>
                      </a:lnTo>
                      <a:lnTo>
                        <a:pt x="61215" y="57010"/>
                      </a:lnTo>
                      <a:cubicBezTo>
                        <a:pt x="61641" y="57382"/>
                        <a:pt x="62102" y="57613"/>
                        <a:pt x="62208" y="57950"/>
                      </a:cubicBezTo>
                      <a:cubicBezTo>
                        <a:pt x="62350" y="58411"/>
                        <a:pt x="62226" y="58944"/>
                        <a:pt x="62226" y="59547"/>
                      </a:cubicBezTo>
                      <a:cubicBezTo>
                        <a:pt x="64054" y="58323"/>
                        <a:pt x="61783" y="56531"/>
                        <a:pt x="63397" y="55164"/>
                      </a:cubicBezTo>
                      <a:cubicBezTo>
                        <a:pt x="64338" y="54348"/>
                        <a:pt x="63894" y="52503"/>
                        <a:pt x="65420" y="51421"/>
                      </a:cubicBezTo>
                      <a:cubicBezTo>
                        <a:pt x="66236" y="50835"/>
                        <a:pt x="66627" y="49575"/>
                        <a:pt x="67407" y="48670"/>
                      </a:cubicBezTo>
                      <a:cubicBezTo>
                        <a:pt x="71098" y="31370"/>
                        <a:pt x="63805" y="13556"/>
                        <a:pt x="49451" y="3265"/>
                      </a:cubicBezTo>
                      <a:lnTo>
                        <a:pt x="47836" y="4223"/>
                      </a:lnTo>
                      <a:lnTo>
                        <a:pt x="47286" y="3425"/>
                      </a:lnTo>
                      <a:lnTo>
                        <a:pt x="45068" y="5465"/>
                      </a:lnTo>
                      <a:lnTo>
                        <a:pt x="44802" y="2963"/>
                      </a:lnTo>
                      <a:cubicBezTo>
                        <a:pt x="44483" y="4383"/>
                        <a:pt x="44412" y="5554"/>
                        <a:pt x="43383" y="6193"/>
                      </a:cubicBezTo>
                      <a:lnTo>
                        <a:pt x="41094" y="4844"/>
                      </a:lnTo>
                      <a:lnTo>
                        <a:pt x="41253" y="4702"/>
                      </a:lnTo>
                      <a:lnTo>
                        <a:pt x="43436" y="4525"/>
                      </a:lnTo>
                      <a:cubicBezTo>
                        <a:pt x="43312" y="3975"/>
                        <a:pt x="43329" y="3673"/>
                        <a:pt x="43205" y="3567"/>
                      </a:cubicBezTo>
                      <a:cubicBezTo>
                        <a:pt x="41857" y="2502"/>
                        <a:pt x="40153" y="1934"/>
                        <a:pt x="38929" y="657"/>
                      </a:cubicBezTo>
                      <a:cubicBezTo>
                        <a:pt x="38787" y="497"/>
                        <a:pt x="38592" y="390"/>
                        <a:pt x="38379" y="319"/>
                      </a:cubicBezTo>
                      <a:cubicBezTo>
                        <a:pt x="37729" y="119"/>
                        <a:pt x="37080" y="1"/>
                        <a:pt x="36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6"/>
                <p:cNvSpPr/>
                <p:nvPr/>
              </p:nvSpPr>
              <p:spPr>
                <a:xfrm>
                  <a:off x="6031360" y="3319580"/>
                  <a:ext cx="62149" cy="151155"/>
                </a:xfrm>
                <a:custGeom>
                  <a:avLst/>
                  <a:gdLst/>
                  <a:ahLst/>
                  <a:cxnLst/>
                  <a:rect l="l" t="t" r="r" b="b"/>
                  <a:pathLst>
                    <a:path w="10771" h="26208" extrusionOk="0">
                      <a:moveTo>
                        <a:pt x="266" y="1"/>
                      </a:moveTo>
                      <a:lnTo>
                        <a:pt x="266" y="1"/>
                      </a:lnTo>
                      <a:cubicBezTo>
                        <a:pt x="0" y="9316"/>
                        <a:pt x="2679" y="18489"/>
                        <a:pt x="7914" y="26208"/>
                      </a:cubicBezTo>
                      <a:lnTo>
                        <a:pt x="9014" y="25995"/>
                      </a:lnTo>
                      <a:cubicBezTo>
                        <a:pt x="9954" y="24078"/>
                        <a:pt x="9617" y="22073"/>
                        <a:pt x="9475" y="20068"/>
                      </a:cubicBezTo>
                      <a:cubicBezTo>
                        <a:pt x="9422" y="19412"/>
                        <a:pt x="9120" y="18347"/>
                        <a:pt x="9386" y="18188"/>
                      </a:cubicBezTo>
                      <a:cubicBezTo>
                        <a:pt x="10753" y="17336"/>
                        <a:pt x="10274" y="15881"/>
                        <a:pt x="10770" y="14834"/>
                      </a:cubicBezTo>
                      <a:cubicBezTo>
                        <a:pt x="9777" y="13415"/>
                        <a:pt x="8890" y="12137"/>
                        <a:pt x="7328" y="11161"/>
                      </a:cubicBezTo>
                      <a:cubicBezTo>
                        <a:pt x="5270" y="9901"/>
                        <a:pt x="3194" y="8216"/>
                        <a:pt x="3247" y="5235"/>
                      </a:cubicBezTo>
                      <a:cubicBezTo>
                        <a:pt x="3265" y="4649"/>
                        <a:pt x="2999" y="3709"/>
                        <a:pt x="2591" y="3514"/>
                      </a:cubicBezTo>
                      <a:cubicBezTo>
                        <a:pt x="1295" y="2893"/>
                        <a:pt x="479" y="1562"/>
                        <a:pt x="408" y="604"/>
                      </a:cubicBezTo>
                      <a:cubicBezTo>
                        <a:pt x="373" y="391"/>
                        <a:pt x="337" y="196"/>
                        <a:pt x="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6"/>
                <p:cNvSpPr/>
                <p:nvPr/>
              </p:nvSpPr>
              <p:spPr>
                <a:xfrm>
                  <a:off x="6189159" y="3076713"/>
                  <a:ext cx="117131" cy="35868"/>
                </a:xfrm>
                <a:custGeom>
                  <a:avLst/>
                  <a:gdLst/>
                  <a:ahLst/>
                  <a:cxnLst/>
                  <a:rect l="l" t="t" r="r" b="b"/>
                  <a:pathLst>
                    <a:path w="20300" h="6219" extrusionOk="0">
                      <a:moveTo>
                        <a:pt x="17629" y="0"/>
                      </a:moveTo>
                      <a:cubicBezTo>
                        <a:pt x="12187" y="0"/>
                        <a:pt x="6775" y="976"/>
                        <a:pt x="1651" y="2882"/>
                      </a:cubicBezTo>
                      <a:cubicBezTo>
                        <a:pt x="1207" y="3344"/>
                        <a:pt x="764" y="3823"/>
                        <a:pt x="302" y="4266"/>
                      </a:cubicBezTo>
                      <a:cubicBezTo>
                        <a:pt x="1" y="4568"/>
                        <a:pt x="231" y="5402"/>
                        <a:pt x="214" y="6218"/>
                      </a:cubicBezTo>
                      <a:cubicBezTo>
                        <a:pt x="1402" y="5473"/>
                        <a:pt x="2201" y="4834"/>
                        <a:pt x="3141" y="4408"/>
                      </a:cubicBezTo>
                      <a:cubicBezTo>
                        <a:pt x="5525" y="3347"/>
                        <a:pt x="8003" y="2632"/>
                        <a:pt x="10607" y="2632"/>
                      </a:cubicBezTo>
                      <a:cubicBezTo>
                        <a:pt x="11182" y="2632"/>
                        <a:pt x="11763" y="2666"/>
                        <a:pt x="12350" y="2740"/>
                      </a:cubicBezTo>
                      <a:cubicBezTo>
                        <a:pt x="12586" y="2362"/>
                        <a:pt x="12876" y="2257"/>
                        <a:pt x="13186" y="2257"/>
                      </a:cubicBezTo>
                      <a:cubicBezTo>
                        <a:pt x="13571" y="2257"/>
                        <a:pt x="13986" y="2419"/>
                        <a:pt x="14364" y="2419"/>
                      </a:cubicBezTo>
                      <a:cubicBezTo>
                        <a:pt x="14550" y="2419"/>
                        <a:pt x="14727" y="2379"/>
                        <a:pt x="14887" y="2261"/>
                      </a:cubicBezTo>
                      <a:cubicBezTo>
                        <a:pt x="16502" y="1072"/>
                        <a:pt x="18472" y="718"/>
                        <a:pt x="20299" y="79"/>
                      </a:cubicBezTo>
                      <a:cubicBezTo>
                        <a:pt x="19409" y="26"/>
                        <a:pt x="18519" y="0"/>
                        <a:pt x="17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6"/>
                <p:cNvSpPr/>
                <p:nvPr/>
              </p:nvSpPr>
              <p:spPr>
                <a:xfrm>
                  <a:off x="6350006" y="3503923"/>
                  <a:ext cx="45156" cy="42581"/>
                </a:xfrm>
                <a:custGeom>
                  <a:avLst/>
                  <a:gdLst/>
                  <a:ahLst/>
                  <a:cxnLst/>
                  <a:rect l="l" t="t" r="r" b="b"/>
                  <a:pathLst>
                    <a:path w="7826" h="7383" extrusionOk="0">
                      <a:moveTo>
                        <a:pt x="7648" y="1"/>
                      </a:moveTo>
                      <a:lnTo>
                        <a:pt x="7648" y="1"/>
                      </a:lnTo>
                      <a:cubicBezTo>
                        <a:pt x="6488" y="417"/>
                        <a:pt x="5728" y="1543"/>
                        <a:pt x="4541" y="1543"/>
                      </a:cubicBezTo>
                      <a:cubicBezTo>
                        <a:pt x="4311" y="1543"/>
                        <a:pt x="4065" y="1501"/>
                        <a:pt x="3797" y="1403"/>
                      </a:cubicBezTo>
                      <a:cubicBezTo>
                        <a:pt x="3766" y="1397"/>
                        <a:pt x="3735" y="1395"/>
                        <a:pt x="3704" y="1395"/>
                      </a:cubicBezTo>
                      <a:cubicBezTo>
                        <a:pt x="3523" y="1395"/>
                        <a:pt x="3348" y="1482"/>
                        <a:pt x="3212" y="1633"/>
                      </a:cubicBezTo>
                      <a:cubicBezTo>
                        <a:pt x="2520" y="3567"/>
                        <a:pt x="142" y="4490"/>
                        <a:pt x="0" y="7045"/>
                      </a:cubicBezTo>
                      <a:lnTo>
                        <a:pt x="1633" y="7382"/>
                      </a:lnTo>
                      <a:cubicBezTo>
                        <a:pt x="2662" y="6353"/>
                        <a:pt x="3655" y="5306"/>
                        <a:pt x="4844" y="4419"/>
                      </a:cubicBezTo>
                      <a:cubicBezTo>
                        <a:pt x="6211" y="3390"/>
                        <a:pt x="7825" y="2219"/>
                        <a:pt x="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6"/>
                <p:cNvSpPr/>
                <p:nvPr/>
              </p:nvSpPr>
              <p:spPr>
                <a:xfrm>
                  <a:off x="6262180" y="3141947"/>
                  <a:ext cx="28469" cy="38688"/>
                </a:xfrm>
                <a:custGeom>
                  <a:avLst/>
                  <a:gdLst/>
                  <a:ahLst/>
                  <a:cxnLst/>
                  <a:rect l="l" t="t" r="r" b="b"/>
                  <a:pathLst>
                    <a:path w="4934" h="6708" extrusionOk="0">
                      <a:moveTo>
                        <a:pt x="2094" y="0"/>
                      </a:moveTo>
                      <a:lnTo>
                        <a:pt x="2094" y="0"/>
                      </a:lnTo>
                      <a:cubicBezTo>
                        <a:pt x="0" y="1420"/>
                        <a:pt x="3052" y="2467"/>
                        <a:pt x="1988" y="4454"/>
                      </a:cubicBezTo>
                      <a:lnTo>
                        <a:pt x="817" y="4756"/>
                      </a:lnTo>
                      <a:cubicBezTo>
                        <a:pt x="1243" y="6707"/>
                        <a:pt x="2822" y="6228"/>
                        <a:pt x="3851" y="6619"/>
                      </a:cubicBezTo>
                      <a:lnTo>
                        <a:pt x="4933" y="5430"/>
                      </a:lnTo>
                      <a:cubicBezTo>
                        <a:pt x="4685" y="3993"/>
                        <a:pt x="2768" y="2875"/>
                        <a:pt x="4206" y="1207"/>
                      </a:cubicBezTo>
                      <a:cubicBezTo>
                        <a:pt x="3883" y="979"/>
                        <a:pt x="3846" y="221"/>
                        <a:pt x="3400" y="221"/>
                      </a:cubicBezTo>
                      <a:cubicBezTo>
                        <a:pt x="3257" y="221"/>
                        <a:pt x="3072" y="299"/>
                        <a:pt x="2822" y="497"/>
                      </a:cubicBezTo>
                      <a:cubicBezTo>
                        <a:pt x="2815" y="502"/>
                        <a:pt x="2807" y="505"/>
                        <a:pt x="2796" y="505"/>
                      </a:cubicBezTo>
                      <a:cubicBezTo>
                        <a:pt x="2667" y="505"/>
                        <a:pt x="2259" y="115"/>
                        <a:pt x="20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6"/>
                <p:cNvSpPr/>
                <p:nvPr/>
              </p:nvSpPr>
              <p:spPr>
                <a:xfrm>
                  <a:off x="6251907" y="3101042"/>
                  <a:ext cx="26011" cy="13686"/>
                </a:xfrm>
                <a:custGeom>
                  <a:avLst/>
                  <a:gdLst/>
                  <a:ahLst/>
                  <a:cxnLst/>
                  <a:rect l="l" t="t" r="r" b="b"/>
                  <a:pathLst>
                    <a:path w="4508" h="2373" extrusionOk="0">
                      <a:moveTo>
                        <a:pt x="1606" y="0"/>
                      </a:moveTo>
                      <a:cubicBezTo>
                        <a:pt x="1091" y="0"/>
                        <a:pt x="558" y="171"/>
                        <a:pt x="0" y="723"/>
                      </a:cubicBezTo>
                      <a:cubicBezTo>
                        <a:pt x="430" y="1555"/>
                        <a:pt x="972" y="2195"/>
                        <a:pt x="1679" y="2195"/>
                      </a:cubicBezTo>
                      <a:cubicBezTo>
                        <a:pt x="1906" y="2195"/>
                        <a:pt x="2151" y="2129"/>
                        <a:pt x="2414" y="1982"/>
                      </a:cubicBezTo>
                      <a:cubicBezTo>
                        <a:pt x="2981" y="1663"/>
                        <a:pt x="4507" y="2373"/>
                        <a:pt x="4064" y="456"/>
                      </a:cubicBezTo>
                      <a:lnTo>
                        <a:pt x="4064" y="456"/>
                      </a:lnTo>
                      <a:cubicBezTo>
                        <a:pt x="4046" y="457"/>
                        <a:pt x="4028" y="457"/>
                        <a:pt x="4010" y="457"/>
                      </a:cubicBezTo>
                      <a:cubicBezTo>
                        <a:pt x="3239" y="457"/>
                        <a:pt x="2447" y="0"/>
                        <a:pt x="1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6"/>
                <p:cNvSpPr/>
                <p:nvPr/>
              </p:nvSpPr>
              <p:spPr>
                <a:xfrm>
                  <a:off x="6250613" y="3155645"/>
                  <a:ext cx="21609" cy="17008"/>
                </a:xfrm>
                <a:custGeom>
                  <a:avLst/>
                  <a:gdLst/>
                  <a:ahLst/>
                  <a:cxnLst/>
                  <a:rect l="l" t="t" r="r" b="b"/>
                  <a:pathLst>
                    <a:path w="3745" h="2949" extrusionOk="0">
                      <a:moveTo>
                        <a:pt x="1345" y="1"/>
                      </a:moveTo>
                      <a:cubicBezTo>
                        <a:pt x="985" y="1"/>
                        <a:pt x="770" y="142"/>
                        <a:pt x="568" y="429"/>
                      </a:cubicBezTo>
                      <a:cubicBezTo>
                        <a:pt x="213" y="943"/>
                        <a:pt x="249" y="1706"/>
                        <a:pt x="0" y="2948"/>
                      </a:cubicBezTo>
                      <a:lnTo>
                        <a:pt x="3744" y="695"/>
                      </a:lnTo>
                      <a:cubicBezTo>
                        <a:pt x="2515" y="235"/>
                        <a:pt x="1810"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01" name="Google Shape;1401;p56"/>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Timeline Always Works Fine</a:t>
            </a:r>
            <a:endParaRPr/>
          </a:p>
        </p:txBody>
      </p:sp>
      <p:sp>
        <p:nvSpPr>
          <p:cNvPr id="1402" name="Google Shape;1402;p56"/>
          <p:cNvSpPr txBox="1"/>
          <p:nvPr/>
        </p:nvSpPr>
        <p:spPr>
          <a:xfrm>
            <a:off x="3009225" y="1196450"/>
            <a:ext cx="1498500" cy="39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chemeClr val="accent1"/>
                </a:solidFill>
                <a:latin typeface="Cairo"/>
                <a:ea typeface="Cairo"/>
                <a:cs typeface="Cairo"/>
                <a:sym typeface="Cairo"/>
              </a:rPr>
              <a:t>Step 2</a:t>
            </a:r>
            <a:endParaRPr sz="1800" b="1">
              <a:solidFill>
                <a:schemeClr val="accent1"/>
              </a:solidFill>
              <a:latin typeface="Cairo"/>
              <a:ea typeface="Cairo"/>
              <a:cs typeface="Cairo"/>
              <a:sym typeface="Cairo"/>
            </a:endParaRPr>
          </a:p>
        </p:txBody>
      </p:sp>
      <p:sp>
        <p:nvSpPr>
          <p:cNvPr id="1403" name="Google Shape;1403;p56"/>
          <p:cNvSpPr txBox="1"/>
          <p:nvPr/>
        </p:nvSpPr>
        <p:spPr>
          <a:xfrm>
            <a:off x="3009225" y="1507782"/>
            <a:ext cx="1498500" cy="6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2"/>
                </a:solidFill>
                <a:latin typeface="Cairo"/>
                <a:ea typeface="Cairo"/>
                <a:cs typeface="Cairo"/>
                <a:sym typeface="Cairo"/>
              </a:rPr>
              <a:t>Mercury is the closest planet</a:t>
            </a:r>
            <a:endParaRPr sz="1600">
              <a:solidFill>
                <a:schemeClr val="dk2"/>
              </a:solidFill>
              <a:latin typeface="Cairo"/>
              <a:ea typeface="Cairo"/>
              <a:cs typeface="Cairo"/>
              <a:sym typeface="Cairo"/>
            </a:endParaRPr>
          </a:p>
        </p:txBody>
      </p:sp>
      <p:sp>
        <p:nvSpPr>
          <p:cNvPr id="1404" name="Google Shape;1404;p56"/>
          <p:cNvSpPr txBox="1"/>
          <p:nvPr/>
        </p:nvSpPr>
        <p:spPr>
          <a:xfrm>
            <a:off x="6353950" y="1196450"/>
            <a:ext cx="1498500" cy="39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chemeClr val="accent1"/>
                </a:solidFill>
                <a:latin typeface="Cairo"/>
                <a:ea typeface="Cairo"/>
                <a:cs typeface="Cairo"/>
                <a:sym typeface="Cairo"/>
              </a:rPr>
              <a:t>Step 4</a:t>
            </a:r>
            <a:endParaRPr sz="1800" b="1">
              <a:solidFill>
                <a:schemeClr val="accent1"/>
              </a:solidFill>
              <a:latin typeface="Cairo"/>
              <a:ea typeface="Cairo"/>
              <a:cs typeface="Cairo"/>
              <a:sym typeface="Cairo"/>
            </a:endParaRPr>
          </a:p>
        </p:txBody>
      </p:sp>
      <p:sp>
        <p:nvSpPr>
          <p:cNvPr id="1405" name="Google Shape;1405;p56"/>
          <p:cNvSpPr txBox="1"/>
          <p:nvPr/>
        </p:nvSpPr>
        <p:spPr>
          <a:xfrm>
            <a:off x="6353950" y="1507782"/>
            <a:ext cx="1498500" cy="6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2"/>
                </a:solidFill>
                <a:latin typeface="Cairo"/>
                <a:ea typeface="Cairo"/>
                <a:cs typeface="Cairo"/>
                <a:sym typeface="Cairo"/>
              </a:rPr>
              <a:t>Jupiter is the biggest planet</a:t>
            </a:r>
            <a:endParaRPr sz="1600">
              <a:solidFill>
                <a:schemeClr val="dk2"/>
              </a:solidFill>
              <a:latin typeface="Cairo"/>
              <a:ea typeface="Cairo"/>
              <a:cs typeface="Cairo"/>
              <a:sym typeface="Cairo"/>
            </a:endParaRPr>
          </a:p>
        </p:txBody>
      </p:sp>
      <p:sp>
        <p:nvSpPr>
          <p:cNvPr id="1406" name="Google Shape;1406;p56"/>
          <p:cNvSpPr txBox="1"/>
          <p:nvPr/>
        </p:nvSpPr>
        <p:spPr>
          <a:xfrm>
            <a:off x="1336700" y="3503031"/>
            <a:ext cx="1498500" cy="39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accent1"/>
                </a:solidFill>
                <a:latin typeface="Cairo"/>
                <a:ea typeface="Cairo"/>
                <a:cs typeface="Cairo"/>
                <a:sym typeface="Cairo"/>
              </a:rPr>
              <a:t>Step 1</a:t>
            </a:r>
            <a:endParaRPr sz="1800" b="1">
              <a:solidFill>
                <a:schemeClr val="accent1"/>
              </a:solidFill>
              <a:latin typeface="Cairo"/>
              <a:ea typeface="Cairo"/>
              <a:cs typeface="Cairo"/>
              <a:sym typeface="Cairo"/>
            </a:endParaRPr>
          </a:p>
        </p:txBody>
      </p:sp>
      <p:sp>
        <p:nvSpPr>
          <p:cNvPr id="1407" name="Google Shape;1407;p56"/>
          <p:cNvSpPr txBox="1"/>
          <p:nvPr/>
        </p:nvSpPr>
        <p:spPr>
          <a:xfrm>
            <a:off x="1336700" y="3813818"/>
            <a:ext cx="1498500" cy="6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2"/>
                </a:solidFill>
                <a:latin typeface="Cairo"/>
                <a:ea typeface="Cairo"/>
                <a:cs typeface="Cairo"/>
                <a:sym typeface="Cairo"/>
              </a:rPr>
              <a:t>Mars is a cold place, not hot</a:t>
            </a:r>
            <a:endParaRPr sz="1600">
              <a:solidFill>
                <a:schemeClr val="dk2"/>
              </a:solidFill>
              <a:latin typeface="Cairo"/>
              <a:ea typeface="Cairo"/>
              <a:cs typeface="Cairo"/>
              <a:sym typeface="Cairo"/>
            </a:endParaRPr>
          </a:p>
          <a:p>
            <a:pPr marL="0" lvl="0" indent="0" algn="ctr" rtl="0">
              <a:spcBef>
                <a:spcPts val="0"/>
              </a:spcBef>
              <a:spcAft>
                <a:spcPts val="0"/>
              </a:spcAft>
              <a:buNone/>
            </a:pPr>
            <a:endParaRPr sz="1600">
              <a:solidFill>
                <a:schemeClr val="dk2"/>
              </a:solidFill>
              <a:latin typeface="Cairo"/>
              <a:ea typeface="Cairo"/>
              <a:cs typeface="Cairo"/>
              <a:sym typeface="Cairo"/>
            </a:endParaRPr>
          </a:p>
          <a:p>
            <a:pPr marL="0" lvl="0" indent="0" algn="ctr" rtl="0">
              <a:spcBef>
                <a:spcPts val="0"/>
              </a:spcBef>
              <a:spcAft>
                <a:spcPts val="0"/>
              </a:spcAft>
              <a:buNone/>
            </a:pPr>
            <a:endParaRPr sz="1600">
              <a:solidFill>
                <a:schemeClr val="dk2"/>
              </a:solidFill>
              <a:latin typeface="Cairo"/>
              <a:ea typeface="Cairo"/>
              <a:cs typeface="Cairo"/>
              <a:sym typeface="Cairo"/>
            </a:endParaRPr>
          </a:p>
        </p:txBody>
      </p:sp>
      <p:sp>
        <p:nvSpPr>
          <p:cNvPr id="1408" name="Google Shape;1408;p56"/>
          <p:cNvSpPr txBox="1"/>
          <p:nvPr/>
        </p:nvSpPr>
        <p:spPr>
          <a:xfrm>
            <a:off x="4681662" y="3503031"/>
            <a:ext cx="1498500" cy="39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chemeClr val="accent1"/>
                </a:solidFill>
                <a:latin typeface="Cairo"/>
                <a:ea typeface="Cairo"/>
                <a:cs typeface="Cairo"/>
                <a:sym typeface="Cairo"/>
              </a:rPr>
              <a:t>Step 3</a:t>
            </a:r>
            <a:endParaRPr sz="1800" b="1">
              <a:solidFill>
                <a:schemeClr val="accent1"/>
              </a:solidFill>
              <a:latin typeface="Cairo"/>
              <a:ea typeface="Cairo"/>
              <a:cs typeface="Cairo"/>
              <a:sym typeface="Cairo"/>
            </a:endParaRPr>
          </a:p>
        </p:txBody>
      </p:sp>
      <p:sp>
        <p:nvSpPr>
          <p:cNvPr id="1409" name="Google Shape;1409;p56"/>
          <p:cNvSpPr txBox="1"/>
          <p:nvPr/>
        </p:nvSpPr>
        <p:spPr>
          <a:xfrm>
            <a:off x="4681662" y="3813818"/>
            <a:ext cx="1498500" cy="6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2"/>
                </a:solidFill>
                <a:latin typeface="Cairo"/>
                <a:ea typeface="Cairo"/>
                <a:cs typeface="Cairo"/>
                <a:sym typeface="Cairo"/>
              </a:rPr>
              <a:t>Venus is the second planet</a:t>
            </a:r>
            <a:endParaRPr sz="1600">
              <a:solidFill>
                <a:schemeClr val="dk2"/>
              </a:solidFill>
              <a:latin typeface="Cairo"/>
              <a:ea typeface="Cairo"/>
              <a:cs typeface="Cairo"/>
              <a:sym typeface="Cairo"/>
            </a:endParaRPr>
          </a:p>
        </p:txBody>
      </p:sp>
      <p:sp>
        <p:nvSpPr>
          <p:cNvPr id="1410" name="Google Shape;1410;p56"/>
          <p:cNvSpPr txBox="1"/>
          <p:nvPr/>
        </p:nvSpPr>
        <p:spPr>
          <a:xfrm>
            <a:off x="1749050" y="2640175"/>
            <a:ext cx="673800" cy="45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a:solidFill>
                  <a:schemeClr val="dk2"/>
                </a:solidFill>
                <a:latin typeface="Neucha"/>
                <a:ea typeface="Neucha"/>
                <a:cs typeface="Neucha"/>
                <a:sym typeface="Neucha"/>
              </a:rPr>
              <a:t>01</a:t>
            </a:r>
            <a:endParaRPr sz="3800">
              <a:solidFill>
                <a:schemeClr val="dk2"/>
              </a:solidFill>
              <a:latin typeface="Neucha"/>
              <a:ea typeface="Neucha"/>
              <a:cs typeface="Neucha"/>
              <a:sym typeface="Neucha"/>
            </a:endParaRPr>
          </a:p>
        </p:txBody>
      </p:sp>
      <p:sp>
        <p:nvSpPr>
          <p:cNvPr id="1411" name="Google Shape;1411;p56"/>
          <p:cNvSpPr txBox="1"/>
          <p:nvPr/>
        </p:nvSpPr>
        <p:spPr>
          <a:xfrm>
            <a:off x="3421575" y="2640175"/>
            <a:ext cx="673800" cy="45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a:solidFill>
                  <a:schemeClr val="dk2"/>
                </a:solidFill>
                <a:latin typeface="Neucha"/>
                <a:ea typeface="Neucha"/>
                <a:cs typeface="Neucha"/>
                <a:sym typeface="Neucha"/>
              </a:rPr>
              <a:t>02</a:t>
            </a:r>
            <a:endParaRPr sz="3800">
              <a:solidFill>
                <a:schemeClr val="dk2"/>
              </a:solidFill>
              <a:latin typeface="Neucha"/>
              <a:ea typeface="Neucha"/>
              <a:cs typeface="Neucha"/>
              <a:sym typeface="Neucha"/>
            </a:endParaRPr>
          </a:p>
        </p:txBody>
      </p:sp>
      <p:sp>
        <p:nvSpPr>
          <p:cNvPr id="1412" name="Google Shape;1412;p56"/>
          <p:cNvSpPr txBox="1"/>
          <p:nvPr/>
        </p:nvSpPr>
        <p:spPr>
          <a:xfrm>
            <a:off x="5094012" y="2640175"/>
            <a:ext cx="673800" cy="45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a:solidFill>
                  <a:schemeClr val="dk2"/>
                </a:solidFill>
                <a:latin typeface="Neucha"/>
                <a:ea typeface="Neucha"/>
                <a:cs typeface="Neucha"/>
                <a:sym typeface="Neucha"/>
              </a:rPr>
              <a:t>03</a:t>
            </a:r>
            <a:endParaRPr sz="3800">
              <a:solidFill>
                <a:schemeClr val="dk2"/>
              </a:solidFill>
              <a:latin typeface="Neucha"/>
              <a:ea typeface="Neucha"/>
              <a:cs typeface="Neucha"/>
              <a:sym typeface="Neucha"/>
            </a:endParaRPr>
          </a:p>
        </p:txBody>
      </p:sp>
      <p:sp>
        <p:nvSpPr>
          <p:cNvPr id="1413" name="Google Shape;1413;p56"/>
          <p:cNvSpPr txBox="1"/>
          <p:nvPr/>
        </p:nvSpPr>
        <p:spPr>
          <a:xfrm>
            <a:off x="6766300" y="2640175"/>
            <a:ext cx="673800" cy="45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a:solidFill>
                  <a:schemeClr val="dk2"/>
                </a:solidFill>
                <a:latin typeface="Neucha"/>
                <a:ea typeface="Neucha"/>
                <a:cs typeface="Neucha"/>
                <a:sym typeface="Neucha"/>
              </a:rPr>
              <a:t>04</a:t>
            </a:r>
            <a:endParaRPr sz="3800">
              <a:solidFill>
                <a:schemeClr val="dk2"/>
              </a:solidFill>
              <a:latin typeface="Neucha"/>
              <a:ea typeface="Neucha"/>
              <a:cs typeface="Neucha"/>
              <a:sym typeface="Neuch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57"/>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Assignment</a:t>
            </a:r>
            <a:endParaRPr/>
          </a:p>
        </p:txBody>
      </p:sp>
      <p:sp>
        <p:nvSpPr>
          <p:cNvPr id="1419" name="Google Shape;1419;p57"/>
          <p:cNvSpPr txBox="1">
            <a:spLocks noGrp="1"/>
          </p:cNvSpPr>
          <p:nvPr>
            <p:ph type="subTitle" idx="1"/>
          </p:nvPr>
        </p:nvSpPr>
        <p:spPr>
          <a:xfrm>
            <a:off x="4210275" y="1566575"/>
            <a:ext cx="3894600" cy="268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2"/>
                </a:solidFill>
              </a:rPr>
              <a:t>Do you know what helps you make your point clear? Lists like this one:</a:t>
            </a:r>
            <a:endParaRPr>
              <a:solidFill>
                <a:schemeClr val="dk2"/>
              </a:solidFill>
            </a:endParaRPr>
          </a:p>
          <a:p>
            <a:pPr marL="457200" lvl="0" indent="-304800" algn="l" rtl="0">
              <a:spcBef>
                <a:spcPts val="1600"/>
              </a:spcBef>
              <a:spcAft>
                <a:spcPts val="0"/>
              </a:spcAft>
              <a:buClr>
                <a:schemeClr val="accent2"/>
              </a:buClr>
              <a:buSzPts val="1200"/>
              <a:buChar char="●"/>
            </a:pPr>
            <a:r>
              <a:rPr lang="en">
                <a:solidFill>
                  <a:schemeClr val="dk2"/>
                </a:solidFill>
              </a:rPr>
              <a:t>Because they’re simple</a:t>
            </a:r>
            <a:endParaRPr>
              <a:solidFill>
                <a:schemeClr val="dk2"/>
              </a:solidFill>
            </a:endParaRPr>
          </a:p>
          <a:p>
            <a:pPr marL="457200" lvl="0" indent="-304800" algn="l" rtl="0">
              <a:spcBef>
                <a:spcPts val="0"/>
              </a:spcBef>
              <a:spcAft>
                <a:spcPts val="0"/>
              </a:spcAft>
              <a:buClr>
                <a:schemeClr val="accent2"/>
              </a:buClr>
              <a:buSzPts val="1200"/>
              <a:buChar char="●"/>
            </a:pPr>
            <a:r>
              <a:rPr lang="en">
                <a:solidFill>
                  <a:schemeClr val="dk2"/>
                </a:solidFill>
              </a:rPr>
              <a:t>You can organize your ideas clearly</a:t>
            </a:r>
            <a:endParaRPr>
              <a:solidFill>
                <a:schemeClr val="dk2"/>
              </a:solidFill>
            </a:endParaRPr>
          </a:p>
          <a:p>
            <a:pPr marL="457200" lvl="0" indent="-304800" algn="l" rtl="0">
              <a:spcBef>
                <a:spcPts val="0"/>
              </a:spcBef>
              <a:spcAft>
                <a:spcPts val="0"/>
              </a:spcAft>
              <a:buClr>
                <a:schemeClr val="accent2"/>
              </a:buClr>
              <a:buSzPts val="1200"/>
              <a:buChar char="●"/>
            </a:pPr>
            <a:r>
              <a:rPr lang="en">
                <a:solidFill>
                  <a:schemeClr val="dk2"/>
                </a:solidFill>
              </a:rPr>
              <a:t>And because you’ll never forget to buy milk!</a:t>
            </a:r>
            <a:endParaRPr>
              <a:solidFill>
                <a:schemeClr val="dk2"/>
              </a:solidFill>
            </a:endParaRPr>
          </a:p>
          <a:p>
            <a:pPr marL="0" lvl="0" indent="0" algn="l" rtl="0">
              <a:spcBef>
                <a:spcPts val="1600"/>
              </a:spcBef>
              <a:spcAft>
                <a:spcPts val="1600"/>
              </a:spcAft>
              <a:buNone/>
            </a:pPr>
            <a:r>
              <a:rPr lang="en">
                <a:solidFill>
                  <a:schemeClr val="dk2"/>
                </a:solidFill>
              </a:rPr>
              <a:t>And the most important thing: the audience won’t miss the point of your presentation</a:t>
            </a:r>
            <a:endParaRPr>
              <a:solidFill>
                <a:schemeClr val="dk2"/>
              </a:solidFill>
            </a:endParaRPr>
          </a:p>
        </p:txBody>
      </p:sp>
      <p:grpSp>
        <p:nvGrpSpPr>
          <p:cNvPr id="1420" name="Google Shape;1420;p57"/>
          <p:cNvGrpSpPr/>
          <p:nvPr/>
        </p:nvGrpSpPr>
        <p:grpSpPr>
          <a:xfrm>
            <a:off x="1168986" y="1566625"/>
            <a:ext cx="2435708" cy="2273584"/>
            <a:chOff x="1062125" y="1466870"/>
            <a:chExt cx="2649237" cy="2472900"/>
          </a:xfrm>
        </p:grpSpPr>
        <p:sp>
          <p:nvSpPr>
            <p:cNvPr id="1421" name="Google Shape;1421;p57"/>
            <p:cNvSpPr/>
            <p:nvPr/>
          </p:nvSpPr>
          <p:spPr>
            <a:xfrm rot="-639722">
              <a:off x="1239745" y="1644490"/>
              <a:ext cx="2117660" cy="211766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2" name="Google Shape;1422;p57"/>
            <p:cNvGrpSpPr/>
            <p:nvPr/>
          </p:nvGrpSpPr>
          <p:grpSpPr>
            <a:xfrm>
              <a:off x="1233609" y="1662276"/>
              <a:ext cx="2477752" cy="2200945"/>
              <a:chOff x="6644304" y="3073628"/>
              <a:chExt cx="576302" cy="511871"/>
            </a:xfrm>
          </p:grpSpPr>
          <p:sp>
            <p:nvSpPr>
              <p:cNvPr id="1423" name="Google Shape;1423;p57"/>
              <p:cNvSpPr/>
              <p:nvPr/>
            </p:nvSpPr>
            <p:spPr>
              <a:xfrm>
                <a:off x="6644304" y="3073628"/>
                <a:ext cx="576302" cy="511871"/>
              </a:xfrm>
              <a:custGeom>
                <a:avLst/>
                <a:gdLst/>
                <a:ahLst/>
                <a:cxnLst/>
                <a:rect l="l" t="t" r="r" b="b"/>
                <a:pathLst>
                  <a:path w="99879" h="88751" extrusionOk="0">
                    <a:moveTo>
                      <a:pt x="50483" y="1"/>
                    </a:moveTo>
                    <a:cubicBezTo>
                      <a:pt x="46751" y="1"/>
                      <a:pt x="42953" y="456"/>
                      <a:pt x="39160" y="1409"/>
                    </a:cubicBezTo>
                    <a:cubicBezTo>
                      <a:pt x="14870" y="7513"/>
                      <a:pt x="1" y="31697"/>
                      <a:pt x="5963" y="55420"/>
                    </a:cubicBezTo>
                    <a:cubicBezTo>
                      <a:pt x="10993" y="75452"/>
                      <a:pt x="29236" y="88750"/>
                      <a:pt x="49406" y="88750"/>
                    </a:cubicBezTo>
                    <a:cubicBezTo>
                      <a:pt x="53141" y="88750"/>
                      <a:pt x="56941" y="88294"/>
                      <a:pt x="60736" y="87341"/>
                    </a:cubicBezTo>
                    <a:cubicBezTo>
                      <a:pt x="85027" y="81237"/>
                      <a:pt x="99878" y="57053"/>
                      <a:pt x="93917" y="33330"/>
                    </a:cubicBezTo>
                    <a:cubicBezTo>
                      <a:pt x="88901" y="13311"/>
                      <a:pt x="70655" y="1"/>
                      <a:pt x="504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4" name="Google Shape;1424;p57"/>
              <p:cNvGrpSpPr/>
              <p:nvPr/>
            </p:nvGrpSpPr>
            <p:grpSpPr>
              <a:xfrm>
                <a:off x="6712169" y="3085440"/>
                <a:ext cx="481622" cy="494913"/>
                <a:chOff x="6712169" y="3085440"/>
                <a:chExt cx="481622" cy="494913"/>
              </a:xfrm>
            </p:grpSpPr>
            <p:sp>
              <p:nvSpPr>
                <p:cNvPr id="1425" name="Google Shape;1425;p57"/>
                <p:cNvSpPr/>
                <p:nvPr/>
              </p:nvSpPr>
              <p:spPr>
                <a:xfrm>
                  <a:off x="6712169" y="3085440"/>
                  <a:ext cx="238757" cy="315615"/>
                </a:xfrm>
                <a:custGeom>
                  <a:avLst/>
                  <a:gdLst/>
                  <a:ahLst/>
                  <a:cxnLst/>
                  <a:rect l="l" t="t" r="r" b="b"/>
                  <a:pathLst>
                    <a:path w="41379" h="54723" extrusionOk="0">
                      <a:moveTo>
                        <a:pt x="20938" y="3904"/>
                      </a:moveTo>
                      <a:lnTo>
                        <a:pt x="22677" y="6583"/>
                      </a:lnTo>
                      <a:lnTo>
                        <a:pt x="22091" y="7097"/>
                      </a:lnTo>
                      <a:lnTo>
                        <a:pt x="18951" y="4400"/>
                      </a:lnTo>
                      <a:lnTo>
                        <a:pt x="20938" y="3904"/>
                      </a:lnTo>
                      <a:close/>
                      <a:moveTo>
                        <a:pt x="25072" y="0"/>
                      </a:moveTo>
                      <a:lnTo>
                        <a:pt x="25072" y="0"/>
                      </a:lnTo>
                      <a:cubicBezTo>
                        <a:pt x="24433" y="195"/>
                        <a:pt x="23812" y="408"/>
                        <a:pt x="23191" y="621"/>
                      </a:cubicBezTo>
                      <a:lnTo>
                        <a:pt x="23493" y="1047"/>
                      </a:lnTo>
                      <a:lnTo>
                        <a:pt x="21861" y="1136"/>
                      </a:lnTo>
                      <a:cubicBezTo>
                        <a:pt x="20920" y="1491"/>
                        <a:pt x="19980" y="1899"/>
                        <a:pt x="19075" y="2307"/>
                      </a:cubicBezTo>
                      <a:lnTo>
                        <a:pt x="17709" y="4489"/>
                      </a:lnTo>
                      <a:lnTo>
                        <a:pt x="19341" y="6778"/>
                      </a:lnTo>
                      <a:lnTo>
                        <a:pt x="19341" y="6778"/>
                      </a:lnTo>
                      <a:lnTo>
                        <a:pt x="16697" y="6086"/>
                      </a:lnTo>
                      <a:lnTo>
                        <a:pt x="17017" y="4542"/>
                      </a:lnTo>
                      <a:lnTo>
                        <a:pt x="15473" y="4205"/>
                      </a:lnTo>
                      <a:cubicBezTo>
                        <a:pt x="14124" y="4968"/>
                        <a:pt x="12811" y="5820"/>
                        <a:pt x="11552" y="6725"/>
                      </a:cubicBezTo>
                      <a:lnTo>
                        <a:pt x="12581" y="6920"/>
                      </a:lnTo>
                      <a:lnTo>
                        <a:pt x="11836" y="8091"/>
                      </a:lnTo>
                      <a:cubicBezTo>
                        <a:pt x="11392" y="7967"/>
                        <a:pt x="10842" y="7772"/>
                        <a:pt x="10363" y="7612"/>
                      </a:cubicBezTo>
                      <a:cubicBezTo>
                        <a:pt x="6300" y="10753"/>
                        <a:pt x="2804" y="14567"/>
                        <a:pt x="1" y="18897"/>
                      </a:cubicBezTo>
                      <a:cubicBezTo>
                        <a:pt x="356" y="19536"/>
                        <a:pt x="498" y="20299"/>
                        <a:pt x="373" y="21026"/>
                      </a:cubicBezTo>
                      <a:cubicBezTo>
                        <a:pt x="285" y="21895"/>
                        <a:pt x="870" y="22800"/>
                        <a:pt x="977" y="23723"/>
                      </a:cubicBezTo>
                      <a:cubicBezTo>
                        <a:pt x="1101" y="24681"/>
                        <a:pt x="835" y="25710"/>
                        <a:pt x="1048" y="26633"/>
                      </a:cubicBezTo>
                      <a:cubicBezTo>
                        <a:pt x="1580" y="28922"/>
                        <a:pt x="1651" y="28904"/>
                        <a:pt x="1314" y="30696"/>
                      </a:cubicBezTo>
                      <a:cubicBezTo>
                        <a:pt x="1260" y="30998"/>
                        <a:pt x="1243" y="31335"/>
                        <a:pt x="1189" y="31654"/>
                      </a:cubicBezTo>
                      <a:cubicBezTo>
                        <a:pt x="906" y="33943"/>
                        <a:pt x="852" y="36090"/>
                        <a:pt x="2378" y="38184"/>
                      </a:cubicBezTo>
                      <a:cubicBezTo>
                        <a:pt x="3194" y="39302"/>
                        <a:pt x="4490" y="39461"/>
                        <a:pt x="5217" y="40473"/>
                      </a:cubicBezTo>
                      <a:cubicBezTo>
                        <a:pt x="5377" y="41147"/>
                        <a:pt x="5679" y="41821"/>
                        <a:pt x="5679" y="42496"/>
                      </a:cubicBezTo>
                      <a:cubicBezTo>
                        <a:pt x="5679" y="43170"/>
                        <a:pt x="7311" y="43347"/>
                        <a:pt x="6406" y="44146"/>
                      </a:cubicBezTo>
                      <a:lnTo>
                        <a:pt x="8429" y="45122"/>
                      </a:lnTo>
                      <a:lnTo>
                        <a:pt x="8429" y="45122"/>
                      </a:lnTo>
                      <a:lnTo>
                        <a:pt x="8269" y="43170"/>
                      </a:lnTo>
                      <a:lnTo>
                        <a:pt x="8269" y="43170"/>
                      </a:lnTo>
                      <a:cubicBezTo>
                        <a:pt x="8872" y="43613"/>
                        <a:pt x="9298" y="43826"/>
                        <a:pt x="9600" y="44146"/>
                      </a:cubicBezTo>
                      <a:cubicBezTo>
                        <a:pt x="10345" y="44909"/>
                        <a:pt x="10948" y="45849"/>
                        <a:pt x="11765" y="46523"/>
                      </a:cubicBezTo>
                      <a:cubicBezTo>
                        <a:pt x="12652" y="47251"/>
                        <a:pt x="13734" y="47730"/>
                        <a:pt x="13255" y="49167"/>
                      </a:cubicBezTo>
                      <a:cubicBezTo>
                        <a:pt x="15142" y="50239"/>
                        <a:pt x="17068" y="51273"/>
                        <a:pt x="19240" y="51273"/>
                      </a:cubicBezTo>
                      <a:cubicBezTo>
                        <a:pt x="19621" y="51273"/>
                        <a:pt x="20009" y="51241"/>
                        <a:pt x="20406" y="51172"/>
                      </a:cubicBezTo>
                      <a:cubicBezTo>
                        <a:pt x="21066" y="51051"/>
                        <a:pt x="21687" y="50867"/>
                        <a:pt x="22299" y="50867"/>
                      </a:cubicBezTo>
                      <a:cubicBezTo>
                        <a:pt x="22856" y="50867"/>
                        <a:pt x="23406" y="51019"/>
                        <a:pt x="23972" y="51509"/>
                      </a:cubicBezTo>
                      <a:cubicBezTo>
                        <a:pt x="24575" y="52042"/>
                        <a:pt x="25551" y="52219"/>
                        <a:pt x="26403" y="52414"/>
                      </a:cubicBezTo>
                      <a:cubicBezTo>
                        <a:pt x="26412" y="52417"/>
                        <a:pt x="26421" y="52418"/>
                        <a:pt x="26431" y="52418"/>
                      </a:cubicBezTo>
                      <a:cubicBezTo>
                        <a:pt x="26612" y="52418"/>
                        <a:pt x="26911" y="51958"/>
                        <a:pt x="27130" y="51722"/>
                      </a:cubicBezTo>
                      <a:cubicBezTo>
                        <a:pt x="29563" y="53875"/>
                        <a:pt x="30553" y="54722"/>
                        <a:pt x="31970" y="54722"/>
                      </a:cubicBezTo>
                      <a:cubicBezTo>
                        <a:pt x="32888" y="54722"/>
                        <a:pt x="33985" y="54367"/>
                        <a:pt x="35771" y="53780"/>
                      </a:cubicBezTo>
                      <a:cubicBezTo>
                        <a:pt x="35754" y="53674"/>
                        <a:pt x="35736" y="53568"/>
                        <a:pt x="35700" y="53461"/>
                      </a:cubicBezTo>
                      <a:cubicBezTo>
                        <a:pt x="35026" y="53479"/>
                        <a:pt x="34387" y="53550"/>
                        <a:pt x="33731" y="53568"/>
                      </a:cubicBezTo>
                      <a:cubicBezTo>
                        <a:pt x="33590" y="53572"/>
                        <a:pt x="33456" y="53574"/>
                        <a:pt x="33329" y="53574"/>
                      </a:cubicBezTo>
                      <a:cubicBezTo>
                        <a:pt x="31461" y="53574"/>
                        <a:pt x="31079" y="53047"/>
                        <a:pt x="30697" y="50871"/>
                      </a:cubicBezTo>
                      <a:cubicBezTo>
                        <a:pt x="30590" y="50179"/>
                        <a:pt x="30005" y="49575"/>
                        <a:pt x="29650" y="48972"/>
                      </a:cubicBezTo>
                      <a:lnTo>
                        <a:pt x="26030" y="49628"/>
                      </a:lnTo>
                      <a:lnTo>
                        <a:pt x="26030" y="49628"/>
                      </a:lnTo>
                      <a:lnTo>
                        <a:pt x="26385" y="45406"/>
                      </a:lnTo>
                      <a:lnTo>
                        <a:pt x="24167" y="45956"/>
                      </a:lnTo>
                      <a:cubicBezTo>
                        <a:pt x="23812" y="46931"/>
                        <a:pt x="24007" y="48085"/>
                        <a:pt x="22553" y="48564"/>
                      </a:cubicBezTo>
                      <a:cubicBezTo>
                        <a:pt x="22259" y="48659"/>
                        <a:pt x="21992" y="48700"/>
                        <a:pt x="21745" y="48700"/>
                      </a:cubicBezTo>
                      <a:cubicBezTo>
                        <a:pt x="20706" y="48700"/>
                        <a:pt x="20016" y="47976"/>
                        <a:pt x="19199" y="47517"/>
                      </a:cubicBezTo>
                      <a:lnTo>
                        <a:pt x="17851" y="42123"/>
                      </a:lnTo>
                      <a:cubicBezTo>
                        <a:pt x="19459" y="40109"/>
                        <a:pt x="19754" y="39740"/>
                        <a:pt x="21393" y="39740"/>
                      </a:cubicBezTo>
                      <a:cubicBezTo>
                        <a:pt x="21761" y="39740"/>
                        <a:pt x="22197" y="39758"/>
                        <a:pt x="22730" y="39781"/>
                      </a:cubicBezTo>
                      <a:lnTo>
                        <a:pt x="22890" y="38237"/>
                      </a:lnTo>
                      <a:lnTo>
                        <a:pt x="27042" y="38113"/>
                      </a:lnTo>
                      <a:lnTo>
                        <a:pt x="30324" y="41786"/>
                      </a:lnTo>
                      <a:cubicBezTo>
                        <a:pt x="30679" y="39550"/>
                        <a:pt x="29064" y="38290"/>
                        <a:pt x="28532" y="36374"/>
                      </a:cubicBezTo>
                      <a:cubicBezTo>
                        <a:pt x="29366" y="35363"/>
                        <a:pt x="30324" y="34280"/>
                        <a:pt x="31229" y="33163"/>
                      </a:cubicBezTo>
                      <a:cubicBezTo>
                        <a:pt x="32045" y="32133"/>
                        <a:pt x="31974" y="31885"/>
                        <a:pt x="30644" y="30359"/>
                      </a:cubicBezTo>
                      <a:cubicBezTo>
                        <a:pt x="31105" y="29916"/>
                        <a:pt x="31886" y="29490"/>
                        <a:pt x="31957" y="28993"/>
                      </a:cubicBezTo>
                      <a:cubicBezTo>
                        <a:pt x="32152" y="27378"/>
                        <a:pt x="33411" y="26757"/>
                        <a:pt x="34441" y="25906"/>
                      </a:cubicBezTo>
                      <a:lnTo>
                        <a:pt x="34245" y="24273"/>
                      </a:lnTo>
                      <a:lnTo>
                        <a:pt x="36588" y="22996"/>
                      </a:lnTo>
                      <a:lnTo>
                        <a:pt x="37120" y="24096"/>
                      </a:lnTo>
                      <a:lnTo>
                        <a:pt x="40438" y="20849"/>
                      </a:lnTo>
                      <a:lnTo>
                        <a:pt x="40048" y="20387"/>
                      </a:lnTo>
                      <a:lnTo>
                        <a:pt x="38184" y="21700"/>
                      </a:lnTo>
                      <a:lnTo>
                        <a:pt x="36410" y="20547"/>
                      </a:lnTo>
                      <a:cubicBezTo>
                        <a:pt x="37315" y="19429"/>
                        <a:pt x="38309" y="18631"/>
                        <a:pt x="38752" y="17584"/>
                      </a:cubicBezTo>
                      <a:cubicBezTo>
                        <a:pt x="39285" y="16377"/>
                        <a:pt x="40686" y="16271"/>
                        <a:pt x="41378" y="15295"/>
                      </a:cubicBezTo>
                      <a:cubicBezTo>
                        <a:pt x="40314" y="14177"/>
                        <a:pt x="39285" y="13663"/>
                        <a:pt x="37989" y="13521"/>
                      </a:cubicBezTo>
                      <a:cubicBezTo>
                        <a:pt x="37031" y="13467"/>
                        <a:pt x="36162" y="12971"/>
                        <a:pt x="35647" y="12154"/>
                      </a:cubicBezTo>
                      <a:cubicBezTo>
                        <a:pt x="35257" y="11622"/>
                        <a:pt x="34813" y="11161"/>
                        <a:pt x="34281" y="10770"/>
                      </a:cubicBezTo>
                      <a:cubicBezTo>
                        <a:pt x="34068" y="10593"/>
                        <a:pt x="33678" y="10628"/>
                        <a:pt x="33323" y="10557"/>
                      </a:cubicBezTo>
                      <a:lnTo>
                        <a:pt x="32773" y="12509"/>
                      </a:lnTo>
                      <a:cubicBezTo>
                        <a:pt x="31022" y="12013"/>
                        <a:pt x="29978" y="9739"/>
                        <a:pt x="28235" y="9739"/>
                      </a:cubicBezTo>
                      <a:cubicBezTo>
                        <a:pt x="27735" y="9739"/>
                        <a:pt x="27176" y="9927"/>
                        <a:pt x="26527" y="10398"/>
                      </a:cubicBezTo>
                      <a:cubicBezTo>
                        <a:pt x="26793" y="11711"/>
                        <a:pt x="25942" y="13290"/>
                        <a:pt x="27343" y="14479"/>
                      </a:cubicBezTo>
                      <a:cubicBezTo>
                        <a:pt x="27538" y="14638"/>
                        <a:pt x="27609" y="15295"/>
                        <a:pt x="27485" y="15419"/>
                      </a:cubicBezTo>
                      <a:cubicBezTo>
                        <a:pt x="26154" y="16590"/>
                        <a:pt x="27095" y="18169"/>
                        <a:pt x="26935" y="19447"/>
                      </a:cubicBezTo>
                      <a:cubicBezTo>
                        <a:pt x="26757" y="19471"/>
                        <a:pt x="26594" y="19483"/>
                        <a:pt x="26444" y="19483"/>
                      </a:cubicBezTo>
                      <a:cubicBezTo>
                        <a:pt x="24534" y="19483"/>
                        <a:pt x="24803" y="17604"/>
                        <a:pt x="24309" y="16732"/>
                      </a:cubicBezTo>
                      <a:cubicBezTo>
                        <a:pt x="23538" y="16756"/>
                        <a:pt x="22881" y="16829"/>
                        <a:pt x="22272" y="16829"/>
                      </a:cubicBezTo>
                      <a:cubicBezTo>
                        <a:pt x="21985" y="16829"/>
                        <a:pt x="21708" y="16813"/>
                        <a:pt x="21435" y="16768"/>
                      </a:cubicBezTo>
                      <a:cubicBezTo>
                        <a:pt x="20583" y="16626"/>
                        <a:pt x="19767" y="16235"/>
                        <a:pt x="18968" y="15880"/>
                      </a:cubicBezTo>
                      <a:cubicBezTo>
                        <a:pt x="18099" y="15508"/>
                        <a:pt x="17904" y="14745"/>
                        <a:pt x="18117" y="13929"/>
                      </a:cubicBezTo>
                      <a:cubicBezTo>
                        <a:pt x="18489" y="12562"/>
                        <a:pt x="19820" y="11799"/>
                        <a:pt x="20317" y="10433"/>
                      </a:cubicBezTo>
                      <a:cubicBezTo>
                        <a:pt x="20420" y="10159"/>
                        <a:pt x="20643" y="10069"/>
                        <a:pt x="20926" y="10069"/>
                      </a:cubicBezTo>
                      <a:cubicBezTo>
                        <a:pt x="21466" y="10069"/>
                        <a:pt x="22224" y="10398"/>
                        <a:pt x="22783" y="10398"/>
                      </a:cubicBezTo>
                      <a:cubicBezTo>
                        <a:pt x="23422" y="10398"/>
                        <a:pt x="24078" y="10114"/>
                        <a:pt x="25445" y="9777"/>
                      </a:cubicBezTo>
                      <a:lnTo>
                        <a:pt x="22925" y="8836"/>
                      </a:lnTo>
                      <a:cubicBezTo>
                        <a:pt x="23351" y="8002"/>
                        <a:pt x="23759" y="7435"/>
                        <a:pt x="23972" y="6796"/>
                      </a:cubicBezTo>
                      <a:cubicBezTo>
                        <a:pt x="24489" y="5333"/>
                        <a:pt x="24808" y="4715"/>
                        <a:pt x="25467" y="4715"/>
                      </a:cubicBezTo>
                      <a:cubicBezTo>
                        <a:pt x="25870" y="4715"/>
                        <a:pt x="26401" y="4947"/>
                        <a:pt x="27184" y="5359"/>
                      </a:cubicBezTo>
                      <a:cubicBezTo>
                        <a:pt x="27485" y="5518"/>
                        <a:pt x="27787" y="5713"/>
                        <a:pt x="28177" y="5944"/>
                      </a:cubicBezTo>
                      <a:lnTo>
                        <a:pt x="26012" y="8694"/>
                      </a:lnTo>
                      <a:cubicBezTo>
                        <a:pt x="26754" y="8600"/>
                        <a:pt x="27262" y="8535"/>
                        <a:pt x="27696" y="8535"/>
                      </a:cubicBezTo>
                      <a:cubicBezTo>
                        <a:pt x="28642" y="8535"/>
                        <a:pt x="29231" y="8844"/>
                        <a:pt x="31105" y="9830"/>
                      </a:cubicBezTo>
                      <a:lnTo>
                        <a:pt x="32844" y="8304"/>
                      </a:lnTo>
                      <a:lnTo>
                        <a:pt x="31886" y="7346"/>
                      </a:lnTo>
                      <a:lnTo>
                        <a:pt x="32861" y="5341"/>
                      </a:lnTo>
                      <a:lnTo>
                        <a:pt x="25232" y="2005"/>
                      </a:lnTo>
                      <a:lnTo>
                        <a:pt x="21577" y="2733"/>
                      </a:lnTo>
                      <a:lnTo>
                        <a:pt x="21452" y="2218"/>
                      </a:lnTo>
                      <a:lnTo>
                        <a:pt x="24540" y="1437"/>
                      </a:lnTo>
                      <a:lnTo>
                        <a:pt x="250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7"/>
                <p:cNvSpPr/>
                <p:nvPr/>
              </p:nvSpPr>
              <p:spPr>
                <a:xfrm>
                  <a:off x="6913100" y="3367694"/>
                  <a:ext cx="190537" cy="212659"/>
                </a:xfrm>
                <a:custGeom>
                  <a:avLst/>
                  <a:gdLst/>
                  <a:ahLst/>
                  <a:cxnLst/>
                  <a:rect l="l" t="t" r="r" b="b"/>
                  <a:pathLst>
                    <a:path w="33022" h="36872" extrusionOk="0">
                      <a:moveTo>
                        <a:pt x="11233" y="0"/>
                      </a:moveTo>
                      <a:cubicBezTo>
                        <a:pt x="10639" y="505"/>
                        <a:pt x="10418" y="1084"/>
                        <a:pt x="9687" y="1084"/>
                      </a:cubicBezTo>
                      <a:cubicBezTo>
                        <a:pt x="9544" y="1084"/>
                        <a:pt x="9381" y="1061"/>
                        <a:pt x="9192" y="1012"/>
                      </a:cubicBezTo>
                      <a:cubicBezTo>
                        <a:pt x="8542" y="845"/>
                        <a:pt x="7805" y="576"/>
                        <a:pt x="7089" y="576"/>
                      </a:cubicBezTo>
                      <a:cubicBezTo>
                        <a:pt x="6437" y="576"/>
                        <a:pt x="5804" y="799"/>
                        <a:pt x="5271" y="1526"/>
                      </a:cubicBezTo>
                      <a:lnTo>
                        <a:pt x="4632" y="231"/>
                      </a:lnTo>
                      <a:cubicBezTo>
                        <a:pt x="3940" y="1030"/>
                        <a:pt x="3780" y="2165"/>
                        <a:pt x="2591" y="2325"/>
                      </a:cubicBezTo>
                      <a:cubicBezTo>
                        <a:pt x="1208" y="2502"/>
                        <a:pt x="2538" y="4649"/>
                        <a:pt x="959" y="4844"/>
                      </a:cubicBezTo>
                      <a:lnTo>
                        <a:pt x="2006" y="8961"/>
                      </a:lnTo>
                      <a:lnTo>
                        <a:pt x="1" y="12190"/>
                      </a:lnTo>
                      <a:cubicBezTo>
                        <a:pt x="1190" y="12935"/>
                        <a:pt x="143" y="14302"/>
                        <a:pt x="640" y="15153"/>
                      </a:cubicBezTo>
                      <a:cubicBezTo>
                        <a:pt x="1882" y="15987"/>
                        <a:pt x="3071" y="16697"/>
                        <a:pt x="4135" y="17531"/>
                      </a:cubicBezTo>
                      <a:cubicBezTo>
                        <a:pt x="5058" y="18276"/>
                        <a:pt x="5732" y="19359"/>
                        <a:pt x="6726" y="19980"/>
                      </a:cubicBezTo>
                      <a:cubicBezTo>
                        <a:pt x="7808" y="20654"/>
                        <a:pt x="9121" y="20973"/>
                        <a:pt x="10044" y="21364"/>
                      </a:cubicBezTo>
                      <a:cubicBezTo>
                        <a:pt x="11250" y="25161"/>
                        <a:pt x="11587" y="28638"/>
                        <a:pt x="10878" y="32152"/>
                      </a:cubicBezTo>
                      <a:cubicBezTo>
                        <a:pt x="11091" y="32506"/>
                        <a:pt x="11623" y="32968"/>
                        <a:pt x="11605" y="33394"/>
                      </a:cubicBezTo>
                      <a:cubicBezTo>
                        <a:pt x="11552" y="34405"/>
                        <a:pt x="11605" y="35416"/>
                        <a:pt x="11783" y="36428"/>
                      </a:cubicBezTo>
                      <a:cubicBezTo>
                        <a:pt x="11800" y="36587"/>
                        <a:pt x="11836" y="36729"/>
                        <a:pt x="11871" y="36871"/>
                      </a:cubicBezTo>
                      <a:cubicBezTo>
                        <a:pt x="12634" y="36712"/>
                        <a:pt x="13379" y="36552"/>
                        <a:pt x="14125" y="36357"/>
                      </a:cubicBezTo>
                      <a:lnTo>
                        <a:pt x="14568" y="36233"/>
                      </a:lnTo>
                      <a:cubicBezTo>
                        <a:pt x="15172" y="34139"/>
                        <a:pt x="15828" y="32045"/>
                        <a:pt x="17798" y="30785"/>
                      </a:cubicBezTo>
                      <a:cubicBezTo>
                        <a:pt x="18543" y="30324"/>
                        <a:pt x="18951" y="29845"/>
                        <a:pt x="19235" y="29117"/>
                      </a:cubicBezTo>
                      <a:cubicBezTo>
                        <a:pt x="19377" y="28763"/>
                        <a:pt x="19465" y="28230"/>
                        <a:pt x="19732" y="28124"/>
                      </a:cubicBezTo>
                      <a:cubicBezTo>
                        <a:pt x="22233" y="27059"/>
                        <a:pt x="23334" y="24930"/>
                        <a:pt x="24008" y="22535"/>
                      </a:cubicBezTo>
                      <a:cubicBezTo>
                        <a:pt x="24345" y="21346"/>
                        <a:pt x="25232" y="20423"/>
                        <a:pt x="26403" y="20051"/>
                      </a:cubicBezTo>
                      <a:cubicBezTo>
                        <a:pt x="28550" y="19447"/>
                        <a:pt x="29065" y="17904"/>
                        <a:pt x="29615" y="16147"/>
                      </a:cubicBezTo>
                      <a:cubicBezTo>
                        <a:pt x="30449" y="13503"/>
                        <a:pt x="30999" y="10735"/>
                        <a:pt x="32844" y="8517"/>
                      </a:cubicBezTo>
                      <a:cubicBezTo>
                        <a:pt x="32933" y="8429"/>
                        <a:pt x="32986" y="8340"/>
                        <a:pt x="33021" y="8216"/>
                      </a:cubicBezTo>
                      <a:cubicBezTo>
                        <a:pt x="33021" y="7683"/>
                        <a:pt x="33021" y="7133"/>
                        <a:pt x="33021" y="6424"/>
                      </a:cubicBezTo>
                      <a:cubicBezTo>
                        <a:pt x="32898" y="6449"/>
                        <a:pt x="32778" y="6461"/>
                        <a:pt x="32662" y="6461"/>
                      </a:cubicBezTo>
                      <a:cubicBezTo>
                        <a:pt x="31610" y="6461"/>
                        <a:pt x="30838" y="5512"/>
                        <a:pt x="29835" y="5512"/>
                      </a:cubicBezTo>
                      <a:cubicBezTo>
                        <a:pt x="29647" y="5512"/>
                        <a:pt x="29450" y="5546"/>
                        <a:pt x="29242" y="5625"/>
                      </a:cubicBezTo>
                      <a:cubicBezTo>
                        <a:pt x="28763" y="5810"/>
                        <a:pt x="28295" y="5881"/>
                        <a:pt x="27833" y="5881"/>
                      </a:cubicBezTo>
                      <a:cubicBezTo>
                        <a:pt x="27010" y="5881"/>
                        <a:pt x="26203" y="5659"/>
                        <a:pt x="25374" y="5465"/>
                      </a:cubicBezTo>
                      <a:cubicBezTo>
                        <a:pt x="25322" y="5454"/>
                        <a:pt x="25270" y="5449"/>
                        <a:pt x="25215" y="5449"/>
                      </a:cubicBezTo>
                      <a:cubicBezTo>
                        <a:pt x="24767" y="5449"/>
                        <a:pt x="24231" y="5812"/>
                        <a:pt x="23582" y="6033"/>
                      </a:cubicBezTo>
                      <a:lnTo>
                        <a:pt x="20637" y="2112"/>
                      </a:lnTo>
                      <a:lnTo>
                        <a:pt x="16467" y="2201"/>
                      </a:lnTo>
                      <a:lnTo>
                        <a:pt x="112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7"/>
                <p:cNvSpPr/>
                <p:nvPr/>
              </p:nvSpPr>
              <p:spPr>
                <a:xfrm>
                  <a:off x="7135734" y="3186037"/>
                  <a:ext cx="58058" cy="152383"/>
                </a:xfrm>
                <a:custGeom>
                  <a:avLst/>
                  <a:gdLst/>
                  <a:ahLst/>
                  <a:cxnLst/>
                  <a:rect l="l" t="t" r="r" b="b"/>
                  <a:pathLst>
                    <a:path w="10062" h="26421" extrusionOk="0">
                      <a:moveTo>
                        <a:pt x="2520" y="1"/>
                      </a:moveTo>
                      <a:lnTo>
                        <a:pt x="2254" y="19"/>
                      </a:lnTo>
                      <a:cubicBezTo>
                        <a:pt x="2077" y="515"/>
                        <a:pt x="2041" y="1474"/>
                        <a:pt x="1545" y="1864"/>
                      </a:cubicBezTo>
                      <a:cubicBezTo>
                        <a:pt x="107" y="3035"/>
                        <a:pt x="214" y="4401"/>
                        <a:pt x="586" y="5927"/>
                      </a:cubicBezTo>
                      <a:cubicBezTo>
                        <a:pt x="746" y="6566"/>
                        <a:pt x="1012" y="7311"/>
                        <a:pt x="835" y="7897"/>
                      </a:cubicBezTo>
                      <a:cubicBezTo>
                        <a:pt x="1" y="10523"/>
                        <a:pt x="799" y="13202"/>
                        <a:pt x="72" y="15917"/>
                      </a:cubicBezTo>
                      <a:lnTo>
                        <a:pt x="1686" y="15846"/>
                      </a:lnTo>
                      <a:cubicBezTo>
                        <a:pt x="1811" y="17177"/>
                        <a:pt x="2698" y="18241"/>
                        <a:pt x="1970" y="19590"/>
                      </a:cubicBezTo>
                      <a:cubicBezTo>
                        <a:pt x="1740" y="20051"/>
                        <a:pt x="2024" y="21293"/>
                        <a:pt x="2414" y="21506"/>
                      </a:cubicBezTo>
                      <a:cubicBezTo>
                        <a:pt x="4596" y="22642"/>
                        <a:pt x="4632" y="25587"/>
                        <a:pt x="6885" y="26421"/>
                      </a:cubicBezTo>
                      <a:lnTo>
                        <a:pt x="10061" y="24079"/>
                      </a:lnTo>
                      <a:cubicBezTo>
                        <a:pt x="9973" y="15491"/>
                        <a:pt x="7364" y="7098"/>
                        <a:pt x="2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7"/>
                <p:cNvSpPr/>
                <p:nvPr/>
              </p:nvSpPr>
              <p:spPr>
                <a:xfrm>
                  <a:off x="6870416" y="3332822"/>
                  <a:ext cx="47510" cy="11685"/>
                </a:xfrm>
                <a:custGeom>
                  <a:avLst/>
                  <a:gdLst/>
                  <a:ahLst/>
                  <a:cxnLst/>
                  <a:rect l="l" t="t" r="r" b="b"/>
                  <a:pathLst>
                    <a:path w="8234" h="2026" extrusionOk="0">
                      <a:moveTo>
                        <a:pt x="3405" y="1"/>
                      </a:moveTo>
                      <a:cubicBezTo>
                        <a:pt x="2255" y="1"/>
                        <a:pt x="1201" y="655"/>
                        <a:pt x="1" y="919"/>
                      </a:cubicBezTo>
                      <a:cubicBezTo>
                        <a:pt x="371" y="1711"/>
                        <a:pt x="675" y="1974"/>
                        <a:pt x="943" y="1974"/>
                      </a:cubicBezTo>
                      <a:cubicBezTo>
                        <a:pt x="1419" y="1974"/>
                        <a:pt x="1781" y="1142"/>
                        <a:pt x="2201" y="972"/>
                      </a:cubicBezTo>
                      <a:cubicBezTo>
                        <a:pt x="2266" y="967"/>
                        <a:pt x="2330" y="964"/>
                        <a:pt x="2394" y="964"/>
                      </a:cubicBezTo>
                      <a:cubicBezTo>
                        <a:pt x="3717" y="964"/>
                        <a:pt x="4976" y="2025"/>
                        <a:pt x="6356" y="2025"/>
                      </a:cubicBezTo>
                      <a:cubicBezTo>
                        <a:pt x="6954" y="2025"/>
                        <a:pt x="7575" y="1826"/>
                        <a:pt x="8234" y="1256"/>
                      </a:cubicBezTo>
                      <a:cubicBezTo>
                        <a:pt x="7932" y="936"/>
                        <a:pt x="7684" y="440"/>
                        <a:pt x="7400" y="422"/>
                      </a:cubicBezTo>
                      <a:cubicBezTo>
                        <a:pt x="7374" y="421"/>
                        <a:pt x="7348" y="420"/>
                        <a:pt x="7322" y="420"/>
                      </a:cubicBezTo>
                      <a:cubicBezTo>
                        <a:pt x="6763" y="420"/>
                        <a:pt x="6090" y="679"/>
                        <a:pt x="5591" y="679"/>
                      </a:cubicBezTo>
                      <a:cubicBezTo>
                        <a:pt x="5418" y="679"/>
                        <a:pt x="5266" y="648"/>
                        <a:pt x="5147" y="564"/>
                      </a:cubicBezTo>
                      <a:cubicBezTo>
                        <a:pt x="4527" y="150"/>
                        <a:pt x="3955" y="1"/>
                        <a:pt x="3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7"/>
                <p:cNvSpPr/>
                <p:nvPr/>
              </p:nvSpPr>
              <p:spPr>
                <a:xfrm>
                  <a:off x="6925590" y="3336277"/>
                  <a:ext cx="38094" cy="14228"/>
                </a:xfrm>
                <a:custGeom>
                  <a:avLst/>
                  <a:gdLst/>
                  <a:ahLst/>
                  <a:cxnLst/>
                  <a:rect l="l" t="t" r="r" b="b"/>
                  <a:pathLst>
                    <a:path w="6602" h="2467" extrusionOk="0">
                      <a:moveTo>
                        <a:pt x="6601" y="0"/>
                      </a:moveTo>
                      <a:cubicBezTo>
                        <a:pt x="4188" y="231"/>
                        <a:pt x="2254" y="391"/>
                        <a:pt x="338" y="604"/>
                      </a:cubicBezTo>
                      <a:cubicBezTo>
                        <a:pt x="231" y="621"/>
                        <a:pt x="160" y="976"/>
                        <a:pt x="1" y="1384"/>
                      </a:cubicBezTo>
                      <a:lnTo>
                        <a:pt x="1438" y="2467"/>
                      </a:lnTo>
                      <a:cubicBezTo>
                        <a:pt x="2573" y="621"/>
                        <a:pt x="4862" y="1491"/>
                        <a:pt x="66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0" name="Google Shape;1430;p57"/>
              <p:cNvSpPr/>
              <p:nvPr/>
            </p:nvSpPr>
            <p:spPr>
              <a:xfrm>
                <a:off x="6867451" y="3073651"/>
                <a:ext cx="102383" cy="56919"/>
              </a:xfrm>
              <a:custGeom>
                <a:avLst/>
                <a:gdLst/>
                <a:ahLst/>
                <a:cxnLst/>
                <a:rect l="l" t="t" r="r" b="b"/>
                <a:pathLst>
                  <a:path w="17744" h="9869" extrusionOk="0">
                    <a:moveTo>
                      <a:pt x="11775" y="1"/>
                    </a:moveTo>
                    <a:cubicBezTo>
                      <a:pt x="7969" y="1"/>
                      <a:pt x="4175" y="474"/>
                      <a:pt x="479" y="1405"/>
                    </a:cubicBezTo>
                    <a:lnTo>
                      <a:pt x="0" y="1530"/>
                    </a:lnTo>
                    <a:cubicBezTo>
                      <a:pt x="266" y="1749"/>
                      <a:pt x="570" y="1886"/>
                      <a:pt x="955" y="1886"/>
                    </a:cubicBezTo>
                    <a:cubicBezTo>
                      <a:pt x="1161" y="1886"/>
                      <a:pt x="1391" y="1847"/>
                      <a:pt x="1651" y="1760"/>
                    </a:cubicBezTo>
                    <a:cubicBezTo>
                      <a:pt x="2029" y="1630"/>
                      <a:pt x="2392" y="1564"/>
                      <a:pt x="2739" y="1564"/>
                    </a:cubicBezTo>
                    <a:cubicBezTo>
                      <a:pt x="3580" y="1564"/>
                      <a:pt x="4337" y="1950"/>
                      <a:pt x="5040" y="2754"/>
                    </a:cubicBezTo>
                    <a:cubicBezTo>
                      <a:pt x="5749" y="3588"/>
                      <a:pt x="7204" y="3428"/>
                      <a:pt x="7967" y="4422"/>
                    </a:cubicBezTo>
                    <a:cubicBezTo>
                      <a:pt x="8017" y="4486"/>
                      <a:pt x="8125" y="4504"/>
                      <a:pt x="8257" y="4504"/>
                    </a:cubicBezTo>
                    <a:cubicBezTo>
                      <a:pt x="8429" y="4504"/>
                      <a:pt x="8642" y="4473"/>
                      <a:pt x="8821" y="4473"/>
                    </a:cubicBezTo>
                    <a:cubicBezTo>
                      <a:pt x="8844" y="4473"/>
                      <a:pt x="8868" y="4474"/>
                      <a:pt x="8890" y="4475"/>
                    </a:cubicBezTo>
                    <a:lnTo>
                      <a:pt x="8233" y="6054"/>
                    </a:lnTo>
                    <a:cubicBezTo>
                      <a:pt x="9475" y="6533"/>
                      <a:pt x="11019" y="6640"/>
                      <a:pt x="11605" y="7420"/>
                    </a:cubicBezTo>
                    <a:cubicBezTo>
                      <a:pt x="13095" y="9479"/>
                      <a:pt x="15065" y="9745"/>
                      <a:pt x="17744" y="9869"/>
                    </a:cubicBezTo>
                    <a:cubicBezTo>
                      <a:pt x="17105" y="8982"/>
                      <a:pt x="16271" y="8325"/>
                      <a:pt x="16342" y="7828"/>
                    </a:cubicBezTo>
                    <a:cubicBezTo>
                      <a:pt x="16502" y="6888"/>
                      <a:pt x="16892" y="6125"/>
                      <a:pt x="15632" y="5717"/>
                    </a:cubicBezTo>
                    <a:lnTo>
                      <a:pt x="16857" y="4706"/>
                    </a:lnTo>
                    <a:lnTo>
                      <a:pt x="16484" y="3215"/>
                    </a:lnTo>
                    <a:cubicBezTo>
                      <a:pt x="16786" y="3073"/>
                      <a:pt x="17123" y="3002"/>
                      <a:pt x="17336" y="2772"/>
                    </a:cubicBezTo>
                    <a:cubicBezTo>
                      <a:pt x="17531" y="2559"/>
                      <a:pt x="17549" y="2222"/>
                      <a:pt x="17744" y="1689"/>
                    </a:cubicBezTo>
                    <a:cubicBezTo>
                      <a:pt x="16928" y="1441"/>
                      <a:pt x="16218" y="1281"/>
                      <a:pt x="15579" y="660"/>
                    </a:cubicBezTo>
                    <a:cubicBezTo>
                      <a:pt x="15384" y="465"/>
                      <a:pt x="15171" y="270"/>
                      <a:pt x="14940" y="110"/>
                    </a:cubicBezTo>
                    <a:cubicBezTo>
                      <a:pt x="13885" y="37"/>
                      <a:pt x="12830" y="1"/>
                      <a:pt x="117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7"/>
              <p:cNvSpPr/>
              <p:nvPr/>
            </p:nvSpPr>
            <p:spPr>
              <a:xfrm>
                <a:off x="7069097" y="3119476"/>
                <a:ext cx="78535" cy="76898"/>
              </a:xfrm>
              <a:custGeom>
                <a:avLst/>
                <a:gdLst/>
                <a:ahLst/>
                <a:cxnLst/>
                <a:rect l="l" t="t" r="r" b="b"/>
                <a:pathLst>
                  <a:path w="13611" h="13333" extrusionOk="0">
                    <a:moveTo>
                      <a:pt x="1947" y="1"/>
                    </a:moveTo>
                    <a:cubicBezTo>
                      <a:pt x="1321" y="1"/>
                      <a:pt x="678" y="263"/>
                      <a:pt x="1" y="842"/>
                    </a:cubicBezTo>
                    <a:lnTo>
                      <a:pt x="1420" y="2634"/>
                    </a:lnTo>
                    <a:lnTo>
                      <a:pt x="5856" y="2829"/>
                    </a:lnTo>
                    <a:lnTo>
                      <a:pt x="5342" y="5224"/>
                    </a:lnTo>
                    <a:lnTo>
                      <a:pt x="8802" y="7105"/>
                    </a:lnTo>
                    <a:lnTo>
                      <a:pt x="7453" y="8702"/>
                    </a:lnTo>
                    <a:lnTo>
                      <a:pt x="9884" y="12925"/>
                    </a:lnTo>
                    <a:lnTo>
                      <a:pt x="12386" y="13333"/>
                    </a:lnTo>
                    <a:cubicBezTo>
                      <a:pt x="11889" y="12109"/>
                      <a:pt x="13610" y="10813"/>
                      <a:pt x="11694" y="9891"/>
                    </a:cubicBezTo>
                    <a:cubicBezTo>
                      <a:pt x="11605" y="9181"/>
                      <a:pt x="11232" y="8436"/>
                      <a:pt x="11179" y="7726"/>
                    </a:cubicBezTo>
                    <a:cubicBezTo>
                      <a:pt x="8713" y="4852"/>
                      <a:pt x="5892" y="2297"/>
                      <a:pt x="2769" y="150"/>
                    </a:cubicBezTo>
                    <a:cubicBezTo>
                      <a:pt x="2497" y="52"/>
                      <a:pt x="2224" y="1"/>
                      <a:pt x="1947" y="1"/>
                    </a:cubicBezTo>
                    <a:close/>
                  </a:path>
                </a:pathLst>
              </a:custGeom>
              <a:solidFill>
                <a:srgbClr val="8E4F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7"/>
              <p:cNvSpPr/>
              <p:nvPr/>
            </p:nvSpPr>
            <p:spPr>
              <a:xfrm>
                <a:off x="6946266" y="3181844"/>
                <a:ext cx="21095" cy="14742"/>
              </a:xfrm>
              <a:custGeom>
                <a:avLst/>
                <a:gdLst/>
                <a:ahLst/>
                <a:cxnLst/>
                <a:rect l="l" t="t" r="r" b="b"/>
                <a:pathLst>
                  <a:path w="3656" h="2556" extrusionOk="0">
                    <a:moveTo>
                      <a:pt x="498" y="0"/>
                    </a:moveTo>
                    <a:cubicBezTo>
                      <a:pt x="444" y="426"/>
                      <a:pt x="373" y="852"/>
                      <a:pt x="302" y="1278"/>
                    </a:cubicBezTo>
                    <a:cubicBezTo>
                      <a:pt x="231" y="1686"/>
                      <a:pt x="107" y="2076"/>
                      <a:pt x="1" y="2555"/>
                    </a:cubicBezTo>
                    <a:lnTo>
                      <a:pt x="3656" y="2467"/>
                    </a:lnTo>
                    <a:lnTo>
                      <a:pt x="3319" y="1100"/>
                    </a:lnTo>
                    <a:lnTo>
                      <a:pt x="4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58"/>
          <p:cNvSpPr/>
          <p:nvPr/>
        </p:nvSpPr>
        <p:spPr>
          <a:xfrm>
            <a:off x="1499350" y="1432400"/>
            <a:ext cx="6159600" cy="720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8"/>
          <p:cNvSpPr/>
          <p:nvPr/>
        </p:nvSpPr>
        <p:spPr>
          <a:xfrm>
            <a:off x="1499350" y="2817175"/>
            <a:ext cx="6159600" cy="690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8"/>
          <p:cNvSpPr txBox="1">
            <a:spLocks noGrp="1"/>
          </p:cNvSpPr>
          <p:nvPr>
            <p:ph type="title"/>
          </p:nvPr>
        </p:nvSpPr>
        <p:spPr>
          <a:xfrm>
            <a:off x="713225" y="35207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This is a Table</a:t>
            </a:r>
            <a:endParaRPr/>
          </a:p>
        </p:txBody>
      </p:sp>
      <p:graphicFrame>
        <p:nvGraphicFramePr>
          <p:cNvPr id="1440" name="Google Shape;1440;p58"/>
          <p:cNvGraphicFramePr/>
          <p:nvPr/>
        </p:nvGraphicFramePr>
        <p:xfrm>
          <a:off x="1492150" y="1437017"/>
          <a:ext cx="6159700" cy="2760300"/>
        </p:xfrm>
        <a:graphic>
          <a:graphicData uri="http://schemas.openxmlformats.org/drawingml/2006/table">
            <a:tbl>
              <a:tblPr>
                <a:noFill/>
                <a:tableStyleId>{5B2CF18C-8468-46AF-AE3C-2C1B50CFE390}</a:tableStyleId>
              </a:tblPr>
              <a:tblGrid>
                <a:gridCol w="1539925">
                  <a:extLst>
                    <a:ext uri="{9D8B030D-6E8A-4147-A177-3AD203B41FA5}">
                      <a16:colId xmlns:a16="http://schemas.microsoft.com/office/drawing/2014/main" val="20000"/>
                    </a:ext>
                  </a:extLst>
                </a:gridCol>
                <a:gridCol w="1539925">
                  <a:extLst>
                    <a:ext uri="{9D8B030D-6E8A-4147-A177-3AD203B41FA5}">
                      <a16:colId xmlns:a16="http://schemas.microsoft.com/office/drawing/2014/main" val="20001"/>
                    </a:ext>
                  </a:extLst>
                </a:gridCol>
                <a:gridCol w="1539925">
                  <a:extLst>
                    <a:ext uri="{9D8B030D-6E8A-4147-A177-3AD203B41FA5}">
                      <a16:colId xmlns:a16="http://schemas.microsoft.com/office/drawing/2014/main" val="20002"/>
                    </a:ext>
                  </a:extLst>
                </a:gridCol>
                <a:gridCol w="1539925">
                  <a:extLst>
                    <a:ext uri="{9D8B030D-6E8A-4147-A177-3AD203B41FA5}">
                      <a16:colId xmlns:a16="http://schemas.microsoft.com/office/drawing/2014/main" val="20003"/>
                    </a:ext>
                  </a:extLst>
                </a:gridCol>
              </a:tblGrid>
              <a:tr h="690075">
                <a:tc>
                  <a:txBody>
                    <a:bodyPr/>
                    <a:lstStyle/>
                    <a:p>
                      <a:pPr marL="0" lvl="0" indent="0" algn="ctr" rtl="0">
                        <a:spcBef>
                          <a:spcPts val="0"/>
                        </a:spcBef>
                        <a:spcAft>
                          <a:spcPts val="0"/>
                        </a:spcAft>
                        <a:buNone/>
                      </a:pPr>
                      <a:endParaRPr sz="1600">
                        <a:solidFill>
                          <a:schemeClr val="accent1"/>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sz="1600" b="1">
                          <a:solidFill>
                            <a:schemeClr val="dk2"/>
                          </a:solidFill>
                          <a:latin typeface="Cairo"/>
                          <a:ea typeface="Cairo"/>
                          <a:cs typeface="Cairo"/>
                          <a:sym typeface="Cairo"/>
                        </a:rPr>
                        <a:t>Mass</a:t>
                      </a:r>
                      <a:endParaRPr sz="1600" b="1">
                        <a:solidFill>
                          <a:schemeClr val="dk2"/>
                        </a:solidFill>
                        <a:latin typeface="Cairo"/>
                        <a:ea typeface="Cairo"/>
                        <a:cs typeface="Cairo"/>
                        <a:sym typeface="Cairo"/>
                      </a:endParaRPr>
                    </a:p>
                    <a:p>
                      <a:pPr marL="0" lvl="0" indent="0" algn="ctr" rtl="0">
                        <a:spcBef>
                          <a:spcPts val="0"/>
                        </a:spcBef>
                        <a:spcAft>
                          <a:spcPts val="0"/>
                        </a:spcAft>
                        <a:buNone/>
                      </a:pPr>
                      <a:r>
                        <a:rPr lang="en" sz="1600" b="1">
                          <a:solidFill>
                            <a:schemeClr val="dk2"/>
                          </a:solidFill>
                          <a:latin typeface="Cairo"/>
                          <a:ea typeface="Cairo"/>
                          <a:cs typeface="Cairo"/>
                          <a:sym typeface="Cairo"/>
                        </a:rPr>
                        <a:t>(earths)</a:t>
                      </a:r>
                      <a:endParaRPr sz="1600" b="1">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sz="1600" b="1">
                          <a:solidFill>
                            <a:schemeClr val="dk2"/>
                          </a:solidFill>
                          <a:latin typeface="Cairo"/>
                          <a:ea typeface="Cairo"/>
                          <a:cs typeface="Cairo"/>
                          <a:sym typeface="Cairo"/>
                        </a:rPr>
                        <a:t>Diameter</a:t>
                      </a:r>
                      <a:endParaRPr sz="1600" b="1">
                        <a:solidFill>
                          <a:schemeClr val="dk2"/>
                        </a:solidFill>
                        <a:latin typeface="Cairo"/>
                        <a:ea typeface="Cairo"/>
                        <a:cs typeface="Cairo"/>
                        <a:sym typeface="Cairo"/>
                      </a:endParaRPr>
                    </a:p>
                    <a:p>
                      <a:pPr marL="0" lvl="0" indent="0" algn="ctr" rtl="0">
                        <a:spcBef>
                          <a:spcPts val="0"/>
                        </a:spcBef>
                        <a:spcAft>
                          <a:spcPts val="0"/>
                        </a:spcAft>
                        <a:buNone/>
                      </a:pPr>
                      <a:r>
                        <a:rPr lang="en" sz="1600" b="1">
                          <a:solidFill>
                            <a:schemeClr val="dk2"/>
                          </a:solidFill>
                          <a:latin typeface="Cairo"/>
                          <a:ea typeface="Cairo"/>
                          <a:cs typeface="Cairo"/>
                          <a:sym typeface="Cairo"/>
                        </a:rPr>
                        <a:t>(earths)</a:t>
                      </a:r>
                      <a:endParaRPr sz="1600" b="1">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sz="1600" b="1">
                          <a:solidFill>
                            <a:schemeClr val="dk2"/>
                          </a:solidFill>
                          <a:latin typeface="Cairo"/>
                          <a:ea typeface="Cairo"/>
                          <a:cs typeface="Cairo"/>
                          <a:sym typeface="Cairo"/>
                        </a:rPr>
                        <a:t>Surface Gravity</a:t>
                      </a:r>
                      <a:endParaRPr sz="1600" b="1">
                        <a:solidFill>
                          <a:schemeClr val="dk2"/>
                        </a:solidFill>
                        <a:latin typeface="Cairo"/>
                        <a:ea typeface="Cairo"/>
                        <a:cs typeface="Cairo"/>
                        <a:sym typeface="Cairo"/>
                      </a:endParaRPr>
                    </a:p>
                    <a:p>
                      <a:pPr marL="0" lvl="0" indent="0" algn="ctr" rtl="0">
                        <a:spcBef>
                          <a:spcPts val="0"/>
                        </a:spcBef>
                        <a:spcAft>
                          <a:spcPts val="0"/>
                        </a:spcAft>
                        <a:buNone/>
                      </a:pPr>
                      <a:r>
                        <a:rPr lang="en" sz="1600" b="1">
                          <a:solidFill>
                            <a:schemeClr val="dk2"/>
                          </a:solidFill>
                          <a:latin typeface="Cairo"/>
                          <a:ea typeface="Cairo"/>
                          <a:cs typeface="Cairo"/>
                          <a:sym typeface="Cairo"/>
                        </a:rPr>
                        <a:t>(earths)</a:t>
                      </a:r>
                      <a:endParaRPr sz="1600" b="1">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690075">
                <a:tc>
                  <a:txBody>
                    <a:bodyPr/>
                    <a:lstStyle/>
                    <a:p>
                      <a:pPr marL="0" lvl="0" indent="0" algn="ctr" rtl="0">
                        <a:spcBef>
                          <a:spcPts val="0"/>
                        </a:spcBef>
                        <a:spcAft>
                          <a:spcPts val="0"/>
                        </a:spcAft>
                        <a:buNone/>
                      </a:pPr>
                      <a:r>
                        <a:rPr lang="en" sz="1600" b="1">
                          <a:solidFill>
                            <a:schemeClr val="accent1"/>
                          </a:solidFill>
                          <a:latin typeface="Cairo"/>
                          <a:ea typeface="Cairo"/>
                          <a:cs typeface="Cairo"/>
                          <a:sym typeface="Cairo"/>
                        </a:rPr>
                        <a:t>Mercury</a:t>
                      </a:r>
                      <a:endParaRPr sz="1600" b="1">
                        <a:solidFill>
                          <a:schemeClr val="accent1"/>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Cairo"/>
                          <a:ea typeface="Cairo"/>
                          <a:cs typeface="Cairo"/>
                          <a:sym typeface="Cairo"/>
                        </a:rPr>
                        <a:t>0,06</a:t>
                      </a:r>
                      <a:endParaRPr sz="1600">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Cairo"/>
                          <a:ea typeface="Cairo"/>
                          <a:cs typeface="Cairo"/>
                          <a:sym typeface="Cairo"/>
                        </a:rPr>
                        <a:t>0,38</a:t>
                      </a:r>
                      <a:endParaRPr sz="1600">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Cairo"/>
                          <a:ea typeface="Cairo"/>
                          <a:cs typeface="Cairo"/>
                          <a:sym typeface="Cairo"/>
                        </a:rPr>
                        <a:t>0,38</a:t>
                      </a:r>
                      <a:endParaRPr sz="1600">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r h="690075">
                <a:tc>
                  <a:txBody>
                    <a:bodyPr/>
                    <a:lstStyle/>
                    <a:p>
                      <a:pPr marL="0" lvl="0" indent="0" algn="ctr" rtl="0">
                        <a:spcBef>
                          <a:spcPts val="0"/>
                        </a:spcBef>
                        <a:spcAft>
                          <a:spcPts val="0"/>
                        </a:spcAft>
                        <a:buNone/>
                      </a:pPr>
                      <a:r>
                        <a:rPr lang="en" sz="1600" b="1">
                          <a:solidFill>
                            <a:schemeClr val="accent1"/>
                          </a:solidFill>
                          <a:latin typeface="Cairo"/>
                          <a:ea typeface="Cairo"/>
                          <a:cs typeface="Cairo"/>
                          <a:sym typeface="Cairo"/>
                        </a:rPr>
                        <a:t>Mars</a:t>
                      </a:r>
                      <a:endParaRPr sz="1600" b="1">
                        <a:solidFill>
                          <a:schemeClr val="accent1"/>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Cairo"/>
                          <a:ea typeface="Cairo"/>
                          <a:cs typeface="Cairo"/>
                          <a:sym typeface="Cairo"/>
                        </a:rPr>
                        <a:t>0,11</a:t>
                      </a:r>
                      <a:endParaRPr sz="1600">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Cairo"/>
                          <a:ea typeface="Cairo"/>
                          <a:cs typeface="Cairo"/>
                          <a:sym typeface="Cairo"/>
                        </a:rPr>
                        <a:t>0,53</a:t>
                      </a:r>
                      <a:endParaRPr sz="1600">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Cairo"/>
                          <a:ea typeface="Cairo"/>
                          <a:cs typeface="Cairo"/>
                          <a:sym typeface="Cairo"/>
                        </a:rPr>
                        <a:t>0,38</a:t>
                      </a:r>
                      <a:endParaRPr sz="1600">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2"/>
                  </a:ext>
                </a:extLst>
              </a:tr>
              <a:tr h="690075">
                <a:tc>
                  <a:txBody>
                    <a:bodyPr/>
                    <a:lstStyle/>
                    <a:p>
                      <a:pPr marL="0" lvl="0" indent="0" algn="ctr" rtl="0">
                        <a:spcBef>
                          <a:spcPts val="0"/>
                        </a:spcBef>
                        <a:spcAft>
                          <a:spcPts val="0"/>
                        </a:spcAft>
                        <a:buNone/>
                      </a:pPr>
                      <a:r>
                        <a:rPr lang="en" sz="1600" b="1">
                          <a:solidFill>
                            <a:schemeClr val="accent1"/>
                          </a:solidFill>
                          <a:latin typeface="Cairo"/>
                          <a:ea typeface="Cairo"/>
                          <a:cs typeface="Cairo"/>
                          <a:sym typeface="Cairo"/>
                        </a:rPr>
                        <a:t>Saturn</a:t>
                      </a:r>
                      <a:endParaRPr sz="1600" b="1">
                        <a:solidFill>
                          <a:schemeClr val="accent1"/>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Cairo"/>
                          <a:ea typeface="Cairo"/>
                          <a:cs typeface="Cairo"/>
                          <a:sym typeface="Cairo"/>
                        </a:rPr>
                        <a:t>95,2</a:t>
                      </a:r>
                      <a:endParaRPr sz="1600">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Cairo"/>
                          <a:ea typeface="Cairo"/>
                          <a:cs typeface="Cairo"/>
                          <a:sym typeface="Cairo"/>
                        </a:rPr>
                        <a:t>9,4</a:t>
                      </a:r>
                      <a:endParaRPr sz="1600">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2"/>
                          </a:solidFill>
                          <a:latin typeface="Cairo"/>
                          <a:ea typeface="Cairo"/>
                          <a:cs typeface="Cairo"/>
                          <a:sym typeface="Cairo"/>
                        </a:rPr>
                        <a:t>1,16</a:t>
                      </a:r>
                      <a:endParaRPr sz="1600">
                        <a:solidFill>
                          <a:schemeClr val="dk2"/>
                        </a:solidFill>
                        <a:latin typeface="Cairo"/>
                        <a:ea typeface="Cairo"/>
                        <a:cs typeface="Cairo"/>
                        <a:sym typeface="Cairo"/>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grpSp>
        <p:nvGrpSpPr>
          <p:cNvPr id="1445" name="Google Shape;1445;p59"/>
          <p:cNvGrpSpPr/>
          <p:nvPr/>
        </p:nvGrpSpPr>
        <p:grpSpPr>
          <a:xfrm>
            <a:off x="1278578" y="1543849"/>
            <a:ext cx="3112939" cy="2767927"/>
            <a:chOff x="4792298" y="1710550"/>
            <a:chExt cx="3290286" cy="2925618"/>
          </a:xfrm>
        </p:grpSpPr>
        <p:sp>
          <p:nvSpPr>
            <p:cNvPr id="1446" name="Google Shape;1446;p59"/>
            <p:cNvSpPr/>
            <p:nvPr/>
          </p:nvSpPr>
          <p:spPr>
            <a:xfrm>
              <a:off x="4792298" y="1710550"/>
              <a:ext cx="3290286" cy="1944911"/>
            </a:xfrm>
            <a:custGeom>
              <a:avLst/>
              <a:gdLst/>
              <a:ahLst/>
              <a:cxnLst/>
              <a:rect l="l" t="t" r="r" b="b"/>
              <a:pathLst>
                <a:path w="105365" h="62282" extrusionOk="0">
                  <a:moveTo>
                    <a:pt x="6266" y="1"/>
                  </a:moveTo>
                  <a:cubicBezTo>
                    <a:pt x="2832" y="1"/>
                    <a:pt x="0" y="2833"/>
                    <a:pt x="0" y="6291"/>
                  </a:cubicBezTo>
                  <a:lnTo>
                    <a:pt x="0" y="62282"/>
                  </a:lnTo>
                  <a:lnTo>
                    <a:pt x="105364" y="62282"/>
                  </a:lnTo>
                  <a:lnTo>
                    <a:pt x="105364" y="5865"/>
                  </a:lnTo>
                  <a:cubicBezTo>
                    <a:pt x="105364" y="2657"/>
                    <a:pt x="102732" y="1"/>
                    <a:pt x="995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9"/>
            <p:cNvSpPr/>
            <p:nvPr/>
          </p:nvSpPr>
          <p:spPr>
            <a:xfrm>
              <a:off x="4792298" y="3655457"/>
              <a:ext cx="3290286" cy="295100"/>
            </a:xfrm>
            <a:custGeom>
              <a:avLst/>
              <a:gdLst/>
              <a:ahLst/>
              <a:cxnLst/>
              <a:rect l="l" t="t" r="r" b="b"/>
              <a:pathLst>
                <a:path w="105365" h="9450" extrusionOk="0">
                  <a:moveTo>
                    <a:pt x="0" y="1"/>
                  </a:moveTo>
                  <a:cubicBezTo>
                    <a:pt x="0" y="5214"/>
                    <a:pt x="4236" y="9449"/>
                    <a:pt x="9449" y="9449"/>
                  </a:cubicBezTo>
                  <a:lnTo>
                    <a:pt x="95915" y="9449"/>
                  </a:lnTo>
                  <a:cubicBezTo>
                    <a:pt x="101153" y="9449"/>
                    <a:pt x="105364" y="5214"/>
                    <a:pt x="105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9"/>
            <p:cNvSpPr/>
            <p:nvPr/>
          </p:nvSpPr>
          <p:spPr>
            <a:xfrm>
              <a:off x="6136875" y="3950530"/>
              <a:ext cx="597195" cy="497017"/>
            </a:xfrm>
            <a:custGeom>
              <a:avLst/>
              <a:gdLst/>
              <a:ahLst/>
              <a:cxnLst/>
              <a:rect l="l" t="t" r="r" b="b"/>
              <a:pathLst>
                <a:path w="19124" h="15916" extrusionOk="0">
                  <a:moveTo>
                    <a:pt x="1" y="0"/>
                  </a:moveTo>
                  <a:lnTo>
                    <a:pt x="1" y="15915"/>
                  </a:lnTo>
                  <a:lnTo>
                    <a:pt x="19124" y="15915"/>
                  </a:lnTo>
                  <a:lnTo>
                    <a:pt x="191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9"/>
            <p:cNvSpPr/>
            <p:nvPr/>
          </p:nvSpPr>
          <p:spPr>
            <a:xfrm>
              <a:off x="5745559" y="4447522"/>
              <a:ext cx="1379850" cy="188645"/>
            </a:xfrm>
            <a:custGeom>
              <a:avLst/>
              <a:gdLst/>
              <a:ahLst/>
              <a:cxnLst/>
              <a:rect l="l" t="t" r="r" b="b"/>
              <a:pathLst>
                <a:path w="44187" h="6041" extrusionOk="0">
                  <a:moveTo>
                    <a:pt x="5013" y="0"/>
                  </a:moveTo>
                  <a:cubicBezTo>
                    <a:pt x="2256" y="0"/>
                    <a:pt x="1" y="2256"/>
                    <a:pt x="1" y="5013"/>
                  </a:cubicBezTo>
                  <a:lnTo>
                    <a:pt x="1" y="6040"/>
                  </a:lnTo>
                  <a:lnTo>
                    <a:pt x="44186" y="6040"/>
                  </a:lnTo>
                  <a:lnTo>
                    <a:pt x="44186" y="5013"/>
                  </a:lnTo>
                  <a:cubicBezTo>
                    <a:pt x="44186" y="2256"/>
                    <a:pt x="41931" y="0"/>
                    <a:pt x="39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9"/>
            <p:cNvSpPr/>
            <p:nvPr/>
          </p:nvSpPr>
          <p:spPr>
            <a:xfrm>
              <a:off x="6330987" y="3700082"/>
              <a:ext cx="185523" cy="186303"/>
            </a:xfrm>
            <a:custGeom>
              <a:avLst/>
              <a:gdLst/>
              <a:ahLst/>
              <a:cxnLst/>
              <a:rect l="l" t="t" r="r" b="b"/>
              <a:pathLst>
                <a:path w="5941" h="5966" extrusionOk="0">
                  <a:moveTo>
                    <a:pt x="2983" y="0"/>
                  </a:moveTo>
                  <a:cubicBezTo>
                    <a:pt x="1329" y="0"/>
                    <a:pt x="1" y="1329"/>
                    <a:pt x="1" y="2983"/>
                  </a:cubicBezTo>
                  <a:cubicBezTo>
                    <a:pt x="1" y="4612"/>
                    <a:pt x="1329" y="5965"/>
                    <a:pt x="2983" y="5965"/>
                  </a:cubicBezTo>
                  <a:cubicBezTo>
                    <a:pt x="4612" y="5965"/>
                    <a:pt x="5940" y="4612"/>
                    <a:pt x="5940" y="2983"/>
                  </a:cubicBezTo>
                  <a:cubicBezTo>
                    <a:pt x="5940" y="1329"/>
                    <a:pt x="4612" y="0"/>
                    <a:pt x="2983"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9"/>
            <p:cNvSpPr/>
            <p:nvPr/>
          </p:nvSpPr>
          <p:spPr>
            <a:xfrm>
              <a:off x="4954308" y="1867876"/>
              <a:ext cx="2967050" cy="1630263"/>
            </a:xfrm>
            <a:custGeom>
              <a:avLst/>
              <a:gdLst/>
              <a:ahLst/>
              <a:cxnLst/>
              <a:rect l="l" t="t" r="r" b="b"/>
              <a:pathLst>
                <a:path w="95014" h="52206" extrusionOk="0">
                  <a:moveTo>
                    <a:pt x="0" y="0"/>
                  </a:moveTo>
                  <a:lnTo>
                    <a:pt x="0" y="52206"/>
                  </a:lnTo>
                  <a:lnTo>
                    <a:pt x="95013" y="52206"/>
                  </a:lnTo>
                  <a:lnTo>
                    <a:pt x="95013" y="0"/>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2" name="Google Shape;1452;p59"/>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Sneak Peek</a:t>
            </a:r>
            <a:endParaRPr/>
          </a:p>
        </p:txBody>
      </p:sp>
      <p:sp>
        <p:nvSpPr>
          <p:cNvPr id="1453" name="Google Shape;1453;p59"/>
          <p:cNvSpPr txBox="1">
            <a:spLocks noGrp="1"/>
          </p:cNvSpPr>
          <p:nvPr>
            <p:ph type="subTitle" idx="1"/>
          </p:nvPr>
        </p:nvSpPr>
        <p:spPr>
          <a:xfrm>
            <a:off x="5016575" y="1969025"/>
            <a:ext cx="2693100" cy="1568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You can replace the image on the screen with your own work. Just delete this one, add yours and send it to the back</a:t>
            </a:r>
            <a:endParaRPr/>
          </a:p>
        </p:txBody>
      </p:sp>
      <p:pic>
        <p:nvPicPr>
          <p:cNvPr id="1454" name="Google Shape;1454;p59"/>
          <p:cNvPicPr preferRelativeResize="0"/>
          <p:nvPr/>
        </p:nvPicPr>
        <p:blipFill rotWithShape="1">
          <a:blip r:embed="rId3">
            <a:alphaModFix/>
          </a:blip>
          <a:srcRect t="520" r="309" b="1199"/>
          <a:stretch/>
        </p:blipFill>
        <p:spPr>
          <a:xfrm>
            <a:off x="1435842" y="1697086"/>
            <a:ext cx="2797860" cy="15323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60"/>
          <p:cNvSpPr/>
          <p:nvPr/>
        </p:nvSpPr>
        <p:spPr>
          <a:xfrm rot="1092834">
            <a:off x="4313914" y="3146772"/>
            <a:ext cx="516372" cy="516372"/>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0"/>
          <p:cNvSpPr/>
          <p:nvPr/>
        </p:nvSpPr>
        <p:spPr>
          <a:xfrm rot="-679379">
            <a:off x="5105959" y="3146732"/>
            <a:ext cx="516452" cy="516452"/>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0"/>
          <p:cNvSpPr/>
          <p:nvPr/>
        </p:nvSpPr>
        <p:spPr>
          <a:xfrm rot="-775783">
            <a:off x="3516524" y="3146864"/>
            <a:ext cx="516188" cy="516188"/>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0"/>
          <p:cNvSpPr txBox="1">
            <a:spLocks noGrp="1"/>
          </p:cNvSpPr>
          <p:nvPr>
            <p:ph type="title"/>
          </p:nvPr>
        </p:nvSpPr>
        <p:spPr>
          <a:xfrm>
            <a:off x="2529250" y="234711"/>
            <a:ext cx="4085400" cy="114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p:txBody>
      </p:sp>
      <p:sp>
        <p:nvSpPr>
          <p:cNvPr id="1463" name="Google Shape;1463;p60"/>
          <p:cNvSpPr txBox="1">
            <a:spLocks noGrp="1"/>
          </p:cNvSpPr>
          <p:nvPr>
            <p:ph type="subTitle" idx="1"/>
          </p:nvPr>
        </p:nvSpPr>
        <p:spPr>
          <a:xfrm>
            <a:off x="2531100" y="1576681"/>
            <a:ext cx="4085400" cy="130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accent1"/>
                </a:solidFill>
              </a:rPr>
              <a:t>Does anyone have any questions?</a:t>
            </a:r>
            <a:endParaRPr sz="1800" b="1">
              <a:solidFill>
                <a:schemeClr val="accent1"/>
              </a:solidFill>
            </a:endParaRPr>
          </a:p>
          <a:p>
            <a:pPr marL="0" lvl="0" indent="0" algn="ctr" rtl="0">
              <a:spcBef>
                <a:spcPts val="1600"/>
              </a:spcBef>
              <a:spcAft>
                <a:spcPts val="1600"/>
              </a:spcAft>
              <a:buNone/>
            </a:pPr>
            <a:r>
              <a:rPr lang="en" sz="1600"/>
              <a:t>addyouremail@freepik.com</a:t>
            </a:r>
            <a:br>
              <a:rPr lang="en" sz="1600"/>
            </a:br>
            <a:r>
              <a:rPr lang="en" sz="1600"/>
              <a:t>+91 620 421 838</a:t>
            </a:r>
            <a:br>
              <a:rPr lang="en" sz="1600"/>
            </a:br>
            <a:r>
              <a:rPr lang="en" sz="1600"/>
              <a:t>yourcompany.com</a:t>
            </a:r>
            <a:endParaRPr sz="1600"/>
          </a:p>
        </p:txBody>
      </p:sp>
      <p:sp>
        <p:nvSpPr>
          <p:cNvPr id="1464" name="Google Shape;1464;p60"/>
          <p:cNvSpPr txBox="1">
            <a:spLocks noGrp="1"/>
          </p:cNvSpPr>
          <p:nvPr>
            <p:ph type="subTitle" idx="4294967295"/>
          </p:nvPr>
        </p:nvSpPr>
        <p:spPr>
          <a:xfrm>
            <a:off x="2530213" y="4348255"/>
            <a:ext cx="4085400" cy="309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Please keep this slide for attribution</a:t>
            </a:r>
            <a:endParaRPr sz="1200"/>
          </a:p>
        </p:txBody>
      </p:sp>
      <p:grpSp>
        <p:nvGrpSpPr>
          <p:cNvPr id="1465" name="Google Shape;1465;p60"/>
          <p:cNvGrpSpPr/>
          <p:nvPr/>
        </p:nvGrpSpPr>
        <p:grpSpPr>
          <a:xfrm>
            <a:off x="3650300" y="3280593"/>
            <a:ext cx="248652" cy="248719"/>
            <a:chOff x="266768" y="1721375"/>
            <a:chExt cx="397907" cy="397887"/>
          </a:xfrm>
        </p:grpSpPr>
        <p:sp>
          <p:nvSpPr>
            <p:cNvPr id="1466" name="Google Shape;1466;p60"/>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0"/>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60"/>
          <p:cNvGrpSpPr/>
          <p:nvPr/>
        </p:nvGrpSpPr>
        <p:grpSpPr>
          <a:xfrm>
            <a:off x="4447786" y="3280593"/>
            <a:ext cx="248626" cy="248719"/>
            <a:chOff x="864491" y="1723250"/>
            <a:chExt cx="397866" cy="397887"/>
          </a:xfrm>
        </p:grpSpPr>
        <p:sp>
          <p:nvSpPr>
            <p:cNvPr id="1469" name="Google Shape;1469;p60"/>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0"/>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0"/>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2" name="Google Shape;1472;p60"/>
          <p:cNvGrpSpPr/>
          <p:nvPr/>
        </p:nvGrpSpPr>
        <p:grpSpPr>
          <a:xfrm>
            <a:off x="5245240" y="3280841"/>
            <a:ext cx="248561" cy="248223"/>
            <a:chOff x="2408992" y="1722875"/>
            <a:chExt cx="397761" cy="397093"/>
          </a:xfrm>
        </p:grpSpPr>
        <p:sp>
          <p:nvSpPr>
            <p:cNvPr id="1473" name="Google Shape;1473;p60"/>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0"/>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61"/>
          <p:cNvSpPr txBox="1">
            <a:spLocks noGrp="1"/>
          </p:cNvSpPr>
          <p:nvPr>
            <p:ph type="title"/>
          </p:nvPr>
        </p:nvSpPr>
        <p:spPr>
          <a:xfrm>
            <a:off x="713225" y="35207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Alternative Resources</a:t>
            </a:r>
            <a:endParaRPr/>
          </a:p>
        </p:txBody>
      </p:sp>
      <p:sp>
        <p:nvSpPr>
          <p:cNvPr id="1480" name="Google Shape;1480;p61"/>
          <p:cNvSpPr/>
          <p:nvPr/>
        </p:nvSpPr>
        <p:spPr>
          <a:xfrm>
            <a:off x="4863361" y="1472286"/>
            <a:ext cx="846300" cy="387996"/>
          </a:xfrm>
          <a:custGeom>
            <a:avLst/>
            <a:gdLst/>
            <a:ahLst/>
            <a:cxnLst/>
            <a:rect l="l" t="t" r="r" b="b"/>
            <a:pathLst>
              <a:path w="30225" h="13857" extrusionOk="0">
                <a:moveTo>
                  <a:pt x="6899" y="1"/>
                </a:moveTo>
                <a:cubicBezTo>
                  <a:pt x="4569" y="1"/>
                  <a:pt x="2254" y="75"/>
                  <a:pt x="1" y="193"/>
                </a:cubicBezTo>
                <a:lnTo>
                  <a:pt x="1" y="3514"/>
                </a:lnTo>
                <a:cubicBezTo>
                  <a:pt x="1" y="3494"/>
                  <a:pt x="12" y="3485"/>
                  <a:pt x="33" y="3485"/>
                </a:cubicBezTo>
                <a:cubicBezTo>
                  <a:pt x="219" y="3485"/>
                  <a:pt x="1153" y="4212"/>
                  <a:pt x="1207" y="4265"/>
                </a:cubicBezTo>
                <a:cubicBezTo>
                  <a:pt x="1740" y="4838"/>
                  <a:pt x="1958" y="5767"/>
                  <a:pt x="2155" y="6499"/>
                </a:cubicBezTo>
                <a:cubicBezTo>
                  <a:pt x="2650" y="8199"/>
                  <a:pt x="2314" y="9898"/>
                  <a:pt x="2808" y="11559"/>
                </a:cubicBezTo>
                <a:cubicBezTo>
                  <a:pt x="3124" y="12666"/>
                  <a:pt x="3974" y="13674"/>
                  <a:pt x="5101" y="13832"/>
                </a:cubicBezTo>
                <a:cubicBezTo>
                  <a:pt x="5215" y="13849"/>
                  <a:pt x="5329" y="13856"/>
                  <a:pt x="5443" y="13856"/>
                </a:cubicBezTo>
                <a:cubicBezTo>
                  <a:pt x="6139" y="13856"/>
                  <a:pt x="6830" y="13570"/>
                  <a:pt x="7493" y="13298"/>
                </a:cubicBezTo>
                <a:cubicBezTo>
                  <a:pt x="10671" y="12048"/>
                  <a:pt x="14415" y="11223"/>
                  <a:pt x="18084" y="11223"/>
                </a:cubicBezTo>
                <a:cubicBezTo>
                  <a:pt x="20735" y="11223"/>
                  <a:pt x="23348" y="11654"/>
                  <a:pt x="25678" y="12666"/>
                </a:cubicBezTo>
                <a:cubicBezTo>
                  <a:pt x="27299" y="10195"/>
                  <a:pt x="28801" y="7665"/>
                  <a:pt x="30224" y="5075"/>
                </a:cubicBezTo>
                <a:cubicBezTo>
                  <a:pt x="28742" y="4008"/>
                  <a:pt x="27121" y="3158"/>
                  <a:pt x="25421" y="2506"/>
                </a:cubicBezTo>
                <a:cubicBezTo>
                  <a:pt x="23563" y="1774"/>
                  <a:pt x="21606" y="1280"/>
                  <a:pt x="19649" y="944"/>
                </a:cubicBezTo>
                <a:cubicBezTo>
                  <a:pt x="15537" y="252"/>
                  <a:pt x="11192" y="1"/>
                  <a:pt x="6899" y="1"/>
                </a:cubicBezTo>
                <a:close/>
              </a:path>
            </a:pathLst>
          </a:custGeom>
          <a:solidFill>
            <a:srgbClr val="F6B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1" name="Google Shape;1481;p61"/>
          <p:cNvGrpSpPr/>
          <p:nvPr/>
        </p:nvGrpSpPr>
        <p:grpSpPr>
          <a:xfrm>
            <a:off x="6331661" y="3703895"/>
            <a:ext cx="855680" cy="515676"/>
            <a:chOff x="6143188" y="3526275"/>
            <a:chExt cx="764000" cy="460425"/>
          </a:xfrm>
        </p:grpSpPr>
        <p:sp>
          <p:nvSpPr>
            <p:cNvPr id="1482" name="Google Shape;1482;p61"/>
            <p:cNvSpPr/>
            <p:nvPr/>
          </p:nvSpPr>
          <p:spPr>
            <a:xfrm>
              <a:off x="6450563" y="3867725"/>
              <a:ext cx="144325" cy="118975"/>
            </a:xfrm>
            <a:custGeom>
              <a:avLst/>
              <a:gdLst/>
              <a:ahLst/>
              <a:cxnLst/>
              <a:rect l="l" t="t" r="r" b="b"/>
              <a:pathLst>
                <a:path w="5773" h="4759" extrusionOk="0">
                  <a:moveTo>
                    <a:pt x="2944" y="1"/>
                  </a:moveTo>
                  <a:cubicBezTo>
                    <a:pt x="1399" y="1"/>
                    <a:pt x="64" y="1868"/>
                    <a:pt x="20" y="3553"/>
                  </a:cubicBezTo>
                  <a:cubicBezTo>
                    <a:pt x="0" y="3968"/>
                    <a:pt x="20" y="4383"/>
                    <a:pt x="139" y="4759"/>
                  </a:cubicBezTo>
                  <a:lnTo>
                    <a:pt x="5179" y="4759"/>
                  </a:lnTo>
                  <a:cubicBezTo>
                    <a:pt x="5772" y="3513"/>
                    <a:pt x="5634" y="1853"/>
                    <a:pt x="4646" y="825"/>
                  </a:cubicBezTo>
                  <a:cubicBezTo>
                    <a:pt x="4085" y="243"/>
                    <a:pt x="3501" y="1"/>
                    <a:pt x="2944"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1"/>
            <p:cNvSpPr/>
            <p:nvPr/>
          </p:nvSpPr>
          <p:spPr>
            <a:xfrm>
              <a:off x="6143188" y="3526275"/>
              <a:ext cx="764000" cy="460425"/>
            </a:xfrm>
            <a:custGeom>
              <a:avLst/>
              <a:gdLst/>
              <a:ahLst/>
              <a:cxnLst/>
              <a:rect l="l" t="t" r="r" b="b"/>
              <a:pathLst>
                <a:path w="30560" h="18417" extrusionOk="0">
                  <a:moveTo>
                    <a:pt x="15456" y="0"/>
                  </a:moveTo>
                  <a:cubicBezTo>
                    <a:pt x="14583" y="0"/>
                    <a:pt x="13710" y="82"/>
                    <a:pt x="12849" y="251"/>
                  </a:cubicBezTo>
                  <a:cubicBezTo>
                    <a:pt x="9291" y="943"/>
                    <a:pt x="6069" y="3137"/>
                    <a:pt x="3954" y="6062"/>
                  </a:cubicBezTo>
                  <a:cubicBezTo>
                    <a:pt x="1602" y="9324"/>
                    <a:pt x="2293" y="12526"/>
                    <a:pt x="1028" y="16104"/>
                  </a:cubicBezTo>
                  <a:cubicBezTo>
                    <a:pt x="732" y="16894"/>
                    <a:pt x="396" y="17665"/>
                    <a:pt x="0" y="18417"/>
                  </a:cubicBezTo>
                  <a:lnTo>
                    <a:pt x="6899" y="18417"/>
                  </a:lnTo>
                  <a:cubicBezTo>
                    <a:pt x="7116" y="17468"/>
                    <a:pt x="7393" y="16539"/>
                    <a:pt x="7749" y="15610"/>
                  </a:cubicBezTo>
                  <a:cubicBezTo>
                    <a:pt x="9000" y="12394"/>
                    <a:pt x="11946" y="9356"/>
                    <a:pt x="15274" y="9356"/>
                  </a:cubicBezTo>
                  <a:cubicBezTo>
                    <a:pt x="15628" y="9356"/>
                    <a:pt x="15986" y="9390"/>
                    <a:pt x="16348" y="9462"/>
                  </a:cubicBezTo>
                  <a:cubicBezTo>
                    <a:pt x="18305" y="9858"/>
                    <a:pt x="19925" y="11320"/>
                    <a:pt x="20854" y="13080"/>
                  </a:cubicBezTo>
                  <a:cubicBezTo>
                    <a:pt x="21724" y="14700"/>
                    <a:pt x="22040" y="16578"/>
                    <a:pt x="22100" y="18417"/>
                  </a:cubicBezTo>
                  <a:lnTo>
                    <a:pt x="30402" y="18417"/>
                  </a:lnTo>
                  <a:cubicBezTo>
                    <a:pt x="30560" y="14009"/>
                    <a:pt x="29888" y="9699"/>
                    <a:pt x="27397" y="6122"/>
                  </a:cubicBezTo>
                  <a:cubicBezTo>
                    <a:pt x="24735" y="2312"/>
                    <a:pt x="20099" y="0"/>
                    <a:pt x="15456" y="0"/>
                  </a:cubicBezTo>
                  <a:close/>
                </a:path>
              </a:pathLst>
            </a:custGeom>
            <a:solidFill>
              <a:srgbClr val="AB6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4" name="Google Shape;1484;p61"/>
          <p:cNvSpPr/>
          <p:nvPr/>
        </p:nvSpPr>
        <p:spPr>
          <a:xfrm>
            <a:off x="5662044" y="1423425"/>
            <a:ext cx="402388" cy="145040"/>
          </a:xfrm>
          <a:custGeom>
            <a:avLst/>
            <a:gdLst/>
            <a:ahLst/>
            <a:cxnLst/>
            <a:rect l="l" t="t" r="r" b="b"/>
            <a:pathLst>
              <a:path w="14371" h="5180" extrusionOk="0">
                <a:moveTo>
                  <a:pt x="0" y="1"/>
                </a:moveTo>
                <a:cubicBezTo>
                  <a:pt x="40" y="80"/>
                  <a:pt x="60" y="139"/>
                  <a:pt x="99" y="218"/>
                </a:cubicBezTo>
                <a:cubicBezTo>
                  <a:pt x="1418" y="2915"/>
                  <a:pt x="4050" y="5180"/>
                  <a:pt x="7058" y="5180"/>
                </a:cubicBezTo>
                <a:cubicBezTo>
                  <a:pt x="7071" y="5180"/>
                  <a:pt x="7084" y="5180"/>
                  <a:pt x="7097" y="5180"/>
                </a:cubicBezTo>
                <a:cubicBezTo>
                  <a:pt x="9607" y="5180"/>
                  <a:pt x="11900" y="3579"/>
                  <a:pt x="13383" y="1562"/>
                </a:cubicBezTo>
                <a:cubicBezTo>
                  <a:pt x="13758" y="1068"/>
                  <a:pt x="14075" y="535"/>
                  <a:pt x="14371"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5" name="Google Shape;1485;p61"/>
          <p:cNvGrpSpPr/>
          <p:nvPr/>
        </p:nvGrpSpPr>
        <p:grpSpPr>
          <a:xfrm>
            <a:off x="7120897" y="3536567"/>
            <a:ext cx="500388" cy="505344"/>
            <a:chOff x="6847863" y="3376875"/>
            <a:chExt cx="446775" cy="451200"/>
          </a:xfrm>
        </p:grpSpPr>
        <p:sp>
          <p:nvSpPr>
            <p:cNvPr id="1486" name="Google Shape;1486;p61"/>
            <p:cNvSpPr/>
            <p:nvPr/>
          </p:nvSpPr>
          <p:spPr>
            <a:xfrm>
              <a:off x="6847863" y="3376875"/>
              <a:ext cx="446775" cy="451200"/>
            </a:xfrm>
            <a:custGeom>
              <a:avLst/>
              <a:gdLst/>
              <a:ahLst/>
              <a:cxnLst/>
              <a:rect l="l" t="t" r="r" b="b"/>
              <a:pathLst>
                <a:path w="17871" h="18048" extrusionOk="0">
                  <a:moveTo>
                    <a:pt x="17870" y="0"/>
                  </a:moveTo>
                  <a:cubicBezTo>
                    <a:pt x="17771" y="0"/>
                    <a:pt x="17673" y="0"/>
                    <a:pt x="17574" y="20"/>
                  </a:cubicBezTo>
                  <a:cubicBezTo>
                    <a:pt x="14391" y="336"/>
                    <a:pt x="11229" y="1167"/>
                    <a:pt x="8323" y="2530"/>
                  </a:cubicBezTo>
                  <a:cubicBezTo>
                    <a:pt x="5397" y="3914"/>
                    <a:pt x="2670" y="5832"/>
                    <a:pt x="713" y="8401"/>
                  </a:cubicBezTo>
                  <a:cubicBezTo>
                    <a:pt x="475" y="8717"/>
                    <a:pt x="238" y="9054"/>
                    <a:pt x="159" y="9449"/>
                  </a:cubicBezTo>
                  <a:cubicBezTo>
                    <a:pt x="1" y="10160"/>
                    <a:pt x="377" y="10872"/>
                    <a:pt x="792" y="11465"/>
                  </a:cubicBezTo>
                  <a:cubicBezTo>
                    <a:pt x="2393" y="13758"/>
                    <a:pt x="4844" y="15399"/>
                    <a:pt x="7453" y="16387"/>
                  </a:cubicBezTo>
                  <a:cubicBezTo>
                    <a:pt x="10082" y="17375"/>
                    <a:pt x="12909" y="17771"/>
                    <a:pt x="15696" y="17949"/>
                  </a:cubicBezTo>
                  <a:cubicBezTo>
                    <a:pt x="16427" y="17988"/>
                    <a:pt x="17139" y="18028"/>
                    <a:pt x="17870" y="18047"/>
                  </a:cubicBezTo>
                  <a:lnTo>
                    <a:pt x="17870" y="0"/>
                  </a:lnTo>
                  <a:close/>
                </a:path>
              </a:pathLst>
            </a:custGeom>
            <a:solidFill>
              <a:srgbClr val="83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1"/>
            <p:cNvSpPr/>
            <p:nvPr/>
          </p:nvSpPr>
          <p:spPr>
            <a:xfrm>
              <a:off x="7127588" y="3452475"/>
              <a:ext cx="167050" cy="304925"/>
            </a:xfrm>
            <a:custGeom>
              <a:avLst/>
              <a:gdLst/>
              <a:ahLst/>
              <a:cxnLst/>
              <a:rect l="l" t="t" r="r" b="b"/>
              <a:pathLst>
                <a:path w="6682" h="12197" extrusionOk="0">
                  <a:moveTo>
                    <a:pt x="6681" y="1"/>
                  </a:moveTo>
                  <a:cubicBezTo>
                    <a:pt x="5357" y="60"/>
                    <a:pt x="4052" y="139"/>
                    <a:pt x="2728" y="238"/>
                  </a:cubicBezTo>
                  <a:cubicBezTo>
                    <a:pt x="2293" y="258"/>
                    <a:pt x="1838" y="297"/>
                    <a:pt x="1443" y="495"/>
                  </a:cubicBezTo>
                  <a:cubicBezTo>
                    <a:pt x="356" y="1048"/>
                    <a:pt x="178" y="2472"/>
                    <a:pt x="138" y="3677"/>
                  </a:cubicBezTo>
                  <a:cubicBezTo>
                    <a:pt x="59" y="5733"/>
                    <a:pt x="0" y="7789"/>
                    <a:pt x="277" y="9805"/>
                  </a:cubicBezTo>
                  <a:cubicBezTo>
                    <a:pt x="356" y="10299"/>
                    <a:pt x="455" y="10793"/>
                    <a:pt x="751" y="11169"/>
                  </a:cubicBezTo>
                  <a:cubicBezTo>
                    <a:pt x="1245" y="11801"/>
                    <a:pt x="2115" y="11940"/>
                    <a:pt x="2906" y="12019"/>
                  </a:cubicBezTo>
                  <a:cubicBezTo>
                    <a:pt x="4171" y="12137"/>
                    <a:pt x="5416" y="12197"/>
                    <a:pt x="6681" y="12197"/>
                  </a:cubicBezTo>
                  <a:lnTo>
                    <a:pt x="6681" y="1"/>
                  </a:lnTo>
                  <a:close/>
                </a:path>
              </a:pathLst>
            </a:custGeom>
            <a:solidFill>
              <a:srgbClr val="FAF3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8" name="Google Shape;1488;p61"/>
          <p:cNvSpPr/>
          <p:nvPr/>
        </p:nvSpPr>
        <p:spPr>
          <a:xfrm>
            <a:off x="7282091" y="3189124"/>
            <a:ext cx="339304" cy="228508"/>
          </a:xfrm>
          <a:custGeom>
            <a:avLst/>
            <a:gdLst/>
            <a:ahLst/>
            <a:cxnLst/>
            <a:rect l="l" t="t" r="r" b="b"/>
            <a:pathLst>
              <a:path w="12118" h="8161" extrusionOk="0">
                <a:moveTo>
                  <a:pt x="7478" y="1"/>
                </a:moveTo>
                <a:cubicBezTo>
                  <a:pt x="3164" y="1"/>
                  <a:pt x="40" y="56"/>
                  <a:pt x="40" y="234"/>
                </a:cubicBezTo>
                <a:cubicBezTo>
                  <a:pt x="20" y="2211"/>
                  <a:pt x="0" y="4168"/>
                  <a:pt x="0" y="6125"/>
                </a:cubicBezTo>
                <a:cubicBezTo>
                  <a:pt x="0" y="6461"/>
                  <a:pt x="0" y="6836"/>
                  <a:pt x="237" y="7054"/>
                </a:cubicBezTo>
                <a:cubicBezTo>
                  <a:pt x="455" y="7251"/>
                  <a:pt x="751" y="7291"/>
                  <a:pt x="1008" y="7311"/>
                </a:cubicBezTo>
                <a:cubicBezTo>
                  <a:pt x="4705" y="7666"/>
                  <a:pt x="8421" y="7943"/>
                  <a:pt x="12117" y="8160"/>
                </a:cubicBezTo>
                <a:lnTo>
                  <a:pt x="12117" y="17"/>
                </a:lnTo>
                <a:cubicBezTo>
                  <a:pt x="10486" y="7"/>
                  <a:pt x="8916" y="1"/>
                  <a:pt x="7478"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1"/>
          <p:cNvSpPr/>
          <p:nvPr/>
        </p:nvSpPr>
        <p:spPr>
          <a:xfrm>
            <a:off x="7485766" y="2359923"/>
            <a:ext cx="135632" cy="456092"/>
          </a:xfrm>
          <a:custGeom>
            <a:avLst/>
            <a:gdLst/>
            <a:ahLst/>
            <a:cxnLst/>
            <a:rect l="l" t="t" r="r" b="b"/>
            <a:pathLst>
              <a:path w="4844" h="16289" extrusionOk="0">
                <a:moveTo>
                  <a:pt x="4843" y="0"/>
                </a:moveTo>
                <a:cubicBezTo>
                  <a:pt x="4507" y="316"/>
                  <a:pt x="4191" y="653"/>
                  <a:pt x="3894" y="969"/>
                </a:cubicBezTo>
                <a:cubicBezTo>
                  <a:pt x="2610" y="2333"/>
                  <a:pt x="1443" y="3874"/>
                  <a:pt x="989" y="5693"/>
                </a:cubicBezTo>
                <a:cubicBezTo>
                  <a:pt x="0" y="9508"/>
                  <a:pt x="2234" y="13165"/>
                  <a:pt x="4843" y="16288"/>
                </a:cubicBezTo>
                <a:lnTo>
                  <a:pt x="4843" y="0"/>
                </a:ln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1"/>
          <p:cNvSpPr/>
          <p:nvPr/>
        </p:nvSpPr>
        <p:spPr>
          <a:xfrm>
            <a:off x="7316952" y="2039460"/>
            <a:ext cx="304444" cy="377496"/>
          </a:xfrm>
          <a:custGeom>
            <a:avLst/>
            <a:gdLst/>
            <a:ahLst/>
            <a:cxnLst/>
            <a:rect l="l" t="t" r="r" b="b"/>
            <a:pathLst>
              <a:path w="10873" h="13482" extrusionOk="0">
                <a:moveTo>
                  <a:pt x="10872" y="0"/>
                </a:moveTo>
                <a:cubicBezTo>
                  <a:pt x="10042" y="415"/>
                  <a:pt x="9232" y="850"/>
                  <a:pt x="8441" y="1305"/>
                </a:cubicBezTo>
                <a:cubicBezTo>
                  <a:pt x="7710" y="1720"/>
                  <a:pt x="0" y="6978"/>
                  <a:pt x="257" y="7255"/>
                </a:cubicBezTo>
                <a:cubicBezTo>
                  <a:pt x="1977" y="9014"/>
                  <a:pt x="3440" y="11485"/>
                  <a:pt x="4883" y="13481"/>
                </a:cubicBezTo>
                <a:cubicBezTo>
                  <a:pt x="6840" y="11781"/>
                  <a:pt x="8816" y="10101"/>
                  <a:pt x="10872" y="8559"/>
                </a:cubicBezTo>
                <a:lnTo>
                  <a:pt x="10872" y="0"/>
                </a:lnTo>
                <a:close/>
              </a:path>
            </a:pathLst>
          </a:custGeom>
          <a:solidFill>
            <a:srgbClr val="819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1"/>
          <p:cNvSpPr/>
          <p:nvPr/>
        </p:nvSpPr>
        <p:spPr>
          <a:xfrm>
            <a:off x="4863361" y="1900494"/>
            <a:ext cx="1040564" cy="1201872"/>
          </a:xfrm>
          <a:custGeom>
            <a:avLst/>
            <a:gdLst/>
            <a:ahLst/>
            <a:cxnLst/>
            <a:rect l="l" t="t" r="r" b="b"/>
            <a:pathLst>
              <a:path w="37163" h="42924" extrusionOk="0">
                <a:moveTo>
                  <a:pt x="18831" y="1"/>
                </a:moveTo>
                <a:cubicBezTo>
                  <a:pt x="14821" y="1"/>
                  <a:pt x="10652" y="1052"/>
                  <a:pt x="7117" y="2137"/>
                </a:cubicBezTo>
                <a:cubicBezTo>
                  <a:pt x="4666" y="2888"/>
                  <a:pt x="2294" y="3837"/>
                  <a:pt x="1" y="4963"/>
                </a:cubicBezTo>
                <a:lnTo>
                  <a:pt x="1" y="13522"/>
                </a:lnTo>
                <a:cubicBezTo>
                  <a:pt x="1523" y="12376"/>
                  <a:pt x="3085" y="11308"/>
                  <a:pt x="4725" y="10340"/>
                </a:cubicBezTo>
                <a:cubicBezTo>
                  <a:pt x="8599" y="8086"/>
                  <a:pt x="12948" y="6485"/>
                  <a:pt x="17435" y="6307"/>
                </a:cubicBezTo>
                <a:cubicBezTo>
                  <a:pt x="17676" y="6297"/>
                  <a:pt x="17919" y="6292"/>
                  <a:pt x="18161" y="6292"/>
                </a:cubicBezTo>
                <a:cubicBezTo>
                  <a:pt x="19312" y="6292"/>
                  <a:pt x="20473" y="6416"/>
                  <a:pt x="21567" y="6742"/>
                </a:cubicBezTo>
                <a:cubicBezTo>
                  <a:pt x="24611" y="7652"/>
                  <a:pt x="27002" y="10162"/>
                  <a:pt x="28347" y="13028"/>
                </a:cubicBezTo>
                <a:cubicBezTo>
                  <a:pt x="29710" y="15894"/>
                  <a:pt x="30145" y="19116"/>
                  <a:pt x="30284" y="22279"/>
                </a:cubicBezTo>
                <a:cubicBezTo>
                  <a:pt x="30422" y="25876"/>
                  <a:pt x="29967" y="29336"/>
                  <a:pt x="29592" y="32913"/>
                </a:cubicBezTo>
                <a:cubicBezTo>
                  <a:pt x="29256" y="36155"/>
                  <a:pt x="28090" y="39357"/>
                  <a:pt x="27437" y="42599"/>
                </a:cubicBezTo>
                <a:cubicBezTo>
                  <a:pt x="29796" y="42820"/>
                  <a:pt x="32155" y="42924"/>
                  <a:pt x="34514" y="42924"/>
                </a:cubicBezTo>
                <a:cubicBezTo>
                  <a:pt x="34903" y="42924"/>
                  <a:pt x="35292" y="42921"/>
                  <a:pt x="35680" y="42915"/>
                </a:cubicBezTo>
                <a:cubicBezTo>
                  <a:pt x="36431" y="37064"/>
                  <a:pt x="37163" y="31174"/>
                  <a:pt x="36965" y="25283"/>
                </a:cubicBezTo>
                <a:cubicBezTo>
                  <a:pt x="36767" y="19373"/>
                  <a:pt x="35561" y="13404"/>
                  <a:pt x="32656" y="8264"/>
                </a:cubicBezTo>
                <a:cubicBezTo>
                  <a:pt x="31193" y="5695"/>
                  <a:pt x="29256" y="3323"/>
                  <a:pt x="26686" y="1860"/>
                </a:cubicBezTo>
                <a:cubicBezTo>
                  <a:pt x="24321" y="507"/>
                  <a:pt x="21614" y="1"/>
                  <a:pt x="18831" y="1"/>
                </a:cubicBezTo>
                <a:close/>
              </a:path>
            </a:pathLst>
          </a:custGeom>
          <a:solidFill>
            <a:srgbClr val="819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2" name="Google Shape;1492;p61"/>
          <p:cNvGrpSpPr/>
          <p:nvPr/>
        </p:nvGrpSpPr>
        <p:grpSpPr>
          <a:xfrm>
            <a:off x="4863285" y="2141523"/>
            <a:ext cx="813652" cy="968240"/>
            <a:chOff x="4832138" y="2131300"/>
            <a:chExt cx="726475" cy="864500"/>
          </a:xfrm>
        </p:grpSpPr>
        <p:sp>
          <p:nvSpPr>
            <p:cNvPr id="1493" name="Google Shape;1493;p61"/>
            <p:cNvSpPr/>
            <p:nvPr/>
          </p:nvSpPr>
          <p:spPr>
            <a:xfrm>
              <a:off x="4832138" y="2131300"/>
              <a:ext cx="726475" cy="864500"/>
            </a:xfrm>
            <a:custGeom>
              <a:avLst/>
              <a:gdLst/>
              <a:ahLst/>
              <a:cxnLst/>
              <a:rect l="l" t="t" r="r" b="b"/>
              <a:pathLst>
                <a:path w="29059" h="34580" extrusionOk="0">
                  <a:moveTo>
                    <a:pt x="16994" y="1"/>
                  </a:moveTo>
                  <a:cubicBezTo>
                    <a:pt x="10954" y="1"/>
                    <a:pt x="4085" y="3927"/>
                    <a:pt x="1" y="7799"/>
                  </a:cubicBezTo>
                  <a:lnTo>
                    <a:pt x="1" y="24087"/>
                  </a:lnTo>
                  <a:cubicBezTo>
                    <a:pt x="475" y="24680"/>
                    <a:pt x="969" y="25233"/>
                    <a:pt x="1464" y="25767"/>
                  </a:cubicBezTo>
                  <a:cubicBezTo>
                    <a:pt x="3539" y="28060"/>
                    <a:pt x="5634" y="30373"/>
                    <a:pt x="8184" y="32093"/>
                  </a:cubicBezTo>
                  <a:cubicBezTo>
                    <a:pt x="10375" y="33558"/>
                    <a:pt x="12953" y="34579"/>
                    <a:pt x="15564" y="34579"/>
                  </a:cubicBezTo>
                  <a:cubicBezTo>
                    <a:pt x="16016" y="34579"/>
                    <a:pt x="16469" y="34549"/>
                    <a:pt x="16921" y="34484"/>
                  </a:cubicBezTo>
                  <a:cubicBezTo>
                    <a:pt x="20025" y="34069"/>
                    <a:pt x="22772" y="32112"/>
                    <a:pt x="24611" y="29582"/>
                  </a:cubicBezTo>
                  <a:cubicBezTo>
                    <a:pt x="26429" y="27052"/>
                    <a:pt x="27418" y="23988"/>
                    <a:pt x="27951" y="20924"/>
                  </a:cubicBezTo>
                  <a:cubicBezTo>
                    <a:pt x="29058" y="14441"/>
                    <a:pt x="28248" y="3154"/>
                    <a:pt x="20736" y="584"/>
                  </a:cubicBezTo>
                  <a:cubicBezTo>
                    <a:pt x="19551" y="182"/>
                    <a:pt x="18292" y="1"/>
                    <a:pt x="16994"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1"/>
            <p:cNvSpPr/>
            <p:nvPr/>
          </p:nvSpPr>
          <p:spPr>
            <a:xfrm>
              <a:off x="4882063" y="2259950"/>
              <a:ext cx="510500" cy="503775"/>
            </a:xfrm>
            <a:custGeom>
              <a:avLst/>
              <a:gdLst/>
              <a:ahLst/>
              <a:cxnLst/>
              <a:rect l="l" t="t" r="r" b="b"/>
              <a:pathLst>
                <a:path w="20420" h="20151" extrusionOk="0">
                  <a:moveTo>
                    <a:pt x="13742" y="1"/>
                  </a:moveTo>
                  <a:cubicBezTo>
                    <a:pt x="9033" y="1"/>
                    <a:pt x="3493" y="3064"/>
                    <a:pt x="1107" y="6804"/>
                  </a:cubicBezTo>
                  <a:cubicBezTo>
                    <a:pt x="554" y="7694"/>
                    <a:pt x="119" y="8682"/>
                    <a:pt x="60" y="9730"/>
                  </a:cubicBezTo>
                  <a:cubicBezTo>
                    <a:pt x="0" y="10619"/>
                    <a:pt x="238" y="11469"/>
                    <a:pt x="554" y="12299"/>
                  </a:cubicBezTo>
                  <a:cubicBezTo>
                    <a:pt x="1977" y="15976"/>
                    <a:pt x="5397" y="18724"/>
                    <a:pt x="9231" y="19771"/>
                  </a:cubicBezTo>
                  <a:cubicBezTo>
                    <a:pt x="10066" y="19996"/>
                    <a:pt x="10935" y="20150"/>
                    <a:pt x="11799" y="20150"/>
                  </a:cubicBezTo>
                  <a:cubicBezTo>
                    <a:pt x="12224" y="20150"/>
                    <a:pt x="12649" y="20113"/>
                    <a:pt x="13066" y="20028"/>
                  </a:cubicBezTo>
                  <a:cubicBezTo>
                    <a:pt x="16328" y="19336"/>
                    <a:pt x="18344" y="15976"/>
                    <a:pt x="19095" y="12714"/>
                  </a:cubicBezTo>
                  <a:cubicBezTo>
                    <a:pt x="19985" y="8860"/>
                    <a:pt x="20420" y="795"/>
                    <a:pt x="15043" y="84"/>
                  </a:cubicBezTo>
                  <a:cubicBezTo>
                    <a:pt x="14619" y="28"/>
                    <a:pt x="14184" y="1"/>
                    <a:pt x="13742" y="1"/>
                  </a:cubicBezTo>
                  <a:close/>
                </a:path>
              </a:pathLst>
            </a:custGeom>
            <a:solidFill>
              <a:srgbClr val="DA5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1"/>
            <p:cNvSpPr/>
            <p:nvPr/>
          </p:nvSpPr>
          <p:spPr>
            <a:xfrm>
              <a:off x="5037238" y="2366525"/>
              <a:ext cx="199650" cy="204075"/>
            </a:xfrm>
            <a:custGeom>
              <a:avLst/>
              <a:gdLst/>
              <a:ahLst/>
              <a:cxnLst/>
              <a:rect l="l" t="t" r="r" b="b"/>
              <a:pathLst>
                <a:path w="7986" h="8163" extrusionOk="0">
                  <a:moveTo>
                    <a:pt x="5124" y="1"/>
                  </a:moveTo>
                  <a:cubicBezTo>
                    <a:pt x="3604" y="1"/>
                    <a:pt x="1874" y="1414"/>
                    <a:pt x="1087" y="2462"/>
                  </a:cubicBezTo>
                  <a:cubicBezTo>
                    <a:pt x="771" y="2857"/>
                    <a:pt x="534" y="3292"/>
                    <a:pt x="376" y="3767"/>
                  </a:cubicBezTo>
                  <a:cubicBezTo>
                    <a:pt x="0" y="5032"/>
                    <a:pt x="494" y="6495"/>
                    <a:pt x="1502" y="7325"/>
                  </a:cubicBezTo>
                  <a:cubicBezTo>
                    <a:pt x="2191" y="7881"/>
                    <a:pt x="3075" y="8162"/>
                    <a:pt x="3965" y="8162"/>
                  </a:cubicBezTo>
                  <a:cubicBezTo>
                    <a:pt x="4402" y="8162"/>
                    <a:pt x="4841" y="8094"/>
                    <a:pt x="5258" y="7957"/>
                  </a:cubicBezTo>
                  <a:cubicBezTo>
                    <a:pt x="5653" y="7819"/>
                    <a:pt x="6049" y="7621"/>
                    <a:pt x="6365" y="7325"/>
                  </a:cubicBezTo>
                  <a:cubicBezTo>
                    <a:pt x="7769" y="6060"/>
                    <a:pt x="7986" y="1988"/>
                    <a:pt x="6622" y="624"/>
                  </a:cubicBezTo>
                  <a:cubicBezTo>
                    <a:pt x="6185" y="181"/>
                    <a:pt x="5668" y="1"/>
                    <a:pt x="5124" y="1"/>
                  </a:cubicBezTo>
                  <a:close/>
                </a:path>
              </a:pathLst>
            </a:custGeom>
            <a:solidFill>
              <a:srgbClr val="F9D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61"/>
          <p:cNvSpPr/>
          <p:nvPr/>
        </p:nvSpPr>
        <p:spPr>
          <a:xfrm>
            <a:off x="5594507" y="3201192"/>
            <a:ext cx="705152" cy="1018416"/>
          </a:xfrm>
          <a:custGeom>
            <a:avLst/>
            <a:gdLst/>
            <a:ahLst/>
            <a:cxnLst/>
            <a:rect l="l" t="t" r="r" b="b"/>
            <a:pathLst>
              <a:path w="25184" h="36372" extrusionOk="0">
                <a:moveTo>
                  <a:pt x="713" y="1"/>
                </a:moveTo>
                <a:cubicBezTo>
                  <a:pt x="456" y="6524"/>
                  <a:pt x="357" y="13027"/>
                  <a:pt x="416" y="19550"/>
                </a:cubicBezTo>
                <a:cubicBezTo>
                  <a:pt x="456" y="25085"/>
                  <a:pt x="1" y="31232"/>
                  <a:pt x="2412" y="36372"/>
                </a:cubicBezTo>
                <a:lnTo>
                  <a:pt x="16783" y="36372"/>
                </a:lnTo>
                <a:cubicBezTo>
                  <a:pt x="17673" y="34711"/>
                  <a:pt x="18266" y="32893"/>
                  <a:pt x="18819" y="31074"/>
                </a:cubicBezTo>
                <a:cubicBezTo>
                  <a:pt x="21784" y="21230"/>
                  <a:pt x="23919" y="11129"/>
                  <a:pt x="25184" y="930"/>
                </a:cubicBezTo>
                <a:cubicBezTo>
                  <a:pt x="22160" y="831"/>
                  <a:pt x="19115" y="732"/>
                  <a:pt x="16091" y="633"/>
                </a:cubicBezTo>
                <a:cubicBezTo>
                  <a:pt x="15123" y="9449"/>
                  <a:pt x="14134" y="18245"/>
                  <a:pt x="13106" y="27042"/>
                </a:cubicBezTo>
                <a:cubicBezTo>
                  <a:pt x="12937" y="28525"/>
                  <a:pt x="12251" y="30418"/>
                  <a:pt x="10862" y="30418"/>
                </a:cubicBezTo>
                <a:cubicBezTo>
                  <a:pt x="10788" y="30418"/>
                  <a:pt x="10713" y="30413"/>
                  <a:pt x="10636" y="30402"/>
                </a:cubicBezTo>
                <a:cubicBezTo>
                  <a:pt x="9311" y="30204"/>
                  <a:pt x="8916" y="28485"/>
                  <a:pt x="8876" y="27140"/>
                </a:cubicBezTo>
                <a:cubicBezTo>
                  <a:pt x="8520" y="18265"/>
                  <a:pt x="9094" y="9311"/>
                  <a:pt x="10141" y="495"/>
                </a:cubicBezTo>
                <a:cubicBezTo>
                  <a:pt x="7414" y="356"/>
                  <a:pt x="4686" y="218"/>
                  <a:pt x="1978" y="80"/>
                </a:cubicBezTo>
                <a:cubicBezTo>
                  <a:pt x="1543" y="40"/>
                  <a:pt x="1128" y="20"/>
                  <a:pt x="713"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1"/>
          <p:cNvSpPr/>
          <p:nvPr/>
        </p:nvSpPr>
        <p:spPr>
          <a:xfrm>
            <a:off x="4863361" y="3189572"/>
            <a:ext cx="594468" cy="247996"/>
          </a:xfrm>
          <a:custGeom>
            <a:avLst/>
            <a:gdLst/>
            <a:ahLst/>
            <a:cxnLst/>
            <a:rect l="l" t="t" r="r" b="b"/>
            <a:pathLst>
              <a:path w="21231" h="8857" extrusionOk="0">
                <a:moveTo>
                  <a:pt x="1" y="1"/>
                </a:moveTo>
                <a:lnTo>
                  <a:pt x="1" y="8144"/>
                </a:lnTo>
                <a:cubicBezTo>
                  <a:pt x="1108" y="8204"/>
                  <a:pt x="2235" y="8263"/>
                  <a:pt x="3341" y="8322"/>
                </a:cubicBezTo>
                <a:cubicBezTo>
                  <a:pt x="5753" y="8441"/>
                  <a:pt x="8165" y="8540"/>
                  <a:pt x="10576" y="8599"/>
                </a:cubicBezTo>
                <a:cubicBezTo>
                  <a:pt x="13798" y="8678"/>
                  <a:pt x="16902" y="8817"/>
                  <a:pt x="20124" y="8856"/>
                </a:cubicBezTo>
                <a:cubicBezTo>
                  <a:pt x="20479" y="6267"/>
                  <a:pt x="20835" y="3677"/>
                  <a:pt x="21171" y="1068"/>
                </a:cubicBezTo>
                <a:cubicBezTo>
                  <a:pt x="21211" y="851"/>
                  <a:pt x="21231" y="613"/>
                  <a:pt x="21072" y="455"/>
                </a:cubicBezTo>
                <a:cubicBezTo>
                  <a:pt x="20934" y="297"/>
                  <a:pt x="20697" y="297"/>
                  <a:pt x="20499" y="297"/>
                </a:cubicBezTo>
                <a:cubicBezTo>
                  <a:pt x="19807" y="297"/>
                  <a:pt x="8995" y="80"/>
                  <a:pt x="1"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 name="Google Shape;1498;p61"/>
          <p:cNvGrpSpPr/>
          <p:nvPr/>
        </p:nvGrpSpPr>
        <p:grpSpPr>
          <a:xfrm>
            <a:off x="4863285" y="3533179"/>
            <a:ext cx="642628" cy="509096"/>
            <a:chOff x="4832138" y="3373850"/>
            <a:chExt cx="573775" cy="454550"/>
          </a:xfrm>
        </p:grpSpPr>
        <p:sp>
          <p:nvSpPr>
            <p:cNvPr id="1499" name="Google Shape;1499;p61"/>
            <p:cNvSpPr/>
            <p:nvPr/>
          </p:nvSpPr>
          <p:spPr>
            <a:xfrm>
              <a:off x="4832138" y="3373850"/>
              <a:ext cx="573775" cy="454550"/>
            </a:xfrm>
            <a:custGeom>
              <a:avLst/>
              <a:gdLst/>
              <a:ahLst/>
              <a:cxnLst/>
              <a:rect l="l" t="t" r="r" b="b"/>
              <a:pathLst>
                <a:path w="22951" h="18182" extrusionOk="0">
                  <a:moveTo>
                    <a:pt x="2703" y="1"/>
                  </a:moveTo>
                  <a:cubicBezTo>
                    <a:pt x="1801" y="1"/>
                    <a:pt x="899" y="41"/>
                    <a:pt x="1" y="121"/>
                  </a:cubicBezTo>
                  <a:lnTo>
                    <a:pt x="1" y="18168"/>
                  </a:lnTo>
                  <a:cubicBezTo>
                    <a:pt x="367" y="18177"/>
                    <a:pt x="733" y="18182"/>
                    <a:pt x="1099" y="18182"/>
                  </a:cubicBezTo>
                  <a:cubicBezTo>
                    <a:pt x="7411" y="18182"/>
                    <a:pt x="13811" y="16862"/>
                    <a:pt x="18799" y="13088"/>
                  </a:cubicBezTo>
                  <a:cubicBezTo>
                    <a:pt x="20460" y="11843"/>
                    <a:pt x="22950" y="9333"/>
                    <a:pt x="21843" y="7020"/>
                  </a:cubicBezTo>
                  <a:cubicBezTo>
                    <a:pt x="20993" y="5261"/>
                    <a:pt x="17732" y="3976"/>
                    <a:pt x="16111" y="3146"/>
                  </a:cubicBezTo>
                  <a:cubicBezTo>
                    <a:pt x="11974" y="1061"/>
                    <a:pt x="7338" y="1"/>
                    <a:pt x="2703" y="1"/>
                  </a:cubicBezTo>
                  <a:close/>
                </a:path>
              </a:pathLst>
            </a:custGeom>
            <a:solidFill>
              <a:srgbClr val="83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1"/>
            <p:cNvSpPr/>
            <p:nvPr/>
          </p:nvSpPr>
          <p:spPr>
            <a:xfrm>
              <a:off x="4832138" y="3444325"/>
              <a:ext cx="208075" cy="313125"/>
            </a:xfrm>
            <a:custGeom>
              <a:avLst/>
              <a:gdLst/>
              <a:ahLst/>
              <a:cxnLst/>
              <a:rect l="l" t="t" r="r" b="b"/>
              <a:pathLst>
                <a:path w="8323" h="12525" extrusionOk="0">
                  <a:moveTo>
                    <a:pt x="5653" y="0"/>
                  </a:moveTo>
                  <a:cubicBezTo>
                    <a:pt x="4626" y="0"/>
                    <a:pt x="3552" y="169"/>
                    <a:pt x="2946" y="188"/>
                  </a:cubicBezTo>
                  <a:cubicBezTo>
                    <a:pt x="1958" y="228"/>
                    <a:pt x="989" y="267"/>
                    <a:pt x="1" y="327"/>
                  </a:cubicBezTo>
                  <a:lnTo>
                    <a:pt x="1" y="12523"/>
                  </a:lnTo>
                  <a:cubicBezTo>
                    <a:pt x="123" y="12524"/>
                    <a:pt x="245" y="12525"/>
                    <a:pt x="367" y="12525"/>
                  </a:cubicBezTo>
                  <a:cubicBezTo>
                    <a:pt x="2182" y="12525"/>
                    <a:pt x="3996" y="12388"/>
                    <a:pt x="5793" y="12147"/>
                  </a:cubicBezTo>
                  <a:cubicBezTo>
                    <a:pt x="6148" y="12088"/>
                    <a:pt x="6504" y="12029"/>
                    <a:pt x="6820" y="11851"/>
                  </a:cubicBezTo>
                  <a:cubicBezTo>
                    <a:pt x="7077" y="11673"/>
                    <a:pt x="7295" y="11416"/>
                    <a:pt x="7453" y="11139"/>
                  </a:cubicBezTo>
                  <a:cubicBezTo>
                    <a:pt x="7947" y="10269"/>
                    <a:pt x="8026" y="9222"/>
                    <a:pt x="8086" y="8214"/>
                  </a:cubicBezTo>
                  <a:cubicBezTo>
                    <a:pt x="8204" y="6158"/>
                    <a:pt x="8283" y="4102"/>
                    <a:pt x="8323" y="2066"/>
                  </a:cubicBezTo>
                  <a:cubicBezTo>
                    <a:pt x="8323" y="1671"/>
                    <a:pt x="8323" y="1275"/>
                    <a:pt x="8145" y="939"/>
                  </a:cubicBezTo>
                  <a:cubicBezTo>
                    <a:pt x="7769" y="188"/>
                    <a:pt x="6737" y="0"/>
                    <a:pt x="5653" y="0"/>
                  </a:cubicBezTo>
                  <a:close/>
                </a:path>
              </a:pathLst>
            </a:custGeom>
            <a:solidFill>
              <a:srgbClr val="FAF3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1"/>
            <p:cNvSpPr/>
            <p:nvPr/>
          </p:nvSpPr>
          <p:spPr>
            <a:xfrm>
              <a:off x="4902313" y="3492050"/>
              <a:ext cx="83550" cy="84650"/>
            </a:xfrm>
            <a:custGeom>
              <a:avLst/>
              <a:gdLst/>
              <a:ahLst/>
              <a:cxnLst/>
              <a:rect l="l" t="t" r="r" b="b"/>
              <a:pathLst>
                <a:path w="3342" h="3386" extrusionOk="0">
                  <a:moveTo>
                    <a:pt x="1773" y="1"/>
                  </a:moveTo>
                  <a:cubicBezTo>
                    <a:pt x="1409" y="1"/>
                    <a:pt x="1029" y="135"/>
                    <a:pt x="693" y="434"/>
                  </a:cubicBezTo>
                  <a:cubicBezTo>
                    <a:pt x="198" y="869"/>
                    <a:pt x="1" y="1620"/>
                    <a:pt x="218" y="2252"/>
                  </a:cubicBezTo>
                  <a:cubicBezTo>
                    <a:pt x="436" y="2885"/>
                    <a:pt x="1068" y="3359"/>
                    <a:pt x="1740" y="3379"/>
                  </a:cubicBezTo>
                  <a:cubicBezTo>
                    <a:pt x="1785" y="3384"/>
                    <a:pt x="1830" y="3386"/>
                    <a:pt x="1876" y="3386"/>
                  </a:cubicBezTo>
                  <a:cubicBezTo>
                    <a:pt x="2034" y="3386"/>
                    <a:pt x="2195" y="3357"/>
                    <a:pt x="2333" y="3280"/>
                  </a:cubicBezTo>
                  <a:cubicBezTo>
                    <a:pt x="2491" y="3221"/>
                    <a:pt x="2630" y="3122"/>
                    <a:pt x="2748" y="3004"/>
                  </a:cubicBezTo>
                  <a:cubicBezTo>
                    <a:pt x="3124" y="2628"/>
                    <a:pt x="3341" y="2094"/>
                    <a:pt x="3322" y="1580"/>
                  </a:cubicBezTo>
                  <a:cubicBezTo>
                    <a:pt x="3281" y="633"/>
                    <a:pt x="2564" y="1"/>
                    <a:pt x="1773" y="1"/>
                  </a:cubicBez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61"/>
          <p:cNvGrpSpPr/>
          <p:nvPr/>
        </p:nvGrpSpPr>
        <p:grpSpPr>
          <a:xfrm>
            <a:off x="6035001" y="2121783"/>
            <a:ext cx="291144" cy="961884"/>
            <a:chOff x="5878313" y="2113675"/>
            <a:chExt cx="259950" cy="858825"/>
          </a:xfrm>
        </p:grpSpPr>
        <p:sp>
          <p:nvSpPr>
            <p:cNvPr id="1503" name="Google Shape;1503;p61"/>
            <p:cNvSpPr/>
            <p:nvPr/>
          </p:nvSpPr>
          <p:spPr>
            <a:xfrm>
              <a:off x="5878313" y="2825775"/>
              <a:ext cx="259950" cy="146725"/>
            </a:xfrm>
            <a:custGeom>
              <a:avLst/>
              <a:gdLst/>
              <a:ahLst/>
              <a:cxnLst/>
              <a:rect l="l" t="t" r="r" b="b"/>
              <a:pathLst>
                <a:path w="10398" h="5869" extrusionOk="0">
                  <a:moveTo>
                    <a:pt x="3524" y="0"/>
                  </a:moveTo>
                  <a:cubicBezTo>
                    <a:pt x="2717" y="0"/>
                    <a:pt x="1911" y="4"/>
                    <a:pt x="1107" y="4"/>
                  </a:cubicBezTo>
                  <a:cubicBezTo>
                    <a:pt x="890" y="4"/>
                    <a:pt x="672" y="4"/>
                    <a:pt x="514" y="143"/>
                  </a:cubicBezTo>
                  <a:cubicBezTo>
                    <a:pt x="376" y="261"/>
                    <a:pt x="317" y="459"/>
                    <a:pt x="277" y="657"/>
                  </a:cubicBezTo>
                  <a:cubicBezTo>
                    <a:pt x="0" y="2040"/>
                    <a:pt x="20" y="3483"/>
                    <a:pt x="376" y="4867"/>
                  </a:cubicBezTo>
                  <a:cubicBezTo>
                    <a:pt x="435" y="5104"/>
                    <a:pt x="514" y="5341"/>
                    <a:pt x="692" y="5500"/>
                  </a:cubicBezTo>
                  <a:cubicBezTo>
                    <a:pt x="890" y="5658"/>
                    <a:pt x="1167" y="5697"/>
                    <a:pt x="1424" y="5717"/>
                  </a:cubicBezTo>
                  <a:cubicBezTo>
                    <a:pt x="2625" y="5819"/>
                    <a:pt x="3835" y="5868"/>
                    <a:pt x="5045" y="5868"/>
                  </a:cubicBezTo>
                  <a:cubicBezTo>
                    <a:pt x="6424" y="5868"/>
                    <a:pt x="7804" y="5804"/>
                    <a:pt x="9172" y="5677"/>
                  </a:cubicBezTo>
                  <a:cubicBezTo>
                    <a:pt x="9370" y="5658"/>
                    <a:pt x="9587" y="5618"/>
                    <a:pt x="9726" y="5500"/>
                  </a:cubicBezTo>
                  <a:cubicBezTo>
                    <a:pt x="9904" y="5341"/>
                    <a:pt x="9923" y="5084"/>
                    <a:pt x="9943" y="4867"/>
                  </a:cubicBezTo>
                  <a:cubicBezTo>
                    <a:pt x="10042" y="3839"/>
                    <a:pt x="10398" y="2179"/>
                    <a:pt x="10081" y="1190"/>
                  </a:cubicBezTo>
                  <a:cubicBezTo>
                    <a:pt x="9726" y="83"/>
                    <a:pt x="9607" y="222"/>
                    <a:pt x="8362" y="123"/>
                  </a:cubicBezTo>
                  <a:cubicBezTo>
                    <a:pt x="6754" y="18"/>
                    <a:pt x="5138" y="0"/>
                    <a:pt x="3524" y="0"/>
                  </a:cubicBezTo>
                  <a:close/>
                </a:path>
              </a:pathLst>
            </a:custGeom>
            <a:solidFill>
              <a:srgbClr val="F6B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1"/>
            <p:cNvSpPr/>
            <p:nvPr/>
          </p:nvSpPr>
          <p:spPr>
            <a:xfrm>
              <a:off x="5878313" y="2588425"/>
              <a:ext cx="259950" cy="146825"/>
            </a:xfrm>
            <a:custGeom>
              <a:avLst/>
              <a:gdLst/>
              <a:ahLst/>
              <a:cxnLst/>
              <a:rect l="l" t="t" r="r" b="b"/>
              <a:pathLst>
                <a:path w="10398" h="5873" extrusionOk="0">
                  <a:moveTo>
                    <a:pt x="4008" y="1"/>
                  </a:moveTo>
                  <a:cubicBezTo>
                    <a:pt x="3040" y="1"/>
                    <a:pt x="2072" y="10"/>
                    <a:pt x="1107" y="10"/>
                  </a:cubicBezTo>
                  <a:cubicBezTo>
                    <a:pt x="890" y="10"/>
                    <a:pt x="672" y="10"/>
                    <a:pt x="514" y="149"/>
                  </a:cubicBezTo>
                  <a:cubicBezTo>
                    <a:pt x="376" y="267"/>
                    <a:pt x="317" y="465"/>
                    <a:pt x="277" y="643"/>
                  </a:cubicBezTo>
                  <a:cubicBezTo>
                    <a:pt x="0" y="2046"/>
                    <a:pt x="20" y="3489"/>
                    <a:pt x="376" y="4853"/>
                  </a:cubicBezTo>
                  <a:cubicBezTo>
                    <a:pt x="435" y="5090"/>
                    <a:pt x="514" y="5347"/>
                    <a:pt x="692" y="5506"/>
                  </a:cubicBezTo>
                  <a:cubicBezTo>
                    <a:pt x="890" y="5664"/>
                    <a:pt x="1167" y="5703"/>
                    <a:pt x="1424" y="5723"/>
                  </a:cubicBezTo>
                  <a:cubicBezTo>
                    <a:pt x="2601" y="5823"/>
                    <a:pt x="3787" y="5872"/>
                    <a:pt x="4974" y="5872"/>
                  </a:cubicBezTo>
                  <a:cubicBezTo>
                    <a:pt x="6377" y="5872"/>
                    <a:pt x="7780" y="5803"/>
                    <a:pt x="9172" y="5664"/>
                  </a:cubicBezTo>
                  <a:cubicBezTo>
                    <a:pt x="9370" y="5644"/>
                    <a:pt x="9587" y="5624"/>
                    <a:pt x="9726" y="5486"/>
                  </a:cubicBezTo>
                  <a:cubicBezTo>
                    <a:pt x="9904" y="5347"/>
                    <a:pt x="9923" y="5090"/>
                    <a:pt x="9943" y="4873"/>
                  </a:cubicBezTo>
                  <a:cubicBezTo>
                    <a:pt x="10042" y="3845"/>
                    <a:pt x="10398" y="2185"/>
                    <a:pt x="10081" y="1196"/>
                  </a:cubicBezTo>
                  <a:cubicBezTo>
                    <a:pt x="9726" y="70"/>
                    <a:pt x="9607" y="208"/>
                    <a:pt x="8362" y="129"/>
                  </a:cubicBezTo>
                  <a:cubicBezTo>
                    <a:pt x="6915" y="22"/>
                    <a:pt x="5461" y="1"/>
                    <a:pt x="4008" y="1"/>
                  </a:cubicBezTo>
                  <a:close/>
                </a:path>
              </a:pathLst>
            </a:custGeom>
            <a:solidFill>
              <a:srgbClr val="F6B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1"/>
            <p:cNvSpPr/>
            <p:nvPr/>
          </p:nvSpPr>
          <p:spPr>
            <a:xfrm>
              <a:off x="5878313" y="2350975"/>
              <a:ext cx="259950" cy="146800"/>
            </a:xfrm>
            <a:custGeom>
              <a:avLst/>
              <a:gdLst/>
              <a:ahLst/>
              <a:cxnLst/>
              <a:rect l="l" t="t" r="r" b="b"/>
              <a:pathLst>
                <a:path w="10398" h="5872" extrusionOk="0">
                  <a:moveTo>
                    <a:pt x="1107" y="1"/>
                  </a:moveTo>
                  <a:cubicBezTo>
                    <a:pt x="890" y="1"/>
                    <a:pt x="672" y="20"/>
                    <a:pt x="514" y="139"/>
                  </a:cubicBezTo>
                  <a:cubicBezTo>
                    <a:pt x="376" y="277"/>
                    <a:pt x="317" y="475"/>
                    <a:pt x="277" y="653"/>
                  </a:cubicBezTo>
                  <a:cubicBezTo>
                    <a:pt x="0" y="2037"/>
                    <a:pt x="20" y="3499"/>
                    <a:pt x="376" y="4863"/>
                  </a:cubicBezTo>
                  <a:cubicBezTo>
                    <a:pt x="435" y="5100"/>
                    <a:pt x="514" y="5338"/>
                    <a:pt x="692" y="5496"/>
                  </a:cubicBezTo>
                  <a:cubicBezTo>
                    <a:pt x="890" y="5674"/>
                    <a:pt x="1167" y="5693"/>
                    <a:pt x="1424" y="5713"/>
                  </a:cubicBezTo>
                  <a:cubicBezTo>
                    <a:pt x="2655" y="5817"/>
                    <a:pt x="3895" y="5872"/>
                    <a:pt x="5136" y="5872"/>
                  </a:cubicBezTo>
                  <a:cubicBezTo>
                    <a:pt x="6485" y="5872"/>
                    <a:pt x="7834" y="5807"/>
                    <a:pt x="9172" y="5674"/>
                  </a:cubicBezTo>
                  <a:cubicBezTo>
                    <a:pt x="9370" y="5654"/>
                    <a:pt x="9587" y="5634"/>
                    <a:pt x="9726" y="5496"/>
                  </a:cubicBezTo>
                  <a:cubicBezTo>
                    <a:pt x="9904" y="5338"/>
                    <a:pt x="9923" y="5100"/>
                    <a:pt x="9943" y="4863"/>
                  </a:cubicBezTo>
                  <a:cubicBezTo>
                    <a:pt x="10042" y="3835"/>
                    <a:pt x="10398" y="2195"/>
                    <a:pt x="10081" y="1187"/>
                  </a:cubicBezTo>
                  <a:cubicBezTo>
                    <a:pt x="9726" y="80"/>
                    <a:pt x="9607" y="218"/>
                    <a:pt x="8362" y="139"/>
                  </a:cubicBezTo>
                  <a:cubicBezTo>
                    <a:pt x="6553" y="5"/>
                    <a:pt x="4733" y="5"/>
                    <a:pt x="2919" y="5"/>
                  </a:cubicBezTo>
                  <a:lnTo>
                    <a:pt x="2919" y="5"/>
                  </a:lnTo>
                  <a:cubicBezTo>
                    <a:pt x="2314" y="5"/>
                    <a:pt x="1710" y="5"/>
                    <a:pt x="1107" y="1"/>
                  </a:cubicBezTo>
                  <a:close/>
                </a:path>
              </a:pathLst>
            </a:custGeom>
            <a:solidFill>
              <a:srgbClr val="F6B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1"/>
            <p:cNvSpPr/>
            <p:nvPr/>
          </p:nvSpPr>
          <p:spPr>
            <a:xfrm>
              <a:off x="5878313" y="2113675"/>
              <a:ext cx="259950" cy="146725"/>
            </a:xfrm>
            <a:custGeom>
              <a:avLst/>
              <a:gdLst/>
              <a:ahLst/>
              <a:cxnLst/>
              <a:rect l="l" t="t" r="r" b="b"/>
              <a:pathLst>
                <a:path w="10398" h="5869" extrusionOk="0">
                  <a:moveTo>
                    <a:pt x="3524" y="0"/>
                  </a:moveTo>
                  <a:cubicBezTo>
                    <a:pt x="2717" y="0"/>
                    <a:pt x="1911" y="4"/>
                    <a:pt x="1107" y="4"/>
                  </a:cubicBezTo>
                  <a:cubicBezTo>
                    <a:pt x="890" y="4"/>
                    <a:pt x="672" y="4"/>
                    <a:pt x="514" y="143"/>
                  </a:cubicBezTo>
                  <a:cubicBezTo>
                    <a:pt x="376" y="261"/>
                    <a:pt x="317" y="459"/>
                    <a:pt x="277" y="657"/>
                  </a:cubicBezTo>
                  <a:cubicBezTo>
                    <a:pt x="0" y="2040"/>
                    <a:pt x="20" y="3483"/>
                    <a:pt x="376" y="4867"/>
                  </a:cubicBezTo>
                  <a:cubicBezTo>
                    <a:pt x="435" y="5104"/>
                    <a:pt x="514" y="5342"/>
                    <a:pt x="692" y="5500"/>
                  </a:cubicBezTo>
                  <a:cubicBezTo>
                    <a:pt x="890" y="5678"/>
                    <a:pt x="1167" y="5697"/>
                    <a:pt x="1424" y="5717"/>
                  </a:cubicBezTo>
                  <a:cubicBezTo>
                    <a:pt x="2625" y="5819"/>
                    <a:pt x="3835" y="5869"/>
                    <a:pt x="5045" y="5869"/>
                  </a:cubicBezTo>
                  <a:cubicBezTo>
                    <a:pt x="6424" y="5869"/>
                    <a:pt x="7804" y="5804"/>
                    <a:pt x="9172" y="5678"/>
                  </a:cubicBezTo>
                  <a:cubicBezTo>
                    <a:pt x="9370" y="5658"/>
                    <a:pt x="9587" y="5618"/>
                    <a:pt x="9726" y="5500"/>
                  </a:cubicBezTo>
                  <a:cubicBezTo>
                    <a:pt x="9904" y="5342"/>
                    <a:pt x="9923" y="5085"/>
                    <a:pt x="9943" y="4867"/>
                  </a:cubicBezTo>
                  <a:cubicBezTo>
                    <a:pt x="10042" y="3839"/>
                    <a:pt x="10398" y="2179"/>
                    <a:pt x="10081" y="1191"/>
                  </a:cubicBezTo>
                  <a:cubicBezTo>
                    <a:pt x="9726" y="84"/>
                    <a:pt x="9607" y="222"/>
                    <a:pt x="8362" y="123"/>
                  </a:cubicBezTo>
                  <a:cubicBezTo>
                    <a:pt x="6754" y="18"/>
                    <a:pt x="5138" y="0"/>
                    <a:pt x="3524" y="0"/>
                  </a:cubicBezTo>
                  <a:close/>
                </a:path>
              </a:pathLst>
            </a:custGeom>
            <a:solidFill>
              <a:srgbClr val="F6B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7" name="Google Shape;1507;p61"/>
          <p:cNvSpPr/>
          <p:nvPr/>
        </p:nvSpPr>
        <p:spPr>
          <a:xfrm>
            <a:off x="5755594" y="1423425"/>
            <a:ext cx="769356" cy="547960"/>
          </a:xfrm>
          <a:custGeom>
            <a:avLst/>
            <a:gdLst/>
            <a:ahLst/>
            <a:cxnLst/>
            <a:rect l="l" t="t" r="r" b="b"/>
            <a:pathLst>
              <a:path w="27477" h="19570" extrusionOk="0">
                <a:moveTo>
                  <a:pt x="20577" y="1"/>
                </a:moveTo>
                <a:cubicBezTo>
                  <a:pt x="20360" y="1"/>
                  <a:pt x="18166" y="3598"/>
                  <a:pt x="17790" y="4013"/>
                </a:cubicBezTo>
                <a:cubicBezTo>
                  <a:pt x="16644" y="5298"/>
                  <a:pt x="15339" y="6425"/>
                  <a:pt x="13896" y="7394"/>
                </a:cubicBezTo>
                <a:cubicBezTo>
                  <a:pt x="11549" y="8948"/>
                  <a:pt x="9373" y="10013"/>
                  <a:pt x="6763" y="10013"/>
                </a:cubicBezTo>
                <a:cubicBezTo>
                  <a:pt x="6054" y="10013"/>
                  <a:pt x="5312" y="9935"/>
                  <a:pt x="4527" y="9766"/>
                </a:cubicBezTo>
                <a:cubicBezTo>
                  <a:pt x="3024" y="12098"/>
                  <a:pt x="1522" y="14431"/>
                  <a:pt x="0" y="16783"/>
                </a:cubicBezTo>
                <a:cubicBezTo>
                  <a:pt x="2751" y="18595"/>
                  <a:pt x="6051" y="19569"/>
                  <a:pt x="9351" y="19569"/>
                </a:cubicBezTo>
                <a:cubicBezTo>
                  <a:pt x="10011" y="19569"/>
                  <a:pt x="10671" y="19530"/>
                  <a:pt x="11327" y="19451"/>
                </a:cubicBezTo>
                <a:cubicBezTo>
                  <a:pt x="17494" y="18680"/>
                  <a:pt x="23285" y="14154"/>
                  <a:pt x="25480" y="8323"/>
                </a:cubicBezTo>
                <a:cubicBezTo>
                  <a:pt x="26488" y="5654"/>
                  <a:pt x="26804" y="2768"/>
                  <a:pt x="27476" y="1"/>
                </a:cubicBezTo>
                <a:close/>
              </a:path>
            </a:pathLst>
          </a:custGeom>
          <a:solidFill>
            <a:srgbClr val="AB6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1"/>
          <p:cNvSpPr/>
          <p:nvPr/>
        </p:nvSpPr>
        <p:spPr>
          <a:xfrm>
            <a:off x="6471788" y="1423425"/>
            <a:ext cx="711228" cy="814744"/>
          </a:xfrm>
          <a:custGeom>
            <a:avLst/>
            <a:gdLst/>
            <a:ahLst/>
            <a:cxnLst/>
            <a:rect l="l" t="t" r="r" b="b"/>
            <a:pathLst>
              <a:path w="25401" h="29098" extrusionOk="0">
                <a:moveTo>
                  <a:pt x="17099" y="1"/>
                </a:moveTo>
                <a:cubicBezTo>
                  <a:pt x="17099" y="139"/>
                  <a:pt x="17099" y="278"/>
                  <a:pt x="17099" y="416"/>
                </a:cubicBezTo>
                <a:cubicBezTo>
                  <a:pt x="17158" y="10102"/>
                  <a:pt x="9686" y="19293"/>
                  <a:pt x="198" y="21230"/>
                </a:cubicBezTo>
                <a:cubicBezTo>
                  <a:pt x="139" y="23859"/>
                  <a:pt x="79" y="26469"/>
                  <a:pt x="0" y="29098"/>
                </a:cubicBezTo>
                <a:cubicBezTo>
                  <a:pt x="4665" y="29078"/>
                  <a:pt x="9548" y="29018"/>
                  <a:pt x="13659" y="26805"/>
                </a:cubicBezTo>
                <a:cubicBezTo>
                  <a:pt x="16980" y="25006"/>
                  <a:pt x="19491" y="21922"/>
                  <a:pt x="21151" y="18522"/>
                </a:cubicBezTo>
                <a:cubicBezTo>
                  <a:pt x="22831" y="15122"/>
                  <a:pt x="23721" y="11406"/>
                  <a:pt x="24432" y="7690"/>
                </a:cubicBezTo>
                <a:cubicBezTo>
                  <a:pt x="24926" y="5180"/>
                  <a:pt x="25302" y="2571"/>
                  <a:pt x="25401" y="1"/>
                </a:cubicBezTo>
                <a:close/>
              </a:path>
            </a:pathLst>
          </a:custGeom>
          <a:solidFill>
            <a:srgbClr val="AB6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9" name="Google Shape;1509;p61"/>
          <p:cNvGrpSpPr/>
          <p:nvPr/>
        </p:nvGrpSpPr>
        <p:grpSpPr>
          <a:xfrm>
            <a:off x="6486641" y="1423407"/>
            <a:ext cx="334320" cy="477400"/>
            <a:chOff x="6281563" y="1490125"/>
            <a:chExt cx="298500" cy="426250"/>
          </a:xfrm>
        </p:grpSpPr>
        <p:sp>
          <p:nvSpPr>
            <p:cNvPr id="1510" name="Google Shape;1510;p61"/>
            <p:cNvSpPr/>
            <p:nvPr/>
          </p:nvSpPr>
          <p:spPr>
            <a:xfrm>
              <a:off x="6454013" y="1490125"/>
              <a:ext cx="126050" cy="43975"/>
            </a:xfrm>
            <a:custGeom>
              <a:avLst/>
              <a:gdLst/>
              <a:ahLst/>
              <a:cxnLst/>
              <a:rect l="l" t="t" r="r" b="b"/>
              <a:pathLst>
                <a:path w="5042" h="1759" extrusionOk="0">
                  <a:moveTo>
                    <a:pt x="1" y="1"/>
                  </a:moveTo>
                  <a:cubicBezTo>
                    <a:pt x="21" y="60"/>
                    <a:pt x="40" y="100"/>
                    <a:pt x="60" y="159"/>
                  </a:cubicBezTo>
                  <a:cubicBezTo>
                    <a:pt x="403" y="1115"/>
                    <a:pt x="1437" y="1758"/>
                    <a:pt x="2456" y="1758"/>
                  </a:cubicBezTo>
                  <a:cubicBezTo>
                    <a:pt x="2554" y="1758"/>
                    <a:pt x="2652" y="1752"/>
                    <a:pt x="2748" y="1740"/>
                  </a:cubicBezTo>
                  <a:cubicBezTo>
                    <a:pt x="3836" y="1602"/>
                    <a:pt x="4626" y="890"/>
                    <a:pt x="5041"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1"/>
            <p:cNvSpPr/>
            <p:nvPr/>
          </p:nvSpPr>
          <p:spPr>
            <a:xfrm>
              <a:off x="6381863" y="1599875"/>
              <a:ext cx="158650" cy="163025"/>
            </a:xfrm>
            <a:custGeom>
              <a:avLst/>
              <a:gdLst/>
              <a:ahLst/>
              <a:cxnLst/>
              <a:rect l="l" t="t" r="r" b="b"/>
              <a:pathLst>
                <a:path w="6346" h="6521" extrusionOk="0">
                  <a:moveTo>
                    <a:pt x="2924" y="0"/>
                  </a:moveTo>
                  <a:cubicBezTo>
                    <a:pt x="1378" y="0"/>
                    <a:pt x="45" y="1881"/>
                    <a:pt x="1" y="3557"/>
                  </a:cubicBezTo>
                  <a:cubicBezTo>
                    <a:pt x="1" y="4031"/>
                    <a:pt x="21" y="4506"/>
                    <a:pt x="179" y="4941"/>
                  </a:cubicBezTo>
                  <a:cubicBezTo>
                    <a:pt x="557" y="5895"/>
                    <a:pt x="1574" y="6521"/>
                    <a:pt x="2603" y="6521"/>
                  </a:cubicBezTo>
                  <a:cubicBezTo>
                    <a:pt x="2704" y="6521"/>
                    <a:pt x="2806" y="6515"/>
                    <a:pt x="2907" y="6502"/>
                  </a:cubicBezTo>
                  <a:cubicBezTo>
                    <a:pt x="5496" y="6166"/>
                    <a:pt x="6346" y="2569"/>
                    <a:pt x="4606" y="809"/>
                  </a:cubicBezTo>
                  <a:cubicBezTo>
                    <a:pt x="4051" y="239"/>
                    <a:pt x="3474" y="0"/>
                    <a:pt x="2924" y="0"/>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1"/>
            <p:cNvSpPr/>
            <p:nvPr/>
          </p:nvSpPr>
          <p:spPr>
            <a:xfrm>
              <a:off x="6281563" y="1805225"/>
              <a:ext cx="108250" cy="111150"/>
            </a:xfrm>
            <a:custGeom>
              <a:avLst/>
              <a:gdLst/>
              <a:ahLst/>
              <a:cxnLst/>
              <a:rect l="l" t="t" r="r" b="b"/>
              <a:pathLst>
                <a:path w="4330" h="4446" extrusionOk="0">
                  <a:moveTo>
                    <a:pt x="2014" y="1"/>
                  </a:moveTo>
                  <a:cubicBezTo>
                    <a:pt x="953" y="1"/>
                    <a:pt x="49" y="1285"/>
                    <a:pt x="20" y="2439"/>
                  </a:cubicBezTo>
                  <a:cubicBezTo>
                    <a:pt x="0" y="2736"/>
                    <a:pt x="20" y="3072"/>
                    <a:pt x="139" y="3368"/>
                  </a:cubicBezTo>
                  <a:cubicBezTo>
                    <a:pt x="394" y="4024"/>
                    <a:pt x="1102" y="4445"/>
                    <a:pt x="1815" y="4445"/>
                  </a:cubicBezTo>
                  <a:cubicBezTo>
                    <a:pt x="1876" y="4445"/>
                    <a:pt x="1936" y="4442"/>
                    <a:pt x="1997" y="4436"/>
                  </a:cubicBezTo>
                  <a:cubicBezTo>
                    <a:pt x="3756" y="4199"/>
                    <a:pt x="4329" y="1748"/>
                    <a:pt x="3163" y="542"/>
                  </a:cubicBezTo>
                  <a:cubicBezTo>
                    <a:pt x="2782" y="160"/>
                    <a:pt x="2388" y="1"/>
                    <a:pt x="2014"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61"/>
          <p:cNvSpPr/>
          <p:nvPr/>
        </p:nvSpPr>
        <p:spPr>
          <a:xfrm>
            <a:off x="7233371" y="1477662"/>
            <a:ext cx="388024" cy="533036"/>
          </a:xfrm>
          <a:custGeom>
            <a:avLst/>
            <a:gdLst/>
            <a:ahLst/>
            <a:cxnLst/>
            <a:rect l="l" t="t" r="r" b="b"/>
            <a:pathLst>
              <a:path w="13858" h="19037" extrusionOk="0">
                <a:moveTo>
                  <a:pt x="13857" y="1"/>
                </a:moveTo>
                <a:cubicBezTo>
                  <a:pt x="11940" y="120"/>
                  <a:pt x="10022" y="317"/>
                  <a:pt x="8145" y="673"/>
                </a:cubicBezTo>
                <a:cubicBezTo>
                  <a:pt x="6405" y="1009"/>
                  <a:pt x="3598" y="1385"/>
                  <a:pt x="2254" y="2610"/>
                </a:cubicBezTo>
                <a:cubicBezTo>
                  <a:pt x="890" y="3875"/>
                  <a:pt x="594" y="6069"/>
                  <a:pt x="554" y="7789"/>
                </a:cubicBezTo>
                <a:cubicBezTo>
                  <a:pt x="495" y="10359"/>
                  <a:pt x="198" y="12928"/>
                  <a:pt x="1" y="15478"/>
                </a:cubicBezTo>
                <a:cubicBezTo>
                  <a:pt x="1977" y="16664"/>
                  <a:pt x="3954" y="17850"/>
                  <a:pt x="5950" y="19036"/>
                </a:cubicBezTo>
                <a:cubicBezTo>
                  <a:pt x="6899" y="18424"/>
                  <a:pt x="7868" y="17811"/>
                  <a:pt x="8836" y="17198"/>
                </a:cubicBezTo>
                <a:cubicBezTo>
                  <a:pt x="9232" y="16941"/>
                  <a:pt x="9647" y="16684"/>
                  <a:pt x="9963" y="16309"/>
                </a:cubicBezTo>
                <a:cubicBezTo>
                  <a:pt x="11742" y="14174"/>
                  <a:pt x="10991" y="10299"/>
                  <a:pt x="10892" y="7809"/>
                </a:cubicBezTo>
                <a:cubicBezTo>
                  <a:pt x="10833" y="6524"/>
                  <a:pt x="10872" y="5022"/>
                  <a:pt x="11861" y="4192"/>
                </a:cubicBezTo>
                <a:cubicBezTo>
                  <a:pt x="12578" y="3582"/>
                  <a:pt x="13182" y="3314"/>
                  <a:pt x="13701" y="3314"/>
                </a:cubicBezTo>
                <a:cubicBezTo>
                  <a:pt x="13754" y="3314"/>
                  <a:pt x="13806" y="3316"/>
                  <a:pt x="13857" y="3322"/>
                </a:cubicBezTo>
                <a:lnTo>
                  <a:pt x="13857" y="1"/>
                </a:lnTo>
                <a:close/>
              </a:path>
            </a:pathLst>
          </a:custGeom>
          <a:solidFill>
            <a:srgbClr val="F6B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1"/>
          <p:cNvSpPr/>
          <p:nvPr/>
        </p:nvSpPr>
        <p:spPr>
          <a:xfrm>
            <a:off x="6476212" y="2356591"/>
            <a:ext cx="927640" cy="721700"/>
          </a:xfrm>
          <a:custGeom>
            <a:avLst/>
            <a:gdLst/>
            <a:ahLst/>
            <a:cxnLst/>
            <a:rect l="l" t="t" r="r" b="b"/>
            <a:pathLst>
              <a:path w="33130" h="25775" extrusionOk="0">
                <a:moveTo>
                  <a:pt x="6682" y="1"/>
                </a:moveTo>
                <a:cubicBezTo>
                  <a:pt x="5599" y="82"/>
                  <a:pt x="4506" y="122"/>
                  <a:pt x="3413" y="122"/>
                </a:cubicBezTo>
                <a:cubicBezTo>
                  <a:pt x="2391" y="122"/>
                  <a:pt x="1369" y="87"/>
                  <a:pt x="356" y="20"/>
                </a:cubicBezTo>
                <a:cubicBezTo>
                  <a:pt x="40" y="3974"/>
                  <a:pt x="1" y="7967"/>
                  <a:pt x="198" y="11940"/>
                </a:cubicBezTo>
                <a:cubicBezTo>
                  <a:pt x="297" y="13659"/>
                  <a:pt x="218" y="16012"/>
                  <a:pt x="435" y="18206"/>
                </a:cubicBezTo>
                <a:cubicBezTo>
                  <a:pt x="594" y="19846"/>
                  <a:pt x="910" y="21408"/>
                  <a:pt x="1582" y="22554"/>
                </a:cubicBezTo>
                <a:cubicBezTo>
                  <a:pt x="2452" y="24077"/>
                  <a:pt x="4191" y="24847"/>
                  <a:pt x="5871" y="25282"/>
                </a:cubicBezTo>
                <a:cubicBezTo>
                  <a:pt x="7165" y="25610"/>
                  <a:pt x="8504" y="25774"/>
                  <a:pt x="9843" y="25774"/>
                </a:cubicBezTo>
                <a:cubicBezTo>
                  <a:pt x="12861" y="25774"/>
                  <a:pt x="15878" y="24943"/>
                  <a:pt x="18384" y="23286"/>
                </a:cubicBezTo>
                <a:cubicBezTo>
                  <a:pt x="19827" y="22317"/>
                  <a:pt x="21092" y="21112"/>
                  <a:pt x="22317" y="19866"/>
                </a:cubicBezTo>
                <a:cubicBezTo>
                  <a:pt x="26192" y="15854"/>
                  <a:pt x="29572" y="11386"/>
                  <a:pt x="32932" y="6919"/>
                </a:cubicBezTo>
                <a:cubicBezTo>
                  <a:pt x="33130" y="6662"/>
                  <a:pt x="26864" y="1365"/>
                  <a:pt x="25915" y="949"/>
                </a:cubicBezTo>
                <a:cubicBezTo>
                  <a:pt x="25025" y="2807"/>
                  <a:pt x="23701" y="4389"/>
                  <a:pt x="22377" y="5970"/>
                </a:cubicBezTo>
                <a:cubicBezTo>
                  <a:pt x="20143" y="8639"/>
                  <a:pt x="17890" y="11327"/>
                  <a:pt x="15537" y="13897"/>
                </a:cubicBezTo>
                <a:cubicBezTo>
                  <a:pt x="14549" y="15004"/>
                  <a:pt x="13501" y="16091"/>
                  <a:pt x="12157" y="16704"/>
                </a:cubicBezTo>
                <a:cubicBezTo>
                  <a:pt x="11548" y="16977"/>
                  <a:pt x="10867" y="17133"/>
                  <a:pt x="10202" y="17133"/>
                </a:cubicBezTo>
                <a:cubicBezTo>
                  <a:pt x="9379" y="17133"/>
                  <a:pt x="8579" y="16894"/>
                  <a:pt x="7967" y="16348"/>
                </a:cubicBezTo>
                <a:cubicBezTo>
                  <a:pt x="6879" y="15379"/>
                  <a:pt x="6662" y="13778"/>
                  <a:pt x="6563" y="12315"/>
                </a:cubicBezTo>
                <a:cubicBezTo>
                  <a:pt x="6286" y="8224"/>
                  <a:pt x="6326" y="4092"/>
                  <a:pt x="6682" y="1"/>
                </a:cubicBezTo>
                <a:close/>
              </a:path>
            </a:pathLst>
          </a:custGeom>
          <a:solidFill>
            <a:srgbClr val="F6B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5" name="Google Shape;1515;p61"/>
          <p:cNvGrpSpPr/>
          <p:nvPr/>
        </p:nvGrpSpPr>
        <p:grpSpPr>
          <a:xfrm>
            <a:off x="6763365" y="2069199"/>
            <a:ext cx="475944" cy="559776"/>
            <a:chOff x="6528638" y="2066725"/>
            <a:chExt cx="424950" cy="499800"/>
          </a:xfrm>
        </p:grpSpPr>
        <p:sp>
          <p:nvSpPr>
            <p:cNvPr id="1516" name="Google Shape;1516;p61"/>
            <p:cNvSpPr/>
            <p:nvPr/>
          </p:nvSpPr>
          <p:spPr>
            <a:xfrm>
              <a:off x="6528638" y="2417700"/>
              <a:ext cx="148850" cy="148825"/>
            </a:xfrm>
            <a:custGeom>
              <a:avLst/>
              <a:gdLst/>
              <a:ahLst/>
              <a:cxnLst/>
              <a:rect l="l" t="t" r="r" b="b"/>
              <a:pathLst>
                <a:path w="5954" h="5953" extrusionOk="0">
                  <a:moveTo>
                    <a:pt x="2940" y="0"/>
                  </a:moveTo>
                  <a:cubicBezTo>
                    <a:pt x="2363" y="0"/>
                    <a:pt x="1757" y="231"/>
                    <a:pt x="1206" y="771"/>
                  </a:cubicBezTo>
                  <a:cubicBezTo>
                    <a:pt x="594" y="1364"/>
                    <a:pt x="277" y="2194"/>
                    <a:pt x="139" y="3044"/>
                  </a:cubicBezTo>
                  <a:cubicBezTo>
                    <a:pt x="1" y="3934"/>
                    <a:pt x="80" y="4962"/>
                    <a:pt x="791" y="5535"/>
                  </a:cubicBezTo>
                  <a:cubicBezTo>
                    <a:pt x="1138" y="5831"/>
                    <a:pt x="1580" y="5953"/>
                    <a:pt x="2037" y="5953"/>
                  </a:cubicBezTo>
                  <a:cubicBezTo>
                    <a:pt x="2466" y="5953"/>
                    <a:pt x="2909" y="5845"/>
                    <a:pt x="3302" y="5673"/>
                  </a:cubicBezTo>
                  <a:cubicBezTo>
                    <a:pt x="4191" y="5278"/>
                    <a:pt x="4982" y="4586"/>
                    <a:pt x="5298" y="3677"/>
                  </a:cubicBezTo>
                  <a:cubicBezTo>
                    <a:pt x="5954" y="1812"/>
                    <a:pt x="4558" y="0"/>
                    <a:pt x="2940" y="0"/>
                  </a:cubicBezTo>
                  <a:close/>
                </a:path>
              </a:pathLst>
            </a:custGeom>
            <a:solidFill>
              <a:srgbClr val="F77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1"/>
            <p:cNvSpPr/>
            <p:nvPr/>
          </p:nvSpPr>
          <p:spPr>
            <a:xfrm>
              <a:off x="6666013" y="2246525"/>
              <a:ext cx="141450" cy="130675"/>
            </a:xfrm>
            <a:custGeom>
              <a:avLst/>
              <a:gdLst/>
              <a:ahLst/>
              <a:cxnLst/>
              <a:rect l="l" t="t" r="r" b="b"/>
              <a:pathLst>
                <a:path w="5658" h="5227" extrusionOk="0">
                  <a:moveTo>
                    <a:pt x="2479" y="1"/>
                  </a:moveTo>
                  <a:cubicBezTo>
                    <a:pt x="1877" y="1"/>
                    <a:pt x="1287" y="216"/>
                    <a:pt x="811" y="719"/>
                  </a:cubicBezTo>
                  <a:cubicBezTo>
                    <a:pt x="198" y="1372"/>
                    <a:pt x="1" y="2380"/>
                    <a:pt x="277" y="3250"/>
                  </a:cubicBezTo>
                  <a:cubicBezTo>
                    <a:pt x="554" y="4119"/>
                    <a:pt x="1286" y="4851"/>
                    <a:pt x="2175" y="5108"/>
                  </a:cubicBezTo>
                  <a:cubicBezTo>
                    <a:pt x="2433" y="5188"/>
                    <a:pt x="2701" y="5227"/>
                    <a:pt x="2969" y="5227"/>
                  </a:cubicBezTo>
                  <a:cubicBezTo>
                    <a:pt x="3625" y="5227"/>
                    <a:pt x="4279" y="4995"/>
                    <a:pt x="4784" y="4574"/>
                  </a:cubicBezTo>
                  <a:cubicBezTo>
                    <a:pt x="5239" y="4198"/>
                    <a:pt x="5595" y="3645"/>
                    <a:pt x="5615" y="3052"/>
                  </a:cubicBezTo>
                  <a:cubicBezTo>
                    <a:pt x="5657" y="1429"/>
                    <a:pt x="4029" y="1"/>
                    <a:pt x="2479" y="1"/>
                  </a:cubicBezTo>
                  <a:close/>
                </a:path>
              </a:pathLst>
            </a:custGeom>
            <a:solidFill>
              <a:srgbClr val="F77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1"/>
            <p:cNvSpPr/>
            <p:nvPr/>
          </p:nvSpPr>
          <p:spPr>
            <a:xfrm>
              <a:off x="6812288" y="2066725"/>
              <a:ext cx="141300" cy="130875"/>
            </a:xfrm>
            <a:custGeom>
              <a:avLst/>
              <a:gdLst/>
              <a:ahLst/>
              <a:cxnLst/>
              <a:rect l="l" t="t" r="r" b="b"/>
              <a:pathLst>
                <a:path w="5652" h="5235" extrusionOk="0">
                  <a:moveTo>
                    <a:pt x="2455" y="1"/>
                  </a:moveTo>
                  <a:cubicBezTo>
                    <a:pt x="1854" y="1"/>
                    <a:pt x="1265" y="215"/>
                    <a:pt x="791" y="716"/>
                  </a:cubicBezTo>
                  <a:cubicBezTo>
                    <a:pt x="179" y="1388"/>
                    <a:pt x="1" y="2396"/>
                    <a:pt x="277" y="3246"/>
                  </a:cubicBezTo>
                  <a:cubicBezTo>
                    <a:pt x="554" y="4136"/>
                    <a:pt x="1286" y="4848"/>
                    <a:pt x="2175" y="5124"/>
                  </a:cubicBezTo>
                  <a:cubicBezTo>
                    <a:pt x="2431" y="5198"/>
                    <a:pt x="2697" y="5235"/>
                    <a:pt x="2963" y="5235"/>
                  </a:cubicBezTo>
                  <a:cubicBezTo>
                    <a:pt x="3621" y="5235"/>
                    <a:pt x="4278" y="5013"/>
                    <a:pt x="4784" y="4591"/>
                  </a:cubicBezTo>
                  <a:cubicBezTo>
                    <a:pt x="5239" y="4215"/>
                    <a:pt x="5575" y="3662"/>
                    <a:pt x="5595" y="3049"/>
                  </a:cubicBezTo>
                  <a:cubicBezTo>
                    <a:pt x="5652" y="1437"/>
                    <a:pt x="4011" y="1"/>
                    <a:pt x="2455" y="1"/>
                  </a:cubicBezTo>
                  <a:close/>
                </a:path>
              </a:pathLst>
            </a:custGeom>
            <a:solidFill>
              <a:srgbClr val="F77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61"/>
          <p:cNvSpPr/>
          <p:nvPr/>
        </p:nvSpPr>
        <p:spPr>
          <a:xfrm>
            <a:off x="6463472" y="3177280"/>
            <a:ext cx="710696" cy="400288"/>
          </a:xfrm>
          <a:custGeom>
            <a:avLst/>
            <a:gdLst/>
            <a:ahLst/>
            <a:cxnLst/>
            <a:rect l="l" t="t" r="r" b="b"/>
            <a:pathLst>
              <a:path w="25382" h="14296" extrusionOk="0">
                <a:moveTo>
                  <a:pt x="17807" y="0"/>
                </a:moveTo>
                <a:cubicBezTo>
                  <a:pt x="17268" y="0"/>
                  <a:pt x="16731" y="55"/>
                  <a:pt x="16210" y="163"/>
                </a:cubicBezTo>
                <a:cubicBezTo>
                  <a:pt x="13917" y="637"/>
                  <a:pt x="11881" y="2001"/>
                  <a:pt x="10141" y="3583"/>
                </a:cubicBezTo>
                <a:cubicBezTo>
                  <a:pt x="9491" y="4162"/>
                  <a:pt x="8747" y="4820"/>
                  <a:pt x="7909" y="4820"/>
                </a:cubicBezTo>
                <a:cubicBezTo>
                  <a:pt x="7805" y="4820"/>
                  <a:pt x="7699" y="4810"/>
                  <a:pt x="7591" y="4788"/>
                </a:cubicBezTo>
                <a:cubicBezTo>
                  <a:pt x="6860" y="4650"/>
                  <a:pt x="6346" y="3958"/>
                  <a:pt x="6168" y="3246"/>
                </a:cubicBezTo>
                <a:cubicBezTo>
                  <a:pt x="5990" y="2535"/>
                  <a:pt x="6089" y="1784"/>
                  <a:pt x="6188" y="1052"/>
                </a:cubicBezTo>
                <a:lnTo>
                  <a:pt x="6188" y="1052"/>
                </a:lnTo>
                <a:cubicBezTo>
                  <a:pt x="4561" y="1256"/>
                  <a:pt x="2920" y="1357"/>
                  <a:pt x="1277" y="1357"/>
                </a:cubicBezTo>
                <a:cubicBezTo>
                  <a:pt x="1003" y="1357"/>
                  <a:pt x="729" y="1355"/>
                  <a:pt x="456" y="1349"/>
                </a:cubicBezTo>
                <a:cubicBezTo>
                  <a:pt x="436" y="1645"/>
                  <a:pt x="416" y="1962"/>
                  <a:pt x="416" y="2278"/>
                </a:cubicBezTo>
                <a:cubicBezTo>
                  <a:pt x="258" y="5105"/>
                  <a:pt x="1" y="8504"/>
                  <a:pt x="1049" y="11035"/>
                </a:cubicBezTo>
                <a:cubicBezTo>
                  <a:pt x="1958" y="13263"/>
                  <a:pt x="3967" y="14295"/>
                  <a:pt x="6063" y="14295"/>
                </a:cubicBezTo>
                <a:cubicBezTo>
                  <a:pt x="7610" y="14295"/>
                  <a:pt x="9204" y="13733"/>
                  <a:pt x="10438" y="12675"/>
                </a:cubicBezTo>
                <a:cubicBezTo>
                  <a:pt x="11505" y="11766"/>
                  <a:pt x="12256" y="10521"/>
                  <a:pt x="13344" y="9631"/>
                </a:cubicBezTo>
                <a:cubicBezTo>
                  <a:pt x="13990" y="9114"/>
                  <a:pt x="14861" y="8757"/>
                  <a:pt x="15677" y="8757"/>
                </a:cubicBezTo>
                <a:cubicBezTo>
                  <a:pt x="16232" y="8757"/>
                  <a:pt x="16762" y="8923"/>
                  <a:pt x="17178" y="9315"/>
                </a:cubicBezTo>
                <a:cubicBezTo>
                  <a:pt x="18186" y="10264"/>
                  <a:pt x="17910" y="11885"/>
                  <a:pt x="18088" y="13248"/>
                </a:cubicBezTo>
                <a:cubicBezTo>
                  <a:pt x="20519" y="13229"/>
                  <a:pt x="22950" y="13071"/>
                  <a:pt x="25382" y="12794"/>
                </a:cubicBezTo>
                <a:cubicBezTo>
                  <a:pt x="25125" y="9295"/>
                  <a:pt x="25243" y="4769"/>
                  <a:pt x="22693" y="1962"/>
                </a:cubicBezTo>
                <a:cubicBezTo>
                  <a:pt x="21471" y="633"/>
                  <a:pt x="19636" y="0"/>
                  <a:pt x="17807"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0" name="Google Shape;1520;p61"/>
          <p:cNvGrpSpPr/>
          <p:nvPr/>
        </p:nvGrpSpPr>
        <p:grpSpPr>
          <a:xfrm>
            <a:off x="7201173" y="2807783"/>
            <a:ext cx="348656" cy="267092"/>
            <a:chOff x="6919538" y="2726175"/>
            <a:chExt cx="311300" cy="238475"/>
          </a:xfrm>
        </p:grpSpPr>
        <p:sp>
          <p:nvSpPr>
            <p:cNvPr id="1521" name="Google Shape;1521;p61"/>
            <p:cNvSpPr/>
            <p:nvPr/>
          </p:nvSpPr>
          <p:spPr>
            <a:xfrm>
              <a:off x="6919538" y="2864950"/>
              <a:ext cx="105725" cy="99700"/>
            </a:xfrm>
            <a:custGeom>
              <a:avLst/>
              <a:gdLst/>
              <a:ahLst/>
              <a:cxnLst/>
              <a:rect l="l" t="t" r="r" b="b"/>
              <a:pathLst>
                <a:path w="4229" h="3988" extrusionOk="0">
                  <a:moveTo>
                    <a:pt x="2046" y="1"/>
                  </a:moveTo>
                  <a:cubicBezTo>
                    <a:pt x="1581" y="1"/>
                    <a:pt x="1102" y="195"/>
                    <a:pt x="692" y="651"/>
                  </a:cubicBezTo>
                  <a:cubicBezTo>
                    <a:pt x="79" y="1304"/>
                    <a:pt x="0" y="2391"/>
                    <a:pt x="514" y="3122"/>
                  </a:cubicBezTo>
                  <a:cubicBezTo>
                    <a:pt x="889" y="3671"/>
                    <a:pt x="1539" y="3987"/>
                    <a:pt x="2193" y="3987"/>
                  </a:cubicBezTo>
                  <a:cubicBezTo>
                    <a:pt x="2434" y="3987"/>
                    <a:pt x="2677" y="3944"/>
                    <a:pt x="2906" y="3854"/>
                  </a:cubicBezTo>
                  <a:cubicBezTo>
                    <a:pt x="3479" y="3616"/>
                    <a:pt x="3934" y="3102"/>
                    <a:pt x="4033" y="2490"/>
                  </a:cubicBezTo>
                  <a:cubicBezTo>
                    <a:pt x="4229" y="1146"/>
                    <a:pt x="3176" y="1"/>
                    <a:pt x="2046"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1"/>
            <p:cNvSpPr/>
            <p:nvPr/>
          </p:nvSpPr>
          <p:spPr>
            <a:xfrm>
              <a:off x="7125113" y="2864950"/>
              <a:ext cx="105725" cy="99700"/>
            </a:xfrm>
            <a:custGeom>
              <a:avLst/>
              <a:gdLst/>
              <a:ahLst/>
              <a:cxnLst/>
              <a:rect l="l" t="t" r="r" b="b"/>
              <a:pathLst>
                <a:path w="4229" h="3988" extrusionOk="0">
                  <a:moveTo>
                    <a:pt x="2039" y="1"/>
                  </a:moveTo>
                  <a:cubicBezTo>
                    <a:pt x="1571" y="1"/>
                    <a:pt x="1088" y="195"/>
                    <a:pt x="672" y="651"/>
                  </a:cubicBezTo>
                  <a:cubicBezTo>
                    <a:pt x="79" y="1304"/>
                    <a:pt x="0" y="2391"/>
                    <a:pt x="514" y="3122"/>
                  </a:cubicBezTo>
                  <a:cubicBezTo>
                    <a:pt x="889" y="3671"/>
                    <a:pt x="1539" y="3987"/>
                    <a:pt x="2185" y="3987"/>
                  </a:cubicBezTo>
                  <a:cubicBezTo>
                    <a:pt x="2424" y="3987"/>
                    <a:pt x="2662" y="3944"/>
                    <a:pt x="2886" y="3854"/>
                  </a:cubicBezTo>
                  <a:cubicBezTo>
                    <a:pt x="3479" y="3616"/>
                    <a:pt x="3934" y="3102"/>
                    <a:pt x="4033" y="2490"/>
                  </a:cubicBezTo>
                  <a:cubicBezTo>
                    <a:pt x="4229" y="1146"/>
                    <a:pt x="3176" y="1"/>
                    <a:pt x="2039"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1"/>
            <p:cNvSpPr/>
            <p:nvPr/>
          </p:nvSpPr>
          <p:spPr>
            <a:xfrm>
              <a:off x="7028238" y="2726175"/>
              <a:ext cx="105600" cy="99625"/>
            </a:xfrm>
            <a:custGeom>
              <a:avLst/>
              <a:gdLst/>
              <a:ahLst/>
              <a:cxnLst/>
              <a:rect l="l" t="t" r="r" b="b"/>
              <a:pathLst>
                <a:path w="4224" h="3985" extrusionOk="0">
                  <a:moveTo>
                    <a:pt x="2033" y="1"/>
                  </a:moveTo>
                  <a:cubicBezTo>
                    <a:pt x="1567" y="1"/>
                    <a:pt x="1086" y="194"/>
                    <a:pt x="673" y="648"/>
                  </a:cubicBezTo>
                  <a:cubicBezTo>
                    <a:pt x="80" y="1300"/>
                    <a:pt x="1" y="2387"/>
                    <a:pt x="515" y="3138"/>
                  </a:cubicBezTo>
                  <a:cubicBezTo>
                    <a:pt x="875" y="3672"/>
                    <a:pt x="1530" y="3984"/>
                    <a:pt x="2180" y="3984"/>
                  </a:cubicBezTo>
                  <a:cubicBezTo>
                    <a:pt x="2421" y="3984"/>
                    <a:pt x="2662" y="3941"/>
                    <a:pt x="2887" y="3850"/>
                  </a:cubicBezTo>
                  <a:cubicBezTo>
                    <a:pt x="3460" y="3633"/>
                    <a:pt x="3935" y="3099"/>
                    <a:pt x="4014" y="2486"/>
                  </a:cubicBezTo>
                  <a:cubicBezTo>
                    <a:pt x="4224" y="1154"/>
                    <a:pt x="3171" y="1"/>
                    <a:pt x="2033"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4" name="Google Shape;1524;p61"/>
          <p:cNvSpPr/>
          <p:nvPr/>
        </p:nvSpPr>
        <p:spPr>
          <a:xfrm>
            <a:off x="5261331" y="4018773"/>
            <a:ext cx="230832" cy="136360"/>
          </a:xfrm>
          <a:custGeom>
            <a:avLst/>
            <a:gdLst/>
            <a:ahLst/>
            <a:cxnLst/>
            <a:rect l="l" t="t" r="r" b="b"/>
            <a:pathLst>
              <a:path w="8244" h="4870" extrusionOk="0">
                <a:moveTo>
                  <a:pt x="6123" y="1"/>
                </a:moveTo>
                <a:cubicBezTo>
                  <a:pt x="4679" y="1"/>
                  <a:pt x="2862" y="1414"/>
                  <a:pt x="1760" y="1974"/>
                </a:cubicBezTo>
                <a:cubicBezTo>
                  <a:pt x="1068" y="2330"/>
                  <a:pt x="297" y="2765"/>
                  <a:pt x="79" y="3535"/>
                </a:cubicBezTo>
                <a:cubicBezTo>
                  <a:pt x="20" y="3713"/>
                  <a:pt x="0" y="3931"/>
                  <a:pt x="139" y="4089"/>
                </a:cubicBezTo>
                <a:cubicBezTo>
                  <a:pt x="237" y="4188"/>
                  <a:pt x="376" y="4227"/>
                  <a:pt x="534" y="4247"/>
                </a:cubicBezTo>
                <a:cubicBezTo>
                  <a:pt x="2043" y="4581"/>
                  <a:pt x="3596" y="4869"/>
                  <a:pt x="5140" y="4869"/>
                </a:cubicBezTo>
                <a:cubicBezTo>
                  <a:pt x="5882" y="4869"/>
                  <a:pt x="6622" y="4803"/>
                  <a:pt x="7354" y="4642"/>
                </a:cubicBezTo>
                <a:cubicBezTo>
                  <a:pt x="7472" y="4623"/>
                  <a:pt x="7591" y="4583"/>
                  <a:pt x="7670" y="4504"/>
                </a:cubicBezTo>
                <a:cubicBezTo>
                  <a:pt x="7769" y="4405"/>
                  <a:pt x="7808" y="4267"/>
                  <a:pt x="7828" y="4128"/>
                </a:cubicBezTo>
                <a:cubicBezTo>
                  <a:pt x="7986" y="2863"/>
                  <a:pt x="8243" y="551"/>
                  <a:pt x="6662" y="76"/>
                </a:cubicBezTo>
                <a:cubicBezTo>
                  <a:pt x="6490" y="24"/>
                  <a:pt x="6310" y="1"/>
                  <a:pt x="6123" y="1"/>
                </a:cubicBezTo>
                <a:close/>
              </a:path>
            </a:pathLst>
          </a:custGeom>
          <a:solidFill>
            <a:srgbClr val="F6B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1"/>
          <p:cNvSpPr/>
          <p:nvPr/>
        </p:nvSpPr>
        <p:spPr>
          <a:xfrm>
            <a:off x="1522550" y="1917182"/>
            <a:ext cx="137844" cy="535248"/>
          </a:xfrm>
          <a:custGeom>
            <a:avLst/>
            <a:gdLst/>
            <a:ahLst/>
            <a:cxnLst/>
            <a:rect l="l" t="t" r="r" b="b"/>
            <a:pathLst>
              <a:path w="4923" h="19116" extrusionOk="0">
                <a:moveTo>
                  <a:pt x="1" y="1"/>
                </a:moveTo>
                <a:lnTo>
                  <a:pt x="1" y="19115"/>
                </a:lnTo>
                <a:cubicBezTo>
                  <a:pt x="634" y="19095"/>
                  <a:pt x="1246" y="19056"/>
                  <a:pt x="1859" y="18996"/>
                </a:cubicBezTo>
                <a:cubicBezTo>
                  <a:pt x="2452" y="18957"/>
                  <a:pt x="3104" y="18858"/>
                  <a:pt x="3500" y="18443"/>
                </a:cubicBezTo>
                <a:cubicBezTo>
                  <a:pt x="3816" y="18107"/>
                  <a:pt x="3875" y="17633"/>
                  <a:pt x="3935" y="17198"/>
                </a:cubicBezTo>
                <a:cubicBezTo>
                  <a:pt x="4607" y="11999"/>
                  <a:pt x="4923" y="6761"/>
                  <a:pt x="4923" y="1523"/>
                </a:cubicBezTo>
                <a:cubicBezTo>
                  <a:pt x="4923" y="213"/>
                  <a:pt x="4431" y="35"/>
                  <a:pt x="3614" y="35"/>
                </a:cubicBezTo>
                <a:cubicBezTo>
                  <a:pt x="3308" y="35"/>
                  <a:pt x="2958" y="60"/>
                  <a:pt x="2571" y="60"/>
                </a:cubicBezTo>
                <a:cubicBezTo>
                  <a:pt x="2449" y="63"/>
                  <a:pt x="2328" y="64"/>
                  <a:pt x="2207" y="64"/>
                </a:cubicBezTo>
                <a:cubicBezTo>
                  <a:pt x="1464" y="64"/>
                  <a:pt x="732" y="18"/>
                  <a:pt x="1" y="1"/>
                </a:cubicBezTo>
                <a:close/>
              </a:path>
            </a:pathLst>
          </a:custGeom>
          <a:solidFill>
            <a:srgbClr val="AB6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1"/>
          <p:cNvSpPr/>
          <p:nvPr/>
        </p:nvSpPr>
        <p:spPr>
          <a:xfrm>
            <a:off x="1522550" y="1454925"/>
            <a:ext cx="413476" cy="358820"/>
          </a:xfrm>
          <a:custGeom>
            <a:avLst/>
            <a:gdLst/>
            <a:ahLst/>
            <a:cxnLst/>
            <a:rect l="l" t="t" r="r" b="b"/>
            <a:pathLst>
              <a:path w="14767" h="12815" extrusionOk="0">
                <a:moveTo>
                  <a:pt x="3144" y="0"/>
                </a:moveTo>
                <a:cubicBezTo>
                  <a:pt x="2096" y="0"/>
                  <a:pt x="1049" y="29"/>
                  <a:pt x="1" y="143"/>
                </a:cubicBezTo>
                <a:lnTo>
                  <a:pt x="1" y="1368"/>
                </a:lnTo>
                <a:cubicBezTo>
                  <a:pt x="1246" y="1230"/>
                  <a:pt x="2492" y="1230"/>
                  <a:pt x="3717" y="1230"/>
                </a:cubicBezTo>
                <a:cubicBezTo>
                  <a:pt x="4557" y="1220"/>
                  <a:pt x="5412" y="1180"/>
                  <a:pt x="6265" y="1180"/>
                </a:cubicBezTo>
                <a:cubicBezTo>
                  <a:pt x="7117" y="1180"/>
                  <a:pt x="7967" y="1220"/>
                  <a:pt x="8797" y="1368"/>
                </a:cubicBezTo>
                <a:cubicBezTo>
                  <a:pt x="9647" y="1507"/>
                  <a:pt x="10497" y="1783"/>
                  <a:pt x="11169" y="2337"/>
                </a:cubicBezTo>
                <a:cubicBezTo>
                  <a:pt x="11782" y="2831"/>
                  <a:pt x="12256" y="3523"/>
                  <a:pt x="12553" y="4254"/>
                </a:cubicBezTo>
                <a:cubicBezTo>
                  <a:pt x="13146" y="5618"/>
                  <a:pt x="13324" y="7259"/>
                  <a:pt x="12652" y="8583"/>
                </a:cubicBezTo>
                <a:cubicBezTo>
                  <a:pt x="12637" y="8581"/>
                  <a:pt x="12622" y="8579"/>
                  <a:pt x="12606" y="8579"/>
                </a:cubicBezTo>
                <a:cubicBezTo>
                  <a:pt x="12499" y="8579"/>
                  <a:pt x="12380" y="8640"/>
                  <a:pt x="12276" y="8761"/>
                </a:cubicBezTo>
                <a:cubicBezTo>
                  <a:pt x="11150" y="10145"/>
                  <a:pt x="9193" y="10599"/>
                  <a:pt x="7532" y="10975"/>
                </a:cubicBezTo>
                <a:cubicBezTo>
                  <a:pt x="5805" y="11363"/>
                  <a:pt x="4046" y="11577"/>
                  <a:pt x="2284" y="11577"/>
                </a:cubicBezTo>
                <a:cubicBezTo>
                  <a:pt x="2070" y="11577"/>
                  <a:pt x="1856" y="11574"/>
                  <a:pt x="1642" y="11568"/>
                </a:cubicBezTo>
                <a:cubicBezTo>
                  <a:pt x="1088" y="11548"/>
                  <a:pt x="554" y="11528"/>
                  <a:pt x="1" y="11489"/>
                </a:cubicBezTo>
                <a:lnTo>
                  <a:pt x="1" y="12714"/>
                </a:lnTo>
                <a:cubicBezTo>
                  <a:pt x="708" y="12781"/>
                  <a:pt x="1420" y="12814"/>
                  <a:pt x="2133" y="12814"/>
                </a:cubicBezTo>
                <a:cubicBezTo>
                  <a:pt x="3754" y="12814"/>
                  <a:pt x="5380" y="12642"/>
                  <a:pt x="6959" y="12299"/>
                </a:cubicBezTo>
                <a:cubicBezTo>
                  <a:pt x="8105" y="12042"/>
                  <a:pt x="9252" y="11726"/>
                  <a:pt x="10339" y="11271"/>
                </a:cubicBezTo>
                <a:cubicBezTo>
                  <a:pt x="11347" y="10876"/>
                  <a:pt x="12296" y="10323"/>
                  <a:pt x="12988" y="9473"/>
                </a:cubicBezTo>
                <a:cubicBezTo>
                  <a:pt x="13126" y="9295"/>
                  <a:pt x="13126" y="9097"/>
                  <a:pt x="13047" y="8919"/>
                </a:cubicBezTo>
                <a:cubicBezTo>
                  <a:pt x="14767" y="6389"/>
                  <a:pt x="13581" y="2297"/>
                  <a:pt x="10912" y="894"/>
                </a:cubicBezTo>
                <a:cubicBezTo>
                  <a:pt x="9252" y="4"/>
                  <a:pt x="7275" y="44"/>
                  <a:pt x="5457" y="24"/>
                </a:cubicBezTo>
                <a:cubicBezTo>
                  <a:pt x="4686" y="16"/>
                  <a:pt x="3915" y="0"/>
                  <a:pt x="3144"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1"/>
          <p:cNvSpPr/>
          <p:nvPr/>
        </p:nvSpPr>
        <p:spPr>
          <a:xfrm>
            <a:off x="4146075" y="3706513"/>
            <a:ext cx="134512" cy="357588"/>
          </a:xfrm>
          <a:custGeom>
            <a:avLst/>
            <a:gdLst/>
            <a:ahLst/>
            <a:cxnLst/>
            <a:rect l="l" t="t" r="r" b="b"/>
            <a:pathLst>
              <a:path w="4804" h="12771" extrusionOk="0">
                <a:moveTo>
                  <a:pt x="4803" y="1"/>
                </a:moveTo>
                <a:cubicBezTo>
                  <a:pt x="2570" y="179"/>
                  <a:pt x="178" y="238"/>
                  <a:pt x="178" y="376"/>
                </a:cubicBezTo>
                <a:cubicBezTo>
                  <a:pt x="119" y="3737"/>
                  <a:pt x="59" y="7077"/>
                  <a:pt x="0" y="10418"/>
                </a:cubicBezTo>
                <a:cubicBezTo>
                  <a:pt x="0" y="10734"/>
                  <a:pt x="0" y="11070"/>
                  <a:pt x="119" y="11367"/>
                </a:cubicBezTo>
                <a:cubicBezTo>
                  <a:pt x="395" y="11999"/>
                  <a:pt x="1166" y="12236"/>
                  <a:pt x="1858" y="12395"/>
                </a:cubicBezTo>
                <a:cubicBezTo>
                  <a:pt x="2827" y="12395"/>
                  <a:pt x="3815" y="12553"/>
                  <a:pt x="4803" y="12770"/>
                </a:cubicBezTo>
                <a:lnTo>
                  <a:pt x="4803" y="1"/>
                </a:ln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1"/>
          <p:cNvSpPr/>
          <p:nvPr/>
        </p:nvSpPr>
        <p:spPr>
          <a:xfrm>
            <a:off x="2146903" y="1469373"/>
            <a:ext cx="681352" cy="228060"/>
          </a:xfrm>
          <a:custGeom>
            <a:avLst/>
            <a:gdLst/>
            <a:ahLst/>
            <a:cxnLst/>
            <a:rect l="l" t="t" r="r" b="b"/>
            <a:pathLst>
              <a:path w="24334" h="8145" extrusionOk="0">
                <a:moveTo>
                  <a:pt x="198" y="0"/>
                </a:moveTo>
                <a:cubicBezTo>
                  <a:pt x="99" y="1740"/>
                  <a:pt x="20" y="2985"/>
                  <a:pt x="20" y="3321"/>
                </a:cubicBezTo>
                <a:cubicBezTo>
                  <a:pt x="0" y="3835"/>
                  <a:pt x="0" y="4389"/>
                  <a:pt x="257" y="4824"/>
                </a:cubicBezTo>
                <a:cubicBezTo>
                  <a:pt x="633" y="5476"/>
                  <a:pt x="1403" y="5713"/>
                  <a:pt x="2135" y="5891"/>
                </a:cubicBezTo>
                <a:cubicBezTo>
                  <a:pt x="2985" y="6108"/>
                  <a:pt x="3835" y="6306"/>
                  <a:pt x="4705" y="6484"/>
                </a:cubicBezTo>
                <a:cubicBezTo>
                  <a:pt x="8065" y="7215"/>
                  <a:pt x="11485" y="7710"/>
                  <a:pt x="14904" y="8085"/>
                </a:cubicBezTo>
                <a:cubicBezTo>
                  <a:pt x="15253" y="8125"/>
                  <a:pt x="15591" y="8145"/>
                  <a:pt x="15918" y="8145"/>
                </a:cubicBezTo>
                <a:cubicBezTo>
                  <a:pt x="20560" y="8145"/>
                  <a:pt x="23059" y="4211"/>
                  <a:pt x="24333" y="0"/>
                </a:cubicBezTo>
                <a:close/>
              </a:path>
            </a:pathLst>
          </a:custGeom>
          <a:solidFill>
            <a:srgbClr val="83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9" name="Google Shape;1529;p61"/>
          <p:cNvGrpSpPr/>
          <p:nvPr/>
        </p:nvGrpSpPr>
        <p:grpSpPr>
          <a:xfrm>
            <a:off x="3632937" y="3981011"/>
            <a:ext cx="376936" cy="246316"/>
            <a:chOff x="3733613" y="3773700"/>
            <a:chExt cx="336550" cy="219925"/>
          </a:xfrm>
        </p:grpSpPr>
        <p:sp>
          <p:nvSpPr>
            <p:cNvPr id="1530" name="Google Shape;1530;p61"/>
            <p:cNvSpPr/>
            <p:nvPr/>
          </p:nvSpPr>
          <p:spPr>
            <a:xfrm>
              <a:off x="3733613" y="3773700"/>
              <a:ext cx="336550" cy="219925"/>
            </a:xfrm>
            <a:custGeom>
              <a:avLst/>
              <a:gdLst/>
              <a:ahLst/>
              <a:cxnLst/>
              <a:rect l="l" t="t" r="r" b="b"/>
              <a:pathLst>
                <a:path w="13462" h="8797" extrusionOk="0">
                  <a:moveTo>
                    <a:pt x="4479" y="3180"/>
                  </a:moveTo>
                  <a:cubicBezTo>
                    <a:pt x="4527" y="3180"/>
                    <a:pt x="4576" y="3187"/>
                    <a:pt x="4626" y="3202"/>
                  </a:cubicBezTo>
                  <a:cubicBezTo>
                    <a:pt x="4784" y="3242"/>
                    <a:pt x="4942" y="3341"/>
                    <a:pt x="5100" y="3420"/>
                  </a:cubicBezTo>
                  <a:cubicBezTo>
                    <a:pt x="5219" y="3499"/>
                    <a:pt x="5357" y="3558"/>
                    <a:pt x="5476" y="3637"/>
                  </a:cubicBezTo>
                  <a:cubicBezTo>
                    <a:pt x="5594" y="3696"/>
                    <a:pt x="5713" y="3776"/>
                    <a:pt x="5831" y="3855"/>
                  </a:cubicBezTo>
                  <a:cubicBezTo>
                    <a:pt x="5891" y="3894"/>
                    <a:pt x="5950" y="3934"/>
                    <a:pt x="6009" y="3973"/>
                  </a:cubicBezTo>
                  <a:cubicBezTo>
                    <a:pt x="6049" y="3993"/>
                    <a:pt x="6088" y="4032"/>
                    <a:pt x="6128" y="4052"/>
                  </a:cubicBezTo>
                  <a:lnTo>
                    <a:pt x="6167" y="4112"/>
                  </a:lnTo>
                  <a:cubicBezTo>
                    <a:pt x="6420" y="4274"/>
                    <a:pt x="6293" y="4635"/>
                    <a:pt x="6028" y="4635"/>
                  </a:cubicBezTo>
                  <a:cubicBezTo>
                    <a:pt x="6003" y="4635"/>
                    <a:pt x="5977" y="4632"/>
                    <a:pt x="5950" y="4625"/>
                  </a:cubicBezTo>
                  <a:lnTo>
                    <a:pt x="5891" y="4625"/>
                  </a:lnTo>
                  <a:cubicBezTo>
                    <a:pt x="5851" y="4625"/>
                    <a:pt x="5792" y="4606"/>
                    <a:pt x="5732" y="4606"/>
                  </a:cubicBezTo>
                  <a:cubicBezTo>
                    <a:pt x="5673" y="4586"/>
                    <a:pt x="5594" y="4566"/>
                    <a:pt x="5535" y="4566"/>
                  </a:cubicBezTo>
                  <a:cubicBezTo>
                    <a:pt x="5396" y="4527"/>
                    <a:pt x="5258" y="4507"/>
                    <a:pt x="5120" y="4467"/>
                  </a:cubicBezTo>
                  <a:cubicBezTo>
                    <a:pt x="4981" y="4428"/>
                    <a:pt x="4863" y="4369"/>
                    <a:pt x="4724" y="4329"/>
                  </a:cubicBezTo>
                  <a:cubicBezTo>
                    <a:pt x="4566" y="4289"/>
                    <a:pt x="4369" y="4250"/>
                    <a:pt x="4230" y="4151"/>
                  </a:cubicBezTo>
                  <a:cubicBezTo>
                    <a:pt x="3993" y="4013"/>
                    <a:pt x="3914" y="3736"/>
                    <a:pt x="4013" y="3499"/>
                  </a:cubicBezTo>
                  <a:cubicBezTo>
                    <a:pt x="4093" y="3307"/>
                    <a:pt x="4276" y="3180"/>
                    <a:pt x="4479" y="3180"/>
                  </a:cubicBezTo>
                  <a:close/>
                  <a:moveTo>
                    <a:pt x="10179" y="2960"/>
                  </a:moveTo>
                  <a:cubicBezTo>
                    <a:pt x="10230" y="2960"/>
                    <a:pt x="10283" y="2974"/>
                    <a:pt x="10338" y="3005"/>
                  </a:cubicBezTo>
                  <a:cubicBezTo>
                    <a:pt x="10516" y="3084"/>
                    <a:pt x="10556" y="3321"/>
                    <a:pt x="10477" y="3479"/>
                  </a:cubicBezTo>
                  <a:cubicBezTo>
                    <a:pt x="10101" y="4092"/>
                    <a:pt x="9706" y="4724"/>
                    <a:pt x="9310" y="5337"/>
                  </a:cubicBezTo>
                  <a:cubicBezTo>
                    <a:pt x="9230" y="5471"/>
                    <a:pt x="9085" y="5551"/>
                    <a:pt x="8933" y="5551"/>
                  </a:cubicBezTo>
                  <a:cubicBezTo>
                    <a:pt x="8861" y="5551"/>
                    <a:pt x="8787" y="5533"/>
                    <a:pt x="8717" y="5495"/>
                  </a:cubicBezTo>
                  <a:cubicBezTo>
                    <a:pt x="8618" y="5436"/>
                    <a:pt x="8539" y="5337"/>
                    <a:pt x="8520" y="5238"/>
                  </a:cubicBezTo>
                  <a:cubicBezTo>
                    <a:pt x="8480" y="5139"/>
                    <a:pt x="8500" y="4981"/>
                    <a:pt x="8559" y="4882"/>
                  </a:cubicBezTo>
                  <a:cubicBezTo>
                    <a:pt x="8994" y="4309"/>
                    <a:pt x="9429" y="3716"/>
                    <a:pt x="9884" y="3123"/>
                  </a:cubicBezTo>
                  <a:cubicBezTo>
                    <a:pt x="9965" y="3028"/>
                    <a:pt x="10066" y="2960"/>
                    <a:pt x="10179" y="2960"/>
                  </a:cubicBezTo>
                  <a:close/>
                  <a:moveTo>
                    <a:pt x="8539" y="7918"/>
                  </a:moveTo>
                  <a:lnTo>
                    <a:pt x="8539" y="7918"/>
                  </a:lnTo>
                  <a:cubicBezTo>
                    <a:pt x="8546" y="7921"/>
                    <a:pt x="8552" y="7924"/>
                    <a:pt x="8559" y="7927"/>
                  </a:cubicBezTo>
                  <a:cubicBezTo>
                    <a:pt x="8548" y="7921"/>
                    <a:pt x="8542" y="7919"/>
                    <a:pt x="8539" y="7918"/>
                  </a:cubicBezTo>
                  <a:close/>
                  <a:moveTo>
                    <a:pt x="3773" y="5328"/>
                  </a:moveTo>
                  <a:cubicBezTo>
                    <a:pt x="3826" y="5328"/>
                    <a:pt x="3881" y="5344"/>
                    <a:pt x="3934" y="5377"/>
                  </a:cubicBezTo>
                  <a:cubicBezTo>
                    <a:pt x="4092" y="5456"/>
                    <a:pt x="4131" y="5653"/>
                    <a:pt x="4052" y="5811"/>
                  </a:cubicBezTo>
                  <a:cubicBezTo>
                    <a:pt x="3953" y="5989"/>
                    <a:pt x="3855" y="6167"/>
                    <a:pt x="3776" y="6345"/>
                  </a:cubicBezTo>
                  <a:cubicBezTo>
                    <a:pt x="3716" y="6503"/>
                    <a:pt x="3657" y="6661"/>
                    <a:pt x="3578" y="6839"/>
                  </a:cubicBezTo>
                  <a:cubicBezTo>
                    <a:pt x="3440" y="7235"/>
                    <a:pt x="3380" y="7610"/>
                    <a:pt x="3281" y="8006"/>
                  </a:cubicBezTo>
                  <a:cubicBezTo>
                    <a:pt x="3212" y="8213"/>
                    <a:pt x="3023" y="8329"/>
                    <a:pt x="2818" y="8329"/>
                  </a:cubicBezTo>
                  <a:cubicBezTo>
                    <a:pt x="2788" y="8329"/>
                    <a:pt x="2758" y="8327"/>
                    <a:pt x="2728" y="8322"/>
                  </a:cubicBezTo>
                  <a:cubicBezTo>
                    <a:pt x="2471" y="8263"/>
                    <a:pt x="2352" y="7986"/>
                    <a:pt x="2412" y="7768"/>
                  </a:cubicBezTo>
                  <a:cubicBezTo>
                    <a:pt x="2491" y="7353"/>
                    <a:pt x="2688" y="6938"/>
                    <a:pt x="2866" y="6543"/>
                  </a:cubicBezTo>
                  <a:cubicBezTo>
                    <a:pt x="3044" y="6167"/>
                    <a:pt x="3262" y="5831"/>
                    <a:pt x="3499" y="5495"/>
                  </a:cubicBezTo>
                  <a:cubicBezTo>
                    <a:pt x="3565" y="5390"/>
                    <a:pt x="3666" y="5328"/>
                    <a:pt x="3773" y="5328"/>
                  </a:cubicBezTo>
                  <a:close/>
                  <a:moveTo>
                    <a:pt x="12967" y="0"/>
                  </a:moveTo>
                  <a:cubicBezTo>
                    <a:pt x="8520" y="297"/>
                    <a:pt x="4131" y="1305"/>
                    <a:pt x="0" y="2965"/>
                  </a:cubicBezTo>
                  <a:cubicBezTo>
                    <a:pt x="316" y="4882"/>
                    <a:pt x="613" y="6859"/>
                    <a:pt x="672" y="8796"/>
                  </a:cubicBezTo>
                  <a:lnTo>
                    <a:pt x="5930" y="8796"/>
                  </a:lnTo>
                  <a:cubicBezTo>
                    <a:pt x="5950" y="8717"/>
                    <a:pt x="5970" y="8658"/>
                    <a:pt x="5989" y="8599"/>
                  </a:cubicBezTo>
                  <a:cubicBezTo>
                    <a:pt x="6029" y="8480"/>
                    <a:pt x="6128" y="8381"/>
                    <a:pt x="6187" y="8282"/>
                  </a:cubicBezTo>
                  <a:cubicBezTo>
                    <a:pt x="6227" y="8184"/>
                    <a:pt x="6286" y="8085"/>
                    <a:pt x="6326" y="7986"/>
                  </a:cubicBezTo>
                  <a:cubicBezTo>
                    <a:pt x="6345" y="7946"/>
                    <a:pt x="6385" y="7907"/>
                    <a:pt x="6405" y="7847"/>
                  </a:cubicBezTo>
                  <a:lnTo>
                    <a:pt x="6424" y="7768"/>
                  </a:lnTo>
                  <a:cubicBezTo>
                    <a:pt x="6484" y="7670"/>
                    <a:pt x="6503" y="7551"/>
                    <a:pt x="6543" y="7432"/>
                  </a:cubicBezTo>
                  <a:cubicBezTo>
                    <a:pt x="6681" y="6997"/>
                    <a:pt x="6741" y="6563"/>
                    <a:pt x="6800" y="6128"/>
                  </a:cubicBezTo>
                  <a:cubicBezTo>
                    <a:pt x="6819" y="5962"/>
                    <a:pt x="6963" y="5883"/>
                    <a:pt x="7112" y="5883"/>
                  </a:cubicBezTo>
                  <a:cubicBezTo>
                    <a:pt x="7265" y="5883"/>
                    <a:pt x="7422" y="5967"/>
                    <a:pt x="7452" y="6128"/>
                  </a:cubicBezTo>
                  <a:cubicBezTo>
                    <a:pt x="7531" y="6642"/>
                    <a:pt x="7492" y="7156"/>
                    <a:pt x="7373" y="7670"/>
                  </a:cubicBezTo>
                  <a:cubicBezTo>
                    <a:pt x="7334" y="7907"/>
                    <a:pt x="7274" y="8124"/>
                    <a:pt x="7195" y="8361"/>
                  </a:cubicBezTo>
                  <a:cubicBezTo>
                    <a:pt x="7136" y="8500"/>
                    <a:pt x="7077" y="8638"/>
                    <a:pt x="7017" y="8777"/>
                  </a:cubicBezTo>
                  <a:lnTo>
                    <a:pt x="7017" y="8796"/>
                  </a:lnTo>
                  <a:lnTo>
                    <a:pt x="9963" y="8796"/>
                  </a:lnTo>
                  <a:lnTo>
                    <a:pt x="9943" y="8777"/>
                  </a:lnTo>
                  <a:cubicBezTo>
                    <a:pt x="9864" y="8717"/>
                    <a:pt x="9785" y="8658"/>
                    <a:pt x="9725" y="8599"/>
                  </a:cubicBezTo>
                  <a:lnTo>
                    <a:pt x="9706" y="8579"/>
                  </a:lnTo>
                  <a:lnTo>
                    <a:pt x="9666" y="8539"/>
                  </a:lnTo>
                  <a:cubicBezTo>
                    <a:pt x="9627" y="8520"/>
                    <a:pt x="9587" y="8500"/>
                    <a:pt x="9548" y="8460"/>
                  </a:cubicBezTo>
                  <a:cubicBezTo>
                    <a:pt x="9370" y="8361"/>
                    <a:pt x="9192" y="8243"/>
                    <a:pt x="9034" y="8164"/>
                  </a:cubicBezTo>
                  <a:cubicBezTo>
                    <a:pt x="8935" y="8104"/>
                    <a:pt x="8856" y="8065"/>
                    <a:pt x="8777" y="8025"/>
                  </a:cubicBezTo>
                  <a:cubicBezTo>
                    <a:pt x="8717" y="8006"/>
                    <a:pt x="8678" y="7986"/>
                    <a:pt x="8638" y="7966"/>
                  </a:cubicBezTo>
                  <a:lnTo>
                    <a:pt x="8559" y="7927"/>
                  </a:lnTo>
                  <a:cubicBezTo>
                    <a:pt x="8546" y="7927"/>
                    <a:pt x="8533" y="7918"/>
                    <a:pt x="8537" y="7918"/>
                  </a:cubicBezTo>
                  <a:cubicBezTo>
                    <a:pt x="8538" y="7918"/>
                    <a:pt x="8538" y="7918"/>
                    <a:pt x="8539" y="7918"/>
                  </a:cubicBezTo>
                  <a:lnTo>
                    <a:pt x="8539" y="7918"/>
                  </a:lnTo>
                  <a:cubicBezTo>
                    <a:pt x="8355" y="7836"/>
                    <a:pt x="8264" y="7682"/>
                    <a:pt x="8302" y="7492"/>
                  </a:cubicBezTo>
                  <a:cubicBezTo>
                    <a:pt x="8335" y="7329"/>
                    <a:pt x="8488" y="7219"/>
                    <a:pt x="8641" y="7219"/>
                  </a:cubicBezTo>
                  <a:cubicBezTo>
                    <a:pt x="8674" y="7219"/>
                    <a:pt x="8706" y="7224"/>
                    <a:pt x="8737" y="7235"/>
                  </a:cubicBezTo>
                  <a:cubicBezTo>
                    <a:pt x="9152" y="7373"/>
                    <a:pt x="9548" y="7551"/>
                    <a:pt x="9923" y="7768"/>
                  </a:cubicBezTo>
                  <a:cubicBezTo>
                    <a:pt x="10299" y="7966"/>
                    <a:pt x="10615" y="8203"/>
                    <a:pt x="10951" y="8440"/>
                  </a:cubicBezTo>
                  <a:cubicBezTo>
                    <a:pt x="11089" y="8520"/>
                    <a:pt x="11168" y="8658"/>
                    <a:pt x="11188" y="8796"/>
                  </a:cubicBezTo>
                  <a:lnTo>
                    <a:pt x="13442" y="8796"/>
                  </a:lnTo>
                  <a:cubicBezTo>
                    <a:pt x="13461" y="5871"/>
                    <a:pt x="13244" y="2926"/>
                    <a:pt x="12967" y="0"/>
                  </a:cubicBezTo>
                  <a:close/>
                </a:path>
              </a:pathLst>
            </a:custGeom>
            <a:solidFill>
              <a:srgbClr val="F6B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1"/>
            <p:cNvSpPr/>
            <p:nvPr/>
          </p:nvSpPr>
          <p:spPr>
            <a:xfrm>
              <a:off x="3940213" y="3954175"/>
              <a:ext cx="73125" cy="39450"/>
            </a:xfrm>
            <a:custGeom>
              <a:avLst/>
              <a:gdLst/>
              <a:ahLst/>
              <a:cxnLst/>
              <a:rect l="l" t="t" r="r" b="b"/>
              <a:pathLst>
                <a:path w="2925" h="1578" extrusionOk="0">
                  <a:moveTo>
                    <a:pt x="377" y="0"/>
                  </a:moveTo>
                  <a:cubicBezTo>
                    <a:pt x="224" y="0"/>
                    <a:pt x="71" y="110"/>
                    <a:pt x="38" y="273"/>
                  </a:cubicBezTo>
                  <a:cubicBezTo>
                    <a:pt x="0" y="463"/>
                    <a:pt x="91" y="617"/>
                    <a:pt x="275" y="699"/>
                  </a:cubicBezTo>
                  <a:lnTo>
                    <a:pt x="275" y="699"/>
                  </a:lnTo>
                  <a:cubicBezTo>
                    <a:pt x="274" y="699"/>
                    <a:pt x="274" y="699"/>
                    <a:pt x="273" y="699"/>
                  </a:cubicBezTo>
                  <a:cubicBezTo>
                    <a:pt x="269" y="699"/>
                    <a:pt x="282" y="708"/>
                    <a:pt x="295" y="708"/>
                  </a:cubicBezTo>
                  <a:lnTo>
                    <a:pt x="374" y="747"/>
                  </a:lnTo>
                  <a:cubicBezTo>
                    <a:pt x="414" y="767"/>
                    <a:pt x="453" y="787"/>
                    <a:pt x="513" y="806"/>
                  </a:cubicBezTo>
                  <a:cubicBezTo>
                    <a:pt x="592" y="846"/>
                    <a:pt x="671" y="885"/>
                    <a:pt x="770" y="945"/>
                  </a:cubicBezTo>
                  <a:cubicBezTo>
                    <a:pt x="928" y="1024"/>
                    <a:pt x="1106" y="1142"/>
                    <a:pt x="1284" y="1241"/>
                  </a:cubicBezTo>
                  <a:cubicBezTo>
                    <a:pt x="1323" y="1281"/>
                    <a:pt x="1363" y="1301"/>
                    <a:pt x="1402" y="1320"/>
                  </a:cubicBezTo>
                  <a:lnTo>
                    <a:pt x="1442" y="1360"/>
                  </a:lnTo>
                  <a:lnTo>
                    <a:pt x="1461" y="1380"/>
                  </a:lnTo>
                  <a:cubicBezTo>
                    <a:pt x="1521" y="1439"/>
                    <a:pt x="1600" y="1498"/>
                    <a:pt x="1679" y="1558"/>
                  </a:cubicBezTo>
                  <a:lnTo>
                    <a:pt x="1699" y="1577"/>
                  </a:lnTo>
                  <a:lnTo>
                    <a:pt x="2924" y="1577"/>
                  </a:lnTo>
                  <a:cubicBezTo>
                    <a:pt x="2904" y="1439"/>
                    <a:pt x="2825" y="1301"/>
                    <a:pt x="2687" y="1221"/>
                  </a:cubicBezTo>
                  <a:cubicBezTo>
                    <a:pt x="2351" y="984"/>
                    <a:pt x="2035" y="747"/>
                    <a:pt x="1659" y="549"/>
                  </a:cubicBezTo>
                  <a:cubicBezTo>
                    <a:pt x="1284" y="332"/>
                    <a:pt x="888" y="154"/>
                    <a:pt x="473" y="16"/>
                  </a:cubicBezTo>
                  <a:cubicBezTo>
                    <a:pt x="442" y="5"/>
                    <a:pt x="410" y="0"/>
                    <a:pt x="377"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1"/>
            <p:cNvSpPr/>
            <p:nvPr/>
          </p:nvSpPr>
          <p:spPr>
            <a:xfrm>
              <a:off x="3945613" y="3847700"/>
              <a:ext cx="51900" cy="64775"/>
            </a:xfrm>
            <a:custGeom>
              <a:avLst/>
              <a:gdLst/>
              <a:ahLst/>
              <a:cxnLst/>
              <a:rect l="l" t="t" r="r" b="b"/>
              <a:pathLst>
                <a:path w="2076" h="2591" extrusionOk="0">
                  <a:moveTo>
                    <a:pt x="1699" y="0"/>
                  </a:moveTo>
                  <a:cubicBezTo>
                    <a:pt x="1586" y="0"/>
                    <a:pt x="1485" y="68"/>
                    <a:pt x="1404" y="163"/>
                  </a:cubicBezTo>
                  <a:cubicBezTo>
                    <a:pt x="949" y="756"/>
                    <a:pt x="514" y="1349"/>
                    <a:pt x="79" y="1922"/>
                  </a:cubicBezTo>
                  <a:cubicBezTo>
                    <a:pt x="20" y="2021"/>
                    <a:pt x="0" y="2179"/>
                    <a:pt x="40" y="2278"/>
                  </a:cubicBezTo>
                  <a:cubicBezTo>
                    <a:pt x="59" y="2377"/>
                    <a:pt x="138" y="2476"/>
                    <a:pt x="237" y="2535"/>
                  </a:cubicBezTo>
                  <a:cubicBezTo>
                    <a:pt x="307" y="2573"/>
                    <a:pt x="381" y="2591"/>
                    <a:pt x="453" y="2591"/>
                  </a:cubicBezTo>
                  <a:cubicBezTo>
                    <a:pt x="605" y="2591"/>
                    <a:pt x="750" y="2511"/>
                    <a:pt x="830" y="2377"/>
                  </a:cubicBezTo>
                  <a:cubicBezTo>
                    <a:pt x="1226" y="1764"/>
                    <a:pt x="1621" y="1132"/>
                    <a:pt x="1997" y="519"/>
                  </a:cubicBezTo>
                  <a:cubicBezTo>
                    <a:pt x="2076" y="361"/>
                    <a:pt x="2036" y="124"/>
                    <a:pt x="1858" y="45"/>
                  </a:cubicBezTo>
                  <a:cubicBezTo>
                    <a:pt x="1803" y="14"/>
                    <a:pt x="1750" y="0"/>
                    <a:pt x="1699"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1"/>
            <p:cNvSpPr/>
            <p:nvPr/>
          </p:nvSpPr>
          <p:spPr>
            <a:xfrm>
              <a:off x="3831438" y="3853175"/>
              <a:ext cx="62700" cy="36425"/>
            </a:xfrm>
            <a:custGeom>
              <a:avLst/>
              <a:gdLst/>
              <a:ahLst/>
              <a:cxnLst/>
              <a:rect l="l" t="t" r="r" b="b"/>
              <a:pathLst>
                <a:path w="2508" h="1457" extrusionOk="0">
                  <a:moveTo>
                    <a:pt x="566" y="1"/>
                  </a:moveTo>
                  <a:cubicBezTo>
                    <a:pt x="363" y="1"/>
                    <a:pt x="180" y="128"/>
                    <a:pt x="100" y="320"/>
                  </a:cubicBezTo>
                  <a:cubicBezTo>
                    <a:pt x="1" y="557"/>
                    <a:pt x="80" y="834"/>
                    <a:pt x="317" y="972"/>
                  </a:cubicBezTo>
                  <a:cubicBezTo>
                    <a:pt x="456" y="1071"/>
                    <a:pt x="653" y="1110"/>
                    <a:pt x="811" y="1150"/>
                  </a:cubicBezTo>
                  <a:cubicBezTo>
                    <a:pt x="950" y="1190"/>
                    <a:pt x="1068" y="1249"/>
                    <a:pt x="1207" y="1288"/>
                  </a:cubicBezTo>
                  <a:cubicBezTo>
                    <a:pt x="1345" y="1328"/>
                    <a:pt x="1483" y="1348"/>
                    <a:pt x="1622" y="1387"/>
                  </a:cubicBezTo>
                  <a:cubicBezTo>
                    <a:pt x="1681" y="1387"/>
                    <a:pt x="1760" y="1407"/>
                    <a:pt x="1819" y="1427"/>
                  </a:cubicBezTo>
                  <a:cubicBezTo>
                    <a:pt x="1879" y="1427"/>
                    <a:pt x="1938" y="1446"/>
                    <a:pt x="1978" y="1446"/>
                  </a:cubicBezTo>
                  <a:lnTo>
                    <a:pt x="2037" y="1446"/>
                  </a:lnTo>
                  <a:cubicBezTo>
                    <a:pt x="2064" y="1453"/>
                    <a:pt x="2090" y="1456"/>
                    <a:pt x="2115" y="1456"/>
                  </a:cubicBezTo>
                  <a:cubicBezTo>
                    <a:pt x="2380" y="1456"/>
                    <a:pt x="2507" y="1095"/>
                    <a:pt x="2254" y="933"/>
                  </a:cubicBezTo>
                  <a:lnTo>
                    <a:pt x="2215" y="873"/>
                  </a:lnTo>
                  <a:cubicBezTo>
                    <a:pt x="2175" y="853"/>
                    <a:pt x="2136" y="814"/>
                    <a:pt x="2096" y="794"/>
                  </a:cubicBezTo>
                  <a:cubicBezTo>
                    <a:pt x="2037" y="755"/>
                    <a:pt x="1978" y="715"/>
                    <a:pt x="1918" y="676"/>
                  </a:cubicBezTo>
                  <a:cubicBezTo>
                    <a:pt x="1800" y="597"/>
                    <a:pt x="1681" y="517"/>
                    <a:pt x="1563" y="458"/>
                  </a:cubicBezTo>
                  <a:cubicBezTo>
                    <a:pt x="1444" y="379"/>
                    <a:pt x="1306" y="320"/>
                    <a:pt x="1187" y="241"/>
                  </a:cubicBezTo>
                  <a:cubicBezTo>
                    <a:pt x="1029" y="162"/>
                    <a:pt x="871" y="63"/>
                    <a:pt x="713" y="23"/>
                  </a:cubicBezTo>
                  <a:cubicBezTo>
                    <a:pt x="663" y="8"/>
                    <a:pt x="614" y="1"/>
                    <a:pt x="566"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1"/>
            <p:cNvSpPr/>
            <p:nvPr/>
          </p:nvSpPr>
          <p:spPr>
            <a:xfrm>
              <a:off x="3792413" y="3906900"/>
              <a:ext cx="44500" cy="75050"/>
            </a:xfrm>
            <a:custGeom>
              <a:avLst/>
              <a:gdLst/>
              <a:ahLst/>
              <a:cxnLst/>
              <a:rect l="l" t="t" r="r" b="b"/>
              <a:pathLst>
                <a:path w="1780" h="3002" extrusionOk="0">
                  <a:moveTo>
                    <a:pt x="1421" y="0"/>
                  </a:moveTo>
                  <a:cubicBezTo>
                    <a:pt x="1314" y="0"/>
                    <a:pt x="1213" y="62"/>
                    <a:pt x="1147" y="167"/>
                  </a:cubicBezTo>
                  <a:cubicBezTo>
                    <a:pt x="910" y="503"/>
                    <a:pt x="692" y="839"/>
                    <a:pt x="514" y="1215"/>
                  </a:cubicBezTo>
                  <a:cubicBezTo>
                    <a:pt x="336" y="1610"/>
                    <a:pt x="139" y="2025"/>
                    <a:pt x="60" y="2440"/>
                  </a:cubicBezTo>
                  <a:cubicBezTo>
                    <a:pt x="0" y="2658"/>
                    <a:pt x="119" y="2935"/>
                    <a:pt x="376" y="2994"/>
                  </a:cubicBezTo>
                  <a:cubicBezTo>
                    <a:pt x="406" y="2999"/>
                    <a:pt x="436" y="3001"/>
                    <a:pt x="466" y="3001"/>
                  </a:cubicBezTo>
                  <a:cubicBezTo>
                    <a:pt x="671" y="3001"/>
                    <a:pt x="860" y="2885"/>
                    <a:pt x="929" y="2678"/>
                  </a:cubicBezTo>
                  <a:cubicBezTo>
                    <a:pt x="1028" y="2282"/>
                    <a:pt x="1088" y="1907"/>
                    <a:pt x="1226" y="1511"/>
                  </a:cubicBezTo>
                  <a:cubicBezTo>
                    <a:pt x="1305" y="1333"/>
                    <a:pt x="1364" y="1175"/>
                    <a:pt x="1424" y="1017"/>
                  </a:cubicBezTo>
                  <a:cubicBezTo>
                    <a:pt x="1503" y="839"/>
                    <a:pt x="1601" y="661"/>
                    <a:pt x="1700" y="483"/>
                  </a:cubicBezTo>
                  <a:cubicBezTo>
                    <a:pt x="1779" y="325"/>
                    <a:pt x="1740" y="128"/>
                    <a:pt x="1582" y="49"/>
                  </a:cubicBezTo>
                  <a:cubicBezTo>
                    <a:pt x="1529" y="16"/>
                    <a:pt x="1474" y="0"/>
                    <a:pt x="1421"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1"/>
            <p:cNvSpPr/>
            <p:nvPr/>
          </p:nvSpPr>
          <p:spPr>
            <a:xfrm>
              <a:off x="3881863" y="3920775"/>
              <a:ext cx="40050" cy="72850"/>
            </a:xfrm>
            <a:custGeom>
              <a:avLst/>
              <a:gdLst/>
              <a:ahLst/>
              <a:cxnLst/>
              <a:rect l="l" t="t" r="r" b="b"/>
              <a:pathLst>
                <a:path w="1602" h="2914" extrusionOk="0">
                  <a:moveTo>
                    <a:pt x="1182" y="0"/>
                  </a:moveTo>
                  <a:cubicBezTo>
                    <a:pt x="1033" y="0"/>
                    <a:pt x="889" y="79"/>
                    <a:pt x="870" y="245"/>
                  </a:cubicBezTo>
                  <a:cubicBezTo>
                    <a:pt x="811" y="680"/>
                    <a:pt x="751" y="1114"/>
                    <a:pt x="613" y="1549"/>
                  </a:cubicBezTo>
                  <a:cubicBezTo>
                    <a:pt x="573" y="1668"/>
                    <a:pt x="554" y="1787"/>
                    <a:pt x="494" y="1885"/>
                  </a:cubicBezTo>
                  <a:lnTo>
                    <a:pt x="475" y="1964"/>
                  </a:lnTo>
                  <a:cubicBezTo>
                    <a:pt x="455" y="2024"/>
                    <a:pt x="415" y="2063"/>
                    <a:pt x="396" y="2103"/>
                  </a:cubicBezTo>
                  <a:cubicBezTo>
                    <a:pt x="356" y="2202"/>
                    <a:pt x="297" y="2301"/>
                    <a:pt x="257" y="2399"/>
                  </a:cubicBezTo>
                  <a:cubicBezTo>
                    <a:pt x="198" y="2498"/>
                    <a:pt x="99" y="2597"/>
                    <a:pt x="59" y="2716"/>
                  </a:cubicBezTo>
                  <a:cubicBezTo>
                    <a:pt x="40" y="2775"/>
                    <a:pt x="20" y="2834"/>
                    <a:pt x="0" y="2913"/>
                  </a:cubicBezTo>
                  <a:lnTo>
                    <a:pt x="1087" y="2913"/>
                  </a:lnTo>
                  <a:lnTo>
                    <a:pt x="1087" y="2894"/>
                  </a:lnTo>
                  <a:cubicBezTo>
                    <a:pt x="1147" y="2755"/>
                    <a:pt x="1206" y="2617"/>
                    <a:pt x="1265" y="2478"/>
                  </a:cubicBezTo>
                  <a:cubicBezTo>
                    <a:pt x="1344" y="2241"/>
                    <a:pt x="1404" y="2024"/>
                    <a:pt x="1443" y="1787"/>
                  </a:cubicBezTo>
                  <a:cubicBezTo>
                    <a:pt x="1562" y="1273"/>
                    <a:pt x="1601" y="759"/>
                    <a:pt x="1522" y="245"/>
                  </a:cubicBezTo>
                  <a:cubicBezTo>
                    <a:pt x="1492" y="84"/>
                    <a:pt x="1335" y="0"/>
                    <a:pt x="1182"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6" name="Google Shape;1536;p61"/>
          <p:cNvSpPr/>
          <p:nvPr/>
        </p:nvSpPr>
        <p:spPr>
          <a:xfrm>
            <a:off x="1522550" y="3059566"/>
            <a:ext cx="18872" cy="52108"/>
          </a:xfrm>
          <a:custGeom>
            <a:avLst/>
            <a:gdLst/>
            <a:ahLst/>
            <a:cxnLst/>
            <a:rect l="l" t="t" r="r" b="b"/>
            <a:pathLst>
              <a:path w="674" h="1861" extrusionOk="0">
                <a:moveTo>
                  <a:pt x="1" y="0"/>
                </a:moveTo>
                <a:lnTo>
                  <a:pt x="1" y="1819"/>
                </a:lnTo>
                <a:cubicBezTo>
                  <a:pt x="74" y="1843"/>
                  <a:pt x="155" y="1860"/>
                  <a:pt x="230" y="1860"/>
                </a:cubicBezTo>
                <a:cubicBezTo>
                  <a:pt x="276" y="1860"/>
                  <a:pt x="319" y="1854"/>
                  <a:pt x="357" y="1838"/>
                </a:cubicBezTo>
                <a:cubicBezTo>
                  <a:pt x="535" y="1759"/>
                  <a:pt x="673" y="1542"/>
                  <a:pt x="594" y="1344"/>
                </a:cubicBezTo>
                <a:cubicBezTo>
                  <a:pt x="416" y="890"/>
                  <a:pt x="218" y="435"/>
                  <a:pt x="1"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7" name="Google Shape;1537;p61"/>
          <p:cNvGrpSpPr/>
          <p:nvPr/>
        </p:nvGrpSpPr>
        <p:grpSpPr>
          <a:xfrm>
            <a:off x="1522521" y="1469355"/>
            <a:ext cx="2486792" cy="1855812"/>
            <a:chOff x="1849313" y="1531150"/>
            <a:chExt cx="2220350" cy="1656975"/>
          </a:xfrm>
        </p:grpSpPr>
        <p:sp>
          <p:nvSpPr>
            <p:cNvPr id="1538" name="Google Shape;1538;p61"/>
            <p:cNvSpPr/>
            <p:nvPr/>
          </p:nvSpPr>
          <p:spPr>
            <a:xfrm>
              <a:off x="3834913" y="1656175"/>
              <a:ext cx="25" cy="525"/>
            </a:xfrm>
            <a:custGeom>
              <a:avLst/>
              <a:gdLst/>
              <a:ahLst/>
              <a:cxnLst/>
              <a:rect l="l" t="t" r="r" b="b"/>
              <a:pathLst>
                <a:path w="1" h="21" extrusionOk="0">
                  <a:moveTo>
                    <a:pt x="0" y="20"/>
                  </a:moveTo>
                  <a:lnTo>
                    <a:pt x="0" y="0"/>
                  </a:lnTo>
                  <a:lnTo>
                    <a:pt x="0" y="20"/>
                  </a:lnTo>
                  <a:close/>
                </a:path>
              </a:pathLst>
            </a:custGeom>
            <a:solidFill>
              <a:srgbClr val="FAF3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1"/>
            <p:cNvSpPr/>
            <p:nvPr/>
          </p:nvSpPr>
          <p:spPr>
            <a:xfrm>
              <a:off x="3834413" y="1656675"/>
              <a:ext cx="525" cy="500"/>
            </a:xfrm>
            <a:custGeom>
              <a:avLst/>
              <a:gdLst/>
              <a:ahLst/>
              <a:cxnLst/>
              <a:rect l="l" t="t" r="r" b="b"/>
              <a:pathLst>
                <a:path w="21" h="20" extrusionOk="0">
                  <a:moveTo>
                    <a:pt x="1" y="0"/>
                  </a:moveTo>
                  <a:lnTo>
                    <a:pt x="1" y="20"/>
                  </a:lnTo>
                  <a:lnTo>
                    <a:pt x="20" y="0"/>
                  </a:lnTo>
                  <a:close/>
                </a:path>
              </a:pathLst>
            </a:custGeom>
            <a:solidFill>
              <a:srgbClr val="FAF3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1"/>
            <p:cNvSpPr/>
            <p:nvPr/>
          </p:nvSpPr>
          <p:spPr>
            <a:xfrm>
              <a:off x="1849313" y="1531150"/>
              <a:ext cx="2220350" cy="1656975"/>
            </a:xfrm>
            <a:custGeom>
              <a:avLst/>
              <a:gdLst/>
              <a:ahLst/>
              <a:cxnLst/>
              <a:rect l="l" t="t" r="r" b="b"/>
              <a:pathLst>
                <a:path w="88814" h="66279" extrusionOk="0">
                  <a:moveTo>
                    <a:pt x="80135" y="1652"/>
                  </a:moveTo>
                  <a:cubicBezTo>
                    <a:pt x="80162" y="1652"/>
                    <a:pt x="80189" y="1655"/>
                    <a:pt x="80215" y="1661"/>
                  </a:cubicBezTo>
                  <a:cubicBezTo>
                    <a:pt x="80610" y="1760"/>
                    <a:pt x="81006" y="1898"/>
                    <a:pt x="81381" y="2076"/>
                  </a:cubicBezTo>
                  <a:cubicBezTo>
                    <a:pt x="81757" y="2234"/>
                    <a:pt x="82172" y="2432"/>
                    <a:pt x="82468" y="2709"/>
                  </a:cubicBezTo>
                  <a:cubicBezTo>
                    <a:pt x="82666" y="2886"/>
                    <a:pt x="82666" y="3203"/>
                    <a:pt x="82508" y="3400"/>
                  </a:cubicBezTo>
                  <a:cubicBezTo>
                    <a:pt x="82404" y="3530"/>
                    <a:pt x="82242" y="3608"/>
                    <a:pt x="82075" y="3608"/>
                  </a:cubicBezTo>
                  <a:cubicBezTo>
                    <a:pt x="81987" y="3608"/>
                    <a:pt x="81898" y="3587"/>
                    <a:pt x="81816" y="3539"/>
                  </a:cubicBezTo>
                  <a:cubicBezTo>
                    <a:pt x="81638" y="3420"/>
                    <a:pt x="81480" y="3262"/>
                    <a:pt x="81322" y="3124"/>
                  </a:cubicBezTo>
                  <a:cubicBezTo>
                    <a:pt x="81309" y="3110"/>
                    <a:pt x="81250" y="3061"/>
                    <a:pt x="81244" y="3061"/>
                  </a:cubicBezTo>
                  <a:lnTo>
                    <a:pt x="81244" y="3061"/>
                  </a:lnTo>
                  <a:cubicBezTo>
                    <a:pt x="81241" y="3061"/>
                    <a:pt x="81250" y="3072"/>
                    <a:pt x="81282" y="3104"/>
                  </a:cubicBezTo>
                  <a:cubicBezTo>
                    <a:pt x="81243" y="3064"/>
                    <a:pt x="81203" y="3045"/>
                    <a:pt x="81164" y="3005"/>
                  </a:cubicBezTo>
                  <a:cubicBezTo>
                    <a:pt x="81104" y="2965"/>
                    <a:pt x="81025" y="2906"/>
                    <a:pt x="80946" y="2867"/>
                  </a:cubicBezTo>
                  <a:cubicBezTo>
                    <a:pt x="80788" y="2768"/>
                    <a:pt x="80630" y="2669"/>
                    <a:pt x="80452" y="2590"/>
                  </a:cubicBezTo>
                  <a:cubicBezTo>
                    <a:pt x="80373" y="2550"/>
                    <a:pt x="80294" y="2511"/>
                    <a:pt x="80215" y="2471"/>
                  </a:cubicBezTo>
                  <a:cubicBezTo>
                    <a:pt x="80175" y="2452"/>
                    <a:pt x="80136" y="2432"/>
                    <a:pt x="80096" y="2412"/>
                  </a:cubicBezTo>
                  <a:cubicBezTo>
                    <a:pt x="80079" y="2412"/>
                    <a:pt x="79990" y="2368"/>
                    <a:pt x="80002" y="2368"/>
                  </a:cubicBezTo>
                  <a:cubicBezTo>
                    <a:pt x="80004" y="2368"/>
                    <a:pt x="80009" y="2370"/>
                    <a:pt x="80017" y="2372"/>
                  </a:cubicBezTo>
                  <a:cubicBezTo>
                    <a:pt x="79839" y="2293"/>
                    <a:pt x="79721" y="2135"/>
                    <a:pt x="79760" y="1918"/>
                  </a:cubicBezTo>
                  <a:cubicBezTo>
                    <a:pt x="79811" y="1749"/>
                    <a:pt x="79977" y="1652"/>
                    <a:pt x="80135" y="1652"/>
                  </a:cubicBezTo>
                  <a:close/>
                  <a:moveTo>
                    <a:pt x="85664" y="2596"/>
                  </a:moveTo>
                  <a:cubicBezTo>
                    <a:pt x="85734" y="2596"/>
                    <a:pt x="85805" y="2614"/>
                    <a:pt x="85868" y="2649"/>
                  </a:cubicBezTo>
                  <a:cubicBezTo>
                    <a:pt x="86066" y="2748"/>
                    <a:pt x="86086" y="2985"/>
                    <a:pt x="86007" y="3143"/>
                  </a:cubicBezTo>
                  <a:cubicBezTo>
                    <a:pt x="85849" y="3479"/>
                    <a:pt x="85651" y="3796"/>
                    <a:pt x="85433" y="4092"/>
                  </a:cubicBezTo>
                  <a:cubicBezTo>
                    <a:pt x="85295" y="4270"/>
                    <a:pt x="85176" y="4428"/>
                    <a:pt x="85038" y="4586"/>
                  </a:cubicBezTo>
                  <a:cubicBezTo>
                    <a:pt x="84900" y="4725"/>
                    <a:pt x="84761" y="4843"/>
                    <a:pt x="84643" y="4982"/>
                  </a:cubicBezTo>
                  <a:cubicBezTo>
                    <a:pt x="84557" y="5076"/>
                    <a:pt x="84442" y="5118"/>
                    <a:pt x="84326" y="5118"/>
                  </a:cubicBezTo>
                  <a:cubicBezTo>
                    <a:pt x="84174" y="5118"/>
                    <a:pt x="84021" y="5046"/>
                    <a:pt x="83931" y="4922"/>
                  </a:cubicBezTo>
                  <a:cubicBezTo>
                    <a:pt x="83773" y="4705"/>
                    <a:pt x="83813" y="4369"/>
                    <a:pt x="84070" y="4231"/>
                  </a:cubicBezTo>
                  <a:cubicBezTo>
                    <a:pt x="84109" y="4211"/>
                    <a:pt x="84149" y="4191"/>
                    <a:pt x="84188" y="4152"/>
                  </a:cubicBezTo>
                  <a:lnTo>
                    <a:pt x="84228" y="4132"/>
                  </a:lnTo>
                  <a:cubicBezTo>
                    <a:pt x="84287" y="4072"/>
                    <a:pt x="84366" y="4013"/>
                    <a:pt x="84425" y="3954"/>
                  </a:cubicBezTo>
                  <a:cubicBezTo>
                    <a:pt x="84564" y="3835"/>
                    <a:pt x="84682" y="3717"/>
                    <a:pt x="84801" y="3598"/>
                  </a:cubicBezTo>
                  <a:cubicBezTo>
                    <a:pt x="84860" y="3519"/>
                    <a:pt x="84900" y="3460"/>
                    <a:pt x="84959" y="3381"/>
                  </a:cubicBezTo>
                  <a:lnTo>
                    <a:pt x="84999" y="3341"/>
                  </a:lnTo>
                  <a:cubicBezTo>
                    <a:pt x="85038" y="3302"/>
                    <a:pt x="85058" y="3262"/>
                    <a:pt x="85078" y="3222"/>
                  </a:cubicBezTo>
                  <a:cubicBezTo>
                    <a:pt x="85176" y="3084"/>
                    <a:pt x="85275" y="2926"/>
                    <a:pt x="85354" y="2768"/>
                  </a:cubicBezTo>
                  <a:cubicBezTo>
                    <a:pt x="85418" y="2653"/>
                    <a:pt x="85539" y="2596"/>
                    <a:pt x="85664" y="2596"/>
                  </a:cubicBezTo>
                  <a:close/>
                  <a:moveTo>
                    <a:pt x="79286" y="4072"/>
                  </a:moveTo>
                  <a:cubicBezTo>
                    <a:pt x="79401" y="4072"/>
                    <a:pt x="79518" y="4118"/>
                    <a:pt x="79602" y="4191"/>
                  </a:cubicBezTo>
                  <a:cubicBezTo>
                    <a:pt x="79681" y="4270"/>
                    <a:pt x="79721" y="4389"/>
                    <a:pt x="79721" y="4488"/>
                  </a:cubicBezTo>
                  <a:cubicBezTo>
                    <a:pt x="79721" y="4606"/>
                    <a:pt x="79681" y="4705"/>
                    <a:pt x="79602" y="4784"/>
                  </a:cubicBezTo>
                  <a:cubicBezTo>
                    <a:pt x="79543" y="4863"/>
                    <a:pt x="79484" y="4922"/>
                    <a:pt x="79424" y="5001"/>
                  </a:cubicBezTo>
                  <a:lnTo>
                    <a:pt x="79405" y="5021"/>
                  </a:lnTo>
                  <a:cubicBezTo>
                    <a:pt x="79385" y="5061"/>
                    <a:pt x="79365" y="5081"/>
                    <a:pt x="79345" y="5120"/>
                  </a:cubicBezTo>
                  <a:cubicBezTo>
                    <a:pt x="79246" y="5258"/>
                    <a:pt x="79148" y="5377"/>
                    <a:pt x="79069" y="5515"/>
                  </a:cubicBezTo>
                  <a:cubicBezTo>
                    <a:pt x="78891" y="5792"/>
                    <a:pt x="78732" y="6089"/>
                    <a:pt x="78574" y="6385"/>
                  </a:cubicBezTo>
                  <a:cubicBezTo>
                    <a:pt x="78496" y="6529"/>
                    <a:pt x="78340" y="6603"/>
                    <a:pt x="78181" y="6603"/>
                  </a:cubicBezTo>
                  <a:cubicBezTo>
                    <a:pt x="78099" y="6603"/>
                    <a:pt x="78016" y="6584"/>
                    <a:pt x="77942" y="6543"/>
                  </a:cubicBezTo>
                  <a:cubicBezTo>
                    <a:pt x="77843" y="6484"/>
                    <a:pt x="77764" y="6365"/>
                    <a:pt x="77724" y="6267"/>
                  </a:cubicBezTo>
                  <a:cubicBezTo>
                    <a:pt x="77685" y="6148"/>
                    <a:pt x="77724" y="6029"/>
                    <a:pt x="77764" y="5911"/>
                  </a:cubicBezTo>
                  <a:cubicBezTo>
                    <a:pt x="77922" y="5614"/>
                    <a:pt x="78120" y="5318"/>
                    <a:pt x="78317" y="5041"/>
                  </a:cubicBezTo>
                  <a:cubicBezTo>
                    <a:pt x="78515" y="4745"/>
                    <a:pt x="78752" y="4468"/>
                    <a:pt x="79009" y="4191"/>
                  </a:cubicBezTo>
                  <a:cubicBezTo>
                    <a:pt x="79083" y="4108"/>
                    <a:pt x="79184" y="4072"/>
                    <a:pt x="79286" y="4072"/>
                  </a:cubicBezTo>
                  <a:close/>
                  <a:moveTo>
                    <a:pt x="83601" y="5784"/>
                  </a:moveTo>
                  <a:cubicBezTo>
                    <a:pt x="83662" y="5784"/>
                    <a:pt x="83722" y="5799"/>
                    <a:pt x="83773" y="5832"/>
                  </a:cubicBezTo>
                  <a:cubicBezTo>
                    <a:pt x="84070" y="6010"/>
                    <a:pt x="84366" y="6187"/>
                    <a:pt x="84643" y="6365"/>
                  </a:cubicBezTo>
                  <a:cubicBezTo>
                    <a:pt x="84801" y="6444"/>
                    <a:pt x="84939" y="6524"/>
                    <a:pt x="85078" y="6603"/>
                  </a:cubicBezTo>
                  <a:cubicBezTo>
                    <a:pt x="85256" y="6701"/>
                    <a:pt x="85453" y="6800"/>
                    <a:pt x="85592" y="6939"/>
                  </a:cubicBezTo>
                  <a:cubicBezTo>
                    <a:pt x="85750" y="7077"/>
                    <a:pt x="85769" y="7314"/>
                    <a:pt x="85671" y="7492"/>
                  </a:cubicBezTo>
                  <a:cubicBezTo>
                    <a:pt x="85611" y="7591"/>
                    <a:pt x="85532" y="7650"/>
                    <a:pt x="85433" y="7690"/>
                  </a:cubicBezTo>
                  <a:cubicBezTo>
                    <a:pt x="85385" y="7714"/>
                    <a:pt x="85321" y="7731"/>
                    <a:pt x="85256" y="7731"/>
                  </a:cubicBezTo>
                  <a:cubicBezTo>
                    <a:pt x="85215" y="7731"/>
                    <a:pt x="85175" y="7725"/>
                    <a:pt x="85137" y="7710"/>
                  </a:cubicBezTo>
                  <a:cubicBezTo>
                    <a:pt x="85097" y="7690"/>
                    <a:pt x="85038" y="7670"/>
                    <a:pt x="84999" y="7650"/>
                  </a:cubicBezTo>
                  <a:cubicBezTo>
                    <a:pt x="84959" y="7630"/>
                    <a:pt x="84920" y="7611"/>
                    <a:pt x="84880" y="7571"/>
                  </a:cubicBezTo>
                  <a:lnTo>
                    <a:pt x="84840" y="7532"/>
                  </a:lnTo>
                  <a:cubicBezTo>
                    <a:pt x="84761" y="7472"/>
                    <a:pt x="84702" y="7433"/>
                    <a:pt x="84623" y="7373"/>
                  </a:cubicBezTo>
                  <a:cubicBezTo>
                    <a:pt x="84504" y="7275"/>
                    <a:pt x="84366" y="7176"/>
                    <a:pt x="84228" y="7077"/>
                  </a:cubicBezTo>
                  <a:cubicBezTo>
                    <a:pt x="83971" y="6860"/>
                    <a:pt x="83694" y="6662"/>
                    <a:pt x="83417" y="6464"/>
                  </a:cubicBezTo>
                  <a:cubicBezTo>
                    <a:pt x="83239" y="6346"/>
                    <a:pt x="83180" y="6168"/>
                    <a:pt x="83279" y="5970"/>
                  </a:cubicBezTo>
                  <a:cubicBezTo>
                    <a:pt x="83345" y="5850"/>
                    <a:pt x="83475" y="5784"/>
                    <a:pt x="83601" y="5784"/>
                  </a:cubicBezTo>
                  <a:close/>
                  <a:moveTo>
                    <a:pt x="77521" y="8160"/>
                  </a:moveTo>
                  <a:cubicBezTo>
                    <a:pt x="77597" y="8160"/>
                    <a:pt x="77693" y="8212"/>
                    <a:pt x="77744" y="8263"/>
                  </a:cubicBezTo>
                  <a:cubicBezTo>
                    <a:pt x="77942" y="8480"/>
                    <a:pt x="78120" y="8718"/>
                    <a:pt x="78317" y="8935"/>
                  </a:cubicBezTo>
                  <a:cubicBezTo>
                    <a:pt x="78357" y="8994"/>
                    <a:pt x="78396" y="9034"/>
                    <a:pt x="78416" y="9113"/>
                  </a:cubicBezTo>
                  <a:cubicBezTo>
                    <a:pt x="78416" y="9152"/>
                    <a:pt x="78416" y="9212"/>
                    <a:pt x="78416" y="9251"/>
                  </a:cubicBezTo>
                  <a:cubicBezTo>
                    <a:pt x="78396" y="9350"/>
                    <a:pt x="78357" y="9429"/>
                    <a:pt x="78278" y="9489"/>
                  </a:cubicBezTo>
                  <a:cubicBezTo>
                    <a:pt x="78205" y="9546"/>
                    <a:pt x="78123" y="9583"/>
                    <a:pt x="78037" y="9583"/>
                  </a:cubicBezTo>
                  <a:cubicBezTo>
                    <a:pt x="78005" y="9583"/>
                    <a:pt x="77974" y="9578"/>
                    <a:pt x="77942" y="9568"/>
                  </a:cubicBezTo>
                  <a:lnTo>
                    <a:pt x="77863" y="9528"/>
                  </a:lnTo>
                  <a:cubicBezTo>
                    <a:pt x="77803" y="9489"/>
                    <a:pt x="77764" y="9449"/>
                    <a:pt x="77724" y="9390"/>
                  </a:cubicBezTo>
                  <a:cubicBezTo>
                    <a:pt x="77546" y="9152"/>
                    <a:pt x="77369" y="8915"/>
                    <a:pt x="77191" y="8698"/>
                  </a:cubicBezTo>
                  <a:cubicBezTo>
                    <a:pt x="77131" y="8619"/>
                    <a:pt x="77131" y="8500"/>
                    <a:pt x="77151" y="8421"/>
                  </a:cubicBezTo>
                  <a:cubicBezTo>
                    <a:pt x="77171" y="8342"/>
                    <a:pt x="77230" y="8283"/>
                    <a:pt x="77270" y="8223"/>
                  </a:cubicBezTo>
                  <a:cubicBezTo>
                    <a:pt x="77349" y="8184"/>
                    <a:pt x="77408" y="8164"/>
                    <a:pt x="77487" y="8164"/>
                  </a:cubicBezTo>
                  <a:cubicBezTo>
                    <a:pt x="77498" y="8162"/>
                    <a:pt x="77509" y="8160"/>
                    <a:pt x="77521" y="8160"/>
                  </a:cubicBezTo>
                  <a:close/>
                  <a:moveTo>
                    <a:pt x="80944" y="7511"/>
                  </a:moveTo>
                  <a:cubicBezTo>
                    <a:pt x="80996" y="7511"/>
                    <a:pt x="81050" y="7524"/>
                    <a:pt x="81104" y="7551"/>
                  </a:cubicBezTo>
                  <a:cubicBezTo>
                    <a:pt x="81243" y="7630"/>
                    <a:pt x="81263" y="7808"/>
                    <a:pt x="81203" y="7966"/>
                  </a:cubicBezTo>
                  <a:cubicBezTo>
                    <a:pt x="81085" y="8263"/>
                    <a:pt x="80946" y="8559"/>
                    <a:pt x="80828" y="8856"/>
                  </a:cubicBezTo>
                  <a:cubicBezTo>
                    <a:pt x="80788" y="8935"/>
                    <a:pt x="80749" y="9014"/>
                    <a:pt x="80709" y="9073"/>
                  </a:cubicBezTo>
                  <a:cubicBezTo>
                    <a:pt x="80689" y="9152"/>
                    <a:pt x="80670" y="9232"/>
                    <a:pt x="80630" y="9291"/>
                  </a:cubicBezTo>
                  <a:lnTo>
                    <a:pt x="80610" y="9330"/>
                  </a:lnTo>
                  <a:cubicBezTo>
                    <a:pt x="80591" y="9370"/>
                    <a:pt x="80571" y="9409"/>
                    <a:pt x="80571" y="9449"/>
                  </a:cubicBezTo>
                  <a:cubicBezTo>
                    <a:pt x="80531" y="9548"/>
                    <a:pt x="80492" y="9647"/>
                    <a:pt x="80432" y="9745"/>
                  </a:cubicBezTo>
                  <a:cubicBezTo>
                    <a:pt x="80332" y="9875"/>
                    <a:pt x="80189" y="9963"/>
                    <a:pt x="80035" y="9963"/>
                  </a:cubicBezTo>
                  <a:cubicBezTo>
                    <a:pt x="79978" y="9963"/>
                    <a:pt x="79918" y="9950"/>
                    <a:pt x="79859" y="9923"/>
                  </a:cubicBezTo>
                  <a:cubicBezTo>
                    <a:pt x="79760" y="9884"/>
                    <a:pt x="79701" y="9825"/>
                    <a:pt x="79642" y="9745"/>
                  </a:cubicBezTo>
                  <a:cubicBezTo>
                    <a:pt x="79582" y="9647"/>
                    <a:pt x="79563" y="9489"/>
                    <a:pt x="79602" y="9390"/>
                  </a:cubicBezTo>
                  <a:cubicBezTo>
                    <a:pt x="79662" y="9192"/>
                    <a:pt x="79800" y="9054"/>
                    <a:pt x="79899" y="8876"/>
                  </a:cubicBezTo>
                  <a:cubicBezTo>
                    <a:pt x="79978" y="8737"/>
                    <a:pt x="80077" y="8619"/>
                    <a:pt x="80156" y="8480"/>
                  </a:cubicBezTo>
                  <a:cubicBezTo>
                    <a:pt x="80334" y="8204"/>
                    <a:pt x="80511" y="7927"/>
                    <a:pt x="80689" y="7650"/>
                  </a:cubicBezTo>
                  <a:cubicBezTo>
                    <a:pt x="80754" y="7559"/>
                    <a:pt x="80845" y="7511"/>
                    <a:pt x="80944" y="7511"/>
                  </a:cubicBezTo>
                  <a:close/>
                  <a:moveTo>
                    <a:pt x="83022" y="8480"/>
                  </a:moveTo>
                  <a:cubicBezTo>
                    <a:pt x="83121" y="8480"/>
                    <a:pt x="83180" y="8520"/>
                    <a:pt x="83259" y="8579"/>
                  </a:cubicBezTo>
                  <a:cubicBezTo>
                    <a:pt x="83496" y="8777"/>
                    <a:pt x="83753" y="8955"/>
                    <a:pt x="83990" y="9152"/>
                  </a:cubicBezTo>
                  <a:cubicBezTo>
                    <a:pt x="84228" y="9350"/>
                    <a:pt x="84485" y="9528"/>
                    <a:pt x="84722" y="9745"/>
                  </a:cubicBezTo>
                  <a:cubicBezTo>
                    <a:pt x="84900" y="9904"/>
                    <a:pt x="84860" y="10180"/>
                    <a:pt x="84722" y="10338"/>
                  </a:cubicBezTo>
                  <a:cubicBezTo>
                    <a:pt x="84643" y="10398"/>
                    <a:pt x="84524" y="10457"/>
                    <a:pt x="84425" y="10457"/>
                  </a:cubicBezTo>
                  <a:cubicBezTo>
                    <a:pt x="84307" y="10457"/>
                    <a:pt x="84228" y="10398"/>
                    <a:pt x="84129" y="10338"/>
                  </a:cubicBezTo>
                  <a:cubicBezTo>
                    <a:pt x="83892" y="10141"/>
                    <a:pt x="83674" y="9904"/>
                    <a:pt x="83457" y="9686"/>
                  </a:cubicBezTo>
                  <a:cubicBezTo>
                    <a:pt x="83239" y="9469"/>
                    <a:pt x="83022" y="9251"/>
                    <a:pt x="82804" y="9034"/>
                  </a:cubicBezTo>
                  <a:cubicBezTo>
                    <a:pt x="82666" y="8915"/>
                    <a:pt x="82686" y="8698"/>
                    <a:pt x="82804" y="8579"/>
                  </a:cubicBezTo>
                  <a:cubicBezTo>
                    <a:pt x="82844" y="8520"/>
                    <a:pt x="82943" y="8480"/>
                    <a:pt x="83022" y="8480"/>
                  </a:cubicBezTo>
                  <a:close/>
                  <a:moveTo>
                    <a:pt x="75839" y="10479"/>
                  </a:moveTo>
                  <a:cubicBezTo>
                    <a:pt x="75874" y="10479"/>
                    <a:pt x="75910" y="10485"/>
                    <a:pt x="75945" y="10497"/>
                  </a:cubicBezTo>
                  <a:cubicBezTo>
                    <a:pt x="76558" y="10675"/>
                    <a:pt x="77092" y="11050"/>
                    <a:pt x="77507" y="11544"/>
                  </a:cubicBezTo>
                  <a:cubicBezTo>
                    <a:pt x="77606" y="11663"/>
                    <a:pt x="77665" y="11781"/>
                    <a:pt x="77645" y="11940"/>
                  </a:cubicBezTo>
                  <a:cubicBezTo>
                    <a:pt x="77626" y="12078"/>
                    <a:pt x="77566" y="12177"/>
                    <a:pt x="77448" y="12276"/>
                  </a:cubicBezTo>
                  <a:cubicBezTo>
                    <a:pt x="77363" y="12345"/>
                    <a:pt x="77258" y="12378"/>
                    <a:pt x="77153" y="12378"/>
                  </a:cubicBezTo>
                  <a:cubicBezTo>
                    <a:pt x="76987" y="12378"/>
                    <a:pt x="76821" y="12295"/>
                    <a:pt x="76736" y="12137"/>
                  </a:cubicBezTo>
                  <a:cubicBezTo>
                    <a:pt x="76696" y="12058"/>
                    <a:pt x="76637" y="11979"/>
                    <a:pt x="76598" y="11920"/>
                  </a:cubicBezTo>
                  <a:cubicBezTo>
                    <a:pt x="76459" y="11742"/>
                    <a:pt x="76301" y="11604"/>
                    <a:pt x="76143" y="11465"/>
                  </a:cubicBezTo>
                  <a:cubicBezTo>
                    <a:pt x="75985" y="11347"/>
                    <a:pt x="75827" y="11248"/>
                    <a:pt x="75649" y="11169"/>
                  </a:cubicBezTo>
                  <a:cubicBezTo>
                    <a:pt x="75471" y="11090"/>
                    <a:pt x="75431" y="10872"/>
                    <a:pt x="75491" y="10714"/>
                  </a:cubicBezTo>
                  <a:cubicBezTo>
                    <a:pt x="75554" y="10571"/>
                    <a:pt x="75694" y="10479"/>
                    <a:pt x="75839" y="10479"/>
                  </a:cubicBezTo>
                  <a:close/>
                  <a:moveTo>
                    <a:pt x="78906" y="11529"/>
                  </a:moveTo>
                  <a:cubicBezTo>
                    <a:pt x="78957" y="11529"/>
                    <a:pt x="79006" y="11540"/>
                    <a:pt x="79049" y="11564"/>
                  </a:cubicBezTo>
                  <a:cubicBezTo>
                    <a:pt x="79325" y="11742"/>
                    <a:pt x="79602" y="11940"/>
                    <a:pt x="79879" y="12118"/>
                  </a:cubicBezTo>
                  <a:cubicBezTo>
                    <a:pt x="80037" y="12216"/>
                    <a:pt x="80077" y="12394"/>
                    <a:pt x="79998" y="12552"/>
                  </a:cubicBezTo>
                  <a:cubicBezTo>
                    <a:pt x="79958" y="12631"/>
                    <a:pt x="79879" y="12691"/>
                    <a:pt x="79800" y="12711"/>
                  </a:cubicBezTo>
                  <a:cubicBezTo>
                    <a:pt x="79771" y="12718"/>
                    <a:pt x="79739" y="12722"/>
                    <a:pt x="79707" y="12722"/>
                  </a:cubicBezTo>
                  <a:cubicBezTo>
                    <a:pt x="79651" y="12722"/>
                    <a:pt x="79593" y="12709"/>
                    <a:pt x="79543" y="12671"/>
                  </a:cubicBezTo>
                  <a:cubicBezTo>
                    <a:pt x="79266" y="12493"/>
                    <a:pt x="78989" y="12295"/>
                    <a:pt x="78713" y="12118"/>
                  </a:cubicBezTo>
                  <a:cubicBezTo>
                    <a:pt x="78574" y="12019"/>
                    <a:pt x="78535" y="11841"/>
                    <a:pt x="78614" y="11683"/>
                  </a:cubicBezTo>
                  <a:cubicBezTo>
                    <a:pt x="78669" y="11587"/>
                    <a:pt x="78790" y="11529"/>
                    <a:pt x="78906" y="11529"/>
                  </a:cubicBezTo>
                  <a:close/>
                  <a:moveTo>
                    <a:pt x="81110" y="11437"/>
                  </a:moveTo>
                  <a:cubicBezTo>
                    <a:pt x="81141" y="11437"/>
                    <a:pt x="81172" y="11440"/>
                    <a:pt x="81203" y="11445"/>
                  </a:cubicBezTo>
                  <a:cubicBezTo>
                    <a:pt x="81302" y="11465"/>
                    <a:pt x="81401" y="11544"/>
                    <a:pt x="81460" y="11643"/>
                  </a:cubicBezTo>
                  <a:cubicBezTo>
                    <a:pt x="81500" y="11722"/>
                    <a:pt x="81520" y="11841"/>
                    <a:pt x="81500" y="11940"/>
                  </a:cubicBezTo>
                  <a:cubicBezTo>
                    <a:pt x="81401" y="12315"/>
                    <a:pt x="81322" y="12691"/>
                    <a:pt x="81243" y="13066"/>
                  </a:cubicBezTo>
                  <a:cubicBezTo>
                    <a:pt x="81223" y="13185"/>
                    <a:pt x="81144" y="13264"/>
                    <a:pt x="81045" y="13343"/>
                  </a:cubicBezTo>
                  <a:cubicBezTo>
                    <a:pt x="80983" y="13381"/>
                    <a:pt x="80912" y="13394"/>
                    <a:pt x="80838" y="13394"/>
                  </a:cubicBezTo>
                  <a:cubicBezTo>
                    <a:pt x="80796" y="13394"/>
                    <a:pt x="80753" y="13390"/>
                    <a:pt x="80709" y="13383"/>
                  </a:cubicBezTo>
                  <a:cubicBezTo>
                    <a:pt x="80472" y="13323"/>
                    <a:pt x="80334" y="13047"/>
                    <a:pt x="80393" y="12829"/>
                  </a:cubicBezTo>
                  <a:cubicBezTo>
                    <a:pt x="80511" y="12473"/>
                    <a:pt x="80610" y="12098"/>
                    <a:pt x="80709" y="11722"/>
                  </a:cubicBezTo>
                  <a:cubicBezTo>
                    <a:pt x="80760" y="11536"/>
                    <a:pt x="80926" y="11437"/>
                    <a:pt x="81110" y="11437"/>
                  </a:cubicBezTo>
                  <a:close/>
                  <a:moveTo>
                    <a:pt x="83160" y="11268"/>
                  </a:moveTo>
                  <a:cubicBezTo>
                    <a:pt x="83338" y="11268"/>
                    <a:pt x="83437" y="11406"/>
                    <a:pt x="83457" y="11564"/>
                  </a:cubicBezTo>
                  <a:cubicBezTo>
                    <a:pt x="83477" y="11781"/>
                    <a:pt x="83536" y="11979"/>
                    <a:pt x="83556" y="12197"/>
                  </a:cubicBezTo>
                  <a:cubicBezTo>
                    <a:pt x="83595" y="12414"/>
                    <a:pt x="83615" y="12651"/>
                    <a:pt x="83654" y="12849"/>
                  </a:cubicBezTo>
                  <a:cubicBezTo>
                    <a:pt x="83674" y="13047"/>
                    <a:pt x="83714" y="13264"/>
                    <a:pt x="83733" y="13462"/>
                  </a:cubicBezTo>
                  <a:cubicBezTo>
                    <a:pt x="83773" y="13699"/>
                    <a:pt x="83832" y="13956"/>
                    <a:pt x="83832" y="14193"/>
                  </a:cubicBezTo>
                  <a:cubicBezTo>
                    <a:pt x="83832" y="14490"/>
                    <a:pt x="83595" y="14687"/>
                    <a:pt x="83338" y="14707"/>
                  </a:cubicBezTo>
                  <a:cubicBezTo>
                    <a:pt x="83328" y="14708"/>
                    <a:pt x="83318" y="14708"/>
                    <a:pt x="83308" y="14708"/>
                  </a:cubicBezTo>
                  <a:cubicBezTo>
                    <a:pt x="83028" y="14708"/>
                    <a:pt x="82843" y="14441"/>
                    <a:pt x="82824" y="14193"/>
                  </a:cubicBezTo>
                  <a:cubicBezTo>
                    <a:pt x="82804" y="13976"/>
                    <a:pt x="82824" y="13738"/>
                    <a:pt x="82824" y="13521"/>
                  </a:cubicBezTo>
                  <a:cubicBezTo>
                    <a:pt x="82824" y="13304"/>
                    <a:pt x="82844" y="13086"/>
                    <a:pt x="82844" y="12888"/>
                  </a:cubicBezTo>
                  <a:cubicBezTo>
                    <a:pt x="82844" y="12671"/>
                    <a:pt x="82824" y="12454"/>
                    <a:pt x="82844" y="12236"/>
                  </a:cubicBezTo>
                  <a:cubicBezTo>
                    <a:pt x="82844" y="12019"/>
                    <a:pt x="82864" y="11781"/>
                    <a:pt x="82864" y="11564"/>
                  </a:cubicBezTo>
                  <a:cubicBezTo>
                    <a:pt x="82864" y="11406"/>
                    <a:pt x="83002" y="11268"/>
                    <a:pt x="83160" y="11268"/>
                  </a:cubicBezTo>
                  <a:close/>
                  <a:moveTo>
                    <a:pt x="70119" y="14754"/>
                  </a:moveTo>
                  <a:cubicBezTo>
                    <a:pt x="70158" y="14754"/>
                    <a:pt x="70197" y="14759"/>
                    <a:pt x="70233" y="14766"/>
                  </a:cubicBezTo>
                  <a:cubicBezTo>
                    <a:pt x="70332" y="14786"/>
                    <a:pt x="70411" y="14865"/>
                    <a:pt x="70470" y="14944"/>
                  </a:cubicBezTo>
                  <a:cubicBezTo>
                    <a:pt x="70529" y="15023"/>
                    <a:pt x="70529" y="15162"/>
                    <a:pt x="70509" y="15260"/>
                  </a:cubicBezTo>
                  <a:cubicBezTo>
                    <a:pt x="70470" y="15359"/>
                    <a:pt x="70411" y="15438"/>
                    <a:pt x="70332" y="15478"/>
                  </a:cubicBezTo>
                  <a:cubicBezTo>
                    <a:pt x="70292" y="15498"/>
                    <a:pt x="70252" y="15537"/>
                    <a:pt x="70233" y="15557"/>
                  </a:cubicBezTo>
                  <a:cubicBezTo>
                    <a:pt x="70094" y="15656"/>
                    <a:pt x="69976" y="15774"/>
                    <a:pt x="69877" y="15913"/>
                  </a:cubicBezTo>
                  <a:cubicBezTo>
                    <a:pt x="69837" y="15952"/>
                    <a:pt x="69798" y="15992"/>
                    <a:pt x="69778" y="16051"/>
                  </a:cubicBezTo>
                  <a:cubicBezTo>
                    <a:pt x="69698" y="16171"/>
                    <a:pt x="69582" y="16228"/>
                    <a:pt x="69460" y="16228"/>
                  </a:cubicBezTo>
                  <a:cubicBezTo>
                    <a:pt x="69401" y="16228"/>
                    <a:pt x="69342" y="16215"/>
                    <a:pt x="69284" y="16189"/>
                  </a:cubicBezTo>
                  <a:cubicBezTo>
                    <a:pt x="69205" y="16150"/>
                    <a:pt x="69126" y="16051"/>
                    <a:pt x="69106" y="15972"/>
                  </a:cubicBezTo>
                  <a:cubicBezTo>
                    <a:pt x="69086" y="15873"/>
                    <a:pt x="69106" y="15774"/>
                    <a:pt x="69146" y="15695"/>
                  </a:cubicBezTo>
                  <a:cubicBezTo>
                    <a:pt x="69244" y="15517"/>
                    <a:pt x="69363" y="15359"/>
                    <a:pt x="69482" y="15201"/>
                  </a:cubicBezTo>
                  <a:cubicBezTo>
                    <a:pt x="69620" y="15063"/>
                    <a:pt x="69778" y="14924"/>
                    <a:pt x="69936" y="14806"/>
                  </a:cubicBezTo>
                  <a:cubicBezTo>
                    <a:pt x="69986" y="14768"/>
                    <a:pt x="70052" y="14754"/>
                    <a:pt x="70119" y="14754"/>
                  </a:cubicBezTo>
                  <a:close/>
                  <a:moveTo>
                    <a:pt x="73170" y="13691"/>
                  </a:moveTo>
                  <a:cubicBezTo>
                    <a:pt x="73330" y="13691"/>
                    <a:pt x="73499" y="13801"/>
                    <a:pt x="73534" y="13956"/>
                  </a:cubicBezTo>
                  <a:cubicBezTo>
                    <a:pt x="73633" y="14371"/>
                    <a:pt x="73692" y="14806"/>
                    <a:pt x="73771" y="15221"/>
                  </a:cubicBezTo>
                  <a:cubicBezTo>
                    <a:pt x="73811" y="15458"/>
                    <a:pt x="73830" y="15695"/>
                    <a:pt x="73870" y="15932"/>
                  </a:cubicBezTo>
                  <a:cubicBezTo>
                    <a:pt x="73890" y="16130"/>
                    <a:pt x="73929" y="16348"/>
                    <a:pt x="73929" y="16565"/>
                  </a:cubicBezTo>
                  <a:cubicBezTo>
                    <a:pt x="73909" y="16802"/>
                    <a:pt x="73731" y="16980"/>
                    <a:pt x="73474" y="17000"/>
                  </a:cubicBezTo>
                  <a:cubicBezTo>
                    <a:pt x="73237" y="17000"/>
                    <a:pt x="73059" y="16782"/>
                    <a:pt x="73040" y="16565"/>
                  </a:cubicBezTo>
                  <a:cubicBezTo>
                    <a:pt x="73000" y="16150"/>
                    <a:pt x="73020" y="15735"/>
                    <a:pt x="73000" y="15320"/>
                  </a:cubicBezTo>
                  <a:cubicBezTo>
                    <a:pt x="72961" y="14924"/>
                    <a:pt x="72901" y="14549"/>
                    <a:pt x="72842" y="14153"/>
                  </a:cubicBezTo>
                  <a:cubicBezTo>
                    <a:pt x="72802" y="13956"/>
                    <a:pt x="72881" y="13758"/>
                    <a:pt x="73099" y="13699"/>
                  </a:cubicBezTo>
                  <a:cubicBezTo>
                    <a:pt x="73122" y="13694"/>
                    <a:pt x="73146" y="13691"/>
                    <a:pt x="73170" y="13691"/>
                  </a:cubicBezTo>
                  <a:close/>
                  <a:moveTo>
                    <a:pt x="80274" y="14410"/>
                  </a:moveTo>
                  <a:cubicBezTo>
                    <a:pt x="80452" y="14410"/>
                    <a:pt x="80610" y="14569"/>
                    <a:pt x="80610" y="14746"/>
                  </a:cubicBezTo>
                  <a:cubicBezTo>
                    <a:pt x="80630" y="15399"/>
                    <a:pt x="80650" y="16051"/>
                    <a:pt x="80689" y="16703"/>
                  </a:cubicBezTo>
                  <a:cubicBezTo>
                    <a:pt x="80689" y="16921"/>
                    <a:pt x="80472" y="17099"/>
                    <a:pt x="80274" y="17118"/>
                  </a:cubicBezTo>
                  <a:cubicBezTo>
                    <a:pt x="80057" y="17118"/>
                    <a:pt x="79839" y="16921"/>
                    <a:pt x="79859" y="16703"/>
                  </a:cubicBezTo>
                  <a:cubicBezTo>
                    <a:pt x="79899" y="16051"/>
                    <a:pt x="79918" y="15399"/>
                    <a:pt x="79918" y="14746"/>
                  </a:cubicBezTo>
                  <a:cubicBezTo>
                    <a:pt x="79938" y="14569"/>
                    <a:pt x="80077" y="14410"/>
                    <a:pt x="80274" y="14410"/>
                  </a:cubicBezTo>
                  <a:close/>
                  <a:moveTo>
                    <a:pt x="77360" y="14520"/>
                  </a:moveTo>
                  <a:cubicBezTo>
                    <a:pt x="77390" y="14520"/>
                    <a:pt x="77419" y="14523"/>
                    <a:pt x="77448" y="14529"/>
                  </a:cubicBezTo>
                  <a:cubicBezTo>
                    <a:pt x="77645" y="14588"/>
                    <a:pt x="77744" y="14806"/>
                    <a:pt x="77705" y="14984"/>
                  </a:cubicBezTo>
                  <a:cubicBezTo>
                    <a:pt x="77685" y="15063"/>
                    <a:pt x="77685" y="15162"/>
                    <a:pt x="77665" y="15241"/>
                  </a:cubicBezTo>
                  <a:lnTo>
                    <a:pt x="77665" y="15300"/>
                  </a:lnTo>
                  <a:cubicBezTo>
                    <a:pt x="77645" y="15339"/>
                    <a:pt x="77645" y="15379"/>
                    <a:pt x="77645" y="15399"/>
                  </a:cubicBezTo>
                  <a:cubicBezTo>
                    <a:pt x="77626" y="15557"/>
                    <a:pt x="77626" y="15715"/>
                    <a:pt x="77626" y="15853"/>
                  </a:cubicBezTo>
                  <a:cubicBezTo>
                    <a:pt x="77626" y="16012"/>
                    <a:pt x="77626" y="16170"/>
                    <a:pt x="77626" y="16328"/>
                  </a:cubicBezTo>
                  <a:cubicBezTo>
                    <a:pt x="77645" y="16367"/>
                    <a:pt x="77645" y="16407"/>
                    <a:pt x="77645" y="16446"/>
                  </a:cubicBezTo>
                  <a:lnTo>
                    <a:pt x="77645" y="16486"/>
                  </a:lnTo>
                  <a:cubicBezTo>
                    <a:pt x="77665" y="16545"/>
                    <a:pt x="77665" y="16624"/>
                    <a:pt x="77685" y="16703"/>
                  </a:cubicBezTo>
                  <a:cubicBezTo>
                    <a:pt x="77764" y="16980"/>
                    <a:pt x="77566" y="17277"/>
                    <a:pt x="77289" y="17296"/>
                  </a:cubicBezTo>
                  <a:cubicBezTo>
                    <a:pt x="77269" y="17300"/>
                    <a:pt x="77248" y="17301"/>
                    <a:pt x="77227" y="17301"/>
                  </a:cubicBezTo>
                  <a:cubicBezTo>
                    <a:pt x="76984" y="17301"/>
                    <a:pt x="76718" y="17097"/>
                    <a:pt x="76736" y="16842"/>
                  </a:cubicBezTo>
                  <a:cubicBezTo>
                    <a:pt x="76776" y="16506"/>
                    <a:pt x="76756" y="16170"/>
                    <a:pt x="76795" y="15834"/>
                  </a:cubicBezTo>
                  <a:cubicBezTo>
                    <a:pt x="76835" y="15478"/>
                    <a:pt x="76894" y="15142"/>
                    <a:pt x="76993" y="14786"/>
                  </a:cubicBezTo>
                  <a:cubicBezTo>
                    <a:pt x="77027" y="14617"/>
                    <a:pt x="77190" y="14520"/>
                    <a:pt x="77360" y="14520"/>
                  </a:cubicBezTo>
                  <a:close/>
                  <a:moveTo>
                    <a:pt x="64970" y="15798"/>
                  </a:moveTo>
                  <a:cubicBezTo>
                    <a:pt x="65147" y="15798"/>
                    <a:pt x="65331" y="15921"/>
                    <a:pt x="65331" y="16130"/>
                  </a:cubicBezTo>
                  <a:cubicBezTo>
                    <a:pt x="65311" y="16822"/>
                    <a:pt x="65251" y="17534"/>
                    <a:pt x="65192" y="18225"/>
                  </a:cubicBezTo>
                  <a:cubicBezTo>
                    <a:pt x="65174" y="18480"/>
                    <a:pt x="64988" y="18685"/>
                    <a:pt x="64743" y="18685"/>
                  </a:cubicBezTo>
                  <a:cubicBezTo>
                    <a:pt x="64722" y="18685"/>
                    <a:pt x="64700" y="18683"/>
                    <a:pt x="64678" y="18680"/>
                  </a:cubicBezTo>
                  <a:cubicBezTo>
                    <a:pt x="64382" y="18641"/>
                    <a:pt x="64243" y="18364"/>
                    <a:pt x="64303" y="18107"/>
                  </a:cubicBezTo>
                  <a:cubicBezTo>
                    <a:pt x="64401" y="17415"/>
                    <a:pt x="64500" y="16723"/>
                    <a:pt x="64658" y="16051"/>
                  </a:cubicBezTo>
                  <a:cubicBezTo>
                    <a:pt x="64693" y="15876"/>
                    <a:pt x="64829" y="15798"/>
                    <a:pt x="64970" y="15798"/>
                  </a:cubicBezTo>
                  <a:close/>
                  <a:moveTo>
                    <a:pt x="55875" y="17207"/>
                  </a:moveTo>
                  <a:cubicBezTo>
                    <a:pt x="55961" y="17207"/>
                    <a:pt x="56050" y="17237"/>
                    <a:pt x="56119" y="17296"/>
                  </a:cubicBezTo>
                  <a:cubicBezTo>
                    <a:pt x="56178" y="17356"/>
                    <a:pt x="56198" y="17455"/>
                    <a:pt x="56198" y="17534"/>
                  </a:cubicBezTo>
                  <a:cubicBezTo>
                    <a:pt x="56198" y="17632"/>
                    <a:pt x="56159" y="17712"/>
                    <a:pt x="56119" y="17771"/>
                  </a:cubicBezTo>
                  <a:cubicBezTo>
                    <a:pt x="55921" y="18008"/>
                    <a:pt x="55744" y="18245"/>
                    <a:pt x="55546" y="18482"/>
                  </a:cubicBezTo>
                  <a:cubicBezTo>
                    <a:pt x="55506" y="18522"/>
                    <a:pt x="55467" y="18581"/>
                    <a:pt x="55408" y="18641"/>
                  </a:cubicBezTo>
                  <a:lnTo>
                    <a:pt x="55368" y="18700"/>
                  </a:lnTo>
                  <a:lnTo>
                    <a:pt x="55348" y="18720"/>
                  </a:lnTo>
                  <a:lnTo>
                    <a:pt x="55328" y="18759"/>
                  </a:lnTo>
                  <a:cubicBezTo>
                    <a:pt x="55210" y="18898"/>
                    <a:pt x="55111" y="19036"/>
                    <a:pt x="54992" y="19174"/>
                  </a:cubicBezTo>
                  <a:cubicBezTo>
                    <a:pt x="54918" y="19258"/>
                    <a:pt x="54818" y="19293"/>
                    <a:pt x="54714" y="19293"/>
                  </a:cubicBezTo>
                  <a:cubicBezTo>
                    <a:pt x="54596" y="19293"/>
                    <a:pt x="54474" y="19248"/>
                    <a:pt x="54380" y="19174"/>
                  </a:cubicBezTo>
                  <a:cubicBezTo>
                    <a:pt x="54202" y="18996"/>
                    <a:pt x="54241" y="18720"/>
                    <a:pt x="54380" y="18561"/>
                  </a:cubicBezTo>
                  <a:cubicBezTo>
                    <a:pt x="54479" y="18443"/>
                    <a:pt x="54597" y="18344"/>
                    <a:pt x="54716" y="18245"/>
                  </a:cubicBezTo>
                  <a:cubicBezTo>
                    <a:pt x="54815" y="18146"/>
                    <a:pt x="54913" y="18028"/>
                    <a:pt x="55012" y="17929"/>
                  </a:cubicBezTo>
                  <a:cubicBezTo>
                    <a:pt x="55210" y="17712"/>
                    <a:pt x="55427" y="17514"/>
                    <a:pt x="55645" y="17296"/>
                  </a:cubicBezTo>
                  <a:cubicBezTo>
                    <a:pt x="55704" y="17237"/>
                    <a:pt x="55788" y="17207"/>
                    <a:pt x="55875" y="17207"/>
                  </a:cubicBezTo>
                  <a:close/>
                  <a:moveTo>
                    <a:pt x="68614" y="17597"/>
                  </a:moveTo>
                  <a:cubicBezTo>
                    <a:pt x="68646" y="17597"/>
                    <a:pt x="68679" y="17602"/>
                    <a:pt x="68711" y="17613"/>
                  </a:cubicBezTo>
                  <a:cubicBezTo>
                    <a:pt x="69066" y="17751"/>
                    <a:pt x="69422" y="17889"/>
                    <a:pt x="69798" y="18028"/>
                  </a:cubicBezTo>
                  <a:cubicBezTo>
                    <a:pt x="69976" y="18107"/>
                    <a:pt x="70154" y="18166"/>
                    <a:pt x="70332" y="18225"/>
                  </a:cubicBezTo>
                  <a:cubicBezTo>
                    <a:pt x="70529" y="18305"/>
                    <a:pt x="70766" y="18364"/>
                    <a:pt x="70944" y="18482"/>
                  </a:cubicBezTo>
                  <a:cubicBezTo>
                    <a:pt x="71162" y="18601"/>
                    <a:pt x="71241" y="18858"/>
                    <a:pt x="71142" y="19075"/>
                  </a:cubicBezTo>
                  <a:cubicBezTo>
                    <a:pt x="71077" y="19255"/>
                    <a:pt x="70890" y="19367"/>
                    <a:pt x="70704" y="19367"/>
                  </a:cubicBezTo>
                  <a:cubicBezTo>
                    <a:pt x="70665" y="19367"/>
                    <a:pt x="70626" y="19362"/>
                    <a:pt x="70589" y="19352"/>
                  </a:cubicBezTo>
                  <a:cubicBezTo>
                    <a:pt x="70371" y="19293"/>
                    <a:pt x="70173" y="19174"/>
                    <a:pt x="69976" y="19075"/>
                  </a:cubicBezTo>
                  <a:cubicBezTo>
                    <a:pt x="69818" y="18977"/>
                    <a:pt x="69640" y="18898"/>
                    <a:pt x="69462" y="18799"/>
                  </a:cubicBezTo>
                  <a:cubicBezTo>
                    <a:pt x="69106" y="18641"/>
                    <a:pt x="68770" y="18463"/>
                    <a:pt x="68414" y="18285"/>
                  </a:cubicBezTo>
                  <a:cubicBezTo>
                    <a:pt x="68256" y="18206"/>
                    <a:pt x="68197" y="17988"/>
                    <a:pt x="68276" y="17830"/>
                  </a:cubicBezTo>
                  <a:cubicBezTo>
                    <a:pt x="68324" y="17700"/>
                    <a:pt x="68466" y="17597"/>
                    <a:pt x="68614" y="17597"/>
                  </a:cubicBezTo>
                  <a:close/>
                  <a:moveTo>
                    <a:pt x="58765" y="16994"/>
                  </a:moveTo>
                  <a:cubicBezTo>
                    <a:pt x="58868" y="16994"/>
                    <a:pt x="58971" y="17035"/>
                    <a:pt x="59045" y="17099"/>
                  </a:cubicBezTo>
                  <a:cubicBezTo>
                    <a:pt x="59242" y="17237"/>
                    <a:pt x="59420" y="17395"/>
                    <a:pt x="59598" y="17534"/>
                  </a:cubicBezTo>
                  <a:lnTo>
                    <a:pt x="59618" y="17553"/>
                  </a:lnTo>
                  <a:lnTo>
                    <a:pt x="59697" y="17613"/>
                  </a:lnTo>
                  <a:cubicBezTo>
                    <a:pt x="59736" y="17632"/>
                    <a:pt x="59776" y="17672"/>
                    <a:pt x="59816" y="17712"/>
                  </a:cubicBezTo>
                  <a:cubicBezTo>
                    <a:pt x="59914" y="17771"/>
                    <a:pt x="59993" y="17830"/>
                    <a:pt x="60092" y="17909"/>
                  </a:cubicBezTo>
                  <a:cubicBezTo>
                    <a:pt x="60270" y="18048"/>
                    <a:pt x="60448" y="18166"/>
                    <a:pt x="60646" y="18305"/>
                  </a:cubicBezTo>
                  <a:cubicBezTo>
                    <a:pt x="60843" y="18463"/>
                    <a:pt x="61061" y="18601"/>
                    <a:pt x="61259" y="18779"/>
                  </a:cubicBezTo>
                  <a:cubicBezTo>
                    <a:pt x="61436" y="18957"/>
                    <a:pt x="61456" y="19253"/>
                    <a:pt x="61298" y="19451"/>
                  </a:cubicBezTo>
                  <a:cubicBezTo>
                    <a:pt x="61219" y="19550"/>
                    <a:pt x="61140" y="19609"/>
                    <a:pt x="61021" y="19629"/>
                  </a:cubicBezTo>
                  <a:cubicBezTo>
                    <a:pt x="60986" y="19643"/>
                    <a:pt x="60939" y="19649"/>
                    <a:pt x="60888" y="19649"/>
                  </a:cubicBezTo>
                  <a:cubicBezTo>
                    <a:pt x="60795" y="19649"/>
                    <a:pt x="60690" y="19628"/>
                    <a:pt x="60626" y="19589"/>
                  </a:cubicBezTo>
                  <a:cubicBezTo>
                    <a:pt x="60409" y="19431"/>
                    <a:pt x="60231" y="19234"/>
                    <a:pt x="60033" y="19056"/>
                  </a:cubicBezTo>
                  <a:cubicBezTo>
                    <a:pt x="59875" y="18898"/>
                    <a:pt x="59717" y="18739"/>
                    <a:pt x="59539" y="18581"/>
                  </a:cubicBezTo>
                  <a:cubicBezTo>
                    <a:pt x="59203" y="18265"/>
                    <a:pt x="58867" y="17949"/>
                    <a:pt x="58511" y="17632"/>
                  </a:cubicBezTo>
                  <a:cubicBezTo>
                    <a:pt x="58353" y="17494"/>
                    <a:pt x="58373" y="17237"/>
                    <a:pt x="58511" y="17099"/>
                  </a:cubicBezTo>
                  <a:cubicBezTo>
                    <a:pt x="58584" y="17025"/>
                    <a:pt x="58675" y="16994"/>
                    <a:pt x="58765" y="16994"/>
                  </a:cubicBezTo>
                  <a:close/>
                  <a:moveTo>
                    <a:pt x="76410" y="18985"/>
                  </a:moveTo>
                  <a:cubicBezTo>
                    <a:pt x="76573" y="18985"/>
                    <a:pt x="76735" y="18989"/>
                    <a:pt x="76894" y="18996"/>
                  </a:cubicBezTo>
                  <a:cubicBezTo>
                    <a:pt x="77112" y="19016"/>
                    <a:pt x="77329" y="19036"/>
                    <a:pt x="77546" y="19056"/>
                  </a:cubicBezTo>
                  <a:cubicBezTo>
                    <a:pt x="77784" y="19095"/>
                    <a:pt x="78080" y="19095"/>
                    <a:pt x="78298" y="19194"/>
                  </a:cubicBezTo>
                  <a:cubicBezTo>
                    <a:pt x="78555" y="19293"/>
                    <a:pt x="78693" y="19510"/>
                    <a:pt x="78634" y="19787"/>
                  </a:cubicBezTo>
                  <a:cubicBezTo>
                    <a:pt x="78582" y="20012"/>
                    <a:pt x="78364" y="20130"/>
                    <a:pt x="78138" y="20130"/>
                  </a:cubicBezTo>
                  <a:cubicBezTo>
                    <a:pt x="78106" y="20130"/>
                    <a:pt x="78073" y="20128"/>
                    <a:pt x="78041" y="20123"/>
                  </a:cubicBezTo>
                  <a:cubicBezTo>
                    <a:pt x="77843" y="20084"/>
                    <a:pt x="77626" y="19985"/>
                    <a:pt x="77428" y="19925"/>
                  </a:cubicBezTo>
                  <a:cubicBezTo>
                    <a:pt x="77210" y="19866"/>
                    <a:pt x="77013" y="19807"/>
                    <a:pt x="76795" y="19767"/>
                  </a:cubicBezTo>
                  <a:cubicBezTo>
                    <a:pt x="76380" y="19688"/>
                    <a:pt x="75965" y="19629"/>
                    <a:pt x="75550" y="19609"/>
                  </a:cubicBezTo>
                  <a:cubicBezTo>
                    <a:pt x="75174" y="19589"/>
                    <a:pt x="75174" y="19056"/>
                    <a:pt x="75550" y="19036"/>
                  </a:cubicBezTo>
                  <a:cubicBezTo>
                    <a:pt x="75838" y="18998"/>
                    <a:pt x="76126" y="18985"/>
                    <a:pt x="76410" y="18985"/>
                  </a:cubicBezTo>
                  <a:close/>
                  <a:moveTo>
                    <a:pt x="49073" y="18117"/>
                  </a:moveTo>
                  <a:cubicBezTo>
                    <a:pt x="49110" y="18117"/>
                    <a:pt x="49147" y="18126"/>
                    <a:pt x="49181" y="18146"/>
                  </a:cubicBezTo>
                  <a:cubicBezTo>
                    <a:pt x="49260" y="18225"/>
                    <a:pt x="49359" y="18285"/>
                    <a:pt x="49418" y="18364"/>
                  </a:cubicBezTo>
                  <a:cubicBezTo>
                    <a:pt x="49497" y="18423"/>
                    <a:pt x="49557" y="18502"/>
                    <a:pt x="49616" y="18561"/>
                  </a:cubicBezTo>
                  <a:cubicBezTo>
                    <a:pt x="49734" y="18680"/>
                    <a:pt x="49853" y="18818"/>
                    <a:pt x="49991" y="18957"/>
                  </a:cubicBezTo>
                  <a:cubicBezTo>
                    <a:pt x="50110" y="19095"/>
                    <a:pt x="50248" y="19234"/>
                    <a:pt x="50387" y="19352"/>
                  </a:cubicBezTo>
                  <a:cubicBezTo>
                    <a:pt x="50446" y="19431"/>
                    <a:pt x="50505" y="19491"/>
                    <a:pt x="50565" y="19550"/>
                  </a:cubicBezTo>
                  <a:cubicBezTo>
                    <a:pt x="50644" y="19629"/>
                    <a:pt x="50703" y="19747"/>
                    <a:pt x="50782" y="19827"/>
                  </a:cubicBezTo>
                  <a:cubicBezTo>
                    <a:pt x="50901" y="20004"/>
                    <a:pt x="50822" y="20261"/>
                    <a:pt x="50683" y="20380"/>
                  </a:cubicBezTo>
                  <a:cubicBezTo>
                    <a:pt x="50610" y="20435"/>
                    <a:pt x="50515" y="20465"/>
                    <a:pt x="50421" y="20465"/>
                  </a:cubicBezTo>
                  <a:cubicBezTo>
                    <a:pt x="50312" y="20465"/>
                    <a:pt x="50204" y="20425"/>
                    <a:pt x="50130" y="20340"/>
                  </a:cubicBezTo>
                  <a:cubicBezTo>
                    <a:pt x="49873" y="20044"/>
                    <a:pt x="49655" y="19708"/>
                    <a:pt x="49438" y="19392"/>
                  </a:cubicBezTo>
                  <a:cubicBezTo>
                    <a:pt x="49339" y="19253"/>
                    <a:pt x="49240" y="19095"/>
                    <a:pt x="49141" y="18937"/>
                  </a:cubicBezTo>
                  <a:cubicBezTo>
                    <a:pt x="49023" y="18799"/>
                    <a:pt x="48924" y="18641"/>
                    <a:pt x="48845" y="18482"/>
                  </a:cubicBezTo>
                  <a:cubicBezTo>
                    <a:pt x="48805" y="18384"/>
                    <a:pt x="48805" y="18265"/>
                    <a:pt x="48884" y="18186"/>
                  </a:cubicBezTo>
                  <a:cubicBezTo>
                    <a:pt x="48936" y="18147"/>
                    <a:pt x="49004" y="18117"/>
                    <a:pt x="49073" y="18117"/>
                  </a:cubicBezTo>
                  <a:close/>
                  <a:moveTo>
                    <a:pt x="45919" y="19106"/>
                  </a:moveTo>
                  <a:cubicBezTo>
                    <a:pt x="45946" y="19106"/>
                    <a:pt x="45973" y="19109"/>
                    <a:pt x="45999" y="19115"/>
                  </a:cubicBezTo>
                  <a:cubicBezTo>
                    <a:pt x="46216" y="19174"/>
                    <a:pt x="46295" y="19392"/>
                    <a:pt x="46255" y="19570"/>
                  </a:cubicBezTo>
                  <a:cubicBezTo>
                    <a:pt x="46216" y="19925"/>
                    <a:pt x="46137" y="20281"/>
                    <a:pt x="46097" y="20657"/>
                  </a:cubicBezTo>
                  <a:cubicBezTo>
                    <a:pt x="46058" y="20835"/>
                    <a:pt x="46038" y="21013"/>
                    <a:pt x="45999" y="21190"/>
                  </a:cubicBezTo>
                  <a:cubicBezTo>
                    <a:pt x="45999" y="21230"/>
                    <a:pt x="45999" y="21270"/>
                    <a:pt x="45979" y="21309"/>
                  </a:cubicBezTo>
                  <a:cubicBezTo>
                    <a:pt x="45979" y="21323"/>
                    <a:pt x="45969" y="21396"/>
                    <a:pt x="45970" y="21396"/>
                  </a:cubicBezTo>
                  <a:cubicBezTo>
                    <a:pt x="45970" y="21396"/>
                    <a:pt x="45971" y="21394"/>
                    <a:pt x="45972" y="21389"/>
                  </a:cubicBezTo>
                  <a:lnTo>
                    <a:pt x="45972" y="21389"/>
                  </a:lnTo>
                  <a:cubicBezTo>
                    <a:pt x="45965" y="21455"/>
                    <a:pt x="45975" y="21520"/>
                    <a:pt x="45959" y="21586"/>
                  </a:cubicBezTo>
                  <a:cubicBezTo>
                    <a:pt x="45939" y="21645"/>
                    <a:pt x="45900" y="21724"/>
                    <a:pt x="45860" y="21783"/>
                  </a:cubicBezTo>
                  <a:cubicBezTo>
                    <a:pt x="45778" y="21931"/>
                    <a:pt x="45614" y="22011"/>
                    <a:pt x="45447" y="22011"/>
                  </a:cubicBezTo>
                  <a:cubicBezTo>
                    <a:pt x="45414" y="22011"/>
                    <a:pt x="45380" y="22008"/>
                    <a:pt x="45346" y="22001"/>
                  </a:cubicBezTo>
                  <a:cubicBezTo>
                    <a:pt x="45149" y="21942"/>
                    <a:pt x="45030" y="21744"/>
                    <a:pt x="45010" y="21546"/>
                  </a:cubicBezTo>
                  <a:cubicBezTo>
                    <a:pt x="44990" y="21349"/>
                    <a:pt x="45089" y="21131"/>
                    <a:pt x="45149" y="20933"/>
                  </a:cubicBezTo>
                  <a:cubicBezTo>
                    <a:pt x="45188" y="20756"/>
                    <a:pt x="45228" y="20597"/>
                    <a:pt x="45287" y="20420"/>
                  </a:cubicBezTo>
                  <a:cubicBezTo>
                    <a:pt x="45366" y="20084"/>
                    <a:pt x="45465" y="19728"/>
                    <a:pt x="45544" y="19372"/>
                  </a:cubicBezTo>
                  <a:cubicBezTo>
                    <a:pt x="45595" y="19203"/>
                    <a:pt x="45761" y="19106"/>
                    <a:pt x="45919" y="19106"/>
                  </a:cubicBezTo>
                  <a:close/>
                  <a:moveTo>
                    <a:pt x="66260" y="20459"/>
                  </a:moveTo>
                  <a:cubicBezTo>
                    <a:pt x="66477" y="20459"/>
                    <a:pt x="66635" y="20657"/>
                    <a:pt x="66655" y="20854"/>
                  </a:cubicBezTo>
                  <a:cubicBezTo>
                    <a:pt x="66655" y="21230"/>
                    <a:pt x="66655" y="21606"/>
                    <a:pt x="66655" y="21961"/>
                  </a:cubicBezTo>
                  <a:cubicBezTo>
                    <a:pt x="66655" y="22199"/>
                    <a:pt x="66477" y="22357"/>
                    <a:pt x="66260" y="22357"/>
                  </a:cubicBezTo>
                  <a:cubicBezTo>
                    <a:pt x="66249" y="22358"/>
                    <a:pt x="66239" y="22358"/>
                    <a:pt x="66230" y="22358"/>
                  </a:cubicBezTo>
                  <a:cubicBezTo>
                    <a:pt x="66026" y="22358"/>
                    <a:pt x="65864" y="22169"/>
                    <a:pt x="65864" y="21961"/>
                  </a:cubicBezTo>
                  <a:cubicBezTo>
                    <a:pt x="65864" y="21606"/>
                    <a:pt x="65864" y="21230"/>
                    <a:pt x="65864" y="20854"/>
                  </a:cubicBezTo>
                  <a:cubicBezTo>
                    <a:pt x="65864" y="20637"/>
                    <a:pt x="66042" y="20479"/>
                    <a:pt x="66260" y="20459"/>
                  </a:cubicBezTo>
                  <a:close/>
                  <a:moveTo>
                    <a:pt x="55439" y="20953"/>
                  </a:moveTo>
                  <a:cubicBezTo>
                    <a:pt x="55495" y="20953"/>
                    <a:pt x="55553" y="20966"/>
                    <a:pt x="55605" y="20993"/>
                  </a:cubicBezTo>
                  <a:cubicBezTo>
                    <a:pt x="55763" y="21092"/>
                    <a:pt x="55941" y="21151"/>
                    <a:pt x="56099" y="21230"/>
                  </a:cubicBezTo>
                  <a:cubicBezTo>
                    <a:pt x="56277" y="21309"/>
                    <a:pt x="56435" y="21408"/>
                    <a:pt x="56594" y="21487"/>
                  </a:cubicBezTo>
                  <a:cubicBezTo>
                    <a:pt x="56574" y="21467"/>
                    <a:pt x="56534" y="21447"/>
                    <a:pt x="56495" y="21428"/>
                  </a:cubicBezTo>
                  <a:lnTo>
                    <a:pt x="56495" y="21428"/>
                  </a:lnTo>
                  <a:cubicBezTo>
                    <a:pt x="56594" y="21467"/>
                    <a:pt x="56692" y="21507"/>
                    <a:pt x="56791" y="21566"/>
                  </a:cubicBezTo>
                  <a:cubicBezTo>
                    <a:pt x="57028" y="21685"/>
                    <a:pt x="57068" y="22001"/>
                    <a:pt x="56949" y="22218"/>
                  </a:cubicBezTo>
                  <a:cubicBezTo>
                    <a:pt x="56910" y="22317"/>
                    <a:pt x="56771" y="22396"/>
                    <a:pt x="56673" y="22436"/>
                  </a:cubicBezTo>
                  <a:cubicBezTo>
                    <a:pt x="56640" y="22442"/>
                    <a:pt x="56598" y="22447"/>
                    <a:pt x="56553" y="22447"/>
                  </a:cubicBezTo>
                  <a:cubicBezTo>
                    <a:pt x="56464" y="22447"/>
                    <a:pt x="56363" y="22429"/>
                    <a:pt x="56297" y="22376"/>
                  </a:cubicBezTo>
                  <a:cubicBezTo>
                    <a:pt x="56238" y="22337"/>
                    <a:pt x="56178" y="22297"/>
                    <a:pt x="56139" y="22238"/>
                  </a:cubicBezTo>
                  <a:lnTo>
                    <a:pt x="56040" y="22179"/>
                  </a:lnTo>
                  <a:cubicBezTo>
                    <a:pt x="55941" y="22080"/>
                    <a:pt x="55823" y="22001"/>
                    <a:pt x="55704" y="21902"/>
                  </a:cubicBezTo>
                  <a:cubicBezTo>
                    <a:pt x="55605" y="21823"/>
                    <a:pt x="55506" y="21764"/>
                    <a:pt x="55427" y="21685"/>
                  </a:cubicBezTo>
                  <a:cubicBezTo>
                    <a:pt x="55388" y="21665"/>
                    <a:pt x="55368" y="21625"/>
                    <a:pt x="55328" y="21606"/>
                  </a:cubicBezTo>
                  <a:lnTo>
                    <a:pt x="55269" y="21566"/>
                  </a:lnTo>
                  <a:cubicBezTo>
                    <a:pt x="55190" y="21507"/>
                    <a:pt x="55151" y="21447"/>
                    <a:pt x="55131" y="21368"/>
                  </a:cubicBezTo>
                  <a:cubicBezTo>
                    <a:pt x="55091" y="21289"/>
                    <a:pt x="55111" y="21190"/>
                    <a:pt x="55151" y="21111"/>
                  </a:cubicBezTo>
                  <a:cubicBezTo>
                    <a:pt x="55216" y="21006"/>
                    <a:pt x="55326" y="20953"/>
                    <a:pt x="55439" y="20953"/>
                  </a:cubicBezTo>
                  <a:close/>
                  <a:moveTo>
                    <a:pt x="42401" y="20963"/>
                  </a:moveTo>
                  <a:cubicBezTo>
                    <a:pt x="42480" y="20963"/>
                    <a:pt x="42559" y="20993"/>
                    <a:pt x="42618" y="21052"/>
                  </a:cubicBezTo>
                  <a:cubicBezTo>
                    <a:pt x="42757" y="21171"/>
                    <a:pt x="42737" y="21368"/>
                    <a:pt x="42618" y="21487"/>
                  </a:cubicBezTo>
                  <a:cubicBezTo>
                    <a:pt x="42302" y="21823"/>
                    <a:pt x="42006" y="22159"/>
                    <a:pt x="41689" y="22495"/>
                  </a:cubicBezTo>
                  <a:cubicBezTo>
                    <a:pt x="41622" y="22571"/>
                    <a:pt x="41532" y="22606"/>
                    <a:pt x="41442" y="22606"/>
                  </a:cubicBezTo>
                  <a:cubicBezTo>
                    <a:pt x="41345" y="22606"/>
                    <a:pt x="41247" y="22567"/>
                    <a:pt x="41175" y="22495"/>
                  </a:cubicBezTo>
                  <a:cubicBezTo>
                    <a:pt x="41037" y="22376"/>
                    <a:pt x="41037" y="22119"/>
                    <a:pt x="41175" y="21981"/>
                  </a:cubicBezTo>
                  <a:cubicBezTo>
                    <a:pt x="41511" y="21665"/>
                    <a:pt x="41847" y="21368"/>
                    <a:pt x="42184" y="21052"/>
                  </a:cubicBezTo>
                  <a:cubicBezTo>
                    <a:pt x="42243" y="20993"/>
                    <a:pt x="42322" y="20963"/>
                    <a:pt x="42401" y="20963"/>
                  </a:cubicBezTo>
                  <a:close/>
                  <a:moveTo>
                    <a:pt x="69293" y="20629"/>
                  </a:moveTo>
                  <a:cubicBezTo>
                    <a:pt x="69316" y="20629"/>
                    <a:pt x="69340" y="20632"/>
                    <a:pt x="69363" y="20637"/>
                  </a:cubicBezTo>
                  <a:cubicBezTo>
                    <a:pt x="69521" y="20657"/>
                    <a:pt x="69699" y="20815"/>
                    <a:pt x="69679" y="20993"/>
                  </a:cubicBezTo>
                  <a:cubicBezTo>
                    <a:pt x="69659" y="21230"/>
                    <a:pt x="69640" y="21467"/>
                    <a:pt x="69640" y="21704"/>
                  </a:cubicBezTo>
                  <a:cubicBezTo>
                    <a:pt x="69640" y="21823"/>
                    <a:pt x="69640" y="21942"/>
                    <a:pt x="69640" y="22060"/>
                  </a:cubicBezTo>
                  <a:cubicBezTo>
                    <a:pt x="69640" y="22199"/>
                    <a:pt x="69640" y="22357"/>
                    <a:pt x="69600" y="22495"/>
                  </a:cubicBezTo>
                  <a:cubicBezTo>
                    <a:pt x="69545" y="22717"/>
                    <a:pt x="69333" y="22853"/>
                    <a:pt x="69128" y="22853"/>
                  </a:cubicBezTo>
                  <a:cubicBezTo>
                    <a:pt x="69114" y="22853"/>
                    <a:pt x="69100" y="22852"/>
                    <a:pt x="69086" y="22851"/>
                  </a:cubicBezTo>
                  <a:cubicBezTo>
                    <a:pt x="68849" y="22811"/>
                    <a:pt x="68691" y="22614"/>
                    <a:pt x="68671" y="22376"/>
                  </a:cubicBezTo>
                  <a:cubicBezTo>
                    <a:pt x="68671" y="22218"/>
                    <a:pt x="68711" y="22080"/>
                    <a:pt x="68750" y="21922"/>
                  </a:cubicBezTo>
                  <a:lnTo>
                    <a:pt x="68829" y="21586"/>
                  </a:lnTo>
                  <a:cubicBezTo>
                    <a:pt x="68869" y="21368"/>
                    <a:pt x="68908" y="21131"/>
                    <a:pt x="68948" y="20894"/>
                  </a:cubicBezTo>
                  <a:cubicBezTo>
                    <a:pt x="68982" y="20739"/>
                    <a:pt x="69136" y="20629"/>
                    <a:pt x="69293" y="20629"/>
                  </a:cubicBezTo>
                  <a:close/>
                  <a:moveTo>
                    <a:pt x="72732" y="20409"/>
                  </a:moveTo>
                  <a:cubicBezTo>
                    <a:pt x="72823" y="20409"/>
                    <a:pt x="72916" y="20443"/>
                    <a:pt x="72980" y="20518"/>
                  </a:cubicBezTo>
                  <a:cubicBezTo>
                    <a:pt x="73237" y="20795"/>
                    <a:pt x="73494" y="21092"/>
                    <a:pt x="73751" y="21368"/>
                  </a:cubicBezTo>
                  <a:cubicBezTo>
                    <a:pt x="73890" y="21507"/>
                    <a:pt x="74008" y="21645"/>
                    <a:pt x="74147" y="21783"/>
                  </a:cubicBezTo>
                  <a:cubicBezTo>
                    <a:pt x="74285" y="21942"/>
                    <a:pt x="74463" y="22100"/>
                    <a:pt x="74581" y="22278"/>
                  </a:cubicBezTo>
                  <a:cubicBezTo>
                    <a:pt x="74720" y="22456"/>
                    <a:pt x="74641" y="22732"/>
                    <a:pt x="74463" y="22871"/>
                  </a:cubicBezTo>
                  <a:cubicBezTo>
                    <a:pt x="74383" y="22933"/>
                    <a:pt x="74287" y="22963"/>
                    <a:pt x="74189" y="22963"/>
                  </a:cubicBezTo>
                  <a:cubicBezTo>
                    <a:pt x="74070" y="22963"/>
                    <a:pt x="73948" y="22918"/>
                    <a:pt x="73850" y="22831"/>
                  </a:cubicBezTo>
                  <a:cubicBezTo>
                    <a:pt x="73771" y="22732"/>
                    <a:pt x="73692" y="22614"/>
                    <a:pt x="73633" y="22515"/>
                  </a:cubicBezTo>
                  <a:cubicBezTo>
                    <a:pt x="73573" y="22436"/>
                    <a:pt x="73514" y="22376"/>
                    <a:pt x="73455" y="22297"/>
                  </a:cubicBezTo>
                  <a:lnTo>
                    <a:pt x="73119" y="21843"/>
                  </a:lnTo>
                  <a:cubicBezTo>
                    <a:pt x="72901" y="21546"/>
                    <a:pt x="72664" y="21230"/>
                    <a:pt x="72427" y="20933"/>
                  </a:cubicBezTo>
                  <a:cubicBezTo>
                    <a:pt x="72328" y="20795"/>
                    <a:pt x="72407" y="20578"/>
                    <a:pt x="72526" y="20479"/>
                  </a:cubicBezTo>
                  <a:cubicBezTo>
                    <a:pt x="72580" y="20434"/>
                    <a:pt x="72655" y="20409"/>
                    <a:pt x="72732" y="20409"/>
                  </a:cubicBezTo>
                  <a:close/>
                  <a:moveTo>
                    <a:pt x="52911" y="20383"/>
                  </a:moveTo>
                  <a:cubicBezTo>
                    <a:pt x="52946" y="20383"/>
                    <a:pt x="52981" y="20388"/>
                    <a:pt x="53016" y="20400"/>
                  </a:cubicBezTo>
                  <a:cubicBezTo>
                    <a:pt x="53194" y="20439"/>
                    <a:pt x="53292" y="20637"/>
                    <a:pt x="53253" y="20795"/>
                  </a:cubicBezTo>
                  <a:cubicBezTo>
                    <a:pt x="53174" y="21151"/>
                    <a:pt x="53095" y="21487"/>
                    <a:pt x="53016" y="21843"/>
                  </a:cubicBezTo>
                  <a:cubicBezTo>
                    <a:pt x="52976" y="22001"/>
                    <a:pt x="52937" y="22179"/>
                    <a:pt x="52897" y="22337"/>
                  </a:cubicBezTo>
                  <a:cubicBezTo>
                    <a:pt x="52897" y="22436"/>
                    <a:pt x="52877" y="22515"/>
                    <a:pt x="52858" y="22614"/>
                  </a:cubicBezTo>
                  <a:cubicBezTo>
                    <a:pt x="52838" y="22653"/>
                    <a:pt x="52838" y="22693"/>
                    <a:pt x="52838" y="22732"/>
                  </a:cubicBezTo>
                  <a:lnTo>
                    <a:pt x="52818" y="22792"/>
                  </a:lnTo>
                  <a:cubicBezTo>
                    <a:pt x="52798" y="22950"/>
                    <a:pt x="52739" y="23088"/>
                    <a:pt x="52601" y="23167"/>
                  </a:cubicBezTo>
                  <a:cubicBezTo>
                    <a:pt x="52527" y="23212"/>
                    <a:pt x="52430" y="23234"/>
                    <a:pt x="52345" y="23234"/>
                  </a:cubicBezTo>
                  <a:cubicBezTo>
                    <a:pt x="52317" y="23234"/>
                    <a:pt x="52289" y="23231"/>
                    <a:pt x="52265" y="23226"/>
                  </a:cubicBezTo>
                  <a:cubicBezTo>
                    <a:pt x="52146" y="23187"/>
                    <a:pt x="52047" y="23108"/>
                    <a:pt x="51988" y="23009"/>
                  </a:cubicBezTo>
                  <a:cubicBezTo>
                    <a:pt x="51909" y="22871"/>
                    <a:pt x="51929" y="22712"/>
                    <a:pt x="51988" y="22574"/>
                  </a:cubicBezTo>
                  <a:cubicBezTo>
                    <a:pt x="52000" y="22550"/>
                    <a:pt x="52005" y="22533"/>
                    <a:pt x="52002" y="22533"/>
                  </a:cubicBezTo>
                  <a:lnTo>
                    <a:pt x="52002" y="22533"/>
                  </a:lnTo>
                  <a:cubicBezTo>
                    <a:pt x="52000" y="22533"/>
                    <a:pt x="51995" y="22539"/>
                    <a:pt x="51988" y="22554"/>
                  </a:cubicBezTo>
                  <a:lnTo>
                    <a:pt x="52027" y="22475"/>
                  </a:lnTo>
                  <a:cubicBezTo>
                    <a:pt x="52027" y="22436"/>
                    <a:pt x="52047" y="22396"/>
                    <a:pt x="52067" y="22357"/>
                  </a:cubicBezTo>
                  <a:cubicBezTo>
                    <a:pt x="52087" y="22278"/>
                    <a:pt x="52106" y="22199"/>
                    <a:pt x="52146" y="22119"/>
                  </a:cubicBezTo>
                  <a:cubicBezTo>
                    <a:pt x="52205" y="21961"/>
                    <a:pt x="52245" y="21803"/>
                    <a:pt x="52304" y="21625"/>
                  </a:cubicBezTo>
                  <a:cubicBezTo>
                    <a:pt x="52403" y="21289"/>
                    <a:pt x="52502" y="20953"/>
                    <a:pt x="52601" y="20617"/>
                  </a:cubicBezTo>
                  <a:cubicBezTo>
                    <a:pt x="52648" y="20474"/>
                    <a:pt x="52772" y="20383"/>
                    <a:pt x="52911" y="20383"/>
                  </a:cubicBezTo>
                  <a:close/>
                  <a:moveTo>
                    <a:pt x="59232" y="20473"/>
                  </a:moveTo>
                  <a:cubicBezTo>
                    <a:pt x="59286" y="20473"/>
                    <a:pt x="59337" y="20482"/>
                    <a:pt x="59381" y="20499"/>
                  </a:cubicBezTo>
                  <a:cubicBezTo>
                    <a:pt x="59559" y="20578"/>
                    <a:pt x="59677" y="20795"/>
                    <a:pt x="59618" y="20973"/>
                  </a:cubicBezTo>
                  <a:cubicBezTo>
                    <a:pt x="59480" y="21368"/>
                    <a:pt x="59381" y="21783"/>
                    <a:pt x="59321" y="22199"/>
                  </a:cubicBezTo>
                  <a:cubicBezTo>
                    <a:pt x="59321" y="22218"/>
                    <a:pt x="59302" y="22258"/>
                    <a:pt x="59302" y="22297"/>
                  </a:cubicBezTo>
                  <a:lnTo>
                    <a:pt x="59282" y="22436"/>
                  </a:lnTo>
                  <a:cubicBezTo>
                    <a:pt x="59282" y="22515"/>
                    <a:pt x="59262" y="22614"/>
                    <a:pt x="59262" y="22712"/>
                  </a:cubicBezTo>
                  <a:cubicBezTo>
                    <a:pt x="59242" y="22930"/>
                    <a:pt x="59262" y="23147"/>
                    <a:pt x="59242" y="23345"/>
                  </a:cubicBezTo>
                  <a:cubicBezTo>
                    <a:pt x="59203" y="23622"/>
                    <a:pt x="59045" y="23839"/>
                    <a:pt x="58748" y="23839"/>
                  </a:cubicBezTo>
                  <a:cubicBezTo>
                    <a:pt x="58738" y="23840"/>
                    <a:pt x="58728" y="23840"/>
                    <a:pt x="58718" y="23840"/>
                  </a:cubicBezTo>
                  <a:cubicBezTo>
                    <a:pt x="58457" y="23840"/>
                    <a:pt x="58273" y="23593"/>
                    <a:pt x="58254" y="23345"/>
                  </a:cubicBezTo>
                  <a:cubicBezTo>
                    <a:pt x="58254" y="23226"/>
                    <a:pt x="58254" y="23128"/>
                    <a:pt x="58274" y="23009"/>
                  </a:cubicBezTo>
                  <a:cubicBezTo>
                    <a:pt x="58274" y="22950"/>
                    <a:pt x="58274" y="22910"/>
                    <a:pt x="58294" y="22851"/>
                  </a:cubicBezTo>
                  <a:cubicBezTo>
                    <a:pt x="58294" y="22772"/>
                    <a:pt x="58313" y="22693"/>
                    <a:pt x="58313" y="22594"/>
                  </a:cubicBezTo>
                  <a:cubicBezTo>
                    <a:pt x="58353" y="22396"/>
                    <a:pt x="58392" y="22179"/>
                    <a:pt x="58452" y="21961"/>
                  </a:cubicBezTo>
                  <a:cubicBezTo>
                    <a:pt x="58550" y="21526"/>
                    <a:pt x="58709" y="21092"/>
                    <a:pt x="58887" y="20677"/>
                  </a:cubicBezTo>
                  <a:cubicBezTo>
                    <a:pt x="58944" y="20534"/>
                    <a:pt x="59094" y="20473"/>
                    <a:pt x="59232" y="20473"/>
                  </a:cubicBezTo>
                  <a:close/>
                  <a:moveTo>
                    <a:pt x="63084" y="21764"/>
                  </a:moveTo>
                  <a:cubicBezTo>
                    <a:pt x="63143" y="21764"/>
                    <a:pt x="63202" y="21777"/>
                    <a:pt x="63255" y="21803"/>
                  </a:cubicBezTo>
                  <a:cubicBezTo>
                    <a:pt x="63611" y="22001"/>
                    <a:pt x="63947" y="22258"/>
                    <a:pt x="64243" y="22554"/>
                  </a:cubicBezTo>
                  <a:cubicBezTo>
                    <a:pt x="64382" y="22693"/>
                    <a:pt x="64500" y="22851"/>
                    <a:pt x="64619" y="23009"/>
                  </a:cubicBezTo>
                  <a:cubicBezTo>
                    <a:pt x="64698" y="23108"/>
                    <a:pt x="64777" y="23207"/>
                    <a:pt x="64836" y="23305"/>
                  </a:cubicBezTo>
                  <a:cubicBezTo>
                    <a:pt x="64915" y="23404"/>
                    <a:pt x="64994" y="23523"/>
                    <a:pt x="65034" y="23642"/>
                  </a:cubicBezTo>
                  <a:cubicBezTo>
                    <a:pt x="65074" y="23839"/>
                    <a:pt x="64994" y="24037"/>
                    <a:pt x="64817" y="24155"/>
                  </a:cubicBezTo>
                  <a:cubicBezTo>
                    <a:pt x="64757" y="24193"/>
                    <a:pt x="64683" y="24210"/>
                    <a:pt x="64608" y="24210"/>
                  </a:cubicBezTo>
                  <a:cubicBezTo>
                    <a:pt x="64484" y="24210"/>
                    <a:pt x="64357" y="24163"/>
                    <a:pt x="64283" y="24076"/>
                  </a:cubicBezTo>
                  <a:cubicBezTo>
                    <a:pt x="64145" y="23918"/>
                    <a:pt x="64065" y="23701"/>
                    <a:pt x="63947" y="23503"/>
                  </a:cubicBezTo>
                  <a:cubicBezTo>
                    <a:pt x="63907" y="23424"/>
                    <a:pt x="63848" y="23345"/>
                    <a:pt x="63808" y="23266"/>
                  </a:cubicBezTo>
                  <a:cubicBezTo>
                    <a:pt x="63769" y="23226"/>
                    <a:pt x="63749" y="23207"/>
                    <a:pt x="63729" y="23167"/>
                  </a:cubicBezTo>
                  <a:lnTo>
                    <a:pt x="63690" y="23108"/>
                  </a:lnTo>
                  <a:cubicBezTo>
                    <a:pt x="63571" y="22969"/>
                    <a:pt x="63433" y="22831"/>
                    <a:pt x="63314" y="22693"/>
                  </a:cubicBezTo>
                  <a:cubicBezTo>
                    <a:pt x="63235" y="22633"/>
                    <a:pt x="63176" y="22574"/>
                    <a:pt x="63097" y="22515"/>
                  </a:cubicBezTo>
                  <a:cubicBezTo>
                    <a:pt x="63057" y="22475"/>
                    <a:pt x="63018" y="22436"/>
                    <a:pt x="62978" y="22416"/>
                  </a:cubicBezTo>
                  <a:lnTo>
                    <a:pt x="62978" y="22396"/>
                  </a:lnTo>
                  <a:lnTo>
                    <a:pt x="62919" y="22357"/>
                  </a:lnTo>
                  <a:cubicBezTo>
                    <a:pt x="62761" y="22258"/>
                    <a:pt x="62702" y="22080"/>
                    <a:pt x="62800" y="21922"/>
                  </a:cubicBezTo>
                  <a:cubicBezTo>
                    <a:pt x="62853" y="21816"/>
                    <a:pt x="62967" y="21764"/>
                    <a:pt x="63084" y="21764"/>
                  </a:cubicBezTo>
                  <a:close/>
                  <a:moveTo>
                    <a:pt x="44127" y="23729"/>
                  </a:moveTo>
                  <a:cubicBezTo>
                    <a:pt x="44198" y="23729"/>
                    <a:pt x="44268" y="23733"/>
                    <a:pt x="44338" y="23740"/>
                  </a:cubicBezTo>
                  <a:cubicBezTo>
                    <a:pt x="44457" y="23740"/>
                    <a:pt x="44575" y="23780"/>
                    <a:pt x="44654" y="23859"/>
                  </a:cubicBezTo>
                  <a:cubicBezTo>
                    <a:pt x="44753" y="23938"/>
                    <a:pt x="44793" y="24076"/>
                    <a:pt x="44793" y="24175"/>
                  </a:cubicBezTo>
                  <a:cubicBezTo>
                    <a:pt x="44793" y="24403"/>
                    <a:pt x="44592" y="24631"/>
                    <a:pt x="44366" y="24631"/>
                  </a:cubicBezTo>
                  <a:cubicBezTo>
                    <a:pt x="44357" y="24631"/>
                    <a:pt x="44347" y="24631"/>
                    <a:pt x="44338" y="24630"/>
                  </a:cubicBezTo>
                  <a:cubicBezTo>
                    <a:pt x="44160" y="24630"/>
                    <a:pt x="43963" y="24630"/>
                    <a:pt x="43765" y="24650"/>
                  </a:cubicBezTo>
                  <a:cubicBezTo>
                    <a:pt x="43587" y="24689"/>
                    <a:pt x="43389" y="24729"/>
                    <a:pt x="43211" y="24808"/>
                  </a:cubicBezTo>
                  <a:lnTo>
                    <a:pt x="43172" y="24828"/>
                  </a:lnTo>
                  <a:cubicBezTo>
                    <a:pt x="43098" y="24861"/>
                    <a:pt x="43024" y="24879"/>
                    <a:pt x="42953" y="24879"/>
                  </a:cubicBezTo>
                  <a:cubicBezTo>
                    <a:pt x="42815" y="24879"/>
                    <a:pt x="42690" y="24813"/>
                    <a:pt x="42599" y="24669"/>
                  </a:cubicBezTo>
                  <a:cubicBezTo>
                    <a:pt x="42480" y="24492"/>
                    <a:pt x="42559" y="24215"/>
                    <a:pt x="42737" y="24116"/>
                  </a:cubicBezTo>
                  <a:cubicBezTo>
                    <a:pt x="43167" y="23893"/>
                    <a:pt x="43656" y="23729"/>
                    <a:pt x="44127" y="23729"/>
                  </a:cubicBezTo>
                  <a:close/>
                  <a:moveTo>
                    <a:pt x="51300" y="24740"/>
                  </a:moveTo>
                  <a:cubicBezTo>
                    <a:pt x="51332" y="24740"/>
                    <a:pt x="51364" y="24743"/>
                    <a:pt x="51395" y="24748"/>
                  </a:cubicBezTo>
                  <a:cubicBezTo>
                    <a:pt x="51731" y="24808"/>
                    <a:pt x="52067" y="24907"/>
                    <a:pt x="52403" y="25045"/>
                  </a:cubicBezTo>
                  <a:cubicBezTo>
                    <a:pt x="52581" y="25124"/>
                    <a:pt x="52759" y="25203"/>
                    <a:pt x="52956" y="25302"/>
                  </a:cubicBezTo>
                  <a:cubicBezTo>
                    <a:pt x="53154" y="25421"/>
                    <a:pt x="53352" y="25539"/>
                    <a:pt x="53490" y="25737"/>
                  </a:cubicBezTo>
                  <a:cubicBezTo>
                    <a:pt x="53589" y="25875"/>
                    <a:pt x="53549" y="26093"/>
                    <a:pt x="53451" y="26231"/>
                  </a:cubicBezTo>
                  <a:cubicBezTo>
                    <a:pt x="53374" y="26338"/>
                    <a:pt x="53240" y="26409"/>
                    <a:pt x="53100" y="26409"/>
                  </a:cubicBezTo>
                  <a:cubicBezTo>
                    <a:pt x="53059" y="26409"/>
                    <a:pt x="53017" y="26403"/>
                    <a:pt x="52976" y="26389"/>
                  </a:cubicBezTo>
                  <a:cubicBezTo>
                    <a:pt x="52798" y="26330"/>
                    <a:pt x="52640" y="26211"/>
                    <a:pt x="52462" y="26112"/>
                  </a:cubicBezTo>
                  <a:cubicBezTo>
                    <a:pt x="52324" y="26014"/>
                    <a:pt x="52186" y="25934"/>
                    <a:pt x="52027" y="25875"/>
                  </a:cubicBezTo>
                  <a:cubicBezTo>
                    <a:pt x="52008" y="25855"/>
                    <a:pt x="51968" y="25836"/>
                    <a:pt x="51929" y="25816"/>
                  </a:cubicBezTo>
                  <a:lnTo>
                    <a:pt x="51889" y="25816"/>
                  </a:lnTo>
                  <a:cubicBezTo>
                    <a:pt x="51810" y="25776"/>
                    <a:pt x="51731" y="25737"/>
                    <a:pt x="51652" y="25717"/>
                  </a:cubicBezTo>
                  <a:cubicBezTo>
                    <a:pt x="51494" y="25658"/>
                    <a:pt x="51336" y="25618"/>
                    <a:pt x="51158" y="25579"/>
                  </a:cubicBezTo>
                  <a:cubicBezTo>
                    <a:pt x="50920" y="25519"/>
                    <a:pt x="50822" y="25262"/>
                    <a:pt x="50861" y="25045"/>
                  </a:cubicBezTo>
                  <a:cubicBezTo>
                    <a:pt x="50912" y="24842"/>
                    <a:pt x="51108" y="24740"/>
                    <a:pt x="51300" y="24740"/>
                  </a:cubicBezTo>
                  <a:close/>
                  <a:moveTo>
                    <a:pt x="48509" y="23523"/>
                  </a:moveTo>
                  <a:cubicBezTo>
                    <a:pt x="48707" y="23523"/>
                    <a:pt x="48904" y="23701"/>
                    <a:pt x="48884" y="23918"/>
                  </a:cubicBezTo>
                  <a:cubicBezTo>
                    <a:pt x="48865" y="24333"/>
                    <a:pt x="48884" y="24748"/>
                    <a:pt x="48924" y="25164"/>
                  </a:cubicBezTo>
                  <a:cubicBezTo>
                    <a:pt x="48964" y="25559"/>
                    <a:pt x="49062" y="25954"/>
                    <a:pt x="49102" y="26409"/>
                  </a:cubicBezTo>
                  <a:cubicBezTo>
                    <a:pt x="49122" y="26626"/>
                    <a:pt x="48904" y="26824"/>
                    <a:pt x="48707" y="26864"/>
                  </a:cubicBezTo>
                  <a:cubicBezTo>
                    <a:pt x="48692" y="26865"/>
                    <a:pt x="48677" y="26865"/>
                    <a:pt x="48662" y="26865"/>
                  </a:cubicBezTo>
                  <a:cubicBezTo>
                    <a:pt x="48442" y="26865"/>
                    <a:pt x="48248" y="26731"/>
                    <a:pt x="48193" y="26527"/>
                  </a:cubicBezTo>
                  <a:cubicBezTo>
                    <a:pt x="48074" y="26112"/>
                    <a:pt x="48074" y="25618"/>
                    <a:pt x="48054" y="25183"/>
                  </a:cubicBezTo>
                  <a:cubicBezTo>
                    <a:pt x="48054" y="24768"/>
                    <a:pt x="48074" y="24333"/>
                    <a:pt x="48133" y="23918"/>
                  </a:cubicBezTo>
                  <a:cubicBezTo>
                    <a:pt x="48153" y="23701"/>
                    <a:pt x="48291" y="23543"/>
                    <a:pt x="48509" y="23523"/>
                  </a:cubicBezTo>
                  <a:close/>
                  <a:moveTo>
                    <a:pt x="43923" y="26834"/>
                  </a:moveTo>
                  <a:cubicBezTo>
                    <a:pt x="44056" y="26834"/>
                    <a:pt x="44190" y="26923"/>
                    <a:pt x="44200" y="27101"/>
                  </a:cubicBezTo>
                  <a:cubicBezTo>
                    <a:pt x="44200" y="27417"/>
                    <a:pt x="44219" y="27733"/>
                    <a:pt x="44239" y="28050"/>
                  </a:cubicBezTo>
                  <a:cubicBezTo>
                    <a:pt x="44259" y="28208"/>
                    <a:pt x="44279" y="28366"/>
                    <a:pt x="44279" y="28524"/>
                  </a:cubicBezTo>
                  <a:cubicBezTo>
                    <a:pt x="44299" y="28603"/>
                    <a:pt x="44299" y="28682"/>
                    <a:pt x="44318" y="28761"/>
                  </a:cubicBezTo>
                  <a:cubicBezTo>
                    <a:pt x="44318" y="28801"/>
                    <a:pt x="44318" y="28820"/>
                    <a:pt x="44318" y="28860"/>
                  </a:cubicBezTo>
                  <a:lnTo>
                    <a:pt x="44338" y="28919"/>
                  </a:lnTo>
                  <a:cubicBezTo>
                    <a:pt x="44397" y="29196"/>
                    <a:pt x="44219" y="29473"/>
                    <a:pt x="43923" y="29473"/>
                  </a:cubicBezTo>
                  <a:cubicBezTo>
                    <a:pt x="43646" y="29473"/>
                    <a:pt x="43449" y="29196"/>
                    <a:pt x="43508" y="28919"/>
                  </a:cubicBezTo>
                  <a:lnTo>
                    <a:pt x="43528" y="28860"/>
                  </a:lnTo>
                  <a:cubicBezTo>
                    <a:pt x="43528" y="28820"/>
                    <a:pt x="43528" y="28781"/>
                    <a:pt x="43547" y="28741"/>
                  </a:cubicBezTo>
                  <a:cubicBezTo>
                    <a:pt x="43547" y="28662"/>
                    <a:pt x="43567" y="28583"/>
                    <a:pt x="43567" y="28504"/>
                  </a:cubicBezTo>
                  <a:cubicBezTo>
                    <a:pt x="43587" y="28346"/>
                    <a:pt x="43587" y="28208"/>
                    <a:pt x="43607" y="28050"/>
                  </a:cubicBezTo>
                  <a:cubicBezTo>
                    <a:pt x="43626" y="27733"/>
                    <a:pt x="43646" y="27417"/>
                    <a:pt x="43646" y="27101"/>
                  </a:cubicBezTo>
                  <a:cubicBezTo>
                    <a:pt x="43656" y="26923"/>
                    <a:pt x="43790" y="26834"/>
                    <a:pt x="43923" y="26834"/>
                  </a:cubicBezTo>
                  <a:close/>
                  <a:moveTo>
                    <a:pt x="46833" y="27034"/>
                  </a:moveTo>
                  <a:cubicBezTo>
                    <a:pt x="46976" y="27034"/>
                    <a:pt x="47128" y="27141"/>
                    <a:pt x="47145" y="27279"/>
                  </a:cubicBezTo>
                  <a:cubicBezTo>
                    <a:pt x="47224" y="27713"/>
                    <a:pt x="47264" y="28129"/>
                    <a:pt x="47303" y="28563"/>
                  </a:cubicBezTo>
                  <a:cubicBezTo>
                    <a:pt x="47343" y="28761"/>
                    <a:pt x="47362" y="28979"/>
                    <a:pt x="47382" y="29176"/>
                  </a:cubicBezTo>
                  <a:cubicBezTo>
                    <a:pt x="47402" y="29394"/>
                    <a:pt x="47461" y="29631"/>
                    <a:pt x="47422" y="29848"/>
                  </a:cubicBezTo>
                  <a:cubicBezTo>
                    <a:pt x="47362" y="30046"/>
                    <a:pt x="47185" y="30165"/>
                    <a:pt x="46987" y="30184"/>
                  </a:cubicBezTo>
                  <a:cubicBezTo>
                    <a:pt x="46769" y="30184"/>
                    <a:pt x="46631" y="30026"/>
                    <a:pt x="46552" y="29848"/>
                  </a:cubicBezTo>
                  <a:cubicBezTo>
                    <a:pt x="46473" y="29651"/>
                    <a:pt x="46512" y="29394"/>
                    <a:pt x="46512" y="29176"/>
                  </a:cubicBezTo>
                  <a:cubicBezTo>
                    <a:pt x="46493" y="28979"/>
                    <a:pt x="46493" y="28781"/>
                    <a:pt x="46493" y="28583"/>
                  </a:cubicBezTo>
                  <a:cubicBezTo>
                    <a:pt x="46473" y="28188"/>
                    <a:pt x="46453" y="27773"/>
                    <a:pt x="46473" y="27377"/>
                  </a:cubicBezTo>
                  <a:cubicBezTo>
                    <a:pt x="46473" y="27200"/>
                    <a:pt x="46592" y="27061"/>
                    <a:pt x="46769" y="27041"/>
                  </a:cubicBezTo>
                  <a:cubicBezTo>
                    <a:pt x="46790" y="27036"/>
                    <a:pt x="46812" y="27034"/>
                    <a:pt x="46833" y="27034"/>
                  </a:cubicBezTo>
                  <a:close/>
                  <a:moveTo>
                    <a:pt x="41446" y="27276"/>
                  </a:moveTo>
                  <a:cubicBezTo>
                    <a:pt x="41462" y="27276"/>
                    <a:pt x="41477" y="27277"/>
                    <a:pt x="41492" y="27279"/>
                  </a:cubicBezTo>
                  <a:cubicBezTo>
                    <a:pt x="41670" y="27298"/>
                    <a:pt x="41847" y="27457"/>
                    <a:pt x="41828" y="27654"/>
                  </a:cubicBezTo>
                  <a:cubicBezTo>
                    <a:pt x="41788" y="28030"/>
                    <a:pt x="41729" y="28405"/>
                    <a:pt x="41689" y="28781"/>
                  </a:cubicBezTo>
                  <a:cubicBezTo>
                    <a:pt x="41650" y="29176"/>
                    <a:pt x="41630" y="29591"/>
                    <a:pt x="41551" y="29987"/>
                  </a:cubicBezTo>
                  <a:cubicBezTo>
                    <a:pt x="41514" y="30190"/>
                    <a:pt x="41286" y="30325"/>
                    <a:pt x="41095" y="30325"/>
                  </a:cubicBezTo>
                  <a:cubicBezTo>
                    <a:pt x="41082" y="30325"/>
                    <a:pt x="41069" y="30324"/>
                    <a:pt x="41057" y="30323"/>
                  </a:cubicBezTo>
                  <a:cubicBezTo>
                    <a:pt x="40859" y="30283"/>
                    <a:pt x="40642" y="30085"/>
                    <a:pt x="40661" y="29868"/>
                  </a:cubicBezTo>
                  <a:cubicBezTo>
                    <a:pt x="40721" y="29473"/>
                    <a:pt x="40800" y="29077"/>
                    <a:pt x="40879" y="28682"/>
                  </a:cubicBezTo>
                  <a:cubicBezTo>
                    <a:pt x="40938" y="28306"/>
                    <a:pt x="40997" y="27931"/>
                    <a:pt x="41077" y="27555"/>
                  </a:cubicBezTo>
                  <a:cubicBezTo>
                    <a:pt x="41095" y="27374"/>
                    <a:pt x="41279" y="27276"/>
                    <a:pt x="41446" y="27276"/>
                  </a:cubicBezTo>
                  <a:close/>
                  <a:moveTo>
                    <a:pt x="45393" y="32990"/>
                  </a:moveTo>
                  <a:lnTo>
                    <a:pt x="45393" y="32990"/>
                  </a:lnTo>
                  <a:cubicBezTo>
                    <a:pt x="45393" y="32990"/>
                    <a:pt x="45397" y="32993"/>
                    <a:pt x="45405" y="32998"/>
                  </a:cubicBezTo>
                  <a:lnTo>
                    <a:pt x="45405" y="32998"/>
                  </a:lnTo>
                  <a:cubicBezTo>
                    <a:pt x="45397" y="32993"/>
                    <a:pt x="45393" y="32990"/>
                    <a:pt x="45393" y="32990"/>
                  </a:cubicBezTo>
                  <a:close/>
                  <a:moveTo>
                    <a:pt x="43923" y="31825"/>
                  </a:moveTo>
                  <a:cubicBezTo>
                    <a:pt x="44318" y="31825"/>
                    <a:pt x="44733" y="31865"/>
                    <a:pt x="45129" y="31963"/>
                  </a:cubicBezTo>
                  <a:cubicBezTo>
                    <a:pt x="45504" y="32042"/>
                    <a:pt x="45919" y="32141"/>
                    <a:pt x="46236" y="32378"/>
                  </a:cubicBezTo>
                  <a:cubicBezTo>
                    <a:pt x="46414" y="32517"/>
                    <a:pt x="46512" y="32714"/>
                    <a:pt x="46414" y="32932"/>
                  </a:cubicBezTo>
                  <a:cubicBezTo>
                    <a:pt x="46348" y="33095"/>
                    <a:pt x="46189" y="33204"/>
                    <a:pt x="46013" y="33204"/>
                  </a:cubicBezTo>
                  <a:cubicBezTo>
                    <a:pt x="45976" y="33204"/>
                    <a:pt x="45938" y="33199"/>
                    <a:pt x="45900" y="33189"/>
                  </a:cubicBezTo>
                  <a:cubicBezTo>
                    <a:pt x="45781" y="33149"/>
                    <a:pt x="45682" y="33110"/>
                    <a:pt x="45584" y="33070"/>
                  </a:cubicBezTo>
                  <a:lnTo>
                    <a:pt x="45584" y="33070"/>
                  </a:lnTo>
                  <a:cubicBezTo>
                    <a:pt x="45608" y="33080"/>
                    <a:pt x="45617" y="33084"/>
                    <a:pt x="45616" y="33084"/>
                  </a:cubicBezTo>
                  <a:cubicBezTo>
                    <a:pt x="45612" y="33084"/>
                    <a:pt x="45519" y="33051"/>
                    <a:pt x="45504" y="33051"/>
                  </a:cubicBezTo>
                  <a:cubicBezTo>
                    <a:pt x="45472" y="33034"/>
                    <a:pt x="45447" y="33021"/>
                    <a:pt x="45429" y="33011"/>
                  </a:cubicBezTo>
                  <a:lnTo>
                    <a:pt x="45429" y="33011"/>
                  </a:lnTo>
                  <a:cubicBezTo>
                    <a:pt x="45445" y="33011"/>
                    <a:pt x="45443" y="33010"/>
                    <a:pt x="45406" y="32991"/>
                  </a:cubicBezTo>
                  <a:cubicBezTo>
                    <a:pt x="45247" y="32932"/>
                    <a:pt x="45069" y="32873"/>
                    <a:pt x="44892" y="32833"/>
                  </a:cubicBezTo>
                  <a:cubicBezTo>
                    <a:pt x="44733" y="32774"/>
                    <a:pt x="44556" y="32734"/>
                    <a:pt x="44378" y="32714"/>
                  </a:cubicBezTo>
                  <a:cubicBezTo>
                    <a:pt x="44338" y="32695"/>
                    <a:pt x="44299" y="32695"/>
                    <a:pt x="44259" y="32695"/>
                  </a:cubicBezTo>
                  <a:lnTo>
                    <a:pt x="44200" y="32675"/>
                  </a:lnTo>
                  <a:cubicBezTo>
                    <a:pt x="44101" y="32675"/>
                    <a:pt x="44022" y="32655"/>
                    <a:pt x="43923" y="32655"/>
                  </a:cubicBezTo>
                  <a:cubicBezTo>
                    <a:pt x="43686" y="32635"/>
                    <a:pt x="43528" y="32477"/>
                    <a:pt x="43508" y="32240"/>
                  </a:cubicBezTo>
                  <a:cubicBezTo>
                    <a:pt x="43508" y="32023"/>
                    <a:pt x="43706" y="31825"/>
                    <a:pt x="43923" y="31825"/>
                  </a:cubicBezTo>
                  <a:close/>
                  <a:moveTo>
                    <a:pt x="38606" y="31311"/>
                  </a:moveTo>
                  <a:cubicBezTo>
                    <a:pt x="38685" y="31311"/>
                    <a:pt x="38764" y="31311"/>
                    <a:pt x="38843" y="31351"/>
                  </a:cubicBezTo>
                  <a:cubicBezTo>
                    <a:pt x="38902" y="31390"/>
                    <a:pt x="39001" y="31489"/>
                    <a:pt x="39001" y="31588"/>
                  </a:cubicBezTo>
                  <a:cubicBezTo>
                    <a:pt x="39021" y="31726"/>
                    <a:pt x="39060" y="31865"/>
                    <a:pt x="39100" y="32023"/>
                  </a:cubicBezTo>
                  <a:cubicBezTo>
                    <a:pt x="39120" y="32082"/>
                    <a:pt x="39139" y="32161"/>
                    <a:pt x="39179" y="32240"/>
                  </a:cubicBezTo>
                  <a:lnTo>
                    <a:pt x="39179" y="32260"/>
                  </a:lnTo>
                  <a:cubicBezTo>
                    <a:pt x="39199" y="32299"/>
                    <a:pt x="39218" y="32339"/>
                    <a:pt x="39238" y="32359"/>
                  </a:cubicBezTo>
                  <a:cubicBezTo>
                    <a:pt x="39298" y="32497"/>
                    <a:pt x="39377" y="32635"/>
                    <a:pt x="39456" y="32754"/>
                  </a:cubicBezTo>
                  <a:lnTo>
                    <a:pt x="39515" y="32813"/>
                  </a:lnTo>
                  <a:lnTo>
                    <a:pt x="39555" y="32873"/>
                  </a:lnTo>
                  <a:cubicBezTo>
                    <a:pt x="39614" y="32932"/>
                    <a:pt x="39693" y="33011"/>
                    <a:pt x="39752" y="33110"/>
                  </a:cubicBezTo>
                  <a:cubicBezTo>
                    <a:pt x="39871" y="33307"/>
                    <a:pt x="39792" y="33564"/>
                    <a:pt x="39634" y="33703"/>
                  </a:cubicBezTo>
                  <a:cubicBezTo>
                    <a:pt x="39553" y="33765"/>
                    <a:pt x="39453" y="33795"/>
                    <a:pt x="39353" y="33795"/>
                  </a:cubicBezTo>
                  <a:cubicBezTo>
                    <a:pt x="39231" y="33795"/>
                    <a:pt x="39108" y="33750"/>
                    <a:pt x="39021" y="33663"/>
                  </a:cubicBezTo>
                  <a:cubicBezTo>
                    <a:pt x="38882" y="33525"/>
                    <a:pt x="38803" y="33347"/>
                    <a:pt x="38705" y="33169"/>
                  </a:cubicBezTo>
                  <a:cubicBezTo>
                    <a:pt x="38625" y="33011"/>
                    <a:pt x="38566" y="32853"/>
                    <a:pt x="38507" y="32675"/>
                  </a:cubicBezTo>
                  <a:cubicBezTo>
                    <a:pt x="38388" y="32359"/>
                    <a:pt x="38309" y="32023"/>
                    <a:pt x="38289" y="31667"/>
                  </a:cubicBezTo>
                  <a:cubicBezTo>
                    <a:pt x="38270" y="31489"/>
                    <a:pt x="38428" y="31331"/>
                    <a:pt x="38606" y="31311"/>
                  </a:cubicBezTo>
                  <a:close/>
                  <a:moveTo>
                    <a:pt x="46137" y="34078"/>
                  </a:moveTo>
                  <a:cubicBezTo>
                    <a:pt x="46275" y="34078"/>
                    <a:pt x="46275" y="34276"/>
                    <a:pt x="46137" y="34276"/>
                  </a:cubicBezTo>
                  <a:cubicBezTo>
                    <a:pt x="46018" y="34276"/>
                    <a:pt x="46018" y="34078"/>
                    <a:pt x="46137" y="34078"/>
                  </a:cubicBezTo>
                  <a:close/>
                  <a:moveTo>
                    <a:pt x="43242" y="36174"/>
                  </a:moveTo>
                  <a:cubicBezTo>
                    <a:pt x="43300" y="36174"/>
                    <a:pt x="43358" y="36188"/>
                    <a:pt x="43409" y="36213"/>
                  </a:cubicBezTo>
                  <a:cubicBezTo>
                    <a:pt x="43646" y="36352"/>
                    <a:pt x="43883" y="36490"/>
                    <a:pt x="44121" y="36609"/>
                  </a:cubicBezTo>
                  <a:cubicBezTo>
                    <a:pt x="44239" y="36668"/>
                    <a:pt x="44358" y="36727"/>
                    <a:pt x="44476" y="36786"/>
                  </a:cubicBezTo>
                  <a:cubicBezTo>
                    <a:pt x="44595" y="36846"/>
                    <a:pt x="44733" y="36885"/>
                    <a:pt x="44852" y="36984"/>
                  </a:cubicBezTo>
                  <a:cubicBezTo>
                    <a:pt x="45030" y="37103"/>
                    <a:pt x="45109" y="37320"/>
                    <a:pt x="44990" y="37538"/>
                  </a:cubicBezTo>
                  <a:cubicBezTo>
                    <a:pt x="44951" y="37636"/>
                    <a:pt x="44852" y="37715"/>
                    <a:pt x="44753" y="37735"/>
                  </a:cubicBezTo>
                  <a:cubicBezTo>
                    <a:pt x="44721" y="37741"/>
                    <a:pt x="44691" y="37743"/>
                    <a:pt x="44662" y="37743"/>
                  </a:cubicBezTo>
                  <a:cubicBezTo>
                    <a:pt x="44582" y="37743"/>
                    <a:pt x="44509" y="37725"/>
                    <a:pt x="44437" y="37696"/>
                  </a:cubicBezTo>
                  <a:cubicBezTo>
                    <a:pt x="44299" y="37636"/>
                    <a:pt x="44180" y="37557"/>
                    <a:pt x="44081" y="37458"/>
                  </a:cubicBezTo>
                  <a:cubicBezTo>
                    <a:pt x="43963" y="37399"/>
                    <a:pt x="43864" y="37320"/>
                    <a:pt x="43745" y="37241"/>
                  </a:cubicBezTo>
                  <a:cubicBezTo>
                    <a:pt x="43528" y="37083"/>
                    <a:pt x="43290" y="36964"/>
                    <a:pt x="43073" y="36826"/>
                  </a:cubicBezTo>
                  <a:cubicBezTo>
                    <a:pt x="42895" y="36707"/>
                    <a:pt x="42856" y="36510"/>
                    <a:pt x="42935" y="36352"/>
                  </a:cubicBezTo>
                  <a:cubicBezTo>
                    <a:pt x="43001" y="36231"/>
                    <a:pt x="43122" y="36174"/>
                    <a:pt x="43242" y="36174"/>
                  </a:cubicBezTo>
                  <a:close/>
                  <a:moveTo>
                    <a:pt x="40704" y="35495"/>
                  </a:moveTo>
                  <a:cubicBezTo>
                    <a:pt x="40752" y="35495"/>
                    <a:pt x="40799" y="35504"/>
                    <a:pt x="40839" y="35521"/>
                  </a:cubicBezTo>
                  <a:cubicBezTo>
                    <a:pt x="40997" y="35581"/>
                    <a:pt x="41096" y="35759"/>
                    <a:pt x="41037" y="35917"/>
                  </a:cubicBezTo>
                  <a:cubicBezTo>
                    <a:pt x="40978" y="36095"/>
                    <a:pt x="40918" y="36272"/>
                    <a:pt x="40879" y="36470"/>
                  </a:cubicBezTo>
                  <a:cubicBezTo>
                    <a:pt x="40879" y="36510"/>
                    <a:pt x="40879" y="36549"/>
                    <a:pt x="40859" y="36589"/>
                  </a:cubicBezTo>
                  <a:lnTo>
                    <a:pt x="40859" y="36668"/>
                  </a:lnTo>
                  <a:lnTo>
                    <a:pt x="40839" y="36688"/>
                  </a:lnTo>
                  <a:cubicBezTo>
                    <a:pt x="40839" y="36767"/>
                    <a:pt x="40820" y="36865"/>
                    <a:pt x="40820" y="36945"/>
                  </a:cubicBezTo>
                  <a:cubicBezTo>
                    <a:pt x="40820" y="37122"/>
                    <a:pt x="40820" y="37300"/>
                    <a:pt x="40820" y="37498"/>
                  </a:cubicBezTo>
                  <a:cubicBezTo>
                    <a:pt x="40820" y="37538"/>
                    <a:pt x="40839" y="37577"/>
                    <a:pt x="40839" y="37636"/>
                  </a:cubicBezTo>
                  <a:lnTo>
                    <a:pt x="40839" y="37715"/>
                  </a:lnTo>
                  <a:cubicBezTo>
                    <a:pt x="40859" y="37834"/>
                    <a:pt x="40899" y="37953"/>
                    <a:pt x="40879" y="38052"/>
                  </a:cubicBezTo>
                  <a:cubicBezTo>
                    <a:pt x="40879" y="38269"/>
                    <a:pt x="40741" y="38427"/>
                    <a:pt x="40523" y="38467"/>
                  </a:cubicBezTo>
                  <a:cubicBezTo>
                    <a:pt x="40509" y="38468"/>
                    <a:pt x="40495" y="38469"/>
                    <a:pt x="40480" y="38469"/>
                  </a:cubicBezTo>
                  <a:cubicBezTo>
                    <a:pt x="40300" y="38469"/>
                    <a:pt x="40142" y="38353"/>
                    <a:pt x="40068" y="38170"/>
                  </a:cubicBezTo>
                  <a:cubicBezTo>
                    <a:pt x="40009" y="37953"/>
                    <a:pt x="40009" y="37696"/>
                    <a:pt x="40009" y="37498"/>
                  </a:cubicBezTo>
                  <a:cubicBezTo>
                    <a:pt x="40009" y="37281"/>
                    <a:pt x="40029" y="37063"/>
                    <a:pt x="40068" y="36846"/>
                  </a:cubicBezTo>
                  <a:cubicBezTo>
                    <a:pt x="40128" y="36431"/>
                    <a:pt x="40246" y="36035"/>
                    <a:pt x="40424" y="35660"/>
                  </a:cubicBezTo>
                  <a:cubicBezTo>
                    <a:pt x="40466" y="35548"/>
                    <a:pt x="40588" y="35495"/>
                    <a:pt x="40704" y="35495"/>
                  </a:cubicBezTo>
                  <a:close/>
                  <a:moveTo>
                    <a:pt x="37946" y="37331"/>
                  </a:moveTo>
                  <a:cubicBezTo>
                    <a:pt x="38078" y="37331"/>
                    <a:pt x="38200" y="37420"/>
                    <a:pt x="38250" y="37538"/>
                  </a:cubicBezTo>
                  <a:cubicBezTo>
                    <a:pt x="38309" y="37656"/>
                    <a:pt x="38270" y="37854"/>
                    <a:pt x="38131" y="37933"/>
                  </a:cubicBezTo>
                  <a:cubicBezTo>
                    <a:pt x="37815" y="38071"/>
                    <a:pt x="37499" y="38210"/>
                    <a:pt x="37163" y="38348"/>
                  </a:cubicBezTo>
                  <a:cubicBezTo>
                    <a:pt x="36827" y="38486"/>
                    <a:pt x="36491" y="38664"/>
                    <a:pt x="36135" y="38783"/>
                  </a:cubicBezTo>
                  <a:cubicBezTo>
                    <a:pt x="36103" y="38791"/>
                    <a:pt x="36071" y="38795"/>
                    <a:pt x="36040" y="38795"/>
                  </a:cubicBezTo>
                  <a:cubicBezTo>
                    <a:pt x="35852" y="38795"/>
                    <a:pt x="35672" y="38655"/>
                    <a:pt x="35621" y="38486"/>
                  </a:cubicBezTo>
                  <a:cubicBezTo>
                    <a:pt x="35581" y="38368"/>
                    <a:pt x="35601" y="38229"/>
                    <a:pt x="35660" y="38150"/>
                  </a:cubicBezTo>
                  <a:cubicBezTo>
                    <a:pt x="35720" y="38052"/>
                    <a:pt x="35819" y="37992"/>
                    <a:pt x="35917" y="37953"/>
                  </a:cubicBezTo>
                  <a:cubicBezTo>
                    <a:pt x="36234" y="37814"/>
                    <a:pt x="36570" y="37735"/>
                    <a:pt x="36906" y="37636"/>
                  </a:cubicBezTo>
                  <a:cubicBezTo>
                    <a:pt x="37222" y="37538"/>
                    <a:pt x="37558" y="37439"/>
                    <a:pt x="37874" y="37340"/>
                  </a:cubicBezTo>
                  <a:cubicBezTo>
                    <a:pt x="37898" y="37334"/>
                    <a:pt x="37922" y="37331"/>
                    <a:pt x="37946" y="37331"/>
                  </a:cubicBezTo>
                  <a:close/>
                  <a:moveTo>
                    <a:pt x="33932" y="39962"/>
                  </a:moveTo>
                  <a:cubicBezTo>
                    <a:pt x="33975" y="39962"/>
                    <a:pt x="34019" y="39971"/>
                    <a:pt x="34059" y="39989"/>
                  </a:cubicBezTo>
                  <a:cubicBezTo>
                    <a:pt x="34198" y="40048"/>
                    <a:pt x="34297" y="40206"/>
                    <a:pt x="34237" y="40364"/>
                  </a:cubicBezTo>
                  <a:cubicBezTo>
                    <a:pt x="34158" y="40601"/>
                    <a:pt x="34079" y="40839"/>
                    <a:pt x="34040" y="41096"/>
                  </a:cubicBezTo>
                  <a:lnTo>
                    <a:pt x="34040" y="41115"/>
                  </a:lnTo>
                  <a:lnTo>
                    <a:pt x="34040" y="41135"/>
                  </a:lnTo>
                  <a:lnTo>
                    <a:pt x="34040" y="41214"/>
                  </a:lnTo>
                  <a:cubicBezTo>
                    <a:pt x="34020" y="41273"/>
                    <a:pt x="34020" y="41353"/>
                    <a:pt x="34020" y="41412"/>
                  </a:cubicBezTo>
                  <a:cubicBezTo>
                    <a:pt x="34020" y="41550"/>
                    <a:pt x="34020" y="41669"/>
                    <a:pt x="34020" y="41807"/>
                  </a:cubicBezTo>
                  <a:cubicBezTo>
                    <a:pt x="34040" y="42005"/>
                    <a:pt x="33842" y="42163"/>
                    <a:pt x="33664" y="42163"/>
                  </a:cubicBezTo>
                  <a:cubicBezTo>
                    <a:pt x="33654" y="42164"/>
                    <a:pt x="33644" y="42164"/>
                    <a:pt x="33634" y="42164"/>
                  </a:cubicBezTo>
                  <a:cubicBezTo>
                    <a:pt x="33449" y="42164"/>
                    <a:pt x="33288" y="41995"/>
                    <a:pt x="33288" y="41807"/>
                  </a:cubicBezTo>
                  <a:cubicBezTo>
                    <a:pt x="33288" y="41214"/>
                    <a:pt x="33427" y="40641"/>
                    <a:pt x="33664" y="40127"/>
                  </a:cubicBezTo>
                  <a:cubicBezTo>
                    <a:pt x="33720" y="40015"/>
                    <a:pt x="33826" y="39962"/>
                    <a:pt x="33932" y="39962"/>
                  </a:cubicBezTo>
                  <a:close/>
                  <a:moveTo>
                    <a:pt x="40840" y="41444"/>
                  </a:moveTo>
                  <a:cubicBezTo>
                    <a:pt x="40912" y="41444"/>
                    <a:pt x="40984" y="41462"/>
                    <a:pt x="41057" y="41491"/>
                  </a:cubicBezTo>
                  <a:cubicBezTo>
                    <a:pt x="41353" y="41629"/>
                    <a:pt x="41670" y="41768"/>
                    <a:pt x="41946" y="41926"/>
                  </a:cubicBezTo>
                  <a:cubicBezTo>
                    <a:pt x="42085" y="42005"/>
                    <a:pt x="42223" y="42104"/>
                    <a:pt x="42361" y="42183"/>
                  </a:cubicBezTo>
                  <a:cubicBezTo>
                    <a:pt x="42460" y="42242"/>
                    <a:pt x="42559" y="42321"/>
                    <a:pt x="42658" y="42400"/>
                  </a:cubicBezTo>
                  <a:lnTo>
                    <a:pt x="42737" y="42459"/>
                  </a:lnTo>
                  <a:cubicBezTo>
                    <a:pt x="42816" y="42539"/>
                    <a:pt x="42856" y="42637"/>
                    <a:pt x="42895" y="42736"/>
                  </a:cubicBezTo>
                  <a:cubicBezTo>
                    <a:pt x="42954" y="42875"/>
                    <a:pt x="42875" y="43072"/>
                    <a:pt x="42777" y="43171"/>
                  </a:cubicBezTo>
                  <a:cubicBezTo>
                    <a:pt x="42688" y="43260"/>
                    <a:pt x="42565" y="43305"/>
                    <a:pt x="42443" y="43305"/>
                  </a:cubicBezTo>
                  <a:cubicBezTo>
                    <a:pt x="42402" y="43305"/>
                    <a:pt x="42361" y="43300"/>
                    <a:pt x="42322" y="43290"/>
                  </a:cubicBezTo>
                  <a:cubicBezTo>
                    <a:pt x="42104" y="43230"/>
                    <a:pt x="41946" y="43072"/>
                    <a:pt x="41768" y="42914"/>
                  </a:cubicBezTo>
                  <a:cubicBezTo>
                    <a:pt x="41709" y="42855"/>
                    <a:pt x="41650" y="42815"/>
                    <a:pt x="41591" y="42756"/>
                  </a:cubicBezTo>
                  <a:lnTo>
                    <a:pt x="41511" y="42697"/>
                  </a:lnTo>
                  <a:lnTo>
                    <a:pt x="41492" y="42677"/>
                  </a:lnTo>
                  <a:lnTo>
                    <a:pt x="41472" y="42677"/>
                  </a:lnTo>
                  <a:cubicBezTo>
                    <a:pt x="41215" y="42479"/>
                    <a:pt x="40958" y="42301"/>
                    <a:pt x="40661" y="42163"/>
                  </a:cubicBezTo>
                  <a:cubicBezTo>
                    <a:pt x="40484" y="42064"/>
                    <a:pt x="40444" y="41807"/>
                    <a:pt x="40523" y="41629"/>
                  </a:cubicBezTo>
                  <a:cubicBezTo>
                    <a:pt x="40582" y="41550"/>
                    <a:pt x="40661" y="41471"/>
                    <a:pt x="40760" y="41451"/>
                  </a:cubicBezTo>
                  <a:cubicBezTo>
                    <a:pt x="40787" y="41446"/>
                    <a:pt x="40813" y="41444"/>
                    <a:pt x="40840" y="41444"/>
                  </a:cubicBezTo>
                  <a:close/>
                  <a:moveTo>
                    <a:pt x="38369" y="41629"/>
                  </a:moveTo>
                  <a:cubicBezTo>
                    <a:pt x="38546" y="41629"/>
                    <a:pt x="38685" y="41787"/>
                    <a:pt x="38685" y="41946"/>
                  </a:cubicBezTo>
                  <a:cubicBezTo>
                    <a:pt x="38705" y="42400"/>
                    <a:pt x="38724" y="42875"/>
                    <a:pt x="38744" y="43329"/>
                  </a:cubicBezTo>
                  <a:cubicBezTo>
                    <a:pt x="38764" y="43527"/>
                    <a:pt x="38566" y="43685"/>
                    <a:pt x="38369" y="43705"/>
                  </a:cubicBezTo>
                  <a:cubicBezTo>
                    <a:pt x="38191" y="43705"/>
                    <a:pt x="37993" y="43527"/>
                    <a:pt x="38013" y="43329"/>
                  </a:cubicBezTo>
                  <a:cubicBezTo>
                    <a:pt x="38032" y="42875"/>
                    <a:pt x="38052" y="42400"/>
                    <a:pt x="38072" y="41946"/>
                  </a:cubicBezTo>
                  <a:cubicBezTo>
                    <a:pt x="38072" y="41768"/>
                    <a:pt x="38210" y="41649"/>
                    <a:pt x="38369" y="41629"/>
                  </a:cubicBezTo>
                  <a:close/>
                  <a:moveTo>
                    <a:pt x="29605" y="44197"/>
                  </a:moveTo>
                  <a:cubicBezTo>
                    <a:pt x="29614" y="44197"/>
                    <a:pt x="29623" y="44198"/>
                    <a:pt x="29632" y="44199"/>
                  </a:cubicBezTo>
                  <a:lnTo>
                    <a:pt x="31865" y="44199"/>
                  </a:lnTo>
                  <a:cubicBezTo>
                    <a:pt x="32102" y="44199"/>
                    <a:pt x="32280" y="44416"/>
                    <a:pt x="32241" y="44654"/>
                  </a:cubicBezTo>
                  <a:cubicBezTo>
                    <a:pt x="32207" y="44874"/>
                    <a:pt x="32042" y="44978"/>
                    <a:pt x="31846" y="44978"/>
                  </a:cubicBezTo>
                  <a:cubicBezTo>
                    <a:pt x="31813" y="44978"/>
                    <a:pt x="31780" y="44975"/>
                    <a:pt x="31747" y="44970"/>
                  </a:cubicBezTo>
                  <a:cubicBezTo>
                    <a:pt x="31055" y="44871"/>
                    <a:pt x="30343" y="44752"/>
                    <a:pt x="29632" y="44673"/>
                  </a:cubicBezTo>
                  <a:cubicBezTo>
                    <a:pt x="29513" y="44654"/>
                    <a:pt x="29394" y="44575"/>
                    <a:pt x="29394" y="44436"/>
                  </a:cubicBezTo>
                  <a:cubicBezTo>
                    <a:pt x="29394" y="44308"/>
                    <a:pt x="29496" y="44197"/>
                    <a:pt x="29605" y="44197"/>
                  </a:cubicBezTo>
                  <a:close/>
                  <a:moveTo>
                    <a:pt x="19070" y="44336"/>
                  </a:moveTo>
                  <a:cubicBezTo>
                    <a:pt x="19147" y="44336"/>
                    <a:pt x="19225" y="44356"/>
                    <a:pt x="19293" y="44397"/>
                  </a:cubicBezTo>
                  <a:cubicBezTo>
                    <a:pt x="19748" y="44693"/>
                    <a:pt x="20223" y="44990"/>
                    <a:pt x="20717" y="45286"/>
                  </a:cubicBezTo>
                  <a:cubicBezTo>
                    <a:pt x="20954" y="45444"/>
                    <a:pt x="21013" y="45761"/>
                    <a:pt x="20835" y="45998"/>
                  </a:cubicBezTo>
                  <a:cubicBezTo>
                    <a:pt x="20764" y="46104"/>
                    <a:pt x="20646" y="46179"/>
                    <a:pt x="20508" y="46179"/>
                  </a:cubicBezTo>
                  <a:cubicBezTo>
                    <a:pt x="20492" y="46179"/>
                    <a:pt x="20476" y="46178"/>
                    <a:pt x="20460" y="46176"/>
                  </a:cubicBezTo>
                  <a:lnTo>
                    <a:pt x="20341" y="46176"/>
                  </a:lnTo>
                  <a:cubicBezTo>
                    <a:pt x="20262" y="46136"/>
                    <a:pt x="20183" y="46097"/>
                    <a:pt x="20124" y="46037"/>
                  </a:cubicBezTo>
                  <a:cubicBezTo>
                    <a:pt x="19946" y="45899"/>
                    <a:pt x="19768" y="45761"/>
                    <a:pt x="19590" y="45622"/>
                  </a:cubicBezTo>
                  <a:cubicBezTo>
                    <a:pt x="19353" y="45444"/>
                    <a:pt x="19116" y="45266"/>
                    <a:pt x="18878" y="45088"/>
                  </a:cubicBezTo>
                  <a:cubicBezTo>
                    <a:pt x="18780" y="45029"/>
                    <a:pt x="18720" y="44950"/>
                    <a:pt x="18681" y="44851"/>
                  </a:cubicBezTo>
                  <a:cubicBezTo>
                    <a:pt x="18661" y="44752"/>
                    <a:pt x="18681" y="44634"/>
                    <a:pt x="18720" y="44535"/>
                  </a:cubicBezTo>
                  <a:cubicBezTo>
                    <a:pt x="18785" y="44406"/>
                    <a:pt x="18925" y="44336"/>
                    <a:pt x="19070" y="44336"/>
                  </a:cubicBezTo>
                  <a:close/>
                  <a:moveTo>
                    <a:pt x="26891" y="44111"/>
                  </a:moveTo>
                  <a:cubicBezTo>
                    <a:pt x="26915" y="44111"/>
                    <a:pt x="26940" y="44114"/>
                    <a:pt x="26963" y="44120"/>
                  </a:cubicBezTo>
                  <a:cubicBezTo>
                    <a:pt x="27141" y="44159"/>
                    <a:pt x="27240" y="44357"/>
                    <a:pt x="27200" y="44535"/>
                  </a:cubicBezTo>
                  <a:cubicBezTo>
                    <a:pt x="27082" y="45088"/>
                    <a:pt x="26963" y="45642"/>
                    <a:pt x="26864" y="46215"/>
                  </a:cubicBezTo>
                  <a:cubicBezTo>
                    <a:pt x="26830" y="46401"/>
                    <a:pt x="26637" y="46500"/>
                    <a:pt x="26458" y="46500"/>
                  </a:cubicBezTo>
                  <a:cubicBezTo>
                    <a:pt x="26428" y="46500"/>
                    <a:pt x="26399" y="46498"/>
                    <a:pt x="26370" y="46492"/>
                  </a:cubicBezTo>
                  <a:cubicBezTo>
                    <a:pt x="26153" y="46452"/>
                    <a:pt x="26034" y="46195"/>
                    <a:pt x="26093" y="45998"/>
                  </a:cubicBezTo>
                  <a:cubicBezTo>
                    <a:pt x="26251" y="45444"/>
                    <a:pt x="26410" y="44911"/>
                    <a:pt x="26568" y="44357"/>
                  </a:cubicBezTo>
                  <a:cubicBezTo>
                    <a:pt x="26601" y="44205"/>
                    <a:pt x="26750" y="44111"/>
                    <a:pt x="26891" y="44111"/>
                  </a:cubicBezTo>
                  <a:close/>
                  <a:moveTo>
                    <a:pt x="12604" y="44258"/>
                  </a:moveTo>
                  <a:cubicBezTo>
                    <a:pt x="12661" y="44258"/>
                    <a:pt x="12718" y="44271"/>
                    <a:pt x="12770" y="44298"/>
                  </a:cubicBezTo>
                  <a:cubicBezTo>
                    <a:pt x="12929" y="44397"/>
                    <a:pt x="12968" y="44594"/>
                    <a:pt x="12889" y="44752"/>
                  </a:cubicBezTo>
                  <a:cubicBezTo>
                    <a:pt x="12612" y="45266"/>
                    <a:pt x="12355" y="45780"/>
                    <a:pt x="12098" y="46314"/>
                  </a:cubicBezTo>
                  <a:cubicBezTo>
                    <a:pt x="12034" y="46443"/>
                    <a:pt x="11894" y="46504"/>
                    <a:pt x="11755" y="46504"/>
                  </a:cubicBezTo>
                  <a:cubicBezTo>
                    <a:pt x="11681" y="46504"/>
                    <a:pt x="11607" y="46487"/>
                    <a:pt x="11545" y="46452"/>
                  </a:cubicBezTo>
                  <a:cubicBezTo>
                    <a:pt x="11367" y="46354"/>
                    <a:pt x="11288" y="46077"/>
                    <a:pt x="11406" y="45899"/>
                  </a:cubicBezTo>
                  <a:cubicBezTo>
                    <a:pt x="11703" y="45405"/>
                    <a:pt x="12019" y="44930"/>
                    <a:pt x="12316" y="44416"/>
                  </a:cubicBezTo>
                  <a:cubicBezTo>
                    <a:pt x="12382" y="44311"/>
                    <a:pt x="12491" y="44258"/>
                    <a:pt x="12604" y="44258"/>
                  </a:cubicBezTo>
                  <a:close/>
                  <a:moveTo>
                    <a:pt x="6512" y="44099"/>
                  </a:moveTo>
                  <a:cubicBezTo>
                    <a:pt x="6680" y="44099"/>
                    <a:pt x="6840" y="44267"/>
                    <a:pt x="6840" y="44436"/>
                  </a:cubicBezTo>
                  <a:cubicBezTo>
                    <a:pt x="6801" y="45088"/>
                    <a:pt x="6781" y="45741"/>
                    <a:pt x="6761" y="46373"/>
                  </a:cubicBezTo>
                  <a:cubicBezTo>
                    <a:pt x="6741" y="46630"/>
                    <a:pt x="6564" y="46808"/>
                    <a:pt x="6326" y="46808"/>
                  </a:cubicBezTo>
                  <a:cubicBezTo>
                    <a:pt x="6311" y="46811"/>
                    <a:pt x="6295" y="46812"/>
                    <a:pt x="6280" y="46812"/>
                  </a:cubicBezTo>
                  <a:cubicBezTo>
                    <a:pt x="6177" y="46812"/>
                    <a:pt x="6079" y="46758"/>
                    <a:pt x="6010" y="46690"/>
                  </a:cubicBezTo>
                  <a:cubicBezTo>
                    <a:pt x="5931" y="46611"/>
                    <a:pt x="5872" y="46472"/>
                    <a:pt x="5872" y="46373"/>
                  </a:cubicBezTo>
                  <a:cubicBezTo>
                    <a:pt x="5971" y="45741"/>
                    <a:pt x="6050" y="45088"/>
                    <a:pt x="6148" y="44436"/>
                  </a:cubicBezTo>
                  <a:cubicBezTo>
                    <a:pt x="6168" y="44238"/>
                    <a:pt x="6287" y="44100"/>
                    <a:pt x="6485" y="44100"/>
                  </a:cubicBezTo>
                  <a:cubicBezTo>
                    <a:pt x="6494" y="44099"/>
                    <a:pt x="6503" y="44099"/>
                    <a:pt x="6512" y="44099"/>
                  </a:cubicBezTo>
                  <a:close/>
                  <a:moveTo>
                    <a:pt x="35769" y="43763"/>
                  </a:moveTo>
                  <a:cubicBezTo>
                    <a:pt x="35971" y="43763"/>
                    <a:pt x="36116" y="43952"/>
                    <a:pt x="36135" y="44159"/>
                  </a:cubicBezTo>
                  <a:cubicBezTo>
                    <a:pt x="36214" y="44970"/>
                    <a:pt x="36194" y="45840"/>
                    <a:pt x="35996" y="46630"/>
                  </a:cubicBezTo>
                  <a:cubicBezTo>
                    <a:pt x="35960" y="46814"/>
                    <a:pt x="35770" y="46929"/>
                    <a:pt x="35585" y="46929"/>
                  </a:cubicBezTo>
                  <a:cubicBezTo>
                    <a:pt x="35571" y="46929"/>
                    <a:pt x="35556" y="46928"/>
                    <a:pt x="35542" y="46927"/>
                  </a:cubicBezTo>
                  <a:cubicBezTo>
                    <a:pt x="35364" y="46907"/>
                    <a:pt x="35166" y="46729"/>
                    <a:pt x="35186" y="46512"/>
                  </a:cubicBezTo>
                  <a:cubicBezTo>
                    <a:pt x="35285" y="45741"/>
                    <a:pt x="35384" y="44990"/>
                    <a:pt x="35344" y="44159"/>
                  </a:cubicBezTo>
                  <a:cubicBezTo>
                    <a:pt x="35324" y="43942"/>
                    <a:pt x="35522" y="43764"/>
                    <a:pt x="35740" y="43764"/>
                  </a:cubicBezTo>
                  <a:cubicBezTo>
                    <a:pt x="35750" y="43763"/>
                    <a:pt x="35760" y="43763"/>
                    <a:pt x="35769" y="43763"/>
                  </a:cubicBezTo>
                  <a:close/>
                  <a:moveTo>
                    <a:pt x="2901" y="46879"/>
                  </a:moveTo>
                  <a:cubicBezTo>
                    <a:pt x="2982" y="46879"/>
                    <a:pt x="3063" y="46881"/>
                    <a:pt x="3144" y="46887"/>
                  </a:cubicBezTo>
                  <a:cubicBezTo>
                    <a:pt x="3322" y="46907"/>
                    <a:pt x="3460" y="47026"/>
                    <a:pt x="3460" y="47204"/>
                  </a:cubicBezTo>
                  <a:cubicBezTo>
                    <a:pt x="3480" y="47401"/>
                    <a:pt x="3322" y="47520"/>
                    <a:pt x="3144" y="47540"/>
                  </a:cubicBezTo>
                  <a:cubicBezTo>
                    <a:pt x="3089" y="47544"/>
                    <a:pt x="3033" y="47545"/>
                    <a:pt x="2978" y="47545"/>
                  </a:cubicBezTo>
                  <a:cubicBezTo>
                    <a:pt x="2756" y="47545"/>
                    <a:pt x="2535" y="47520"/>
                    <a:pt x="2314" y="47520"/>
                  </a:cubicBezTo>
                  <a:cubicBezTo>
                    <a:pt x="2037" y="47500"/>
                    <a:pt x="1760" y="47480"/>
                    <a:pt x="1484" y="47480"/>
                  </a:cubicBezTo>
                  <a:cubicBezTo>
                    <a:pt x="1325" y="47460"/>
                    <a:pt x="1227" y="47362"/>
                    <a:pt x="1227" y="47204"/>
                  </a:cubicBezTo>
                  <a:cubicBezTo>
                    <a:pt x="1207" y="47065"/>
                    <a:pt x="1345" y="46966"/>
                    <a:pt x="1484" y="46947"/>
                  </a:cubicBezTo>
                  <a:cubicBezTo>
                    <a:pt x="1760" y="46947"/>
                    <a:pt x="2037" y="46927"/>
                    <a:pt x="2314" y="46907"/>
                  </a:cubicBezTo>
                  <a:cubicBezTo>
                    <a:pt x="2509" y="46893"/>
                    <a:pt x="2705" y="46879"/>
                    <a:pt x="2901" y="46879"/>
                  </a:cubicBezTo>
                  <a:close/>
                  <a:moveTo>
                    <a:pt x="16730" y="46520"/>
                  </a:moveTo>
                  <a:cubicBezTo>
                    <a:pt x="16783" y="46520"/>
                    <a:pt x="16836" y="46531"/>
                    <a:pt x="16882" y="46551"/>
                  </a:cubicBezTo>
                  <a:cubicBezTo>
                    <a:pt x="16961" y="46591"/>
                    <a:pt x="17040" y="46630"/>
                    <a:pt x="17119" y="46670"/>
                  </a:cubicBezTo>
                  <a:cubicBezTo>
                    <a:pt x="17198" y="46709"/>
                    <a:pt x="17257" y="46729"/>
                    <a:pt x="17317" y="46749"/>
                  </a:cubicBezTo>
                  <a:cubicBezTo>
                    <a:pt x="17475" y="46828"/>
                    <a:pt x="17633" y="46887"/>
                    <a:pt x="17791" y="46927"/>
                  </a:cubicBezTo>
                  <a:cubicBezTo>
                    <a:pt x="18127" y="47045"/>
                    <a:pt x="18463" y="47105"/>
                    <a:pt x="18799" y="47204"/>
                  </a:cubicBezTo>
                  <a:cubicBezTo>
                    <a:pt x="19036" y="47263"/>
                    <a:pt x="19155" y="47500"/>
                    <a:pt x="19096" y="47717"/>
                  </a:cubicBezTo>
                  <a:cubicBezTo>
                    <a:pt x="19048" y="47909"/>
                    <a:pt x="18871" y="48036"/>
                    <a:pt x="18690" y="48036"/>
                  </a:cubicBezTo>
                  <a:cubicBezTo>
                    <a:pt x="18647" y="48036"/>
                    <a:pt x="18604" y="48029"/>
                    <a:pt x="18562" y="48014"/>
                  </a:cubicBezTo>
                  <a:cubicBezTo>
                    <a:pt x="18206" y="47915"/>
                    <a:pt x="17850" y="47737"/>
                    <a:pt x="17514" y="47579"/>
                  </a:cubicBezTo>
                  <a:cubicBezTo>
                    <a:pt x="17198" y="47421"/>
                    <a:pt x="16882" y="47263"/>
                    <a:pt x="16566" y="47085"/>
                  </a:cubicBezTo>
                  <a:cubicBezTo>
                    <a:pt x="16427" y="47006"/>
                    <a:pt x="16388" y="46808"/>
                    <a:pt x="16467" y="46670"/>
                  </a:cubicBezTo>
                  <a:cubicBezTo>
                    <a:pt x="16520" y="46564"/>
                    <a:pt x="16625" y="46520"/>
                    <a:pt x="16730" y="46520"/>
                  </a:cubicBezTo>
                  <a:close/>
                  <a:moveTo>
                    <a:pt x="23411" y="46147"/>
                  </a:moveTo>
                  <a:cubicBezTo>
                    <a:pt x="23441" y="46147"/>
                    <a:pt x="23472" y="46150"/>
                    <a:pt x="23504" y="46156"/>
                  </a:cubicBezTo>
                  <a:cubicBezTo>
                    <a:pt x="23682" y="46195"/>
                    <a:pt x="23820" y="46433"/>
                    <a:pt x="23761" y="46611"/>
                  </a:cubicBezTo>
                  <a:cubicBezTo>
                    <a:pt x="23642" y="46927"/>
                    <a:pt x="23484" y="47204"/>
                    <a:pt x="23306" y="47460"/>
                  </a:cubicBezTo>
                  <a:cubicBezTo>
                    <a:pt x="23089" y="47737"/>
                    <a:pt x="22852" y="47974"/>
                    <a:pt x="22595" y="48172"/>
                  </a:cubicBezTo>
                  <a:cubicBezTo>
                    <a:pt x="22546" y="48207"/>
                    <a:pt x="22490" y="48222"/>
                    <a:pt x="22435" y="48222"/>
                  </a:cubicBezTo>
                  <a:cubicBezTo>
                    <a:pt x="22332" y="48222"/>
                    <a:pt x="22231" y="48170"/>
                    <a:pt x="22179" y="48093"/>
                  </a:cubicBezTo>
                  <a:cubicBezTo>
                    <a:pt x="22081" y="47974"/>
                    <a:pt x="22081" y="47777"/>
                    <a:pt x="22199" y="47678"/>
                  </a:cubicBezTo>
                  <a:cubicBezTo>
                    <a:pt x="22298" y="47579"/>
                    <a:pt x="22417" y="47480"/>
                    <a:pt x="22496" y="47381"/>
                  </a:cubicBezTo>
                  <a:lnTo>
                    <a:pt x="22575" y="47302"/>
                  </a:lnTo>
                  <a:lnTo>
                    <a:pt x="22614" y="47263"/>
                  </a:lnTo>
                  <a:lnTo>
                    <a:pt x="22614" y="47243"/>
                  </a:lnTo>
                  <a:lnTo>
                    <a:pt x="22654" y="47184"/>
                  </a:lnTo>
                  <a:lnTo>
                    <a:pt x="22713" y="47105"/>
                  </a:lnTo>
                  <a:cubicBezTo>
                    <a:pt x="22792" y="46986"/>
                    <a:pt x="22852" y="46867"/>
                    <a:pt x="22911" y="46749"/>
                  </a:cubicBezTo>
                  <a:cubicBezTo>
                    <a:pt x="22931" y="46709"/>
                    <a:pt x="22950" y="46690"/>
                    <a:pt x="22950" y="46650"/>
                  </a:cubicBezTo>
                  <a:lnTo>
                    <a:pt x="22970" y="46611"/>
                  </a:lnTo>
                  <a:cubicBezTo>
                    <a:pt x="22990" y="46551"/>
                    <a:pt x="23029" y="46492"/>
                    <a:pt x="23049" y="46413"/>
                  </a:cubicBezTo>
                  <a:cubicBezTo>
                    <a:pt x="23100" y="46244"/>
                    <a:pt x="23237" y="46147"/>
                    <a:pt x="23411" y="46147"/>
                  </a:cubicBezTo>
                  <a:close/>
                  <a:moveTo>
                    <a:pt x="39768" y="45889"/>
                  </a:moveTo>
                  <a:cubicBezTo>
                    <a:pt x="39789" y="45889"/>
                    <a:pt x="39810" y="45892"/>
                    <a:pt x="39831" y="45899"/>
                  </a:cubicBezTo>
                  <a:cubicBezTo>
                    <a:pt x="39950" y="45919"/>
                    <a:pt x="40009" y="46037"/>
                    <a:pt x="39989" y="46156"/>
                  </a:cubicBezTo>
                  <a:cubicBezTo>
                    <a:pt x="39851" y="46907"/>
                    <a:pt x="39574" y="47579"/>
                    <a:pt x="39258" y="48231"/>
                  </a:cubicBezTo>
                  <a:cubicBezTo>
                    <a:pt x="39198" y="48350"/>
                    <a:pt x="39067" y="48412"/>
                    <a:pt x="38938" y="48412"/>
                  </a:cubicBezTo>
                  <a:cubicBezTo>
                    <a:pt x="38852" y="48412"/>
                    <a:pt x="38767" y="48385"/>
                    <a:pt x="38705" y="48330"/>
                  </a:cubicBezTo>
                  <a:cubicBezTo>
                    <a:pt x="38527" y="48192"/>
                    <a:pt x="38527" y="47935"/>
                    <a:pt x="38665" y="47777"/>
                  </a:cubicBezTo>
                  <a:cubicBezTo>
                    <a:pt x="38803" y="47638"/>
                    <a:pt x="38843" y="47559"/>
                    <a:pt x="38942" y="47421"/>
                  </a:cubicBezTo>
                  <a:cubicBezTo>
                    <a:pt x="39041" y="47283"/>
                    <a:pt x="39139" y="47124"/>
                    <a:pt x="39199" y="46966"/>
                  </a:cubicBezTo>
                  <a:cubicBezTo>
                    <a:pt x="39357" y="46670"/>
                    <a:pt x="39475" y="46373"/>
                    <a:pt x="39555" y="46037"/>
                  </a:cubicBezTo>
                  <a:cubicBezTo>
                    <a:pt x="39587" y="45956"/>
                    <a:pt x="39672" y="45889"/>
                    <a:pt x="39768" y="45889"/>
                  </a:cubicBezTo>
                  <a:close/>
                  <a:moveTo>
                    <a:pt x="13840" y="47827"/>
                  </a:moveTo>
                  <a:cubicBezTo>
                    <a:pt x="13902" y="47827"/>
                    <a:pt x="13963" y="47843"/>
                    <a:pt x="14016" y="47876"/>
                  </a:cubicBezTo>
                  <a:cubicBezTo>
                    <a:pt x="14332" y="48053"/>
                    <a:pt x="14648" y="48231"/>
                    <a:pt x="14984" y="48429"/>
                  </a:cubicBezTo>
                  <a:cubicBezTo>
                    <a:pt x="15162" y="48528"/>
                    <a:pt x="15202" y="48765"/>
                    <a:pt x="15103" y="48943"/>
                  </a:cubicBezTo>
                  <a:cubicBezTo>
                    <a:pt x="15048" y="49053"/>
                    <a:pt x="14906" y="49125"/>
                    <a:pt x="14772" y="49125"/>
                  </a:cubicBezTo>
                  <a:cubicBezTo>
                    <a:pt x="14714" y="49125"/>
                    <a:pt x="14657" y="49111"/>
                    <a:pt x="14609" y="49081"/>
                  </a:cubicBezTo>
                  <a:cubicBezTo>
                    <a:pt x="14292" y="48864"/>
                    <a:pt x="13976" y="48666"/>
                    <a:pt x="13660" y="48469"/>
                  </a:cubicBezTo>
                  <a:cubicBezTo>
                    <a:pt x="13502" y="48350"/>
                    <a:pt x="13442" y="48152"/>
                    <a:pt x="13541" y="47994"/>
                  </a:cubicBezTo>
                  <a:cubicBezTo>
                    <a:pt x="13594" y="47889"/>
                    <a:pt x="13717" y="47827"/>
                    <a:pt x="13840" y="47827"/>
                  </a:cubicBezTo>
                  <a:close/>
                  <a:moveTo>
                    <a:pt x="10636" y="48469"/>
                  </a:moveTo>
                  <a:cubicBezTo>
                    <a:pt x="10853" y="48488"/>
                    <a:pt x="11031" y="48646"/>
                    <a:pt x="11031" y="48884"/>
                  </a:cubicBezTo>
                  <a:cubicBezTo>
                    <a:pt x="11051" y="48983"/>
                    <a:pt x="10991" y="49101"/>
                    <a:pt x="10912" y="49160"/>
                  </a:cubicBezTo>
                  <a:cubicBezTo>
                    <a:pt x="10833" y="49239"/>
                    <a:pt x="10734" y="49279"/>
                    <a:pt x="10636" y="49279"/>
                  </a:cubicBezTo>
                  <a:cubicBezTo>
                    <a:pt x="10563" y="49286"/>
                    <a:pt x="10493" y="49288"/>
                    <a:pt x="10423" y="49288"/>
                  </a:cubicBezTo>
                  <a:cubicBezTo>
                    <a:pt x="10284" y="49288"/>
                    <a:pt x="10148" y="49279"/>
                    <a:pt x="10003" y="49279"/>
                  </a:cubicBezTo>
                  <a:cubicBezTo>
                    <a:pt x="9805" y="49279"/>
                    <a:pt x="9588" y="49259"/>
                    <a:pt x="9390" y="49259"/>
                  </a:cubicBezTo>
                  <a:cubicBezTo>
                    <a:pt x="9173" y="49259"/>
                    <a:pt x="9015" y="49081"/>
                    <a:pt x="8995" y="48884"/>
                  </a:cubicBezTo>
                  <a:cubicBezTo>
                    <a:pt x="8995" y="48666"/>
                    <a:pt x="9193" y="48488"/>
                    <a:pt x="9390" y="48488"/>
                  </a:cubicBezTo>
                  <a:cubicBezTo>
                    <a:pt x="9588" y="48488"/>
                    <a:pt x="9805" y="48488"/>
                    <a:pt x="10003" y="48469"/>
                  </a:cubicBezTo>
                  <a:close/>
                  <a:moveTo>
                    <a:pt x="28029" y="47147"/>
                  </a:moveTo>
                  <a:cubicBezTo>
                    <a:pt x="28168" y="47147"/>
                    <a:pt x="28315" y="47242"/>
                    <a:pt x="28347" y="47401"/>
                  </a:cubicBezTo>
                  <a:cubicBezTo>
                    <a:pt x="28465" y="48133"/>
                    <a:pt x="28584" y="48864"/>
                    <a:pt x="28762" y="49595"/>
                  </a:cubicBezTo>
                  <a:cubicBezTo>
                    <a:pt x="28841" y="49852"/>
                    <a:pt x="28663" y="50089"/>
                    <a:pt x="28426" y="50129"/>
                  </a:cubicBezTo>
                  <a:cubicBezTo>
                    <a:pt x="28404" y="50132"/>
                    <a:pt x="28382" y="50134"/>
                    <a:pt x="28361" y="50134"/>
                  </a:cubicBezTo>
                  <a:cubicBezTo>
                    <a:pt x="28136" y="50134"/>
                    <a:pt x="27969" y="49949"/>
                    <a:pt x="27951" y="49714"/>
                  </a:cubicBezTo>
                  <a:cubicBezTo>
                    <a:pt x="27892" y="48983"/>
                    <a:pt x="27793" y="48310"/>
                    <a:pt x="27694" y="47579"/>
                  </a:cubicBezTo>
                  <a:cubicBezTo>
                    <a:pt x="27675" y="47381"/>
                    <a:pt x="27734" y="47204"/>
                    <a:pt x="27932" y="47164"/>
                  </a:cubicBezTo>
                  <a:cubicBezTo>
                    <a:pt x="27962" y="47152"/>
                    <a:pt x="27995" y="47147"/>
                    <a:pt x="28029" y="47147"/>
                  </a:cubicBezTo>
                  <a:close/>
                  <a:moveTo>
                    <a:pt x="32581" y="47623"/>
                  </a:moveTo>
                  <a:cubicBezTo>
                    <a:pt x="32670" y="47623"/>
                    <a:pt x="32759" y="47698"/>
                    <a:pt x="32735" y="47816"/>
                  </a:cubicBezTo>
                  <a:cubicBezTo>
                    <a:pt x="32676" y="48172"/>
                    <a:pt x="32597" y="48528"/>
                    <a:pt x="32518" y="48884"/>
                  </a:cubicBezTo>
                  <a:cubicBezTo>
                    <a:pt x="32478" y="49042"/>
                    <a:pt x="32438" y="49220"/>
                    <a:pt x="32399" y="49398"/>
                  </a:cubicBezTo>
                  <a:cubicBezTo>
                    <a:pt x="32379" y="49576"/>
                    <a:pt x="32379" y="49773"/>
                    <a:pt x="32320" y="49931"/>
                  </a:cubicBezTo>
                  <a:cubicBezTo>
                    <a:pt x="32269" y="50066"/>
                    <a:pt x="32147" y="50157"/>
                    <a:pt x="32003" y="50157"/>
                  </a:cubicBezTo>
                  <a:cubicBezTo>
                    <a:pt x="31977" y="50157"/>
                    <a:pt x="31951" y="50155"/>
                    <a:pt x="31925" y="50149"/>
                  </a:cubicBezTo>
                  <a:cubicBezTo>
                    <a:pt x="31766" y="50109"/>
                    <a:pt x="31687" y="49931"/>
                    <a:pt x="31727" y="49773"/>
                  </a:cubicBezTo>
                  <a:cubicBezTo>
                    <a:pt x="31747" y="49595"/>
                    <a:pt x="31845" y="49437"/>
                    <a:pt x="31905" y="49259"/>
                  </a:cubicBezTo>
                  <a:cubicBezTo>
                    <a:pt x="31984" y="49101"/>
                    <a:pt x="32023" y="48923"/>
                    <a:pt x="32083" y="48765"/>
                  </a:cubicBezTo>
                  <a:cubicBezTo>
                    <a:pt x="32201" y="48409"/>
                    <a:pt x="32320" y="48073"/>
                    <a:pt x="32438" y="47737"/>
                  </a:cubicBezTo>
                  <a:cubicBezTo>
                    <a:pt x="32462" y="47657"/>
                    <a:pt x="32522" y="47623"/>
                    <a:pt x="32581" y="47623"/>
                  </a:cubicBezTo>
                  <a:close/>
                  <a:moveTo>
                    <a:pt x="20750" y="48930"/>
                  </a:moveTo>
                  <a:cubicBezTo>
                    <a:pt x="20819" y="48930"/>
                    <a:pt x="20890" y="48947"/>
                    <a:pt x="20954" y="48983"/>
                  </a:cubicBezTo>
                  <a:cubicBezTo>
                    <a:pt x="21369" y="49220"/>
                    <a:pt x="21804" y="49477"/>
                    <a:pt x="22239" y="49714"/>
                  </a:cubicBezTo>
                  <a:cubicBezTo>
                    <a:pt x="22456" y="49832"/>
                    <a:pt x="22496" y="50109"/>
                    <a:pt x="22397" y="50307"/>
                  </a:cubicBezTo>
                  <a:cubicBezTo>
                    <a:pt x="22357" y="50406"/>
                    <a:pt x="22239" y="50485"/>
                    <a:pt x="22140" y="50505"/>
                  </a:cubicBezTo>
                  <a:cubicBezTo>
                    <a:pt x="22105" y="50519"/>
                    <a:pt x="22065" y="50525"/>
                    <a:pt x="22023" y="50525"/>
                  </a:cubicBezTo>
                  <a:cubicBezTo>
                    <a:pt x="21948" y="50525"/>
                    <a:pt x="21868" y="50503"/>
                    <a:pt x="21804" y="50465"/>
                  </a:cubicBezTo>
                  <a:cubicBezTo>
                    <a:pt x="21409" y="50169"/>
                    <a:pt x="20993" y="49892"/>
                    <a:pt x="20578" y="49615"/>
                  </a:cubicBezTo>
                  <a:cubicBezTo>
                    <a:pt x="20400" y="49496"/>
                    <a:pt x="20341" y="49299"/>
                    <a:pt x="20440" y="49101"/>
                  </a:cubicBezTo>
                  <a:cubicBezTo>
                    <a:pt x="20503" y="48987"/>
                    <a:pt x="20624" y="48930"/>
                    <a:pt x="20750" y="48930"/>
                  </a:cubicBezTo>
                  <a:close/>
                  <a:moveTo>
                    <a:pt x="4534" y="49150"/>
                  </a:moveTo>
                  <a:cubicBezTo>
                    <a:pt x="4558" y="49150"/>
                    <a:pt x="4582" y="49153"/>
                    <a:pt x="4607" y="49160"/>
                  </a:cubicBezTo>
                  <a:cubicBezTo>
                    <a:pt x="5259" y="49417"/>
                    <a:pt x="5911" y="49674"/>
                    <a:pt x="6564" y="49912"/>
                  </a:cubicBezTo>
                  <a:cubicBezTo>
                    <a:pt x="6781" y="50010"/>
                    <a:pt x="6900" y="50208"/>
                    <a:pt x="6801" y="50425"/>
                  </a:cubicBezTo>
                  <a:cubicBezTo>
                    <a:pt x="6747" y="50574"/>
                    <a:pt x="6618" y="50658"/>
                    <a:pt x="6473" y="50658"/>
                  </a:cubicBezTo>
                  <a:cubicBezTo>
                    <a:pt x="6406" y="50658"/>
                    <a:pt x="6336" y="50641"/>
                    <a:pt x="6267" y="50603"/>
                  </a:cubicBezTo>
                  <a:cubicBezTo>
                    <a:pt x="5635" y="50307"/>
                    <a:pt x="5022" y="49991"/>
                    <a:pt x="4389" y="49674"/>
                  </a:cubicBezTo>
                  <a:cubicBezTo>
                    <a:pt x="4271" y="49615"/>
                    <a:pt x="4231" y="49457"/>
                    <a:pt x="4271" y="49319"/>
                  </a:cubicBezTo>
                  <a:cubicBezTo>
                    <a:pt x="4319" y="49221"/>
                    <a:pt x="4422" y="49150"/>
                    <a:pt x="4534" y="49150"/>
                  </a:cubicBezTo>
                  <a:close/>
                  <a:moveTo>
                    <a:pt x="35038" y="49158"/>
                  </a:moveTo>
                  <a:cubicBezTo>
                    <a:pt x="35111" y="49158"/>
                    <a:pt x="35183" y="49188"/>
                    <a:pt x="35245" y="49239"/>
                  </a:cubicBezTo>
                  <a:cubicBezTo>
                    <a:pt x="35305" y="49299"/>
                    <a:pt x="35364" y="49338"/>
                    <a:pt x="35423" y="49398"/>
                  </a:cubicBezTo>
                  <a:lnTo>
                    <a:pt x="35502" y="49457"/>
                  </a:lnTo>
                  <a:lnTo>
                    <a:pt x="35542" y="49496"/>
                  </a:lnTo>
                  <a:cubicBezTo>
                    <a:pt x="35680" y="49595"/>
                    <a:pt x="35799" y="49694"/>
                    <a:pt x="35917" y="49793"/>
                  </a:cubicBezTo>
                  <a:cubicBezTo>
                    <a:pt x="36036" y="49892"/>
                    <a:pt x="36155" y="49991"/>
                    <a:pt x="36273" y="50089"/>
                  </a:cubicBezTo>
                  <a:cubicBezTo>
                    <a:pt x="36372" y="50188"/>
                    <a:pt x="36510" y="50267"/>
                    <a:pt x="36589" y="50386"/>
                  </a:cubicBezTo>
                  <a:cubicBezTo>
                    <a:pt x="36669" y="50485"/>
                    <a:pt x="36708" y="50564"/>
                    <a:pt x="36708" y="50682"/>
                  </a:cubicBezTo>
                  <a:cubicBezTo>
                    <a:pt x="36728" y="50781"/>
                    <a:pt x="36669" y="50900"/>
                    <a:pt x="36589" y="50979"/>
                  </a:cubicBezTo>
                  <a:cubicBezTo>
                    <a:pt x="36530" y="51058"/>
                    <a:pt x="36392" y="51098"/>
                    <a:pt x="36293" y="51098"/>
                  </a:cubicBezTo>
                  <a:cubicBezTo>
                    <a:pt x="36174" y="51098"/>
                    <a:pt x="36095" y="51038"/>
                    <a:pt x="35996" y="50979"/>
                  </a:cubicBezTo>
                  <a:cubicBezTo>
                    <a:pt x="35878" y="50880"/>
                    <a:pt x="35799" y="50762"/>
                    <a:pt x="35700" y="50643"/>
                  </a:cubicBezTo>
                  <a:cubicBezTo>
                    <a:pt x="35601" y="50524"/>
                    <a:pt x="35522" y="50425"/>
                    <a:pt x="35423" y="50307"/>
                  </a:cubicBezTo>
                  <a:cubicBezTo>
                    <a:pt x="35324" y="50188"/>
                    <a:pt x="35206" y="50050"/>
                    <a:pt x="35107" y="49931"/>
                  </a:cubicBezTo>
                  <a:lnTo>
                    <a:pt x="35107" y="49912"/>
                  </a:lnTo>
                  <a:lnTo>
                    <a:pt x="35067" y="49872"/>
                  </a:lnTo>
                  <a:lnTo>
                    <a:pt x="35008" y="49793"/>
                  </a:lnTo>
                  <a:cubicBezTo>
                    <a:pt x="34949" y="49734"/>
                    <a:pt x="34909" y="49674"/>
                    <a:pt x="34850" y="49615"/>
                  </a:cubicBezTo>
                  <a:cubicBezTo>
                    <a:pt x="34751" y="49516"/>
                    <a:pt x="34751" y="49358"/>
                    <a:pt x="34850" y="49239"/>
                  </a:cubicBezTo>
                  <a:cubicBezTo>
                    <a:pt x="34907" y="49183"/>
                    <a:pt x="34972" y="49158"/>
                    <a:pt x="35038" y="49158"/>
                  </a:cubicBezTo>
                  <a:close/>
                  <a:moveTo>
                    <a:pt x="1947" y="49765"/>
                  </a:moveTo>
                  <a:cubicBezTo>
                    <a:pt x="1972" y="49765"/>
                    <a:pt x="1996" y="49768"/>
                    <a:pt x="2017" y="49773"/>
                  </a:cubicBezTo>
                  <a:cubicBezTo>
                    <a:pt x="2096" y="49813"/>
                    <a:pt x="2156" y="49872"/>
                    <a:pt x="2215" y="49931"/>
                  </a:cubicBezTo>
                  <a:cubicBezTo>
                    <a:pt x="2314" y="50070"/>
                    <a:pt x="2413" y="50208"/>
                    <a:pt x="2511" y="50346"/>
                  </a:cubicBezTo>
                  <a:cubicBezTo>
                    <a:pt x="2670" y="50564"/>
                    <a:pt x="2847" y="50762"/>
                    <a:pt x="3006" y="50959"/>
                  </a:cubicBezTo>
                  <a:cubicBezTo>
                    <a:pt x="3045" y="51018"/>
                    <a:pt x="3085" y="51078"/>
                    <a:pt x="3104" y="51137"/>
                  </a:cubicBezTo>
                  <a:cubicBezTo>
                    <a:pt x="3104" y="51177"/>
                    <a:pt x="3104" y="51236"/>
                    <a:pt x="3104" y="51295"/>
                  </a:cubicBezTo>
                  <a:cubicBezTo>
                    <a:pt x="3085" y="51394"/>
                    <a:pt x="3045" y="51473"/>
                    <a:pt x="2966" y="51532"/>
                  </a:cubicBezTo>
                  <a:cubicBezTo>
                    <a:pt x="2889" y="51594"/>
                    <a:pt x="2802" y="51623"/>
                    <a:pt x="2718" y="51623"/>
                  </a:cubicBezTo>
                  <a:cubicBezTo>
                    <a:pt x="2588" y="51623"/>
                    <a:pt x="2465" y="51554"/>
                    <a:pt x="2393" y="51434"/>
                  </a:cubicBezTo>
                  <a:cubicBezTo>
                    <a:pt x="2136" y="51038"/>
                    <a:pt x="1899" y="50663"/>
                    <a:pt x="1622" y="50287"/>
                  </a:cubicBezTo>
                  <a:cubicBezTo>
                    <a:pt x="1523" y="50129"/>
                    <a:pt x="1602" y="49912"/>
                    <a:pt x="1740" y="49813"/>
                  </a:cubicBezTo>
                  <a:cubicBezTo>
                    <a:pt x="1798" y="49784"/>
                    <a:pt x="1877" y="49765"/>
                    <a:pt x="1947" y="49765"/>
                  </a:cubicBezTo>
                  <a:close/>
                  <a:moveTo>
                    <a:pt x="25520" y="50307"/>
                  </a:moveTo>
                  <a:cubicBezTo>
                    <a:pt x="25698" y="50307"/>
                    <a:pt x="25915" y="50485"/>
                    <a:pt x="25896" y="50682"/>
                  </a:cubicBezTo>
                  <a:cubicBezTo>
                    <a:pt x="25876" y="50841"/>
                    <a:pt x="25876" y="50979"/>
                    <a:pt x="25896" y="51137"/>
                  </a:cubicBezTo>
                  <a:lnTo>
                    <a:pt x="25896" y="51177"/>
                  </a:lnTo>
                  <a:lnTo>
                    <a:pt x="25896" y="51256"/>
                  </a:lnTo>
                  <a:cubicBezTo>
                    <a:pt x="25915" y="51335"/>
                    <a:pt x="25935" y="51394"/>
                    <a:pt x="25955" y="51473"/>
                  </a:cubicBezTo>
                  <a:cubicBezTo>
                    <a:pt x="25975" y="51532"/>
                    <a:pt x="25994" y="51612"/>
                    <a:pt x="26034" y="51671"/>
                  </a:cubicBezTo>
                  <a:lnTo>
                    <a:pt x="26034" y="51691"/>
                  </a:lnTo>
                  <a:cubicBezTo>
                    <a:pt x="26054" y="51730"/>
                    <a:pt x="26074" y="51770"/>
                    <a:pt x="26093" y="51789"/>
                  </a:cubicBezTo>
                  <a:cubicBezTo>
                    <a:pt x="26153" y="51928"/>
                    <a:pt x="26251" y="52066"/>
                    <a:pt x="26330" y="52185"/>
                  </a:cubicBezTo>
                  <a:cubicBezTo>
                    <a:pt x="26469" y="52363"/>
                    <a:pt x="26350" y="52639"/>
                    <a:pt x="26192" y="52758"/>
                  </a:cubicBezTo>
                  <a:cubicBezTo>
                    <a:pt x="26120" y="52787"/>
                    <a:pt x="26026" y="52805"/>
                    <a:pt x="25943" y="52805"/>
                  </a:cubicBezTo>
                  <a:cubicBezTo>
                    <a:pt x="25912" y="52805"/>
                    <a:pt x="25883" y="52803"/>
                    <a:pt x="25856" y="52798"/>
                  </a:cubicBezTo>
                  <a:cubicBezTo>
                    <a:pt x="25737" y="52758"/>
                    <a:pt x="25678" y="52699"/>
                    <a:pt x="25619" y="52600"/>
                  </a:cubicBezTo>
                  <a:cubicBezTo>
                    <a:pt x="25401" y="52343"/>
                    <a:pt x="25283" y="52007"/>
                    <a:pt x="25204" y="51691"/>
                  </a:cubicBezTo>
                  <a:cubicBezTo>
                    <a:pt x="25125" y="51355"/>
                    <a:pt x="25085" y="51018"/>
                    <a:pt x="25144" y="50682"/>
                  </a:cubicBezTo>
                  <a:cubicBezTo>
                    <a:pt x="25144" y="50584"/>
                    <a:pt x="25184" y="50505"/>
                    <a:pt x="25243" y="50425"/>
                  </a:cubicBezTo>
                  <a:cubicBezTo>
                    <a:pt x="25322" y="50346"/>
                    <a:pt x="25421" y="50307"/>
                    <a:pt x="25520" y="50307"/>
                  </a:cubicBezTo>
                  <a:close/>
                  <a:moveTo>
                    <a:pt x="7508" y="50600"/>
                  </a:moveTo>
                  <a:cubicBezTo>
                    <a:pt x="7522" y="50600"/>
                    <a:pt x="7537" y="50601"/>
                    <a:pt x="7552" y="50603"/>
                  </a:cubicBezTo>
                  <a:cubicBezTo>
                    <a:pt x="7651" y="50603"/>
                    <a:pt x="7730" y="50702"/>
                    <a:pt x="7730" y="50801"/>
                  </a:cubicBezTo>
                  <a:cubicBezTo>
                    <a:pt x="7710" y="51078"/>
                    <a:pt x="7730" y="51355"/>
                    <a:pt x="7730" y="51651"/>
                  </a:cubicBezTo>
                  <a:cubicBezTo>
                    <a:pt x="7750" y="51770"/>
                    <a:pt x="7750" y="51908"/>
                    <a:pt x="7769" y="52046"/>
                  </a:cubicBezTo>
                  <a:lnTo>
                    <a:pt x="7789" y="52086"/>
                  </a:lnTo>
                  <a:cubicBezTo>
                    <a:pt x="7789" y="52125"/>
                    <a:pt x="7789" y="52165"/>
                    <a:pt x="7789" y="52185"/>
                  </a:cubicBezTo>
                  <a:cubicBezTo>
                    <a:pt x="7809" y="52284"/>
                    <a:pt x="7829" y="52382"/>
                    <a:pt x="7829" y="52481"/>
                  </a:cubicBezTo>
                  <a:cubicBezTo>
                    <a:pt x="7829" y="52659"/>
                    <a:pt x="7671" y="52817"/>
                    <a:pt x="7512" y="52857"/>
                  </a:cubicBezTo>
                  <a:cubicBezTo>
                    <a:pt x="7499" y="52858"/>
                    <a:pt x="7486" y="52859"/>
                    <a:pt x="7473" y="52859"/>
                  </a:cubicBezTo>
                  <a:cubicBezTo>
                    <a:pt x="7307" y="52859"/>
                    <a:pt x="7134" y="52745"/>
                    <a:pt x="7097" y="52580"/>
                  </a:cubicBezTo>
                  <a:cubicBezTo>
                    <a:pt x="7038" y="52264"/>
                    <a:pt x="7078" y="51948"/>
                    <a:pt x="7117" y="51651"/>
                  </a:cubicBezTo>
                  <a:cubicBezTo>
                    <a:pt x="7157" y="51335"/>
                    <a:pt x="7216" y="51038"/>
                    <a:pt x="7315" y="50742"/>
                  </a:cubicBezTo>
                  <a:cubicBezTo>
                    <a:pt x="7349" y="50656"/>
                    <a:pt x="7414" y="50600"/>
                    <a:pt x="7508" y="50600"/>
                  </a:cubicBezTo>
                  <a:close/>
                  <a:moveTo>
                    <a:pt x="9529" y="51374"/>
                  </a:moveTo>
                  <a:cubicBezTo>
                    <a:pt x="9568" y="51374"/>
                    <a:pt x="9608" y="51374"/>
                    <a:pt x="9647" y="51394"/>
                  </a:cubicBezTo>
                  <a:cubicBezTo>
                    <a:pt x="9884" y="51473"/>
                    <a:pt x="10082" y="51612"/>
                    <a:pt x="10280" y="51770"/>
                  </a:cubicBezTo>
                  <a:cubicBezTo>
                    <a:pt x="10359" y="51829"/>
                    <a:pt x="10438" y="51888"/>
                    <a:pt x="10497" y="51967"/>
                  </a:cubicBezTo>
                  <a:cubicBezTo>
                    <a:pt x="10576" y="52046"/>
                    <a:pt x="10655" y="52165"/>
                    <a:pt x="10734" y="52264"/>
                  </a:cubicBezTo>
                  <a:cubicBezTo>
                    <a:pt x="10794" y="52363"/>
                    <a:pt x="10794" y="52501"/>
                    <a:pt x="10774" y="52600"/>
                  </a:cubicBezTo>
                  <a:cubicBezTo>
                    <a:pt x="10754" y="52699"/>
                    <a:pt x="10695" y="52778"/>
                    <a:pt x="10616" y="52837"/>
                  </a:cubicBezTo>
                  <a:cubicBezTo>
                    <a:pt x="10537" y="52896"/>
                    <a:pt x="10458" y="52916"/>
                    <a:pt x="10359" y="52936"/>
                  </a:cubicBezTo>
                  <a:cubicBezTo>
                    <a:pt x="10300" y="52936"/>
                    <a:pt x="10240" y="52916"/>
                    <a:pt x="10181" y="52896"/>
                  </a:cubicBezTo>
                  <a:cubicBezTo>
                    <a:pt x="10122" y="52877"/>
                    <a:pt x="10082" y="52837"/>
                    <a:pt x="10043" y="52798"/>
                  </a:cubicBezTo>
                  <a:cubicBezTo>
                    <a:pt x="9944" y="52679"/>
                    <a:pt x="9845" y="52580"/>
                    <a:pt x="9766" y="52481"/>
                  </a:cubicBezTo>
                  <a:cubicBezTo>
                    <a:pt x="9667" y="52382"/>
                    <a:pt x="9568" y="52284"/>
                    <a:pt x="9450" y="52205"/>
                  </a:cubicBezTo>
                  <a:cubicBezTo>
                    <a:pt x="9390" y="52145"/>
                    <a:pt x="9311" y="52106"/>
                    <a:pt x="9252" y="52046"/>
                  </a:cubicBezTo>
                  <a:cubicBezTo>
                    <a:pt x="9193" y="51987"/>
                    <a:pt x="9133" y="51868"/>
                    <a:pt x="9133" y="51770"/>
                  </a:cubicBezTo>
                  <a:cubicBezTo>
                    <a:pt x="9133" y="51710"/>
                    <a:pt x="9153" y="51631"/>
                    <a:pt x="9193" y="51572"/>
                  </a:cubicBezTo>
                  <a:cubicBezTo>
                    <a:pt x="9232" y="51493"/>
                    <a:pt x="9311" y="51434"/>
                    <a:pt x="9390" y="51414"/>
                  </a:cubicBezTo>
                  <a:cubicBezTo>
                    <a:pt x="9430" y="51374"/>
                    <a:pt x="9489" y="51374"/>
                    <a:pt x="9529" y="51374"/>
                  </a:cubicBezTo>
                  <a:close/>
                  <a:moveTo>
                    <a:pt x="30005" y="51327"/>
                  </a:moveTo>
                  <a:cubicBezTo>
                    <a:pt x="30065" y="51327"/>
                    <a:pt x="30124" y="51352"/>
                    <a:pt x="30165" y="51394"/>
                  </a:cubicBezTo>
                  <a:cubicBezTo>
                    <a:pt x="30600" y="51750"/>
                    <a:pt x="31035" y="52106"/>
                    <a:pt x="31470" y="52461"/>
                  </a:cubicBezTo>
                  <a:cubicBezTo>
                    <a:pt x="31628" y="52580"/>
                    <a:pt x="31588" y="52837"/>
                    <a:pt x="31470" y="52975"/>
                  </a:cubicBezTo>
                  <a:cubicBezTo>
                    <a:pt x="31401" y="53045"/>
                    <a:pt x="31302" y="53079"/>
                    <a:pt x="31205" y="53079"/>
                  </a:cubicBezTo>
                  <a:cubicBezTo>
                    <a:pt x="31109" y="53079"/>
                    <a:pt x="31015" y="53045"/>
                    <a:pt x="30956" y="52975"/>
                  </a:cubicBezTo>
                  <a:cubicBezTo>
                    <a:pt x="30580" y="52560"/>
                    <a:pt x="30225" y="52125"/>
                    <a:pt x="29849" y="51710"/>
                  </a:cubicBezTo>
                  <a:cubicBezTo>
                    <a:pt x="29770" y="51612"/>
                    <a:pt x="29770" y="51493"/>
                    <a:pt x="29849" y="51394"/>
                  </a:cubicBezTo>
                  <a:cubicBezTo>
                    <a:pt x="29896" y="51347"/>
                    <a:pt x="29951" y="51327"/>
                    <a:pt x="30005" y="51327"/>
                  </a:cubicBezTo>
                  <a:close/>
                  <a:moveTo>
                    <a:pt x="17555" y="50153"/>
                  </a:moveTo>
                  <a:cubicBezTo>
                    <a:pt x="17592" y="50153"/>
                    <a:pt x="17631" y="50158"/>
                    <a:pt x="17673" y="50169"/>
                  </a:cubicBezTo>
                  <a:cubicBezTo>
                    <a:pt x="17850" y="50208"/>
                    <a:pt x="17989" y="50445"/>
                    <a:pt x="17930" y="50643"/>
                  </a:cubicBezTo>
                  <a:cubicBezTo>
                    <a:pt x="17870" y="50841"/>
                    <a:pt x="17811" y="51038"/>
                    <a:pt x="17771" y="51236"/>
                  </a:cubicBezTo>
                  <a:cubicBezTo>
                    <a:pt x="17752" y="51315"/>
                    <a:pt x="17732" y="51414"/>
                    <a:pt x="17732" y="51513"/>
                  </a:cubicBezTo>
                  <a:lnTo>
                    <a:pt x="17712" y="51592"/>
                  </a:lnTo>
                  <a:cubicBezTo>
                    <a:pt x="17712" y="51631"/>
                    <a:pt x="17712" y="51671"/>
                    <a:pt x="17712" y="51730"/>
                  </a:cubicBezTo>
                  <a:cubicBezTo>
                    <a:pt x="17692" y="51908"/>
                    <a:pt x="17692" y="52106"/>
                    <a:pt x="17692" y="52284"/>
                  </a:cubicBezTo>
                  <a:cubicBezTo>
                    <a:pt x="17712" y="52501"/>
                    <a:pt x="17732" y="52699"/>
                    <a:pt x="17712" y="52896"/>
                  </a:cubicBezTo>
                  <a:cubicBezTo>
                    <a:pt x="17712" y="53114"/>
                    <a:pt x="17574" y="53272"/>
                    <a:pt x="17356" y="53311"/>
                  </a:cubicBezTo>
                  <a:cubicBezTo>
                    <a:pt x="17341" y="53313"/>
                    <a:pt x="17325" y="53314"/>
                    <a:pt x="17310" y="53314"/>
                  </a:cubicBezTo>
                  <a:cubicBezTo>
                    <a:pt x="17114" y="53314"/>
                    <a:pt x="16957" y="53198"/>
                    <a:pt x="16902" y="53015"/>
                  </a:cubicBezTo>
                  <a:cubicBezTo>
                    <a:pt x="16763" y="52580"/>
                    <a:pt x="16823" y="52106"/>
                    <a:pt x="16882" y="51671"/>
                  </a:cubicBezTo>
                  <a:cubicBezTo>
                    <a:pt x="16941" y="51236"/>
                    <a:pt x="17040" y="50841"/>
                    <a:pt x="17198" y="50425"/>
                  </a:cubicBezTo>
                  <a:cubicBezTo>
                    <a:pt x="17263" y="50262"/>
                    <a:pt x="17382" y="50153"/>
                    <a:pt x="17555" y="50153"/>
                  </a:cubicBezTo>
                  <a:close/>
                  <a:moveTo>
                    <a:pt x="12680" y="50853"/>
                  </a:moveTo>
                  <a:cubicBezTo>
                    <a:pt x="12704" y="50853"/>
                    <a:pt x="12728" y="50855"/>
                    <a:pt x="12751" y="50860"/>
                  </a:cubicBezTo>
                  <a:cubicBezTo>
                    <a:pt x="12929" y="50880"/>
                    <a:pt x="13106" y="51038"/>
                    <a:pt x="13087" y="51236"/>
                  </a:cubicBezTo>
                  <a:cubicBezTo>
                    <a:pt x="13047" y="51572"/>
                    <a:pt x="13008" y="51908"/>
                    <a:pt x="12948" y="52244"/>
                  </a:cubicBezTo>
                  <a:cubicBezTo>
                    <a:pt x="12929" y="52402"/>
                    <a:pt x="12909" y="52580"/>
                    <a:pt x="12889" y="52758"/>
                  </a:cubicBezTo>
                  <a:cubicBezTo>
                    <a:pt x="12869" y="52956"/>
                    <a:pt x="12869" y="53193"/>
                    <a:pt x="12751" y="53371"/>
                  </a:cubicBezTo>
                  <a:cubicBezTo>
                    <a:pt x="12672" y="53494"/>
                    <a:pt x="12538" y="53554"/>
                    <a:pt x="12406" y="53554"/>
                  </a:cubicBezTo>
                  <a:cubicBezTo>
                    <a:pt x="12239" y="53554"/>
                    <a:pt x="12074" y="53459"/>
                    <a:pt x="12019" y="53272"/>
                  </a:cubicBezTo>
                  <a:cubicBezTo>
                    <a:pt x="11980" y="53054"/>
                    <a:pt x="12039" y="52837"/>
                    <a:pt x="12079" y="52620"/>
                  </a:cubicBezTo>
                  <a:cubicBezTo>
                    <a:pt x="12098" y="52461"/>
                    <a:pt x="12138" y="52303"/>
                    <a:pt x="12158" y="52125"/>
                  </a:cubicBezTo>
                  <a:cubicBezTo>
                    <a:pt x="12217" y="51789"/>
                    <a:pt x="12276" y="51473"/>
                    <a:pt x="12336" y="51137"/>
                  </a:cubicBezTo>
                  <a:cubicBezTo>
                    <a:pt x="12353" y="50965"/>
                    <a:pt x="12520" y="50853"/>
                    <a:pt x="12680" y="50853"/>
                  </a:cubicBezTo>
                  <a:close/>
                  <a:moveTo>
                    <a:pt x="22706" y="51483"/>
                  </a:moveTo>
                  <a:cubicBezTo>
                    <a:pt x="22761" y="51483"/>
                    <a:pt x="22817" y="51499"/>
                    <a:pt x="22871" y="51532"/>
                  </a:cubicBezTo>
                  <a:cubicBezTo>
                    <a:pt x="23010" y="51592"/>
                    <a:pt x="23069" y="51809"/>
                    <a:pt x="22990" y="51948"/>
                  </a:cubicBezTo>
                  <a:cubicBezTo>
                    <a:pt x="22832" y="52185"/>
                    <a:pt x="22674" y="52422"/>
                    <a:pt x="22535" y="52659"/>
                  </a:cubicBezTo>
                  <a:cubicBezTo>
                    <a:pt x="22377" y="52896"/>
                    <a:pt x="22239" y="53153"/>
                    <a:pt x="22081" y="53391"/>
                  </a:cubicBezTo>
                  <a:cubicBezTo>
                    <a:pt x="22002" y="53496"/>
                    <a:pt x="21887" y="53557"/>
                    <a:pt x="21767" y="53557"/>
                  </a:cubicBezTo>
                  <a:cubicBezTo>
                    <a:pt x="21707" y="53557"/>
                    <a:pt x="21646" y="53542"/>
                    <a:pt x="21586" y="53509"/>
                  </a:cubicBezTo>
                  <a:cubicBezTo>
                    <a:pt x="21428" y="53430"/>
                    <a:pt x="21349" y="53173"/>
                    <a:pt x="21468" y="53015"/>
                  </a:cubicBezTo>
                  <a:cubicBezTo>
                    <a:pt x="21626" y="52778"/>
                    <a:pt x="21784" y="52560"/>
                    <a:pt x="21962" y="52323"/>
                  </a:cubicBezTo>
                  <a:cubicBezTo>
                    <a:pt x="22120" y="52106"/>
                    <a:pt x="22278" y="51868"/>
                    <a:pt x="22436" y="51631"/>
                  </a:cubicBezTo>
                  <a:cubicBezTo>
                    <a:pt x="22501" y="51540"/>
                    <a:pt x="22601" y="51483"/>
                    <a:pt x="22706" y="51483"/>
                  </a:cubicBezTo>
                  <a:close/>
                  <a:moveTo>
                    <a:pt x="4134" y="53101"/>
                  </a:moveTo>
                  <a:cubicBezTo>
                    <a:pt x="4166" y="53101"/>
                    <a:pt x="4198" y="53106"/>
                    <a:pt x="4231" y="53114"/>
                  </a:cubicBezTo>
                  <a:cubicBezTo>
                    <a:pt x="4310" y="53114"/>
                    <a:pt x="4409" y="53193"/>
                    <a:pt x="4449" y="53272"/>
                  </a:cubicBezTo>
                  <a:cubicBezTo>
                    <a:pt x="4547" y="53509"/>
                    <a:pt x="4646" y="53746"/>
                    <a:pt x="4745" y="53984"/>
                  </a:cubicBezTo>
                  <a:cubicBezTo>
                    <a:pt x="4785" y="54102"/>
                    <a:pt x="4844" y="54221"/>
                    <a:pt x="4903" y="54320"/>
                  </a:cubicBezTo>
                  <a:cubicBezTo>
                    <a:pt x="4962" y="54497"/>
                    <a:pt x="5042" y="54656"/>
                    <a:pt x="5061" y="54833"/>
                  </a:cubicBezTo>
                  <a:cubicBezTo>
                    <a:pt x="5061" y="55011"/>
                    <a:pt x="4923" y="55170"/>
                    <a:pt x="4765" y="55209"/>
                  </a:cubicBezTo>
                  <a:cubicBezTo>
                    <a:pt x="4735" y="55224"/>
                    <a:pt x="4702" y="55231"/>
                    <a:pt x="4669" y="55231"/>
                  </a:cubicBezTo>
                  <a:cubicBezTo>
                    <a:pt x="4616" y="55231"/>
                    <a:pt x="4564" y="55214"/>
                    <a:pt x="4528" y="55189"/>
                  </a:cubicBezTo>
                  <a:cubicBezTo>
                    <a:pt x="4429" y="55170"/>
                    <a:pt x="4389" y="55110"/>
                    <a:pt x="4330" y="55031"/>
                  </a:cubicBezTo>
                  <a:cubicBezTo>
                    <a:pt x="4271" y="54972"/>
                    <a:pt x="4251" y="54873"/>
                    <a:pt x="4211" y="54794"/>
                  </a:cubicBezTo>
                  <a:cubicBezTo>
                    <a:pt x="4192" y="54735"/>
                    <a:pt x="4172" y="54675"/>
                    <a:pt x="4152" y="54616"/>
                  </a:cubicBezTo>
                  <a:cubicBezTo>
                    <a:pt x="4113" y="54497"/>
                    <a:pt x="4073" y="54379"/>
                    <a:pt x="4033" y="54260"/>
                  </a:cubicBezTo>
                  <a:cubicBezTo>
                    <a:pt x="3954" y="54023"/>
                    <a:pt x="3875" y="53786"/>
                    <a:pt x="3796" y="53529"/>
                  </a:cubicBezTo>
                  <a:cubicBezTo>
                    <a:pt x="3757" y="53371"/>
                    <a:pt x="3856" y="53193"/>
                    <a:pt x="4014" y="53134"/>
                  </a:cubicBezTo>
                  <a:cubicBezTo>
                    <a:pt x="4048" y="53110"/>
                    <a:pt x="4090" y="53101"/>
                    <a:pt x="4134" y="53101"/>
                  </a:cubicBezTo>
                  <a:close/>
                  <a:moveTo>
                    <a:pt x="3677" y="55803"/>
                  </a:moveTo>
                  <a:cubicBezTo>
                    <a:pt x="3704" y="55809"/>
                    <a:pt x="3730" y="55815"/>
                    <a:pt x="3757" y="55822"/>
                  </a:cubicBezTo>
                  <a:cubicBezTo>
                    <a:pt x="3730" y="55808"/>
                    <a:pt x="3703" y="55804"/>
                    <a:pt x="3677" y="55803"/>
                  </a:cubicBezTo>
                  <a:close/>
                  <a:moveTo>
                    <a:pt x="2307" y="55414"/>
                  </a:moveTo>
                  <a:cubicBezTo>
                    <a:pt x="2378" y="55414"/>
                    <a:pt x="2449" y="55432"/>
                    <a:pt x="2511" y="55466"/>
                  </a:cubicBezTo>
                  <a:cubicBezTo>
                    <a:pt x="2551" y="55486"/>
                    <a:pt x="2610" y="55506"/>
                    <a:pt x="2650" y="55525"/>
                  </a:cubicBezTo>
                  <a:lnTo>
                    <a:pt x="2709" y="55565"/>
                  </a:lnTo>
                  <a:cubicBezTo>
                    <a:pt x="2729" y="55585"/>
                    <a:pt x="2808" y="55604"/>
                    <a:pt x="2828" y="55624"/>
                  </a:cubicBezTo>
                  <a:cubicBezTo>
                    <a:pt x="2887" y="55624"/>
                    <a:pt x="2926" y="55644"/>
                    <a:pt x="2966" y="55664"/>
                  </a:cubicBezTo>
                  <a:cubicBezTo>
                    <a:pt x="3144" y="55723"/>
                    <a:pt x="3322" y="55763"/>
                    <a:pt x="3500" y="55782"/>
                  </a:cubicBezTo>
                  <a:cubicBezTo>
                    <a:pt x="3564" y="55782"/>
                    <a:pt x="3621" y="55791"/>
                    <a:pt x="3674" y="55802"/>
                  </a:cubicBezTo>
                  <a:lnTo>
                    <a:pt x="3674" y="55802"/>
                  </a:lnTo>
                  <a:cubicBezTo>
                    <a:pt x="3662" y="55802"/>
                    <a:pt x="3650" y="55802"/>
                    <a:pt x="3638" y="55802"/>
                  </a:cubicBezTo>
                  <a:cubicBezTo>
                    <a:pt x="3651" y="55802"/>
                    <a:pt x="3664" y="55802"/>
                    <a:pt x="3677" y="55803"/>
                  </a:cubicBezTo>
                  <a:lnTo>
                    <a:pt x="3677" y="55803"/>
                  </a:lnTo>
                  <a:cubicBezTo>
                    <a:pt x="3676" y="55803"/>
                    <a:pt x="3675" y="55802"/>
                    <a:pt x="3674" y="55802"/>
                  </a:cubicBezTo>
                  <a:lnTo>
                    <a:pt x="3674" y="55802"/>
                  </a:lnTo>
                  <a:cubicBezTo>
                    <a:pt x="3736" y="55803"/>
                    <a:pt x="3786" y="55805"/>
                    <a:pt x="3836" y="55822"/>
                  </a:cubicBezTo>
                  <a:cubicBezTo>
                    <a:pt x="4073" y="55842"/>
                    <a:pt x="4251" y="56000"/>
                    <a:pt x="4251" y="56237"/>
                  </a:cubicBezTo>
                  <a:cubicBezTo>
                    <a:pt x="4271" y="56474"/>
                    <a:pt x="4053" y="56652"/>
                    <a:pt x="3836" y="56652"/>
                  </a:cubicBezTo>
                  <a:cubicBezTo>
                    <a:pt x="3243" y="56652"/>
                    <a:pt x="2630" y="56454"/>
                    <a:pt x="2116" y="56138"/>
                  </a:cubicBezTo>
                  <a:cubicBezTo>
                    <a:pt x="1938" y="56039"/>
                    <a:pt x="1879" y="55802"/>
                    <a:pt x="1978" y="55604"/>
                  </a:cubicBezTo>
                  <a:cubicBezTo>
                    <a:pt x="2042" y="55476"/>
                    <a:pt x="2174" y="55414"/>
                    <a:pt x="2307" y="55414"/>
                  </a:cubicBezTo>
                  <a:close/>
                  <a:moveTo>
                    <a:pt x="76044" y="0"/>
                  </a:moveTo>
                  <a:cubicBezTo>
                    <a:pt x="76103" y="2333"/>
                    <a:pt x="75827" y="4646"/>
                    <a:pt x="74759" y="6721"/>
                  </a:cubicBezTo>
                  <a:cubicBezTo>
                    <a:pt x="72822" y="10516"/>
                    <a:pt x="68671" y="12711"/>
                    <a:pt x="64500" y="13640"/>
                  </a:cubicBezTo>
                  <a:cubicBezTo>
                    <a:pt x="60349" y="14588"/>
                    <a:pt x="56040" y="14509"/>
                    <a:pt x="51810" y="15043"/>
                  </a:cubicBezTo>
                  <a:cubicBezTo>
                    <a:pt x="47580" y="15596"/>
                    <a:pt x="43211" y="16901"/>
                    <a:pt x="40286" y="20004"/>
                  </a:cubicBezTo>
                  <a:cubicBezTo>
                    <a:pt x="35127" y="25500"/>
                    <a:pt x="35878" y="35027"/>
                    <a:pt x="30185" y="39969"/>
                  </a:cubicBezTo>
                  <a:cubicBezTo>
                    <a:pt x="27370" y="42420"/>
                    <a:pt x="23571" y="43180"/>
                    <a:pt x="19772" y="43180"/>
                  </a:cubicBezTo>
                  <a:cubicBezTo>
                    <a:pt x="18608" y="43180"/>
                    <a:pt x="17444" y="43109"/>
                    <a:pt x="16309" y="42993"/>
                  </a:cubicBezTo>
                  <a:cubicBezTo>
                    <a:pt x="13066" y="42663"/>
                    <a:pt x="9790" y="41706"/>
                    <a:pt x="6531" y="41706"/>
                  </a:cubicBezTo>
                  <a:cubicBezTo>
                    <a:pt x="5498" y="41706"/>
                    <a:pt x="4468" y="41802"/>
                    <a:pt x="3440" y="42044"/>
                  </a:cubicBezTo>
                  <a:cubicBezTo>
                    <a:pt x="2254" y="42321"/>
                    <a:pt x="1108" y="42756"/>
                    <a:pt x="1" y="43309"/>
                  </a:cubicBezTo>
                  <a:lnTo>
                    <a:pt x="1" y="53529"/>
                  </a:lnTo>
                  <a:cubicBezTo>
                    <a:pt x="41" y="53529"/>
                    <a:pt x="60" y="53549"/>
                    <a:pt x="100" y="53549"/>
                  </a:cubicBezTo>
                  <a:cubicBezTo>
                    <a:pt x="377" y="53549"/>
                    <a:pt x="653" y="53529"/>
                    <a:pt x="930" y="53489"/>
                  </a:cubicBezTo>
                  <a:cubicBezTo>
                    <a:pt x="939" y="53488"/>
                    <a:pt x="948" y="53488"/>
                    <a:pt x="957" y="53488"/>
                  </a:cubicBezTo>
                  <a:cubicBezTo>
                    <a:pt x="1124" y="53488"/>
                    <a:pt x="1267" y="53656"/>
                    <a:pt x="1286" y="53806"/>
                  </a:cubicBezTo>
                  <a:cubicBezTo>
                    <a:pt x="1286" y="53885"/>
                    <a:pt x="1286" y="53964"/>
                    <a:pt x="1246" y="54043"/>
                  </a:cubicBezTo>
                  <a:cubicBezTo>
                    <a:pt x="1207" y="54122"/>
                    <a:pt x="1108" y="54201"/>
                    <a:pt x="1029" y="54221"/>
                  </a:cubicBezTo>
                  <a:cubicBezTo>
                    <a:pt x="833" y="54245"/>
                    <a:pt x="638" y="54262"/>
                    <a:pt x="442" y="54262"/>
                  </a:cubicBezTo>
                  <a:cubicBezTo>
                    <a:pt x="322" y="54262"/>
                    <a:pt x="201" y="54256"/>
                    <a:pt x="80" y="54240"/>
                  </a:cubicBezTo>
                  <a:lnTo>
                    <a:pt x="1" y="54240"/>
                  </a:lnTo>
                  <a:lnTo>
                    <a:pt x="1" y="59775"/>
                  </a:lnTo>
                  <a:cubicBezTo>
                    <a:pt x="218" y="60210"/>
                    <a:pt x="416" y="60665"/>
                    <a:pt x="594" y="61119"/>
                  </a:cubicBezTo>
                  <a:cubicBezTo>
                    <a:pt x="673" y="61317"/>
                    <a:pt x="535" y="61534"/>
                    <a:pt x="357" y="61613"/>
                  </a:cubicBezTo>
                  <a:cubicBezTo>
                    <a:pt x="319" y="61629"/>
                    <a:pt x="276" y="61635"/>
                    <a:pt x="230" y="61635"/>
                  </a:cubicBezTo>
                  <a:cubicBezTo>
                    <a:pt x="155" y="61635"/>
                    <a:pt x="74" y="61618"/>
                    <a:pt x="1" y="61594"/>
                  </a:cubicBezTo>
                  <a:lnTo>
                    <a:pt x="1" y="66278"/>
                  </a:lnTo>
                  <a:cubicBezTo>
                    <a:pt x="1424" y="62503"/>
                    <a:pt x="3658" y="59716"/>
                    <a:pt x="7651" y="58214"/>
                  </a:cubicBezTo>
                  <a:cubicBezTo>
                    <a:pt x="10398" y="57166"/>
                    <a:pt x="13339" y="56889"/>
                    <a:pt x="16291" y="56889"/>
                  </a:cubicBezTo>
                  <a:cubicBezTo>
                    <a:pt x="17458" y="56889"/>
                    <a:pt x="18628" y="56932"/>
                    <a:pt x="19788" y="56988"/>
                  </a:cubicBezTo>
                  <a:cubicBezTo>
                    <a:pt x="21656" y="57069"/>
                    <a:pt x="23532" y="57174"/>
                    <a:pt x="25398" y="57174"/>
                  </a:cubicBezTo>
                  <a:cubicBezTo>
                    <a:pt x="27639" y="57174"/>
                    <a:pt x="29865" y="57022"/>
                    <a:pt x="32043" y="56494"/>
                  </a:cubicBezTo>
                  <a:cubicBezTo>
                    <a:pt x="37439" y="55189"/>
                    <a:pt x="42203" y="51493"/>
                    <a:pt x="44793" y="46591"/>
                  </a:cubicBezTo>
                  <a:cubicBezTo>
                    <a:pt x="46394" y="43586"/>
                    <a:pt x="47185" y="40226"/>
                    <a:pt x="48450" y="37083"/>
                  </a:cubicBezTo>
                  <a:cubicBezTo>
                    <a:pt x="49715" y="33920"/>
                    <a:pt x="51652" y="30817"/>
                    <a:pt x="54696" y="29295"/>
                  </a:cubicBezTo>
                  <a:cubicBezTo>
                    <a:pt x="56638" y="28329"/>
                    <a:pt x="58769" y="28121"/>
                    <a:pt x="60957" y="28121"/>
                  </a:cubicBezTo>
                  <a:cubicBezTo>
                    <a:pt x="62611" y="28121"/>
                    <a:pt x="64298" y="28240"/>
                    <a:pt x="65959" y="28240"/>
                  </a:cubicBezTo>
                  <a:cubicBezTo>
                    <a:pt x="66417" y="28240"/>
                    <a:pt x="66874" y="28231"/>
                    <a:pt x="67327" y="28208"/>
                  </a:cubicBezTo>
                  <a:cubicBezTo>
                    <a:pt x="72822" y="27931"/>
                    <a:pt x="78179" y="25421"/>
                    <a:pt x="81895" y="21368"/>
                  </a:cubicBezTo>
                  <a:cubicBezTo>
                    <a:pt x="85473" y="17455"/>
                    <a:pt x="87469" y="12295"/>
                    <a:pt x="88300" y="7057"/>
                  </a:cubicBezTo>
                  <a:cubicBezTo>
                    <a:pt x="88675" y="4725"/>
                    <a:pt x="88814" y="2353"/>
                    <a:pt x="88814" y="0"/>
                  </a:cubicBezTo>
                  <a:lnTo>
                    <a:pt x="86560" y="0"/>
                  </a:lnTo>
                  <a:cubicBezTo>
                    <a:pt x="86580" y="119"/>
                    <a:pt x="86560" y="238"/>
                    <a:pt x="86461" y="356"/>
                  </a:cubicBezTo>
                  <a:cubicBezTo>
                    <a:pt x="86373" y="467"/>
                    <a:pt x="86217" y="534"/>
                    <a:pt x="86065" y="534"/>
                  </a:cubicBezTo>
                  <a:cubicBezTo>
                    <a:pt x="85945" y="534"/>
                    <a:pt x="85828" y="492"/>
                    <a:pt x="85750" y="396"/>
                  </a:cubicBezTo>
                  <a:cubicBezTo>
                    <a:pt x="85611" y="257"/>
                    <a:pt x="85473" y="119"/>
                    <a:pt x="85335" y="0"/>
                  </a:cubicBezTo>
                  <a:lnTo>
                    <a:pt x="82389" y="0"/>
                  </a:lnTo>
                  <a:lnTo>
                    <a:pt x="82367" y="33"/>
                  </a:lnTo>
                  <a:lnTo>
                    <a:pt x="82367" y="33"/>
                  </a:lnTo>
                  <a:cubicBezTo>
                    <a:pt x="82363" y="38"/>
                    <a:pt x="82356" y="47"/>
                    <a:pt x="82350" y="60"/>
                  </a:cubicBezTo>
                  <a:cubicBezTo>
                    <a:pt x="82330" y="139"/>
                    <a:pt x="82291" y="238"/>
                    <a:pt x="82231" y="317"/>
                  </a:cubicBezTo>
                  <a:cubicBezTo>
                    <a:pt x="82123" y="465"/>
                    <a:pt x="81969" y="559"/>
                    <a:pt x="81794" y="559"/>
                  </a:cubicBezTo>
                  <a:cubicBezTo>
                    <a:pt x="81713" y="559"/>
                    <a:pt x="81627" y="538"/>
                    <a:pt x="81539" y="495"/>
                  </a:cubicBezTo>
                  <a:cubicBezTo>
                    <a:pt x="81342" y="396"/>
                    <a:pt x="81282" y="198"/>
                    <a:pt x="81302" y="0"/>
                  </a:cubicBezTo>
                  <a:close/>
                </a:path>
              </a:pathLst>
            </a:custGeom>
            <a:solidFill>
              <a:srgbClr val="F6B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1"/>
            <p:cNvSpPr/>
            <p:nvPr/>
          </p:nvSpPr>
          <p:spPr>
            <a:xfrm>
              <a:off x="1849313" y="2868325"/>
              <a:ext cx="32150" cy="19400"/>
            </a:xfrm>
            <a:custGeom>
              <a:avLst/>
              <a:gdLst/>
              <a:ahLst/>
              <a:cxnLst/>
              <a:rect l="l" t="t" r="r" b="b"/>
              <a:pathLst>
                <a:path w="1286" h="776" extrusionOk="0">
                  <a:moveTo>
                    <a:pt x="957" y="1"/>
                  </a:moveTo>
                  <a:cubicBezTo>
                    <a:pt x="948" y="1"/>
                    <a:pt x="939" y="1"/>
                    <a:pt x="930" y="2"/>
                  </a:cubicBezTo>
                  <a:cubicBezTo>
                    <a:pt x="653" y="42"/>
                    <a:pt x="377" y="62"/>
                    <a:pt x="100" y="62"/>
                  </a:cubicBezTo>
                  <a:cubicBezTo>
                    <a:pt x="60" y="62"/>
                    <a:pt x="41" y="42"/>
                    <a:pt x="1" y="42"/>
                  </a:cubicBezTo>
                  <a:lnTo>
                    <a:pt x="1" y="753"/>
                  </a:lnTo>
                  <a:lnTo>
                    <a:pt x="80" y="753"/>
                  </a:lnTo>
                  <a:cubicBezTo>
                    <a:pt x="201" y="769"/>
                    <a:pt x="322" y="775"/>
                    <a:pt x="442" y="775"/>
                  </a:cubicBezTo>
                  <a:cubicBezTo>
                    <a:pt x="638" y="775"/>
                    <a:pt x="833" y="758"/>
                    <a:pt x="1029" y="734"/>
                  </a:cubicBezTo>
                  <a:cubicBezTo>
                    <a:pt x="1108" y="714"/>
                    <a:pt x="1207" y="635"/>
                    <a:pt x="1246" y="556"/>
                  </a:cubicBezTo>
                  <a:cubicBezTo>
                    <a:pt x="1286" y="477"/>
                    <a:pt x="1286" y="398"/>
                    <a:pt x="1286" y="319"/>
                  </a:cubicBezTo>
                  <a:cubicBezTo>
                    <a:pt x="1267" y="169"/>
                    <a:pt x="1124" y="1"/>
                    <a:pt x="957"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1"/>
            <p:cNvSpPr/>
            <p:nvPr/>
          </p:nvSpPr>
          <p:spPr>
            <a:xfrm>
              <a:off x="1879463" y="2703125"/>
              <a:ext cx="56850" cy="16675"/>
            </a:xfrm>
            <a:custGeom>
              <a:avLst/>
              <a:gdLst/>
              <a:ahLst/>
              <a:cxnLst/>
              <a:rect l="l" t="t" r="r" b="b"/>
              <a:pathLst>
                <a:path w="2274" h="667" extrusionOk="0">
                  <a:moveTo>
                    <a:pt x="1695" y="0"/>
                  </a:moveTo>
                  <a:cubicBezTo>
                    <a:pt x="1499" y="0"/>
                    <a:pt x="1303" y="14"/>
                    <a:pt x="1108" y="28"/>
                  </a:cubicBezTo>
                  <a:cubicBezTo>
                    <a:pt x="831" y="48"/>
                    <a:pt x="554" y="68"/>
                    <a:pt x="278" y="68"/>
                  </a:cubicBezTo>
                  <a:cubicBezTo>
                    <a:pt x="139" y="87"/>
                    <a:pt x="1" y="186"/>
                    <a:pt x="21" y="325"/>
                  </a:cubicBezTo>
                  <a:cubicBezTo>
                    <a:pt x="21" y="483"/>
                    <a:pt x="119" y="581"/>
                    <a:pt x="278" y="601"/>
                  </a:cubicBezTo>
                  <a:cubicBezTo>
                    <a:pt x="554" y="601"/>
                    <a:pt x="831" y="621"/>
                    <a:pt x="1108" y="641"/>
                  </a:cubicBezTo>
                  <a:cubicBezTo>
                    <a:pt x="1329" y="641"/>
                    <a:pt x="1550" y="666"/>
                    <a:pt x="1772" y="666"/>
                  </a:cubicBezTo>
                  <a:cubicBezTo>
                    <a:pt x="1827" y="666"/>
                    <a:pt x="1883" y="665"/>
                    <a:pt x="1938" y="661"/>
                  </a:cubicBezTo>
                  <a:cubicBezTo>
                    <a:pt x="2116" y="641"/>
                    <a:pt x="2274" y="522"/>
                    <a:pt x="2254" y="325"/>
                  </a:cubicBezTo>
                  <a:cubicBezTo>
                    <a:pt x="2254" y="147"/>
                    <a:pt x="2116" y="28"/>
                    <a:pt x="1938" y="8"/>
                  </a:cubicBezTo>
                  <a:cubicBezTo>
                    <a:pt x="1857" y="2"/>
                    <a:pt x="1776" y="0"/>
                    <a:pt x="1695"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1"/>
            <p:cNvSpPr/>
            <p:nvPr/>
          </p:nvSpPr>
          <p:spPr>
            <a:xfrm>
              <a:off x="1996088" y="2633600"/>
              <a:ext cx="24250" cy="67875"/>
            </a:xfrm>
            <a:custGeom>
              <a:avLst/>
              <a:gdLst/>
              <a:ahLst/>
              <a:cxnLst/>
              <a:rect l="l" t="t" r="r" b="b"/>
              <a:pathLst>
                <a:path w="970" h="2715" extrusionOk="0">
                  <a:moveTo>
                    <a:pt x="641" y="1"/>
                  </a:moveTo>
                  <a:cubicBezTo>
                    <a:pt x="632" y="1"/>
                    <a:pt x="623" y="1"/>
                    <a:pt x="614" y="2"/>
                  </a:cubicBezTo>
                  <a:cubicBezTo>
                    <a:pt x="416" y="2"/>
                    <a:pt x="297" y="140"/>
                    <a:pt x="277" y="338"/>
                  </a:cubicBezTo>
                  <a:cubicBezTo>
                    <a:pt x="179" y="990"/>
                    <a:pt x="100" y="1643"/>
                    <a:pt x="1" y="2275"/>
                  </a:cubicBezTo>
                  <a:cubicBezTo>
                    <a:pt x="1" y="2374"/>
                    <a:pt x="60" y="2513"/>
                    <a:pt x="139" y="2592"/>
                  </a:cubicBezTo>
                  <a:cubicBezTo>
                    <a:pt x="208" y="2660"/>
                    <a:pt x="306" y="2714"/>
                    <a:pt x="409" y="2714"/>
                  </a:cubicBezTo>
                  <a:cubicBezTo>
                    <a:pt x="424" y="2714"/>
                    <a:pt x="440" y="2713"/>
                    <a:pt x="455" y="2710"/>
                  </a:cubicBezTo>
                  <a:cubicBezTo>
                    <a:pt x="693" y="2710"/>
                    <a:pt x="870" y="2532"/>
                    <a:pt x="890" y="2275"/>
                  </a:cubicBezTo>
                  <a:cubicBezTo>
                    <a:pt x="910" y="1643"/>
                    <a:pt x="930" y="990"/>
                    <a:pt x="969" y="338"/>
                  </a:cubicBezTo>
                  <a:cubicBezTo>
                    <a:pt x="969" y="169"/>
                    <a:pt x="809" y="1"/>
                    <a:pt x="641"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1"/>
            <p:cNvSpPr/>
            <p:nvPr/>
          </p:nvSpPr>
          <p:spPr>
            <a:xfrm>
              <a:off x="1887388" y="2775275"/>
              <a:ext cx="39550" cy="46450"/>
            </a:xfrm>
            <a:custGeom>
              <a:avLst/>
              <a:gdLst/>
              <a:ahLst/>
              <a:cxnLst/>
              <a:rect l="l" t="t" r="r" b="b"/>
              <a:pathLst>
                <a:path w="1582" h="1858" extrusionOk="0">
                  <a:moveTo>
                    <a:pt x="424" y="0"/>
                  </a:moveTo>
                  <a:cubicBezTo>
                    <a:pt x="354" y="0"/>
                    <a:pt x="275" y="19"/>
                    <a:pt x="217" y="48"/>
                  </a:cubicBezTo>
                  <a:cubicBezTo>
                    <a:pt x="79" y="147"/>
                    <a:pt x="0" y="364"/>
                    <a:pt x="99" y="522"/>
                  </a:cubicBezTo>
                  <a:cubicBezTo>
                    <a:pt x="376" y="898"/>
                    <a:pt x="613" y="1273"/>
                    <a:pt x="870" y="1669"/>
                  </a:cubicBezTo>
                  <a:cubicBezTo>
                    <a:pt x="942" y="1789"/>
                    <a:pt x="1065" y="1858"/>
                    <a:pt x="1195" y="1858"/>
                  </a:cubicBezTo>
                  <a:cubicBezTo>
                    <a:pt x="1279" y="1858"/>
                    <a:pt x="1366" y="1829"/>
                    <a:pt x="1443" y="1767"/>
                  </a:cubicBezTo>
                  <a:cubicBezTo>
                    <a:pt x="1522" y="1708"/>
                    <a:pt x="1562" y="1629"/>
                    <a:pt x="1581" y="1530"/>
                  </a:cubicBezTo>
                  <a:cubicBezTo>
                    <a:pt x="1581" y="1471"/>
                    <a:pt x="1581" y="1412"/>
                    <a:pt x="1581" y="1372"/>
                  </a:cubicBezTo>
                  <a:cubicBezTo>
                    <a:pt x="1562" y="1313"/>
                    <a:pt x="1522" y="1253"/>
                    <a:pt x="1483" y="1194"/>
                  </a:cubicBezTo>
                  <a:cubicBezTo>
                    <a:pt x="1324" y="997"/>
                    <a:pt x="1147" y="799"/>
                    <a:pt x="988" y="581"/>
                  </a:cubicBezTo>
                  <a:cubicBezTo>
                    <a:pt x="890" y="443"/>
                    <a:pt x="791" y="305"/>
                    <a:pt x="692" y="166"/>
                  </a:cubicBezTo>
                  <a:cubicBezTo>
                    <a:pt x="633" y="107"/>
                    <a:pt x="573" y="48"/>
                    <a:pt x="494" y="8"/>
                  </a:cubicBezTo>
                  <a:cubicBezTo>
                    <a:pt x="473" y="3"/>
                    <a:pt x="449" y="0"/>
                    <a:pt x="424"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1"/>
            <p:cNvSpPr/>
            <p:nvPr/>
          </p:nvSpPr>
          <p:spPr>
            <a:xfrm>
              <a:off x="2025238" y="2796125"/>
              <a:ext cx="19800" cy="56500"/>
            </a:xfrm>
            <a:custGeom>
              <a:avLst/>
              <a:gdLst/>
              <a:ahLst/>
              <a:cxnLst/>
              <a:rect l="l" t="t" r="r" b="b"/>
              <a:pathLst>
                <a:path w="792" h="2260" extrusionOk="0">
                  <a:moveTo>
                    <a:pt x="471" y="1"/>
                  </a:moveTo>
                  <a:cubicBezTo>
                    <a:pt x="377" y="1"/>
                    <a:pt x="312" y="57"/>
                    <a:pt x="278" y="143"/>
                  </a:cubicBezTo>
                  <a:cubicBezTo>
                    <a:pt x="179" y="439"/>
                    <a:pt x="120" y="736"/>
                    <a:pt x="80" y="1052"/>
                  </a:cubicBezTo>
                  <a:cubicBezTo>
                    <a:pt x="41" y="1349"/>
                    <a:pt x="1" y="1665"/>
                    <a:pt x="60" y="1981"/>
                  </a:cubicBezTo>
                  <a:cubicBezTo>
                    <a:pt x="97" y="2146"/>
                    <a:pt x="270" y="2260"/>
                    <a:pt x="436" y="2260"/>
                  </a:cubicBezTo>
                  <a:cubicBezTo>
                    <a:pt x="449" y="2260"/>
                    <a:pt x="462" y="2259"/>
                    <a:pt x="475" y="2258"/>
                  </a:cubicBezTo>
                  <a:cubicBezTo>
                    <a:pt x="634" y="2218"/>
                    <a:pt x="792" y="2060"/>
                    <a:pt x="792" y="1882"/>
                  </a:cubicBezTo>
                  <a:cubicBezTo>
                    <a:pt x="792" y="1783"/>
                    <a:pt x="772" y="1685"/>
                    <a:pt x="752" y="1586"/>
                  </a:cubicBezTo>
                  <a:cubicBezTo>
                    <a:pt x="752" y="1566"/>
                    <a:pt x="752" y="1526"/>
                    <a:pt x="752" y="1487"/>
                  </a:cubicBezTo>
                  <a:lnTo>
                    <a:pt x="732" y="1447"/>
                  </a:lnTo>
                  <a:cubicBezTo>
                    <a:pt x="713" y="1309"/>
                    <a:pt x="713" y="1171"/>
                    <a:pt x="693" y="1052"/>
                  </a:cubicBezTo>
                  <a:cubicBezTo>
                    <a:pt x="693" y="756"/>
                    <a:pt x="673" y="479"/>
                    <a:pt x="693" y="202"/>
                  </a:cubicBezTo>
                  <a:cubicBezTo>
                    <a:pt x="693" y="103"/>
                    <a:pt x="614" y="4"/>
                    <a:pt x="515" y="4"/>
                  </a:cubicBezTo>
                  <a:cubicBezTo>
                    <a:pt x="500" y="2"/>
                    <a:pt x="485" y="1"/>
                    <a:pt x="471"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61"/>
            <p:cNvSpPr/>
            <p:nvPr/>
          </p:nvSpPr>
          <p:spPr>
            <a:xfrm>
              <a:off x="1896263" y="2916475"/>
              <a:ext cx="59825" cy="31000"/>
            </a:xfrm>
            <a:custGeom>
              <a:avLst/>
              <a:gdLst/>
              <a:ahLst/>
              <a:cxnLst/>
              <a:rect l="l" t="t" r="r" b="b"/>
              <a:pathLst>
                <a:path w="2393" h="1240" extrusionOk="0">
                  <a:moveTo>
                    <a:pt x="1799" y="390"/>
                  </a:moveTo>
                  <a:lnTo>
                    <a:pt x="1799" y="390"/>
                  </a:lnTo>
                  <a:cubicBezTo>
                    <a:pt x="1825" y="391"/>
                    <a:pt x="1852" y="395"/>
                    <a:pt x="1879" y="409"/>
                  </a:cubicBezTo>
                  <a:cubicBezTo>
                    <a:pt x="1852" y="402"/>
                    <a:pt x="1826" y="396"/>
                    <a:pt x="1799" y="390"/>
                  </a:cubicBezTo>
                  <a:close/>
                  <a:moveTo>
                    <a:pt x="429" y="1"/>
                  </a:moveTo>
                  <a:cubicBezTo>
                    <a:pt x="296" y="1"/>
                    <a:pt x="164" y="63"/>
                    <a:pt x="100" y="191"/>
                  </a:cubicBezTo>
                  <a:cubicBezTo>
                    <a:pt x="1" y="389"/>
                    <a:pt x="60" y="626"/>
                    <a:pt x="238" y="725"/>
                  </a:cubicBezTo>
                  <a:cubicBezTo>
                    <a:pt x="752" y="1041"/>
                    <a:pt x="1365" y="1239"/>
                    <a:pt x="1958" y="1239"/>
                  </a:cubicBezTo>
                  <a:cubicBezTo>
                    <a:pt x="2175" y="1239"/>
                    <a:pt x="2393" y="1061"/>
                    <a:pt x="2373" y="824"/>
                  </a:cubicBezTo>
                  <a:cubicBezTo>
                    <a:pt x="2373" y="587"/>
                    <a:pt x="2195" y="429"/>
                    <a:pt x="1958" y="409"/>
                  </a:cubicBezTo>
                  <a:cubicBezTo>
                    <a:pt x="1908" y="392"/>
                    <a:pt x="1858" y="390"/>
                    <a:pt x="1796" y="389"/>
                  </a:cubicBezTo>
                  <a:lnTo>
                    <a:pt x="1796" y="389"/>
                  </a:lnTo>
                  <a:cubicBezTo>
                    <a:pt x="1743" y="378"/>
                    <a:pt x="1686" y="369"/>
                    <a:pt x="1622" y="369"/>
                  </a:cubicBezTo>
                  <a:cubicBezTo>
                    <a:pt x="1444" y="350"/>
                    <a:pt x="1266" y="310"/>
                    <a:pt x="1088" y="251"/>
                  </a:cubicBezTo>
                  <a:cubicBezTo>
                    <a:pt x="1048" y="231"/>
                    <a:pt x="1009" y="211"/>
                    <a:pt x="950" y="211"/>
                  </a:cubicBezTo>
                  <a:cubicBezTo>
                    <a:pt x="930" y="191"/>
                    <a:pt x="851" y="172"/>
                    <a:pt x="831" y="152"/>
                  </a:cubicBezTo>
                  <a:lnTo>
                    <a:pt x="831" y="152"/>
                  </a:lnTo>
                  <a:lnTo>
                    <a:pt x="871" y="172"/>
                  </a:lnTo>
                  <a:cubicBezTo>
                    <a:pt x="890" y="172"/>
                    <a:pt x="890" y="172"/>
                    <a:pt x="831" y="152"/>
                  </a:cubicBezTo>
                  <a:lnTo>
                    <a:pt x="831" y="152"/>
                  </a:lnTo>
                  <a:cubicBezTo>
                    <a:pt x="831" y="152"/>
                    <a:pt x="831" y="152"/>
                    <a:pt x="831" y="152"/>
                  </a:cubicBezTo>
                  <a:lnTo>
                    <a:pt x="772" y="112"/>
                  </a:lnTo>
                  <a:cubicBezTo>
                    <a:pt x="732" y="93"/>
                    <a:pt x="673" y="73"/>
                    <a:pt x="633" y="53"/>
                  </a:cubicBezTo>
                  <a:cubicBezTo>
                    <a:pt x="571" y="19"/>
                    <a:pt x="500" y="1"/>
                    <a:pt x="429"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61"/>
            <p:cNvSpPr/>
            <p:nvPr/>
          </p:nvSpPr>
          <p:spPr>
            <a:xfrm>
              <a:off x="2148788" y="2802450"/>
              <a:ext cx="28200" cy="67575"/>
            </a:xfrm>
            <a:custGeom>
              <a:avLst/>
              <a:gdLst/>
              <a:ahLst/>
              <a:cxnLst/>
              <a:rect l="l" t="t" r="r" b="b"/>
              <a:pathLst>
                <a:path w="1128" h="2703" extrusionOk="0">
                  <a:moveTo>
                    <a:pt x="701" y="1"/>
                  </a:moveTo>
                  <a:cubicBezTo>
                    <a:pt x="541" y="1"/>
                    <a:pt x="374" y="113"/>
                    <a:pt x="357" y="285"/>
                  </a:cubicBezTo>
                  <a:cubicBezTo>
                    <a:pt x="297" y="621"/>
                    <a:pt x="238" y="937"/>
                    <a:pt x="179" y="1273"/>
                  </a:cubicBezTo>
                  <a:cubicBezTo>
                    <a:pt x="159" y="1451"/>
                    <a:pt x="119" y="1609"/>
                    <a:pt x="100" y="1768"/>
                  </a:cubicBezTo>
                  <a:cubicBezTo>
                    <a:pt x="60" y="1985"/>
                    <a:pt x="1" y="2202"/>
                    <a:pt x="40" y="2420"/>
                  </a:cubicBezTo>
                  <a:cubicBezTo>
                    <a:pt x="95" y="2607"/>
                    <a:pt x="260" y="2702"/>
                    <a:pt x="427" y="2702"/>
                  </a:cubicBezTo>
                  <a:cubicBezTo>
                    <a:pt x="559" y="2702"/>
                    <a:pt x="693" y="2642"/>
                    <a:pt x="772" y="2519"/>
                  </a:cubicBezTo>
                  <a:cubicBezTo>
                    <a:pt x="890" y="2341"/>
                    <a:pt x="890" y="2104"/>
                    <a:pt x="910" y="1906"/>
                  </a:cubicBezTo>
                  <a:cubicBezTo>
                    <a:pt x="930" y="1728"/>
                    <a:pt x="950" y="1550"/>
                    <a:pt x="969" y="1392"/>
                  </a:cubicBezTo>
                  <a:cubicBezTo>
                    <a:pt x="1029" y="1056"/>
                    <a:pt x="1068" y="720"/>
                    <a:pt x="1108" y="384"/>
                  </a:cubicBezTo>
                  <a:cubicBezTo>
                    <a:pt x="1127" y="186"/>
                    <a:pt x="950" y="28"/>
                    <a:pt x="772" y="8"/>
                  </a:cubicBezTo>
                  <a:cubicBezTo>
                    <a:pt x="749" y="3"/>
                    <a:pt x="725" y="1"/>
                    <a:pt x="701"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1"/>
            <p:cNvSpPr/>
            <p:nvPr/>
          </p:nvSpPr>
          <p:spPr>
            <a:xfrm>
              <a:off x="2074163" y="2742850"/>
              <a:ext cx="51425" cy="20500"/>
            </a:xfrm>
            <a:custGeom>
              <a:avLst/>
              <a:gdLst/>
              <a:ahLst/>
              <a:cxnLst/>
              <a:rect l="l" t="t" r="r" b="b"/>
              <a:pathLst>
                <a:path w="2057" h="820" extrusionOk="0">
                  <a:moveTo>
                    <a:pt x="1009" y="1"/>
                  </a:moveTo>
                  <a:cubicBezTo>
                    <a:pt x="811" y="20"/>
                    <a:pt x="594" y="20"/>
                    <a:pt x="396" y="20"/>
                  </a:cubicBezTo>
                  <a:cubicBezTo>
                    <a:pt x="199" y="20"/>
                    <a:pt x="1" y="198"/>
                    <a:pt x="1" y="416"/>
                  </a:cubicBezTo>
                  <a:cubicBezTo>
                    <a:pt x="21" y="613"/>
                    <a:pt x="179" y="791"/>
                    <a:pt x="396" y="791"/>
                  </a:cubicBezTo>
                  <a:cubicBezTo>
                    <a:pt x="594" y="791"/>
                    <a:pt x="811" y="811"/>
                    <a:pt x="1009" y="811"/>
                  </a:cubicBezTo>
                  <a:cubicBezTo>
                    <a:pt x="1154" y="811"/>
                    <a:pt x="1290" y="820"/>
                    <a:pt x="1429" y="820"/>
                  </a:cubicBezTo>
                  <a:cubicBezTo>
                    <a:pt x="1499" y="820"/>
                    <a:pt x="1569" y="818"/>
                    <a:pt x="1642" y="811"/>
                  </a:cubicBezTo>
                  <a:cubicBezTo>
                    <a:pt x="1740" y="811"/>
                    <a:pt x="1839" y="771"/>
                    <a:pt x="1918" y="692"/>
                  </a:cubicBezTo>
                  <a:cubicBezTo>
                    <a:pt x="1997" y="633"/>
                    <a:pt x="2057" y="515"/>
                    <a:pt x="2037" y="416"/>
                  </a:cubicBezTo>
                  <a:cubicBezTo>
                    <a:pt x="2037" y="178"/>
                    <a:pt x="1859" y="20"/>
                    <a:pt x="1642"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1"/>
            <p:cNvSpPr/>
            <p:nvPr/>
          </p:nvSpPr>
          <p:spPr>
            <a:xfrm>
              <a:off x="2131488" y="2637600"/>
              <a:ext cx="42050" cy="56175"/>
            </a:xfrm>
            <a:custGeom>
              <a:avLst/>
              <a:gdLst/>
              <a:ahLst/>
              <a:cxnLst/>
              <a:rect l="l" t="t" r="r" b="b"/>
              <a:pathLst>
                <a:path w="1682" h="2247" extrusionOk="0">
                  <a:moveTo>
                    <a:pt x="1317" y="0"/>
                  </a:moveTo>
                  <a:cubicBezTo>
                    <a:pt x="1204" y="0"/>
                    <a:pt x="1095" y="53"/>
                    <a:pt x="1029" y="158"/>
                  </a:cubicBezTo>
                  <a:cubicBezTo>
                    <a:pt x="732" y="672"/>
                    <a:pt x="416" y="1147"/>
                    <a:pt x="119" y="1641"/>
                  </a:cubicBezTo>
                  <a:cubicBezTo>
                    <a:pt x="1" y="1819"/>
                    <a:pt x="80" y="2096"/>
                    <a:pt x="258" y="2194"/>
                  </a:cubicBezTo>
                  <a:cubicBezTo>
                    <a:pt x="320" y="2229"/>
                    <a:pt x="394" y="2246"/>
                    <a:pt x="468" y="2246"/>
                  </a:cubicBezTo>
                  <a:cubicBezTo>
                    <a:pt x="607" y="2246"/>
                    <a:pt x="747" y="2185"/>
                    <a:pt x="811" y="2056"/>
                  </a:cubicBezTo>
                  <a:cubicBezTo>
                    <a:pt x="1068" y="1522"/>
                    <a:pt x="1325" y="1008"/>
                    <a:pt x="1602" y="494"/>
                  </a:cubicBezTo>
                  <a:cubicBezTo>
                    <a:pt x="1681" y="336"/>
                    <a:pt x="1642" y="139"/>
                    <a:pt x="1483" y="40"/>
                  </a:cubicBezTo>
                  <a:cubicBezTo>
                    <a:pt x="1431" y="13"/>
                    <a:pt x="1374" y="0"/>
                    <a:pt x="1317"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1"/>
            <p:cNvSpPr/>
            <p:nvPr/>
          </p:nvSpPr>
          <p:spPr>
            <a:xfrm>
              <a:off x="2258988" y="2694150"/>
              <a:ext cx="69225" cy="37925"/>
            </a:xfrm>
            <a:custGeom>
              <a:avLst/>
              <a:gdLst/>
              <a:ahLst/>
              <a:cxnLst/>
              <a:rect l="l" t="t" r="r" b="b"/>
              <a:pathLst>
                <a:path w="2769" h="1517" extrusionOk="0">
                  <a:moveTo>
                    <a:pt x="343" y="0"/>
                  </a:moveTo>
                  <a:cubicBezTo>
                    <a:pt x="238" y="0"/>
                    <a:pt x="133" y="44"/>
                    <a:pt x="80" y="150"/>
                  </a:cubicBezTo>
                  <a:cubicBezTo>
                    <a:pt x="1" y="288"/>
                    <a:pt x="40" y="486"/>
                    <a:pt x="179" y="565"/>
                  </a:cubicBezTo>
                  <a:cubicBezTo>
                    <a:pt x="495" y="743"/>
                    <a:pt x="811" y="901"/>
                    <a:pt x="1127" y="1059"/>
                  </a:cubicBezTo>
                  <a:cubicBezTo>
                    <a:pt x="1463" y="1217"/>
                    <a:pt x="1819" y="1395"/>
                    <a:pt x="2175" y="1494"/>
                  </a:cubicBezTo>
                  <a:cubicBezTo>
                    <a:pt x="2217" y="1509"/>
                    <a:pt x="2260" y="1516"/>
                    <a:pt x="2303" y="1516"/>
                  </a:cubicBezTo>
                  <a:cubicBezTo>
                    <a:pt x="2484" y="1516"/>
                    <a:pt x="2661" y="1389"/>
                    <a:pt x="2709" y="1197"/>
                  </a:cubicBezTo>
                  <a:cubicBezTo>
                    <a:pt x="2768" y="980"/>
                    <a:pt x="2649" y="743"/>
                    <a:pt x="2412" y="684"/>
                  </a:cubicBezTo>
                  <a:cubicBezTo>
                    <a:pt x="2076" y="585"/>
                    <a:pt x="1740" y="525"/>
                    <a:pt x="1404" y="407"/>
                  </a:cubicBezTo>
                  <a:cubicBezTo>
                    <a:pt x="1246" y="367"/>
                    <a:pt x="1088" y="308"/>
                    <a:pt x="930" y="229"/>
                  </a:cubicBezTo>
                  <a:cubicBezTo>
                    <a:pt x="870" y="209"/>
                    <a:pt x="811" y="189"/>
                    <a:pt x="732" y="150"/>
                  </a:cubicBezTo>
                  <a:cubicBezTo>
                    <a:pt x="653" y="110"/>
                    <a:pt x="574" y="71"/>
                    <a:pt x="495" y="31"/>
                  </a:cubicBezTo>
                  <a:cubicBezTo>
                    <a:pt x="449" y="11"/>
                    <a:pt x="396" y="0"/>
                    <a:pt x="343"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1"/>
            <p:cNvSpPr/>
            <p:nvPr/>
          </p:nvSpPr>
          <p:spPr>
            <a:xfrm>
              <a:off x="2268388" y="2784975"/>
              <a:ext cx="30650" cy="79025"/>
            </a:xfrm>
            <a:custGeom>
              <a:avLst/>
              <a:gdLst/>
              <a:ahLst/>
              <a:cxnLst/>
              <a:rect l="l" t="t" r="r" b="b"/>
              <a:pathLst>
                <a:path w="1226" h="3161" extrusionOk="0">
                  <a:moveTo>
                    <a:pt x="792" y="0"/>
                  </a:moveTo>
                  <a:cubicBezTo>
                    <a:pt x="619" y="0"/>
                    <a:pt x="500" y="109"/>
                    <a:pt x="435" y="272"/>
                  </a:cubicBezTo>
                  <a:cubicBezTo>
                    <a:pt x="277" y="688"/>
                    <a:pt x="178" y="1083"/>
                    <a:pt x="119" y="1518"/>
                  </a:cubicBezTo>
                  <a:cubicBezTo>
                    <a:pt x="60" y="1953"/>
                    <a:pt x="0" y="2427"/>
                    <a:pt x="139" y="2862"/>
                  </a:cubicBezTo>
                  <a:cubicBezTo>
                    <a:pt x="194" y="3045"/>
                    <a:pt x="351" y="3161"/>
                    <a:pt x="547" y="3161"/>
                  </a:cubicBezTo>
                  <a:cubicBezTo>
                    <a:pt x="562" y="3161"/>
                    <a:pt x="578" y="3160"/>
                    <a:pt x="593" y="3158"/>
                  </a:cubicBezTo>
                  <a:cubicBezTo>
                    <a:pt x="811" y="3119"/>
                    <a:pt x="949" y="2961"/>
                    <a:pt x="949" y="2743"/>
                  </a:cubicBezTo>
                  <a:cubicBezTo>
                    <a:pt x="969" y="2546"/>
                    <a:pt x="949" y="2348"/>
                    <a:pt x="929" y="2131"/>
                  </a:cubicBezTo>
                  <a:cubicBezTo>
                    <a:pt x="929" y="1953"/>
                    <a:pt x="929" y="1755"/>
                    <a:pt x="949" y="1577"/>
                  </a:cubicBezTo>
                  <a:cubicBezTo>
                    <a:pt x="949" y="1518"/>
                    <a:pt x="949" y="1478"/>
                    <a:pt x="949" y="1439"/>
                  </a:cubicBezTo>
                  <a:lnTo>
                    <a:pt x="969" y="1360"/>
                  </a:lnTo>
                  <a:cubicBezTo>
                    <a:pt x="969" y="1261"/>
                    <a:pt x="989" y="1162"/>
                    <a:pt x="1008" y="1083"/>
                  </a:cubicBezTo>
                  <a:cubicBezTo>
                    <a:pt x="1048" y="885"/>
                    <a:pt x="1107" y="688"/>
                    <a:pt x="1167" y="490"/>
                  </a:cubicBezTo>
                  <a:cubicBezTo>
                    <a:pt x="1226" y="292"/>
                    <a:pt x="1087" y="55"/>
                    <a:pt x="910" y="16"/>
                  </a:cubicBezTo>
                  <a:cubicBezTo>
                    <a:pt x="868" y="5"/>
                    <a:pt x="829" y="0"/>
                    <a:pt x="792"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1"/>
            <p:cNvSpPr/>
            <p:nvPr/>
          </p:nvSpPr>
          <p:spPr>
            <a:xfrm>
              <a:off x="2185363" y="2726825"/>
              <a:ext cx="44000" cy="32450"/>
            </a:xfrm>
            <a:custGeom>
              <a:avLst/>
              <a:gdLst/>
              <a:ahLst/>
              <a:cxnLst/>
              <a:rect l="l" t="t" r="r" b="b"/>
              <a:pathLst>
                <a:path w="1760" h="1298" extrusionOk="0">
                  <a:moveTo>
                    <a:pt x="398" y="0"/>
                  </a:moveTo>
                  <a:cubicBezTo>
                    <a:pt x="275" y="0"/>
                    <a:pt x="152" y="62"/>
                    <a:pt x="99" y="167"/>
                  </a:cubicBezTo>
                  <a:cubicBezTo>
                    <a:pt x="0" y="325"/>
                    <a:pt x="60" y="523"/>
                    <a:pt x="218" y="642"/>
                  </a:cubicBezTo>
                  <a:cubicBezTo>
                    <a:pt x="534" y="839"/>
                    <a:pt x="850" y="1037"/>
                    <a:pt x="1167" y="1254"/>
                  </a:cubicBezTo>
                  <a:cubicBezTo>
                    <a:pt x="1215" y="1284"/>
                    <a:pt x="1272" y="1298"/>
                    <a:pt x="1330" y="1298"/>
                  </a:cubicBezTo>
                  <a:cubicBezTo>
                    <a:pt x="1464" y="1298"/>
                    <a:pt x="1606" y="1226"/>
                    <a:pt x="1661" y="1116"/>
                  </a:cubicBezTo>
                  <a:cubicBezTo>
                    <a:pt x="1760" y="938"/>
                    <a:pt x="1720" y="701"/>
                    <a:pt x="1542" y="602"/>
                  </a:cubicBezTo>
                  <a:cubicBezTo>
                    <a:pt x="1206" y="404"/>
                    <a:pt x="890" y="226"/>
                    <a:pt x="574" y="49"/>
                  </a:cubicBezTo>
                  <a:cubicBezTo>
                    <a:pt x="521" y="16"/>
                    <a:pt x="460" y="0"/>
                    <a:pt x="398"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1"/>
            <p:cNvSpPr/>
            <p:nvPr/>
          </p:nvSpPr>
          <p:spPr>
            <a:xfrm>
              <a:off x="2401313" y="2684825"/>
              <a:ext cx="43525" cy="51875"/>
            </a:xfrm>
            <a:custGeom>
              <a:avLst/>
              <a:gdLst/>
              <a:ahLst/>
              <a:cxnLst/>
              <a:rect l="l" t="t" r="r" b="b"/>
              <a:pathLst>
                <a:path w="1741" h="2075" extrusionOk="0">
                  <a:moveTo>
                    <a:pt x="1331" y="0"/>
                  </a:moveTo>
                  <a:cubicBezTo>
                    <a:pt x="1157" y="0"/>
                    <a:pt x="1020" y="97"/>
                    <a:pt x="969" y="266"/>
                  </a:cubicBezTo>
                  <a:cubicBezTo>
                    <a:pt x="949" y="345"/>
                    <a:pt x="910" y="404"/>
                    <a:pt x="890" y="464"/>
                  </a:cubicBezTo>
                  <a:lnTo>
                    <a:pt x="870" y="503"/>
                  </a:lnTo>
                  <a:cubicBezTo>
                    <a:pt x="870" y="543"/>
                    <a:pt x="851" y="562"/>
                    <a:pt x="831" y="602"/>
                  </a:cubicBezTo>
                  <a:cubicBezTo>
                    <a:pt x="772" y="720"/>
                    <a:pt x="712" y="839"/>
                    <a:pt x="633" y="958"/>
                  </a:cubicBezTo>
                  <a:lnTo>
                    <a:pt x="574" y="1037"/>
                  </a:lnTo>
                  <a:lnTo>
                    <a:pt x="534" y="1096"/>
                  </a:lnTo>
                  <a:lnTo>
                    <a:pt x="534" y="1116"/>
                  </a:lnTo>
                  <a:lnTo>
                    <a:pt x="495" y="1155"/>
                  </a:lnTo>
                  <a:lnTo>
                    <a:pt x="416" y="1234"/>
                  </a:lnTo>
                  <a:cubicBezTo>
                    <a:pt x="337" y="1333"/>
                    <a:pt x="218" y="1432"/>
                    <a:pt x="119" y="1531"/>
                  </a:cubicBezTo>
                  <a:cubicBezTo>
                    <a:pt x="1" y="1630"/>
                    <a:pt x="1" y="1827"/>
                    <a:pt x="99" y="1946"/>
                  </a:cubicBezTo>
                  <a:cubicBezTo>
                    <a:pt x="151" y="2023"/>
                    <a:pt x="252" y="2075"/>
                    <a:pt x="355" y="2075"/>
                  </a:cubicBezTo>
                  <a:cubicBezTo>
                    <a:pt x="410" y="2075"/>
                    <a:pt x="466" y="2060"/>
                    <a:pt x="515" y="2025"/>
                  </a:cubicBezTo>
                  <a:cubicBezTo>
                    <a:pt x="772" y="1827"/>
                    <a:pt x="1009" y="1590"/>
                    <a:pt x="1226" y="1313"/>
                  </a:cubicBezTo>
                  <a:cubicBezTo>
                    <a:pt x="1404" y="1057"/>
                    <a:pt x="1562" y="780"/>
                    <a:pt x="1681" y="464"/>
                  </a:cubicBezTo>
                  <a:cubicBezTo>
                    <a:pt x="1740" y="286"/>
                    <a:pt x="1602" y="48"/>
                    <a:pt x="1424" y="9"/>
                  </a:cubicBezTo>
                  <a:cubicBezTo>
                    <a:pt x="1392" y="3"/>
                    <a:pt x="1361" y="0"/>
                    <a:pt x="1331"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1"/>
            <p:cNvSpPr/>
            <p:nvPr/>
          </p:nvSpPr>
          <p:spPr>
            <a:xfrm>
              <a:off x="2476438" y="2788800"/>
              <a:ext cx="34600" cy="62500"/>
            </a:xfrm>
            <a:custGeom>
              <a:avLst/>
              <a:gdLst/>
              <a:ahLst/>
              <a:cxnLst/>
              <a:rect l="l" t="t" r="r" b="b"/>
              <a:pathLst>
                <a:path w="1384" h="2500" extrusionOk="0">
                  <a:moveTo>
                    <a:pt x="435" y="1"/>
                  </a:moveTo>
                  <a:cubicBezTo>
                    <a:pt x="336" y="1"/>
                    <a:pt x="237" y="40"/>
                    <a:pt x="158" y="119"/>
                  </a:cubicBezTo>
                  <a:cubicBezTo>
                    <a:pt x="99" y="199"/>
                    <a:pt x="59" y="278"/>
                    <a:pt x="59" y="376"/>
                  </a:cubicBezTo>
                  <a:cubicBezTo>
                    <a:pt x="0" y="712"/>
                    <a:pt x="40" y="1049"/>
                    <a:pt x="119" y="1385"/>
                  </a:cubicBezTo>
                  <a:cubicBezTo>
                    <a:pt x="198" y="1701"/>
                    <a:pt x="316" y="2037"/>
                    <a:pt x="534" y="2294"/>
                  </a:cubicBezTo>
                  <a:cubicBezTo>
                    <a:pt x="593" y="2393"/>
                    <a:pt x="652" y="2452"/>
                    <a:pt x="771" y="2492"/>
                  </a:cubicBezTo>
                  <a:cubicBezTo>
                    <a:pt x="798" y="2497"/>
                    <a:pt x="827" y="2499"/>
                    <a:pt x="858" y="2499"/>
                  </a:cubicBezTo>
                  <a:cubicBezTo>
                    <a:pt x="941" y="2499"/>
                    <a:pt x="1035" y="2481"/>
                    <a:pt x="1107" y="2452"/>
                  </a:cubicBezTo>
                  <a:cubicBezTo>
                    <a:pt x="1265" y="2333"/>
                    <a:pt x="1384" y="2057"/>
                    <a:pt x="1245" y="1879"/>
                  </a:cubicBezTo>
                  <a:cubicBezTo>
                    <a:pt x="1166" y="1760"/>
                    <a:pt x="1068" y="1622"/>
                    <a:pt x="1008" y="1483"/>
                  </a:cubicBezTo>
                  <a:cubicBezTo>
                    <a:pt x="989" y="1464"/>
                    <a:pt x="969" y="1424"/>
                    <a:pt x="949" y="1385"/>
                  </a:cubicBezTo>
                  <a:lnTo>
                    <a:pt x="949" y="1365"/>
                  </a:lnTo>
                  <a:cubicBezTo>
                    <a:pt x="909" y="1306"/>
                    <a:pt x="890" y="1226"/>
                    <a:pt x="870" y="1167"/>
                  </a:cubicBezTo>
                  <a:cubicBezTo>
                    <a:pt x="850" y="1088"/>
                    <a:pt x="830" y="1029"/>
                    <a:pt x="811" y="950"/>
                  </a:cubicBezTo>
                  <a:lnTo>
                    <a:pt x="811" y="871"/>
                  </a:lnTo>
                  <a:lnTo>
                    <a:pt x="811" y="831"/>
                  </a:lnTo>
                  <a:cubicBezTo>
                    <a:pt x="791" y="673"/>
                    <a:pt x="791" y="535"/>
                    <a:pt x="811" y="376"/>
                  </a:cubicBezTo>
                  <a:cubicBezTo>
                    <a:pt x="830" y="179"/>
                    <a:pt x="613" y="1"/>
                    <a:pt x="435"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1"/>
            <p:cNvSpPr/>
            <p:nvPr/>
          </p:nvSpPr>
          <p:spPr>
            <a:xfrm>
              <a:off x="2383038" y="2818225"/>
              <a:ext cx="43000" cy="51875"/>
            </a:xfrm>
            <a:custGeom>
              <a:avLst/>
              <a:gdLst/>
              <a:ahLst/>
              <a:cxnLst/>
              <a:rect l="l" t="t" r="r" b="b"/>
              <a:pathLst>
                <a:path w="1720" h="2075" extrusionOk="0">
                  <a:moveTo>
                    <a:pt x="1357" y="0"/>
                  </a:moveTo>
                  <a:cubicBezTo>
                    <a:pt x="1252" y="0"/>
                    <a:pt x="1152" y="57"/>
                    <a:pt x="1087" y="148"/>
                  </a:cubicBezTo>
                  <a:cubicBezTo>
                    <a:pt x="929" y="385"/>
                    <a:pt x="771" y="623"/>
                    <a:pt x="613" y="840"/>
                  </a:cubicBezTo>
                  <a:cubicBezTo>
                    <a:pt x="435" y="1077"/>
                    <a:pt x="277" y="1295"/>
                    <a:pt x="119" y="1532"/>
                  </a:cubicBezTo>
                  <a:cubicBezTo>
                    <a:pt x="0" y="1690"/>
                    <a:pt x="79" y="1947"/>
                    <a:pt x="237" y="2026"/>
                  </a:cubicBezTo>
                  <a:cubicBezTo>
                    <a:pt x="297" y="2059"/>
                    <a:pt x="358" y="2074"/>
                    <a:pt x="418" y="2074"/>
                  </a:cubicBezTo>
                  <a:cubicBezTo>
                    <a:pt x="538" y="2074"/>
                    <a:pt x="653" y="2013"/>
                    <a:pt x="732" y="1908"/>
                  </a:cubicBezTo>
                  <a:cubicBezTo>
                    <a:pt x="890" y="1670"/>
                    <a:pt x="1028" y="1413"/>
                    <a:pt x="1186" y="1176"/>
                  </a:cubicBezTo>
                  <a:cubicBezTo>
                    <a:pt x="1325" y="939"/>
                    <a:pt x="1483" y="702"/>
                    <a:pt x="1641" y="465"/>
                  </a:cubicBezTo>
                  <a:cubicBezTo>
                    <a:pt x="1720" y="326"/>
                    <a:pt x="1661" y="109"/>
                    <a:pt x="1522" y="49"/>
                  </a:cubicBezTo>
                  <a:cubicBezTo>
                    <a:pt x="1468" y="16"/>
                    <a:pt x="1412" y="0"/>
                    <a:pt x="1357"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61"/>
            <p:cNvSpPr/>
            <p:nvPr/>
          </p:nvSpPr>
          <p:spPr>
            <a:xfrm>
              <a:off x="2593538" y="2814325"/>
              <a:ext cx="46475" cy="43825"/>
            </a:xfrm>
            <a:custGeom>
              <a:avLst/>
              <a:gdLst/>
              <a:ahLst/>
              <a:cxnLst/>
              <a:rect l="l" t="t" r="r" b="b"/>
              <a:pathLst>
                <a:path w="1859" h="1753" extrusionOk="0">
                  <a:moveTo>
                    <a:pt x="236" y="0"/>
                  </a:moveTo>
                  <a:cubicBezTo>
                    <a:pt x="182" y="0"/>
                    <a:pt x="127" y="20"/>
                    <a:pt x="80" y="67"/>
                  </a:cubicBezTo>
                  <a:cubicBezTo>
                    <a:pt x="1" y="166"/>
                    <a:pt x="1" y="285"/>
                    <a:pt x="80" y="383"/>
                  </a:cubicBezTo>
                  <a:cubicBezTo>
                    <a:pt x="456" y="798"/>
                    <a:pt x="811" y="1233"/>
                    <a:pt x="1187" y="1648"/>
                  </a:cubicBezTo>
                  <a:cubicBezTo>
                    <a:pt x="1246" y="1718"/>
                    <a:pt x="1340" y="1752"/>
                    <a:pt x="1436" y="1752"/>
                  </a:cubicBezTo>
                  <a:cubicBezTo>
                    <a:pt x="1533" y="1752"/>
                    <a:pt x="1632" y="1718"/>
                    <a:pt x="1701" y="1648"/>
                  </a:cubicBezTo>
                  <a:cubicBezTo>
                    <a:pt x="1819" y="1510"/>
                    <a:pt x="1859" y="1253"/>
                    <a:pt x="1701" y="1134"/>
                  </a:cubicBezTo>
                  <a:cubicBezTo>
                    <a:pt x="1266" y="779"/>
                    <a:pt x="831" y="423"/>
                    <a:pt x="396" y="67"/>
                  </a:cubicBezTo>
                  <a:cubicBezTo>
                    <a:pt x="355" y="25"/>
                    <a:pt x="296" y="0"/>
                    <a:pt x="236"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61"/>
            <p:cNvSpPr/>
            <p:nvPr/>
          </p:nvSpPr>
          <p:spPr>
            <a:xfrm>
              <a:off x="2641488" y="2721700"/>
              <a:ext cx="26800" cy="63400"/>
            </a:xfrm>
            <a:custGeom>
              <a:avLst/>
              <a:gdLst/>
              <a:ahLst/>
              <a:cxnLst/>
              <a:rect l="l" t="t" r="r" b="b"/>
              <a:pathLst>
                <a:path w="1072" h="2536" extrusionOk="0">
                  <a:moveTo>
                    <a:pt x="894" y="1"/>
                  </a:moveTo>
                  <a:cubicBezTo>
                    <a:pt x="835" y="1"/>
                    <a:pt x="775" y="35"/>
                    <a:pt x="751" y="115"/>
                  </a:cubicBezTo>
                  <a:cubicBezTo>
                    <a:pt x="633" y="451"/>
                    <a:pt x="514" y="787"/>
                    <a:pt x="396" y="1143"/>
                  </a:cubicBezTo>
                  <a:cubicBezTo>
                    <a:pt x="336" y="1301"/>
                    <a:pt x="297" y="1479"/>
                    <a:pt x="218" y="1637"/>
                  </a:cubicBezTo>
                  <a:cubicBezTo>
                    <a:pt x="158" y="1815"/>
                    <a:pt x="60" y="1973"/>
                    <a:pt x="40" y="2151"/>
                  </a:cubicBezTo>
                  <a:cubicBezTo>
                    <a:pt x="0" y="2309"/>
                    <a:pt x="79" y="2487"/>
                    <a:pt x="238" y="2527"/>
                  </a:cubicBezTo>
                  <a:cubicBezTo>
                    <a:pt x="264" y="2533"/>
                    <a:pt x="290" y="2535"/>
                    <a:pt x="316" y="2535"/>
                  </a:cubicBezTo>
                  <a:cubicBezTo>
                    <a:pt x="460" y="2535"/>
                    <a:pt x="582" y="2444"/>
                    <a:pt x="633" y="2309"/>
                  </a:cubicBezTo>
                  <a:cubicBezTo>
                    <a:pt x="692" y="2151"/>
                    <a:pt x="692" y="1954"/>
                    <a:pt x="712" y="1776"/>
                  </a:cubicBezTo>
                  <a:cubicBezTo>
                    <a:pt x="751" y="1598"/>
                    <a:pt x="791" y="1420"/>
                    <a:pt x="831" y="1262"/>
                  </a:cubicBezTo>
                  <a:cubicBezTo>
                    <a:pt x="910" y="906"/>
                    <a:pt x="989" y="550"/>
                    <a:pt x="1048" y="194"/>
                  </a:cubicBezTo>
                  <a:cubicBezTo>
                    <a:pt x="1072" y="76"/>
                    <a:pt x="983" y="1"/>
                    <a:pt x="894"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1"/>
            <p:cNvSpPr/>
            <p:nvPr/>
          </p:nvSpPr>
          <p:spPr>
            <a:xfrm>
              <a:off x="2541163" y="2709800"/>
              <a:ext cx="29175" cy="74725"/>
            </a:xfrm>
            <a:custGeom>
              <a:avLst/>
              <a:gdLst/>
              <a:ahLst/>
              <a:cxnLst/>
              <a:rect l="l" t="t" r="r" b="b"/>
              <a:pathLst>
                <a:path w="1167" h="2989" extrusionOk="0">
                  <a:moveTo>
                    <a:pt x="355" y="1"/>
                  </a:moveTo>
                  <a:cubicBezTo>
                    <a:pt x="321" y="1"/>
                    <a:pt x="288" y="6"/>
                    <a:pt x="258" y="18"/>
                  </a:cubicBezTo>
                  <a:cubicBezTo>
                    <a:pt x="60" y="58"/>
                    <a:pt x="1" y="235"/>
                    <a:pt x="20" y="433"/>
                  </a:cubicBezTo>
                  <a:cubicBezTo>
                    <a:pt x="119" y="1164"/>
                    <a:pt x="218" y="1837"/>
                    <a:pt x="277" y="2568"/>
                  </a:cubicBezTo>
                  <a:cubicBezTo>
                    <a:pt x="295" y="2803"/>
                    <a:pt x="462" y="2988"/>
                    <a:pt x="687" y="2988"/>
                  </a:cubicBezTo>
                  <a:cubicBezTo>
                    <a:pt x="708" y="2988"/>
                    <a:pt x="730" y="2986"/>
                    <a:pt x="752" y="2983"/>
                  </a:cubicBezTo>
                  <a:cubicBezTo>
                    <a:pt x="989" y="2943"/>
                    <a:pt x="1167" y="2706"/>
                    <a:pt x="1088" y="2449"/>
                  </a:cubicBezTo>
                  <a:cubicBezTo>
                    <a:pt x="910" y="1718"/>
                    <a:pt x="791" y="987"/>
                    <a:pt x="673" y="255"/>
                  </a:cubicBezTo>
                  <a:cubicBezTo>
                    <a:pt x="641" y="96"/>
                    <a:pt x="494" y="1"/>
                    <a:pt x="355"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1"/>
            <p:cNvSpPr/>
            <p:nvPr/>
          </p:nvSpPr>
          <p:spPr>
            <a:xfrm>
              <a:off x="2584163" y="2636050"/>
              <a:ext cx="72175" cy="19575"/>
            </a:xfrm>
            <a:custGeom>
              <a:avLst/>
              <a:gdLst/>
              <a:ahLst/>
              <a:cxnLst/>
              <a:rect l="l" t="t" r="r" b="b"/>
              <a:pathLst>
                <a:path w="2887" h="783" extrusionOk="0">
                  <a:moveTo>
                    <a:pt x="211" y="1"/>
                  </a:moveTo>
                  <a:cubicBezTo>
                    <a:pt x="102" y="1"/>
                    <a:pt x="0" y="112"/>
                    <a:pt x="0" y="240"/>
                  </a:cubicBezTo>
                  <a:cubicBezTo>
                    <a:pt x="0" y="379"/>
                    <a:pt x="119" y="458"/>
                    <a:pt x="238" y="477"/>
                  </a:cubicBezTo>
                  <a:cubicBezTo>
                    <a:pt x="949" y="556"/>
                    <a:pt x="1661" y="675"/>
                    <a:pt x="2353" y="774"/>
                  </a:cubicBezTo>
                  <a:cubicBezTo>
                    <a:pt x="2386" y="779"/>
                    <a:pt x="2419" y="782"/>
                    <a:pt x="2452" y="782"/>
                  </a:cubicBezTo>
                  <a:cubicBezTo>
                    <a:pt x="2648" y="782"/>
                    <a:pt x="2813" y="678"/>
                    <a:pt x="2847" y="458"/>
                  </a:cubicBezTo>
                  <a:cubicBezTo>
                    <a:pt x="2886" y="220"/>
                    <a:pt x="2708" y="3"/>
                    <a:pt x="2471" y="3"/>
                  </a:cubicBezTo>
                  <a:lnTo>
                    <a:pt x="238" y="3"/>
                  </a:lnTo>
                  <a:cubicBezTo>
                    <a:pt x="229" y="2"/>
                    <a:pt x="220" y="1"/>
                    <a:pt x="211"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61"/>
            <p:cNvSpPr/>
            <p:nvPr/>
          </p:nvSpPr>
          <p:spPr>
            <a:xfrm>
              <a:off x="2728463" y="2625200"/>
              <a:ext cx="26200" cy="79175"/>
            </a:xfrm>
            <a:custGeom>
              <a:avLst/>
              <a:gdLst/>
              <a:ahLst/>
              <a:cxnLst/>
              <a:rect l="l" t="t" r="r" b="b"/>
              <a:pathLst>
                <a:path w="1048" h="3167" extrusionOk="0">
                  <a:moveTo>
                    <a:pt x="603" y="1"/>
                  </a:moveTo>
                  <a:cubicBezTo>
                    <a:pt x="594" y="1"/>
                    <a:pt x="584" y="1"/>
                    <a:pt x="574" y="2"/>
                  </a:cubicBezTo>
                  <a:cubicBezTo>
                    <a:pt x="356" y="2"/>
                    <a:pt x="158" y="180"/>
                    <a:pt x="178" y="397"/>
                  </a:cubicBezTo>
                  <a:cubicBezTo>
                    <a:pt x="218" y="1228"/>
                    <a:pt x="119" y="1979"/>
                    <a:pt x="20" y="2750"/>
                  </a:cubicBezTo>
                  <a:cubicBezTo>
                    <a:pt x="0" y="2967"/>
                    <a:pt x="198" y="3145"/>
                    <a:pt x="376" y="3165"/>
                  </a:cubicBezTo>
                  <a:cubicBezTo>
                    <a:pt x="390" y="3166"/>
                    <a:pt x="405" y="3167"/>
                    <a:pt x="419" y="3167"/>
                  </a:cubicBezTo>
                  <a:cubicBezTo>
                    <a:pt x="604" y="3167"/>
                    <a:pt x="794" y="3052"/>
                    <a:pt x="830" y="2868"/>
                  </a:cubicBezTo>
                  <a:cubicBezTo>
                    <a:pt x="1028" y="2078"/>
                    <a:pt x="1048" y="1208"/>
                    <a:pt x="969" y="397"/>
                  </a:cubicBezTo>
                  <a:cubicBezTo>
                    <a:pt x="950" y="190"/>
                    <a:pt x="805" y="1"/>
                    <a:pt x="603"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61"/>
            <p:cNvSpPr/>
            <p:nvPr/>
          </p:nvSpPr>
          <p:spPr>
            <a:xfrm>
              <a:off x="2718088" y="2760075"/>
              <a:ext cx="49425" cy="48525"/>
            </a:xfrm>
            <a:custGeom>
              <a:avLst/>
              <a:gdLst/>
              <a:ahLst/>
              <a:cxnLst/>
              <a:rect l="l" t="t" r="r" b="b"/>
              <a:pathLst>
                <a:path w="1977" h="1941" extrusionOk="0">
                  <a:moveTo>
                    <a:pt x="287" y="1"/>
                  </a:moveTo>
                  <a:cubicBezTo>
                    <a:pt x="221" y="1"/>
                    <a:pt x="156" y="26"/>
                    <a:pt x="99" y="82"/>
                  </a:cubicBezTo>
                  <a:cubicBezTo>
                    <a:pt x="0" y="201"/>
                    <a:pt x="0" y="359"/>
                    <a:pt x="99" y="458"/>
                  </a:cubicBezTo>
                  <a:cubicBezTo>
                    <a:pt x="158" y="517"/>
                    <a:pt x="198" y="577"/>
                    <a:pt x="257" y="636"/>
                  </a:cubicBezTo>
                  <a:lnTo>
                    <a:pt x="316" y="715"/>
                  </a:lnTo>
                  <a:lnTo>
                    <a:pt x="356" y="755"/>
                  </a:lnTo>
                  <a:lnTo>
                    <a:pt x="356" y="774"/>
                  </a:lnTo>
                  <a:cubicBezTo>
                    <a:pt x="455" y="893"/>
                    <a:pt x="573" y="1031"/>
                    <a:pt x="672" y="1150"/>
                  </a:cubicBezTo>
                  <a:cubicBezTo>
                    <a:pt x="771" y="1268"/>
                    <a:pt x="850" y="1367"/>
                    <a:pt x="949" y="1486"/>
                  </a:cubicBezTo>
                  <a:cubicBezTo>
                    <a:pt x="1048" y="1605"/>
                    <a:pt x="1127" y="1723"/>
                    <a:pt x="1245" y="1822"/>
                  </a:cubicBezTo>
                  <a:cubicBezTo>
                    <a:pt x="1344" y="1881"/>
                    <a:pt x="1423" y="1941"/>
                    <a:pt x="1542" y="1941"/>
                  </a:cubicBezTo>
                  <a:cubicBezTo>
                    <a:pt x="1641" y="1941"/>
                    <a:pt x="1779" y="1901"/>
                    <a:pt x="1838" y="1822"/>
                  </a:cubicBezTo>
                  <a:cubicBezTo>
                    <a:pt x="1918" y="1743"/>
                    <a:pt x="1977" y="1624"/>
                    <a:pt x="1957" y="1525"/>
                  </a:cubicBezTo>
                  <a:cubicBezTo>
                    <a:pt x="1957" y="1407"/>
                    <a:pt x="1918" y="1328"/>
                    <a:pt x="1838" y="1229"/>
                  </a:cubicBezTo>
                  <a:cubicBezTo>
                    <a:pt x="1759" y="1110"/>
                    <a:pt x="1621" y="1031"/>
                    <a:pt x="1522" y="932"/>
                  </a:cubicBezTo>
                  <a:cubicBezTo>
                    <a:pt x="1404" y="834"/>
                    <a:pt x="1285" y="735"/>
                    <a:pt x="1166" y="636"/>
                  </a:cubicBezTo>
                  <a:cubicBezTo>
                    <a:pt x="1048" y="537"/>
                    <a:pt x="929" y="438"/>
                    <a:pt x="791" y="339"/>
                  </a:cubicBezTo>
                  <a:lnTo>
                    <a:pt x="751" y="300"/>
                  </a:lnTo>
                  <a:lnTo>
                    <a:pt x="672" y="241"/>
                  </a:lnTo>
                  <a:cubicBezTo>
                    <a:pt x="613" y="181"/>
                    <a:pt x="554" y="142"/>
                    <a:pt x="494" y="82"/>
                  </a:cubicBezTo>
                  <a:cubicBezTo>
                    <a:pt x="432" y="31"/>
                    <a:pt x="360" y="1"/>
                    <a:pt x="287"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61"/>
            <p:cNvSpPr/>
            <p:nvPr/>
          </p:nvSpPr>
          <p:spPr>
            <a:xfrm>
              <a:off x="2812463" y="2678350"/>
              <a:ext cx="37100" cy="63125"/>
            </a:xfrm>
            <a:custGeom>
              <a:avLst/>
              <a:gdLst/>
              <a:ahLst/>
              <a:cxnLst/>
              <a:rect l="l" t="t" r="r" b="b"/>
              <a:pathLst>
                <a:path w="1484" h="2525" extrusionOk="0">
                  <a:moveTo>
                    <a:pt x="1242" y="1"/>
                  </a:moveTo>
                  <a:cubicBezTo>
                    <a:pt x="1146" y="1"/>
                    <a:pt x="1061" y="68"/>
                    <a:pt x="1029" y="149"/>
                  </a:cubicBezTo>
                  <a:cubicBezTo>
                    <a:pt x="949" y="485"/>
                    <a:pt x="831" y="782"/>
                    <a:pt x="673" y="1078"/>
                  </a:cubicBezTo>
                  <a:cubicBezTo>
                    <a:pt x="613" y="1236"/>
                    <a:pt x="515" y="1395"/>
                    <a:pt x="416" y="1533"/>
                  </a:cubicBezTo>
                  <a:cubicBezTo>
                    <a:pt x="317" y="1671"/>
                    <a:pt x="277" y="1750"/>
                    <a:pt x="139" y="1889"/>
                  </a:cubicBezTo>
                  <a:cubicBezTo>
                    <a:pt x="1" y="2047"/>
                    <a:pt x="1" y="2304"/>
                    <a:pt x="179" y="2442"/>
                  </a:cubicBezTo>
                  <a:cubicBezTo>
                    <a:pt x="241" y="2497"/>
                    <a:pt x="326" y="2524"/>
                    <a:pt x="412" y="2524"/>
                  </a:cubicBezTo>
                  <a:cubicBezTo>
                    <a:pt x="541" y="2524"/>
                    <a:pt x="672" y="2462"/>
                    <a:pt x="732" y="2343"/>
                  </a:cubicBezTo>
                  <a:cubicBezTo>
                    <a:pt x="1048" y="1691"/>
                    <a:pt x="1325" y="1019"/>
                    <a:pt x="1463" y="268"/>
                  </a:cubicBezTo>
                  <a:cubicBezTo>
                    <a:pt x="1483" y="149"/>
                    <a:pt x="1424" y="31"/>
                    <a:pt x="1305" y="11"/>
                  </a:cubicBezTo>
                  <a:cubicBezTo>
                    <a:pt x="1284" y="4"/>
                    <a:pt x="1263" y="1"/>
                    <a:pt x="1242"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61"/>
            <p:cNvSpPr/>
            <p:nvPr/>
          </p:nvSpPr>
          <p:spPr>
            <a:xfrm>
              <a:off x="2860413" y="2567225"/>
              <a:ext cx="62775" cy="46550"/>
            </a:xfrm>
            <a:custGeom>
              <a:avLst/>
              <a:gdLst/>
              <a:ahLst/>
              <a:cxnLst/>
              <a:rect l="l" t="t" r="r" b="b"/>
              <a:pathLst>
                <a:path w="2511" h="1862" extrusionOk="0">
                  <a:moveTo>
                    <a:pt x="396" y="1"/>
                  </a:moveTo>
                  <a:cubicBezTo>
                    <a:pt x="369" y="1"/>
                    <a:pt x="343" y="3"/>
                    <a:pt x="316" y="8"/>
                  </a:cubicBezTo>
                  <a:cubicBezTo>
                    <a:pt x="217" y="28"/>
                    <a:pt x="138" y="107"/>
                    <a:pt x="79" y="186"/>
                  </a:cubicBezTo>
                  <a:cubicBezTo>
                    <a:pt x="0" y="364"/>
                    <a:pt x="40" y="621"/>
                    <a:pt x="217" y="720"/>
                  </a:cubicBezTo>
                  <a:cubicBezTo>
                    <a:pt x="514" y="858"/>
                    <a:pt x="771" y="1036"/>
                    <a:pt x="1028" y="1234"/>
                  </a:cubicBezTo>
                  <a:lnTo>
                    <a:pt x="1048" y="1234"/>
                  </a:lnTo>
                  <a:lnTo>
                    <a:pt x="1067" y="1254"/>
                  </a:lnTo>
                  <a:lnTo>
                    <a:pt x="1147" y="1313"/>
                  </a:lnTo>
                  <a:cubicBezTo>
                    <a:pt x="1206" y="1372"/>
                    <a:pt x="1265" y="1412"/>
                    <a:pt x="1324" y="1471"/>
                  </a:cubicBezTo>
                  <a:cubicBezTo>
                    <a:pt x="1502" y="1629"/>
                    <a:pt x="1660" y="1787"/>
                    <a:pt x="1878" y="1847"/>
                  </a:cubicBezTo>
                  <a:cubicBezTo>
                    <a:pt x="1917" y="1857"/>
                    <a:pt x="1958" y="1862"/>
                    <a:pt x="1999" y="1862"/>
                  </a:cubicBezTo>
                  <a:cubicBezTo>
                    <a:pt x="2121" y="1862"/>
                    <a:pt x="2244" y="1817"/>
                    <a:pt x="2333" y="1728"/>
                  </a:cubicBezTo>
                  <a:cubicBezTo>
                    <a:pt x="2431" y="1629"/>
                    <a:pt x="2510" y="1432"/>
                    <a:pt x="2451" y="1293"/>
                  </a:cubicBezTo>
                  <a:cubicBezTo>
                    <a:pt x="2412" y="1194"/>
                    <a:pt x="2372" y="1096"/>
                    <a:pt x="2293" y="1016"/>
                  </a:cubicBezTo>
                  <a:lnTo>
                    <a:pt x="2214" y="957"/>
                  </a:lnTo>
                  <a:cubicBezTo>
                    <a:pt x="2115" y="878"/>
                    <a:pt x="2016" y="799"/>
                    <a:pt x="1917" y="740"/>
                  </a:cubicBezTo>
                  <a:cubicBezTo>
                    <a:pt x="1779" y="661"/>
                    <a:pt x="1641" y="562"/>
                    <a:pt x="1502" y="483"/>
                  </a:cubicBezTo>
                  <a:cubicBezTo>
                    <a:pt x="1226" y="325"/>
                    <a:pt x="909" y="186"/>
                    <a:pt x="613" y="48"/>
                  </a:cubicBezTo>
                  <a:cubicBezTo>
                    <a:pt x="540" y="19"/>
                    <a:pt x="468" y="1"/>
                    <a:pt x="396"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61"/>
            <p:cNvSpPr/>
            <p:nvPr/>
          </p:nvSpPr>
          <p:spPr>
            <a:xfrm>
              <a:off x="2799113" y="2571875"/>
              <a:ext cx="19300" cy="51900"/>
            </a:xfrm>
            <a:custGeom>
              <a:avLst/>
              <a:gdLst/>
              <a:ahLst/>
              <a:cxnLst/>
              <a:rect l="l" t="t" r="r" b="b"/>
              <a:pathLst>
                <a:path w="772" h="2076" extrusionOk="0">
                  <a:moveTo>
                    <a:pt x="377" y="0"/>
                  </a:moveTo>
                  <a:cubicBezTo>
                    <a:pt x="218" y="20"/>
                    <a:pt x="80" y="139"/>
                    <a:pt x="80" y="317"/>
                  </a:cubicBezTo>
                  <a:cubicBezTo>
                    <a:pt x="60" y="771"/>
                    <a:pt x="40" y="1246"/>
                    <a:pt x="21" y="1700"/>
                  </a:cubicBezTo>
                  <a:cubicBezTo>
                    <a:pt x="1" y="1898"/>
                    <a:pt x="199" y="2076"/>
                    <a:pt x="377" y="2076"/>
                  </a:cubicBezTo>
                  <a:cubicBezTo>
                    <a:pt x="574" y="2056"/>
                    <a:pt x="772" y="1898"/>
                    <a:pt x="752" y="1700"/>
                  </a:cubicBezTo>
                  <a:cubicBezTo>
                    <a:pt x="732" y="1246"/>
                    <a:pt x="713" y="771"/>
                    <a:pt x="693" y="317"/>
                  </a:cubicBezTo>
                  <a:cubicBezTo>
                    <a:pt x="693" y="158"/>
                    <a:pt x="554" y="0"/>
                    <a:pt x="377"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61"/>
            <p:cNvSpPr/>
            <p:nvPr/>
          </p:nvSpPr>
          <p:spPr>
            <a:xfrm>
              <a:off x="2920688" y="2435500"/>
              <a:ext cx="56375" cy="39225"/>
            </a:xfrm>
            <a:custGeom>
              <a:avLst/>
              <a:gdLst/>
              <a:ahLst/>
              <a:cxnLst/>
              <a:rect l="l" t="t" r="r" b="b"/>
              <a:pathLst>
                <a:path w="2255" h="1569" extrusionOk="0">
                  <a:moveTo>
                    <a:pt x="387" y="0"/>
                  </a:moveTo>
                  <a:cubicBezTo>
                    <a:pt x="267" y="0"/>
                    <a:pt x="146" y="57"/>
                    <a:pt x="80" y="178"/>
                  </a:cubicBezTo>
                  <a:cubicBezTo>
                    <a:pt x="1" y="336"/>
                    <a:pt x="40" y="533"/>
                    <a:pt x="218" y="652"/>
                  </a:cubicBezTo>
                  <a:cubicBezTo>
                    <a:pt x="435" y="790"/>
                    <a:pt x="673" y="909"/>
                    <a:pt x="890" y="1067"/>
                  </a:cubicBezTo>
                  <a:cubicBezTo>
                    <a:pt x="1009" y="1146"/>
                    <a:pt x="1108" y="1225"/>
                    <a:pt x="1226" y="1284"/>
                  </a:cubicBezTo>
                  <a:cubicBezTo>
                    <a:pt x="1325" y="1383"/>
                    <a:pt x="1444" y="1462"/>
                    <a:pt x="1582" y="1522"/>
                  </a:cubicBezTo>
                  <a:cubicBezTo>
                    <a:pt x="1654" y="1551"/>
                    <a:pt x="1727" y="1569"/>
                    <a:pt x="1807" y="1569"/>
                  </a:cubicBezTo>
                  <a:cubicBezTo>
                    <a:pt x="1836" y="1569"/>
                    <a:pt x="1866" y="1567"/>
                    <a:pt x="1898" y="1561"/>
                  </a:cubicBezTo>
                  <a:cubicBezTo>
                    <a:pt x="1997" y="1541"/>
                    <a:pt x="2096" y="1462"/>
                    <a:pt x="2135" y="1364"/>
                  </a:cubicBezTo>
                  <a:cubicBezTo>
                    <a:pt x="2254" y="1146"/>
                    <a:pt x="2175" y="929"/>
                    <a:pt x="1997" y="810"/>
                  </a:cubicBezTo>
                  <a:cubicBezTo>
                    <a:pt x="1878" y="711"/>
                    <a:pt x="1740" y="672"/>
                    <a:pt x="1621" y="612"/>
                  </a:cubicBezTo>
                  <a:cubicBezTo>
                    <a:pt x="1503" y="553"/>
                    <a:pt x="1384" y="494"/>
                    <a:pt x="1266" y="435"/>
                  </a:cubicBezTo>
                  <a:cubicBezTo>
                    <a:pt x="1028" y="316"/>
                    <a:pt x="791" y="178"/>
                    <a:pt x="554" y="39"/>
                  </a:cubicBezTo>
                  <a:cubicBezTo>
                    <a:pt x="503" y="14"/>
                    <a:pt x="445" y="0"/>
                    <a:pt x="387"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61"/>
            <p:cNvSpPr/>
            <p:nvPr/>
          </p:nvSpPr>
          <p:spPr>
            <a:xfrm>
              <a:off x="2849538" y="2418525"/>
              <a:ext cx="27200" cy="74350"/>
            </a:xfrm>
            <a:custGeom>
              <a:avLst/>
              <a:gdLst/>
              <a:ahLst/>
              <a:cxnLst/>
              <a:rect l="l" t="t" r="r" b="b"/>
              <a:pathLst>
                <a:path w="1088" h="2974" extrusionOk="0">
                  <a:moveTo>
                    <a:pt x="695" y="0"/>
                  </a:moveTo>
                  <a:cubicBezTo>
                    <a:pt x="579" y="0"/>
                    <a:pt x="457" y="53"/>
                    <a:pt x="415" y="165"/>
                  </a:cubicBezTo>
                  <a:cubicBezTo>
                    <a:pt x="237" y="540"/>
                    <a:pt x="119" y="936"/>
                    <a:pt x="59" y="1351"/>
                  </a:cubicBezTo>
                  <a:cubicBezTo>
                    <a:pt x="20" y="1568"/>
                    <a:pt x="0" y="1786"/>
                    <a:pt x="0" y="2003"/>
                  </a:cubicBezTo>
                  <a:cubicBezTo>
                    <a:pt x="0" y="2201"/>
                    <a:pt x="0" y="2458"/>
                    <a:pt x="59" y="2675"/>
                  </a:cubicBezTo>
                  <a:cubicBezTo>
                    <a:pt x="133" y="2858"/>
                    <a:pt x="291" y="2974"/>
                    <a:pt x="471" y="2974"/>
                  </a:cubicBezTo>
                  <a:cubicBezTo>
                    <a:pt x="486" y="2974"/>
                    <a:pt x="500" y="2973"/>
                    <a:pt x="514" y="2972"/>
                  </a:cubicBezTo>
                  <a:cubicBezTo>
                    <a:pt x="732" y="2932"/>
                    <a:pt x="870" y="2774"/>
                    <a:pt x="870" y="2557"/>
                  </a:cubicBezTo>
                  <a:cubicBezTo>
                    <a:pt x="890" y="2458"/>
                    <a:pt x="850" y="2339"/>
                    <a:pt x="830" y="2220"/>
                  </a:cubicBezTo>
                  <a:lnTo>
                    <a:pt x="830" y="2141"/>
                  </a:lnTo>
                  <a:cubicBezTo>
                    <a:pt x="830" y="2082"/>
                    <a:pt x="811" y="2043"/>
                    <a:pt x="811" y="2003"/>
                  </a:cubicBezTo>
                  <a:cubicBezTo>
                    <a:pt x="811" y="1805"/>
                    <a:pt x="811" y="1627"/>
                    <a:pt x="811" y="1450"/>
                  </a:cubicBezTo>
                  <a:cubicBezTo>
                    <a:pt x="811" y="1370"/>
                    <a:pt x="830" y="1272"/>
                    <a:pt x="830" y="1193"/>
                  </a:cubicBezTo>
                  <a:lnTo>
                    <a:pt x="850" y="1173"/>
                  </a:lnTo>
                  <a:lnTo>
                    <a:pt x="850" y="1094"/>
                  </a:lnTo>
                  <a:cubicBezTo>
                    <a:pt x="870" y="1054"/>
                    <a:pt x="870" y="1015"/>
                    <a:pt x="870" y="975"/>
                  </a:cubicBezTo>
                  <a:cubicBezTo>
                    <a:pt x="909" y="777"/>
                    <a:pt x="969" y="600"/>
                    <a:pt x="1028" y="422"/>
                  </a:cubicBezTo>
                  <a:cubicBezTo>
                    <a:pt x="1087" y="264"/>
                    <a:pt x="988" y="86"/>
                    <a:pt x="830" y="26"/>
                  </a:cubicBezTo>
                  <a:cubicBezTo>
                    <a:pt x="790" y="9"/>
                    <a:pt x="743" y="0"/>
                    <a:pt x="695"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61"/>
            <p:cNvSpPr/>
            <p:nvPr/>
          </p:nvSpPr>
          <p:spPr>
            <a:xfrm>
              <a:off x="2738838" y="2464425"/>
              <a:ext cx="68225" cy="36625"/>
            </a:xfrm>
            <a:custGeom>
              <a:avLst/>
              <a:gdLst/>
              <a:ahLst/>
              <a:cxnLst/>
              <a:rect l="l" t="t" r="r" b="b"/>
              <a:pathLst>
                <a:path w="2729" h="1465" extrusionOk="0">
                  <a:moveTo>
                    <a:pt x="2365" y="0"/>
                  </a:moveTo>
                  <a:cubicBezTo>
                    <a:pt x="2341" y="0"/>
                    <a:pt x="2317" y="3"/>
                    <a:pt x="2293" y="9"/>
                  </a:cubicBezTo>
                  <a:cubicBezTo>
                    <a:pt x="1977" y="108"/>
                    <a:pt x="1641" y="207"/>
                    <a:pt x="1325" y="305"/>
                  </a:cubicBezTo>
                  <a:cubicBezTo>
                    <a:pt x="989" y="404"/>
                    <a:pt x="653" y="483"/>
                    <a:pt x="336" y="622"/>
                  </a:cubicBezTo>
                  <a:cubicBezTo>
                    <a:pt x="238" y="661"/>
                    <a:pt x="139" y="721"/>
                    <a:pt x="79" y="819"/>
                  </a:cubicBezTo>
                  <a:cubicBezTo>
                    <a:pt x="20" y="898"/>
                    <a:pt x="0" y="1037"/>
                    <a:pt x="40" y="1155"/>
                  </a:cubicBezTo>
                  <a:cubicBezTo>
                    <a:pt x="91" y="1324"/>
                    <a:pt x="271" y="1464"/>
                    <a:pt x="459" y="1464"/>
                  </a:cubicBezTo>
                  <a:cubicBezTo>
                    <a:pt x="490" y="1464"/>
                    <a:pt x="522" y="1460"/>
                    <a:pt x="554" y="1452"/>
                  </a:cubicBezTo>
                  <a:cubicBezTo>
                    <a:pt x="910" y="1333"/>
                    <a:pt x="1246" y="1155"/>
                    <a:pt x="1582" y="1017"/>
                  </a:cubicBezTo>
                  <a:cubicBezTo>
                    <a:pt x="1918" y="879"/>
                    <a:pt x="2234" y="740"/>
                    <a:pt x="2550" y="602"/>
                  </a:cubicBezTo>
                  <a:cubicBezTo>
                    <a:pt x="2689" y="523"/>
                    <a:pt x="2728" y="325"/>
                    <a:pt x="2669" y="207"/>
                  </a:cubicBezTo>
                  <a:cubicBezTo>
                    <a:pt x="2619" y="89"/>
                    <a:pt x="2497" y="0"/>
                    <a:pt x="2365"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61"/>
            <p:cNvSpPr/>
            <p:nvPr/>
          </p:nvSpPr>
          <p:spPr>
            <a:xfrm>
              <a:off x="2681513" y="2530200"/>
              <a:ext cx="25225" cy="55075"/>
            </a:xfrm>
            <a:custGeom>
              <a:avLst/>
              <a:gdLst/>
              <a:ahLst/>
              <a:cxnLst/>
              <a:rect l="l" t="t" r="r" b="b"/>
              <a:pathLst>
                <a:path w="1009" h="2203" extrusionOk="0">
                  <a:moveTo>
                    <a:pt x="644" y="0"/>
                  </a:moveTo>
                  <a:cubicBezTo>
                    <a:pt x="538" y="0"/>
                    <a:pt x="432" y="53"/>
                    <a:pt x="376" y="165"/>
                  </a:cubicBezTo>
                  <a:cubicBezTo>
                    <a:pt x="139" y="679"/>
                    <a:pt x="0" y="1252"/>
                    <a:pt x="0" y="1845"/>
                  </a:cubicBezTo>
                  <a:cubicBezTo>
                    <a:pt x="0" y="2033"/>
                    <a:pt x="161" y="2202"/>
                    <a:pt x="346" y="2202"/>
                  </a:cubicBezTo>
                  <a:cubicBezTo>
                    <a:pt x="356" y="2202"/>
                    <a:pt x="366" y="2202"/>
                    <a:pt x="376" y="2201"/>
                  </a:cubicBezTo>
                  <a:cubicBezTo>
                    <a:pt x="554" y="2201"/>
                    <a:pt x="752" y="2043"/>
                    <a:pt x="732" y="1845"/>
                  </a:cubicBezTo>
                  <a:cubicBezTo>
                    <a:pt x="732" y="1707"/>
                    <a:pt x="732" y="1588"/>
                    <a:pt x="732" y="1450"/>
                  </a:cubicBezTo>
                  <a:cubicBezTo>
                    <a:pt x="732" y="1391"/>
                    <a:pt x="732" y="1311"/>
                    <a:pt x="752" y="1252"/>
                  </a:cubicBezTo>
                  <a:lnTo>
                    <a:pt x="752" y="1173"/>
                  </a:lnTo>
                  <a:lnTo>
                    <a:pt x="752" y="1153"/>
                  </a:lnTo>
                  <a:lnTo>
                    <a:pt x="752" y="1134"/>
                  </a:lnTo>
                  <a:cubicBezTo>
                    <a:pt x="791" y="877"/>
                    <a:pt x="870" y="639"/>
                    <a:pt x="949" y="402"/>
                  </a:cubicBezTo>
                  <a:cubicBezTo>
                    <a:pt x="1009" y="244"/>
                    <a:pt x="910" y="86"/>
                    <a:pt x="771" y="27"/>
                  </a:cubicBezTo>
                  <a:cubicBezTo>
                    <a:pt x="731" y="9"/>
                    <a:pt x="687" y="0"/>
                    <a:pt x="644"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61"/>
            <p:cNvSpPr/>
            <p:nvPr/>
          </p:nvSpPr>
          <p:spPr>
            <a:xfrm>
              <a:off x="2806038" y="2313925"/>
              <a:ext cx="40050" cy="62125"/>
            </a:xfrm>
            <a:custGeom>
              <a:avLst/>
              <a:gdLst/>
              <a:ahLst/>
              <a:cxnLst/>
              <a:rect l="l" t="t" r="r" b="b"/>
              <a:pathLst>
                <a:path w="1602" h="2485" extrusionOk="0">
                  <a:moveTo>
                    <a:pt x="337" y="0"/>
                  </a:moveTo>
                  <a:cubicBezTo>
                    <a:pt x="159" y="20"/>
                    <a:pt x="1" y="178"/>
                    <a:pt x="20" y="356"/>
                  </a:cubicBezTo>
                  <a:cubicBezTo>
                    <a:pt x="40" y="712"/>
                    <a:pt x="119" y="1048"/>
                    <a:pt x="238" y="1364"/>
                  </a:cubicBezTo>
                  <a:cubicBezTo>
                    <a:pt x="297" y="1542"/>
                    <a:pt x="356" y="1700"/>
                    <a:pt x="436" y="1858"/>
                  </a:cubicBezTo>
                  <a:cubicBezTo>
                    <a:pt x="534" y="2036"/>
                    <a:pt x="613" y="2214"/>
                    <a:pt x="752" y="2352"/>
                  </a:cubicBezTo>
                  <a:cubicBezTo>
                    <a:pt x="839" y="2439"/>
                    <a:pt x="962" y="2484"/>
                    <a:pt x="1084" y="2484"/>
                  </a:cubicBezTo>
                  <a:cubicBezTo>
                    <a:pt x="1184" y="2484"/>
                    <a:pt x="1284" y="2454"/>
                    <a:pt x="1365" y="2392"/>
                  </a:cubicBezTo>
                  <a:cubicBezTo>
                    <a:pt x="1523" y="2253"/>
                    <a:pt x="1602" y="1996"/>
                    <a:pt x="1483" y="1799"/>
                  </a:cubicBezTo>
                  <a:cubicBezTo>
                    <a:pt x="1424" y="1700"/>
                    <a:pt x="1345" y="1621"/>
                    <a:pt x="1286" y="1562"/>
                  </a:cubicBezTo>
                  <a:lnTo>
                    <a:pt x="1246" y="1502"/>
                  </a:lnTo>
                  <a:lnTo>
                    <a:pt x="1187" y="1443"/>
                  </a:lnTo>
                  <a:cubicBezTo>
                    <a:pt x="1108" y="1324"/>
                    <a:pt x="1029" y="1186"/>
                    <a:pt x="969" y="1048"/>
                  </a:cubicBezTo>
                  <a:cubicBezTo>
                    <a:pt x="949" y="1028"/>
                    <a:pt x="930" y="988"/>
                    <a:pt x="910" y="949"/>
                  </a:cubicBezTo>
                  <a:lnTo>
                    <a:pt x="910" y="929"/>
                  </a:lnTo>
                  <a:cubicBezTo>
                    <a:pt x="870" y="850"/>
                    <a:pt x="851" y="771"/>
                    <a:pt x="831" y="712"/>
                  </a:cubicBezTo>
                  <a:cubicBezTo>
                    <a:pt x="791" y="554"/>
                    <a:pt x="752" y="415"/>
                    <a:pt x="732" y="277"/>
                  </a:cubicBezTo>
                  <a:cubicBezTo>
                    <a:pt x="732" y="178"/>
                    <a:pt x="633" y="79"/>
                    <a:pt x="574" y="40"/>
                  </a:cubicBezTo>
                  <a:cubicBezTo>
                    <a:pt x="495" y="0"/>
                    <a:pt x="416" y="0"/>
                    <a:pt x="337"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61"/>
            <p:cNvSpPr/>
            <p:nvPr/>
          </p:nvSpPr>
          <p:spPr>
            <a:xfrm>
              <a:off x="2936988" y="2326750"/>
              <a:ext cx="75150" cy="34525"/>
            </a:xfrm>
            <a:custGeom>
              <a:avLst/>
              <a:gdLst/>
              <a:ahLst/>
              <a:cxnLst/>
              <a:rect l="l" t="t" r="r" b="b"/>
              <a:pathLst>
                <a:path w="3006" h="1381" extrusionOk="0">
                  <a:moveTo>
                    <a:pt x="1886" y="1166"/>
                  </a:moveTo>
                  <a:cubicBezTo>
                    <a:pt x="1886" y="1166"/>
                    <a:pt x="1890" y="1169"/>
                    <a:pt x="1898" y="1174"/>
                  </a:cubicBezTo>
                  <a:lnTo>
                    <a:pt x="1898" y="1174"/>
                  </a:lnTo>
                  <a:cubicBezTo>
                    <a:pt x="1890" y="1169"/>
                    <a:pt x="1886" y="1166"/>
                    <a:pt x="1886" y="1166"/>
                  </a:cubicBezTo>
                  <a:close/>
                  <a:moveTo>
                    <a:pt x="416" y="1"/>
                  </a:moveTo>
                  <a:cubicBezTo>
                    <a:pt x="199" y="1"/>
                    <a:pt x="1" y="199"/>
                    <a:pt x="1" y="416"/>
                  </a:cubicBezTo>
                  <a:cubicBezTo>
                    <a:pt x="21" y="653"/>
                    <a:pt x="179" y="811"/>
                    <a:pt x="416" y="831"/>
                  </a:cubicBezTo>
                  <a:cubicBezTo>
                    <a:pt x="515" y="831"/>
                    <a:pt x="594" y="851"/>
                    <a:pt x="693" y="851"/>
                  </a:cubicBezTo>
                  <a:lnTo>
                    <a:pt x="752" y="871"/>
                  </a:lnTo>
                  <a:cubicBezTo>
                    <a:pt x="792" y="871"/>
                    <a:pt x="831" y="871"/>
                    <a:pt x="871" y="890"/>
                  </a:cubicBezTo>
                  <a:cubicBezTo>
                    <a:pt x="1049" y="910"/>
                    <a:pt x="1226" y="950"/>
                    <a:pt x="1385" y="1009"/>
                  </a:cubicBezTo>
                  <a:cubicBezTo>
                    <a:pt x="1562" y="1049"/>
                    <a:pt x="1740" y="1108"/>
                    <a:pt x="1899" y="1167"/>
                  </a:cubicBezTo>
                  <a:cubicBezTo>
                    <a:pt x="1936" y="1186"/>
                    <a:pt x="1938" y="1187"/>
                    <a:pt x="1922" y="1187"/>
                  </a:cubicBezTo>
                  <a:lnTo>
                    <a:pt x="1922" y="1187"/>
                  </a:lnTo>
                  <a:cubicBezTo>
                    <a:pt x="1911" y="1181"/>
                    <a:pt x="1904" y="1177"/>
                    <a:pt x="1898" y="1174"/>
                  </a:cubicBezTo>
                  <a:lnTo>
                    <a:pt x="1898" y="1174"/>
                  </a:lnTo>
                  <a:cubicBezTo>
                    <a:pt x="1903" y="1177"/>
                    <a:pt x="1910" y="1181"/>
                    <a:pt x="1918" y="1187"/>
                  </a:cubicBezTo>
                  <a:cubicBezTo>
                    <a:pt x="1919" y="1187"/>
                    <a:pt x="1921" y="1187"/>
                    <a:pt x="1922" y="1187"/>
                  </a:cubicBezTo>
                  <a:lnTo>
                    <a:pt x="1922" y="1187"/>
                  </a:lnTo>
                  <a:cubicBezTo>
                    <a:pt x="1940" y="1197"/>
                    <a:pt x="1965" y="1210"/>
                    <a:pt x="1997" y="1227"/>
                  </a:cubicBezTo>
                  <a:cubicBezTo>
                    <a:pt x="2012" y="1227"/>
                    <a:pt x="2105" y="1260"/>
                    <a:pt x="2109" y="1260"/>
                  </a:cubicBezTo>
                  <a:cubicBezTo>
                    <a:pt x="2110" y="1260"/>
                    <a:pt x="2101" y="1256"/>
                    <a:pt x="2077" y="1246"/>
                  </a:cubicBezTo>
                  <a:lnTo>
                    <a:pt x="2077" y="1246"/>
                  </a:lnTo>
                  <a:cubicBezTo>
                    <a:pt x="2175" y="1286"/>
                    <a:pt x="2274" y="1325"/>
                    <a:pt x="2393" y="1365"/>
                  </a:cubicBezTo>
                  <a:cubicBezTo>
                    <a:pt x="2431" y="1375"/>
                    <a:pt x="2469" y="1380"/>
                    <a:pt x="2506" y="1380"/>
                  </a:cubicBezTo>
                  <a:cubicBezTo>
                    <a:pt x="2682" y="1380"/>
                    <a:pt x="2841" y="1271"/>
                    <a:pt x="2907" y="1108"/>
                  </a:cubicBezTo>
                  <a:cubicBezTo>
                    <a:pt x="3005" y="890"/>
                    <a:pt x="2907" y="693"/>
                    <a:pt x="2729" y="554"/>
                  </a:cubicBezTo>
                  <a:cubicBezTo>
                    <a:pt x="2412" y="317"/>
                    <a:pt x="1997" y="218"/>
                    <a:pt x="1622" y="139"/>
                  </a:cubicBezTo>
                  <a:cubicBezTo>
                    <a:pt x="1226" y="41"/>
                    <a:pt x="811" y="1"/>
                    <a:pt x="416"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61"/>
            <p:cNvSpPr/>
            <p:nvPr/>
          </p:nvSpPr>
          <p:spPr>
            <a:xfrm>
              <a:off x="2999763" y="2383100"/>
              <a:ext cx="6450" cy="4975"/>
            </a:xfrm>
            <a:custGeom>
              <a:avLst/>
              <a:gdLst/>
              <a:ahLst/>
              <a:cxnLst/>
              <a:rect l="l" t="t" r="r" b="b"/>
              <a:pathLst>
                <a:path w="258" h="199" extrusionOk="0">
                  <a:moveTo>
                    <a:pt x="119" y="0"/>
                  </a:moveTo>
                  <a:cubicBezTo>
                    <a:pt x="0" y="0"/>
                    <a:pt x="0" y="198"/>
                    <a:pt x="119" y="198"/>
                  </a:cubicBezTo>
                  <a:cubicBezTo>
                    <a:pt x="257" y="198"/>
                    <a:pt x="257" y="0"/>
                    <a:pt x="119"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61"/>
            <p:cNvSpPr/>
            <p:nvPr/>
          </p:nvSpPr>
          <p:spPr>
            <a:xfrm>
              <a:off x="2865338" y="2213050"/>
              <a:ext cx="30175" cy="76225"/>
            </a:xfrm>
            <a:custGeom>
              <a:avLst/>
              <a:gdLst/>
              <a:ahLst/>
              <a:cxnLst/>
              <a:rect l="l" t="t" r="r" b="b"/>
              <a:pathLst>
                <a:path w="1207" h="3049" extrusionOk="0">
                  <a:moveTo>
                    <a:pt x="805" y="0"/>
                  </a:moveTo>
                  <a:cubicBezTo>
                    <a:pt x="638" y="0"/>
                    <a:pt x="454" y="98"/>
                    <a:pt x="436" y="279"/>
                  </a:cubicBezTo>
                  <a:cubicBezTo>
                    <a:pt x="356" y="655"/>
                    <a:pt x="297" y="1030"/>
                    <a:pt x="238" y="1406"/>
                  </a:cubicBezTo>
                  <a:cubicBezTo>
                    <a:pt x="159" y="1801"/>
                    <a:pt x="80" y="2197"/>
                    <a:pt x="20" y="2592"/>
                  </a:cubicBezTo>
                  <a:cubicBezTo>
                    <a:pt x="1" y="2809"/>
                    <a:pt x="218" y="3007"/>
                    <a:pt x="416" y="3047"/>
                  </a:cubicBezTo>
                  <a:cubicBezTo>
                    <a:pt x="428" y="3048"/>
                    <a:pt x="441" y="3049"/>
                    <a:pt x="454" y="3049"/>
                  </a:cubicBezTo>
                  <a:cubicBezTo>
                    <a:pt x="645" y="3049"/>
                    <a:pt x="873" y="2914"/>
                    <a:pt x="910" y="2711"/>
                  </a:cubicBezTo>
                  <a:cubicBezTo>
                    <a:pt x="989" y="2315"/>
                    <a:pt x="1009" y="1900"/>
                    <a:pt x="1048" y="1505"/>
                  </a:cubicBezTo>
                  <a:cubicBezTo>
                    <a:pt x="1088" y="1129"/>
                    <a:pt x="1147" y="754"/>
                    <a:pt x="1187" y="378"/>
                  </a:cubicBezTo>
                  <a:cubicBezTo>
                    <a:pt x="1206" y="181"/>
                    <a:pt x="1029" y="22"/>
                    <a:pt x="851" y="3"/>
                  </a:cubicBezTo>
                  <a:cubicBezTo>
                    <a:pt x="836" y="1"/>
                    <a:pt x="821" y="0"/>
                    <a:pt x="805"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61"/>
            <p:cNvSpPr/>
            <p:nvPr/>
          </p:nvSpPr>
          <p:spPr>
            <a:xfrm>
              <a:off x="3010638" y="2206975"/>
              <a:ext cx="25225" cy="78800"/>
            </a:xfrm>
            <a:custGeom>
              <a:avLst/>
              <a:gdLst/>
              <a:ahLst/>
              <a:cxnLst/>
              <a:rect l="l" t="t" r="r" b="b"/>
              <a:pathLst>
                <a:path w="1009" h="3152" extrusionOk="0">
                  <a:moveTo>
                    <a:pt x="380" y="1"/>
                  </a:moveTo>
                  <a:cubicBezTo>
                    <a:pt x="359" y="1"/>
                    <a:pt x="337" y="3"/>
                    <a:pt x="316" y="8"/>
                  </a:cubicBezTo>
                  <a:cubicBezTo>
                    <a:pt x="139" y="28"/>
                    <a:pt x="20" y="167"/>
                    <a:pt x="20" y="344"/>
                  </a:cubicBezTo>
                  <a:cubicBezTo>
                    <a:pt x="0" y="740"/>
                    <a:pt x="20" y="1155"/>
                    <a:pt x="40" y="1550"/>
                  </a:cubicBezTo>
                  <a:cubicBezTo>
                    <a:pt x="40" y="1748"/>
                    <a:pt x="40" y="1946"/>
                    <a:pt x="59" y="2143"/>
                  </a:cubicBezTo>
                  <a:cubicBezTo>
                    <a:pt x="59" y="2361"/>
                    <a:pt x="20" y="2618"/>
                    <a:pt x="99" y="2815"/>
                  </a:cubicBezTo>
                  <a:cubicBezTo>
                    <a:pt x="178" y="2993"/>
                    <a:pt x="316" y="3151"/>
                    <a:pt x="534" y="3151"/>
                  </a:cubicBezTo>
                  <a:cubicBezTo>
                    <a:pt x="732" y="3132"/>
                    <a:pt x="909" y="3013"/>
                    <a:pt x="969" y="2815"/>
                  </a:cubicBezTo>
                  <a:cubicBezTo>
                    <a:pt x="1008" y="2598"/>
                    <a:pt x="949" y="2361"/>
                    <a:pt x="929" y="2143"/>
                  </a:cubicBezTo>
                  <a:cubicBezTo>
                    <a:pt x="909" y="1946"/>
                    <a:pt x="890" y="1728"/>
                    <a:pt x="850" y="1530"/>
                  </a:cubicBezTo>
                  <a:cubicBezTo>
                    <a:pt x="811" y="1096"/>
                    <a:pt x="771" y="680"/>
                    <a:pt x="692" y="246"/>
                  </a:cubicBezTo>
                  <a:cubicBezTo>
                    <a:pt x="675" y="108"/>
                    <a:pt x="523" y="1"/>
                    <a:pt x="380"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61"/>
            <p:cNvSpPr/>
            <p:nvPr/>
          </p:nvSpPr>
          <p:spPr>
            <a:xfrm>
              <a:off x="2935513" y="2201975"/>
              <a:ext cx="23750" cy="66000"/>
            </a:xfrm>
            <a:custGeom>
              <a:avLst/>
              <a:gdLst/>
              <a:ahLst/>
              <a:cxnLst/>
              <a:rect l="l" t="t" r="r" b="b"/>
              <a:pathLst>
                <a:path w="950" h="2640" extrusionOk="0">
                  <a:moveTo>
                    <a:pt x="475" y="1"/>
                  </a:moveTo>
                  <a:cubicBezTo>
                    <a:pt x="342" y="1"/>
                    <a:pt x="208" y="90"/>
                    <a:pt x="198" y="268"/>
                  </a:cubicBezTo>
                  <a:cubicBezTo>
                    <a:pt x="198" y="584"/>
                    <a:pt x="178" y="900"/>
                    <a:pt x="159" y="1217"/>
                  </a:cubicBezTo>
                  <a:cubicBezTo>
                    <a:pt x="139" y="1375"/>
                    <a:pt x="139" y="1513"/>
                    <a:pt x="119" y="1671"/>
                  </a:cubicBezTo>
                  <a:cubicBezTo>
                    <a:pt x="119" y="1750"/>
                    <a:pt x="99" y="1829"/>
                    <a:pt x="99" y="1908"/>
                  </a:cubicBezTo>
                  <a:cubicBezTo>
                    <a:pt x="80" y="1948"/>
                    <a:pt x="80" y="1987"/>
                    <a:pt x="80" y="2027"/>
                  </a:cubicBezTo>
                  <a:lnTo>
                    <a:pt x="60" y="2086"/>
                  </a:lnTo>
                  <a:cubicBezTo>
                    <a:pt x="1" y="2363"/>
                    <a:pt x="198" y="2640"/>
                    <a:pt x="475" y="2640"/>
                  </a:cubicBezTo>
                  <a:cubicBezTo>
                    <a:pt x="771" y="2640"/>
                    <a:pt x="949" y="2363"/>
                    <a:pt x="890" y="2086"/>
                  </a:cubicBezTo>
                  <a:lnTo>
                    <a:pt x="870" y="2027"/>
                  </a:lnTo>
                  <a:cubicBezTo>
                    <a:pt x="870" y="1987"/>
                    <a:pt x="870" y="1968"/>
                    <a:pt x="870" y="1928"/>
                  </a:cubicBezTo>
                  <a:cubicBezTo>
                    <a:pt x="851" y="1849"/>
                    <a:pt x="851" y="1770"/>
                    <a:pt x="831" y="1691"/>
                  </a:cubicBezTo>
                  <a:cubicBezTo>
                    <a:pt x="831" y="1533"/>
                    <a:pt x="811" y="1375"/>
                    <a:pt x="791" y="1217"/>
                  </a:cubicBezTo>
                  <a:cubicBezTo>
                    <a:pt x="771" y="900"/>
                    <a:pt x="752" y="584"/>
                    <a:pt x="752" y="268"/>
                  </a:cubicBezTo>
                  <a:cubicBezTo>
                    <a:pt x="742" y="90"/>
                    <a:pt x="608" y="1"/>
                    <a:pt x="475"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61"/>
            <p:cNvSpPr/>
            <p:nvPr/>
          </p:nvSpPr>
          <p:spPr>
            <a:xfrm>
              <a:off x="2911313" y="2124350"/>
              <a:ext cx="57825" cy="28775"/>
            </a:xfrm>
            <a:custGeom>
              <a:avLst/>
              <a:gdLst/>
              <a:ahLst/>
              <a:cxnLst/>
              <a:rect l="l" t="t" r="r" b="b"/>
              <a:pathLst>
                <a:path w="2313" h="1151" extrusionOk="0">
                  <a:moveTo>
                    <a:pt x="1647" y="1"/>
                  </a:moveTo>
                  <a:cubicBezTo>
                    <a:pt x="1176" y="1"/>
                    <a:pt x="687" y="165"/>
                    <a:pt x="257" y="388"/>
                  </a:cubicBezTo>
                  <a:cubicBezTo>
                    <a:pt x="79" y="487"/>
                    <a:pt x="0" y="764"/>
                    <a:pt x="119" y="941"/>
                  </a:cubicBezTo>
                  <a:cubicBezTo>
                    <a:pt x="210" y="1085"/>
                    <a:pt x="335" y="1151"/>
                    <a:pt x="473" y="1151"/>
                  </a:cubicBezTo>
                  <a:cubicBezTo>
                    <a:pt x="544" y="1151"/>
                    <a:pt x="618" y="1133"/>
                    <a:pt x="692" y="1100"/>
                  </a:cubicBezTo>
                  <a:lnTo>
                    <a:pt x="731" y="1080"/>
                  </a:lnTo>
                  <a:cubicBezTo>
                    <a:pt x="909" y="1001"/>
                    <a:pt x="1107" y="961"/>
                    <a:pt x="1285" y="922"/>
                  </a:cubicBezTo>
                  <a:cubicBezTo>
                    <a:pt x="1483" y="902"/>
                    <a:pt x="1680" y="902"/>
                    <a:pt x="1858" y="902"/>
                  </a:cubicBezTo>
                  <a:cubicBezTo>
                    <a:pt x="1867" y="903"/>
                    <a:pt x="1877" y="903"/>
                    <a:pt x="1886" y="903"/>
                  </a:cubicBezTo>
                  <a:cubicBezTo>
                    <a:pt x="2112" y="903"/>
                    <a:pt x="2313" y="675"/>
                    <a:pt x="2313" y="447"/>
                  </a:cubicBezTo>
                  <a:cubicBezTo>
                    <a:pt x="2313" y="348"/>
                    <a:pt x="2273" y="210"/>
                    <a:pt x="2174" y="131"/>
                  </a:cubicBezTo>
                  <a:cubicBezTo>
                    <a:pt x="2095" y="52"/>
                    <a:pt x="1977" y="12"/>
                    <a:pt x="1858" y="12"/>
                  </a:cubicBezTo>
                  <a:cubicBezTo>
                    <a:pt x="1788" y="5"/>
                    <a:pt x="1718" y="1"/>
                    <a:pt x="1647"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61"/>
            <p:cNvSpPr/>
            <p:nvPr/>
          </p:nvSpPr>
          <p:spPr>
            <a:xfrm>
              <a:off x="3050663" y="2119200"/>
              <a:ext cx="26700" cy="83600"/>
            </a:xfrm>
            <a:custGeom>
              <a:avLst/>
              <a:gdLst/>
              <a:ahLst/>
              <a:cxnLst/>
              <a:rect l="l" t="t" r="r" b="b"/>
              <a:pathLst>
                <a:path w="1068" h="3344" extrusionOk="0">
                  <a:moveTo>
                    <a:pt x="455" y="1"/>
                  </a:moveTo>
                  <a:cubicBezTo>
                    <a:pt x="237" y="21"/>
                    <a:pt x="99" y="179"/>
                    <a:pt x="79" y="396"/>
                  </a:cubicBezTo>
                  <a:cubicBezTo>
                    <a:pt x="20" y="811"/>
                    <a:pt x="0" y="1246"/>
                    <a:pt x="0" y="1661"/>
                  </a:cubicBezTo>
                  <a:cubicBezTo>
                    <a:pt x="20" y="2096"/>
                    <a:pt x="20" y="2590"/>
                    <a:pt x="139" y="3005"/>
                  </a:cubicBezTo>
                  <a:cubicBezTo>
                    <a:pt x="194" y="3209"/>
                    <a:pt x="388" y="3343"/>
                    <a:pt x="608" y="3343"/>
                  </a:cubicBezTo>
                  <a:cubicBezTo>
                    <a:pt x="623" y="3343"/>
                    <a:pt x="638" y="3343"/>
                    <a:pt x="653" y="3342"/>
                  </a:cubicBezTo>
                  <a:cubicBezTo>
                    <a:pt x="850" y="3302"/>
                    <a:pt x="1068" y="3104"/>
                    <a:pt x="1048" y="2887"/>
                  </a:cubicBezTo>
                  <a:cubicBezTo>
                    <a:pt x="1008" y="2432"/>
                    <a:pt x="910" y="2037"/>
                    <a:pt x="870" y="1642"/>
                  </a:cubicBezTo>
                  <a:cubicBezTo>
                    <a:pt x="830" y="1226"/>
                    <a:pt x="811" y="811"/>
                    <a:pt x="830" y="396"/>
                  </a:cubicBezTo>
                  <a:cubicBezTo>
                    <a:pt x="850" y="179"/>
                    <a:pt x="653" y="1"/>
                    <a:pt x="455"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61"/>
            <p:cNvSpPr/>
            <p:nvPr/>
          </p:nvSpPr>
          <p:spPr>
            <a:xfrm>
              <a:off x="3119838" y="2149625"/>
              <a:ext cx="69200" cy="41775"/>
            </a:xfrm>
            <a:custGeom>
              <a:avLst/>
              <a:gdLst/>
              <a:ahLst/>
              <a:cxnLst/>
              <a:rect l="l" t="t" r="r" b="b"/>
              <a:pathLst>
                <a:path w="2768" h="1671" extrusionOk="0">
                  <a:moveTo>
                    <a:pt x="479" y="1"/>
                  </a:moveTo>
                  <a:cubicBezTo>
                    <a:pt x="287" y="1"/>
                    <a:pt x="91" y="103"/>
                    <a:pt x="40" y="306"/>
                  </a:cubicBezTo>
                  <a:cubicBezTo>
                    <a:pt x="1" y="523"/>
                    <a:pt x="99" y="780"/>
                    <a:pt x="337" y="840"/>
                  </a:cubicBezTo>
                  <a:cubicBezTo>
                    <a:pt x="515" y="879"/>
                    <a:pt x="673" y="919"/>
                    <a:pt x="831" y="978"/>
                  </a:cubicBezTo>
                  <a:cubicBezTo>
                    <a:pt x="910" y="998"/>
                    <a:pt x="989" y="1037"/>
                    <a:pt x="1068" y="1077"/>
                  </a:cubicBezTo>
                  <a:lnTo>
                    <a:pt x="1108" y="1077"/>
                  </a:lnTo>
                  <a:cubicBezTo>
                    <a:pt x="1147" y="1097"/>
                    <a:pt x="1187" y="1116"/>
                    <a:pt x="1206" y="1136"/>
                  </a:cubicBezTo>
                  <a:cubicBezTo>
                    <a:pt x="1365" y="1195"/>
                    <a:pt x="1503" y="1275"/>
                    <a:pt x="1641" y="1373"/>
                  </a:cubicBezTo>
                  <a:cubicBezTo>
                    <a:pt x="1819" y="1472"/>
                    <a:pt x="1977" y="1591"/>
                    <a:pt x="2155" y="1650"/>
                  </a:cubicBezTo>
                  <a:cubicBezTo>
                    <a:pt x="2196" y="1664"/>
                    <a:pt x="2238" y="1670"/>
                    <a:pt x="2279" y="1670"/>
                  </a:cubicBezTo>
                  <a:cubicBezTo>
                    <a:pt x="2419" y="1670"/>
                    <a:pt x="2553" y="1599"/>
                    <a:pt x="2630" y="1492"/>
                  </a:cubicBezTo>
                  <a:cubicBezTo>
                    <a:pt x="2728" y="1354"/>
                    <a:pt x="2768" y="1136"/>
                    <a:pt x="2669" y="998"/>
                  </a:cubicBezTo>
                  <a:cubicBezTo>
                    <a:pt x="2531" y="800"/>
                    <a:pt x="2333" y="682"/>
                    <a:pt x="2135" y="563"/>
                  </a:cubicBezTo>
                  <a:cubicBezTo>
                    <a:pt x="1938" y="464"/>
                    <a:pt x="1760" y="385"/>
                    <a:pt x="1582" y="306"/>
                  </a:cubicBezTo>
                  <a:cubicBezTo>
                    <a:pt x="1246" y="168"/>
                    <a:pt x="910" y="69"/>
                    <a:pt x="574" y="9"/>
                  </a:cubicBezTo>
                  <a:cubicBezTo>
                    <a:pt x="543" y="4"/>
                    <a:pt x="511" y="1"/>
                    <a:pt x="479"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61"/>
            <p:cNvSpPr/>
            <p:nvPr/>
          </p:nvSpPr>
          <p:spPr>
            <a:xfrm>
              <a:off x="3147013" y="2040700"/>
              <a:ext cx="34625" cy="71300"/>
            </a:xfrm>
            <a:custGeom>
              <a:avLst/>
              <a:gdLst/>
              <a:ahLst/>
              <a:cxnLst/>
              <a:rect l="l" t="t" r="r" b="b"/>
              <a:pathLst>
                <a:path w="1385" h="2852" extrusionOk="0">
                  <a:moveTo>
                    <a:pt x="1003" y="1"/>
                  </a:moveTo>
                  <a:cubicBezTo>
                    <a:pt x="864" y="1"/>
                    <a:pt x="740" y="92"/>
                    <a:pt x="693" y="235"/>
                  </a:cubicBezTo>
                  <a:cubicBezTo>
                    <a:pt x="594" y="571"/>
                    <a:pt x="495" y="907"/>
                    <a:pt x="396" y="1243"/>
                  </a:cubicBezTo>
                  <a:cubicBezTo>
                    <a:pt x="337" y="1421"/>
                    <a:pt x="297" y="1579"/>
                    <a:pt x="238" y="1737"/>
                  </a:cubicBezTo>
                  <a:cubicBezTo>
                    <a:pt x="198" y="1817"/>
                    <a:pt x="179" y="1896"/>
                    <a:pt x="159" y="1975"/>
                  </a:cubicBezTo>
                  <a:cubicBezTo>
                    <a:pt x="139" y="2014"/>
                    <a:pt x="119" y="2054"/>
                    <a:pt x="119" y="2093"/>
                  </a:cubicBezTo>
                  <a:lnTo>
                    <a:pt x="80" y="2172"/>
                  </a:lnTo>
                  <a:cubicBezTo>
                    <a:pt x="87" y="2157"/>
                    <a:pt x="92" y="2151"/>
                    <a:pt x="94" y="2151"/>
                  </a:cubicBezTo>
                  <a:lnTo>
                    <a:pt x="94" y="2151"/>
                  </a:lnTo>
                  <a:cubicBezTo>
                    <a:pt x="97" y="2151"/>
                    <a:pt x="92" y="2168"/>
                    <a:pt x="80" y="2192"/>
                  </a:cubicBezTo>
                  <a:cubicBezTo>
                    <a:pt x="21" y="2330"/>
                    <a:pt x="1" y="2489"/>
                    <a:pt x="80" y="2627"/>
                  </a:cubicBezTo>
                  <a:cubicBezTo>
                    <a:pt x="139" y="2726"/>
                    <a:pt x="238" y="2805"/>
                    <a:pt x="357" y="2844"/>
                  </a:cubicBezTo>
                  <a:cubicBezTo>
                    <a:pt x="381" y="2849"/>
                    <a:pt x="409" y="2852"/>
                    <a:pt x="437" y="2852"/>
                  </a:cubicBezTo>
                  <a:cubicBezTo>
                    <a:pt x="522" y="2852"/>
                    <a:pt x="619" y="2830"/>
                    <a:pt x="693" y="2785"/>
                  </a:cubicBezTo>
                  <a:cubicBezTo>
                    <a:pt x="831" y="2706"/>
                    <a:pt x="890" y="2568"/>
                    <a:pt x="910" y="2410"/>
                  </a:cubicBezTo>
                  <a:lnTo>
                    <a:pt x="930" y="2350"/>
                  </a:lnTo>
                  <a:cubicBezTo>
                    <a:pt x="930" y="2311"/>
                    <a:pt x="930" y="2271"/>
                    <a:pt x="950" y="2232"/>
                  </a:cubicBezTo>
                  <a:cubicBezTo>
                    <a:pt x="969" y="2133"/>
                    <a:pt x="989" y="2054"/>
                    <a:pt x="989" y="1955"/>
                  </a:cubicBezTo>
                  <a:cubicBezTo>
                    <a:pt x="1029" y="1797"/>
                    <a:pt x="1068" y="1619"/>
                    <a:pt x="1108" y="1461"/>
                  </a:cubicBezTo>
                  <a:cubicBezTo>
                    <a:pt x="1187" y="1105"/>
                    <a:pt x="1266" y="769"/>
                    <a:pt x="1345" y="413"/>
                  </a:cubicBezTo>
                  <a:cubicBezTo>
                    <a:pt x="1384" y="255"/>
                    <a:pt x="1286" y="57"/>
                    <a:pt x="1108" y="18"/>
                  </a:cubicBezTo>
                  <a:cubicBezTo>
                    <a:pt x="1073" y="6"/>
                    <a:pt x="1038" y="1"/>
                    <a:pt x="1003"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61"/>
            <p:cNvSpPr/>
            <p:nvPr/>
          </p:nvSpPr>
          <p:spPr>
            <a:xfrm>
              <a:off x="3069438" y="1984075"/>
              <a:ext cx="52400" cy="58700"/>
            </a:xfrm>
            <a:custGeom>
              <a:avLst/>
              <a:gdLst/>
              <a:ahLst/>
              <a:cxnLst/>
              <a:rect l="l" t="t" r="r" b="b"/>
              <a:pathLst>
                <a:path w="2096" h="2348" extrusionOk="0">
                  <a:moveTo>
                    <a:pt x="268" y="0"/>
                  </a:moveTo>
                  <a:cubicBezTo>
                    <a:pt x="199" y="0"/>
                    <a:pt x="131" y="30"/>
                    <a:pt x="79" y="69"/>
                  </a:cubicBezTo>
                  <a:cubicBezTo>
                    <a:pt x="0" y="148"/>
                    <a:pt x="0" y="267"/>
                    <a:pt x="40" y="365"/>
                  </a:cubicBezTo>
                  <a:cubicBezTo>
                    <a:pt x="119" y="524"/>
                    <a:pt x="218" y="682"/>
                    <a:pt x="336" y="820"/>
                  </a:cubicBezTo>
                  <a:cubicBezTo>
                    <a:pt x="435" y="978"/>
                    <a:pt x="534" y="1136"/>
                    <a:pt x="633" y="1275"/>
                  </a:cubicBezTo>
                  <a:cubicBezTo>
                    <a:pt x="850" y="1591"/>
                    <a:pt x="1068" y="1927"/>
                    <a:pt x="1325" y="2223"/>
                  </a:cubicBezTo>
                  <a:cubicBezTo>
                    <a:pt x="1399" y="2308"/>
                    <a:pt x="1507" y="2348"/>
                    <a:pt x="1616" y="2348"/>
                  </a:cubicBezTo>
                  <a:cubicBezTo>
                    <a:pt x="1710" y="2348"/>
                    <a:pt x="1805" y="2318"/>
                    <a:pt x="1878" y="2263"/>
                  </a:cubicBezTo>
                  <a:cubicBezTo>
                    <a:pt x="2017" y="2144"/>
                    <a:pt x="2096" y="1887"/>
                    <a:pt x="1977" y="1710"/>
                  </a:cubicBezTo>
                  <a:cubicBezTo>
                    <a:pt x="1898" y="1630"/>
                    <a:pt x="1839" y="1512"/>
                    <a:pt x="1760" y="1433"/>
                  </a:cubicBezTo>
                  <a:cubicBezTo>
                    <a:pt x="1700" y="1374"/>
                    <a:pt x="1641" y="1314"/>
                    <a:pt x="1582" y="1235"/>
                  </a:cubicBezTo>
                  <a:cubicBezTo>
                    <a:pt x="1443" y="1117"/>
                    <a:pt x="1305" y="978"/>
                    <a:pt x="1186" y="840"/>
                  </a:cubicBezTo>
                  <a:cubicBezTo>
                    <a:pt x="1048" y="701"/>
                    <a:pt x="929" y="563"/>
                    <a:pt x="811" y="444"/>
                  </a:cubicBezTo>
                  <a:cubicBezTo>
                    <a:pt x="752" y="385"/>
                    <a:pt x="692" y="306"/>
                    <a:pt x="613" y="247"/>
                  </a:cubicBezTo>
                  <a:cubicBezTo>
                    <a:pt x="554" y="168"/>
                    <a:pt x="455" y="108"/>
                    <a:pt x="376" y="29"/>
                  </a:cubicBezTo>
                  <a:cubicBezTo>
                    <a:pt x="342" y="9"/>
                    <a:pt x="305" y="0"/>
                    <a:pt x="268"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61"/>
            <p:cNvSpPr/>
            <p:nvPr/>
          </p:nvSpPr>
          <p:spPr>
            <a:xfrm>
              <a:off x="2974063" y="2008800"/>
              <a:ext cx="32650" cy="72625"/>
            </a:xfrm>
            <a:custGeom>
              <a:avLst/>
              <a:gdLst/>
              <a:ahLst/>
              <a:cxnLst/>
              <a:rect l="l" t="t" r="r" b="b"/>
              <a:pathLst>
                <a:path w="1306" h="2905" extrusionOk="0">
                  <a:moveTo>
                    <a:pt x="989" y="2243"/>
                  </a:moveTo>
                  <a:cubicBezTo>
                    <a:pt x="985" y="2256"/>
                    <a:pt x="983" y="2270"/>
                    <a:pt x="982" y="2283"/>
                  </a:cubicBezTo>
                  <a:lnTo>
                    <a:pt x="982" y="2283"/>
                  </a:lnTo>
                  <a:cubicBezTo>
                    <a:pt x="983" y="2276"/>
                    <a:pt x="985" y="2264"/>
                    <a:pt x="989" y="2243"/>
                  </a:cubicBezTo>
                  <a:close/>
                  <a:moveTo>
                    <a:pt x="929" y="0"/>
                  </a:moveTo>
                  <a:cubicBezTo>
                    <a:pt x="771" y="0"/>
                    <a:pt x="605" y="97"/>
                    <a:pt x="554" y="266"/>
                  </a:cubicBezTo>
                  <a:cubicBezTo>
                    <a:pt x="475" y="622"/>
                    <a:pt x="376" y="978"/>
                    <a:pt x="297" y="1314"/>
                  </a:cubicBezTo>
                  <a:cubicBezTo>
                    <a:pt x="238" y="1491"/>
                    <a:pt x="198" y="1650"/>
                    <a:pt x="159" y="1827"/>
                  </a:cubicBezTo>
                  <a:cubicBezTo>
                    <a:pt x="99" y="2025"/>
                    <a:pt x="0" y="2243"/>
                    <a:pt x="20" y="2440"/>
                  </a:cubicBezTo>
                  <a:cubicBezTo>
                    <a:pt x="40" y="2638"/>
                    <a:pt x="159" y="2836"/>
                    <a:pt x="356" y="2895"/>
                  </a:cubicBezTo>
                  <a:cubicBezTo>
                    <a:pt x="390" y="2902"/>
                    <a:pt x="424" y="2905"/>
                    <a:pt x="457" y="2905"/>
                  </a:cubicBezTo>
                  <a:cubicBezTo>
                    <a:pt x="624" y="2905"/>
                    <a:pt x="788" y="2825"/>
                    <a:pt x="870" y="2677"/>
                  </a:cubicBezTo>
                  <a:cubicBezTo>
                    <a:pt x="910" y="2618"/>
                    <a:pt x="949" y="2539"/>
                    <a:pt x="969" y="2480"/>
                  </a:cubicBezTo>
                  <a:cubicBezTo>
                    <a:pt x="985" y="2414"/>
                    <a:pt x="975" y="2349"/>
                    <a:pt x="982" y="2283"/>
                  </a:cubicBezTo>
                  <a:lnTo>
                    <a:pt x="982" y="2283"/>
                  </a:lnTo>
                  <a:cubicBezTo>
                    <a:pt x="981" y="2288"/>
                    <a:pt x="980" y="2290"/>
                    <a:pt x="980" y="2290"/>
                  </a:cubicBezTo>
                  <a:cubicBezTo>
                    <a:pt x="979" y="2290"/>
                    <a:pt x="989" y="2217"/>
                    <a:pt x="989" y="2203"/>
                  </a:cubicBezTo>
                  <a:cubicBezTo>
                    <a:pt x="1009" y="2164"/>
                    <a:pt x="1009" y="2124"/>
                    <a:pt x="1009" y="2084"/>
                  </a:cubicBezTo>
                  <a:cubicBezTo>
                    <a:pt x="1048" y="1907"/>
                    <a:pt x="1068" y="1729"/>
                    <a:pt x="1107" y="1551"/>
                  </a:cubicBezTo>
                  <a:cubicBezTo>
                    <a:pt x="1147" y="1175"/>
                    <a:pt x="1226" y="819"/>
                    <a:pt x="1265" y="464"/>
                  </a:cubicBezTo>
                  <a:cubicBezTo>
                    <a:pt x="1305" y="286"/>
                    <a:pt x="1226" y="68"/>
                    <a:pt x="1009" y="9"/>
                  </a:cubicBezTo>
                  <a:cubicBezTo>
                    <a:pt x="983" y="3"/>
                    <a:pt x="956" y="0"/>
                    <a:pt x="929"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61"/>
            <p:cNvSpPr/>
            <p:nvPr/>
          </p:nvSpPr>
          <p:spPr>
            <a:xfrm>
              <a:off x="2875238" y="2055225"/>
              <a:ext cx="43000" cy="41100"/>
            </a:xfrm>
            <a:custGeom>
              <a:avLst/>
              <a:gdLst/>
              <a:ahLst/>
              <a:cxnLst/>
              <a:rect l="l" t="t" r="r" b="b"/>
              <a:pathLst>
                <a:path w="1720" h="1644" extrusionOk="0">
                  <a:moveTo>
                    <a:pt x="1364" y="0"/>
                  </a:moveTo>
                  <a:cubicBezTo>
                    <a:pt x="1285" y="0"/>
                    <a:pt x="1206" y="30"/>
                    <a:pt x="1147" y="89"/>
                  </a:cubicBezTo>
                  <a:cubicBezTo>
                    <a:pt x="810" y="405"/>
                    <a:pt x="474" y="702"/>
                    <a:pt x="138" y="1018"/>
                  </a:cubicBezTo>
                  <a:cubicBezTo>
                    <a:pt x="0" y="1156"/>
                    <a:pt x="0" y="1413"/>
                    <a:pt x="138" y="1532"/>
                  </a:cubicBezTo>
                  <a:cubicBezTo>
                    <a:pt x="210" y="1604"/>
                    <a:pt x="308" y="1643"/>
                    <a:pt x="405" y="1643"/>
                  </a:cubicBezTo>
                  <a:cubicBezTo>
                    <a:pt x="495" y="1643"/>
                    <a:pt x="585" y="1608"/>
                    <a:pt x="652" y="1532"/>
                  </a:cubicBezTo>
                  <a:cubicBezTo>
                    <a:pt x="969" y="1196"/>
                    <a:pt x="1265" y="860"/>
                    <a:pt x="1581" y="524"/>
                  </a:cubicBezTo>
                  <a:cubicBezTo>
                    <a:pt x="1700" y="405"/>
                    <a:pt x="1720" y="208"/>
                    <a:pt x="1581" y="89"/>
                  </a:cubicBezTo>
                  <a:cubicBezTo>
                    <a:pt x="1522" y="30"/>
                    <a:pt x="1443" y="0"/>
                    <a:pt x="1364"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61"/>
            <p:cNvSpPr/>
            <p:nvPr/>
          </p:nvSpPr>
          <p:spPr>
            <a:xfrm>
              <a:off x="3204338" y="1961325"/>
              <a:ext cx="49950" cy="52175"/>
            </a:xfrm>
            <a:custGeom>
              <a:avLst/>
              <a:gdLst/>
              <a:ahLst/>
              <a:cxnLst/>
              <a:rect l="l" t="t" r="r" b="b"/>
              <a:pathLst>
                <a:path w="1998" h="2087" extrusionOk="0">
                  <a:moveTo>
                    <a:pt x="1674" y="0"/>
                  </a:moveTo>
                  <a:cubicBezTo>
                    <a:pt x="1587" y="0"/>
                    <a:pt x="1503" y="30"/>
                    <a:pt x="1444" y="89"/>
                  </a:cubicBezTo>
                  <a:cubicBezTo>
                    <a:pt x="1226" y="307"/>
                    <a:pt x="1009" y="505"/>
                    <a:pt x="811" y="722"/>
                  </a:cubicBezTo>
                  <a:cubicBezTo>
                    <a:pt x="712" y="821"/>
                    <a:pt x="614" y="939"/>
                    <a:pt x="515" y="1038"/>
                  </a:cubicBezTo>
                  <a:cubicBezTo>
                    <a:pt x="396" y="1137"/>
                    <a:pt x="278" y="1236"/>
                    <a:pt x="179" y="1354"/>
                  </a:cubicBezTo>
                  <a:cubicBezTo>
                    <a:pt x="40" y="1513"/>
                    <a:pt x="1" y="1789"/>
                    <a:pt x="179" y="1967"/>
                  </a:cubicBezTo>
                  <a:cubicBezTo>
                    <a:pt x="273" y="2041"/>
                    <a:pt x="395" y="2086"/>
                    <a:pt x="513" y="2086"/>
                  </a:cubicBezTo>
                  <a:cubicBezTo>
                    <a:pt x="617" y="2086"/>
                    <a:pt x="717" y="2051"/>
                    <a:pt x="791" y="1967"/>
                  </a:cubicBezTo>
                  <a:cubicBezTo>
                    <a:pt x="910" y="1829"/>
                    <a:pt x="1009" y="1691"/>
                    <a:pt x="1127" y="1552"/>
                  </a:cubicBezTo>
                  <a:lnTo>
                    <a:pt x="1147" y="1513"/>
                  </a:lnTo>
                  <a:lnTo>
                    <a:pt x="1167" y="1493"/>
                  </a:lnTo>
                  <a:lnTo>
                    <a:pt x="1207" y="1434"/>
                  </a:lnTo>
                  <a:cubicBezTo>
                    <a:pt x="1266" y="1374"/>
                    <a:pt x="1305" y="1315"/>
                    <a:pt x="1345" y="1275"/>
                  </a:cubicBezTo>
                  <a:cubicBezTo>
                    <a:pt x="1543" y="1038"/>
                    <a:pt x="1720" y="801"/>
                    <a:pt x="1918" y="564"/>
                  </a:cubicBezTo>
                  <a:cubicBezTo>
                    <a:pt x="1958" y="505"/>
                    <a:pt x="1997" y="425"/>
                    <a:pt x="1997" y="327"/>
                  </a:cubicBezTo>
                  <a:cubicBezTo>
                    <a:pt x="1997" y="248"/>
                    <a:pt x="1977" y="149"/>
                    <a:pt x="1918" y="89"/>
                  </a:cubicBezTo>
                  <a:cubicBezTo>
                    <a:pt x="1849" y="30"/>
                    <a:pt x="1760" y="0"/>
                    <a:pt x="1674"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1"/>
            <p:cNvSpPr/>
            <p:nvPr/>
          </p:nvSpPr>
          <p:spPr>
            <a:xfrm>
              <a:off x="3308113" y="1956000"/>
              <a:ext cx="77625" cy="66400"/>
            </a:xfrm>
            <a:custGeom>
              <a:avLst/>
              <a:gdLst/>
              <a:ahLst/>
              <a:cxnLst/>
              <a:rect l="l" t="t" r="r" b="b"/>
              <a:pathLst>
                <a:path w="3105" h="2656" extrusionOk="0">
                  <a:moveTo>
                    <a:pt x="413" y="0"/>
                  </a:moveTo>
                  <a:cubicBezTo>
                    <a:pt x="323" y="0"/>
                    <a:pt x="232" y="31"/>
                    <a:pt x="159" y="105"/>
                  </a:cubicBezTo>
                  <a:cubicBezTo>
                    <a:pt x="21" y="243"/>
                    <a:pt x="1" y="500"/>
                    <a:pt x="159" y="638"/>
                  </a:cubicBezTo>
                  <a:cubicBezTo>
                    <a:pt x="515" y="955"/>
                    <a:pt x="851" y="1271"/>
                    <a:pt x="1187" y="1587"/>
                  </a:cubicBezTo>
                  <a:cubicBezTo>
                    <a:pt x="1365" y="1745"/>
                    <a:pt x="1523" y="1904"/>
                    <a:pt x="1681" y="2062"/>
                  </a:cubicBezTo>
                  <a:cubicBezTo>
                    <a:pt x="1879" y="2240"/>
                    <a:pt x="2057" y="2437"/>
                    <a:pt x="2274" y="2595"/>
                  </a:cubicBezTo>
                  <a:cubicBezTo>
                    <a:pt x="2338" y="2634"/>
                    <a:pt x="2443" y="2655"/>
                    <a:pt x="2536" y="2655"/>
                  </a:cubicBezTo>
                  <a:cubicBezTo>
                    <a:pt x="2587" y="2655"/>
                    <a:pt x="2634" y="2649"/>
                    <a:pt x="2669" y="2635"/>
                  </a:cubicBezTo>
                  <a:cubicBezTo>
                    <a:pt x="2788" y="2615"/>
                    <a:pt x="2867" y="2556"/>
                    <a:pt x="2946" y="2457"/>
                  </a:cubicBezTo>
                  <a:cubicBezTo>
                    <a:pt x="3104" y="2259"/>
                    <a:pt x="3084" y="1963"/>
                    <a:pt x="2907" y="1785"/>
                  </a:cubicBezTo>
                  <a:cubicBezTo>
                    <a:pt x="2709" y="1607"/>
                    <a:pt x="2491" y="1469"/>
                    <a:pt x="2294" y="1311"/>
                  </a:cubicBezTo>
                  <a:cubicBezTo>
                    <a:pt x="2096" y="1172"/>
                    <a:pt x="1918" y="1054"/>
                    <a:pt x="1740" y="915"/>
                  </a:cubicBezTo>
                  <a:cubicBezTo>
                    <a:pt x="1641" y="836"/>
                    <a:pt x="1562" y="777"/>
                    <a:pt x="1464" y="718"/>
                  </a:cubicBezTo>
                  <a:cubicBezTo>
                    <a:pt x="1424" y="678"/>
                    <a:pt x="1384" y="638"/>
                    <a:pt x="1345" y="619"/>
                  </a:cubicBezTo>
                  <a:lnTo>
                    <a:pt x="1266" y="559"/>
                  </a:lnTo>
                  <a:lnTo>
                    <a:pt x="1246" y="540"/>
                  </a:lnTo>
                  <a:cubicBezTo>
                    <a:pt x="1068" y="401"/>
                    <a:pt x="890" y="243"/>
                    <a:pt x="693" y="105"/>
                  </a:cubicBezTo>
                  <a:cubicBezTo>
                    <a:pt x="619" y="41"/>
                    <a:pt x="516" y="0"/>
                    <a:pt x="413"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1"/>
            <p:cNvSpPr/>
            <p:nvPr/>
          </p:nvSpPr>
          <p:spPr>
            <a:xfrm>
              <a:off x="3305638" y="2042975"/>
              <a:ext cx="35625" cy="84200"/>
            </a:xfrm>
            <a:custGeom>
              <a:avLst/>
              <a:gdLst/>
              <a:ahLst/>
              <a:cxnLst/>
              <a:rect l="l" t="t" r="r" b="b"/>
              <a:pathLst>
                <a:path w="1425" h="3368" extrusionOk="0">
                  <a:moveTo>
                    <a:pt x="979" y="0"/>
                  </a:moveTo>
                  <a:cubicBezTo>
                    <a:pt x="841" y="0"/>
                    <a:pt x="691" y="61"/>
                    <a:pt x="634" y="204"/>
                  </a:cubicBezTo>
                  <a:cubicBezTo>
                    <a:pt x="456" y="619"/>
                    <a:pt x="297" y="1053"/>
                    <a:pt x="199" y="1488"/>
                  </a:cubicBezTo>
                  <a:cubicBezTo>
                    <a:pt x="139" y="1706"/>
                    <a:pt x="100" y="1923"/>
                    <a:pt x="60" y="2121"/>
                  </a:cubicBezTo>
                  <a:cubicBezTo>
                    <a:pt x="60" y="2220"/>
                    <a:pt x="41" y="2299"/>
                    <a:pt x="41" y="2378"/>
                  </a:cubicBezTo>
                  <a:cubicBezTo>
                    <a:pt x="21" y="2437"/>
                    <a:pt x="21" y="2477"/>
                    <a:pt x="21" y="2536"/>
                  </a:cubicBezTo>
                  <a:cubicBezTo>
                    <a:pt x="1" y="2655"/>
                    <a:pt x="1" y="2753"/>
                    <a:pt x="1" y="2872"/>
                  </a:cubicBezTo>
                  <a:cubicBezTo>
                    <a:pt x="20" y="3120"/>
                    <a:pt x="204" y="3367"/>
                    <a:pt x="465" y="3367"/>
                  </a:cubicBezTo>
                  <a:cubicBezTo>
                    <a:pt x="475" y="3367"/>
                    <a:pt x="485" y="3367"/>
                    <a:pt x="495" y="3366"/>
                  </a:cubicBezTo>
                  <a:cubicBezTo>
                    <a:pt x="792" y="3366"/>
                    <a:pt x="950" y="3149"/>
                    <a:pt x="989" y="2872"/>
                  </a:cubicBezTo>
                  <a:cubicBezTo>
                    <a:pt x="1009" y="2674"/>
                    <a:pt x="989" y="2457"/>
                    <a:pt x="1009" y="2239"/>
                  </a:cubicBezTo>
                  <a:cubicBezTo>
                    <a:pt x="1009" y="2141"/>
                    <a:pt x="1029" y="2042"/>
                    <a:pt x="1029" y="1963"/>
                  </a:cubicBezTo>
                  <a:lnTo>
                    <a:pt x="1049" y="1824"/>
                  </a:lnTo>
                  <a:cubicBezTo>
                    <a:pt x="1049" y="1785"/>
                    <a:pt x="1068" y="1745"/>
                    <a:pt x="1068" y="1726"/>
                  </a:cubicBezTo>
                  <a:cubicBezTo>
                    <a:pt x="1128" y="1310"/>
                    <a:pt x="1227" y="895"/>
                    <a:pt x="1365" y="500"/>
                  </a:cubicBezTo>
                  <a:cubicBezTo>
                    <a:pt x="1424" y="322"/>
                    <a:pt x="1306" y="105"/>
                    <a:pt x="1128" y="26"/>
                  </a:cubicBezTo>
                  <a:cubicBezTo>
                    <a:pt x="1084" y="9"/>
                    <a:pt x="1033" y="0"/>
                    <a:pt x="979"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61"/>
            <p:cNvSpPr/>
            <p:nvPr/>
          </p:nvSpPr>
          <p:spPr>
            <a:xfrm>
              <a:off x="3226588" y="2054975"/>
              <a:ext cx="49425" cy="37350"/>
            </a:xfrm>
            <a:custGeom>
              <a:avLst/>
              <a:gdLst/>
              <a:ahLst/>
              <a:cxnLst/>
              <a:rect l="l" t="t" r="r" b="b"/>
              <a:pathLst>
                <a:path w="1977" h="1494" extrusionOk="0">
                  <a:moveTo>
                    <a:pt x="348" y="0"/>
                  </a:moveTo>
                  <a:cubicBezTo>
                    <a:pt x="235" y="0"/>
                    <a:pt x="125" y="53"/>
                    <a:pt x="60" y="158"/>
                  </a:cubicBezTo>
                  <a:cubicBezTo>
                    <a:pt x="20" y="237"/>
                    <a:pt x="0" y="336"/>
                    <a:pt x="40" y="415"/>
                  </a:cubicBezTo>
                  <a:cubicBezTo>
                    <a:pt x="60" y="494"/>
                    <a:pt x="99" y="554"/>
                    <a:pt x="178" y="613"/>
                  </a:cubicBezTo>
                  <a:lnTo>
                    <a:pt x="237" y="653"/>
                  </a:lnTo>
                  <a:cubicBezTo>
                    <a:pt x="277" y="672"/>
                    <a:pt x="297" y="712"/>
                    <a:pt x="336" y="732"/>
                  </a:cubicBezTo>
                  <a:cubicBezTo>
                    <a:pt x="415" y="811"/>
                    <a:pt x="514" y="870"/>
                    <a:pt x="613" y="949"/>
                  </a:cubicBezTo>
                  <a:cubicBezTo>
                    <a:pt x="732" y="1048"/>
                    <a:pt x="850" y="1127"/>
                    <a:pt x="949" y="1226"/>
                  </a:cubicBezTo>
                  <a:lnTo>
                    <a:pt x="1048" y="1285"/>
                  </a:lnTo>
                  <a:cubicBezTo>
                    <a:pt x="1087" y="1344"/>
                    <a:pt x="1147" y="1384"/>
                    <a:pt x="1206" y="1423"/>
                  </a:cubicBezTo>
                  <a:cubicBezTo>
                    <a:pt x="1272" y="1476"/>
                    <a:pt x="1373" y="1494"/>
                    <a:pt x="1462" y="1494"/>
                  </a:cubicBezTo>
                  <a:cubicBezTo>
                    <a:pt x="1507" y="1494"/>
                    <a:pt x="1549" y="1489"/>
                    <a:pt x="1582" y="1483"/>
                  </a:cubicBezTo>
                  <a:cubicBezTo>
                    <a:pt x="1680" y="1443"/>
                    <a:pt x="1819" y="1364"/>
                    <a:pt x="1858" y="1265"/>
                  </a:cubicBezTo>
                  <a:cubicBezTo>
                    <a:pt x="1977" y="1048"/>
                    <a:pt x="1937" y="732"/>
                    <a:pt x="1700" y="613"/>
                  </a:cubicBezTo>
                  <a:cubicBezTo>
                    <a:pt x="1601" y="554"/>
                    <a:pt x="1503" y="514"/>
                    <a:pt x="1404" y="475"/>
                  </a:cubicBezTo>
                  <a:lnTo>
                    <a:pt x="1404" y="475"/>
                  </a:lnTo>
                  <a:cubicBezTo>
                    <a:pt x="1443" y="494"/>
                    <a:pt x="1483" y="514"/>
                    <a:pt x="1503" y="534"/>
                  </a:cubicBezTo>
                  <a:cubicBezTo>
                    <a:pt x="1344" y="455"/>
                    <a:pt x="1186" y="356"/>
                    <a:pt x="1008" y="277"/>
                  </a:cubicBezTo>
                  <a:cubicBezTo>
                    <a:pt x="850" y="198"/>
                    <a:pt x="672" y="139"/>
                    <a:pt x="514" y="40"/>
                  </a:cubicBezTo>
                  <a:cubicBezTo>
                    <a:pt x="462" y="13"/>
                    <a:pt x="404" y="0"/>
                    <a:pt x="348"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61"/>
            <p:cNvSpPr/>
            <p:nvPr/>
          </p:nvSpPr>
          <p:spPr>
            <a:xfrm>
              <a:off x="3416838" y="2075225"/>
              <a:ext cx="59325" cy="61200"/>
            </a:xfrm>
            <a:custGeom>
              <a:avLst/>
              <a:gdLst/>
              <a:ahLst/>
              <a:cxnLst/>
              <a:rect l="l" t="t" r="r" b="b"/>
              <a:pathLst>
                <a:path w="2373" h="2448" extrusionOk="0">
                  <a:moveTo>
                    <a:pt x="383" y="1"/>
                  </a:moveTo>
                  <a:cubicBezTo>
                    <a:pt x="266" y="1"/>
                    <a:pt x="152" y="53"/>
                    <a:pt x="99" y="159"/>
                  </a:cubicBezTo>
                  <a:cubicBezTo>
                    <a:pt x="1" y="317"/>
                    <a:pt x="60" y="495"/>
                    <a:pt x="218" y="594"/>
                  </a:cubicBezTo>
                  <a:lnTo>
                    <a:pt x="277" y="633"/>
                  </a:lnTo>
                  <a:lnTo>
                    <a:pt x="277" y="653"/>
                  </a:lnTo>
                  <a:cubicBezTo>
                    <a:pt x="317" y="673"/>
                    <a:pt x="356" y="712"/>
                    <a:pt x="396" y="752"/>
                  </a:cubicBezTo>
                  <a:cubicBezTo>
                    <a:pt x="475" y="811"/>
                    <a:pt x="534" y="870"/>
                    <a:pt x="613" y="930"/>
                  </a:cubicBezTo>
                  <a:cubicBezTo>
                    <a:pt x="732" y="1068"/>
                    <a:pt x="870" y="1206"/>
                    <a:pt x="989" y="1345"/>
                  </a:cubicBezTo>
                  <a:lnTo>
                    <a:pt x="1028" y="1404"/>
                  </a:lnTo>
                  <a:cubicBezTo>
                    <a:pt x="1048" y="1444"/>
                    <a:pt x="1068" y="1463"/>
                    <a:pt x="1107" y="1503"/>
                  </a:cubicBezTo>
                  <a:cubicBezTo>
                    <a:pt x="1147" y="1582"/>
                    <a:pt x="1206" y="1661"/>
                    <a:pt x="1246" y="1740"/>
                  </a:cubicBezTo>
                  <a:cubicBezTo>
                    <a:pt x="1364" y="1938"/>
                    <a:pt x="1444" y="2155"/>
                    <a:pt x="1582" y="2313"/>
                  </a:cubicBezTo>
                  <a:cubicBezTo>
                    <a:pt x="1656" y="2400"/>
                    <a:pt x="1783" y="2447"/>
                    <a:pt x="1907" y="2447"/>
                  </a:cubicBezTo>
                  <a:cubicBezTo>
                    <a:pt x="1982" y="2447"/>
                    <a:pt x="2056" y="2430"/>
                    <a:pt x="2116" y="2392"/>
                  </a:cubicBezTo>
                  <a:cubicBezTo>
                    <a:pt x="2293" y="2274"/>
                    <a:pt x="2373" y="2076"/>
                    <a:pt x="2333" y="1879"/>
                  </a:cubicBezTo>
                  <a:cubicBezTo>
                    <a:pt x="2293" y="1760"/>
                    <a:pt x="2214" y="1641"/>
                    <a:pt x="2135" y="1542"/>
                  </a:cubicBezTo>
                  <a:cubicBezTo>
                    <a:pt x="2076" y="1444"/>
                    <a:pt x="1997" y="1345"/>
                    <a:pt x="1918" y="1246"/>
                  </a:cubicBezTo>
                  <a:cubicBezTo>
                    <a:pt x="1799" y="1088"/>
                    <a:pt x="1681" y="930"/>
                    <a:pt x="1542" y="791"/>
                  </a:cubicBezTo>
                  <a:cubicBezTo>
                    <a:pt x="1246" y="495"/>
                    <a:pt x="910" y="238"/>
                    <a:pt x="554" y="40"/>
                  </a:cubicBezTo>
                  <a:cubicBezTo>
                    <a:pt x="501" y="14"/>
                    <a:pt x="442" y="1"/>
                    <a:pt x="383"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61"/>
            <p:cNvSpPr/>
            <p:nvPr/>
          </p:nvSpPr>
          <p:spPr>
            <a:xfrm>
              <a:off x="3441538" y="2109325"/>
              <a:ext cx="1025" cy="1025"/>
            </a:xfrm>
            <a:custGeom>
              <a:avLst/>
              <a:gdLst/>
              <a:ahLst/>
              <a:cxnLst/>
              <a:rect l="l" t="t" r="r" b="b"/>
              <a:pathLst>
                <a:path w="41" h="41" extrusionOk="0">
                  <a:moveTo>
                    <a:pt x="40" y="40"/>
                  </a:moveTo>
                  <a:lnTo>
                    <a:pt x="40" y="40"/>
                  </a:lnTo>
                  <a:cubicBezTo>
                    <a:pt x="1" y="1"/>
                    <a:pt x="1" y="1"/>
                    <a:pt x="40" y="4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61"/>
            <p:cNvSpPr/>
            <p:nvPr/>
          </p:nvSpPr>
          <p:spPr>
            <a:xfrm>
              <a:off x="3455388" y="1926075"/>
              <a:ext cx="27200" cy="72200"/>
            </a:xfrm>
            <a:custGeom>
              <a:avLst/>
              <a:gdLst/>
              <a:ahLst/>
              <a:cxnLst/>
              <a:rect l="l" t="t" r="r" b="b"/>
              <a:pathLst>
                <a:path w="1088" h="2888" extrusionOk="0">
                  <a:moveTo>
                    <a:pt x="727" y="1"/>
                  </a:moveTo>
                  <a:cubicBezTo>
                    <a:pt x="586" y="1"/>
                    <a:pt x="450" y="79"/>
                    <a:pt x="415" y="254"/>
                  </a:cubicBezTo>
                  <a:cubicBezTo>
                    <a:pt x="257" y="926"/>
                    <a:pt x="158" y="1618"/>
                    <a:pt x="60" y="2310"/>
                  </a:cubicBezTo>
                  <a:cubicBezTo>
                    <a:pt x="0" y="2567"/>
                    <a:pt x="139" y="2844"/>
                    <a:pt x="435" y="2883"/>
                  </a:cubicBezTo>
                  <a:cubicBezTo>
                    <a:pt x="457" y="2886"/>
                    <a:pt x="479" y="2888"/>
                    <a:pt x="500" y="2888"/>
                  </a:cubicBezTo>
                  <a:cubicBezTo>
                    <a:pt x="745" y="2888"/>
                    <a:pt x="931" y="2683"/>
                    <a:pt x="949" y="2428"/>
                  </a:cubicBezTo>
                  <a:cubicBezTo>
                    <a:pt x="1008" y="1737"/>
                    <a:pt x="1068" y="1025"/>
                    <a:pt x="1088" y="333"/>
                  </a:cubicBezTo>
                  <a:cubicBezTo>
                    <a:pt x="1088" y="124"/>
                    <a:pt x="904" y="1"/>
                    <a:pt x="727"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61"/>
            <p:cNvSpPr/>
            <p:nvPr/>
          </p:nvSpPr>
          <p:spPr>
            <a:xfrm>
              <a:off x="3554213" y="1971075"/>
              <a:ext cx="76125" cy="44275"/>
            </a:xfrm>
            <a:custGeom>
              <a:avLst/>
              <a:gdLst/>
              <a:ahLst/>
              <a:cxnLst/>
              <a:rect l="l" t="t" r="r" b="b"/>
              <a:pathLst>
                <a:path w="3045" h="1771" extrusionOk="0">
                  <a:moveTo>
                    <a:pt x="418" y="0"/>
                  </a:moveTo>
                  <a:cubicBezTo>
                    <a:pt x="270" y="0"/>
                    <a:pt x="128" y="103"/>
                    <a:pt x="80" y="233"/>
                  </a:cubicBezTo>
                  <a:cubicBezTo>
                    <a:pt x="1" y="391"/>
                    <a:pt x="60" y="609"/>
                    <a:pt x="218" y="688"/>
                  </a:cubicBezTo>
                  <a:cubicBezTo>
                    <a:pt x="574" y="866"/>
                    <a:pt x="910" y="1044"/>
                    <a:pt x="1266" y="1202"/>
                  </a:cubicBezTo>
                  <a:cubicBezTo>
                    <a:pt x="1444" y="1301"/>
                    <a:pt x="1622" y="1380"/>
                    <a:pt x="1780" y="1478"/>
                  </a:cubicBezTo>
                  <a:cubicBezTo>
                    <a:pt x="1977" y="1577"/>
                    <a:pt x="2175" y="1696"/>
                    <a:pt x="2393" y="1755"/>
                  </a:cubicBezTo>
                  <a:cubicBezTo>
                    <a:pt x="2430" y="1765"/>
                    <a:pt x="2469" y="1770"/>
                    <a:pt x="2508" y="1770"/>
                  </a:cubicBezTo>
                  <a:cubicBezTo>
                    <a:pt x="2694" y="1770"/>
                    <a:pt x="2881" y="1658"/>
                    <a:pt x="2946" y="1478"/>
                  </a:cubicBezTo>
                  <a:cubicBezTo>
                    <a:pt x="3045" y="1261"/>
                    <a:pt x="2966" y="1004"/>
                    <a:pt x="2748" y="885"/>
                  </a:cubicBezTo>
                  <a:cubicBezTo>
                    <a:pt x="2570" y="767"/>
                    <a:pt x="2333" y="708"/>
                    <a:pt x="2136" y="628"/>
                  </a:cubicBezTo>
                  <a:cubicBezTo>
                    <a:pt x="1958" y="569"/>
                    <a:pt x="1780" y="510"/>
                    <a:pt x="1602" y="431"/>
                  </a:cubicBezTo>
                  <a:cubicBezTo>
                    <a:pt x="1226" y="292"/>
                    <a:pt x="870" y="154"/>
                    <a:pt x="515" y="16"/>
                  </a:cubicBezTo>
                  <a:cubicBezTo>
                    <a:pt x="483" y="5"/>
                    <a:pt x="450" y="0"/>
                    <a:pt x="418"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61"/>
            <p:cNvSpPr/>
            <p:nvPr/>
          </p:nvSpPr>
          <p:spPr>
            <a:xfrm>
              <a:off x="3566088" y="2046875"/>
              <a:ext cx="25700" cy="55600"/>
            </a:xfrm>
            <a:custGeom>
              <a:avLst/>
              <a:gdLst/>
              <a:ahLst/>
              <a:cxnLst/>
              <a:rect l="l" t="t" r="r" b="b"/>
              <a:pathLst>
                <a:path w="1028" h="2224" extrusionOk="0">
                  <a:moveTo>
                    <a:pt x="622" y="0"/>
                  </a:moveTo>
                  <a:cubicBezTo>
                    <a:pt x="465" y="0"/>
                    <a:pt x="311" y="110"/>
                    <a:pt x="277" y="265"/>
                  </a:cubicBezTo>
                  <a:cubicBezTo>
                    <a:pt x="237" y="502"/>
                    <a:pt x="198" y="739"/>
                    <a:pt x="158" y="957"/>
                  </a:cubicBezTo>
                  <a:lnTo>
                    <a:pt x="79" y="1293"/>
                  </a:lnTo>
                  <a:cubicBezTo>
                    <a:pt x="40" y="1451"/>
                    <a:pt x="0" y="1589"/>
                    <a:pt x="0" y="1747"/>
                  </a:cubicBezTo>
                  <a:cubicBezTo>
                    <a:pt x="20" y="1985"/>
                    <a:pt x="178" y="2182"/>
                    <a:pt x="415" y="2222"/>
                  </a:cubicBezTo>
                  <a:cubicBezTo>
                    <a:pt x="429" y="2223"/>
                    <a:pt x="443" y="2224"/>
                    <a:pt x="457" y="2224"/>
                  </a:cubicBezTo>
                  <a:cubicBezTo>
                    <a:pt x="662" y="2224"/>
                    <a:pt x="874" y="2088"/>
                    <a:pt x="929" y="1866"/>
                  </a:cubicBezTo>
                  <a:cubicBezTo>
                    <a:pt x="969" y="1728"/>
                    <a:pt x="969" y="1570"/>
                    <a:pt x="969" y="1431"/>
                  </a:cubicBezTo>
                  <a:cubicBezTo>
                    <a:pt x="969" y="1313"/>
                    <a:pt x="969" y="1194"/>
                    <a:pt x="969" y="1075"/>
                  </a:cubicBezTo>
                  <a:cubicBezTo>
                    <a:pt x="969" y="838"/>
                    <a:pt x="988" y="601"/>
                    <a:pt x="1008" y="364"/>
                  </a:cubicBezTo>
                  <a:cubicBezTo>
                    <a:pt x="1028" y="186"/>
                    <a:pt x="850" y="28"/>
                    <a:pt x="692" y="8"/>
                  </a:cubicBezTo>
                  <a:cubicBezTo>
                    <a:pt x="669" y="3"/>
                    <a:pt x="645" y="0"/>
                    <a:pt x="622"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61"/>
            <p:cNvSpPr/>
            <p:nvPr/>
          </p:nvSpPr>
          <p:spPr>
            <a:xfrm>
              <a:off x="3495913" y="2042625"/>
              <a:ext cx="19775" cy="47500"/>
            </a:xfrm>
            <a:custGeom>
              <a:avLst/>
              <a:gdLst/>
              <a:ahLst/>
              <a:cxnLst/>
              <a:rect l="l" t="t" r="r" b="b"/>
              <a:pathLst>
                <a:path w="791" h="1900" extrusionOk="0">
                  <a:moveTo>
                    <a:pt x="396" y="0"/>
                  </a:moveTo>
                  <a:cubicBezTo>
                    <a:pt x="178" y="20"/>
                    <a:pt x="0" y="178"/>
                    <a:pt x="0" y="395"/>
                  </a:cubicBezTo>
                  <a:cubicBezTo>
                    <a:pt x="0" y="771"/>
                    <a:pt x="0" y="1147"/>
                    <a:pt x="0" y="1502"/>
                  </a:cubicBezTo>
                  <a:cubicBezTo>
                    <a:pt x="0" y="1710"/>
                    <a:pt x="162" y="1899"/>
                    <a:pt x="366" y="1899"/>
                  </a:cubicBezTo>
                  <a:cubicBezTo>
                    <a:pt x="375" y="1899"/>
                    <a:pt x="385" y="1899"/>
                    <a:pt x="396" y="1898"/>
                  </a:cubicBezTo>
                  <a:cubicBezTo>
                    <a:pt x="613" y="1898"/>
                    <a:pt x="791" y="1740"/>
                    <a:pt x="791" y="1502"/>
                  </a:cubicBezTo>
                  <a:cubicBezTo>
                    <a:pt x="791" y="1147"/>
                    <a:pt x="791" y="771"/>
                    <a:pt x="791" y="395"/>
                  </a:cubicBezTo>
                  <a:cubicBezTo>
                    <a:pt x="771" y="198"/>
                    <a:pt x="613" y="0"/>
                    <a:pt x="396"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61"/>
            <p:cNvSpPr/>
            <p:nvPr/>
          </p:nvSpPr>
          <p:spPr>
            <a:xfrm>
              <a:off x="3657513" y="2041375"/>
              <a:ext cx="59800" cy="63875"/>
            </a:xfrm>
            <a:custGeom>
              <a:avLst/>
              <a:gdLst/>
              <a:ahLst/>
              <a:cxnLst/>
              <a:rect l="l" t="t" r="r" b="b"/>
              <a:pathLst>
                <a:path w="2392" h="2555" extrusionOk="0">
                  <a:moveTo>
                    <a:pt x="404" y="0"/>
                  </a:moveTo>
                  <a:cubicBezTo>
                    <a:pt x="327" y="0"/>
                    <a:pt x="252" y="25"/>
                    <a:pt x="198" y="70"/>
                  </a:cubicBezTo>
                  <a:cubicBezTo>
                    <a:pt x="79" y="169"/>
                    <a:pt x="0" y="386"/>
                    <a:pt x="99" y="524"/>
                  </a:cubicBezTo>
                  <a:cubicBezTo>
                    <a:pt x="336" y="821"/>
                    <a:pt x="573" y="1137"/>
                    <a:pt x="791" y="1434"/>
                  </a:cubicBezTo>
                  <a:lnTo>
                    <a:pt x="1127" y="1888"/>
                  </a:lnTo>
                  <a:cubicBezTo>
                    <a:pt x="1186" y="1967"/>
                    <a:pt x="1245" y="2027"/>
                    <a:pt x="1305" y="2106"/>
                  </a:cubicBezTo>
                  <a:cubicBezTo>
                    <a:pt x="1364" y="2205"/>
                    <a:pt x="1443" y="2323"/>
                    <a:pt x="1522" y="2422"/>
                  </a:cubicBezTo>
                  <a:cubicBezTo>
                    <a:pt x="1620" y="2509"/>
                    <a:pt x="1742" y="2554"/>
                    <a:pt x="1861" y="2554"/>
                  </a:cubicBezTo>
                  <a:cubicBezTo>
                    <a:pt x="1959" y="2554"/>
                    <a:pt x="2055" y="2524"/>
                    <a:pt x="2135" y="2462"/>
                  </a:cubicBezTo>
                  <a:cubicBezTo>
                    <a:pt x="2313" y="2323"/>
                    <a:pt x="2392" y="2047"/>
                    <a:pt x="2253" y="1869"/>
                  </a:cubicBezTo>
                  <a:cubicBezTo>
                    <a:pt x="2135" y="1691"/>
                    <a:pt x="1957" y="1533"/>
                    <a:pt x="1819" y="1374"/>
                  </a:cubicBezTo>
                  <a:cubicBezTo>
                    <a:pt x="1680" y="1236"/>
                    <a:pt x="1562" y="1098"/>
                    <a:pt x="1423" y="959"/>
                  </a:cubicBezTo>
                  <a:cubicBezTo>
                    <a:pt x="1166" y="683"/>
                    <a:pt x="909" y="386"/>
                    <a:pt x="652" y="109"/>
                  </a:cubicBezTo>
                  <a:cubicBezTo>
                    <a:pt x="588" y="34"/>
                    <a:pt x="495" y="0"/>
                    <a:pt x="404"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61"/>
            <p:cNvSpPr/>
            <p:nvPr/>
          </p:nvSpPr>
          <p:spPr>
            <a:xfrm>
              <a:off x="3728663" y="2005750"/>
              <a:ext cx="87975" cy="28675"/>
            </a:xfrm>
            <a:custGeom>
              <a:avLst/>
              <a:gdLst/>
              <a:ahLst/>
              <a:cxnLst/>
              <a:rect l="l" t="t" r="r" b="b"/>
              <a:pathLst>
                <a:path w="3519" h="1147" extrusionOk="0">
                  <a:moveTo>
                    <a:pt x="1236" y="1"/>
                  </a:moveTo>
                  <a:cubicBezTo>
                    <a:pt x="952" y="1"/>
                    <a:pt x="664" y="14"/>
                    <a:pt x="376" y="52"/>
                  </a:cubicBezTo>
                  <a:cubicBezTo>
                    <a:pt x="0" y="72"/>
                    <a:pt x="0" y="605"/>
                    <a:pt x="376" y="625"/>
                  </a:cubicBezTo>
                  <a:cubicBezTo>
                    <a:pt x="791" y="645"/>
                    <a:pt x="1206" y="704"/>
                    <a:pt x="1621" y="783"/>
                  </a:cubicBezTo>
                  <a:cubicBezTo>
                    <a:pt x="1839" y="823"/>
                    <a:pt x="2036" y="882"/>
                    <a:pt x="2254" y="941"/>
                  </a:cubicBezTo>
                  <a:cubicBezTo>
                    <a:pt x="2452" y="1001"/>
                    <a:pt x="2669" y="1100"/>
                    <a:pt x="2867" y="1139"/>
                  </a:cubicBezTo>
                  <a:cubicBezTo>
                    <a:pt x="2899" y="1144"/>
                    <a:pt x="2932" y="1146"/>
                    <a:pt x="2964" y="1146"/>
                  </a:cubicBezTo>
                  <a:cubicBezTo>
                    <a:pt x="3190" y="1146"/>
                    <a:pt x="3408" y="1028"/>
                    <a:pt x="3460" y="803"/>
                  </a:cubicBezTo>
                  <a:cubicBezTo>
                    <a:pt x="3519" y="526"/>
                    <a:pt x="3381" y="309"/>
                    <a:pt x="3124" y="210"/>
                  </a:cubicBezTo>
                  <a:cubicBezTo>
                    <a:pt x="2906" y="111"/>
                    <a:pt x="2610" y="111"/>
                    <a:pt x="2372" y="72"/>
                  </a:cubicBezTo>
                  <a:cubicBezTo>
                    <a:pt x="2155" y="52"/>
                    <a:pt x="1938" y="32"/>
                    <a:pt x="1720" y="12"/>
                  </a:cubicBezTo>
                  <a:cubicBezTo>
                    <a:pt x="1561" y="5"/>
                    <a:pt x="1399" y="1"/>
                    <a:pt x="1236"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61"/>
            <p:cNvSpPr/>
            <p:nvPr/>
          </p:nvSpPr>
          <p:spPr>
            <a:xfrm>
              <a:off x="3767238" y="1894150"/>
              <a:ext cx="26175" cy="69550"/>
            </a:xfrm>
            <a:custGeom>
              <a:avLst/>
              <a:gdLst/>
              <a:ahLst/>
              <a:cxnLst/>
              <a:rect l="l" t="t" r="r" b="b"/>
              <a:pathLst>
                <a:path w="1047" h="2782" extrusionOk="0">
                  <a:moveTo>
                    <a:pt x="643" y="0"/>
                  </a:moveTo>
                  <a:cubicBezTo>
                    <a:pt x="473" y="0"/>
                    <a:pt x="310" y="97"/>
                    <a:pt x="276" y="266"/>
                  </a:cubicBezTo>
                  <a:cubicBezTo>
                    <a:pt x="177" y="622"/>
                    <a:pt x="118" y="958"/>
                    <a:pt x="78" y="1314"/>
                  </a:cubicBezTo>
                  <a:cubicBezTo>
                    <a:pt x="39" y="1650"/>
                    <a:pt x="59" y="1986"/>
                    <a:pt x="19" y="2322"/>
                  </a:cubicBezTo>
                  <a:cubicBezTo>
                    <a:pt x="1" y="2577"/>
                    <a:pt x="267" y="2781"/>
                    <a:pt x="510" y="2781"/>
                  </a:cubicBezTo>
                  <a:cubicBezTo>
                    <a:pt x="531" y="2781"/>
                    <a:pt x="552" y="2780"/>
                    <a:pt x="572" y="2776"/>
                  </a:cubicBezTo>
                  <a:cubicBezTo>
                    <a:pt x="849" y="2757"/>
                    <a:pt x="1047" y="2460"/>
                    <a:pt x="968" y="2183"/>
                  </a:cubicBezTo>
                  <a:cubicBezTo>
                    <a:pt x="948" y="2104"/>
                    <a:pt x="948" y="2025"/>
                    <a:pt x="928" y="1966"/>
                  </a:cubicBezTo>
                  <a:lnTo>
                    <a:pt x="928" y="1926"/>
                  </a:lnTo>
                  <a:cubicBezTo>
                    <a:pt x="928" y="1887"/>
                    <a:pt x="928" y="1847"/>
                    <a:pt x="909" y="1808"/>
                  </a:cubicBezTo>
                  <a:cubicBezTo>
                    <a:pt x="909" y="1650"/>
                    <a:pt x="909" y="1492"/>
                    <a:pt x="909" y="1333"/>
                  </a:cubicBezTo>
                  <a:cubicBezTo>
                    <a:pt x="909" y="1195"/>
                    <a:pt x="909" y="1037"/>
                    <a:pt x="928" y="879"/>
                  </a:cubicBezTo>
                  <a:cubicBezTo>
                    <a:pt x="928" y="859"/>
                    <a:pt x="928" y="819"/>
                    <a:pt x="948" y="780"/>
                  </a:cubicBezTo>
                  <a:lnTo>
                    <a:pt x="948" y="721"/>
                  </a:lnTo>
                  <a:cubicBezTo>
                    <a:pt x="968" y="642"/>
                    <a:pt x="968" y="543"/>
                    <a:pt x="988" y="464"/>
                  </a:cubicBezTo>
                  <a:cubicBezTo>
                    <a:pt x="1027" y="286"/>
                    <a:pt x="928" y="68"/>
                    <a:pt x="731" y="9"/>
                  </a:cubicBezTo>
                  <a:cubicBezTo>
                    <a:pt x="702" y="3"/>
                    <a:pt x="673" y="0"/>
                    <a:pt x="643"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61"/>
            <p:cNvSpPr/>
            <p:nvPr/>
          </p:nvSpPr>
          <p:spPr>
            <a:xfrm>
              <a:off x="3669363" y="1873425"/>
              <a:ext cx="28200" cy="82725"/>
            </a:xfrm>
            <a:custGeom>
              <a:avLst/>
              <a:gdLst/>
              <a:ahLst/>
              <a:cxnLst/>
              <a:rect l="l" t="t" r="r" b="b"/>
              <a:pathLst>
                <a:path w="1128" h="3309" extrusionOk="0">
                  <a:moveTo>
                    <a:pt x="368" y="0"/>
                  </a:moveTo>
                  <a:cubicBezTo>
                    <a:pt x="344" y="0"/>
                    <a:pt x="320" y="3"/>
                    <a:pt x="297" y="8"/>
                  </a:cubicBezTo>
                  <a:cubicBezTo>
                    <a:pt x="79" y="67"/>
                    <a:pt x="0" y="265"/>
                    <a:pt x="40" y="462"/>
                  </a:cubicBezTo>
                  <a:cubicBezTo>
                    <a:pt x="99" y="858"/>
                    <a:pt x="159" y="1233"/>
                    <a:pt x="198" y="1629"/>
                  </a:cubicBezTo>
                  <a:cubicBezTo>
                    <a:pt x="218" y="2044"/>
                    <a:pt x="198" y="2459"/>
                    <a:pt x="238" y="2874"/>
                  </a:cubicBezTo>
                  <a:cubicBezTo>
                    <a:pt x="257" y="3091"/>
                    <a:pt x="435" y="3309"/>
                    <a:pt x="672" y="3309"/>
                  </a:cubicBezTo>
                  <a:cubicBezTo>
                    <a:pt x="929" y="3289"/>
                    <a:pt x="1107" y="3111"/>
                    <a:pt x="1127" y="2874"/>
                  </a:cubicBezTo>
                  <a:cubicBezTo>
                    <a:pt x="1127" y="2657"/>
                    <a:pt x="1088" y="2439"/>
                    <a:pt x="1068" y="2241"/>
                  </a:cubicBezTo>
                  <a:cubicBezTo>
                    <a:pt x="1028" y="2004"/>
                    <a:pt x="1009" y="1767"/>
                    <a:pt x="969" y="1530"/>
                  </a:cubicBezTo>
                  <a:cubicBezTo>
                    <a:pt x="890" y="1115"/>
                    <a:pt x="831" y="680"/>
                    <a:pt x="732" y="265"/>
                  </a:cubicBezTo>
                  <a:cubicBezTo>
                    <a:pt x="697" y="110"/>
                    <a:pt x="528" y="0"/>
                    <a:pt x="368"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61"/>
            <p:cNvSpPr/>
            <p:nvPr/>
          </p:nvSpPr>
          <p:spPr>
            <a:xfrm>
              <a:off x="3576463" y="1900000"/>
              <a:ext cx="36100" cy="36875"/>
            </a:xfrm>
            <a:custGeom>
              <a:avLst/>
              <a:gdLst/>
              <a:ahLst/>
              <a:cxnLst/>
              <a:rect l="l" t="t" r="r" b="b"/>
              <a:pathLst>
                <a:path w="1444" h="1475" extrusionOk="0">
                  <a:moveTo>
                    <a:pt x="1033" y="0"/>
                  </a:moveTo>
                  <a:cubicBezTo>
                    <a:pt x="966" y="0"/>
                    <a:pt x="900" y="14"/>
                    <a:pt x="850" y="52"/>
                  </a:cubicBezTo>
                  <a:cubicBezTo>
                    <a:pt x="692" y="170"/>
                    <a:pt x="534" y="309"/>
                    <a:pt x="396" y="447"/>
                  </a:cubicBezTo>
                  <a:cubicBezTo>
                    <a:pt x="277" y="605"/>
                    <a:pt x="158" y="763"/>
                    <a:pt x="60" y="941"/>
                  </a:cubicBezTo>
                  <a:cubicBezTo>
                    <a:pt x="20" y="1020"/>
                    <a:pt x="0" y="1119"/>
                    <a:pt x="20" y="1218"/>
                  </a:cubicBezTo>
                  <a:cubicBezTo>
                    <a:pt x="40" y="1297"/>
                    <a:pt x="119" y="1396"/>
                    <a:pt x="198" y="1435"/>
                  </a:cubicBezTo>
                  <a:cubicBezTo>
                    <a:pt x="256" y="1461"/>
                    <a:pt x="315" y="1474"/>
                    <a:pt x="374" y="1474"/>
                  </a:cubicBezTo>
                  <a:cubicBezTo>
                    <a:pt x="496" y="1474"/>
                    <a:pt x="612" y="1417"/>
                    <a:pt x="692" y="1297"/>
                  </a:cubicBezTo>
                  <a:cubicBezTo>
                    <a:pt x="712" y="1238"/>
                    <a:pt x="751" y="1198"/>
                    <a:pt x="791" y="1159"/>
                  </a:cubicBezTo>
                  <a:cubicBezTo>
                    <a:pt x="890" y="1020"/>
                    <a:pt x="1008" y="902"/>
                    <a:pt x="1147" y="803"/>
                  </a:cubicBezTo>
                  <a:cubicBezTo>
                    <a:pt x="1166" y="783"/>
                    <a:pt x="1206" y="744"/>
                    <a:pt x="1246" y="724"/>
                  </a:cubicBezTo>
                  <a:cubicBezTo>
                    <a:pt x="1325" y="684"/>
                    <a:pt x="1384" y="605"/>
                    <a:pt x="1423" y="506"/>
                  </a:cubicBezTo>
                  <a:cubicBezTo>
                    <a:pt x="1443" y="408"/>
                    <a:pt x="1443" y="269"/>
                    <a:pt x="1384" y="190"/>
                  </a:cubicBezTo>
                  <a:cubicBezTo>
                    <a:pt x="1325" y="111"/>
                    <a:pt x="1246" y="32"/>
                    <a:pt x="1147" y="12"/>
                  </a:cubicBezTo>
                  <a:cubicBezTo>
                    <a:pt x="1111" y="5"/>
                    <a:pt x="1072" y="0"/>
                    <a:pt x="1033"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61"/>
            <p:cNvSpPr/>
            <p:nvPr/>
          </p:nvSpPr>
          <p:spPr>
            <a:xfrm>
              <a:off x="3735088" y="1793125"/>
              <a:ext cx="55875" cy="47475"/>
            </a:xfrm>
            <a:custGeom>
              <a:avLst/>
              <a:gdLst/>
              <a:ahLst/>
              <a:cxnLst/>
              <a:rect l="l" t="t" r="r" b="b"/>
              <a:pathLst>
                <a:path w="2235" h="1899" extrusionOk="0">
                  <a:moveTo>
                    <a:pt x="408" y="0"/>
                  </a:moveTo>
                  <a:cubicBezTo>
                    <a:pt x="263" y="0"/>
                    <a:pt x="123" y="92"/>
                    <a:pt x="60" y="235"/>
                  </a:cubicBezTo>
                  <a:cubicBezTo>
                    <a:pt x="0" y="393"/>
                    <a:pt x="40" y="611"/>
                    <a:pt x="218" y="690"/>
                  </a:cubicBezTo>
                  <a:cubicBezTo>
                    <a:pt x="396" y="769"/>
                    <a:pt x="554" y="868"/>
                    <a:pt x="712" y="986"/>
                  </a:cubicBezTo>
                  <a:cubicBezTo>
                    <a:pt x="870" y="1125"/>
                    <a:pt x="1028" y="1263"/>
                    <a:pt x="1167" y="1441"/>
                  </a:cubicBezTo>
                  <a:cubicBezTo>
                    <a:pt x="1206" y="1500"/>
                    <a:pt x="1265" y="1579"/>
                    <a:pt x="1305" y="1658"/>
                  </a:cubicBezTo>
                  <a:cubicBezTo>
                    <a:pt x="1390" y="1816"/>
                    <a:pt x="1556" y="1899"/>
                    <a:pt x="1722" y="1899"/>
                  </a:cubicBezTo>
                  <a:cubicBezTo>
                    <a:pt x="1827" y="1899"/>
                    <a:pt x="1932" y="1866"/>
                    <a:pt x="2017" y="1797"/>
                  </a:cubicBezTo>
                  <a:cubicBezTo>
                    <a:pt x="2135" y="1698"/>
                    <a:pt x="2195" y="1599"/>
                    <a:pt x="2214" y="1461"/>
                  </a:cubicBezTo>
                  <a:cubicBezTo>
                    <a:pt x="2234" y="1302"/>
                    <a:pt x="2175" y="1184"/>
                    <a:pt x="2076" y="1065"/>
                  </a:cubicBezTo>
                  <a:cubicBezTo>
                    <a:pt x="1661" y="571"/>
                    <a:pt x="1127" y="196"/>
                    <a:pt x="514" y="18"/>
                  </a:cubicBezTo>
                  <a:cubicBezTo>
                    <a:pt x="479" y="6"/>
                    <a:pt x="443" y="0"/>
                    <a:pt x="408"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61"/>
            <p:cNvSpPr/>
            <p:nvPr/>
          </p:nvSpPr>
          <p:spPr>
            <a:xfrm>
              <a:off x="3919413" y="1812825"/>
              <a:ext cx="25725" cy="86025"/>
            </a:xfrm>
            <a:custGeom>
              <a:avLst/>
              <a:gdLst/>
              <a:ahLst/>
              <a:cxnLst/>
              <a:rect l="l" t="t" r="r" b="b"/>
              <a:pathLst>
                <a:path w="1029" h="3441" extrusionOk="0">
                  <a:moveTo>
                    <a:pt x="356" y="1"/>
                  </a:moveTo>
                  <a:cubicBezTo>
                    <a:pt x="198" y="1"/>
                    <a:pt x="60" y="139"/>
                    <a:pt x="60" y="297"/>
                  </a:cubicBezTo>
                  <a:cubicBezTo>
                    <a:pt x="60" y="514"/>
                    <a:pt x="40" y="752"/>
                    <a:pt x="40" y="969"/>
                  </a:cubicBezTo>
                  <a:cubicBezTo>
                    <a:pt x="20" y="1187"/>
                    <a:pt x="40" y="1404"/>
                    <a:pt x="40" y="1621"/>
                  </a:cubicBezTo>
                  <a:cubicBezTo>
                    <a:pt x="40" y="1819"/>
                    <a:pt x="20" y="2037"/>
                    <a:pt x="20" y="2254"/>
                  </a:cubicBezTo>
                  <a:cubicBezTo>
                    <a:pt x="20" y="2471"/>
                    <a:pt x="0" y="2709"/>
                    <a:pt x="20" y="2926"/>
                  </a:cubicBezTo>
                  <a:cubicBezTo>
                    <a:pt x="39" y="3174"/>
                    <a:pt x="224" y="3441"/>
                    <a:pt x="504" y="3441"/>
                  </a:cubicBezTo>
                  <a:cubicBezTo>
                    <a:pt x="514" y="3441"/>
                    <a:pt x="524" y="3441"/>
                    <a:pt x="534" y="3440"/>
                  </a:cubicBezTo>
                  <a:cubicBezTo>
                    <a:pt x="791" y="3420"/>
                    <a:pt x="1028" y="3223"/>
                    <a:pt x="1028" y="2926"/>
                  </a:cubicBezTo>
                  <a:cubicBezTo>
                    <a:pt x="1028" y="2689"/>
                    <a:pt x="969" y="2432"/>
                    <a:pt x="929" y="2195"/>
                  </a:cubicBezTo>
                  <a:cubicBezTo>
                    <a:pt x="910" y="1997"/>
                    <a:pt x="870" y="1780"/>
                    <a:pt x="850" y="1582"/>
                  </a:cubicBezTo>
                  <a:cubicBezTo>
                    <a:pt x="811" y="1384"/>
                    <a:pt x="791" y="1147"/>
                    <a:pt x="752" y="930"/>
                  </a:cubicBezTo>
                  <a:cubicBezTo>
                    <a:pt x="732" y="712"/>
                    <a:pt x="673" y="514"/>
                    <a:pt x="653" y="297"/>
                  </a:cubicBezTo>
                  <a:cubicBezTo>
                    <a:pt x="633" y="139"/>
                    <a:pt x="534" y="1"/>
                    <a:pt x="356"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61"/>
            <p:cNvSpPr/>
            <p:nvPr/>
          </p:nvSpPr>
          <p:spPr>
            <a:xfrm>
              <a:off x="3845288" y="1891400"/>
              <a:ext cx="21275" cy="67725"/>
            </a:xfrm>
            <a:custGeom>
              <a:avLst/>
              <a:gdLst/>
              <a:ahLst/>
              <a:cxnLst/>
              <a:rect l="l" t="t" r="r" b="b"/>
              <a:pathLst>
                <a:path w="851" h="2709" extrusionOk="0">
                  <a:moveTo>
                    <a:pt x="435" y="0"/>
                  </a:moveTo>
                  <a:cubicBezTo>
                    <a:pt x="238" y="0"/>
                    <a:pt x="99" y="159"/>
                    <a:pt x="79" y="336"/>
                  </a:cubicBezTo>
                  <a:cubicBezTo>
                    <a:pt x="79" y="989"/>
                    <a:pt x="60" y="1641"/>
                    <a:pt x="20" y="2293"/>
                  </a:cubicBezTo>
                  <a:cubicBezTo>
                    <a:pt x="0" y="2511"/>
                    <a:pt x="218" y="2708"/>
                    <a:pt x="435" y="2708"/>
                  </a:cubicBezTo>
                  <a:cubicBezTo>
                    <a:pt x="633" y="2689"/>
                    <a:pt x="850" y="2511"/>
                    <a:pt x="850" y="2293"/>
                  </a:cubicBezTo>
                  <a:cubicBezTo>
                    <a:pt x="811" y="1641"/>
                    <a:pt x="791" y="989"/>
                    <a:pt x="771" y="336"/>
                  </a:cubicBezTo>
                  <a:cubicBezTo>
                    <a:pt x="771" y="159"/>
                    <a:pt x="613" y="0"/>
                    <a:pt x="435"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1"/>
            <p:cNvSpPr/>
            <p:nvPr/>
          </p:nvSpPr>
          <p:spPr>
            <a:xfrm>
              <a:off x="3838363" y="1718925"/>
              <a:ext cx="42525" cy="61300"/>
            </a:xfrm>
            <a:custGeom>
              <a:avLst/>
              <a:gdLst/>
              <a:ahLst/>
              <a:cxnLst/>
              <a:rect l="l" t="t" r="r" b="b"/>
              <a:pathLst>
                <a:path w="1701" h="2452" extrusionOk="0">
                  <a:moveTo>
                    <a:pt x="1382" y="0"/>
                  </a:moveTo>
                  <a:cubicBezTo>
                    <a:pt x="1283" y="0"/>
                    <a:pt x="1192" y="48"/>
                    <a:pt x="1127" y="139"/>
                  </a:cubicBezTo>
                  <a:cubicBezTo>
                    <a:pt x="949" y="416"/>
                    <a:pt x="772" y="693"/>
                    <a:pt x="594" y="969"/>
                  </a:cubicBezTo>
                  <a:cubicBezTo>
                    <a:pt x="515" y="1108"/>
                    <a:pt x="416" y="1226"/>
                    <a:pt x="337" y="1365"/>
                  </a:cubicBezTo>
                  <a:cubicBezTo>
                    <a:pt x="238" y="1543"/>
                    <a:pt x="100" y="1681"/>
                    <a:pt x="40" y="1879"/>
                  </a:cubicBezTo>
                  <a:cubicBezTo>
                    <a:pt x="1" y="1978"/>
                    <a:pt x="20" y="2136"/>
                    <a:pt x="80" y="2234"/>
                  </a:cubicBezTo>
                  <a:cubicBezTo>
                    <a:pt x="139" y="2314"/>
                    <a:pt x="198" y="2373"/>
                    <a:pt x="297" y="2412"/>
                  </a:cubicBezTo>
                  <a:cubicBezTo>
                    <a:pt x="356" y="2439"/>
                    <a:pt x="416" y="2452"/>
                    <a:pt x="473" y="2452"/>
                  </a:cubicBezTo>
                  <a:cubicBezTo>
                    <a:pt x="627" y="2452"/>
                    <a:pt x="770" y="2364"/>
                    <a:pt x="870" y="2234"/>
                  </a:cubicBezTo>
                  <a:cubicBezTo>
                    <a:pt x="930" y="2136"/>
                    <a:pt x="969" y="2037"/>
                    <a:pt x="1009" y="1938"/>
                  </a:cubicBezTo>
                  <a:cubicBezTo>
                    <a:pt x="1009" y="1898"/>
                    <a:pt x="1029" y="1859"/>
                    <a:pt x="1048" y="1819"/>
                  </a:cubicBezTo>
                  <a:lnTo>
                    <a:pt x="1068" y="1780"/>
                  </a:lnTo>
                  <a:cubicBezTo>
                    <a:pt x="1108" y="1721"/>
                    <a:pt x="1127" y="1641"/>
                    <a:pt x="1147" y="1562"/>
                  </a:cubicBezTo>
                  <a:cubicBezTo>
                    <a:pt x="1187" y="1503"/>
                    <a:pt x="1226" y="1424"/>
                    <a:pt x="1266" y="1345"/>
                  </a:cubicBezTo>
                  <a:cubicBezTo>
                    <a:pt x="1384" y="1048"/>
                    <a:pt x="1523" y="752"/>
                    <a:pt x="1641" y="455"/>
                  </a:cubicBezTo>
                  <a:cubicBezTo>
                    <a:pt x="1701" y="297"/>
                    <a:pt x="1681" y="119"/>
                    <a:pt x="1542" y="40"/>
                  </a:cubicBezTo>
                  <a:cubicBezTo>
                    <a:pt x="1488" y="13"/>
                    <a:pt x="1434" y="0"/>
                    <a:pt x="1382"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1"/>
            <p:cNvSpPr/>
            <p:nvPr/>
          </p:nvSpPr>
          <p:spPr>
            <a:xfrm>
              <a:off x="3928813" y="1675750"/>
              <a:ext cx="64750" cy="48700"/>
            </a:xfrm>
            <a:custGeom>
              <a:avLst/>
              <a:gdLst/>
              <a:ahLst/>
              <a:cxnLst/>
              <a:rect l="l" t="t" r="r" b="b"/>
              <a:pathLst>
                <a:path w="2590" h="1948" extrusionOk="0">
                  <a:moveTo>
                    <a:pt x="421" y="0"/>
                  </a:moveTo>
                  <a:cubicBezTo>
                    <a:pt x="295" y="0"/>
                    <a:pt x="165" y="66"/>
                    <a:pt x="99" y="186"/>
                  </a:cubicBezTo>
                  <a:cubicBezTo>
                    <a:pt x="0" y="384"/>
                    <a:pt x="59" y="562"/>
                    <a:pt x="237" y="680"/>
                  </a:cubicBezTo>
                  <a:cubicBezTo>
                    <a:pt x="514" y="878"/>
                    <a:pt x="791" y="1076"/>
                    <a:pt x="1048" y="1293"/>
                  </a:cubicBezTo>
                  <a:cubicBezTo>
                    <a:pt x="1186" y="1392"/>
                    <a:pt x="1324" y="1491"/>
                    <a:pt x="1443" y="1589"/>
                  </a:cubicBezTo>
                  <a:cubicBezTo>
                    <a:pt x="1522" y="1649"/>
                    <a:pt x="1581" y="1688"/>
                    <a:pt x="1660" y="1748"/>
                  </a:cubicBezTo>
                  <a:lnTo>
                    <a:pt x="1700" y="1787"/>
                  </a:lnTo>
                  <a:cubicBezTo>
                    <a:pt x="1740" y="1827"/>
                    <a:pt x="1779" y="1846"/>
                    <a:pt x="1819" y="1866"/>
                  </a:cubicBezTo>
                  <a:cubicBezTo>
                    <a:pt x="1858" y="1886"/>
                    <a:pt x="1917" y="1906"/>
                    <a:pt x="1957" y="1926"/>
                  </a:cubicBezTo>
                  <a:cubicBezTo>
                    <a:pt x="1995" y="1941"/>
                    <a:pt x="2035" y="1947"/>
                    <a:pt x="2076" y="1947"/>
                  </a:cubicBezTo>
                  <a:cubicBezTo>
                    <a:pt x="2141" y="1947"/>
                    <a:pt x="2205" y="1930"/>
                    <a:pt x="2253" y="1906"/>
                  </a:cubicBezTo>
                  <a:cubicBezTo>
                    <a:pt x="2352" y="1866"/>
                    <a:pt x="2431" y="1807"/>
                    <a:pt x="2491" y="1708"/>
                  </a:cubicBezTo>
                  <a:cubicBezTo>
                    <a:pt x="2589" y="1530"/>
                    <a:pt x="2570" y="1293"/>
                    <a:pt x="2412" y="1155"/>
                  </a:cubicBezTo>
                  <a:cubicBezTo>
                    <a:pt x="2273" y="1016"/>
                    <a:pt x="2076" y="917"/>
                    <a:pt x="1898" y="819"/>
                  </a:cubicBezTo>
                  <a:cubicBezTo>
                    <a:pt x="1759" y="740"/>
                    <a:pt x="1621" y="660"/>
                    <a:pt x="1463" y="581"/>
                  </a:cubicBezTo>
                  <a:cubicBezTo>
                    <a:pt x="1186" y="403"/>
                    <a:pt x="890" y="226"/>
                    <a:pt x="593" y="48"/>
                  </a:cubicBezTo>
                  <a:cubicBezTo>
                    <a:pt x="542" y="15"/>
                    <a:pt x="482" y="0"/>
                    <a:pt x="421"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61"/>
            <p:cNvSpPr/>
            <p:nvPr/>
          </p:nvSpPr>
          <p:spPr>
            <a:xfrm>
              <a:off x="3943638" y="1596050"/>
              <a:ext cx="57825" cy="63075"/>
            </a:xfrm>
            <a:custGeom>
              <a:avLst/>
              <a:gdLst/>
              <a:ahLst/>
              <a:cxnLst/>
              <a:rect l="l" t="t" r="r" b="b"/>
              <a:pathLst>
                <a:path w="2313" h="2523" extrusionOk="0">
                  <a:moveTo>
                    <a:pt x="1891" y="0"/>
                  </a:moveTo>
                  <a:cubicBezTo>
                    <a:pt x="1766" y="0"/>
                    <a:pt x="1645" y="57"/>
                    <a:pt x="1581" y="172"/>
                  </a:cubicBezTo>
                  <a:cubicBezTo>
                    <a:pt x="1502" y="330"/>
                    <a:pt x="1403" y="488"/>
                    <a:pt x="1305" y="626"/>
                  </a:cubicBezTo>
                  <a:cubicBezTo>
                    <a:pt x="1285" y="666"/>
                    <a:pt x="1265" y="706"/>
                    <a:pt x="1226" y="745"/>
                  </a:cubicBezTo>
                  <a:lnTo>
                    <a:pt x="1186" y="785"/>
                  </a:lnTo>
                  <a:cubicBezTo>
                    <a:pt x="1127" y="864"/>
                    <a:pt x="1087" y="923"/>
                    <a:pt x="1028" y="1002"/>
                  </a:cubicBezTo>
                  <a:cubicBezTo>
                    <a:pt x="909" y="1121"/>
                    <a:pt x="791" y="1239"/>
                    <a:pt x="652" y="1358"/>
                  </a:cubicBezTo>
                  <a:cubicBezTo>
                    <a:pt x="593" y="1417"/>
                    <a:pt x="514" y="1476"/>
                    <a:pt x="455" y="1536"/>
                  </a:cubicBezTo>
                  <a:lnTo>
                    <a:pt x="415" y="1556"/>
                  </a:lnTo>
                  <a:cubicBezTo>
                    <a:pt x="376" y="1595"/>
                    <a:pt x="336" y="1615"/>
                    <a:pt x="297" y="1635"/>
                  </a:cubicBezTo>
                  <a:cubicBezTo>
                    <a:pt x="40" y="1773"/>
                    <a:pt x="0" y="2109"/>
                    <a:pt x="158" y="2326"/>
                  </a:cubicBezTo>
                  <a:cubicBezTo>
                    <a:pt x="248" y="2450"/>
                    <a:pt x="401" y="2522"/>
                    <a:pt x="553" y="2522"/>
                  </a:cubicBezTo>
                  <a:cubicBezTo>
                    <a:pt x="669" y="2522"/>
                    <a:pt x="784" y="2480"/>
                    <a:pt x="870" y="2386"/>
                  </a:cubicBezTo>
                  <a:cubicBezTo>
                    <a:pt x="988" y="2247"/>
                    <a:pt x="1127" y="2129"/>
                    <a:pt x="1265" y="1990"/>
                  </a:cubicBezTo>
                  <a:cubicBezTo>
                    <a:pt x="1403" y="1832"/>
                    <a:pt x="1522" y="1674"/>
                    <a:pt x="1660" y="1496"/>
                  </a:cubicBezTo>
                  <a:cubicBezTo>
                    <a:pt x="1878" y="1200"/>
                    <a:pt x="2076" y="883"/>
                    <a:pt x="2234" y="547"/>
                  </a:cubicBezTo>
                  <a:cubicBezTo>
                    <a:pt x="2313" y="389"/>
                    <a:pt x="2293" y="152"/>
                    <a:pt x="2095" y="53"/>
                  </a:cubicBezTo>
                  <a:cubicBezTo>
                    <a:pt x="2032" y="18"/>
                    <a:pt x="1961" y="0"/>
                    <a:pt x="1891"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61"/>
            <p:cNvSpPr/>
            <p:nvPr/>
          </p:nvSpPr>
          <p:spPr>
            <a:xfrm>
              <a:off x="3982663" y="1531150"/>
              <a:ext cx="31150" cy="13350"/>
            </a:xfrm>
            <a:custGeom>
              <a:avLst/>
              <a:gdLst/>
              <a:ahLst/>
              <a:cxnLst/>
              <a:rect l="l" t="t" r="r" b="b"/>
              <a:pathLst>
                <a:path w="1246" h="534" extrusionOk="0">
                  <a:moveTo>
                    <a:pt x="1" y="0"/>
                  </a:moveTo>
                  <a:cubicBezTo>
                    <a:pt x="139" y="119"/>
                    <a:pt x="277" y="257"/>
                    <a:pt x="416" y="396"/>
                  </a:cubicBezTo>
                  <a:cubicBezTo>
                    <a:pt x="494" y="492"/>
                    <a:pt x="611" y="534"/>
                    <a:pt x="731" y="534"/>
                  </a:cubicBezTo>
                  <a:cubicBezTo>
                    <a:pt x="883" y="534"/>
                    <a:pt x="1039" y="467"/>
                    <a:pt x="1127" y="356"/>
                  </a:cubicBezTo>
                  <a:cubicBezTo>
                    <a:pt x="1226" y="238"/>
                    <a:pt x="1246" y="119"/>
                    <a:pt x="1226"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61"/>
            <p:cNvSpPr/>
            <p:nvPr/>
          </p:nvSpPr>
          <p:spPr>
            <a:xfrm>
              <a:off x="3881363" y="1531150"/>
              <a:ext cx="27700" cy="13975"/>
            </a:xfrm>
            <a:custGeom>
              <a:avLst/>
              <a:gdLst/>
              <a:ahLst/>
              <a:cxnLst/>
              <a:rect l="l" t="t" r="r" b="b"/>
              <a:pathLst>
                <a:path w="1108" h="559" extrusionOk="0">
                  <a:moveTo>
                    <a:pt x="20" y="0"/>
                  </a:moveTo>
                  <a:cubicBezTo>
                    <a:pt x="0" y="198"/>
                    <a:pt x="60" y="396"/>
                    <a:pt x="257" y="495"/>
                  </a:cubicBezTo>
                  <a:cubicBezTo>
                    <a:pt x="345" y="538"/>
                    <a:pt x="431" y="559"/>
                    <a:pt x="512" y="559"/>
                  </a:cubicBezTo>
                  <a:cubicBezTo>
                    <a:pt x="687" y="559"/>
                    <a:pt x="841" y="465"/>
                    <a:pt x="949" y="317"/>
                  </a:cubicBezTo>
                  <a:cubicBezTo>
                    <a:pt x="1009" y="238"/>
                    <a:pt x="1048" y="139"/>
                    <a:pt x="1068" y="60"/>
                  </a:cubicBezTo>
                  <a:cubicBezTo>
                    <a:pt x="1074" y="47"/>
                    <a:pt x="1081" y="38"/>
                    <a:pt x="1085" y="33"/>
                  </a:cubicBezTo>
                  <a:lnTo>
                    <a:pt x="1085" y="33"/>
                  </a:lnTo>
                  <a:lnTo>
                    <a:pt x="1068" y="60"/>
                  </a:lnTo>
                  <a:cubicBezTo>
                    <a:pt x="1088" y="40"/>
                    <a:pt x="1093" y="30"/>
                    <a:pt x="1090" y="30"/>
                  </a:cubicBezTo>
                  <a:lnTo>
                    <a:pt x="1090" y="30"/>
                  </a:lnTo>
                  <a:cubicBezTo>
                    <a:pt x="1089" y="30"/>
                    <a:pt x="1088" y="31"/>
                    <a:pt x="1085" y="33"/>
                  </a:cubicBezTo>
                  <a:lnTo>
                    <a:pt x="1085" y="33"/>
                  </a:lnTo>
                  <a:lnTo>
                    <a:pt x="1107" y="0"/>
                  </a:ln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61"/>
            <p:cNvSpPr/>
            <p:nvPr/>
          </p:nvSpPr>
          <p:spPr>
            <a:xfrm>
              <a:off x="3842313" y="1572450"/>
              <a:ext cx="73675" cy="48925"/>
            </a:xfrm>
            <a:custGeom>
              <a:avLst/>
              <a:gdLst/>
              <a:ahLst/>
              <a:cxnLst/>
              <a:rect l="l" t="t" r="r" b="b"/>
              <a:pathLst>
                <a:path w="2947" h="1957" extrusionOk="0">
                  <a:moveTo>
                    <a:pt x="415" y="0"/>
                  </a:moveTo>
                  <a:cubicBezTo>
                    <a:pt x="257" y="0"/>
                    <a:pt x="91" y="97"/>
                    <a:pt x="40" y="266"/>
                  </a:cubicBezTo>
                  <a:cubicBezTo>
                    <a:pt x="1" y="483"/>
                    <a:pt x="119" y="641"/>
                    <a:pt x="297" y="720"/>
                  </a:cubicBezTo>
                  <a:cubicBezTo>
                    <a:pt x="289" y="718"/>
                    <a:pt x="284" y="716"/>
                    <a:pt x="282" y="716"/>
                  </a:cubicBezTo>
                  <a:cubicBezTo>
                    <a:pt x="270" y="716"/>
                    <a:pt x="359" y="760"/>
                    <a:pt x="376" y="760"/>
                  </a:cubicBezTo>
                  <a:cubicBezTo>
                    <a:pt x="416" y="780"/>
                    <a:pt x="455" y="800"/>
                    <a:pt x="495" y="819"/>
                  </a:cubicBezTo>
                  <a:cubicBezTo>
                    <a:pt x="574" y="859"/>
                    <a:pt x="653" y="898"/>
                    <a:pt x="732" y="938"/>
                  </a:cubicBezTo>
                  <a:cubicBezTo>
                    <a:pt x="910" y="1017"/>
                    <a:pt x="1068" y="1116"/>
                    <a:pt x="1226" y="1215"/>
                  </a:cubicBezTo>
                  <a:cubicBezTo>
                    <a:pt x="1305" y="1254"/>
                    <a:pt x="1384" y="1313"/>
                    <a:pt x="1444" y="1353"/>
                  </a:cubicBezTo>
                  <a:cubicBezTo>
                    <a:pt x="1483" y="1393"/>
                    <a:pt x="1523" y="1412"/>
                    <a:pt x="1562" y="1452"/>
                  </a:cubicBezTo>
                  <a:cubicBezTo>
                    <a:pt x="1530" y="1420"/>
                    <a:pt x="1521" y="1409"/>
                    <a:pt x="1524" y="1409"/>
                  </a:cubicBezTo>
                  <a:lnTo>
                    <a:pt x="1524" y="1409"/>
                  </a:lnTo>
                  <a:cubicBezTo>
                    <a:pt x="1530" y="1409"/>
                    <a:pt x="1589" y="1458"/>
                    <a:pt x="1602" y="1472"/>
                  </a:cubicBezTo>
                  <a:cubicBezTo>
                    <a:pt x="1760" y="1610"/>
                    <a:pt x="1918" y="1768"/>
                    <a:pt x="2096" y="1887"/>
                  </a:cubicBezTo>
                  <a:cubicBezTo>
                    <a:pt x="2178" y="1935"/>
                    <a:pt x="2267" y="1956"/>
                    <a:pt x="2355" y="1956"/>
                  </a:cubicBezTo>
                  <a:cubicBezTo>
                    <a:pt x="2522" y="1956"/>
                    <a:pt x="2684" y="1878"/>
                    <a:pt x="2788" y="1748"/>
                  </a:cubicBezTo>
                  <a:cubicBezTo>
                    <a:pt x="2946" y="1551"/>
                    <a:pt x="2946" y="1234"/>
                    <a:pt x="2748" y="1057"/>
                  </a:cubicBezTo>
                  <a:cubicBezTo>
                    <a:pt x="2452" y="780"/>
                    <a:pt x="2037" y="582"/>
                    <a:pt x="1661" y="424"/>
                  </a:cubicBezTo>
                  <a:cubicBezTo>
                    <a:pt x="1286" y="246"/>
                    <a:pt x="890" y="108"/>
                    <a:pt x="495" y="9"/>
                  </a:cubicBezTo>
                  <a:cubicBezTo>
                    <a:pt x="469" y="3"/>
                    <a:pt x="442" y="0"/>
                    <a:pt x="415"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1"/>
            <p:cNvSpPr/>
            <p:nvPr/>
          </p:nvSpPr>
          <p:spPr>
            <a:xfrm>
              <a:off x="3834413" y="1656175"/>
              <a:ext cx="525" cy="525"/>
            </a:xfrm>
            <a:custGeom>
              <a:avLst/>
              <a:gdLst/>
              <a:ahLst/>
              <a:cxnLst/>
              <a:rect l="l" t="t" r="r" b="b"/>
              <a:pathLst>
                <a:path w="21" h="21" extrusionOk="0">
                  <a:moveTo>
                    <a:pt x="20" y="0"/>
                  </a:moveTo>
                  <a:lnTo>
                    <a:pt x="1" y="20"/>
                  </a:lnTo>
                  <a:lnTo>
                    <a:pt x="20" y="20"/>
                  </a:lnTo>
                  <a:lnTo>
                    <a:pt x="20" y="0"/>
                  </a:ln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1"/>
            <p:cNvSpPr/>
            <p:nvPr/>
          </p:nvSpPr>
          <p:spPr>
            <a:xfrm>
              <a:off x="3791413" y="1632925"/>
              <a:ext cx="50925" cy="63325"/>
            </a:xfrm>
            <a:custGeom>
              <a:avLst/>
              <a:gdLst/>
              <a:ahLst/>
              <a:cxnLst/>
              <a:rect l="l" t="t" r="r" b="b"/>
              <a:pathLst>
                <a:path w="2037" h="2533" extrusionOk="0">
                  <a:moveTo>
                    <a:pt x="1602" y="1"/>
                  </a:moveTo>
                  <a:cubicBezTo>
                    <a:pt x="1500" y="1"/>
                    <a:pt x="1399" y="37"/>
                    <a:pt x="1325" y="120"/>
                  </a:cubicBezTo>
                  <a:cubicBezTo>
                    <a:pt x="1068" y="397"/>
                    <a:pt x="831" y="674"/>
                    <a:pt x="633" y="970"/>
                  </a:cubicBezTo>
                  <a:cubicBezTo>
                    <a:pt x="436" y="1247"/>
                    <a:pt x="238" y="1543"/>
                    <a:pt x="80" y="1840"/>
                  </a:cubicBezTo>
                  <a:cubicBezTo>
                    <a:pt x="40" y="1958"/>
                    <a:pt x="1" y="2077"/>
                    <a:pt x="40" y="2196"/>
                  </a:cubicBezTo>
                  <a:cubicBezTo>
                    <a:pt x="80" y="2294"/>
                    <a:pt x="159" y="2413"/>
                    <a:pt x="258" y="2472"/>
                  </a:cubicBezTo>
                  <a:cubicBezTo>
                    <a:pt x="332" y="2513"/>
                    <a:pt x="415" y="2532"/>
                    <a:pt x="497" y="2532"/>
                  </a:cubicBezTo>
                  <a:cubicBezTo>
                    <a:pt x="656" y="2532"/>
                    <a:pt x="812" y="2458"/>
                    <a:pt x="890" y="2314"/>
                  </a:cubicBezTo>
                  <a:cubicBezTo>
                    <a:pt x="1048" y="2018"/>
                    <a:pt x="1207" y="1721"/>
                    <a:pt x="1385" y="1444"/>
                  </a:cubicBezTo>
                  <a:cubicBezTo>
                    <a:pt x="1464" y="1306"/>
                    <a:pt x="1562" y="1187"/>
                    <a:pt x="1661" y="1049"/>
                  </a:cubicBezTo>
                  <a:cubicBezTo>
                    <a:pt x="1681" y="1010"/>
                    <a:pt x="1701" y="990"/>
                    <a:pt x="1721" y="950"/>
                  </a:cubicBezTo>
                  <a:lnTo>
                    <a:pt x="1721" y="970"/>
                  </a:lnTo>
                  <a:lnTo>
                    <a:pt x="1740" y="950"/>
                  </a:lnTo>
                  <a:lnTo>
                    <a:pt x="1740" y="930"/>
                  </a:lnTo>
                  <a:cubicBezTo>
                    <a:pt x="1800" y="851"/>
                    <a:pt x="1859" y="792"/>
                    <a:pt x="1918" y="713"/>
                  </a:cubicBezTo>
                  <a:cubicBezTo>
                    <a:pt x="1997" y="634"/>
                    <a:pt x="2037" y="535"/>
                    <a:pt x="2037" y="417"/>
                  </a:cubicBezTo>
                  <a:cubicBezTo>
                    <a:pt x="2037" y="318"/>
                    <a:pt x="1997" y="199"/>
                    <a:pt x="1918" y="120"/>
                  </a:cubicBezTo>
                  <a:cubicBezTo>
                    <a:pt x="1834" y="47"/>
                    <a:pt x="1717" y="1"/>
                    <a:pt x="1602"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1"/>
            <p:cNvSpPr/>
            <p:nvPr/>
          </p:nvSpPr>
          <p:spPr>
            <a:xfrm>
              <a:off x="3777588" y="1735150"/>
              <a:ext cx="32150" cy="35600"/>
            </a:xfrm>
            <a:custGeom>
              <a:avLst/>
              <a:gdLst/>
              <a:ahLst/>
              <a:cxnLst/>
              <a:rect l="l" t="t" r="r" b="b"/>
              <a:pathLst>
                <a:path w="1286" h="1424" extrusionOk="0">
                  <a:moveTo>
                    <a:pt x="390" y="0"/>
                  </a:moveTo>
                  <a:cubicBezTo>
                    <a:pt x="378" y="0"/>
                    <a:pt x="367" y="2"/>
                    <a:pt x="356" y="4"/>
                  </a:cubicBezTo>
                  <a:cubicBezTo>
                    <a:pt x="277" y="4"/>
                    <a:pt x="218" y="24"/>
                    <a:pt x="139" y="63"/>
                  </a:cubicBezTo>
                  <a:cubicBezTo>
                    <a:pt x="99" y="123"/>
                    <a:pt x="40" y="182"/>
                    <a:pt x="20" y="261"/>
                  </a:cubicBezTo>
                  <a:cubicBezTo>
                    <a:pt x="0" y="340"/>
                    <a:pt x="0" y="459"/>
                    <a:pt x="60" y="538"/>
                  </a:cubicBezTo>
                  <a:cubicBezTo>
                    <a:pt x="238" y="755"/>
                    <a:pt x="415" y="992"/>
                    <a:pt x="593" y="1230"/>
                  </a:cubicBezTo>
                  <a:cubicBezTo>
                    <a:pt x="633" y="1289"/>
                    <a:pt x="672" y="1329"/>
                    <a:pt x="732" y="1368"/>
                  </a:cubicBezTo>
                  <a:lnTo>
                    <a:pt x="811" y="1408"/>
                  </a:lnTo>
                  <a:cubicBezTo>
                    <a:pt x="843" y="1418"/>
                    <a:pt x="874" y="1423"/>
                    <a:pt x="906" y="1423"/>
                  </a:cubicBezTo>
                  <a:cubicBezTo>
                    <a:pt x="992" y="1423"/>
                    <a:pt x="1074" y="1386"/>
                    <a:pt x="1147" y="1329"/>
                  </a:cubicBezTo>
                  <a:cubicBezTo>
                    <a:pt x="1226" y="1269"/>
                    <a:pt x="1265" y="1190"/>
                    <a:pt x="1285" y="1091"/>
                  </a:cubicBezTo>
                  <a:cubicBezTo>
                    <a:pt x="1285" y="1052"/>
                    <a:pt x="1285" y="992"/>
                    <a:pt x="1285" y="953"/>
                  </a:cubicBezTo>
                  <a:cubicBezTo>
                    <a:pt x="1265" y="874"/>
                    <a:pt x="1226" y="834"/>
                    <a:pt x="1186" y="775"/>
                  </a:cubicBezTo>
                  <a:cubicBezTo>
                    <a:pt x="989" y="558"/>
                    <a:pt x="811" y="320"/>
                    <a:pt x="613" y="103"/>
                  </a:cubicBezTo>
                  <a:cubicBezTo>
                    <a:pt x="562" y="52"/>
                    <a:pt x="466" y="0"/>
                    <a:pt x="390"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1"/>
            <p:cNvSpPr/>
            <p:nvPr/>
          </p:nvSpPr>
          <p:spPr>
            <a:xfrm>
              <a:off x="3915963" y="1743150"/>
              <a:ext cx="55850" cy="49450"/>
            </a:xfrm>
            <a:custGeom>
              <a:avLst/>
              <a:gdLst/>
              <a:ahLst/>
              <a:cxnLst/>
              <a:rect l="l" t="t" r="r" b="b"/>
              <a:pathLst>
                <a:path w="2234" h="1978" extrusionOk="0">
                  <a:moveTo>
                    <a:pt x="356" y="0"/>
                  </a:moveTo>
                  <a:cubicBezTo>
                    <a:pt x="277" y="0"/>
                    <a:pt x="178" y="40"/>
                    <a:pt x="138" y="99"/>
                  </a:cubicBezTo>
                  <a:cubicBezTo>
                    <a:pt x="20" y="218"/>
                    <a:pt x="0" y="435"/>
                    <a:pt x="138" y="554"/>
                  </a:cubicBezTo>
                  <a:cubicBezTo>
                    <a:pt x="356" y="771"/>
                    <a:pt x="573" y="989"/>
                    <a:pt x="791" y="1206"/>
                  </a:cubicBezTo>
                  <a:cubicBezTo>
                    <a:pt x="1008" y="1424"/>
                    <a:pt x="1226" y="1661"/>
                    <a:pt x="1463" y="1858"/>
                  </a:cubicBezTo>
                  <a:cubicBezTo>
                    <a:pt x="1562" y="1918"/>
                    <a:pt x="1641" y="1977"/>
                    <a:pt x="1759" y="1977"/>
                  </a:cubicBezTo>
                  <a:cubicBezTo>
                    <a:pt x="1858" y="1977"/>
                    <a:pt x="1977" y="1918"/>
                    <a:pt x="2056" y="1858"/>
                  </a:cubicBezTo>
                  <a:cubicBezTo>
                    <a:pt x="2194" y="1700"/>
                    <a:pt x="2234" y="1424"/>
                    <a:pt x="2056" y="1265"/>
                  </a:cubicBezTo>
                  <a:cubicBezTo>
                    <a:pt x="1819" y="1048"/>
                    <a:pt x="1562" y="870"/>
                    <a:pt x="1324" y="672"/>
                  </a:cubicBezTo>
                  <a:cubicBezTo>
                    <a:pt x="1087" y="475"/>
                    <a:pt x="830" y="297"/>
                    <a:pt x="593" y="99"/>
                  </a:cubicBezTo>
                  <a:cubicBezTo>
                    <a:pt x="514" y="40"/>
                    <a:pt x="455" y="0"/>
                    <a:pt x="356"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1"/>
            <p:cNvSpPr/>
            <p:nvPr/>
          </p:nvSpPr>
          <p:spPr>
            <a:xfrm>
              <a:off x="3857638" y="1817050"/>
              <a:ext cx="29675" cy="48975"/>
            </a:xfrm>
            <a:custGeom>
              <a:avLst/>
              <a:gdLst/>
              <a:ahLst/>
              <a:cxnLst/>
              <a:rect l="l" t="t" r="r" b="b"/>
              <a:pathLst>
                <a:path w="1187" h="1959" extrusionOk="0">
                  <a:moveTo>
                    <a:pt x="777" y="1"/>
                  </a:moveTo>
                  <a:cubicBezTo>
                    <a:pt x="593" y="1"/>
                    <a:pt x="427" y="100"/>
                    <a:pt x="376" y="286"/>
                  </a:cubicBezTo>
                  <a:cubicBezTo>
                    <a:pt x="277" y="662"/>
                    <a:pt x="178" y="1037"/>
                    <a:pt x="60" y="1393"/>
                  </a:cubicBezTo>
                  <a:cubicBezTo>
                    <a:pt x="1" y="1611"/>
                    <a:pt x="139" y="1887"/>
                    <a:pt x="376" y="1947"/>
                  </a:cubicBezTo>
                  <a:cubicBezTo>
                    <a:pt x="420" y="1954"/>
                    <a:pt x="463" y="1958"/>
                    <a:pt x="505" y="1958"/>
                  </a:cubicBezTo>
                  <a:cubicBezTo>
                    <a:pt x="579" y="1958"/>
                    <a:pt x="650" y="1945"/>
                    <a:pt x="712" y="1907"/>
                  </a:cubicBezTo>
                  <a:cubicBezTo>
                    <a:pt x="811" y="1828"/>
                    <a:pt x="890" y="1749"/>
                    <a:pt x="910" y="1630"/>
                  </a:cubicBezTo>
                  <a:cubicBezTo>
                    <a:pt x="989" y="1255"/>
                    <a:pt x="1068" y="879"/>
                    <a:pt x="1167" y="504"/>
                  </a:cubicBezTo>
                  <a:cubicBezTo>
                    <a:pt x="1187" y="405"/>
                    <a:pt x="1167" y="286"/>
                    <a:pt x="1127" y="207"/>
                  </a:cubicBezTo>
                  <a:cubicBezTo>
                    <a:pt x="1068" y="108"/>
                    <a:pt x="969" y="29"/>
                    <a:pt x="870" y="9"/>
                  </a:cubicBezTo>
                  <a:cubicBezTo>
                    <a:pt x="839" y="4"/>
                    <a:pt x="808" y="1"/>
                    <a:pt x="777"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1"/>
            <p:cNvSpPr/>
            <p:nvPr/>
          </p:nvSpPr>
          <p:spPr>
            <a:xfrm>
              <a:off x="3812663" y="1819350"/>
              <a:ext cx="38575" cy="29875"/>
            </a:xfrm>
            <a:custGeom>
              <a:avLst/>
              <a:gdLst/>
              <a:ahLst/>
              <a:cxnLst/>
              <a:rect l="l" t="t" r="r" b="b"/>
              <a:pathLst>
                <a:path w="1543" h="1195" extrusionOk="0">
                  <a:moveTo>
                    <a:pt x="372" y="1"/>
                  </a:moveTo>
                  <a:cubicBezTo>
                    <a:pt x="256" y="1"/>
                    <a:pt x="135" y="59"/>
                    <a:pt x="80" y="155"/>
                  </a:cubicBezTo>
                  <a:cubicBezTo>
                    <a:pt x="1" y="313"/>
                    <a:pt x="40" y="491"/>
                    <a:pt x="179" y="590"/>
                  </a:cubicBezTo>
                  <a:cubicBezTo>
                    <a:pt x="455" y="767"/>
                    <a:pt x="732" y="965"/>
                    <a:pt x="1009" y="1143"/>
                  </a:cubicBezTo>
                  <a:cubicBezTo>
                    <a:pt x="1059" y="1181"/>
                    <a:pt x="1117" y="1194"/>
                    <a:pt x="1173" y="1194"/>
                  </a:cubicBezTo>
                  <a:cubicBezTo>
                    <a:pt x="1205" y="1194"/>
                    <a:pt x="1237" y="1190"/>
                    <a:pt x="1266" y="1183"/>
                  </a:cubicBezTo>
                  <a:cubicBezTo>
                    <a:pt x="1345" y="1163"/>
                    <a:pt x="1424" y="1103"/>
                    <a:pt x="1464" y="1024"/>
                  </a:cubicBezTo>
                  <a:cubicBezTo>
                    <a:pt x="1543" y="866"/>
                    <a:pt x="1503" y="688"/>
                    <a:pt x="1345" y="590"/>
                  </a:cubicBezTo>
                  <a:cubicBezTo>
                    <a:pt x="1068" y="412"/>
                    <a:pt x="791" y="214"/>
                    <a:pt x="515" y="36"/>
                  </a:cubicBezTo>
                  <a:cubicBezTo>
                    <a:pt x="472" y="12"/>
                    <a:pt x="423" y="1"/>
                    <a:pt x="372"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1"/>
            <p:cNvSpPr/>
            <p:nvPr/>
          </p:nvSpPr>
          <p:spPr>
            <a:xfrm>
              <a:off x="2357838" y="2754375"/>
              <a:ext cx="53875" cy="39925"/>
            </a:xfrm>
            <a:custGeom>
              <a:avLst/>
              <a:gdLst/>
              <a:ahLst/>
              <a:cxnLst/>
              <a:rect l="l" t="t" r="r" b="b"/>
              <a:pathLst>
                <a:path w="2155" h="1597" extrusionOk="0">
                  <a:moveTo>
                    <a:pt x="409" y="1"/>
                  </a:moveTo>
                  <a:cubicBezTo>
                    <a:pt x="283" y="1"/>
                    <a:pt x="162" y="58"/>
                    <a:pt x="99" y="172"/>
                  </a:cubicBezTo>
                  <a:cubicBezTo>
                    <a:pt x="0" y="370"/>
                    <a:pt x="59" y="567"/>
                    <a:pt x="237" y="686"/>
                  </a:cubicBezTo>
                  <a:cubicBezTo>
                    <a:pt x="652" y="963"/>
                    <a:pt x="1068" y="1240"/>
                    <a:pt x="1463" y="1536"/>
                  </a:cubicBezTo>
                  <a:cubicBezTo>
                    <a:pt x="1527" y="1574"/>
                    <a:pt x="1607" y="1596"/>
                    <a:pt x="1682" y="1596"/>
                  </a:cubicBezTo>
                  <a:cubicBezTo>
                    <a:pt x="1724" y="1596"/>
                    <a:pt x="1764" y="1590"/>
                    <a:pt x="1799" y="1576"/>
                  </a:cubicBezTo>
                  <a:cubicBezTo>
                    <a:pt x="1898" y="1556"/>
                    <a:pt x="2016" y="1477"/>
                    <a:pt x="2056" y="1378"/>
                  </a:cubicBezTo>
                  <a:cubicBezTo>
                    <a:pt x="2155" y="1180"/>
                    <a:pt x="2115" y="903"/>
                    <a:pt x="1898" y="785"/>
                  </a:cubicBezTo>
                  <a:cubicBezTo>
                    <a:pt x="1463" y="548"/>
                    <a:pt x="1028" y="291"/>
                    <a:pt x="613" y="54"/>
                  </a:cubicBezTo>
                  <a:cubicBezTo>
                    <a:pt x="549" y="18"/>
                    <a:pt x="478" y="1"/>
                    <a:pt x="409"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1"/>
            <p:cNvSpPr/>
            <p:nvPr/>
          </p:nvSpPr>
          <p:spPr>
            <a:xfrm>
              <a:off x="2500138" y="2633925"/>
              <a:ext cx="30175" cy="59750"/>
            </a:xfrm>
            <a:custGeom>
              <a:avLst/>
              <a:gdLst/>
              <a:ahLst/>
              <a:cxnLst/>
              <a:rect l="l" t="t" r="r" b="b"/>
              <a:pathLst>
                <a:path w="1207" h="2390" extrusionOk="0">
                  <a:moveTo>
                    <a:pt x="858" y="0"/>
                  </a:moveTo>
                  <a:cubicBezTo>
                    <a:pt x="717" y="0"/>
                    <a:pt x="568" y="94"/>
                    <a:pt x="535" y="246"/>
                  </a:cubicBezTo>
                  <a:cubicBezTo>
                    <a:pt x="377" y="800"/>
                    <a:pt x="218" y="1333"/>
                    <a:pt x="60" y="1887"/>
                  </a:cubicBezTo>
                  <a:cubicBezTo>
                    <a:pt x="1" y="2084"/>
                    <a:pt x="120" y="2341"/>
                    <a:pt x="337" y="2381"/>
                  </a:cubicBezTo>
                  <a:cubicBezTo>
                    <a:pt x="366" y="2387"/>
                    <a:pt x="395" y="2389"/>
                    <a:pt x="425" y="2389"/>
                  </a:cubicBezTo>
                  <a:cubicBezTo>
                    <a:pt x="604" y="2389"/>
                    <a:pt x="797" y="2290"/>
                    <a:pt x="831" y="2104"/>
                  </a:cubicBezTo>
                  <a:cubicBezTo>
                    <a:pt x="930" y="1531"/>
                    <a:pt x="1049" y="977"/>
                    <a:pt x="1167" y="424"/>
                  </a:cubicBezTo>
                  <a:cubicBezTo>
                    <a:pt x="1207" y="246"/>
                    <a:pt x="1108" y="48"/>
                    <a:pt x="930" y="9"/>
                  </a:cubicBezTo>
                  <a:cubicBezTo>
                    <a:pt x="907" y="3"/>
                    <a:pt x="882" y="0"/>
                    <a:pt x="858"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1"/>
            <p:cNvSpPr/>
            <p:nvPr/>
          </p:nvSpPr>
          <p:spPr>
            <a:xfrm>
              <a:off x="2315813" y="2639525"/>
              <a:ext cx="58850" cy="46100"/>
            </a:xfrm>
            <a:custGeom>
              <a:avLst/>
              <a:gdLst/>
              <a:ahLst/>
              <a:cxnLst/>
              <a:rect l="l" t="t" r="r" b="b"/>
              <a:pathLst>
                <a:path w="2354" h="1844" extrusionOk="0">
                  <a:moveTo>
                    <a:pt x="410" y="1"/>
                  </a:moveTo>
                  <a:cubicBezTo>
                    <a:pt x="265" y="1"/>
                    <a:pt x="125" y="71"/>
                    <a:pt x="60" y="200"/>
                  </a:cubicBezTo>
                  <a:cubicBezTo>
                    <a:pt x="21" y="299"/>
                    <a:pt x="1" y="417"/>
                    <a:pt x="21" y="516"/>
                  </a:cubicBezTo>
                  <a:cubicBezTo>
                    <a:pt x="60" y="615"/>
                    <a:pt x="120" y="694"/>
                    <a:pt x="218" y="753"/>
                  </a:cubicBezTo>
                  <a:cubicBezTo>
                    <a:pt x="456" y="931"/>
                    <a:pt x="693" y="1109"/>
                    <a:pt x="930" y="1287"/>
                  </a:cubicBezTo>
                  <a:cubicBezTo>
                    <a:pt x="1108" y="1426"/>
                    <a:pt x="1286" y="1564"/>
                    <a:pt x="1464" y="1702"/>
                  </a:cubicBezTo>
                  <a:cubicBezTo>
                    <a:pt x="1523" y="1762"/>
                    <a:pt x="1602" y="1801"/>
                    <a:pt x="1681" y="1841"/>
                  </a:cubicBezTo>
                  <a:lnTo>
                    <a:pt x="1800" y="1841"/>
                  </a:lnTo>
                  <a:cubicBezTo>
                    <a:pt x="1816" y="1843"/>
                    <a:pt x="1832" y="1844"/>
                    <a:pt x="1848" y="1844"/>
                  </a:cubicBezTo>
                  <a:cubicBezTo>
                    <a:pt x="1986" y="1844"/>
                    <a:pt x="2104" y="1769"/>
                    <a:pt x="2175" y="1663"/>
                  </a:cubicBezTo>
                  <a:cubicBezTo>
                    <a:pt x="2353" y="1426"/>
                    <a:pt x="2294" y="1109"/>
                    <a:pt x="2057" y="951"/>
                  </a:cubicBezTo>
                  <a:cubicBezTo>
                    <a:pt x="1563" y="655"/>
                    <a:pt x="1088" y="358"/>
                    <a:pt x="633" y="62"/>
                  </a:cubicBezTo>
                  <a:cubicBezTo>
                    <a:pt x="565" y="21"/>
                    <a:pt x="487" y="1"/>
                    <a:pt x="410"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1"/>
            <p:cNvSpPr/>
            <p:nvPr/>
          </p:nvSpPr>
          <p:spPr>
            <a:xfrm>
              <a:off x="1943213" y="2858650"/>
              <a:ext cx="32650" cy="53275"/>
            </a:xfrm>
            <a:custGeom>
              <a:avLst/>
              <a:gdLst/>
              <a:ahLst/>
              <a:cxnLst/>
              <a:rect l="l" t="t" r="r" b="b"/>
              <a:pathLst>
                <a:path w="1306" h="2131" extrusionOk="0">
                  <a:moveTo>
                    <a:pt x="378" y="1"/>
                  </a:moveTo>
                  <a:cubicBezTo>
                    <a:pt x="334" y="1"/>
                    <a:pt x="292" y="10"/>
                    <a:pt x="258" y="34"/>
                  </a:cubicBezTo>
                  <a:cubicBezTo>
                    <a:pt x="100" y="93"/>
                    <a:pt x="1" y="271"/>
                    <a:pt x="40" y="429"/>
                  </a:cubicBezTo>
                  <a:cubicBezTo>
                    <a:pt x="119" y="686"/>
                    <a:pt x="198" y="923"/>
                    <a:pt x="277" y="1160"/>
                  </a:cubicBezTo>
                  <a:cubicBezTo>
                    <a:pt x="317" y="1279"/>
                    <a:pt x="357" y="1397"/>
                    <a:pt x="396" y="1516"/>
                  </a:cubicBezTo>
                  <a:cubicBezTo>
                    <a:pt x="416" y="1575"/>
                    <a:pt x="436" y="1635"/>
                    <a:pt x="455" y="1694"/>
                  </a:cubicBezTo>
                  <a:cubicBezTo>
                    <a:pt x="495" y="1773"/>
                    <a:pt x="515" y="1872"/>
                    <a:pt x="574" y="1931"/>
                  </a:cubicBezTo>
                  <a:cubicBezTo>
                    <a:pt x="633" y="2010"/>
                    <a:pt x="673" y="2070"/>
                    <a:pt x="772" y="2089"/>
                  </a:cubicBezTo>
                  <a:cubicBezTo>
                    <a:pt x="808" y="2114"/>
                    <a:pt x="860" y="2131"/>
                    <a:pt x="913" y="2131"/>
                  </a:cubicBezTo>
                  <a:cubicBezTo>
                    <a:pt x="946" y="2131"/>
                    <a:pt x="979" y="2124"/>
                    <a:pt x="1009" y="2109"/>
                  </a:cubicBezTo>
                  <a:cubicBezTo>
                    <a:pt x="1167" y="2070"/>
                    <a:pt x="1305" y="1911"/>
                    <a:pt x="1305" y="1733"/>
                  </a:cubicBezTo>
                  <a:cubicBezTo>
                    <a:pt x="1286" y="1556"/>
                    <a:pt x="1206" y="1397"/>
                    <a:pt x="1147" y="1220"/>
                  </a:cubicBezTo>
                  <a:cubicBezTo>
                    <a:pt x="1088" y="1121"/>
                    <a:pt x="1029" y="1002"/>
                    <a:pt x="989" y="884"/>
                  </a:cubicBezTo>
                  <a:cubicBezTo>
                    <a:pt x="890" y="646"/>
                    <a:pt x="791" y="409"/>
                    <a:pt x="693" y="172"/>
                  </a:cubicBezTo>
                  <a:cubicBezTo>
                    <a:pt x="653" y="93"/>
                    <a:pt x="554" y="14"/>
                    <a:pt x="475" y="14"/>
                  </a:cubicBezTo>
                  <a:cubicBezTo>
                    <a:pt x="442" y="6"/>
                    <a:pt x="410" y="1"/>
                    <a:pt x="378"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1"/>
            <p:cNvSpPr/>
            <p:nvPr/>
          </p:nvSpPr>
          <p:spPr>
            <a:xfrm>
              <a:off x="1955088" y="2759900"/>
              <a:ext cx="66725" cy="37725"/>
            </a:xfrm>
            <a:custGeom>
              <a:avLst/>
              <a:gdLst/>
              <a:ahLst/>
              <a:cxnLst/>
              <a:rect l="l" t="t" r="r" b="b"/>
              <a:pathLst>
                <a:path w="2669" h="1509" extrusionOk="0">
                  <a:moveTo>
                    <a:pt x="303" y="0"/>
                  </a:moveTo>
                  <a:cubicBezTo>
                    <a:pt x="191" y="0"/>
                    <a:pt x="88" y="71"/>
                    <a:pt x="40" y="169"/>
                  </a:cubicBezTo>
                  <a:cubicBezTo>
                    <a:pt x="0" y="307"/>
                    <a:pt x="40" y="465"/>
                    <a:pt x="158" y="524"/>
                  </a:cubicBezTo>
                  <a:cubicBezTo>
                    <a:pt x="791" y="841"/>
                    <a:pt x="1404" y="1157"/>
                    <a:pt x="2036" y="1453"/>
                  </a:cubicBezTo>
                  <a:cubicBezTo>
                    <a:pt x="2105" y="1491"/>
                    <a:pt x="2175" y="1508"/>
                    <a:pt x="2242" y="1508"/>
                  </a:cubicBezTo>
                  <a:cubicBezTo>
                    <a:pt x="2387" y="1508"/>
                    <a:pt x="2516" y="1424"/>
                    <a:pt x="2570" y="1275"/>
                  </a:cubicBezTo>
                  <a:cubicBezTo>
                    <a:pt x="2669" y="1058"/>
                    <a:pt x="2550" y="860"/>
                    <a:pt x="2333" y="762"/>
                  </a:cubicBezTo>
                  <a:cubicBezTo>
                    <a:pt x="1680" y="524"/>
                    <a:pt x="1028" y="267"/>
                    <a:pt x="376" y="10"/>
                  </a:cubicBezTo>
                  <a:cubicBezTo>
                    <a:pt x="351" y="3"/>
                    <a:pt x="327" y="0"/>
                    <a:pt x="303"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1"/>
            <p:cNvSpPr/>
            <p:nvPr/>
          </p:nvSpPr>
          <p:spPr>
            <a:xfrm>
              <a:off x="2077638" y="2815500"/>
              <a:ext cx="41525" cy="39050"/>
            </a:xfrm>
            <a:custGeom>
              <a:avLst/>
              <a:gdLst/>
              <a:ahLst/>
              <a:cxnLst/>
              <a:rect l="l" t="t" r="r" b="b"/>
              <a:pathLst>
                <a:path w="1661" h="1562" extrusionOk="0">
                  <a:moveTo>
                    <a:pt x="396" y="0"/>
                  </a:moveTo>
                  <a:cubicBezTo>
                    <a:pt x="356" y="0"/>
                    <a:pt x="297" y="0"/>
                    <a:pt x="257" y="40"/>
                  </a:cubicBezTo>
                  <a:cubicBezTo>
                    <a:pt x="178" y="60"/>
                    <a:pt x="99" y="119"/>
                    <a:pt x="60" y="198"/>
                  </a:cubicBezTo>
                  <a:cubicBezTo>
                    <a:pt x="20" y="257"/>
                    <a:pt x="0" y="336"/>
                    <a:pt x="0" y="396"/>
                  </a:cubicBezTo>
                  <a:cubicBezTo>
                    <a:pt x="0" y="494"/>
                    <a:pt x="60" y="613"/>
                    <a:pt x="119" y="672"/>
                  </a:cubicBezTo>
                  <a:cubicBezTo>
                    <a:pt x="178" y="732"/>
                    <a:pt x="257" y="771"/>
                    <a:pt x="317" y="831"/>
                  </a:cubicBezTo>
                  <a:cubicBezTo>
                    <a:pt x="435" y="910"/>
                    <a:pt x="534" y="1008"/>
                    <a:pt x="633" y="1107"/>
                  </a:cubicBezTo>
                  <a:cubicBezTo>
                    <a:pt x="712" y="1206"/>
                    <a:pt x="811" y="1305"/>
                    <a:pt x="910" y="1424"/>
                  </a:cubicBezTo>
                  <a:cubicBezTo>
                    <a:pt x="949" y="1463"/>
                    <a:pt x="989" y="1503"/>
                    <a:pt x="1048" y="1522"/>
                  </a:cubicBezTo>
                  <a:cubicBezTo>
                    <a:pt x="1107" y="1542"/>
                    <a:pt x="1167" y="1562"/>
                    <a:pt x="1226" y="1562"/>
                  </a:cubicBezTo>
                  <a:cubicBezTo>
                    <a:pt x="1325" y="1542"/>
                    <a:pt x="1404" y="1522"/>
                    <a:pt x="1483" y="1463"/>
                  </a:cubicBezTo>
                  <a:cubicBezTo>
                    <a:pt x="1562" y="1404"/>
                    <a:pt x="1621" y="1325"/>
                    <a:pt x="1641" y="1226"/>
                  </a:cubicBezTo>
                  <a:cubicBezTo>
                    <a:pt x="1661" y="1127"/>
                    <a:pt x="1661" y="989"/>
                    <a:pt x="1601" y="890"/>
                  </a:cubicBezTo>
                  <a:cubicBezTo>
                    <a:pt x="1522" y="791"/>
                    <a:pt x="1443" y="672"/>
                    <a:pt x="1364" y="593"/>
                  </a:cubicBezTo>
                  <a:cubicBezTo>
                    <a:pt x="1305" y="514"/>
                    <a:pt x="1226" y="455"/>
                    <a:pt x="1147" y="396"/>
                  </a:cubicBezTo>
                  <a:cubicBezTo>
                    <a:pt x="949" y="238"/>
                    <a:pt x="751" y="99"/>
                    <a:pt x="514" y="20"/>
                  </a:cubicBezTo>
                  <a:cubicBezTo>
                    <a:pt x="475" y="0"/>
                    <a:pt x="435" y="0"/>
                    <a:pt x="396"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8" name="Google Shape;1618;p61"/>
          <p:cNvGrpSpPr/>
          <p:nvPr/>
        </p:nvGrpSpPr>
        <p:grpSpPr>
          <a:xfrm>
            <a:off x="3963897" y="2682007"/>
            <a:ext cx="316624" cy="656992"/>
            <a:chOff x="4029113" y="2613875"/>
            <a:chExt cx="282700" cy="586600"/>
          </a:xfrm>
        </p:grpSpPr>
        <p:sp>
          <p:nvSpPr>
            <p:cNvPr id="1619" name="Google Shape;1619;p61"/>
            <p:cNvSpPr/>
            <p:nvPr/>
          </p:nvSpPr>
          <p:spPr>
            <a:xfrm>
              <a:off x="4029113" y="2613875"/>
              <a:ext cx="282700" cy="586600"/>
            </a:xfrm>
            <a:custGeom>
              <a:avLst/>
              <a:gdLst/>
              <a:ahLst/>
              <a:cxnLst/>
              <a:rect l="l" t="t" r="r" b="b"/>
              <a:pathLst>
                <a:path w="11308" h="23464" extrusionOk="0">
                  <a:moveTo>
                    <a:pt x="10414" y="2488"/>
                  </a:moveTo>
                  <a:cubicBezTo>
                    <a:pt x="10429" y="2488"/>
                    <a:pt x="10443" y="2489"/>
                    <a:pt x="10457" y="2491"/>
                  </a:cubicBezTo>
                  <a:cubicBezTo>
                    <a:pt x="10596" y="2511"/>
                    <a:pt x="10754" y="2649"/>
                    <a:pt x="10734" y="2788"/>
                  </a:cubicBezTo>
                  <a:cubicBezTo>
                    <a:pt x="10655" y="3539"/>
                    <a:pt x="10596" y="4270"/>
                    <a:pt x="10497" y="5001"/>
                  </a:cubicBezTo>
                  <a:cubicBezTo>
                    <a:pt x="10477" y="5219"/>
                    <a:pt x="10359" y="5377"/>
                    <a:pt x="10121" y="5397"/>
                  </a:cubicBezTo>
                  <a:cubicBezTo>
                    <a:pt x="9943" y="5397"/>
                    <a:pt x="9726" y="5199"/>
                    <a:pt x="9746" y="5001"/>
                  </a:cubicBezTo>
                  <a:cubicBezTo>
                    <a:pt x="9845" y="4231"/>
                    <a:pt x="10003" y="3479"/>
                    <a:pt x="10121" y="2709"/>
                  </a:cubicBezTo>
                  <a:cubicBezTo>
                    <a:pt x="10139" y="2566"/>
                    <a:pt x="10285" y="2488"/>
                    <a:pt x="10414" y="2488"/>
                  </a:cubicBezTo>
                  <a:close/>
                  <a:moveTo>
                    <a:pt x="8734" y="6200"/>
                  </a:moveTo>
                  <a:cubicBezTo>
                    <a:pt x="8896" y="6200"/>
                    <a:pt x="9022" y="6307"/>
                    <a:pt x="9074" y="6444"/>
                  </a:cubicBezTo>
                  <a:cubicBezTo>
                    <a:pt x="9410" y="7215"/>
                    <a:pt x="9746" y="7986"/>
                    <a:pt x="10042" y="8777"/>
                  </a:cubicBezTo>
                  <a:cubicBezTo>
                    <a:pt x="10121" y="8994"/>
                    <a:pt x="9943" y="9232"/>
                    <a:pt x="9746" y="9291"/>
                  </a:cubicBezTo>
                  <a:cubicBezTo>
                    <a:pt x="9706" y="9304"/>
                    <a:pt x="9668" y="9310"/>
                    <a:pt x="9631" y="9310"/>
                  </a:cubicBezTo>
                  <a:cubicBezTo>
                    <a:pt x="9446" y="9310"/>
                    <a:pt x="9298" y="9159"/>
                    <a:pt x="9232" y="8994"/>
                  </a:cubicBezTo>
                  <a:cubicBezTo>
                    <a:pt x="8935" y="8223"/>
                    <a:pt x="8678" y="7433"/>
                    <a:pt x="8421" y="6642"/>
                  </a:cubicBezTo>
                  <a:cubicBezTo>
                    <a:pt x="8362" y="6464"/>
                    <a:pt x="8481" y="6267"/>
                    <a:pt x="8659" y="6207"/>
                  </a:cubicBezTo>
                  <a:cubicBezTo>
                    <a:pt x="8685" y="6202"/>
                    <a:pt x="8710" y="6200"/>
                    <a:pt x="8734" y="6200"/>
                  </a:cubicBezTo>
                  <a:close/>
                  <a:moveTo>
                    <a:pt x="5695" y="8813"/>
                  </a:moveTo>
                  <a:cubicBezTo>
                    <a:pt x="5708" y="8813"/>
                    <a:pt x="5721" y="8814"/>
                    <a:pt x="5733" y="8816"/>
                  </a:cubicBezTo>
                  <a:cubicBezTo>
                    <a:pt x="5852" y="8836"/>
                    <a:pt x="5951" y="8915"/>
                    <a:pt x="5931" y="9034"/>
                  </a:cubicBezTo>
                  <a:cubicBezTo>
                    <a:pt x="5931" y="9133"/>
                    <a:pt x="5931" y="9251"/>
                    <a:pt x="5931" y="9350"/>
                  </a:cubicBezTo>
                  <a:cubicBezTo>
                    <a:pt x="5931" y="9409"/>
                    <a:pt x="5951" y="9449"/>
                    <a:pt x="5951" y="9508"/>
                  </a:cubicBezTo>
                  <a:lnTo>
                    <a:pt x="5951" y="9548"/>
                  </a:lnTo>
                  <a:lnTo>
                    <a:pt x="5970" y="9607"/>
                  </a:lnTo>
                  <a:cubicBezTo>
                    <a:pt x="5990" y="9825"/>
                    <a:pt x="6049" y="10022"/>
                    <a:pt x="6128" y="10200"/>
                  </a:cubicBezTo>
                  <a:cubicBezTo>
                    <a:pt x="6188" y="10358"/>
                    <a:pt x="6069" y="10516"/>
                    <a:pt x="5931" y="10556"/>
                  </a:cubicBezTo>
                  <a:cubicBezTo>
                    <a:pt x="5899" y="10568"/>
                    <a:pt x="5868" y="10573"/>
                    <a:pt x="5837" y="10573"/>
                  </a:cubicBezTo>
                  <a:cubicBezTo>
                    <a:pt x="5714" y="10573"/>
                    <a:pt x="5607" y="10485"/>
                    <a:pt x="5575" y="10358"/>
                  </a:cubicBezTo>
                  <a:cubicBezTo>
                    <a:pt x="5456" y="9904"/>
                    <a:pt x="5437" y="9429"/>
                    <a:pt x="5496" y="8975"/>
                  </a:cubicBezTo>
                  <a:cubicBezTo>
                    <a:pt x="5513" y="8871"/>
                    <a:pt x="5606" y="8813"/>
                    <a:pt x="5695" y="8813"/>
                  </a:cubicBezTo>
                  <a:close/>
                  <a:moveTo>
                    <a:pt x="3776" y="11544"/>
                  </a:moveTo>
                  <a:cubicBezTo>
                    <a:pt x="3816" y="11544"/>
                    <a:pt x="3855" y="11544"/>
                    <a:pt x="3895" y="11564"/>
                  </a:cubicBezTo>
                  <a:cubicBezTo>
                    <a:pt x="3994" y="11584"/>
                    <a:pt x="4092" y="11663"/>
                    <a:pt x="4152" y="11742"/>
                  </a:cubicBezTo>
                  <a:cubicBezTo>
                    <a:pt x="4191" y="11841"/>
                    <a:pt x="4211" y="11979"/>
                    <a:pt x="4191" y="12078"/>
                  </a:cubicBezTo>
                  <a:cubicBezTo>
                    <a:pt x="4152" y="12177"/>
                    <a:pt x="4092" y="12276"/>
                    <a:pt x="3994" y="12335"/>
                  </a:cubicBezTo>
                  <a:lnTo>
                    <a:pt x="3954" y="12355"/>
                  </a:lnTo>
                  <a:lnTo>
                    <a:pt x="3875" y="12434"/>
                  </a:lnTo>
                  <a:cubicBezTo>
                    <a:pt x="3855" y="12454"/>
                    <a:pt x="3835" y="12493"/>
                    <a:pt x="3816" y="12513"/>
                  </a:cubicBezTo>
                  <a:cubicBezTo>
                    <a:pt x="3816" y="12552"/>
                    <a:pt x="3796" y="12592"/>
                    <a:pt x="3796" y="12631"/>
                  </a:cubicBezTo>
                  <a:cubicBezTo>
                    <a:pt x="3776" y="12770"/>
                    <a:pt x="3737" y="12869"/>
                    <a:pt x="3658" y="12967"/>
                  </a:cubicBezTo>
                  <a:cubicBezTo>
                    <a:pt x="3579" y="13047"/>
                    <a:pt x="3460" y="13086"/>
                    <a:pt x="3341" y="13086"/>
                  </a:cubicBezTo>
                  <a:cubicBezTo>
                    <a:pt x="3223" y="13086"/>
                    <a:pt x="3104" y="13027"/>
                    <a:pt x="3025" y="12967"/>
                  </a:cubicBezTo>
                  <a:cubicBezTo>
                    <a:pt x="2985" y="12908"/>
                    <a:pt x="2946" y="12869"/>
                    <a:pt x="2926" y="12809"/>
                  </a:cubicBezTo>
                  <a:cubicBezTo>
                    <a:pt x="2906" y="12750"/>
                    <a:pt x="2887" y="12710"/>
                    <a:pt x="2887" y="12631"/>
                  </a:cubicBezTo>
                  <a:cubicBezTo>
                    <a:pt x="2906" y="12533"/>
                    <a:pt x="2926" y="12414"/>
                    <a:pt x="2946" y="12315"/>
                  </a:cubicBezTo>
                  <a:cubicBezTo>
                    <a:pt x="2985" y="12216"/>
                    <a:pt x="3025" y="12117"/>
                    <a:pt x="3104" y="12019"/>
                  </a:cubicBezTo>
                  <a:cubicBezTo>
                    <a:pt x="3163" y="11940"/>
                    <a:pt x="3223" y="11841"/>
                    <a:pt x="3302" y="11781"/>
                  </a:cubicBezTo>
                  <a:cubicBezTo>
                    <a:pt x="3381" y="11702"/>
                    <a:pt x="3460" y="11643"/>
                    <a:pt x="3559" y="11604"/>
                  </a:cubicBezTo>
                  <a:cubicBezTo>
                    <a:pt x="3638" y="11564"/>
                    <a:pt x="3697" y="11544"/>
                    <a:pt x="3776" y="11544"/>
                  </a:cubicBezTo>
                  <a:close/>
                  <a:moveTo>
                    <a:pt x="8243" y="12787"/>
                  </a:moveTo>
                  <a:cubicBezTo>
                    <a:pt x="8368" y="12787"/>
                    <a:pt x="8494" y="12793"/>
                    <a:pt x="8619" y="12809"/>
                  </a:cubicBezTo>
                  <a:cubicBezTo>
                    <a:pt x="8856" y="12829"/>
                    <a:pt x="9014" y="12967"/>
                    <a:pt x="9014" y="13205"/>
                  </a:cubicBezTo>
                  <a:cubicBezTo>
                    <a:pt x="9034" y="13422"/>
                    <a:pt x="8836" y="13580"/>
                    <a:pt x="8619" y="13600"/>
                  </a:cubicBezTo>
                  <a:cubicBezTo>
                    <a:pt x="8532" y="13606"/>
                    <a:pt x="8445" y="13608"/>
                    <a:pt x="8359" y="13608"/>
                  </a:cubicBezTo>
                  <a:cubicBezTo>
                    <a:pt x="8149" y="13608"/>
                    <a:pt x="7939" y="13594"/>
                    <a:pt x="7730" y="13580"/>
                  </a:cubicBezTo>
                  <a:cubicBezTo>
                    <a:pt x="7433" y="13580"/>
                    <a:pt x="7117" y="13560"/>
                    <a:pt x="6820" y="13560"/>
                  </a:cubicBezTo>
                  <a:cubicBezTo>
                    <a:pt x="6623" y="13541"/>
                    <a:pt x="6464" y="13402"/>
                    <a:pt x="6464" y="13205"/>
                  </a:cubicBezTo>
                  <a:cubicBezTo>
                    <a:pt x="6464" y="13007"/>
                    <a:pt x="6642" y="12849"/>
                    <a:pt x="6820" y="12829"/>
                  </a:cubicBezTo>
                  <a:cubicBezTo>
                    <a:pt x="7117" y="12829"/>
                    <a:pt x="7433" y="12829"/>
                    <a:pt x="7730" y="12809"/>
                  </a:cubicBezTo>
                  <a:cubicBezTo>
                    <a:pt x="7901" y="12798"/>
                    <a:pt x="8072" y="12787"/>
                    <a:pt x="8243" y="12787"/>
                  </a:cubicBezTo>
                  <a:close/>
                  <a:moveTo>
                    <a:pt x="5970" y="14746"/>
                  </a:moveTo>
                  <a:cubicBezTo>
                    <a:pt x="6089" y="14746"/>
                    <a:pt x="6168" y="14806"/>
                    <a:pt x="6267" y="14865"/>
                  </a:cubicBezTo>
                  <a:cubicBezTo>
                    <a:pt x="6425" y="15003"/>
                    <a:pt x="6583" y="15142"/>
                    <a:pt x="6761" y="15280"/>
                  </a:cubicBezTo>
                  <a:cubicBezTo>
                    <a:pt x="6919" y="15419"/>
                    <a:pt x="7097" y="15537"/>
                    <a:pt x="7235" y="15695"/>
                  </a:cubicBezTo>
                  <a:cubicBezTo>
                    <a:pt x="7413" y="15873"/>
                    <a:pt x="7413" y="16130"/>
                    <a:pt x="7235" y="16328"/>
                  </a:cubicBezTo>
                  <a:cubicBezTo>
                    <a:pt x="7176" y="16407"/>
                    <a:pt x="7038" y="16446"/>
                    <a:pt x="6939" y="16446"/>
                  </a:cubicBezTo>
                  <a:cubicBezTo>
                    <a:pt x="6860" y="16446"/>
                    <a:pt x="6820" y="16446"/>
                    <a:pt x="6761" y="16407"/>
                  </a:cubicBezTo>
                  <a:cubicBezTo>
                    <a:pt x="6702" y="16387"/>
                    <a:pt x="6662" y="16367"/>
                    <a:pt x="6623" y="16328"/>
                  </a:cubicBezTo>
                  <a:cubicBezTo>
                    <a:pt x="6445" y="16189"/>
                    <a:pt x="6306" y="16031"/>
                    <a:pt x="6148" y="15873"/>
                  </a:cubicBezTo>
                  <a:cubicBezTo>
                    <a:pt x="6010" y="15735"/>
                    <a:pt x="5852" y="15577"/>
                    <a:pt x="5694" y="15438"/>
                  </a:cubicBezTo>
                  <a:cubicBezTo>
                    <a:pt x="5535" y="15280"/>
                    <a:pt x="5555" y="15023"/>
                    <a:pt x="5694" y="14865"/>
                  </a:cubicBezTo>
                  <a:cubicBezTo>
                    <a:pt x="5773" y="14806"/>
                    <a:pt x="5871" y="14746"/>
                    <a:pt x="5970" y="14746"/>
                  </a:cubicBezTo>
                  <a:close/>
                  <a:moveTo>
                    <a:pt x="2837" y="15402"/>
                  </a:moveTo>
                  <a:cubicBezTo>
                    <a:pt x="2942" y="15402"/>
                    <a:pt x="3051" y="15445"/>
                    <a:pt x="3124" y="15517"/>
                  </a:cubicBezTo>
                  <a:cubicBezTo>
                    <a:pt x="3242" y="15636"/>
                    <a:pt x="3322" y="15774"/>
                    <a:pt x="3401" y="15893"/>
                  </a:cubicBezTo>
                  <a:cubicBezTo>
                    <a:pt x="3480" y="16012"/>
                    <a:pt x="3559" y="16110"/>
                    <a:pt x="3618" y="16229"/>
                  </a:cubicBezTo>
                  <a:cubicBezTo>
                    <a:pt x="3697" y="16328"/>
                    <a:pt x="3756" y="16427"/>
                    <a:pt x="3835" y="16545"/>
                  </a:cubicBezTo>
                  <a:cubicBezTo>
                    <a:pt x="3875" y="16585"/>
                    <a:pt x="3895" y="16644"/>
                    <a:pt x="3934" y="16684"/>
                  </a:cubicBezTo>
                  <a:cubicBezTo>
                    <a:pt x="3994" y="16782"/>
                    <a:pt x="4033" y="16881"/>
                    <a:pt x="4073" y="16980"/>
                  </a:cubicBezTo>
                  <a:cubicBezTo>
                    <a:pt x="4112" y="17079"/>
                    <a:pt x="4073" y="17257"/>
                    <a:pt x="4013" y="17336"/>
                  </a:cubicBezTo>
                  <a:cubicBezTo>
                    <a:pt x="3974" y="17415"/>
                    <a:pt x="3915" y="17474"/>
                    <a:pt x="3835" y="17514"/>
                  </a:cubicBezTo>
                  <a:cubicBezTo>
                    <a:pt x="3756" y="17573"/>
                    <a:pt x="3638" y="17573"/>
                    <a:pt x="3539" y="17573"/>
                  </a:cubicBezTo>
                  <a:cubicBezTo>
                    <a:pt x="3480" y="17573"/>
                    <a:pt x="3420" y="17553"/>
                    <a:pt x="3361" y="17514"/>
                  </a:cubicBezTo>
                  <a:cubicBezTo>
                    <a:pt x="3322" y="17494"/>
                    <a:pt x="3302" y="17455"/>
                    <a:pt x="3262" y="17435"/>
                  </a:cubicBezTo>
                  <a:cubicBezTo>
                    <a:pt x="3203" y="17356"/>
                    <a:pt x="3124" y="17277"/>
                    <a:pt x="3084" y="17198"/>
                  </a:cubicBezTo>
                  <a:cubicBezTo>
                    <a:pt x="3065" y="17138"/>
                    <a:pt x="3025" y="17079"/>
                    <a:pt x="3005" y="17039"/>
                  </a:cubicBezTo>
                  <a:cubicBezTo>
                    <a:pt x="2946" y="16921"/>
                    <a:pt x="2887" y="16802"/>
                    <a:pt x="2827" y="16684"/>
                  </a:cubicBezTo>
                  <a:cubicBezTo>
                    <a:pt x="2768" y="16565"/>
                    <a:pt x="2709" y="16446"/>
                    <a:pt x="2649" y="16328"/>
                  </a:cubicBezTo>
                  <a:cubicBezTo>
                    <a:pt x="2590" y="16189"/>
                    <a:pt x="2511" y="16071"/>
                    <a:pt x="2472" y="15913"/>
                  </a:cubicBezTo>
                  <a:cubicBezTo>
                    <a:pt x="2412" y="15735"/>
                    <a:pt x="2491" y="15557"/>
                    <a:pt x="2649" y="15458"/>
                  </a:cubicBezTo>
                  <a:cubicBezTo>
                    <a:pt x="2703" y="15420"/>
                    <a:pt x="2769" y="15402"/>
                    <a:pt x="2837" y="15402"/>
                  </a:cubicBezTo>
                  <a:close/>
                  <a:moveTo>
                    <a:pt x="8204" y="17541"/>
                  </a:moveTo>
                  <a:cubicBezTo>
                    <a:pt x="8306" y="17541"/>
                    <a:pt x="8409" y="17581"/>
                    <a:pt x="8481" y="17652"/>
                  </a:cubicBezTo>
                  <a:cubicBezTo>
                    <a:pt x="8639" y="17791"/>
                    <a:pt x="8619" y="18048"/>
                    <a:pt x="8481" y="18186"/>
                  </a:cubicBezTo>
                  <a:cubicBezTo>
                    <a:pt x="8120" y="18604"/>
                    <a:pt x="7576" y="18839"/>
                    <a:pt x="7025" y="18839"/>
                  </a:cubicBezTo>
                  <a:cubicBezTo>
                    <a:pt x="7003" y="18839"/>
                    <a:pt x="6981" y="18839"/>
                    <a:pt x="6959" y="18838"/>
                  </a:cubicBezTo>
                  <a:cubicBezTo>
                    <a:pt x="6761" y="18818"/>
                    <a:pt x="6603" y="18680"/>
                    <a:pt x="6603" y="18463"/>
                  </a:cubicBezTo>
                  <a:cubicBezTo>
                    <a:pt x="6603" y="18285"/>
                    <a:pt x="6781" y="18127"/>
                    <a:pt x="6959" y="18107"/>
                  </a:cubicBezTo>
                  <a:lnTo>
                    <a:pt x="7077" y="18107"/>
                  </a:lnTo>
                  <a:cubicBezTo>
                    <a:pt x="7196" y="18087"/>
                    <a:pt x="7314" y="18048"/>
                    <a:pt x="7433" y="18008"/>
                  </a:cubicBezTo>
                  <a:cubicBezTo>
                    <a:pt x="7532" y="17968"/>
                    <a:pt x="7631" y="17909"/>
                    <a:pt x="7710" y="17850"/>
                  </a:cubicBezTo>
                  <a:lnTo>
                    <a:pt x="7749" y="17830"/>
                  </a:lnTo>
                  <a:lnTo>
                    <a:pt x="7769" y="17810"/>
                  </a:lnTo>
                  <a:lnTo>
                    <a:pt x="7809" y="17791"/>
                  </a:lnTo>
                  <a:cubicBezTo>
                    <a:pt x="7848" y="17751"/>
                    <a:pt x="7907" y="17692"/>
                    <a:pt x="7947" y="17652"/>
                  </a:cubicBezTo>
                  <a:cubicBezTo>
                    <a:pt x="8014" y="17576"/>
                    <a:pt x="8108" y="17541"/>
                    <a:pt x="8204" y="17541"/>
                  </a:cubicBezTo>
                  <a:close/>
                  <a:moveTo>
                    <a:pt x="9756" y="18916"/>
                  </a:moveTo>
                  <a:cubicBezTo>
                    <a:pt x="9960" y="18916"/>
                    <a:pt x="10121" y="19104"/>
                    <a:pt x="10121" y="19293"/>
                  </a:cubicBezTo>
                  <a:cubicBezTo>
                    <a:pt x="10121" y="19372"/>
                    <a:pt x="10121" y="19431"/>
                    <a:pt x="10121" y="19510"/>
                  </a:cubicBezTo>
                  <a:cubicBezTo>
                    <a:pt x="10141" y="19550"/>
                    <a:pt x="10141" y="19589"/>
                    <a:pt x="10141" y="19629"/>
                  </a:cubicBezTo>
                  <a:lnTo>
                    <a:pt x="10141" y="19649"/>
                  </a:lnTo>
                  <a:cubicBezTo>
                    <a:pt x="10161" y="19787"/>
                    <a:pt x="10200" y="19906"/>
                    <a:pt x="10240" y="20044"/>
                  </a:cubicBezTo>
                  <a:cubicBezTo>
                    <a:pt x="10240" y="20123"/>
                    <a:pt x="10279" y="20182"/>
                    <a:pt x="10299" y="20242"/>
                  </a:cubicBezTo>
                  <a:lnTo>
                    <a:pt x="10319" y="20340"/>
                  </a:lnTo>
                  <a:lnTo>
                    <a:pt x="10339" y="20380"/>
                  </a:lnTo>
                  <a:cubicBezTo>
                    <a:pt x="10398" y="20499"/>
                    <a:pt x="10457" y="20617"/>
                    <a:pt x="10517" y="20756"/>
                  </a:cubicBezTo>
                  <a:cubicBezTo>
                    <a:pt x="10635" y="20953"/>
                    <a:pt x="10576" y="21210"/>
                    <a:pt x="10378" y="21329"/>
                  </a:cubicBezTo>
                  <a:cubicBezTo>
                    <a:pt x="10315" y="21367"/>
                    <a:pt x="10243" y="21385"/>
                    <a:pt x="10172" y="21385"/>
                  </a:cubicBezTo>
                  <a:cubicBezTo>
                    <a:pt x="10019" y="21385"/>
                    <a:pt x="9866" y="21305"/>
                    <a:pt x="9785" y="21171"/>
                  </a:cubicBezTo>
                  <a:cubicBezTo>
                    <a:pt x="9469" y="20617"/>
                    <a:pt x="9331" y="19945"/>
                    <a:pt x="9350" y="19293"/>
                  </a:cubicBezTo>
                  <a:cubicBezTo>
                    <a:pt x="9350" y="19075"/>
                    <a:pt x="9509" y="18917"/>
                    <a:pt x="9726" y="18917"/>
                  </a:cubicBezTo>
                  <a:cubicBezTo>
                    <a:pt x="9736" y="18916"/>
                    <a:pt x="9746" y="18916"/>
                    <a:pt x="9756" y="18916"/>
                  </a:cubicBezTo>
                  <a:close/>
                  <a:moveTo>
                    <a:pt x="11307" y="0"/>
                  </a:moveTo>
                  <a:cubicBezTo>
                    <a:pt x="8836" y="1226"/>
                    <a:pt x="6642" y="3104"/>
                    <a:pt x="5041" y="5357"/>
                  </a:cubicBezTo>
                  <a:cubicBezTo>
                    <a:pt x="2491" y="8994"/>
                    <a:pt x="1305" y="13402"/>
                    <a:pt x="179" y="17692"/>
                  </a:cubicBezTo>
                  <a:cubicBezTo>
                    <a:pt x="100" y="18008"/>
                    <a:pt x="1" y="18364"/>
                    <a:pt x="139" y="18680"/>
                  </a:cubicBezTo>
                  <a:cubicBezTo>
                    <a:pt x="277" y="18996"/>
                    <a:pt x="613" y="19174"/>
                    <a:pt x="930" y="19332"/>
                  </a:cubicBezTo>
                  <a:cubicBezTo>
                    <a:pt x="4251" y="20933"/>
                    <a:pt x="7907" y="21882"/>
                    <a:pt x="11129" y="23464"/>
                  </a:cubicBezTo>
                  <a:cubicBezTo>
                    <a:pt x="11189" y="23305"/>
                    <a:pt x="11248" y="23128"/>
                    <a:pt x="11307" y="22969"/>
                  </a:cubicBezTo>
                  <a:lnTo>
                    <a:pt x="11307" y="18285"/>
                  </a:lnTo>
                  <a:cubicBezTo>
                    <a:pt x="11248" y="18245"/>
                    <a:pt x="11189" y="18206"/>
                    <a:pt x="11169" y="18127"/>
                  </a:cubicBezTo>
                  <a:cubicBezTo>
                    <a:pt x="10872" y="17455"/>
                    <a:pt x="10635" y="16763"/>
                    <a:pt x="10359" y="16071"/>
                  </a:cubicBezTo>
                  <a:cubicBezTo>
                    <a:pt x="10299" y="15893"/>
                    <a:pt x="10418" y="15715"/>
                    <a:pt x="10576" y="15656"/>
                  </a:cubicBezTo>
                  <a:cubicBezTo>
                    <a:pt x="10616" y="15638"/>
                    <a:pt x="10663" y="15630"/>
                    <a:pt x="10712" y="15630"/>
                  </a:cubicBezTo>
                  <a:cubicBezTo>
                    <a:pt x="10829" y="15630"/>
                    <a:pt x="10955" y="15682"/>
                    <a:pt x="11011" y="15794"/>
                  </a:cubicBezTo>
                  <a:cubicBezTo>
                    <a:pt x="11110" y="16012"/>
                    <a:pt x="11209" y="16249"/>
                    <a:pt x="11307" y="16466"/>
                  </a:cubicBezTo>
                  <a:lnTo>
                    <a:pt x="11307" y="10931"/>
                  </a:lnTo>
                  <a:cubicBezTo>
                    <a:pt x="11031" y="10892"/>
                    <a:pt x="10754" y="10852"/>
                    <a:pt x="10477" y="10773"/>
                  </a:cubicBezTo>
                  <a:cubicBezTo>
                    <a:pt x="10299" y="10714"/>
                    <a:pt x="10220" y="10536"/>
                    <a:pt x="10240" y="10378"/>
                  </a:cubicBezTo>
                  <a:cubicBezTo>
                    <a:pt x="10290" y="10226"/>
                    <a:pt x="10427" y="10132"/>
                    <a:pt x="10577" y="10132"/>
                  </a:cubicBezTo>
                  <a:cubicBezTo>
                    <a:pt x="10603" y="10132"/>
                    <a:pt x="10629" y="10135"/>
                    <a:pt x="10655" y="10141"/>
                  </a:cubicBezTo>
                  <a:cubicBezTo>
                    <a:pt x="10714" y="10161"/>
                    <a:pt x="10793" y="10180"/>
                    <a:pt x="10872" y="10180"/>
                  </a:cubicBezTo>
                  <a:lnTo>
                    <a:pt x="10932" y="10200"/>
                  </a:lnTo>
                  <a:lnTo>
                    <a:pt x="10991" y="10200"/>
                  </a:lnTo>
                  <a:cubicBezTo>
                    <a:pt x="11110" y="10220"/>
                    <a:pt x="11209" y="10220"/>
                    <a:pt x="11307" y="10220"/>
                  </a:cubicBezTo>
                  <a:lnTo>
                    <a:pt x="11307" y="0"/>
                  </a:lnTo>
                  <a:close/>
                </a:path>
              </a:pathLst>
            </a:custGeom>
            <a:solidFill>
              <a:srgbClr val="F6B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1"/>
            <p:cNvSpPr/>
            <p:nvPr/>
          </p:nvSpPr>
          <p:spPr>
            <a:xfrm>
              <a:off x="4089413" y="2998925"/>
              <a:ext cx="42525" cy="54300"/>
            </a:xfrm>
            <a:custGeom>
              <a:avLst/>
              <a:gdLst/>
              <a:ahLst/>
              <a:cxnLst/>
              <a:rect l="l" t="t" r="r" b="b"/>
              <a:pathLst>
                <a:path w="1701" h="2172" extrusionOk="0">
                  <a:moveTo>
                    <a:pt x="425" y="0"/>
                  </a:moveTo>
                  <a:cubicBezTo>
                    <a:pt x="357" y="0"/>
                    <a:pt x="291" y="18"/>
                    <a:pt x="237" y="56"/>
                  </a:cubicBezTo>
                  <a:cubicBezTo>
                    <a:pt x="79" y="155"/>
                    <a:pt x="0" y="333"/>
                    <a:pt x="60" y="511"/>
                  </a:cubicBezTo>
                  <a:cubicBezTo>
                    <a:pt x="99" y="669"/>
                    <a:pt x="178" y="787"/>
                    <a:pt x="237" y="926"/>
                  </a:cubicBezTo>
                  <a:cubicBezTo>
                    <a:pt x="297" y="1044"/>
                    <a:pt x="356" y="1163"/>
                    <a:pt x="415" y="1282"/>
                  </a:cubicBezTo>
                  <a:cubicBezTo>
                    <a:pt x="475" y="1400"/>
                    <a:pt x="534" y="1519"/>
                    <a:pt x="593" y="1637"/>
                  </a:cubicBezTo>
                  <a:cubicBezTo>
                    <a:pt x="613" y="1677"/>
                    <a:pt x="653" y="1736"/>
                    <a:pt x="672" y="1796"/>
                  </a:cubicBezTo>
                  <a:cubicBezTo>
                    <a:pt x="712" y="1875"/>
                    <a:pt x="791" y="1954"/>
                    <a:pt x="850" y="2033"/>
                  </a:cubicBezTo>
                  <a:cubicBezTo>
                    <a:pt x="890" y="2053"/>
                    <a:pt x="910" y="2092"/>
                    <a:pt x="949" y="2112"/>
                  </a:cubicBezTo>
                  <a:cubicBezTo>
                    <a:pt x="1008" y="2151"/>
                    <a:pt x="1068" y="2171"/>
                    <a:pt x="1127" y="2171"/>
                  </a:cubicBezTo>
                  <a:cubicBezTo>
                    <a:pt x="1226" y="2171"/>
                    <a:pt x="1344" y="2171"/>
                    <a:pt x="1423" y="2112"/>
                  </a:cubicBezTo>
                  <a:cubicBezTo>
                    <a:pt x="1503" y="2072"/>
                    <a:pt x="1562" y="2013"/>
                    <a:pt x="1601" y="1934"/>
                  </a:cubicBezTo>
                  <a:cubicBezTo>
                    <a:pt x="1661" y="1855"/>
                    <a:pt x="1700" y="1677"/>
                    <a:pt x="1661" y="1578"/>
                  </a:cubicBezTo>
                  <a:cubicBezTo>
                    <a:pt x="1621" y="1479"/>
                    <a:pt x="1582" y="1380"/>
                    <a:pt x="1522" y="1282"/>
                  </a:cubicBezTo>
                  <a:cubicBezTo>
                    <a:pt x="1483" y="1242"/>
                    <a:pt x="1463" y="1183"/>
                    <a:pt x="1423" y="1143"/>
                  </a:cubicBezTo>
                  <a:cubicBezTo>
                    <a:pt x="1344" y="1025"/>
                    <a:pt x="1285" y="926"/>
                    <a:pt x="1206" y="827"/>
                  </a:cubicBezTo>
                  <a:cubicBezTo>
                    <a:pt x="1147" y="708"/>
                    <a:pt x="1068" y="610"/>
                    <a:pt x="989" y="491"/>
                  </a:cubicBezTo>
                  <a:cubicBezTo>
                    <a:pt x="910" y="372"/>
                    <a:pt x="830" y="234"/>
                    <a:pt x="712" y="115"/>
                  </a:cubicBezTo>
                  <a:cubicBezTo>
                    <a:pt x="639" y="43"/>
                    <a:pt x="530" y="0"/>
                    <a:pt x="425"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1"/>
            <p:cNvSpPr/>
            <p:nvPr/>
          </p:nvSpPr>
          <p:spPr>
            <a:xfrm>
              <a:off x="4194163" y="3052375"/>
              <a:ext cx="50925" cy="32500"/>
            </a:xfrm>
            <a:custGeom>
              <a:avLst/>
              <a:gdLst/>
              <a:ahLst/>
              <a:cxnLst/>
              <a:rect l="l" t="t" r="r" b="b"/>
              <a:pathLst>
                <a:path w="2037" h="1300" extrusionOk="0">
                  <a:moveTo>
                    <a:pt x="1602" y="1"/>
                  </a:moveTo>
                  <a:cubicBezTo>
                    <a:pt x="1506" y="1"/>
                    <a:pt x="1412" y="36"/>
                    <a:pt x="1345" y="112"/>
                  </a:cubicBezTo>
                  <a:cubicBezTo>
                    <a:pt x="1305" y="152"/>
                    <a:pt x="1246" y="211"/>
                    <a:pt x="1207" y="251"/>
                  </a:cubicBezTo>
                  <a:lnTo>
                    <a:pt x="1167" y="270"/>
                  </a:lnTo>
                  <a:lnTo>
                    <a:pt x="1147" y="290"/>
                  </a:lnTo>
                  <a:lnTo>
                    <a:pt x="1108" y="310"/>
                  </a:lnTo>
                  <a:cubicBezTo>
                    <a:pt x="1029" y="369"/>
                    <a:pt x="930" y="428"/>
                    <a:pt x="831" y="468"/>
                  </a:cubicBezTo>
                  <a:cubicBezTo>
                    <a:pt x="712" y="508"/>
                    <a:pt x="594" y="547"/>
                    <a:pt x="475" y="567"/>
                  </a:cubicBezTo>
                  <a:lnTo>
                    <a:pt x="357" y="567"/>
                  </a:lnTo>
                  <a:cubicBezTo>
                    <a:pt x="179" y="587"/>
                    <a:pt x="1" y="745"/>
                    <a:pt x="1" y="923"/>
                  </a:cubicBezTo>
                  <a:cubicBezTo>
                    <a:pt x="1" y="1140"/>
                    <a:pt x="159" y="1278"/>
                    <a:pt x="357" y="1298"/>
                  </a:cubicBezTo>
                  <a:cubicBezTo>
                    <a:pt x="379" y="1299"/>
                    <a:pt x="401" y="1299"/>
                    <a:pt x="423" y="1299"/>
                  </a:cubicBezTo>
                  <a:cubicBezTo>
                    <a:pt x="974" y="1299"/>
                    <a:pt x="1518" y="1064"/>
                    <a:pt x="1879" y="646"/>
                  </a:cubicBezTo>
                  <a:cubicBezTo>
                    <a:pt x="2017" y="508"/>
                    <a:pt x="2037" y="251"/>
                    <a:pt x="1879" y="112"/>
                  </a:cubicBezTo>
                  <a:cubicBezTo>
                    <a:pt x="1807" y="41"/>
                    <a:pt x="1704" y="1"/>
                    <a:pt x="1602"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1"/>
            <p:cNvSpPr/>
            <p:nvPr/>
          </p:nvSpPr>
          <p:spPr>
            <a:xfrm>
              <a:off x="4286588" y="3004600"/>
              <a:ext cx="25225" cy="66400"/>
            </a:xfrm>
            <a:custGeom>
              <a:avLst/>
              <a:gdLst/>
              <a:ahLst/>
              <a:cxnLst/>
              <a:rect l="l" t="t" r="r" b="b"/>
              <a:pathLst>
                <a:path w="1009" h="2656" extrusionOk="0">
                  <a:moveTo>
                    <a:pt x="413" y="1"/>
                  </a:moveTo>
                  <a:cubicBezTo>
                    <a:pt x="364" y="1"/>
                    <a:pt x="317" y="9"/>
                    <a:pt x="277" y="27"/>
                  </a:cubicBezTo>
                  <a:cubicBezTo>
                    <a:pt x="119" y="86"/>
                    <a:pt x="0" y="264"/>
                    <a:pt x="60" y="442"/>
                  </a:cubicBezTo>
                  <a:cubicBezTo>
                    <a:pt x="336" y="1134"/>
                    <a:pt x="573" y="1826"/>
                    <a:pt x="870" y="2498"/>
                  </a:cubicBezTo>
                  <a:cubicBezTo>
                    <a:pt x="890" y="2577"/>
                    <a:pt x="949" y="2616"/>
                    <a:pt x="1008" y="2656"/>
                  </a:cubicBezTo>
                  <a:lnTo>
                    <a:pt x="1008" y="837"/>
                  </a:lnTo>
                  <a:cubicBezTo>
                    <a:pt x="910" y="620"/>
                    <a:pt x="811" y="383"/>
                    <a:pt x="712" y="165"/>
                  </a:cubicBezTo>
                  <a:cubicBezTo>
                    <a:pt x="656" y="53"/>
                    <a:pt x="530" y="1"/>
                    <a:pt x="413"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1"/>
            <p:cNvSpPr/>
            <p:nvPr/>
          </p:nvSpPr>
          <p:spPr>
            <a:xfrm>
              <a:off x="4190713" y="2933525"/>
              <a:ext cx="64275" cy="20575"/>
            </a:xfrm>
            <a:custGeom>
              <a:avLst/>
              <a:gdLst/>
              <a:ahLst/>
              <a:cxnLst/>
              <a:rect l="l" t="t" r="r" b="b"/>
              <a:pathLst>
                <a:path w="2571" h="823" extrusionOk="0">
                  <a:moveTo>
                    <a:pt x="1779" y="1"/>
                  </a:moveTo>
                  <a:cubicBezTo>
                    <a:pt x="1608" y="1"/>
                    <a:pt x="1437" y="12"/>
                    <a:pt x="1266" y="23"/>
                  </a:cubicBezTo>
                  <a:cubicBezTo>
                    <a:pt x="969" y="43"/>
                    <a:pt x="653" y="43"/>
                    <a:pt x="356" y="43"/>
                  </a:cubicBezTo>
                  <a:cubicBezTo>
                    <a:pt x="178" y="63"/>
                    <a:pt x="0" y="221"/>
                    <a:pt x="0" y="419"/>
                  </a:cubicBezTo>
                  <a:cubicBezTo>
                    <a:pt x="0" y="616"/>
                    <a:pt x="159" y="755"/>
                    <a:pt x="356" y="774"/>
                  </a:cubicBezTo>
                  <a:cubicBezTo>
                    <a:pt x="653" y="774"/>
                    <a:pt x="969" y="794"/>
                    <a:pt x="1266" y="794"/>
                  </a:cubicBezTo>
                  <a:cubicBezTo>
                    <a:pt x="1475" y="808"/>
                    <a:pt x="1685" y="822"/>
                    <a:pt x="1895" y="822"/>
                  </a:cubicBezTo>
                  <a:cubicBezTo>
                    <a:pt x="1981" y="822"/>
                    <a:pt x="2068" y="820"/>
                    <a:pt x="2155" y="814"/>
                  </a:cubicBezTo>
                  <a:cubicBezTo>
                    <a:pt x="2372" y="794"/>
                    <a:pt x="2570" y="636"/>
                    <a:pt x="2550" y="419"/>
                  </a:cubicBezTo>
                  <a:cubicBezTo>
                    <a:pt x="2550" y="181"/>
                    <a:pt x="2392" y="43"/>
                    <a:pt x="2155" y="23"/>
                  </a:cubicBezTo>
                  <a:cubicBezTo>
                    <a:pt x="2030" y="7"/>
                    <a:pt x="1904" y="1"/>
                    <a:pt x="1779"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1"/>
            <p:cNvSpPr/>
            <p:nvPr/>
          </p:nvSpPr>
          <p:spPr>
            <a:xfrm>
              <a:off x="4238163" y="2768850"/>
              <a:ext cx="44000" cy="77800"/>
            </a:xfrm>
            <a:custGeom>
              <a:avLst/>
              <a:gdLst/>
              <a:ahLst/>
              <a:cxnLst/>
              <a:rect l="l" t="t" r="r" b="b"/>
              <a:pathLst>
                <a:path w="1760" h="3112" extrusionOk="0">
                  <a:moveTo>
                    <a:pt x="372" y="1"/>
                  </a:moveTo>
                  <a:cubicBezTo>
                    <a:pt x="348" y="1"/>
                    <a:pt x="323" y="3"/>
                    <a:pt x="297" y="8"/>
                  </a:cubicBezTo>
                  <a:cubicBezTo>
                    <a:pt x="119" y="68"/>
                    <a:pt x="0" y="265"/>
                    <a:pt x="59" y="443"/>
                  </a:cubicBezTo>
                  <a:cubicBezTo>
                    <a:pt x="316" y="1234"/>
                    <a:pt x="573" y="2024"/>
                    <a:pt x="870" y="2795"/>
                  </a:cubicBezTo>
                  <a:cubicBezTo>
                    <a:pt x="936" y="2960"/>
                    <a:pt x="1084" y="3111"/>
                    <a:pt x="1269" y="3111"/>
                  </a:cubicBezTo>
                  <a:cubicBezTo>
                    <a:pt x="1306" y="3111"/>
                    <a:pt x="1344" y="3105"/>
                    <a:pt x="1384" y="3092"/>
                  </a:cubicBezTo>
                  <a:cubicBezTo>
                    <a:pt x="1581" y="3033"/>
                    <a:pt x="1759" y="2795"/>
                    <a:pt x="1680" y="2578"/>
                  </a:cubicBezTo>
                  <a:cubicBezTo>
                    <a:pt x="1384" y="1787"/>
                    <a:pt x="1048" y="1016"/>
                    <a:pt x="712" y="245"/>
                  </a:cubicBezTo>
                  <a:cubicBezTo>
                    <a:pt x="660" y="108"/>
                    <a:pt x="534" y="1"/>
                    <a:pt x="372"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1"/>
            <p:cNvSpPr/>
            <p:nvPr/>
          </p:nvSpPr>
          <p:spPr>
            <a:xfrm>
              <a:off x="4284613" y="2867175"/>
              <a:ext cx="27200" cy="20000"/>
            </a:xfrm>
            <a:custGeom>
              <a:avLst/>
              <a:gdLst/>
              <a:ahLst/>
              <a:cxnLst/>
              <a:rect l="l" t="t" r="r" b="b"/>
              <a:pathLst>
                <a:path w="1088" h="800" extrusionOk="0">
                  <a:moveTo>
                    <a:pt x="357" y="0"/>
                  </a:moveTo>
                  <a:cubicBezTo>
                    <a:pt x="207" y="0"/>
                    <a:pt x="70" y="94"/>
                    <a:pt x="20" y="246"/>
                  </a:cubicBezTo>
                  <a:cubicBezTo>
                    <a:pt x="0" y="404"/>
                    <a:pt x="79" y="582"/>
                    <a:pt x="257" y="641"/>
                  </a:cubicBezTo>
                  <a:cubicBezTo>
                    <a:pt x="534" y="720"/>
                    <a:pt x="811" y="760"/>
                    <a:pt x="1087" y="799"/>
                  </a:cubicBezTo>
                  <a:lnTo>
                    <a:pt x="1087" y="88"/>
                  </a:lnTo>
                  <a:cubicBezTo>
                    <a:pt x="989" y="88"/>
                    <a:pt x="890" y="88"/>
                    <a:pt x="771" y="68"/>
                  </a:cubicBezTo>
                  <a:lnTo>
                    <a:pt x="712" y="68"/>
                  </a:lnTo>
                  <a:lnTo>
                    <a:pt x="652" y="48"/>
                  </a:lnTo>
                  <a:cubicBezTo>
                    <a:pt x="573" y="48"/>
                    <a:pt x="494" y="29"/>
                    <a:pt x="435" y="9"/>
                  </a:cubicBezTo>
                  <a:cubicBezTo>
                    <a:pt x="409" y="3"/>
                    <a:pt x="383" y="0"/>
                    <a:pt x="357"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1"/>
            <p:cNvSpPr/>
            <p:nvPr/>
          </p:nvSpPr>
          <p:spPr>
            <a:xfrm>
              <a:off x="4165013" y="2834175"/>
              <a:ext cx="18800" cy="44050"/>
            </a:xfrm>
            <a:custGeom>
              <a:avLst/>
              <a:gdLst/>
              <a:ahLst/>
              <a:cxnLst/>
              <a:rect l="l" t="t" r="r" b="b"/>
              <a:pathLst>
                <a:path w="752" h="1762" extrusionOk="0">
                  <a:moveTo>
                    <a:pt x="259" y="1"/>
                  </a:moveTo>
                  <a:cubicBezTo>
                    <a:pt x="170" y="1"/>
                    <a:pt x="77" y="59"/>
                    <a:pt x="60" y="163"/>
                  </a:cubicBezTo>
                  <a:cubicBezTo>
                    <a:pt x="1" y="617"/>
                    <a:pt x="20" y="1092"/>
                    <a:pt x="139" y="1546"/>
                  </a:cubicBezTo>
                  <a:cubicBezTo>
                    <a:pt x="171" y="1673"/>
                    <a:pt x="278" y="1761"/>
                    <a:pt x="401" y="1761"/>
                  </a:cubicBezTo>
                  <a:cubicBezTo>
                    <a:pt x="432" y="1761"/>
                    <a:pt x="463" y="1756"/>
                    <a:pt x="495" y="1744"/>
                  </a:cubicBezTo>
                  <a:cubicBezTo>
                    <a:pt x="633" y="1704"/>
                    <a:pt x="752" y="1546"/>
                    <a:pt x="692" y="1388"/>
                  </a:cubicBezTo>
                  <a:cubicBezTo>
                    <a:pt x="613" y="1210"/>
                    <a:pt x="554" y="1013"/>
                    <a:pt x="534" y="795"/>
                  </a:cubicBezTo>
                  <a:lnTo>
                    <a:pt x="515" y="736"/>
                  </a:lnTo>
                  <a:lnTo>
                    <a:pt x="515" y="696"/>
                  </a:lnTo>
                  <a:cubicBezTo>
                    <a:pt x="515" y="637"/>
                    <a:pt x="495" y="597"/>
                    <a:pt x="495" y="538"/>
                  </a:cubicBezTo>
                  <a:cubicBezTo>
                    <a:pt x="495" y="439"/>
                    <a:pt x="495" y="321"/>
                    <a:pt x="495" y="222"/>
                  </a:cubicBezTo>
                  <a:cubicBezTo>
                    <a:pt x="515" y="103"/>
                    <a:pt x="416" y="24"/>
                    <a:pt x="297" y="4"/>
                  </a:cubicBezTo>
                  <a:cubicBezTo>
                    <a:pt x="285" y="2"/>
                    <a:pt x="272" y="1"/>
                    <a:pt x="259"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1"/>
            <p:cNvSpPr/>
            <p:nvPr/>
          </p:nvSpPr>
          <p:spPr>
            <a:xfrm>
              <a:off x="4272263" y="2676075"/>
              <a:ext cx="25700" cy="72725"/>
            </a:xfrm>
            <a:custGeom>
              <a:avLst/>
              <a:gdLst/>
              <a:ahLst/>
              <a:cxnLst/>
              <a:rect l="l" t="t" r="r" b="b"/>
              <a:pathLst>
                <a:path w="1028" h="2909" extrusionOk="0">
                  <a:moveTo>
                    <a:pt x="688" y="0"/>
                  </a:moveTo>
                  <a:cubicBezTo>
                    <a:pt x="559" y="0"/>
                    <a:pt x="413" y="78"/>
                    <a:pt x="395" y="221"/>
                  </a:cubicBezTo>
                  <a:cubicBezTo>
                    <a:pt x="277" y="991"/>
                    <a:pt x="119" y="1743"/>
                    <a:pt x="20" y="2513"/>
                  </a:cubicBezTo>
                  <a:cubicBezTo>
                    <a:pt x="0" y="2711"/>
                    <a:pt x="217" y="2909"/>
                    <a:pt x="395" y="2909"/>
                  </a:cubicBezTo>
                  <a:cubicBezTo>
                    <a:pt x="633" y="2889"/>
                    <a:pt x="751" y="2731"/>
                    <a:pt x="771" y="2513"/>
                  </a:cubicBezTo>
                  <a:cubicBezTo>
                    <a:pt x="870" y="1782"/>
                    <a:pt x="929" y="1051"/>
                    <a:pt x="1008" y="300"/>
                  </a:cubicBezTo>
                  <a:cubicBezTo>
                    <a:pt x="1028" y="161"/>
                    <a:pt x="870" y="23"/>
                    <a:pt x="731" y="3"/>
                  </a:cubicBezTo>
                  <a:cubicBezTo>
                    <a:pt x="717" y="1"/>
                    <a:pt x="703" y="0"/>
                    <a:pt x="688"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1"/>
            <p:cNvSpPr/>
            <p:nvPr/>
          </p:nvSpPr>
          <p:spPr>
            <a:xfrm>
              <a:off x="4167488" y="2982525"/>
              <a:ext cx="46975" cy="42525"/>
            </a:xfrm>
            <a:custGeom>
              <a:avLst/>
              <a:gdLst/>
              <a:ahLst/>
              <a:cxnLst/>
              <a:rect l="l" t="t" r="r" b="b"/>
              <a:pathLst>
                <a:path w="1879" h="1701" extrusionOk="0">
                  <a:moveTo>
                    <a:pt x="435" y="0"/>
                  </a:moveTo>
                  <a:cubicBezTo>
                    <a:pt x="336" y="0"/>
                    <a:pt x="238" y="60"/>
                    <a:pt x="159" y="119"/>
                  </a:cubicBezTo>
                  <a:cubicBezTo>
                    <a:pt x="20" y="277"/>
                    <a:pt x="0" y="534"/>
                    <a:pt x="159" y="692"/>
                  </a:cubicBezTo>
                  <a:cubicBezTo>
                    <a:pt x="317" y="831"/>
                    <a:pt x="475" y="989"/>
                    <a:pt x="613" y="1127"/>
                  </a:cubicBezTo>
                  <a:cubicBezTo>
                    <a:pt x="771" y="1285"/>
                    <a:pt x="910" y="1443"/>
                    <a:pt x="1088" y="1582"/>
                  </a:cubicBezTo>
                  <a:cubicBezTo>
                    <a:pt x="1127" y="1621"/>
                    <a:pt x="1167" y="1641"/>
                    <a:pt x="1226" y="1661"/>
                  </a:cubicBezTo>
                  <a:cubicBezTo>
                    <a:pt x="1285" y="1700"/>
                    <a:pt x="1325" y="1700"/>
                    <a:pt x="1404" y="1700"/>
                  </a:cubicBezTo>
                  <a:cubicBezTo>
                    <a:pt x="1503" y="1700"/>
                    <a:pt x="1641" y="1661"/>
                    <a:pt x="1700" y="1582"/>
                  </a:cubicBezTo>
                  <a:cubicBezTo>
                    <a:pt x="1878" y="1384"/>
                    <a:pt x="1878" y="1127"/>
                    <a:pt x="1700" y="949"/>
                  </a:cubicBezTo>
                  <a:cubicBezTo>
                    <a:pt x="1562" y="791"/>
                    <a:pt x="1384" y="673"/>
                    <a:pt x="1226" y="534"/>
                  </a:cubicBezTo>
                  <a:cubicBezTo>
                    <a:pt x="1048" y="396"/>
                    <a:pt x="890" y="257"/>
                    <a:pt x="732" y="119"/>
                  </a:cubicBezTo>
                  <a:cubicBezTo>
                    <a:pt x="633" y="60"/>
                    <a:pt x="554" y="0"/>
                    <a:pt x="435"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1"/>
            <p:cNvSpPr/>
            <p:nvPr/>
          </p:nvSpPr>
          <p:spPr>
            <a:xfrm>
              <a:off x="4262363" y="3086750"/>
              <a:ext cx="32650" cy="61750"/>
            </a:xfrm>
            <a:custGeom>
              <a:avLst/>
              <a:gdLst/>
              <a:ahLst/>
              <a:cxnLst/>
              <a:rect l="l" t="t" r="r" b="b"/>
              <a:pathLst>
                <a:path w="1306" h="2470" extrusionOk="0">
                  <a:moveTo>
                    <a:pt x="426" y="1"/>
                  </a:moveTo>
                  <a:cubicBezTo>
                    <a:pt x="416" y="1"/>
                    <a:pt x="406" y="1"/>
                    <a:pt x="396" y="2"/>
                  </a:cubicBezTo>
                  <a:cubicBezTo>
                    <a:pt x="179" y="2"/>
                    <a:pt x="20" y="160"/>
                    <a:pt x="20" y="378"/>
                  </a:cubicBezTo>
                  <a:cubicBezTo>
                    <a:pt x="1" y="1030"/>
                    <a:pt x="139" y="1702"/>
                    <a:pt x="455" y="2256"/>
                  </a:cubicBezTo>
                  <a:cubicBezTo>
                    <a:pt x="536" y="2390"/>
                    <a:pt x="689" y="2470"/>
                    <a:pt x="842" y="2470"/>
                  </a:cubicBezTo>
                  <a:cubicBezTo>
                    <a:pt x="913" y="2470"/>
                    <a:pt x="985" y="2452"/>
                    <a:pt x="1048" y="2414"/>
                  </a:cubicBezTo>
                  <a:cubicBezTo>
                    <a:pt x="1246" y="2295"/>
                    <a:pt x="1305" y="2038"/>
                    <a:pt x="1187" y="1841"/>
                  </a:cubicBezTo>
                  <a:cubicBezTo>
                    <a:pt x="1127" y="1702"/>
                    <a:pt x="1068" y="1584"/>
                    <a:pt x="1009" y="1465"/>
                  </a:cubicBezTo>
                  <a:lnTo>
                    <a:pt x="989" y="1425"/>
                  </a:lnTo>
                  <a:lnTo>
                    <a:pt x="969" y="1327"/>
                  </a:lnTo>
                  <a:cubicBezTo>
                    <a:pt x="949" y="1267"/>
                    <a:pt x="910" y="1208"/>
                    <a:pt x="910" y="1129"/>
                  </a:cubicBezTo>
                  <a:cubicBezTo>
                    <a:pt x="870" y="991"/>
                    <a:pt x="831" y="872"/>
                    <a:pt x="811" y="734"/>
                  </a:cubicBezTo>
                  <a:lnTo>
                    <a:pt x="811" y="714"/>
                  </a:lnTo>
                  <a:cubicBezTo>
                    <a:pt x="811" y="674"/>
                    <a:pt x="811" y="635"/>
                    <a:pt x="791" y="595"/>
                  </a:cubicBezTo>
                  <a:cubicBezTo>
                    <a:pt x="791" y="516"/>
                    <a:pt x="791" y="457"/>
                    <a:pt x="791" y="378"/>
                  </a:cubicBezTo>
                  <a:cubicBezTo>
                    <a:pt x="791" y="189"/>
                    <a:pt x="630" y="1"/>
                    <a:pt x="426"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1"/>
            <p:cNvSpPr/>
            <p:nvPr/>
          </p:nvSpPr>
          <p:spPr>
            <a:xfrm>
              <a:off x="4101263" y="2902475"/>
              <a:ext cx="33150" cy="38575"/>
            </a:xfrm>
            <a:custGeom>
              <a:avLst/>
              <a:gdLst/>
              <a:ahLst/>
              <a:cxnLst/>
              <a:rect l="l" t="t" r="r" b="b"/>
              <a:pathLst>
                <a:path w="1326" h="1543" extrusionOk="0">
                  <a:moveTo>
                    <a:pt x="890" y="0"/>
                  </a:moveTo>
                  <a:cubicBezTo>
                    <a:pt x="811" y="0"/>
                    <a:pt x="752" y="20"/>
                    <a:pt x="673" y="60"/>
                  </a:cubicBezTo>
                  <a:cubicBezTo>
                    <a:pt x="574" y="99"/>
                    <a:pt x="495" y="158"/>
                    <a:pt x="416" y="237"/>
                  </a:cubicBezTo>
                  <a:cubicBezTo>
                    <a:pt x="337" y="297"/>
                    <a:pt x="277" y="396"/>
                    <a:pt x="218" y="475"/>
                  </a:cubicBezTo>
                  <a:cubicBezTo>
                    <a:pt x="139" y="573"/>
                    <a:pt x="99" y="672"/>
                    <a:pt x="60" y="771"/>
                  </a:cubicBezTo>
                  <a:cubicBezTo>
                    <a:pt x="40" y="870"/>
                    <a:pt x="20" y="989"/>
                    <a:pt x="1" y="1087"/>
                  </a:cubicBezTo>
                  <a:cubicBezTo>
                    <a:pt x="1" y="1166"/>
                    <a:pt x="20" y="1206"/>
                    <a:pt x="40" y="1265"/>
                  </a:cubicBezTo>
                  <a:cubicBezTo>
                    <a:pt x="60" y="1325"/>
                    <a:pt x="99" y="1364"/>
                    <a:pt x="139" y="1423"/>
                  </a:cubicBezTo>
                  <a:cubicBezTo>
                    <a:pt x="218" y="1483"/>
                    <a:pt x="337" y="1542"/>
                    <a:pt x="455" y="1542"/>
                  </a:cubicBezTo>
                  <a:cubicBezTo>
                    <a:pt x="574" y="1542"/>
                    <a:pt x="693" y="1503"/>
                    <a:pt x="772" y="1423"/>
                  </a:cubicBezTo>
                  <a:cubicBezTo>
                    <a:pt x="851" y="1325"/>
                    <a:pt x="890" y="1226"/>
                    <a:pt x="910" y="1087"/>
                  </a:cubicBezTo>
                  <a:cubicBezTo>
                    <a:pt x="910" y="1048"/>
                    <a:pt x="930" y="1008"/>
                    <a:pt x="930" y="969"/>
                  </a:cubicBezTo>
                  <a:cubicBezTo>
                    <a:pt x="949" y="949"/>
                    <a:pt x="969" y="910"/>
                    <a:pt x="989" y="890"/>
                  </a:cubicBezTo>
                  <a:lnTo>
                    <a:pt x="1068" y="811"/>
                  </a:lnTo>
                  <a:lnTo>
                    <a:pt x="1108" y="791"/>
                  </a:lnTo>
                  <a:cubicBezTo>
                    <a:pt x="1206" y="732"/>
                    <a:pt x="1266" y="633"/>
                    <a:pt x="1305" y="534"/>
                  </a:cubicBezTo>
                  <a:cubicBezTo>
                    <a:pt x="1325" y="435"/>
                    <a:pt x="1305" y="297"/>
                    <a:pt x="1266" y="198"/>
                  </a:cubicBezTo>
                  <a:cubicBezTo>
                    <a:pt x="1206" y="119"/>
                    <a:pt x="1108" y="40"/>
                    <a:pt x="1009" y="20"/>
                  </a:cubicBezTo>
                  <a:cubicBezTo>
                    <a:pt x="969" y="0"/>
                    <a:pt x="930" y="0"/>
                    <a:pt x="890"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1" name="Google Shape;1631;p61"/>
          <p:cNvSpPr/>
          <p:nvPr/>
        </p:nvSpPr>
        <p:spPr>
          <a:xfrm>
            <a:off x="1522550" y="3228604"/>
            <a:ext cx="582848" cy="895104"/>
          </a:xfrm>
          <a:custGeom>
            <a:avLst/>
            <a:gdLst/>
            <a:ahLst/>
            <a:cxnLst/>
            <a:rect l="l" t="t" r="r" b="b"/>
            <a:pathLst>
              <a:path w="20816" h="31968" extrusionOk="0">
                <a:moveTo>
                  <a:pt x="15943" y="1"/>
                </a:moveTo>
                <a:cubicBezTo>
                  <a:pt x="12883" y="1"/>
                  <a:pt x="9882" y="612"/>
                  <a:pt x="7552" y="2362"/>
                </a:cubicBezTo>
                <a:cubicBezTo>
                  <a:pt x="7216" y="2619"/>
                  <a:pt x="6919" y="2876"/>
                  <a:pt x="6623" y="3153"/>
                </a:cubicBezTo>
                <a:cubicBezTo>
                  <a:pt x="6168" y="3608"/>
                  <a:pt x="5733" y="4122"/>
                  <a:pt x="5555" y="4734"/>
                </a:cubicBezTo>
                <a:cubicBezTo>
                  <a:pt x="5358" y="5327"/>
                  <a:pt x="5417" y="5960"/>
                  <a:pt x="5457" y="6573"/>
                </a:cubicBezTo>
                <a:cubicBezTo>
                  <a:pt x="5575" y="8984"/>
                  <a:pt x="5931" y="14736"/>
                  <a:pt x="3796" y="16416"/>
                </a:cubicBezTo>
                <a:cubicBezTo>
                  <a:pt x="3361" y="16733"/>
                  <a:pt x="1721" y="16930"/>
                  <a:pt x="1" y="17069"/>
                </a:cubicBezTo>
                <a:lnTo>
                  <a:pt x="1" y="29838"/>
                </a:lnTo>
                <a:cubicBezTo>
                  <a:pt x="1918" y="30253"/>
                  <a:pt x="3836" y="30866"/>
                  <a:pt x="5753" y="30945"/>
                </a:cubicBezTo>
                <a:cubicBezTo>
                  <a:pt x="8600" y="31083"/>
                  <a:pt x="11327" y="31400"/>
                  <a:pt x="14174" y="31835"/>
                </a:cubicBezTo>
                <a:cubicBezTo>
                  <a:pt x="14619" y="31904"/>
                  <a:pt x="15078" y="31968"/>
                  <a:pt x="15528" y="31968"/>
                </a:cubicBezTo>
                <a:cubicBezTo>
                  <a:pt x="15978" y="31968"/>
                  <a:pt x="16417" y="31904"/>
                  <a:pt x="16823" y="31716"/>
                </a:cubicBezTo>
                <a:cubicBezTo>
                  <a:pt x="18364" y="31024"/>
                  <a:pt x="18700" y="29008"/>
                  <a:pt x="18839" y="27328"/>
                </a:cubicBezTo>
                <a:cubicBezTo>
                  <a:pt x="19491" y="18354"/>
                  <a:pt x="20163" y="9399"/>
                  <a:pt x="20816" y="445"/>
                </a:cubicBezTo>
                <a:cubicBezTo>
                  <a:pt x="19237" y="176"/>
                  <a:pt x="17581" y="1"/>
                  <a:pt x="15943"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1"/>
          <p:cNvSpPr/>
          <p:nvPr/>
        </p:nvSpPr>
        <p:spPr>
          <a:xfrm>
            <a:off x="2152419" y="3388738"/>
            <a:ext cx="1224860" cy="838628"/>
          </a:xfrm>
          <a:custGeom>
            <a:avLst/>
            <a:gdLst/>
            <a:ahLst/>
            <a:cxnLst/>
            <a:rect l="l" t="t" r="r" b="b"/>
            <a:pathLst>
              <a:path w="43745" h="29951" extrusionOk="0">
                <a:moveTo>
                  <a:pt x="1127" y="10618"/>
                </a:moveTo>
                <a:cubicBezTo>
                  <a:pt x="1128" y="10618"/>
                  <a:pt x="1128" y="10618"/>
                  <a:pt x="1128" y="10619"/>
                </a:cubicBezTo>
                <a:lnTo>
                  <a:pt x="1128" y="10619"/>
                </a:lnTo>
                <a:cubicBezTo>
                  <a:pt x="1128" y="10618"/>
                  <a:pt x="1128" y="10618"/>
                  <a:pt x="1127" y="10618"/>
                </a:cubicBezTo>
                <a:close/>
                <a:moveTo>
                  <a:pt x="31354" y="1"/>
                </a:moveTo>
                <a:cubicBezTo>
                  <a:pt x="29170" y="1"/>
                  <a:pt x="26976" y="226"/>
                  <a:pt x="24729" y="537"/>
                </a:cubicBezTo>
                <a:cubicBezTo>
                  <a:pt x="23642" y="676"/>
                  <a:pt x="22515" y="873"/>
                  <a:pt x="21665" y="1565"/>
                </a:cubicBezTo>
                <a:cubicBezTo>
                  <a:pt x="20815" y="2277"/>
                  <a:pt x="20400" y="3384"/>
                  <a:pt x="20044" y="4431"/>
                </a:cubicBezTo>
                <a:cubicBezTo>
                  <a:pt x="18285" y="9492"/>
                  <a:pt x="17316" y="14552"/>
                  <a:pt x="16269" y="19751"/>
                </a:cubicBezTo>
                <a:cubicBezTo>
                  <a:pt x="15902" y="21578"/>
                  <a:pt x="14816" y="22419"/>
                  <a:pt x="13792" y="22419"/>
                </a:cubicBezTo>
                <a:cubicBezTo>
                  <a:pt x="12556" y="22419"/>
                  <a:pt x="11409" y="21194"/>
                  <a:pt x="11722" y="18999"/>
                </a:cubicBezTo>
                <a:cubicBezTo>
                  <a:pt x="12058" y="16608"/>
                  <a:pt x="12395" y="14236"/>
                  <a:pt x="12731" y="11844"/>
                </a:cubicBezTo>
                <a:cubicBezTo>
                  <a:pt x="9054" y="10559"/>
                  <a:pt x="4983" y="11211"/>
                  <a:pt x="1128" y="10619"/>
                </a:cubicBezTo>
                <a:lnTo>
                  <a:pt x="1128" y="10619"/>
                </a:lnTo>
                <a:cubicBezTo>
                  <a:pt x="1282" y="10666"/>
                  <a:pt x="415" y="23617"/>
                  <a:pt x="1" y="29950"/>
                </a:cubicBezTo>
                <a:lnTo>
                  <a:pt x="24136" y="29950"/>
                </a:lnTo>
                <a:lnTo>
                  <a:pt x="24156" y="29871"/>
                </a:lnTo>
                <a:cubicBezTo>
                  <a:pt x="25026" y="26926"/>
                  <a:pt x="24867" y="23763"/>
                  <a:pt x="25559" y="20778"/>
                </a:cubicBezTo>
                <a:cubicBezTo>
                  <a:pt x="25918" y="19227"/>
                  <a:pt x="27593" y="15848"/>
                  <a:pt x="29301" y="15848"/>
                </a:cubicBezTo>
                <a:cubicBezTo>
                  <a:pt x="29943" y="15848"/>
                  <a:pt x="30590" y="16325"/>
                  <a:pt x="31173" y="17557"/>
                </a:cubicBezTo>
                <a:cubicBezTo>
                  <a:pt x="31766" y="18802"/>
                  <a:pt x="31549" y="20245"/>
                  <a:pt x="31232" y="21589"/>
                </a:cubicBezTo>
                <a:cubicBezTo>
                  <a:pt x="30896" y="22913"/>
                  <a:pt x="30501" y="24277"/>
                  <a:pt x="30738" y="25621"/>
                </a:cubicBezTo>
                <a:cubicBezTo>
                  <a:pt x="34494" y="25938"/>
                  <a:pt x="38250" y="26254"/>
                  <a:pt x="42005" y="26570"/>
                </a:cubicBezTo>
                <a:cubicBezTo>
                  <a:pt x="42737" y="21431"/>
                  <a:pt x="43251" y="16272"/>
                  <a:pt x="43547" y="11093"/>
                </a:cubicBezTo>
                <a:cubicBezTo>
                  <a:pt x="43745" y="7851"/>
                  <a:pt x="43606" y="4095"/>
                  <a:pt x="41017" y="2158"/>
                </a:cubicBezTo>
                <a:cubicBezTo>
                  <a:pt x="40167" y="1506"/>
                  <a:pt x="39139" y="1150"/>
                  <a:pt x="38131" y="873"/>
                </a:cubicBezTo>
                <a:cubicBezTo>
                  <a:pt x="35852" y="241"/>
                  <a:pt x="33608" y="1"/>
                  <a:pt x="31354" y="1"/>
                </a:cubicBezTo>
                <a:close/>
              </a:path>
            </a:pathLst>
          </a:custGeom>
          <a:solidFill>
            <a:srgbClr val="83B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3" name="Google Shape;1633;p61"/>
          <p:cNvGrpSpPr/>
          <p:nvPr/>
        </p:nvGrpSpPr>
        <p:grpSpPr>
          <a:xfrm>
            <a:off x="2197209" y="3182983"/>
            <a:ext cx="314972" cy="387772"/>
            <a:chOff x="2451713" y="3061175"/>
            <a:chExt cx="281225" cy="346225"/>
          </a:xfrm>
        </p:grpSpPr>
        <p:sp>
          <p:nvSpPr>
            <p:cNvPr id="1634" name="Google Shape;1634;p61"/>
            <p:cNvSpPr/>
            <p:nvPr/>
          </p:nvSpPr>
          <p:spPr>
            <a:xfrm>
              <a:off x="2454188" y="3061175"/>
              <a:ext cx="278750" cy="143650"/>
            </a:xfrm>
            <a:custGeom>
              <a:avLst/>
              <a:gdLst/>
              <a:ahLst/>
              <a:cxnLst/>
              <a:rect l="l" t="t" r="r" b="b"/>
              <a:pathLst>
                <a:path w="11150" h="5746" extrusionOk="0">
                  <a:moveTo>
                    <a:pt x="6847" y="1"/>
                  </a:moveTo>
                  <a:cubicBezTo>
                    <a:pt x="4835" y="1"/>
                    <a:pt x="2670" y="318"/>
                    <a:pt x="910" y="492"/>
                  </a:cubicBezTo>
                  <a:cubicBezTo>
                    <a:pt x="772" y="511"/>
                    <a:pt x="653" y="531"/>
                    <a:pt x="554" y="610"/>
                  </a:cubicBezTo>
                  <a:cubicBezTo>
                    <a:pt x="455" y="709"/>
                    <a:pt x="436" y="828"/>
                    <a:pt x="416" y="966"/>
                  </a:cubicBezTo>
                  <a:cubicBezTo>
                    <a:pt x="198" y="2231"/>
                    <a:pt x="60" y="3516"/>
                    <a:pt x="1" y="4781"/>
                  </a:cubicBezTo>
                  <a:cubicBezTo>
                    <a:pt x="1" y="4959"/>
                    <a:pt x="1" y="5137"/>
                    <a:pt x="99" y="5255"/>
                  </a:cubicBezTo>
                  <a:cubicBezTo>
                    <a:pt x="218" y="5374"/>
                    <a:pt x="376" y="5413"/>
                    <a:pt x="534" y="5433"/>
                  </a:cubicBezTo>
                  <a:cubicBezTo>
                    <a:pt x="2012" y="5640"/>
                    <a:pt x="3506" y="5745"/>
                    <a:pt x="5000" y="5745"/>
                  </a:cubicBezTo>
                  <a:cubicBezTo>
                    <a:pt x="6783" y="5745"/>
                    <a:pt x="8566" y="5596"/>
                    <a:pt x="10319" y="5295"/>
                  </a:cubicBezTo>
                  <a:cubicBezTo>
                    <a:pt x="10457" y="5275"/>
                    <a:pt x="10576" y="5255"/>
                    <a:pt x="10675" y="5157"/>
                  </a:cubicBezTo>
                  <a:cubicBezTo>
                    <a:pt x="11149" y="4722"/>
                    <a:pt x="11110" y="2429"/>
                    <a:pt x="10991" y="1737"/>
                  </a:cubicBezTo>
                  <a:cubicBezTo>
                    <a:pt x="10813" y="709"/>
                    <a:pt x="10576" y="511"/>
                    <a:pt x="9588" y="274"/>
                  </a:cubicBezTo>
                  <a:cubicBezTo>
                    <a:pt x="8751" y="75"/>
                    <a:pt x="7817" y="1"/>
                    <a:pt x="6847"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1"/>
            <p:cNvSpPr/>
            <p:nvPr/>
          </p:nvSpPr>
          <p:spPr>
            <a:xfrm>
              <a:off x="2451713" y="3264600"/>
              <a:ext cx="280725" cy="142800"/>
            </a:xfrm>
            <a:custGeom>
              <a:avLst/>
              <a:gdLst/>
              <a:ahLst/>
              <a:cxnLst/>
              <a:rect l="l" t="t" r="r" b="b"/>
              <a:pathLst>
                <a:path w="11229" h="5712" extrusionOk="0">
                  <a:moveTo>
                    <a:pt x="6085" y="0"/>
                  </a:moveTo>
                  <a:cubicBezTo>
                    <a:pt x="4365" y="0"/>
                    <a:pt x="2594" y="172"/>
                    <a:pt x="1108" y="261"/>
                  </a:cubicBezTo>
                  <a:cubicBezTo>
                    <a:pt x="989" y="261"/>
                    <a:pt x="851" y="261"/>
                    <a:pt x="752" y="340"/>
                  </a:cubicBezTo>
                  <a:cubicBezTo>
                    <a:pt x="653" y="439"/>
                    <a:pt x="633" y="558"/>
                    <a:pt x="594" y="696"/>
                  </a:cubicBezTo>
                  <a:cubicBezTo>
                    <a:pt x="337" y="1941"/>
                    <a:pt x="139" y="3226"/>
                    <a:pt x="21" y="4491"/>
                  </a:cubicBezTo>
                  <a:cubicBezTo>
                    <a:pt x="21" y="4669"/>
                    <a:pt x="1" y="4847"/>
                    <a:pt x="100" y="4966"/>
                  </a:cubicBezTo>
                  <a:cubicBezTo>
                    <a:pt x="198" y="5104"/>
                    <a:pt x="376" y="5144"/>
                    <a:pt x="535" y="5163"/>
                  </a:cubicBezTo>
                  <a:cubicBezTo>
                    <a:pt x="2444" y="5529"/>
                    <a:pt x="4395" y="5711"/>
                    <a:pt x="6346" y="5711"/>
                  </a:cubicBezTo>
                  <a:cubicBezTo>
                    <a:pt x="7668" y="5711"/>
                    <a:pt x="8990" y="5628"/>
                    <a:pt x="10299" y="5460"/>
                  </a:cubicBezTo>
                  <a:cubicBezTo>
                    <a:pt x="10438" y="5460"/>
                    <a:pt x="10576" y="5440"/>
                    <a:pt x="10655" y="5361"/>
                  </a:cubicBezTo>
                  <a:cubicBezTo>
                    <a:pt x="11149" y="4946"/>
                    <a:pt x="11228" y="2633"/>
                    <a:pt x="11130" y="1941"/>
                  </a:cubicBezTo>
                  <a:cubicBezTo>
                    <a:pt x="10991" y="914"/>
                    <a:pt x="10774" y="716"/>
                    <a:pt x="9805" y="419"/>
                  </a:cubicBezTo>
                  <a:cubicBezTo>
                    <a:pt x="8697" y="102"/>
                    <a:pt x="7406" y="0"/>
                    <a:pt x="6085"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6" name="Google Shape;1636;p61"/>
          <p:cNvSpPr/>
          <p:nvPr/>
        </p:nvSpPr>
        <p:spPr>
          <a:xfrm>
            <a:off x="3456985" y="3994329"/>
            <a:ext cx="12740" cy="9996"/>
          </a:xfrm>
          <a:custGeom>
            <a:avLst/>
            <a:gdLst/>
            <a:ahLst/>
            <a:cxnLst/>
            <a:rect l="l" t="t" r="r" b="b"/>
            <a:pathLst>
              <a:path w="455" h="357" extrusionOk="0">
                <a:moveTo>
                  <a:pt x="218" y="0"/>
                </a:moveTo>
                <a:cubicBezTo>
                  <a:pt x="0" y="0"/>
                  <a:pt x="0" y="356"/>
                  <a:pt x="218" y="356"/>
                </a:cubicBezTo>
                <a:cubicBezTo>
                  <a:pt x="455" y="356"/>
                  <a:pt x="455" y="0"/>
                  <a:pt x="218"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1"/>
          <p:cNvSpPr/>
          <p:nvPr/>
        </p:nvSpPr>
        <p:spPr>
          <a:xfrm>
            <a:off x="3398856" y="4101710"/>
            <a:ext cx="50960" cy="51156"/>
          </a:xfrm>
          <a:custGeom>
            <a:avLst/>
            <a:gdLst/>
            <a:ahLst/>
            <a:cxnLst/>
            <a:rect l="l" t="t" r="r" b="b"/>
            <a:pathLst>
              <a:path w="1820" h="1827" extrusionOk="0">
                <a:moveTo>
                  <a:pt x="1325" y="0"/>
                </a:moveTo>
                <a:cubicBezTo>
                  <a:pt x="1206" y="20"/>
                  <a:pt x="1068" y="60"/>
                  <a:pt x="989" y="158"/>
                </a:cubicBezTo>
                <a:cubicBezTo>
                  <a:pt x="831" y="297"/>
                  <a:pt x="693" y="435"/>
                  <a:pt x="554" y="573"/>
                </a:cubicBezTo>
                <a:cubicBezTo>
                  <a:pt x="396" y="732"/>
                  <a:pt x="198" y="890"/>
                  <a:pt x="80" y="1087"/>
                </a:cubicBezTo>
                <a:cubicBezTo>
                  <a:pt x="60" y="1127"/>
                  <a:pt x="40" y="1166"/>
                  <a:pt x="20" y="1206"/>
                </a:cubicBezTo>
                <a:cubicBezTo>
                  <a:pt x="1" y="1265"/>
                  <a:pt x="1" y="1325"/>
                  <a:pt x="20" y="1404"/>
                </a:cubicBezTo>
                <a:cubicBezTo>
                  <a:pt x="20" y="1502"/>
                  <a:pt x="80" y="1601"/>
                  <a:pt x="159" y="1680"/>
                </a:cubicBezTo>
                <a:cubicBezTo>
                  <a:pt x="218" y="1740"/>
                  <a:pt x="277" y="1779"/>
                  <a:pt x="376" y="1799"/>
                </a:cubicBezTo>
                <a:cubicBezTo>
                  <a:pt x="418" y="1813"/>
                  <a:pt x="460" y="1827"/>
                  <a:pt x="502" y="1827"/>
                </a:cubicBezTo>
                <a:cubicBezTo>
                  <a:pt x="519" y="1827"/>
                  <a:pt x="537" y="1825"/>
                  <a:pt x="554" y="1819"/>
                </a:cubicBezTo>
                <a:cubicBezTo>
                  <a:pt x="633" y="1819"/>
                  <a:pt x="693" y="1799"/>
                  <a:pt x="752" y="1759"/>
                </a:cubicBezTo>
                <a:cubicBezTo>
                  <a:pt x="950" y="1621"/>
                  <a:pt x="1088" y="1443"/>
                  <a:pt x="1266" y="1285"/>
                </a:cubicBezTo>
                <a:cubicBezTo>
                  <a:pt x="1404" y="1127"/>
                  <a:pt x="1543" y="989"/>
                  <a:pt x="1681" y="850"/>
                </a:cubicBezTo>
                <a:cubicBezTo>
                  <a:pt x="1760" y="751"/>
                  <a:pt x="1819" y="633"/>
                  <a:pt x="1819" y="494"/>
                </a:cubicBezTo>
                <a:cubicBezTo>
                  <a:pt x="1819" y="376"/>
                  <a:pt x="1780" y="237"/>
                  <a:pt x="1681" y="158"/>
                </a:cubicBezTo>
                <a:cubicBezTo>
                  <a:pt x="1582" y="60"/>
                  <a:pt x="1463" y="0"/>
                  <a:pt x="1325"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8" name="Google Shape;1638;p61"/>
          <p:cNvGrpSpPr/>
          <p:nvPr/>
        </p:nvGrpSpPr>
        <p:grpSpPr>
          <a:xfrm>
            <a:off x="3415965" y="3199867"/>
            <a:ext cx="832440" cy="976528"/>
            <a:chOff x="3539888" y="3076250"/>
            <a:chExt cx="743250" cy="871900"/>
          </a:xfrm>
        </p:grpSpPr>
        <p:sp>
          <p:nvSpPr>
            <p:cNvPr id="1639" name="Google Shape;1639;p61"/>
            <p:cNvSpPr/>
            <p:nvPr/>
          </p:nvSpPr>
          <p:spPr>
            <a:xfrm>
              <a:off x="3634263" y="3185600"/>
              <a:ext cx="34125" cy="114200"/>
            </a:xfrm>
            <a:custGeom>
              <a:avLst/>
              <a:gdLst/>
              <a:ahLst/>
              <a:cxnLst/>
              <a:rect l="l" t="t" r="r" b="b"/>
              <a:pathLst>
                <a:path w="1365" h="4568" extrusionOk="0">
                  <a:moveTo>
                    <a:pt x="723" y="1"/>
                  </a:moveTo>
                  <a:cubicBezTo>
                    <a:pt x="713" y="1"/>
                    <a:pt x="703" y="1"/>
                    <a:pt x="693" y="2"/>
                  </a:cubicBezTo>
                  <a:cubicBezTo>
                    <a:pt x="357" y="21"/>
                    <a:pt x="100" y="259"/>
                    <a:pt x="100" y="595"/>
                  </a:cubicBezTo>
                  <a:cubicBezTo>
                    <a:pt x="80" y="1148"/>
                    <a:pt x="40" y="1721"/>
                    <a:pt x="21" y="2295"/>
                  </a:cubicBezTo>
                  <a:cubicBezTo>
                    <a:pt x="21" y="2571"/>
                    <a:pt x="21" y="2848"/>
                    <a:pt x="21" y="3145"/>
                  </a:cubicBezTo>
                  <a:cubicBezTo>
                    <a:pt x="21" y="3263"/>
                    <a:pt x="1" y="3401"/>
                    <a:pt x="1" y="3520"/>
                  </a:cubicBezTo>
                  <a:cubicBezTo>
                    <a:pt x="1" y="3718"/>
                    <a:pt x="40" y="3896"/>
                    <a:pt x="60" y="4093"/>
                  </a:cubicBezTo>
                  <a:cubicBezTo>
                    <a:pt x="120" y="4350"/>
                    <a:pt x="436" y="4568"/>
                    <a:pt x="693" y="4568"/>
                  </a:cubicBezTo>
                  <a:cubicBezTo>
                    <a:pt x="950" y="4548"/>
                    <a:pt x="1266" y="4370"/>
                    <a:pt x="1306" y="4093"/>
                  </a:cubicBezTo>
                  <a:cubicBezTo>
                    <a:pt x="1325" y="3896"/>
                    <a:pt x="1365" y="3718"/>
                    <a:pt x="1365" y="3520"/>
                  </a:cubicBezTo>
                  <a:cubicBezTo>
                    <a:pt x="1365" y="3401"/>
                    <a:pt x="1365" y="3263"/>
                    <a:pt x="1365" y="3145"/>
                  </a:cubicBezTo>
                  <a:cubicBezTo>
                    <a:pt x="1345" y="2848"/>
                    <a:pt x="1345" y="2571"/>
                    <a:pt x="1345" y="2295"/>
                  </a:cubicBezTo>
                  <a:cubicBezTo>
                    <a:pt x="1325" y="1721"/>
                    <a:pt x="1306" y="1148"/>
                    <a:pt x="1286" y="595"/>
                  </a:cubicBezTo>
                  <a:cubicBezTo>
                    <a:pt x="1267" y="288"/>
                    <a:pt x="1025" y="1"/>
                    <a:pt x="723"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1"/>
            <p:cNvSpPr/>
            <p:nvPr/>
          </p:nvSpPr>
          <p:spPr>
            <a:xfrm>
              <a:off x="3722863" y="3202150"/>
              <a:ext cx="113050" cy="55650"/>
            </a:xfrm>
            <a:custGeom>
              <a:avLst/>
              <a:gdLst/>
              <a:ahLst/>
              <a:cxnLst/>
              <a:rect l="l" t="t" r="r" b="b"/>
              <a:pathLst>
                <a:path w="4522" h="2226" extrusionOk="0">
                  <a:moveTo>
                    <a:pt x="583" y="0"/>
                  </a:moveTo>
                  <a:cubicBezTo>
                    <a:pt x="217" y="0"/>
                    <a:pt x="1" y="508"/>
                    <a:pt x="371" y="743"/>
                  </a:cubicBezTo>
                  <a:cubicBezTo>
                    <a:pt x="905" y="1079"/>
                    <a:pt x="1438" y="1376"/>
                    <a:pt x="2011" y="1633"/>
                  </a:cubicBezTo>
                  <a:cubicBezTo>
                    <a:pt x="2328" y="1751"/>
                    <a:pt x="2624" y="1870"/>
                    <a:pt x="2940" y="1969"/>
                  </a:cubicBezTo>
                  <a:cubicBezTo>
                    <a:pt x="3257" y="2087"/>
                    <a:pt x="3613" y="2226"/>
                    <a:pt x="3949" y="2226"/>
                  </a:cubicBezTo>
                  <a:cubicBezTo>
                    <a:pt x="4225" y="2226"/>
                    <a:pt x="4443" y="2008"/>
                    <a:pt x="4482" y="1751"/>
                  </a:cubicBezTo>
                  <a:cubicBezTo>
                    <a:pt x="4522" y="1455"/>
                    <a:pt x="4344" y="1257"/>
                    <a:pt x="4087" y="1158"/>
                  </a:cubicBezTo>
                  <a:cubicBezTo>
                    <a:pt x="3830" y="1040"/>
                    <a:pt x="3494" y="1020"/>
                    <a:pt x="3217" y="960"/>
                  </a:cubicBezTo>
                  <a:cubicBezTo>
                    <a:pt x="2921" y="881"/>
                    <a:pt x="2644" y="802"/>
                    <a:pt x="2367" y="723"/>
                  </a:cubicBezTo>
                  <a:cubicBezTo>
                    <a:pt x="1834" y="526"/>
                    <a:pt x="1300" y="308"/>
                    <a:pt x="786" y="51"/>
                  </a:cubicBezTo>
                  <a:cubicBezTo>
                    <a:pt x="715" y="16"/>
                    <a:pt x="647" y="0"/>
                    <a:pt x="583"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1"/>
            <p:cNvSpPr/>
            <p:nvPr/>
          </p:nvSpPr>
          <p:spPr>
            <a:xfrm>
              <a:off x="3883338" y="3163875"/>
              <a:ext cx="39550" cy="118150"/>
            </a:xfrm>
            <a:custGeom>
              <a:avLst/>
              <a:gdLst/>
              <a:ahLst/>
              <a:cxnLst/>
              <a:rect l="l" t="t" r="r" b="b"/>
              <a:pathLst>
                <a:path w="1582" h="4726" extrusionOk="0">
                  <a:moveTo>
                    <a:pt x="1072" y="0"/>
                  </a:moveTo>
                  <a:cubicBezTo>
                    <a:pt x="864" y="0"/>
                    <a:pt x="678" y="145"/>
                    <a:pt x="613" y="357"/>
                  </a:cubicBezTo>
                  <a:cubicBezTo>
                    <a:pt x="435" y="950"/>
                    <a:pt x="297" y="1543"/>
                    <a:pt x="198" y="2155"/>
                  </a:cubicBezTo>
                  <a:cubicBezTo>
                    <a:pt x="99" y="2788"/>
                    <a:pt x="0" y="3460"/>
                    <a:pt x="20" y="4093"/>
                  </a:cubicBezTo>
                  <a:cubicBezTo>
                    <a:pt x="40" y="4429"/>
                    <a:pt x="297" y="4725"/>
                    <a:pt x="653" y="4725"/>
                  </a:cubicBezTo>
                  <a:cubicBezTo>
                    <a:pt x="989" y="4705"/>
                    <a:pt x="1266" y="4448"/>
                    <a:pt x="1266" y="4093"/>
                  </a:cubicBezTo>
                  <a:cubicBezTo>
                    <a:pt x="1285" y="3500"/>
                    <a:pt x="1266" y="2907"/>
                    <a:pt x="1305" y="2314"/>
                  </a:cubicBezTo>
                  <a:cubicBezTo>
                    <a:pt x="1345" y="1740"/>
                    <a:pt x="1424" y="1167"/>
                    <a:pt x="1542" y="594"/>
                  </a:cubicBezTo>
                  <a:cubicBezTo>
                    <a:pt x="1582" y="357"/>
                    <a:pt x="1463" y="100"/>
                    <a:pt x="1206" y="21"/>
                  </a:cubicBezTo>
                  <a:cubicBezTo>
                    <a:pt x="1161" y="7"/>
                    <a:pt x="1116" y="0"/>
                    <a:pt x="1072"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1"/>
            <p:cNvSpPr/>
            <p:nvPr/>
          </p:nvSpPr>
          <p:spPr>
            <a:xfrm>
              <a:off x="4016263" y="3267975"/>
              <a:ext cx="71675" cy="25800"/>
            </a:xfrm>
            <a:custGeom>
              <a:avLst/>
              <a:gdLst/>
              <a:ahLst/>
              <a:cxnLst/>
              <a:rect l="l" t="t" r="r" b="b"/>
              <a:pathLst>
                <a:path w="2867" h="1032" extrusionOk="0">
                  <a:moveTo>
                    <a:pt x="405" y="0"/>
                  </a:moveTo>
                  <a:cubicBezTo>
                    <a:pt x="248" y="0"/>
                    <a:pt x="94" y="110"/>
                    <a:pt x="60" y="265"/>
                  </a:cubicBezTo>
                  <a:cubicBezTo>
                    <a:pt x="1" y="462"/>
                    <a:pt x="119" y="620"/>
                    <a:pt x="297" y="680"/>
                  </a:cubicBezTo>
                  <a:cubicBezTo>
                    <a:pt x="633" y="798"/>
                    <a:pt x="989" y="897"/>
                    <a:pt x="1325" y="956"/>
                  </a:cubicBezTo>
                  <a:cubicBezTo>
                    <a:pt x="1596" y="999"/>
                    <a:pt x="1877" y="1032"/>
                    <a:pt x="2153" y="1032"/>
                  </a:cubicBezTo>
                  <a:cubicBezTo>
                    <a:pt x="2260" y="1032"/>
                    <a:pt x="2367" y="1027"/>
                    <a:pt x="2472" y="1016"/>
                  </a:cubicBezTo>
                  <a:cubicBezTo>
                    <a:pt x="2669" y="996"/>
                    <a:pt x="2867" y="858"/>
                    <a:pt x="2867" y="620"/>
                  </a:cubicBezTo>
                  <a:cubicBezTo>
                    <a:pt x="2847" y="423"/>
                    <a:pt x="2689" y="225"/>
                    <a:pt x="2472" y="225"/>
                  </a:cubicBezTo>
                  <a:cubicBezTo>
                    <a:pt x="2294" y="235"/>
                    <a:pt x="2121" y="240"/>
                    <a:pt x="1950" y="240"/>
                  </a:cubicBezTo>
                  <a:cubicBezTo>
                    <a:pt x="1780" y="240"/>
                    <a:pt x="1612" y="235"/>
                    <a:pt x="1444" y="225"/>
                  </a:cubicBezTo>
                  <a:cubicBezTo>
                    <a:pt x="1384" y="205"/>
                    <a:pt x="1345" y="205"/>
                    <a:pt x="1305" y="205"/>
                  </a:cubicBezTo>
                  <a:cubicBezTo>
                    <a:pt x="1365" y="205"/>
                    <a:pt x="1246" y="186"/>
                    <a:pt x="1246" y="186"/>
                  </a:cubicBezTo>
                  <a:cubicBezTo>
                    <a:pt x="1167" y="186"/>
                    <a:pt x="1068" y="166"/>
                    <a:pt x="989" y="146"/>
                  </a:cubicBezTo>
                  <a:cubicBezTo>
                    <a:pt x="811" y="106"/>
                    <a:pt x="653" y="67"/>
                    <a:pt x="475" y="8"/>
                  </a:cubicBezTo>
                  <a:cubicBezTo>
                    <a:pt x="452" y="3"/>
                    <a:pt x="428" y="0"/>
                    <a:pt x="405"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1"/>
            <p:cNvSpPr/>
            <p:nvPr/>
          </p:nvSpPr>
          <p:spPr>
            <a:xfrm>
              <a:off x="4151663" y="3250050"/>
              <a:ext cx="51925" cy="107225"/>
            </a:xfrm>
            <a:custGeom>
              <a:avLst/>
              <a:gdLst/>
              <a:ahLst/>
              <a:cxnLst/>
              <a:rect l="l" t="t" r="r" b="b"/>
              <a:pathLst>
                <a:path w="2077" h="4289" extrusionOk="0">
                  <a:moveTo>
                    <a:pt x="1500" y="1"/>
                  </a:moveTo>
                  <a:cubicBezTo>
                    <a:pt x="1266" y="1"/>
                    <a:pt x="1091" y="148"/>
                    <a:pt x="989" y="369"/>
                  </a:cubicBezTo>
                  <a:cubicBezTo>
                    <a:pt x="792" y="903"/>
                    <a:pt x="614" y="1436"/>
                    <a:pt x="456" y="1970"/>
                  </a:cubicBezTo>
                  <a:cubicBezTo>
                    <a:pt x="278" y="2543"/>
                    <a:pt x="119" y="3116"/>
                    <a:pt x="40" y="3690"/>
                  </a:cubicBezTo>
                  <a:cubicBezTo>
                    <a:pt x="1" y="3986"/>
                    <a:pt x="297" y="4243"/>
                    <a:pt x="554" y="4283"/>
                  </a:cubicBezTo>
                  <a:cubicBezTo>
                    <a:pt x="580" y="4286"/>
                    <a:pt x="606" y="4288"/>
                    <a:pt x="632" y="4288"/>
                  </a:cubicBezTo>
                  <a:cubicBezTo>
                    <a:pt x="888" y="4288"/>
                    <a:pt x="1155" y="4117"/>
                    <a:pt x="1226" y="3848"/>
                  </a:cubicBezTo>
                  <a:cubicBezTo>
                    <a:pt x="1345" y="3314"/>
                    <a:pt x="1404" y="2780"/>
                    <a:pt x="1523" y="2227"/>
                  </a:cubicBezTo>
                  <a:cubicBezTo>
                    <a:pt x="1661" y="1693"/>
                    <a:pt x="1819" y="1160"/>
                    <a:pt x="1978" y="646"/>
                  </a:cubicBezTo>
                  <a:cubicBezTo>
                    <a:pt x="2076" y="389"/>
                    <a:pt x="1879" y="72"/>
                    <a:pt x="1622" y="13"/>
                  </a:cubicBezTo>
                  <a:cubicBezTo>
                    <a:pt x="1580" y="5"/>
                    <a:pt x="1539" y="1"/>
                    <a:pt x="1500"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1"/>
            <p:cNvSpPr/>
            <p:nvPr/>
          </p:nvSpPr>
          <p:spPr>
            <a:xfrm>
              <a:off x="4056788" y="3398950"/>
              <a:ext cx="41550" cy="90225"/>
            </a:xfrm>
            <a:custGeom>
              <a:avLst/>
              <a:gdLst/>
              <a:ahLst/>
              <a:cxnLst/>
              <a:rect l="l" t="t" r="r" b="b"/>
              <a:pathLst>
                <a:path w="1662" h="3609" extrusionOk="0">
                  <a:moveTo>
                    <a:pt x="558" y="1"/>
                  </a:moveTo>
                  <a:cubicBezTo>
                    <a:pt x="510" y="1"/>
                    <a:pt x="462" y="9"/>
                    <a:pt x="416" y="27"/>
                  </a:cubicBezTo>
                  <a:cubicBezTo>
                    <a:pt x="139" y="106"/>
                    <a:pt x="1" y="382"/>
                    <a:pt x="60" y="659"/>
                  </a:cubicBezTo>
                  <a:cubicBezTo>
                    <a:pt x="139" y="1074"/>
                    <a:pt x="218" y="1509"/>
                    <a:pt x="297" y="1924"/>
                  </a:cubicBezTo>
                  <a:cubicBezTo>
                    <a:pt x="337" y="2122"/>
                    <a:pt x="376" y="2339"/>
                    <a:pt x="396" y="2557"/>
                  </a:cubicBezTo>
                  <a:cubicBezTo>
                    <a:pt x="436" y="2754"/>
                    <a:pt x="475" y="2972"/>
                    <a:pt x="534" y="3170"/>
                  </a:cubicBezTo>
                  <a:cubicBezTo>
                    <a:pt x="600" y="3417"/>
                    <a:pt x="831" y="3609"/>
                    <a:pt x="1077" y="3609"/>
                  </a:cubicBezTo>
                  <a:cubicBezTo>
                    <a:pt x="1127" y="3609"/>
                    <a:pt x="1177" y="3601"/>
                    <a:pt x="1226" y="3585"/>
                  </a:cubicBezTo>
                  <a:cubicBezTo>
                    <a:pt x="1365" y="3545"/>
                    <a:pt x="1503" y="3446"/>
                    <a:pt x="1582" y="3308"/>
                  </a:cubicBezTo>
                  <a:cubicBezTo>
                    <a:pt x="1661" y="3170"/>
                    <a:pt x="1661" y="3031"/>
                    <a:pt x="1641" y="2873"/>
                  </a:cubicBezTo>
                  <a:cubicBezTo>
                    <a:pt x="1602" y="2656"/>
                    <a:pt x="1542" y="2458"/>
                    <a:pt x="1483" y="2240"/>
                  </a:cubicBezTo>
                  <a:cubicBezTo>
                    <a:pt x="1444" y="2043"/>
                    <a:pt x="1404" y="1845"/>
                    <a:pt x="1345" y="1628"/>
                  </a:cubicBezTo>
                  <a:cubicBezTo>
                    <a:pt x="1246" y="1213"/>
                    <a:pt x="1147" y="798"/>
                    <a:pt x="1068" y="382"/>
                  </a:cubicBezTo>
                  <a:cubicBezTo>
                    <a:pt x="1003" y="172"/>
                    <a:pt x="779" y="1"/>
                    <a:pt x="558"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1"/>
            <p:cNvSpPr/>
            <p:nvPr/>
          </p:nvSpPr>
          <p:spPr>
            <a:xfrm>
              <a:off x="4051363" y="3559100"/>
              <a:ext cx="60300" cy="87925"/>
            </a:xfrm>
            <a:custGeom>
              <a:avLst/>
              <a:gdLst/>
              <a:ahLst/>
              <a:cxnLst/>
              <a:rect l="l" t="t" r="r" b="b"/>
              <a:pathLst>
                <a:path w="2412" h="3517" extrusionOk="0">
                  <a:moveTo>
                    <a:pt x="1867" y="1"/>
                  </a:moveTo>
                  <a:cubicBezTo>
                    <a:pt x="1697" y="1"/>
                    <a:pt x="1533" y="76"/>
                    <a:pt x="1443" y="242"/>
                  </a:cubicBezTo>
                  <a:cubicBezTo>
                    <a:pt x="1008" y="1053"/>
                    <a:pt x="534" y="1844"/>
                    <a:pt x="119" y="2694"/>
                  </a:cubicBezTo>
                  <a:cubicBezTo>
                    <a:pt x="0" y="2951"/>
                    <a:pt x="40" y="3306"/>
                    <a:pt x="316" y="3445"/>
                  </a:cubicBezTo>
                  <a:cubicBezTo>
                    <a:pt x="405" y="3492"/>
                    <a:pt x="505" y="3517"/>
                    <a:pt x="605" y="3517"/>
                  </a:cubicBezTo>
                  <a:cubicBezTo>
                    <a:pt x="795" y="3517"/>
                    <a:pt x="984" y="3429"/>
                    <a:pt x="1087" y="3247"/>
                  </a:cubicBezTo>
                  <a:cubicBezTo>
                    <a:pt x="1522" y="2437"/>
                    <a:pt x="1898" y="1567"/>
                    <a:pt x="2313" y="737"/>
                  </a:cubicBezTo>
                  <a:cubicBezTo>
                    <a:pt x="2412" y="499"/>
                    <a:pt x="2372" y="183"/>
                    <a:pt x="2135" y="65"/>
                  </a:cubicBezTo>
                  <a:cubicBezTo>
                    <a:pt x="2052" y="23"/>
                    <a:pt x="1958" y="1"/>
                    <a:pt x="1867"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1"/>
            <p:cNvSpPr/>
            <p:nvPr/>
          </p:nvSpPr>
          <p:spPr>
            <a:xfrm>
              <a:off x="3954988" y="3492625"/>
              <a:ext cx="74150" cy="80550"/>
            </a:xfrm>
            <a:custGeom>
              <a:avLst/>
              <a:gdLst/>
              <a:ahLst/>
              <a:cxnLst/>
              <a:rect l="l" t="t" r="r" b="b"/>
              <a:pathLst>
                <a:path w="2966" h="3222" extrusionOk="0">
                  <a:moveTo>
                    <a:pt x="636" y="0"/>
                  </a:moveTo>
                  <a:cubicBezTo>
                    <a:pt x="515" y="0"/>
                    <a:pt x="390" y="40"/>
                    <a:pt x="297" y="114"/>
                  </a:cubicBezTo>
                  <a:cubicBezTo>
                    <a:pt x="119" y="253"/>
                    <a:pt x="1" y="569"/>
                    <a:pt x="159" y="786"/>
                  </a:cubicBezTo>
                  <a:cubicBezTo>
                    <a:pt x="693" y="1498"/>
                    <a:pt x="1226" y="2190"/>
                    <a:pt x="1740" y="2921"/>
                  </a:cubicBezTo>
                  <a:cubicBezTo>
                    <a:pt x="1839" y="3060"/>
                    <a:pt x="1958" y="3158"/>
                    <a:pt x="2116" y="3198"/>
                  </a:cubicBezTo>
                  <a:cubicBezTo>
                    <a:pt x="2165" y="3214"/>
                    <a:pt x="2215" y="3222"/>
                    <a:pt x="2266" y="3222"/>
                  </a:cubicBezTo>
                  <a:cubicBezTo>
                    <a:pt x="2399" y="3222"/>
                    <a:pt x="2535" y="3171"/>
                    <a:pt x="2649" y="3099"/>
                  </a:cubicBezTo>
                  <a:cubicBezTo>
                    <a:pt x="2946" y="2862"/>
                    <a:pt x="2966" y="2447"/>
                    <a:pt x="2709" y="2170"/>
                  </a:cubicBezTo>
                  <a:cubicBezTo>
                    <a:pt x="2135" y="1498"/>
                    <a:pt x="1562" y="826"/>
                    <a:pt x="989" y="154"/>
                  </a:cubicBezTo>
                  <a:cubicBezTo>
                    <a:pt x="906" y="50"/>
                    <a:pt x="772" y="0"/>
                    <a:pt x="636"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1"/>
            <p:cNvSpPr/>
            <p:nvPr/>
          </p:nvSpPr>
          <p:spPr>
            <a:xfrm>
              <a:off x="3933738" y="3334800"/>
              <a:ext cx="59325" cy="64350"/>
            </a:xfrm>
            <a:custGeom>
              <a:avLst/>
              <a:gdLst/>
              <a:ahLst/>
              <a:cxnLst/>
              <a:rect l="l" t="t" r="r" b="b"/>
              <a:pathLst>
                <a:path w="2373" h="2574" extrusionOk="0">
                  <a:moveTo>
                    <a:pt x="1889" y="1"/>
                  </a:moveTo>
                  <a:cubicBezTo>
                    <a:pt x="1768" y="1"/>
                    <a:pt x="1649" y="45"/>
                    <a:pt x="1562" y="142"/>
                  </a:cubicBezTo>
                  <a:cubicBezTo>
                    <a:pt x="1325" y="399"/>
                    <a:pt x="1088" y="675"/>
                    <a:pt x="851" y="952"/>
                  </a:cubicBezTo>
                  <a:cubicBezTo>
                    <a:pt x="574" y="1248"/>
                    <a:pt x="317" y="1545"/>
                    <a:pt x="80" y="1861"/>
                  </a:cubicBezTo>
                  <a:cubicBezTo>
                    <a:pt x="20" y="1960"/>
                    <a:pt x="1" y="2138"/>
                    <a:pt x="20" y="2237"/>
                  </a:cubicBezTo>
                  <a:cubicBezTo>
                    <a:pt x="60" y="2336"/>
                    <a:pt x="119" y="2415"/>
                    <a:pt x="198" y="2474"/>
                  </a:cubicBezTo>
                  <a:cubicBezTo>
                    <a:pt x="282" y="2539"/>
                    <a:pt x="387" y="2573"/>
                    <a:pt x="493" y="2573"/>
                  </a:cubicBezTo>
                  <a:cubicBezTo>
                    <a:pt x="614" y="2573"/>
                    <a:pt x="736" y="2529"/>
                    <a:pt x="831" y="2434"/>
                  </a:cubicBezTo>
                  <a:cubicBezTo>
                    <a:pt x="1068" y="2178"/>
                    <a:pt x="1305" y="1901"/>
                    <a:pt x="1543" y="1624"/>
                  </a:cubicBezTo>
                  <a:lnTo>
                    <a:pt x="2234" y="794"/>
                  </a:lnTo>
                  <a:cubicBezTo>
                    <a:pt x="2313" y="695"/>
                    <a:pt x="2373" y="596"/>
                    <a:pt x="2373" y="458"/>
                  </a:cubicBezTo>
                  <a:cubicBezTo>
                    <a:pt x="2373" y="359"/>
                    <a:pt x="2333" y="221"/>
                    <a:pt x="2234" y="142"/>
                  </a:cubicBezTo>
                  <a:cubicBezTo>
                    <a:pt x="2143" y="50"/>
                    <a:pt x="2015" y="1"/>
                    <a:pt x="1889"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1"/>
            <p:cNvSpPr/>
            <p:nvPr/>
          </p:nvSpPr>
          <p:spPr>
            <a:xfrm>
              <a:off x="3775613" y="3356675"/>
              <a:ext cx="73650" cy="81525"/>
            </a:xfrm>
            <a:custGeom>
              <a:avLst/>
              <a:gdLst/>
              <a:ahLst/>
              <a:cxnLst/>
              <a:rect l="l" t="t" r="r" b="b"/>
              <a:pathLst>
                <a:path w="2946" h="3261" extrusionOk="0">
                  <a:moveTo>
                    <a:pt x="582" y="0"/>
                  </a:moveTo>
                  <a:cubicBezTo>
                    <a:pt x="421" y="0"/>
                    <a:pt x="270" y="59"/>
                    <a:pt x="158" y="196"/>
                  </a:cubicBezTo>
                  <a:cubicBezTo>
                    <a:pt x="20" y="393"/>
                    <a:pt x="0" y="749"/>
                    <a:pt x="198" y="907"/>
                  </a:cubicBezTo>
                  <a:cubicBezTo>
                    <a:pt x="317" y="1006"/>
                    <a:pt x="435" y="1105"/>
                    <a:pt x="554" y="1204"/>
                  </a:cubicBezTo>
                  <a:lnTo>
                    <a:pt x="596" y="1218"/>
                  </a:lnTo>
                  <a:lnTo>
                    <a:pt x="596" y="1218"/>
                  </a:lnTo>
                  <a:cubicBezTo>
                    <a:pt x="585" y="1209"/>
                    <a:pt x="572" y="1197"/>
                    <a:pt x="554" y="1184"/>
                  </a:cubicBezTo>
                  <a:lnTo>
                    <a:pt x="554" y="1184"/>
                  </a:lnTo>
                  <a:lnTo>
                    <a:pt x="601" y="1219"/>
                  </a:lnTo>
                  <a:lnTo>
                    <a:pt x="601" y="1219"/>
                  </a:lnTo>
                  <a:lnTo>
                    <a:pt x="613" y="1223"/>
                  </a:lnTo>
                  <a:cubicBezTo>
                    <a:pt x="615" y="1226"/>
                    <a:pt x="616" y="1229"/>
                    <a:pt x="617" y="1232"/>
                  </a:cubicBezTo>
                  <a:lnTo>
                    <a:pt x="617" y="1232"/>
                  </a:lnTo>
                  <a:lnTo>
                    <a:pt x="601" y="1219"/>
                  </a:lnTo>
                  <a:lnTo>
                    <a:pt x="601" y="1219"/>
                  </a:lnTo>
                  <a:lnTo>
                    <a:pt x="596" y="1218"/>
                  </a:lnTo>
                  <a:lnTo>
                    <a:pt x="596" y="1218"/>
                  </a:lnTo>
                  <a:cubicBezTo>
                    <a:pt x="615" y="1235"/>
                    <a:pt x="623" y="1244"/>
                    <a:pt x="624" y="1244"/>
                  </a:cubicBezTo>
                  <a:cubicBezTo>
                    <a:pt x="624" y="1244"/>
                    <a:pt x="622" y="1240"/>
                    <a:pt x="617" y="1232"/>
                  </a:cubicBezTo>
                  <a:lnTo>
                    <a:pt x="617" y="1232"/>
                  </a:lnTo>
                  <a:lnTo>
                    <a:pt x="633" y="1243"/>
                  </a:lnTo>
                  <a:cubicBezTo>
                    <a:pt x="672" y="1283"/>
                    <a:pt x="712" y="1322"/>
                    <a:pt x="751" y="1362"/>
                  </a:cubicBezTo>
                  <a:cubicBezTo>
                    <a:pt x="929" y="1520"/>
                    <a:pt x="1107" y="1678"/>
                    <a:pt x="1265" y="1856"/>
                  </a:cubicBezTo>
                  <a:cubicBezTo>
                    <a:pt x="1305" y="1915"/>
                    <a:pt x="1344" y="1955"/>
                    <a:pt x="1384" y="1994"/>
                  </a:cubicBezTo>
                  <a:lnTo>
                    <a:pt x="1389" y="1999"/>
                  </a:lnTo>
                  <a:lnTo>
                    <a:pt x="1389" y="1999"/>
                  </a:lnTo>
                  <a:cubicBezTo>
                    <a:pt x="1395" y="2013"/>
                    <a:pt x="1412" y="2043"/>
                    <a:pt x="1424" y="2054"/>
                  </a:cubicBezTo>
                  <a:cubicBezTo>
                    <a:pt x="1483" y="2133"/>
                    <a:pt x="1542" y="2232"/>
                    <a:pt x="1621" y="2330"/>
                  </a:cubicBezTo>
                  <a:cubicBezTo>
                    <a:pt x="1680" y="2449"/>
                    <a:pt x="1740" y="2548"/>
                    <a:pt x="1799" y="2647"/>
                  </a:cubicBezTo>
                  <a:cubicBezTo>
                    <a:pt x="1819" y="2706"/>
                    <a:pt x="1839" y="2765"/>
                    <a:pt x="1858" y="2805"/>
                  </a:cubicBezTo>
                  <a:lnTo>
                    <a:pt x="1888" y="2864"/>
                  </a:lnTo>
                  <a:lnTo>
                    <a:pt x="1898" y="2904"/>
                  </a:lnTo>
                  <a:cubicBezTo>
                    <a:pt x="1957" y="3022"/>
                    <a:pt x="2017" y="3121"/>
                    <a:pt x="2135" y="3200"/>
                  </a:cubicBezTo>
                  <a:cubicBezTo>
                    <a:pt x="2199" y="3238"/>
                    <a:pt x="2287" y="3260"/>
                    <a:pt x="2379" y="3260"/>
                  </a:cubicBezTo>
                  <a:cubicBezTo>
                    <a:pt x="2430" y="3260"/>
                    <a:pt x="2481" y="3254"/>
                    <a:pt x="2530" y="3240"/>
                  </a:cubicBezTo>
                  <a:cubicBezTo>
                    <a:pt x="2768" y="3161"/>
                    <a:pt x="2946" y="2904"/>
                    <a:pt x="2866" y="2627"/>
                  </a:cubicBezTo>
                  <a:cubicBezTo>
                    <a:pt x="2708" y="2113"/>
                    <a:pt x="2471" y="1619"/>
                    <a:pt x="2155" y="1204"/>
                  </a:cubicBezTo>
                  <a:cubicBezTo>
                    <a:pt x="1977" y="966"/>
                    <a:pt x="1799" y="749"/>
                    <a:pt x="1582" y="551"/>
                  </a:cubicBezTo>
                  <a:cubicBezTo>
                    <a:pt x="1364" y="373"/>
                    <a:pt x="1127" y="176"/>
                    <a:pt x="870" y="57"/>
                  </a:cubicBezTo>
                  <a:cubicBezTo>
                    <a:pt x="775" y="21"/>
                    <a:pt x="677" y="0"/>
                    <a:pt x="582"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1"/>
            <p:cNvSpPr/>
            <p:nvPr/>
          </p:nvSpPr>
          <p:spPr>
            <a:xfrm>
              <a:off x="3657013" y="3332300"/>
              <a:ext cx="56850" cy="88650"/>
            </a:xfrm>
            <a:custGeom>
              <a:avLst/>
              <a:gdLst/>
              <a:ahLst/>
              <a:cxnLst/>
              <a:rect l="l" t="t" r="r" b="b"/>
              <a:pathLst>
                <a:path w="2274" h="3546" extrusionOk="0">
                  <a:moveTo>
                    <a:pt x="1678" y="1"/>
                  </a:moveTo>
                  <a:cubicBezTo>
                    <a:pt x="1491" y="1"/>
                    <a:pt x="1303" y="80"/>
                    <a:pt x="1226" y="261"/>
                  </a:cubicBezTo>
                  <a:cubicBezTo>
                    <a:pt x="830" y="1131"/>
                    <a:pt x="415" y="2001"/>
                    <a:pt x="99" y="2910"/>
                  </a:cubicBezTo>
                  <a:cubicBezTo>
                    <a:pt x="0" y="3147"/>
                    <a:pt x="178" y="3424"/>
                    <a:pt x="396" y="3503"/>
                  </a:cubicBezTo>
                  <a:cubicBezTo>
                    <a:pt x="458" y="3531"/>
                    <a:pt x="527" y="3545"/>
                    <a:pt x="596" y="3545"/>
                  </a:cubicBezTo>
                  <a:cubicBezTo>
                    <a:pt x="769" y="3545"/>
                    <a:pt x="944" y="3460"/>
                    <a:pt x="1028" y="3305"/>
                  </a:cubicBezTo>
                  <a:cubicBezTo>
                    <a:pt x="1443" y="2495"/>
                    <a:pt x="1799" y="1645"/>
                    <a:pt x="2155" y="815"/>
                  </a:cubicBezTo>
                  <a:cubicBezTo>
                    <a:pt x="2273" y="558"/>
                    <a:pt x="2254" y="222"/>
                    <a:pt x="1957" y="64"/>
                  </a:cubicBezTo>
                  <a:cubicBezTo>
                    <a:pt x="1875" y="23"/>
                    <a:pt x="1777" y="1"/>
                    <a:pt x="1678"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1"/>
            <p:cNvSpPr/>
            <p:nvPr/>
          </p:nvSpPr>
          <p:spPr>
            <a:xfrm>
              <a:off x="3629838" y="3495900"/>
              <a:ext cx="100325" cy="53225"/>
            </a:xfrm>
            <a:custGeom>
              <a:avLst/>
              <a:gdLst/>
              <a:ahLst/>
              <a:cxnLst/>
              <a:rect l="l" t="t" r="r" b="b"/>
              <a:pathLst>
                <a:path w="4013" h="2129" extrusionOk="0">
                  <a:moveTo>
                    <a:pt x="435" y="0"/>
                  </a:moveTo>
                  <a:cubicBezTo>
                    <a:pt x="275" y="0"/>
                    <a:pt x="123" y="117"/>
                    <a:pt x="59" y="260"/>
                  </a:cubicBezTo>
                  <a:cubicBezTo>
                    <a:pt x="0" y="418"/>
                    <a:pt x="40" y="675"/>
                    <a:pt x="237" y="754"/>
                  </a:cubicBezTo>
                  <a:cubicBezTo>
                    <a:pt x="1186" y="1189"/>
                    <a:pt x="2135" y="1664"/>
                    <a:pt x="3103" y="2059"/>
                  </a:cubicBezTo>
                  <a:cubicBezTo>
                    <a:pt x="3201" y="2104"/>
                    <a:pt x="3302" y="2128"/>
                    <a:pt x="3400" y="2128"/>
                  </a:cubicBezTo>
                  <a:cubicBezTo>
                    <a:pt x="3599" y="2128"/>
                    <a:pt x="3781" y="2028"/>
                    <a:pt x="3874" y="1802"/>
                  </a:cubicBezTo>
                  <a:cubicBezTo>
                    <a:pt x="4013" y="1486"/>
                    <a:pt x="3815" y="1189"/>
                    <a:pt x="3519" y="1071"/>
                  </a:cubicBezTo>
                  <a:cubicBezTo>
                    <a:pt x="2530" y="695"/>
                    <a:pt x="1542" y="379"/>
                    <a:pt x="554" y="23"/>
                  </a:cubicBezTo>
                  <a:cubicBezTo>
                    <a:pt x="514" y="7"/>
                    <a:pt x="475" y="0"/>
                    <a:pt x="435"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1"/>
            <p:cNvSpPr/>
            <p:nvPr/>
          </p:nvSpPr>
          <p:spPr>
            <a:xfrm>
              <a:off x="3790938" y="3508325"/>
              <a:ext cx="55350" cy="98075"/>
            </a:xfrm>
            <a:custGeom>
              <a:avLst/>
              <a:gdLst/>
              <a:ahLst/>
              <a:cxnLst/>
              <a:rect l="l" t="t" r="r" b="b"/>
              <a:pathLst>
                <a:path w="2214" h="3923" extrusionOk="0">
                  <a:moveTo>
                    <a:pt x="1665" y="0"/>
                  </a:moveTo>
                  <a:cubicBezTo>
                    <a:pt x="1502" y="0"/>
                    <a:pt x="1357" y="79"/>
                    <a:pt x="1265" y="238"/>
                  </a:cubicBezTo>
                  <a:cubicBezTo>
                    <a:pt x="949" y="692"/>
                    <a:pt x="712" y="1186"/>
                    <a:pt x="494" y="1700"/>
                  </a:cubicBezTo>
                  <a:cubicBezTo>
                    <a:pt x="297" y="2175"/>
                    <a:pt x="138" y="2669"/>
                    <a:pt x="40" y="3203"/>
                  </a:cubicBezTo>
                  <a:cubicBezTo>
                    <a:pt x="0" y="3539"/>
                    <a:pt x="158" y="3875"/>
                    <a:pt x="534" y="3914"/>
                  </a:cubicBezTo>
                  <a:cubicBezTo>
                    <a:pt x="566" y="3920"/>
                    <a:pt x="598" y="3922"/>
                    <a:pt x="629" y="3922"/>
                  </a:cubicBezTo>
                  <a:cubicBezTo>
                    <a:pt x="935" y="3922"/>
                    <a:pt x="1150" y="3664"/>
                    <a:pt x="1186" y="3341"/>
                  </a:cubicBezTo>
                  <a:cubicBezTo>
                    <a:pt x="1186" y="3308"/>
                    <a:pt x="1186" y="3275"/>
                    <a:pt x="1186" y="3242"/>
                  </a:cubicBezTo>
                  <a:cubicBezTo>
                    <a:pt x="1206" y="3183"/>
                    <a:pt x="1206" y="3123"/>
                    <a:pt x="1226" y="3044"/>
                  </a:cubicBezTo>
                  <a:cubicBezTo>
                    <a:pt x="1245" y="2926"/>
                    <a:pt x="1265" y="2807"/>
                    <a:pt x="1285" y="2708"/>
                  </a:cubicBezTo>
                  <a:cubicBezTo>
                    <a:pt x="1344" y="2451"/>
                    <a:pt x="1404" y="2214"/>
                    <a:pt x="1483" y="1997"/>
                  </a:cubicBezTo>
                  <a:cubicBezTo>
                    <a:pt x="1562" y="1720"/>
                    <a:pt x="1621" y="1601"/>
                    <a:pt x="1720" y="1384"/>
                  </a:cubicBezTo>
                  <a:cubicBezTo>
                    <a:pt x="1838" y="1147"/>
                    <a:pt x="1957" y="929"/>
                    <a:pt x="2076" y="712"/>
                  </a:cubicBezTo>
                  <a:cubicBezTo>
                    <a:pt x="2214" y="494"/>
                    <a:pt x="2135" y="178"/>
                    <a:pt x="1917" y="60"/>
                  </a:cubicBezTo>
                  <a:cubicBezTo>
                    <a:pt x="1832" y="20"/>
                    <a:pt x="1746" y="0"/>
                    <a:pt x="1665"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1"/>
            <p:cNvSpPr/>
            <p:nvPr/>
          </p:nvSpPr>
          <p:spPr>
            <a:xfrm>
              <a:off x="3874938" y="3608925"/>
              <a:ext cx="82050" cy="57800"/>
            </a:xfrm>
            <a:custGeom>
              <a:avLst/>
              <a:gdLst/>
              <a:ahLst/>
              <a:cxnLst/>
              <a:rect l="l" t="t" r="r" b="b"/>
              <a:pathLst>
                <a:path w="3282" h="2312" extrusionOk="0">
                  <a:moveTo>
                    <a:pt x="480" y="0"/>
                  </a:moveTo>
                  <a:cubicBezTo>
                    <a:pt x="290" y="0"/>
                    <a:pt x="92" y="150"/>
                    <a:pt x="60" y="325"/>
                  </a:cubicBezTo>
                  <a:cubicBezTo>
                    <a:pt x="0" y="602"/>
                    <a:pt x="139" y="780"/>
                    <a:pt x="376" y="878"/>
                  </a:cubicBezTo>
                  <a:lnTo>
                    <a:pt x="435" y="918"/>
                  </a:lnTo>
                  <a:cubicBezTo>
                    <a:pt x="495" y="938"/>
                    <a:pt x="534" y="958"/>
                    <a:pt x="593" y="977"/>
                  </a:cubicBezTo>
                  <a:cubicBezTo>
                    <a:pt x="673" y="1017"/>
                    <a:pt x="771" y="1076"/>
                    <a:pt x="870" y="1116"/>
                  </a:cubicBezTo>
                  <a:cubicBezTo>
                    <a:pt x="1068" y="1215"/>
                    <a:pt x="1246" y="1333"/>
                    <a:pt x="1424" y="1452"/>
                  </a:cubicBezTo>
                  <a:cubicBezTo>
                    <a:pt x="1522" y="1491"/>
                    <a:pt x="1602" y="1551"/>
                    <a:pt x="1681" y="1610"/>
                  </a:cubicBezTo>
                  <a:cubicBezTo>
                    <a:pt x="1740" y="1649"/>
                    <a:pt x="1779" y="1689"/>
                    <a:pt x="1819" y="1709"/>
                  </a:cubicBezTo>
                  <a:lnTo>
                    <a:pt x="1878" y="1768"/>
                  </a:lnTo>
                  <a:cubicBezTo>
                    <a:pt x="1889" y="1775"/>
                    <a:pt x="1893" y="1777"/>
                    <a:pt x="1895" y="1777"/>
                  </a:cubicBezTo>
                  <a:cubicBezTo>
                    <a:pt x="1900" y="1777"/>
                    <a:pt x="1856" y="1739"/>
                    <a:pt x="1862" y="1739"/>
                  </a:cubicBezTo>
                  <a:cubicBezTo>
                    <a:pt x="1863" y="1739"/>
                    <a:pt x="1868" y="1741"/>
                    <a:pt x="1878" y="1748"/>
                  </a:cubicBezTo>
                  <a:cubicBezTo>
                    <a:pt x="2036" y="1887"/>
                    <a:pt x="2214" y="2025"/>
                    <a:pt x="2372" y="2163"/>
                  </a:cubicBezTo>
                  <a:cubicBezTo>
                    <a:pt x="2476" y="2257"/>
                    <a:pt x="2613" y="2312"/>
                    <a:pt x="2747" y="2312"/>
                  </a:cubicBezTo>
                  <a:cubicBezTo>
                    <a:pt x="2869" y="2312"/>
                    <a:pt x="2990" y="2267"/>
                    <a:pt x="3084" y="2163"/>
                  </a:cubicBezTo>
                  <a:cubicBezTo>
                    <a:pt x="3242" y="1985"/>
                    <a:pt x="3282" y="1649"/>
                    <a:pt x="3084" y="1471"/>
                  </a:cubicBezTo>
                  <a:cubicBezTo>
                    <a:pt x="2353" y="839"/>
                    <a:pt x="1503" y="365"/>
                    <a:pt x="613" y="28"/>
                  </a:cubicBezTo>
                  <a:cubicBezTo>
                    <a:pt x="571" y="9"/>
                    <a:pt x="525" y="0"/>
                    <a:pt x="480"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1"/>
            <p:cNvSpPr/>
            <p:nvPr/>
          </p:nvSpPr>
          <p:spPr>
            <a:xfrm>
              <a:off x="3668863" y="3675000"/>
              <a:ext cx="46475" cy="109675"/>
            </a:xfrm>
            <a:custGeom>
              <a:avLst/>
              <a:gdLst/>
              <a:ahLst/>
              <a:cxnLst/>
              <a:rect l="l" t="t" r="r" b="b"/>
              <a:pathLst>
                <a:path w="1859" h="4387" extrusionOk="0">
                  <a:moveTo>
                    <a:pt x="1393" y="1"/>
                  </a:moveTo>
                  <a:cubicBezTo>
                    <a:pt x="1201" y="1"/>
                    <a:pt x="1036" y="128"/>
                    <a:pt x="969" y="311"/>
                  </a:cubicBezTo>
                  <a:cubicBezTo>
                    <a:pt x="574" y="1378"/>
                    <a:pt x="277" y="2485"/>
                    <a:pt x="80" y="3592"/>
                  </a:cubicBezTo>
                  <a:cubicBezTo>
                    <a:pt x="1" y="3968"/>
                    <a:pt x="198" y="4324"/>
                    <a:pt x="594" y="4383"/>
                  </a:cubicBezTo>
                  <a:cubicBezTo>
                    <a:pt x="619" y="4385"/>
                    <a:pt x="644" y="4387"/>
                    <a:pt x="668" y="4387"/>
                  </a:cubicBezTo>
                  <a:cubicBezTo>
                    <a:pt x="1026" y="4387"/>
                    <a:pt x="1287" y="4122"/>
                    <a:pt x="1305" y="3770"/>
                  </a:cubicBezTo>
                  <a:cubicBezTo>
                    <a:pt x="1384" y="2663"/>
                    <a:pt x="1542" y="1655"/>
                    <a:pt x="1799" y="548"/>
                  </a:cubicBezTo>
                  <a:cubicBezTo>
                    <a:pt x="1859" y="331"/>
                    <a:pt x="1720" y="74"/>
                    <a:pt x="1503" y="14"/>
                  </a:cubicBezTo>
                  <a:cubicBezTo>
                    <a:pt x="1466" y="5"/>
                    <a:pt x="1429" y="1"/>
                    <a:pt x="1393"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1"/>
            <p:cNvSpPr/>
            <p:nvPr/>
          </p:nvSpPr>
          <p:spPr>
            <a:xfrm>
              <a:off x="3601213" y="3617000"/>
              <a:ext cx="29100" cy="88050"/>
            </a:xfrm>
            <a:custGeom>
              <a:avLst/>
              <a:gdLst/>
              <a:ahLst/>
              <a:cxnLst/>
              <a:rect l="l" t="t" r="r" b="b"/>
              <a:pathLst>
                <a:path w="1164" h="3522" extrusionOk="0">
                  <a:moveTo>
                    <a:pt x="777" y="1"/>
                  </a:moveTo>
                  <a:cubicBezTo>
                    <a:pt x="768" y="1"/>
                    <a:pt x="759" y="1"/>
                    <a:pt x="750" y="2"/>
                  </a:cubicBezTo>
                  <a:cubicBezTo>
                    <a:pt x="513" y="2"/>
                    <a:pt x="374" y="180"/>
                    <a:pt x="354" y="397"/>
                  </a:cubicBezTo>
                  <a:cubicBezTo>
                    <a:pt x="236" y="1287"/>
                    <a:pt x="97" y="2117"/>
                    <a:pt x="38" y="3026"/>
                  </a:cubicBezTo>
                  <a:cubicBezTo>
                    <a:pt x="0" y="3274"/>
                    <a:pt x="256" y="3522"/>
                    <a:pt x="486" y="3522"/>
                  </a:cubicBezTo>
                  <a:cubicBezTo>
                    <a:pt x="495" y="3522"/>
                    <a:pt x="504" y="3521"/>
                    <a:pt x="513" y="3520"/>
                  </a:cubicBezTo>
                  <a:cubicBezTo>
                    <a:pt x="809" y="3501"/>
                    <a:pt x="967" y="3303"/>
                    <a:pt x="1007" y="3026"/>
                  </a:cubicBezTo>
                  <a:cubicBezTo>
                    <a:pt x="1086" y="2157"/>
                    <a:pt x="1106" y="1267"/>
                    <a:pt x="1145" y="397"/>
                  </a:cubicBezTo>
                  <a:cubicBezTo>
                    <a:pt x="1164" y="190"/>
                    <a:pt x="967" y="1"/>
                    <a:pt x="777"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1"/>
            <p:cNvSpPr/>
            <p:nvPr/>
          </p:nvSpPr>
          <p:spPr>
            <a:xfrm>
              <a:off x="3547288" y="3358300"/>
              <a:ext cx="61325" cy="30950"/>
            </a:xfrm>
            <a:custGeom>
              <a:avLst/>
              <a:gdLst/>
              <a:ahLst/>
              <a:cxnLst/>
              <a:rect l="l" t="t" r="r" b="b"/>
              <a:pathLst>
                <a:path w="2453" h="1238" extrusionOk="0">
                  <a:moveTo>
                    <a:pt x="554" y="1"/>
                  </a:moveTo>
                  <a:cubicBezTo>
                    <a:pt x="462" y="1"/>
                    <a:pt x="370" y="19"/>
                    <a:pt x="278" y="71"/>
                  </a:cubicBezTo>
                  <a:cubicBezTo>
                    <a:pt x="179" y="131"/>
                    <a:pt x="60" y="249"/>
                    <a:pt x="41" y="388"/>
                  </a:cubicBezTo>
                  <a:cubicBezTo>
                    <a:pt x="1" y="526"/>
                    <a:pt x="21" y="664"/>
                    <a:pt x="100" y="783"/>
                  </a:cubicBezTo>
                  <a:cubicBezTo>
                    <a:pt x="159" y="901"/>
                    <a:pt x="278" y="1020"/>
                    <a:pt x="416" y="1040"/>
                  </a:cubicBezTo>
                  <a:cubicBezTo>
                    <a:pt x="693" y="1079"/>
                    <a:pt x="950" y="1139"/>
                    <a:pt x="1246" y="1158"/>
                  </a:cubicBezTo>
                  <a:cubicBezTo>
                    <a:pt x="1484" y="1178"/>
                    <a:pt x="1701" y="1198"/>
                    <a:pt x="1938" y="1238"/>
                  </a:cubicBezTo>
                  <a:cubicBezTo>
                    <a:pt x="2057" y="1238"/>
                    <a:pt x="2215" y="1178"/>
                    <a:pt x="2294" y="1079"/>
                  </a:cubicBezTo>
                  <a:cubicBezTo>
                    <a:pt x="2353" y="1000"/>
                    <a:pt x="2413" y="921"/>
                    <a:pt x="2413" y="822"/>
                  </a:cubicBezTo>
                  <a:cubicBezTo>
                    <a:pt x="2452" y="585"/>
                    <a:pt x="2314" y="348"/>
                    <a:pt x="2077" y="289"/>
                  </a:cubicBezTo>
                  <a:cubicBezTo>
                    <a:pt x="1839" y="229"/>
                    <a:pt x="1622" y="190"/>
                    <a:pt x="1385" y="131"/>
                  </a:cubicBezTo>
                  <a:cubicBezTo>
                    <a:pt x="1167" y="71"/>
                    <a:pt x="930" y="52"/>
                    <a:pt x="693" y="12"/>
                  </a:cubicBezTo>
                  <a:cubicBezTo>
                    <a:pt x="647" y="5"/>
                    <a:pt x="601" y="1"/>
                    <a:pt x="554"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1"/>
            <p:cNvSpPr/>
            <p:nvPr/>
          </p:nvSpPr>
          <p:spPr>
            <a:xfrm>
              <a:off x="3757813" y="3086450"/>
              <a:ext cx="34625" cy="67600"/>
            </a:xfrm>
            <a:custGeom>
              <a:avLst/>
              <a:gdLst/>
              <a:ahLst/>
              <a:cxnLst/>
              <a:rect l="l" t="t" r="r" b="b"/>
              <a:pathLst>
                <a:path w="1385" h="2704" extrusionOk="0">
                  <a:moveTo>
                    <a:pt x="413" y="0"/>
                  </a:moveTo>
                  <a:cubicBezTo>
                    <a:pt x="381" y="0"/>
                    <a:pt x="348" y="5"/>
                    <a:pt x="317" y="14"/>
                  </a:cubicBezTo>
                  <a:cubicBezTo>
                    <a:pt x="80" y="93"/>
                    <a:pt x="1" y="291"/>
                    <a:pt x="40" y="508"/>
                  </a:cubicBezTo>
                  <a:cubicBezTo>
                    <a:pt x="139" y="1121"/>
                    <a:pt x="258" y="1734"/>
                    <a:pt x="356" y="2347"/>
                  </a:cubicBezTo>
                  <a:cubicBezTo>
                    <a:pt x="376" y="2465"/>
                    <a:pt x="475" y="2584"/>
                    <a:pt x="574" y="2643"/>
                  </a:cubicBezTo>
                  <a:cubicBezTo>
                    <a:pt x="651" y="2682"/>
                    <a:pt x="744" y="2703"/>
                    <a:pt x="832" y="2703"/>
                  </a:cubicBezTo>
                  <a:cubicBezTo>
                    <a:pt x="880" y="2703"/>
                    <a:pt x="927" y="2697"/>
                    <a:pt x="969" y="2683"/>
                  </a:cubicBezTo>
                  <a:cubicBezTo>
                    <a:pt x="1206" y="2604"/>
                    <a:pt x="1384" y="2347"/>
                    <a:pt x="1305" y="2070"/>
                  </a:cubicBezTo>
                  <a:cubicBezTo>
                    <a:pt x="1127" y="1497"/>
                    <a:pt x="969" y="884"/>
                    <a:pt x="811" y="291"/>
                  </a:cubicBezTo>
                  <a:cubicBezTo>
                    <a:pt x="761" y="125"/>
                    <a:pt x="585" y="0"/>
                    <a:pt x="413"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1"/>
            <p:cNvSpPr/>
            <p:nvPr/>
          </p:nvSpPr>
          <p:spPr>
            <a:xfrm>
              <a:off x="3924838" y="3076250"/>
              <a:ext cx="44025" cy="76225"/>
            </a:xfrm>
            <a:custGeom>
              <a:avLst/>
              <a:gdLst/>
              <a:ahLst/>
              <a:cxnLst/>
              <a:rect l="l" t="t" r="r" b="b"/>
              <a:pathLst>
                <a:path w="1761" h="3049" extrusionOk="0">
                  <a:moveTo>
                    <a:pt x="585" y="1"/>
                  </a:moveTo>
                  <a:cubicBezTo>
                    <a:pt x="536" y="1"/>
                    <a:pt x="485" y="9"/>
                    <a:pt x="436" y="27"/>
                  </a:cubicBezTo>
                  <a:cubicBezTo>
                    <a:pt x="159" y="106"/>
                    <a:pt x="1" y="383"/>
                    <a:pt x="80" y="659"/>
                  </a:cubicBezTo>
                  <a:cubicBezTo>
                    <a:pt x="238" y="1312"/>
                    <a:pt x="416" y="1964"/>
                    <a:pt x="574" y="2616"/>
                  </a:cubicBezTo>
                  <a:cubicBezTo>
                    <a:pt x="641" y="2868"/>
                    <a:pt x="894" y="3049"/>
                    <a:pt x="1151" y="3049"/>
                  </a:cubicBezTo>
                  <a:cubicBezTo>
                    <a:pt x="1196" y="3049"/>
                    <a:pt x="1241" y="3043"/>
                    <a:pt x="1286" y="3031"/>
                  </a:cubicBezTo>
                  <a:cubicBezTo>
                    <a:pt x="1562" y="2933"/>
                    <a:pt x="1760" y="2616"/>
                    <a:pt x="1681" y="2320"/>
                  </a:cubicBezTo>
                  <a:cubicBezTo>
                    <a:pt x="1483" y="1668"/>
                    <a:pt x="1286" y="1035"/>
                    <a:pt x="1088" y="383"/>
                  </a:cubicBezTo>
                  <a:cubicBezTo>
                    <a:pt x="1023" y="172"/>
                    <a:pt x="812" y="1"/>
                    <a:pt x="585"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1"/>
            <p:cNvSpPr/>
            <p:nvPr/>
          </p:nvSpPr>
          <p:spPr>
            <a:xfrm>
              <a:off x="4026638" y="3170575"/>
              <a:ext cx="66250" cy="38975"/>
            </a:xfrm>
            <a:custGeom>
              <a:avLst/>
              <a:gdLst/>
              <a:ahLst/>
              <a:cxnLst/>
              <a:rect l="l" t="t" r="r" b="b"/>
              <a:pathLst>
                <a:path w="2650" h="1559" extrusionOk="0">
                  <a:moveTo>
                    <a:pt x="2062" y="1"/>
                  </a:moveTo>
                  <a:cubicBezTo>
                    <a:pt x="1975" y="1"/>
                    <a:pt x="1885" y="23"/>
                    <a:pt x="1800" y="69"/>
                  </a:cubicBezTo>
                  <a:cubicBezTo>
                    <a:pt x="1622" y="168"/>
                    <a:pt x="1444" y="267"/>
                    <a:pt x="1266" y="346"/>
                  </a:cubicBezTo>
                  <a:cubicBezTo>
                    <a:pt x="1305" y="326"/>
                    <a:pt x="1345" y="306"/>
                    <a:pt x="1385" y="286"/>
                  </a:cubicBezTo>
                  <a:lnTo>
                    <a:pt x="1385" y="286"/>
                  </a:lnTo>
                  <a:cubicBezTo>
                    <a:pt x="1068" y="425"/>
                    <a:pt x="732" y="524"/>
                    <a:pt x="396" y="583"/>
                  </a:cubicBezTo>
                  <a:cubicBezTo>
                    <a:pt x="278" y="603"/>
                    <a:pt x="159" y="721"/>
                    <a:pt x="100" y="800"/>
                  </a:cubicBezTo>
                  <a:cubicBezTo>
                    <a:pt x="40" y="919"/>
                    <a:pt x="1" y="1077"/>
                    <a:pt x="40" y="1196"/>
                  </a:cubicBezTo>
                  <a:cubicBezTo>
                    <a:pt x="80" y="1314"/>
                    <a:pt x="159" y="1433"/>
                    <a:pt x="278" y="1492"/>
                  </a:cubicBezTo>
                  <a:cubicBezTo>
                    <a:pt x="367" y="1537"/>
                    <a:pt x="456" y="1559"/>
                    <a:pt x="553" y="1559"/>
                  </a:cubicBezTo>
                  <a:cubicBezTo>
                    <a:pt x="585" y="1559"/>
                    <a:pt x="619" y="1556"/>
                    <a:pt x="653" y="1551"/>
                  </a:cubicBezTo>
                  <a:cubicBezTo>
                    <a:pt x="930" y="1492"/>
                    <a:pt x="1207" y="1433"/>
                    <a:pt x="1464" y="1334"/>
                  </a:cubicBezTo>
                  <a:cubicBezTo>
                    <a:pt x="1760" y="1235"/>
                    <a:pt x="2057" y="1117"/>
                    <a:pt x="2314" y="939"/>
                  </a:cubicBezTo>
                  <a:cubicBezTo>
                    <a:pt x="2531" y="800"/>
                    <a:pt x="2650" y="484"/>
                    <a:pt x="2491" y="247"/>
                  </a:cubicBezTo>
                  <a:cubicBezTo>
                    <a:pt x="2399" y="89"/>
                    <a:pt x="2237" y="1"/>
                    <a:pt x="2062"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1"/>
            <p:cNvSpPr/>
            <p:nvPr/>
          </p:nvSpPr>
          <p:spPr>
            <a:xfrm>
              <a:off x="4158088" y="3409325"/>
              <a:ext cx="32150" cy="68050"/>
            </a:xfrm>
            <a:custGeom>
              <a:avLst/>
              <a:gdLst/>
              <a:ahLst/>
              <a:cxnLst/>
              <a:rect l="l" t="t" r="r" b="b"/>
              <a:pathLst>
                <a:path w="1286" h="2722" extrusionOk="0">
                  <a:moveTo>
                    <a:pt x="150" y="2007"/>
                  </a:moveTo>
                  <a:lnTo>
                    <a:pt x="150" y="2007"/>
                  </a:lnTo>
                  <a:cubicBezTo>
                    <a:pt x="149" y="2012"/>
                    <a:pt x="148" y="2016"/>
                    <a:pt x="146" y="2021"/>
                  </a:cubicBezTo>
                  <a:lnTo>
                    <a:pt x="146" y="2021"/>
                  </a:lnTo>
                  <a:lnTo>
                    <a:pt x="150" y="2012"/>
                  </a:lnTo>
                  <a:lnTo>
                    <a:pt x="150" y="2012"/>
                  </a:lnTo>
                  <a:cubicBezTo>
                    <a:pt x="150" y="2010"/>
                    <a:pt x="150" y="2008"/>
                    <a:pt x="150" y="2007"/>
                  </a:cubicBezTo>
                  <a:close/>
                  <a:moveTo>
                    <a:pt x="564" y="1"/>
                  </a:moveTo>
                  <a:cubicBezTo>
                    <a:pt x="515" y="1"/>
                    <a:pt x="466" y="9"/>
                    <a:pt x="416" y="27"/>
                  </a:cubicBezTo>
                  <a:cubicBezTo>
                    <a:pt x="139" y="106"/>
                    <a:pt x="1" y="383"/>
                    <a:pt x="60" y="659"/>
                  </a:cubicBezTo>
                  <a:cubicBezTo>
                    <a:pt x="93" y="790"/>
                    <a:pt x="112" y="908"/>
                    <a:pt x="140" y="1034"/>
                  </a:cubicBezTo>
                  <a:lnTo>
                    <a:pt x="140" y="1034"/>
                  </a:lnTo>
                  <a:cubicBezTo>
                    <a:pt x="139" y="1017"/>
                    <a:pt x="139" y="997"/>
                    <a:pt x="139" y="976"/>
                  </a:cubicBezTo>
                  <a:lnTo>
                    <a:pt x="139" y="976"/>
                  </a:lnTo>
                  <a:cubicBezTo>
                    <a:pt x="143" y="1007"/>
                    <a:pt x="146" y="1038"/>
                    <a:pt x="148" y="1069"/>
                  </a:cubicBezTo>
                  <a:lnTo>
                    <a:pt x="148" y="1069"/>
                  </a:lnTo>
                  <a:cubicBezTo>
                    <a:pt x="145" y="1058"/>
                    <a:pt x="143" y="1046"/>
                    <a:pt x="140" y="1034"/>
                  </a:cubicBezTo>
                  <a:lnTo>
                    <a:pt x="140" y="1034"/>
                  </a:lnTo>
                  <a:cubicBezTo>
                    <a:pt x="141" y="1056"/>
                    <a:pt x="144" y="1075"/>
                    <a:pt x="150" y="1093"/>
                  </a:cubicBezTo>
                  <a:lnTo>
                    <a:pt x="150" y="1093"/>
                  </a:lnTo>
                  <a:cubicBezTo>
                    <a:pt x="150" y="1085"/>
                    <a:pt x="149" y="1077"/>
                    <a:pt x="148" y="1069"/>
                  </a:cubicBezTo>
                  <a:lnTo>
                    <a:pt x="148" y="1069"/>
                  </a:lnTo>
                  <a:cubicBezTo>
                    <a:pt x="152" y="1084"/>
                    <a:pt x="155" y="1099"/>
                    <a:pt x="159" y="1114"/>
                  </a:cubicBezTo>
                  <a:cubicBezTo>
                    <a:pt x="155" y="1107"/>
                    <a:pt x="153" y="1100"/>
                    <a:pt x="150" y="1093"/>
                  </a:cubicBezTo>
                  <a:lnTo>
                    <a:pt x="150" y="1093"/>
                  </a:lnTo>
                  <a:cubicBezTo>
                    <a:pt x="175" y="1394"/>
                    <a:pt x="175" y="1706"/>
                    <a:pt x="150" y="2007"/>
                  </a:cubicBezTo>
                  <a:lnTo>
                    <a:pt x="150" y="2007"/>
                  </a:lnTo>
                  <a:cubicBezTo>
                    <a:pt x="152" y="1999"/>
                    <a:pt x="155" y="1991"/>
                    <a:pt x="159" y="1984"/>
                  </a:cubicBezTo>
                  <a:lnTo>
                    <a:pt x="159" y="1984"/>
                  </a:lnTo>
                  <a:lnTo>
                    <a:pt x="150" y="2012"/>
                  </a:lnTo>
                  <a:lnTo>
                    <a:pt x="150" y="2012"/>
                  </a:lnTo>
                  <a:cubicBezTo>
                    <a:pt x="147" y="2049"/>
                    <a:pt x="143" y="2085"/>
                    <a:pt x="139" y="2122"/>
                  </a:cubicBezTo>
                  <a:cubicBezTo>
                    <a:pt x="139" y="2094"/>
                    <a:pt x="139" y="2055"/>
                    <a:pt x="146" y="2021"/>
                  </a:cubicBezTo>
                  <a:lnTo>
                    <a:pt x="146" y="2021"/>
                  </a:lnTo>
                  <a:lnTo>
                    <a:pt x="139" y="2043"/>
                  </a:lnTo>
                  <a:cubicBezTo>
                    <a:pt x="119" y="2142"/>
                    <a:pt x="119" y="2241"/>
                    <a:pt x="139" y="2339"/>
                  </a:cubicBezTo>
                  <a:cubicBezTo>
                    <a:pt x="159" y="2379"/>
                    <a:pt x="179" y="2419"/>
                    <a:pt x="199" y="2458"/>
                  </a:cubicBezTo>
                  <a:cubicBezTo>
                    <a:pt x="278" y="2616"/>
                    <a:pt x="436" y="2695"/>
                    <a:pt x="594" y="2715"/>
                  </a:cubicBezTo>
                  <a:cubicBezTo>
                    <a:pt x="629" y="2719"/>
                    <a:pt x="664" y="2722"/>
                    <a:pt x="697" y="2722"/>
                  </a:cubicBezTo>
                  <a:cubicBezTo>
                    <a:pt x="813" y="2722"/>
                    <a:pt x="917" y="2693"/>
                    <a:pt x="1009" y="2616"/>
                  </a:cubicBezTo>
                  <a:cubicBezTo>
                    <a:pt x="1147" y="2498"/>
                    <a:pt x="1207" y="2359"/>
                    <a:pt x="1226" y="2181"/>
                  </a:cubicBezTo>
                  <a:cubicBezTo>
                    <a:pt x="1286" y="1588"/>
                    <a:pt x="1226" y="956"/>
                    <a:pt x="1048" y="383"/>
                  </a:cubicBezTo>
                  <a:cubicBezTo>
                    <a:pt x="984" y="172"/>
                    <a:pt x="786" y="1"/>
                    <a:pt x="564"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1"/>
            <p:cNvSpPr/>
            <p:nvPr/>
          </p:nvSpPr>
          <p:spPr>
            <a:xfrm>
              <a:off x="4231738" y="3306150"/>
              <a:ext cx="47450" cy="62850"/>
            </a:xfrm>
            <a:custGeom>
              <a:avLst/>
              <a:gdLst/>
              <a:ahLst/>
              <a:cxnLst/>
              <a:rect l="l" t="t" r="r" b="b"/>
              <a:pathLst>
                <a:path w="1898" h="2514" extrusionOk="0">
                  <a:moveTo>
                    <a:pt x="507" y="0"/>
                  </a:moveTo>
                  <a:cubicBezTo>
                    <a:pt x="389" y="0"/>
                    <a:pt x="275" y="45"/>
                    <a:pt x="198" y="141"/>
                  </a:cubicBezTo>
                  <a:cubicBezTo>
                    <a:pt x="20" y="339"/>
                    <a:pt x="0" y="615"/>
                    <a:pt x="198" y="813"/>
                  </a:cubicBezTo>
                  <a:cubicBezTo>
                    <a:pt x="257" y="872"/>
                    <a:pt x="316" y="952"/>
                    <a:pt x="376" y="1011"/>
                  </a:cubicBezTo>
                  <a:cubicBezTo>
                    <a:pt x="356" y="991"/>
                    <a:pt x="316" y="952"/>
                    <a:pt x="297" y="932"/>
                  </a:cubicBezTo>
                  <a:lnTo>
                    <a:pt x="297" y="932"/>
                  </a:lnTo>
                  <a:cubicBezTo>
                    <a:pt x="446" y="1115"/>
                    <a:pt x="554" y="1312"/>
                    <a:pt x="655" y="1511"/>
                  </a:cubicBezTo>
                  <a:lnTo>
                    <a:pt x="655" y="1511"/>
                  </a:lnTo>
                  <a:cubicBezTo>
                    <a:pt x="752" y="1726"/>
                    <a:pt x="811" y="1922"/>
                    <a:pt x="850" y="2138"/>
                  </a:cubicBezTo>
                  <a:cubicBezTo>
                    <a:pt x="870" y="2256"/>
                    <a:pt x="988" y="2394"/>
                    <a:pt x="1087" y="2454"/>
                  </a:cubicBezTo>
                  <a:cubicBezTo>
                    <a:pt x="1151" y="2492"/>
                    <a:pt x="1248" y="2514"/>
                    <a:pt x="1340" y="2514"/>
                  </a:cubicBezTo>
                  <a:cubicBezTo>
                    <a:pt x="1391" y="2514"/>
                    <a:pt x="1441" y="2507"/>
                    <a:pt x="1483" y="2493"/>
                  </a:cubicBezTo>
                  <a:cubicBezTo>
                    <a:pt x="1740" y="2414"/>
                    <a:pt x="1898" y="2157"/>
                    <a:pt x="1838" y="1881"/>
                  </a:cubicBezTo>
                  <a:cubicBezTo>
                    <a:pt x="1680" y="1228"/>
                    <a:pt x="1324" y="615"/>
                    <a:pt x="850" y="141"/>
                  </a:cubicBezTo>
                  <a:cubicBezTo>
                    <a:pt x="759" y="50"/>
                    <a:pt x="631" y="0"/>
                    <a:pt x="507"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1"/>
            <p:cNvSpPr/>
            <p:nvPr/>
          </p:nvSpPr>
          <p:spPr>
            <a:xfrm>
              <a:off x="4112638" y="3662950"/>
              <a:ext cx="34125" cy="74350"/>
            </a:xfrm>
            <a:custGeom>
              <a:avLst/>
              <a:gdLst/>
              <a:ahLst/>
              <a:cxnLst/>
              <a:rect l="l" t="t" r="r" b="b"/>
              <a:pathLst>
                <a:path w="1365" h="2974" extrusionOk="0">
                  <a:moveTo>
                    <a:pt x="864" y="0"/>
                  </a:moveTo>
                  <a:cubicBezTo>
                    <a:pt x="638" y="0"/>
                    <a:pt x="393" y="137"/>
                    <a:pt x="356" y="378"/>
                  </a:cubicBezTo>
                  <a:cubicBezTo>
                    <a:pt x="238" y="1050"/>
                    <a:pt x="99" y="1742"/>
                    <a:pt x="20" y="2434"/>
                  </a:cubicBezTo>
                  <a:cubicBezTo>
                    <a:pt x="0" y="2572"/>
                    <a:pt x="79" y="2730"/>
                    <a:pt x="158" y="2809"/>
                  </a:cubicBezTo>
                  <a:cubicBezTo>
                    <a:pt x="257" y="2908"/>
                    <a:pt x="356" y="2948"/>
                    <a:pt x="475" y="2967"/>
                  </a:cubicBezTo>
                  <a:cubicBezTo>
                    <a:pt x="499" y="2971"/>
                    <a:pt x="524" y="2973"/>
                    <a:pt x="549" y="2973"/>
                  </a:cubicBezTo>
                  <a:cubicBezTo>
                    <a:pt x="770" y="2973"/>
                    <a:pt x="1012" y="2822"/>
                    <a:pt x="1048" y="2592"/>
                  </a:cubicBezTo>
                  <a:cubicBezTo>
                    <a:pt x="1186" y="1900"/>
                    <a:pt x="1246" y="1188"/>
                    <a:pt x="1344" y="496"/>
                  </a:cubicBezTo>
                  <a:cubicBezTo>
                    <a:pt x="1364" y="398"/>
                    <a:pt x="1285" y="220"/>
                    <a:pt x="1206" y="141"/>
                  </a:cubicBezTo>
                  <a:cubicBezTo>
                    <a:pt x="1107" y="81"/>
                    <a:pt x="1028" y="22"/>
                    <a:pt x="910" y="2"/>
                  </a:cubicBezTo>
                  <a:cubicBezTo>
                    <a:pt x="895" y="1"/>
                    <a:pt x="880" y="0"/>
                    <a:pt x="864"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1"/>
            <p:cNvSpPr/>
            <p:nvPr/>
          </p:nvSpPr>
          <p:spPr>
            <a:xfrm>
              <a:off x="3788938" y="3714200"/>
              <a:ext cx="65750" cy="30025"/>
            </a:xfrm>
            <a:custGeom>
              <a:avLst/>
              <a:gdLst/>
              <a:ahLst/>
              <a:cxnLst/>
              <a:rect l="l" t="t" r="r" b="b"/>
              <a:pathLst>
                <a:path w="2630" h="1201" extrusionOk="0">
                  <a:moveTo>
                    <a:pt x="851" y="67"/>
                  </a:moveTo>
                  <a:cubicBezTo>
                    <a:pt x="889" y="80"/>
                    <a:pt x="919" y="93"/>
                    <a:pt x="946" y="105"/>
                  </a:cubicBezTo>
                  <a:lnTo>
                    <a:pt x="946" y="105"/>
                  </a:lnTo>
                  <a:cubicBezTo>
                    <a:pt x="914" y="93"/>
                    <a:pt x="883" y="81"/>
                    <a:pt x="851" y="67"/>
                  </a:cubicBezTo>
                  <a:close/>
                  <a:moveTo>
                    <a:pt x="576" y="1"/>
                  </a:moveTo>
                  <a:cubicBezTo>
                    <a:pt x="543" y="1"/>
                    <a:pt x="510" y="3"/>
                    <a:pt x="475" y="8"/>
                  </a:cubicBezTo>
                  <a:cubicBezTo>
                    <a:pt x="297" y="48"/>
                    <a:pt x="179" y="186"/>
                    <a:pt x="120" y="324"/>
                  </a:cubicBezTo>
                  <a:cubicBezTo>
                    <a:pt x="1" y="621"/>
                    <a:pt x="159" y="937"/>
                    <a:pt x="475" y="1036"/>
                  </a:cubicBezTo>
                  <a:cubicBezTo>
                    <a:pt x="772" y="1135"/>
                    <a:pt x="1088" y="1174"/>
                    <a:pt x="1424" y="1194"/>
                  </a:cubicBezTo>
                  <a:cubicBezTo>
                    <a:pt x="1495" y="1198"/>
                    <a:pt x="1565" y="1201"/>
                    <a:pt x="1635" y="1201"/>
                  </a:cubicBezTo>
                  <a:cubicBezTo>
                    <a:pt x="1875" y="1201"/>
                    <a:pt x="2108" y="1172"/>
                    <a:pt x="2353" y="1095"/>
                  </a:cubicBezTo>
                  <a:cubicBezTo>
                    <a:pt x="2630" y="1036"/>
                    <a:pt x="2630" y="601"/>
                    <a:pt x="2353" y="522"/>
                  </a:cubicBezTo>
                  <a:cubicBezTo>
                    <a:pt x="1972" y="449"/>
                    <a:pt x="1608" y="360"/>
                    <a:pt x="1245" y="224"/>
                  </a:cubicBezTo>
                  <a:lnTo>
                    <a:pt x="1245" y="224"/>
                  </a:lnTo>
                  <a:cubicBezTo>
                    <a:pt x="1252" y="225"/>
                    <a:pt x="1259" y="225"/>
                    <a:pt x="1266" y="225"/>
                  </a:cubicBezTo>
                  <a:cubicBezTo>
                    <a:pt x="1161" y="180"/>
                    <a:pt x="1055" y="147"/>
                    <a:pt x="950" y="107"/>
                  </a:cubicBezTo>
                  <a:lnTo>
                    <a:pt x="950" y="107"/>
                  </a:lnTo>
                  <a:cubicBezTo>
                    <a:pt x="923" y="94"/>
                    <a:pt x="897" y="81"/>
                    <a:pt x="871" y="67"/>
                  </a:cubicBezTo>
                  <a:cubicBezTo>
                    <a:pt x="767" y="23"/>
                    <a:pt x="674" y="1"/>
                    <a:pt x="576"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1"/>
            <p:cNvSpPr/>
            <p:nvPr/>
          </p:nvSpPr>
          <p:spPr>
            <a:xfrm>
              <a:off x="3546813" y="3766525"/>
              <a:ext cx="75125" cy="64900"/>
            </a:xfrm>
            <a:custGeom>
              <a:avLst/>
              <a:gdLst/>
              <a:ahLst/>
              <a:cxnLst/>
              <a:rect l="l" t="t" r="r" b="b"/>
              <a:pathLst>
                <a:path w="3005" h="2596" extrusionOk="0">
                  <a:moveTo>
                    <a:pt x="1700" y="821"/>
                  </a:moveTo>
                  <a:cubicBezTo>
                    <a:pt x="1714" y="835"/>
                    <a:pt x="1728" y="846"/>
                    <a:pt x="1743" y="857"/>
                  </a:cubicBezTo>
                  <a:lnTo>
                    <a:pt x="1743" y="857"/>
                  </a:lnTo>
                  <a:cubicBezTo>
                    <a:pt x="1728" y="845"/>
                    <a:pt x="1714" y="833"/>
                    <a:pt x="1700" y="821"/>
                  </a:cubicBezTo>
                  <a:close/>
                  <a:moveTo>
                    <a:pt x="573" y="0"/>
                  </a:moveTo>
                  <a:cubicBezTo>
                    <a:pt x="435" y="0"/>
                    <a:pt x="297" y="50"/>
                    <a:pt x="198" y="149"/>
                  </a:cubicBezTo>
                  <a:cubicBezTo>
                    <a:pt x="0" y="366"/>
                    <a:pt x="20" y="663"/>
                    <a:pt x="198" y="900"/>
                  </a:cubicBezTo>
                  <a:cubicBezTo>
                    <a:pt x="475" y="1196"/>
                    <a:pt x="751" y="1493"/>
                    <a:pt x="1048" y="1770"/>
                  </a:cubicBezTo>
                  <a:cubicBezTo>
                    <a:pt x="1206" y="1908"/>
                    <a:pt x="1384" y="2046"/>
                    <a:pt x="1562" y="2185"/>
                  </a:cubicBezTo>
                  <a:cubicBezTo>
                    <a:pt x="1641" y="2244"/>
                    <a:pt x="1740" y="2323"/>
                    <a:pt x="1839" y="2382"/>
                  </a:cubicBezTo>
                  <a:cubicBezTo>
                    <a:pt x="1977" y="2461"/>
                    <a:pt x="2096" y="2521"/>
                    <a:pt x="2234" y="2580"/>
                  </a:cubicBezTo>
                  <a:cubicBezTo>
                    <a:pt x="2275" y="2590"/>
                    <a:pt x="2318" y="2595"/>
                    <a:pt x="2361" y="2595"/>
                  </a:cubicBezTo>
                  <a:cubicBezTo>
                    <a:pt x="2569" y="2595"/>
                    <a:pt x="2788" y="2483"/>
                    <a:pt x="2886" y="2303"/>
                  </a:cubicBezTo>
                  <a:cubicBezTo>
                    <a:pt x="3005" y="2086"/>
                    <a:pt x="2985" y="1809"/>
                    <a:pt x="2787" y="1631"/>
                  </a:cubicBezTo>
                  <a:cubicBezTo>
                    <a:pt x="2609" y="1453"/>
                    <a:pt x="2412" y="1315"/>
                    <a:pt x="2194" y="1196"/>
                  </a:cubicBezTo>
                  <a:cubicBezTo>
                    <a:pt x="2053" y="1102"/>
                    <a:pt x="1925" y="1009"/>
                    <a:pt x="1799" y="905"/>
                  </a:cubicBezTo>
                  <a:lnTo>
                    <a:pt x="1799" y="905"/>
                  </a:lnTo>
                  <a:cubicBezTo>
                    <a:pt x="1806" y="910"/>
                    <a:pt x="1812" y="915"/>
                    <a:pt x="1819" y="920"/>
                  </a:cubicBezTo>
                  <a:cubicBezTo>
                    <a:pt x="1793" y="894"/>
                    <a:pt x="1768" y="877"/>
                    <a:pt x="1743" y="857"/>
                  </a:cubicBezTo>
                  <a:lnTo>
                    <a:pt x="1743" y="857"/>
                  </a:lnTo>
                  <a:cubicBezTo>
                    <a:pt x="1761" y="873"/>
                    <a:pt x="1780" y="889"/>
                    <a:pt x="1799" y="905"/>
                  </a:cubicBezTo>
                  <a:lnTo>
                    <a:pt x="1799" y="905"/>
                  </a:lnTo>
                  <a:cubicBezTo>
                    <a:pt x="1491" y="672"/>
                    <a:pt x="1220" y="420"/>
                    <a:pt x="949" y="149"/>
                  </a:cubicBezTo>
                  <a:cubicBezTo>
                    <a:pt x="850" y="50"/>
                    <a:pt x="712" y="0"/>
                    <a:pt x="573"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1"/>
            <p:cNvSpPr/>
            <p:nvPr/>
          </p:nvSpPr>
          <p:spPr>
            <a:xfrm>
              <a:off x="3629838" y="3888925"/>
              <a:ext cx="47950" cy="59200"/>
            </a:xfrm>
            <a:custGeom>
              <a:avLst/>
              <a:gdLst/>
              <a:ahLst/>
              <a:cxnLst/>
              <a:rect l="l" t="t" r="r" b="b"/>
              <a:pathLst>
                <a:path w="1918" h="2368" extrusionOk="0">
                  <a:moveTo>
                    <a:pt x="1404" y="1"/>
                  </a:moveTo>
                  <a:cubicBezTo>
                    <a:pt x="1243" y="1"/>
                    <a:pt x="1083" y="85"/>
                    <a:pt x="988" y="234"/>
                  </a:cubicBezTo>
                  <a:cubicBezTo>
                    <a:pt x="712" y="689"/>
                    <a:pt x="415" y="1143"/>
                    <a:pt x="138" y="1598"/>
                  </a:cubicBezTo>
                  <a:cubicBezTo>
                    <a:pt x="0" y="1835"/>
                    <a:pt x="79" y="2171"/>
                    <a:pt x="316" y="2309"/>
                  </a:cubicBezTo>
                  <a:cubicBezTo>
                    <a:pt x="394" y="2348"/>
                    <a:pt x="480" y="2368"/>
                    <a:pt x="566" y="2368"/>
                  </a:cubicBezTo>
                  <a:cubicBezTo>
                    <a:pt x="742" y="2368"/>
                    <a:pt x="915" y="2285"/>
                    <a:pt x="1008" y="2112"/>
                  </a:cubicBezTo>
                  <a:cubicBezTo>
                    <a:pt x="1285" y="1657"/>
                    <a:pt x="1542" y="1163"/>
                    <a:pt x="1799" y="689"/>
                  </a:cubicBezTo>
                  <a:cubicBezTo>
                    <a:pt x="1917" y="491"/>
                    <a:pt x="1858" y="175"/>
                    <a:pt x="1621" y="56"/>
                  </a:cubicBezTo>
                  <a:cubicBezTo>
                    <a:pt x="1552" y="19"/>
                    <a:pt x="1478" y="1"/>
                    <a:pt x="1404"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1"/>
            <p:cNvSpPr/>
            <p:nvPr/>
          </p:nvSpPr>
          <p:spPr>
            <a:xfrm>
              <a:off x="3554213" y="3454800"/>
              <a:ext cx="42525" cy="71775"/>
            </a:xfrm>
            <a:custGeom>
              <a:avLst/>
              <a:gdLst/>
              <a:ahLst/>
              <a:cxnLst/>
              <a:rect l="l" t="t" r="r" b="b"/>
              <a:pathLst>
                <a:path w="1701" h="2871" extrusionOk="0">
                  <a:moveTo>
                    <a:pt x="576" y="0"/>
                  </a:moveTo>
                  <a:cubicBezTo>
                    <a:pt x="529" y="0"/>
                    <a:pt x="482" y="8"/>
                    <a:pt x="436" y="26"/>
                  </a:cubicBezTo>
                  <a:cubicBezTo>
                    <a:pt x="159" y="105"/>
                    <a:pt x="1" y="362"/>
                    <a:pt x="80" y="639"/>
                  </a:cubicBezTo>
                  <a:cubicBezTo>
                    <a:pt x="159" y="936"/>
                    <a:pt x="238" y="1252"/>
                    <a:pt x="317" y="1548"/>
                  </a:cubicBezTo>
                  <a:cubicBezTo>
                    <a:pt x="396" y="1865"/>
                    <a:pt x="455" y="2161"/>
                    <a:pt x="554" y="2458"/>
                  </a:cubicBezTo>
                  <a:cubicBezTo>
                    <a:pt x="638" y="2693"/>
                    <a:pt x="864" y="2870"/>
                    <a:pt x="1100" y="2870"/>
                  </a:cubicBezTo>
                  <a:cubicBezTo>
                    <a:pt x="1142" y="2870"/>
                    <a:pt x="1184" y="2865"/>
                    <a:pt x="1226" y="2853"/>
                  </a:cubicBezTo>
                  <a:cubicBezTo>
                    <a:pt x="1523" y="2754"/>
                    <a:pt x="1701" y="2477"/>
                    <a:pt x="1622" y="2161"/>
                  </a:cubicBezTo>
                  <a:cubicBezTo>
                    <a:pt x="1543" y="1865"/>
                    <a:pt x="1424" y="1568"/>
                    <a:pt x="1325" y="1272"/>
                  </a:cubicBezTo>
                  <a:cubicBezTo>
                    <a:pt x="1246" y="975"/>
                    <a:pt x="1147" y="679"/>
                    <a:pt x="1048" y="362"/>
                  </a:cubicBezTo>
                  <a:cubicBezTo>
                    <a:pt x="984" y="168"/>
                    <a:pt x="786" y="0"/>
                    <a:pt x="576"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1"/>
            <p:cNvSpPr/>
            <p:nvPr/>
          </p:nvSpPr>
          <p:spPr>
            <a:xfrm>
              <a:off x="3539888" y="3212200"/>
              <a:ext cx="50925" cy="51700"/>
            </a:xfrm>
            <a:custGeom>
              <a:avLst/>
              <a:gdLst/>
              <a:ahLst/>
              <a:cxnLst/>
              <a:rect l="l" t="t" r="r" b="b"/>
              <a:pathLst>
                <a:path w="2037" h="2068" extrusionOk="0">
                  <a:moveTo>
                    <a:pt x="1671" y="0"/>
                  </a:moveTo>
                  <a:cubicBezTo>
                    <a:pt x="1582" y="0"/>
                    <a:pt x="1493" y="35"/>
                    <a:pt x="1424" y="104"/>
                  </a:cubicBezTo>
                  <a:cubicBezTo>
                    <a:pt x="1226" y="302"/>
                    <a:pt x="1028" y="499"/>
                    <a:pt x="831" y="677"/>
                  </a:cubicBezTo>
                  <a:cubicBezTo>
                    <a:pt x="613" y="875"/>
                    <a:pt x="416" y="1053"/>
                    <a:pt x="218" y="1250"/>
                  </a:cubicBezTo>
                  <a:cubicBezTo>
                    <a:pt x="0" y="1448"/>
                    <a:pt x="40" y="1804"/>
                    <a:pt x="257" y="1962"/>
                  </a:cubicBezTo>
                  <a:cubicBezTo>
                    <a:pt x="334" y="2039"/>
                    <a:pt x="423" y="2068"/>
                    <a:pt x="523" y="2068"/>
                  </a:cubicBezTo>
                  <a:cubicBezTo>
                    <a:pt x="552" y="2068"/>
                    <a:pt x="582" y="2065"/>
                    <a:pt x="613" y="2061"/>
                  </a:cubicBezTo>
                  <a:cubicBezTo>
                    <a:pt x="692" y="2061"/>
                    <a:pt x="752" y="2041"/>
                    <a:pt x="791" y="2001"/>
                  </a:cubicBezTo>
                  <a:cubicBezTo>
                    <a:pt x="870" y="1962"/>
                    <a:pt x="930" y="1903"/>
                    <a:pt x="969" y="1824"/>
                  </a:cubicBezTo>
                  <a:cubicBezTo>
                    <a:pt x="1152" y="1586"/>
                    <a:pt x="1351" y="1332"/>
                    <a:pt x="1536" y="1076"/>
                  </a:cubicBezTo>
                  <a:lnTo>
                    <a:pt x="1536" y="1076"/>
                  </a:lnTo>
                  <a:cubicBezTo>
                    <a:pt x="1670" y="922"/>
                    <a:pt x="1803" y="751"/>
                    <a:pt x="1918" y="598"/>
                  </a:cubicBezTo>
                  <a:cubicBezTo>
                    <a:pt x="1977" y="519"/>
                    <a:pt x="2036" y="440"/>
                    <a:pt x="2036" y="341"/>
                  </a:cubicBezTo>
                  <a:cubicBezTo>
                    <a:pt x="2036" y="262"/>
                    <a:pt x="1997" y="163"/>
                    <a:pt x="1918" y="104"/>
                  </a:cubicBezTo>
                  <a:cubicBezTo>
                    <a:pt x="1849" y="35"/>
                    <a:pt x="1760" y="0"/>
                    <a:pt x="1671"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1"/>
            <p:cNvSpPr/>
            <p:nvPr/>
          </p:nvSpPr>
          <p:spPr>
            <a:xfrm>
              <a:off x="3627838" y="3087475"/>
              <a:ext cx="59350" cy="47550"/>
            </a:xfrm>
            <a:custGeom>
              <a:avLst/>
              <a:gdLst/>
              <a:ahLst/>
              <a:cxnLst/>
              <a:rect l="l" t="t" r="r" b="b"/>
              <a:pathLst>
                <a:path w="2374" h="1902" extrusionOk="0">
                  <a:moveTo>
                    <a:pt x="1029" y="448"/>
                  </a:moveTo>
                  <a:cubicBezTo>
                    <a:pt x="1035" y="454"/>
                    <a:pt x="1042" y="459"/>
                    <a:pt x="1051" y="465"/>
                  </a:cubicBezTo>
                  <a:lnTo>
                    <a:pt x="1051" y="465"/>
                  </a:lnTo>
                  <a:cubicBezTo>
                    <a:pt x="1048" y="465"/>
                    <a:pt x="1042" y="460"/>
                    <a:pt x="1029" y="448"/>
                  </a:cubicBezTo>
                  <a:close/>
                  <a:moveTo>
                    <a:pt x="2037" y="1041"/>
                  </a:moveTo>
                  <a:cubicBezTo>
                    <a:pt x="2052" y="1048"/>
                    <a:pt x="2068" y="1056"/>
                    <a:pt x="2082" y="1064"/>
                  </a:cubicBezTo>
                  <a:lnTo>
                    <a:pt x="2082" y="1064"/>
                  </a:lnTo>
                  <a:cubicBezTo>
                    <a:pt x="2081" y="1058"/>
                    <a:pt x="2050" y="1041"/>
                    <a:pt x="2037" y="1041"/>
                  </a:cubicBezTo>
                  <a:close/>
                  <a:moveTo>
                    <a:pt x="370" y="0"/>
                  </a:moveTo>
                  <a:cubicBezTo>
                    <a:pt x="282" y="0"/>
                    <a:pt x="197" y="35"/>
                    <a:pt x="139" y="112"/>
                  </a:cubicBezTo>
                  <a:cubicBezTo>
                    <a:pt x="1" y="250"/>
                    <a:pt x="1" y="467"/>
                    <a:pt x="139" y="606"/>
                  </a:cubicBezTo>
                  <a:cubicBezTo>
                    <a:pt x="574" y="1100"/>
                    <a:pt x="1108" y="1515"/>
                    <a:pt x="1701" y="1851"/>
                  </a:cubicBezTo>
                  <a:cubicBezTo>
                    <a:pt x="1764" y="1885"/>
                    <a:pt x="1833" y="1901"/>
                    <a:pt x="1902" y="1901"/>
                  </a:cubicBezTo>
                  <a:cubicBezTo>
                    <a:pt x="2073" y="1901"/>
                    <a:pt x="2243" y="1803"/>
                    <a:pt x="2314" y="1634"/>
                  </a:cubicBezTo>
                  <a:cubicBezTo>
                    <a:pt x="2373" y="1515"/>
                    <a:pt x="2373" y="1416"/>
                    <a:pt x="2314" y="1298"/>
                  </a:cubicBezTo>
                  <a:cubicBezTo>
                    <a:pt x="2262" y="1177"/>
                    <a:pt x="2181" y="1117"/>
                    <a:pt x="2082" y="1064"/>
                  </a:cubicBezTo>
                  <a:lnTo>
                    <a:pt x="2082" y="1064"/>
                  </a:lnTo>
                  <a:cubicBezTo>
                    <a:pt x="2083" y="1065"/>
                    <a:pt x="2082" y="1066"/>
                    <a:pt x="2079" y="1066"/>
                  </a:cubicBezTo>
                  <a:cubicBezTo>
                    <a:pt x="2076" y="1066"/>
                    <a:pt x="2069" y="1064"/>
                    <a:pt x="2057" y="1060"/>
                  </a:cubicBezTo>
                  <a:lnTo>
                    <a:pt x="1997" y="1021"/>
                  </a:lnTo>
                  <a:cubicBezTo>
                    <a:pt x="1978" y="1001"/>
                    <a:pt x="1938" y="1001"/>
                    <a:pt x="1918" y="981"/>
                  </a:cubicBezTo>
                  <a:cubicBezTo>
                    <a:pt x="1839" y="942"/>
                    <a:pt x="1760" y="902"/>
                    <a:pt x="1701" y="883"/>
                  </a:cubicBezTo>
                  <a:cubicBezTo>
                    <a:pt x="1563" y="803"/>
                    <a:pt x="1424" y="724"/>
                    <a:pt x="1306" y="645"/>
                  </a:cubicBezTo>
                  <a:cubicBezTo>
                    <a:pt x="1246" y="606"/>
                    <a:pt x="1187" y="546"/>
                    <a:pt x="1108" y="507"/>
                  </a:cubicBezTo>
                  <a:cubicBezTo>
                    <a:pt x="1094" y="493"/>
                    <a:pt x="1070" y="479"/>
                    <a:pt x="1051" y="465"/>
                  </a:cubicBezTo>
                  <a:lnTo>
                    <a:pt x="1051" y="465"/>
                  </a:lnTo>
                  <a:cubicBezTo>
                    <a:pt x="1051" y="465"/>
                    <a:pt x="1051" y="465"/>
                    <a:pt x="1051" y="465"/>
                  </a:cubicBezTo>
                  <a:cubicBezTo>
                    <a:pt x="1055" y="465"/>
                    <a:pt x="1042" y="448"/>
                    <a:pt x="1029" y="448"/>
                  </a:cubicBezTo>
                  <a:lnTo>
                    <a:pt x="989" y="428"/>
                  </a:lnTo>
                  <a:cubicBezTo>
                    <a:pt x="871" y="329"/>
                    <a:pt x="752" y="210"/>
                    <a:pt x="634" y="112"/>
                  </a:cubicBezTo>
                  <a:cubicBezTo>
                    <a:pt x="562" y="40"/>
                    <a:pt x="464" y="0"/>
                    <a:pt x="370"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1"/>
            <p:cNvSpPr/>
            <p:nvPr/>
          </p:nvSpPr>
          <p:spPr>
            <a:xfrm>
              <a:off x="4240613" y="3415425"/>
              <a:ext cx="42525" cy="55750"/>
            </a:xfrm>
            <a:custGeom>
              <a:avLst/>
              <a:gdLst/>
              <a:ahLst/>
              <a:cxnLst/>
              <a:rect l="l" t="t" r="r" b="b"/>
              <a:pathLst>
                <a:path w="1701" h="2230" extrusionOk="0">
                  <a:moveTo>
                    <a:pt x="1132" y="0"/>
                  </a:moveTo>
                  <a:cubicBezTo>
                    <a:pt x="1084" y="0"/>
                    <a:pt x="1035" y="7"/>
                    <a:pt x="989" y="20"/>
                  </a:cubicBezTo>
                  <a:cubicBezTo>
                    <a:pt x="851" y="59"/>
                    <a:pt x="713" y="139"/>
                    <a:pt x="653" y="277"/>
                  </a:cubicBezTo>
                  <a:cubicBezTo>
                    <a:pt x="554" y="455"/>
                    <a:pt x="456" y="633"/>
                    <a:pt x="357" y="830"/>
                  </a:cubicBezTo>
                  <a:cubicBezTo>
                    <a:pt x="258" y="1008"/>
                    <a:pt x="179" y="1186"/>
                    <a:pt x="100" y="1384"/>
                  </a:cubicBezTo>
                  <a:cubicBezTo>
                    <a:pt x="40" y="1443"/>
                    <a:pt x="21" y="1522"/>
                    <a:pt x="21" y="1601"/>
                  </a:cubicBezTo>
                  <a:cubicBezTo>
                    <a:pt x="1" y="1661"/>
                    <a:pt x="21" y="1740"/>
                    <a:pt x="40" y="1819"/>
                  </a:cubicBezTo>
                  <a:cubicBezTo>
                    <a:pt x="80" y="1937"/>
                    <a:pt x="179" y="2095"/>
                    <a:pt x="297" y="2155"/>
                  </a:cubicBezTo>
                  <a:cubicBezTo>
                    <a:pt x="383" y="2197"/>
                    <a:pt x="489" y="2230"/>
                    <a:pt x="601" y="2230"/>
                  </a:cubicBezTo>
                  <a:cubicBezTo>
                    <a:pt x="644" y="2230"/>
                    <a:pt x="688" y="2225"/>
                    <a:pt x="732" y="2214"/>
                  </a:cubicBezTo>
                  <a:cubicBezTo>
                    <a:pt x="851" y="2155"/>
                    <a:pt x="989" y="2076"/>
                    <a:pt x="1049" y="1957"/>
                  </a:cubicBezTo>
                  <a:cubicBezTo>
                    <a:pt x="1167" y="1759"/>
                    <a:pt x="1246" y="1581"/>
                    <a:pt x="1345" y="1404"/>
                  </a:cubicBezTo>
                  <a:lnTo>
                    <a:pt x="1602" y="830"/>
                  </a:lnTo>
                  <a:cubicBezTo>
                    <a:pt x="1681" y="692"/>
                    <a:pt x="1701" y="554"/>
                    <a:pt x="1661" y="415"/>
                  </a:cubicBezTo>
                  <a:cubicBezTo>
                    <a:pt x="1622" y="277"/>
                    <a:pt x="1523" y="139"/>
                    <a:pt x="1404" y="79"/>
                  </a:cubicBezTo>
                  <a:cubicBezTo>
                    <a:pt x="1325" y="27"/>
                    <a:pt x="1229" y="0"/>
                    <a:pt x="1132"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1"/>
            <p:cNvSpPr/>
            <p:nvPr/>
          </p:nvSpPr>
          <p:spPr>
            <a:xfrm>
              <a:off x="4106713" y="3780625"/>
              <a:ext cx="41025" cy="74275"/>
            </a:xfrm>
            <a:custGeom>
              <a:avLst/>
              <a:gdLst/>
              <a:ahLst/>
              <a:cxnLst/>
              <a:rect l="l" t="t" r="r" b="b"/>
              <a:pathLst>
                <a:path w="1641" h="2971" extrusionOk="0">
                  <a:moveTo>
                    <a:pt x="1119" y="1"/>
                  </a:moveTo>
                  <a:cubicBezTo>
                    <a:pt x="957" y="1"/>
                    <a:pt x="813" y="92"/>
                    <a:pt x="712" y="237"/>
                  </a:cubicBezTo>
                  <a:cubicBezTo>
                    <a:pt x="475" y="553"/>
                    <a:pt x="336" y="929"/>
                    <a:pt x="218" y="1285"/>
                  </a:cubicBezTo>
                  <a:cubicBezTo>
                    <a:pt x="79" y="1660"/>
                    <a:pt x="0" y="2056"/>
                    <a:pt x="0" y="2451"/>
                  </a:cubicBezTo>
                  <a:cubicBezTo>
                    <a:pt x="20" y="2708"/>
                    <a:pt x="198" y="2925"/>
                    <a:pt x="455" y="2965"/>
                  </a:cubicBezTo>
                  <a:cubicBezTo>
                    <a:pt x="481" y="2969"/>
                    <a:pt x="507" y="2971"/>
                    <a:pt x="533" y="2971"/>
                  </a:cubicBezTo>
                  <a:cubicBezTo>
                    <a:pt x="759" y="2971"/>
                    <a:pt x="957" y="2820"/>
                    <a:pt x="1028" y="2589"/>
                  </a:cubicBezTo>
                  <a:cubicBezTo>
                    <a:pt x="1127" y="2253"/>
                    <a:pt x="1206" y="1917"/>
                    <a:pt x="1285" y="1581"/>
                  </a:cubicBezTo>
                  <a:cubicBezTo>
                    <a:pt x="1384" y="1245"/>
                    <a:pt x="1502" y="929"/>
                    <a:pt x="1581" y="593"/>
                  </a:cubicBezTo>
                  <a:cubicBezTo>
                    <a:pt x="1641" y="375"/>
                    <a:pt x="1522" y="118"/>
                    <a:pt x="1305" y="39"/>
                  </a:cubicBezTo>
                  <a:cubicBezTo>
                    <a:pt x="1241" y="13"/>
                    <a:pt x="1179" y="1"/>
                    <a:pt x="1119"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1"/>
            <p:cNvSpPr/>
            <p:nvPr/>
          </p:nvSpPr>
          <p:spPr>
            <a:xfrm>
              <a:off x="4124488" y="3891800"/>
              <a:ext cx="35125" cy="56350"/>
            </a:xfrm>
            <a:custGeom>
              <a:avLst/>
              <a:gdLst/>
              <a:ahLst/>
              <a:cxnLst/>
              <a:rect l="l" t="t" r="r" b="b"/>
              <a:pathLst>
                <a:path w="1405" h="2254" extrusionOk="0">
                  <a:moveTo>
                    <a:pt x="1012" y="626"/>
                  </a:moveTo>
                  <a:cubicBezTo>
                    <a:pt x="1018" y="655"/>
                    <a:pt x="1029" y="683"/>
                    <a:pt x="1029" y="712"/>
                  </a:cubicBezTo>
                  <a:cubicBezTo>
                    <a:pt x="1020" y="686"/>
                    <a:pt x="1015" y="657"/>
                    <a:pt x="1012" y="626"/>
                  </a:cubicBezTo>
                  <a:close/>
                  <a:moveTo>
                    <a:pt x="495" y="0"/>
                  </a:moveTo>
                  <a:cubicBezTo>
                    <a:pt x="376" y="0"/>
                    <a:pt x="238" y="40"/>
                    <a:pt x="139" y="139"/>
                  </a:cubicBezTo>
                  <a:cubicBezTo>
                    <a:pt x="60" y="238"/>
                    <a:pt x="1" y="376"/>
                    <a:pt x="1" y="494"/>
                  </a:cubicBezTo>
                  <a:cubicBezTo>
                    <a:pt x="1" y="771"/>
                    <a:pt x="40" y="1048"/>
                    <a:pt x="139" y="1305"/>
                  </a:cubicBezTo>
                  <a:cubicBezTo>
                    <a:pt x="179" y="1443"/>
                    <a:pt x="238" y="1601"/>
                    <a:pt x="297" y="1740"/>
                  </a:cubicBezTo>
                  <a:cubicBezTo>
                    <a:pt x="357" y="1878"/>
                    <a:pt x="455" y="1997"/>
                    <a:pt x="554" y="2115"/>
                  </a:cubicBezTo>
                  <a:cubicBezTo>
                    <a:pt x="633" y="2194"/>
                    <a:pt x="791" y="2254"/>
                    <a:pt x="890" y="2254"/>
                  </a:cubicBezTo>
                  <a:cubicBezTo>
                    <a:pt x="1009" y="2254"/>
                    <a:pt x="1108" y="2214"/>
                    <a:pt x="1187" y="2155"/>
                  </a:cubicBezTo>
                  <a:cubicBezTo>
                    <a:pt x="1266" y="2076"/>
                    <a:pt x="1345" y="1997"/>
                    <a:pt x="1365" y="1898"/>
                  </a:cubicBezTo>
                  <a:cubicBezTo>
                    <a:pt x="1404" y="1760"/>
                    <a:pt x="1365" y="1641"/>
                    <a:pt x="1325" y="1522"/>
                  </a:cubicBezTo>
                  <a:cubicBezTo>
                    <a:pt x="1309" y="1490"/>
                    <a:pt x="1293" y="1457"/>
                    <a:pt x="1276" y="1436"/>
                  </a:cubicBezTo>
                  <a:lnTo>
                    <a:pt x="1276" y="1436"/>
                  </a:lnTo>
                  <a:cubicBezTo>
                    <a:pt x="1227" y="1333"/>
                    <a:pt x="1172" y="1230"/>
                    <a:pt x="1127" y="1127"/>
                  </a:cubicBezTo>
                  <a:lnTo>
                    <a:pt x="1127" y="1127"/>
                  </a:lnTo>
                  <a:cubicBezTo>
                    <a:pt x="1147" y="1167"/>
                    <a:pt x="1167" y="1206"/>
                    <a:pt x="1187" y="1246"/>
                  </a:cubicBezTo>
                  <a:cubicBezTo>
                    <a:pt x="1109" y="1032"/>
                    <a:pt x="1050" y="818"/>
                    <a:pt x="1011" y="605"/>
                  </a:cubicBezTo>
                  <a:lnTo>
                    <a:pt x="1011" y="605"/>
                  </a:lnTo>
                  <a:cubicBezTo>
                    <a:pt x="1009" y="569"/>
                    <a:pt x="1009" y="532"/>
                    <a:pt x="1009" y="494"/>
                  </a:cubicBezTo>
                  <a:cubicBezTo>
                    <a:pt x="1009" y="376"/>
                    <a:pt x="950" y="238"/>
                    <a:pt x="851" y="139"/>
                  </a:cubicBezTo>
                  <a:cubicBezTo>
                    <a:pt x="772" y="60"/>
                    <a:pt x="633" y="0"/>
                    <a:pt x="495"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1"/>
            <p:cNvSpPr/>
            <p:nvPr/>
          </p:nvSpPr>
          <p:spPr>
            <a:xfrm>
              <a:off x="4215913" y="3882225"/>
              <a:ext cx="55375" cy="48200"/>
            </a:xfrm>
            <a:custGeom>
              <a:avLst/>
              <a:gdLst/>
              <a:ahLst/>
              <a:cxnLst/>
              <a:rect l="l" t="t" r="r" b="b"/>
              <a:pathLst>
                <a:path w="2215" h="1928" extrusionOk="0">
                  <a:moveTo>
                    <a:pt x="420" y="0"/>
                  </a:moveTo>
                  <a:cubicBezTo>
                    <a:pt x="390" y="0"/>
                    <a:pt x="361" y="3"/>
                    <a:pt x="337" y="8"/>
                  </a:cubicBezTo>
                  <a:cubicBezTo>
                    <a:pt x="238" y="47"/>
                    <a:pt x="159" y="107"/>
                    <a:pt x="99" y="186"/>
                  </a:cubicBezTo>
                  <a:cubicBezTo>
                    <a:pt x="40" y="265"/>
                    <a:pt x="1" y="364"/>
                    <a:pt x="1" y="462"/>
                  </a:cubicBezTo>
                  <a:cubicBezTo>
                    <a:pt x="1" y="581"/>
                    <a:pt x="40" y="700"/>
                    <a:pt x="139" y="779"/>
                  </a:cubicBezTo>
                  <a:cubicBezTo>
                    <a:pt x="534" y="1115"/>
                    <a:pt x="949" y="1451"/>
                    <a:pt x="1345" y="1787"/>
                  </a:cubicBezTo>
                  <a:cubicBezTo>
                    <a:pt x="1424" y="1846"/>
                    <a:pt x="1483" y="1886"/>
                    <a:pt x="1582" y="1905"/>
                  </a:cubicBezTo>
                  <a:cubicBezTo>
                    <a:pt x="1621" y="1925"/>
                    <a:pt x="1661" y="1925"/>
                    <a:pt x="1701" y="1925"/>
                  </a:cubicBezTo>
                  <a:cubicBezTo>
                    <a:pt x="1714" y="1927"/>
                    <a:pt x="1728" y="1928"/>
                    <a:pt x="1741" y="1928"/>
                  </a:cubicBezTo>
                  <a:cubicBezTo>
                    <a:pt x="1885" y="1928"/>
                    <a:pt x="2024" y="1836"/>
                    <a:pt x="2096" y="1727"/>
                  </a:cubicBezTo>
                  <a:cubicBezTo>
                    <a:pt x="2195" y="1629"/>
                    <a:pt x="2214" y="1490"/>
                    <a:pt x="2195" y="1352"/>
                  </a:cubicBezTo>
                  <a:cubicBezTo>
                    <a:pt x="2175" y="1194"/>
                    <a:pt x="2096" y="1095"/>
                    <a:pt x="1957" y="996"/>
                  </a:cubicBezTo>
                  <a:cubicBezTo>
                    <a:pt x="1542" y="680"/>
                    <a:pt x="1108" y="364"/>
                    <a:pt x="692" y="67"/>
                  </a:cubicBezTo>
                  <a:cubicBezTo>
                    <a:pt x="618" y="23"/>
                    <a:pt x="511" y="0"/>
                    <a:pt x="420" y="0"/>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1"/>
            <p:cNvSpPr/>
            <p:nvPr/>
          </p:nvSpPr>
          <p:spPr>
            <a:xfrm>
              <a:off x="3971788" y="3693625"/>
              <a:ext cx="61300" cy="50200"/>
            </a:xfrm>
            <a:custGeom>
              <a:avLst/>
              <a:gdLst/>
              <a:ahLst/>
              <a:cxnLst/>
              <a:rect l="l" t="t" r="r" b="b"/>
              <a:pathLst>
                <a:path w="2452" h="2008" extrusionOk="0">
                  <a:moveTo>
                    <a:pt x="515" y="1"/>
                  </a:moveTo>
                  <a:cubicBezTo>
                    <a:pt x="471" y="1"/>
                    <a:pt x="429" y="7"/>
                    <a:pt x="396" y="21"/>
                  </a:cubicBezTo>
                  <a:cubicBezTo>
                    <a:pt x="277" y="60"/>
                    <a:pt x="159" y="139"/>
                    <a:pt x="100" y="258"/>
                  </a:cubicBezTo>
                  <a:cubicBezTo>
                    <a:pt x="40" y="357"/>
                    <a:pt x="1" y="495"/>
                    <a:pt x="40" y="633"/>
                  </a:cubicBezTo>
                  <a:cubicBezTo>
                    <a:pt x="60" y="673"/>
                    <a:pt x="80" y="712"/>
                    <a:pt x="100" y="752"/>
                  </a:cubicBezTo>
                  <a:cubicBezTo>
                    <a:pt x="139" y="831"/>
                    <a:pt x="198" y="890"/>
                    <a:pt x="277" y="930"/>
                  </a:cubicBezTo>
                  <a:cubicBezTo>
                    <a:pt x="495" y="1088"/>
                    <a:pt x="732" y="1266"/>
                    <a:pt x="950" y="1444"/>
                  </a:cubicBezTo>
                  <a:cubicBezTo>
                    <a:pt x="1167" y="1602"/>
                    <a:pt x="1384" y="1800"/>
                    <a:pt x="1622" y="1938"/>
                  </a:cubicBezTo>
                  <a:cubicBezTo>
                    <a:pt x="1697" y="1986"/>
                    <a:pt x="1781" y="2008"/>
                    <a:pt x="1866" y="2008"/>
                  </a:cubicBezTo>
                  <a:cubicBezTo>
                    <a:pt x="2027" y="2008"/>
                    <a:pt x="2190" y="1929"/>
                    <a:pt x="2294" y="1800"/>
                  </a:cubicBezTo>
                  <a:cubicBezTo>
                    <a:pt x="2432" y="1622"/>
                    <a:pt x="2452" y="1305"/>
                    <a:pt x="2254" y="1128"/>
                  </a:cubicBezTo>
                  <a:cubicBezTo>
                    <a:pt x="2017" y="930"/>
                    <a:pt x="1740" y="752"/>
                    <a:pt x="1463" y="574"/>
                  </a:cubicBezTo>
                  <a:cubicBezTo>
                    <a:pt x="1246" y="396"/>
                    <a:pt x="1009" y="238"/>
                    <a:pt x="772" y="80"/>
                  </a:cubicBezTo>
                  <a:cubicBezTo>
                    <a:pt x="706" y="27"/>
                    <a:pt x="605" y="1"/>
                    <a:pt x="515" y="1"/>
                  </a:cubicBezTo>
                  <a:close/>
                </a:path>
              </a:pathLst>
            </a:custGeom>
            <a:solidFill>
              <a:srgbClr val="FF5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3" name="Google Shape;1673;p61"/>
          <p:cNvSpPr/>
          <p:nvPr/>
        </p:nvSpPr>
        <p:spPr>
          <a:xfrm>
            <a:off x="4055298" y="1542426"/>
            <a:ext cx="225288" cy="352044"/>
          </a:xfrm>
          <a:custGeom>
            <a:avLst/>
            <a:gdLst/>
            <a:ahLst/>
            <a:cxnLst/>
            <a:rect l="l" t="t" r="r" b="b"/>
            <a:pathLst>
              <a:path w="8046" h="12573" extrusionOk="0">
                <a:moveTo>
                  <a:pt x="8045" y="1"/>
                </a:moveTo>
                <a:cubicBezTo>
                  <a:pt x="7867" y="20"/>
                  <a:pt x="7670" y="40"/>
                  <a:pt x="7492" y="80"/>
                </a:cubicBezTo>
                <a:cubicBezTo>
                  <a:pt x="5555" y="356"/>
                  <a:pt x="3598" y="1029"/>
                  <a:pt x="2155" y="2373"/>
                </a:cubicBezTo>
                <a:cubicBezTo>
                  <a:pt x="910" y="3539"/>
                  <a:pt x="0" y="5180"/>
                  <a:pt x="40" y="6899"/>
                </a:cubicBezTo>
                <a:cubicBezTo>
                  <a:pt x="119" y="10774"/>
                  <a:pt x="4369" y="12157"/>
                  <a:pt x="7551" y="12513"/>
                </a:cubicBezTo>
                <a:cubicBezTo>
                  <a:pt x="7709" y="12533"/>
                  <a:pt x="7887" y="12553"/>
                  <a:pt x="8045" y="12572"/>
                </a:cubicBezTo>
                <a:lnTo>
                  <a:pt x="8045" y="11347"/>
                </a:lnTo>
                <a:cubicBezTo>
                  <a:pt x="6879" y="11248"/>
                  <a:pt x="5713" y="11050"/>
                  <a:pt x="4586" y="10655"/>
                </a:cubicBezTo>
                <a:cubicBezTo>
                  <a:pt x="3321" y="10200"/>
                  <a:pt x="2016" y="9390"/>
                  <a:pt x="1463" y="8085"/>
                </a:cubicBezTo>
                <a:cubicBezTo>
                  <a:pt x="870" y="6682"/>
                  <a:pt x="1364" y="5120"/>
                  <a:pt x="2254" y="3954"/>
                </a:cubicBezTo>
                <a:cubicBezTo>
                  <a:pt x="3262" y="2610"/>
                  <a:pt x="4843" y="1879"/>
                  <a:pt x="6444" y="1503"/>
                </a:cubicBezTo>
                <a:cubicBezTo>
                  <a:pt x="6978" y="1365"/>
                  <a:pt x="7512" y="1286"/>
                  <a:pt x="8045" y="1226"/>
                </a:cubicBezTo>
                <a:lnTo>
                  <a:pt x="8045" y="1"/>
                </a:ln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1"/>
          <p:cNvSpPr/>
          <p:nvPr/>
        </p:nvSpPr>
        <p:spPr>
          <a:xfrm>
            <a:off x="4087386" y="1999951"/>
            <a:ext cx="193200" cy="537320"/>
          </a:xfrm>
          <a:custGeom>
            <a:avLst/>
            <a:gdLst/>
            <a:ahLst/>
            <a:cxnLst/>
            <a:rect l="l" t="t" r="r" b="b"/>
            <a:pathLst>
              <a:path w="6900" h="19190" extrusionOk="0">
                <a:moveTo>
                  <a:pt x="5584" y="1"/>
                </a:moveTo>
                <a:cubicBezTo>
                  <a:pt x="4842" y="1"/>
                  <a:pt x="4090" y="35"/>
                  <a:pt x="3322" y="146"/>
                </a:cubicBezTo>
                <a:cubicBezTo>
                  <a:pt x="2827" y="225"/>
                  <a:pt x="2294" y="324"/>
                  <a:pt x="1938" y="680"/>
                </a:cubicBezTo>
                <a:cubicBezTo>
                  <a:pt x="1641" y="957"/>
                  <a:pt x="1543" y="1372"/>
                  <a:pt x="1444" y="1767"/>
                </a:cubicBezTo>
                <a:cubicBezTo>
                  <a:pt x="317" y="6610"/>
                  <a:pt x="1" y="11631"/>
                  <a:pt x="475" y="16592"/>
                </a:cubicBezTo>
                <a:cubicBezTo>
                  <a:pt x="554" y="17323"/>
                  <a:pt x="693" y="18154"/>
                  <a:pt x="1286" y="18648"/>
                </a:cubicBezTo>
                <a:cubicBezTo>
                  <a:pt x="1839" y="19083"/>
                  <a:pt x="2610" y="19142"/>
                  <a:pt x="3341" y="19162"/>
                </a:cubicBezTo>
                <a:cubicBezTo>
                  <a:pt x="3874" y="19180"/>
                  <a:pt x="4408" y="19189"/>
                  <a:pt x="4941" y="19189"/>
                </a:cubicBezTo>
                <a:cubicBezTo>
                  <a:pt x="5594" y="19189"/>
                  <a:pt x="6246" y="19175"/>
                  <a:pt x="6899" y="19142"/>
                </a:cubicBezTo>
                <a:lnTo>
                  <a:pt x="6899" y="28"/>
                </a:lnTo>
                <a:cubicBezTo>
                  <a:pt x="6464" y="13"/>
                  <a:pt x="6026" y="1"/>
                  <a:pt x="5584" y="1"/>
                </a:cubicBezTo>
                <a:close/>
              </a:path>
            </a:pathLst>
          </a:custGeom>
          <a:solidFill>
            <a:srgbClr val="AB6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1"/>
          <p:cNvSpPr/>
          <p:nvPr/>
        </p:nvSpPr>
        <p:spPr>
          <a:xfrm>
            <a:off x="1711861" y="1742880"/>
            <a:ext cx="761460" cy="822500"/>
          </a:xfrm>
          <a:custGeom>
            <a:avLst/>
            <a:gdLst/>
            <a:ahLst/>
            <a:cxnLst/>
            <a:rect l="l" t="t" r="r" b="b"/>
            <a:pathLst>
              <a:path w="27195" h="29375" extrusionOk="0">
                <a:moveTo>
                  <a:pt x="22551" y="796"/>
                </a:moveTo>
                <a:cubicBezTo>
                  <a:pt x="23496" y="796"/>
                  <a:pt x="24509" y="1001"/>
                  <a:pt x="25203" y="1677"/>
                </a:cubicBezTo>
                <a:cubicBezTo>
                  <a:pt x="26033" y="2527"/>
                  <a:pt x="26211" y="3812"/>
                  <a:pt x="26290" y="4959"/>
                </a:cubicBezTo>
                <a:cubicBezTo>
                  <a:pt x="26527" y="7944"/>
                  <a:pt x="26567" y="10988"/>
                  <a:pt x="26270" y="13953"/>
                </a:cubicBezTo>
                <a:cubicBezTo>
                  <a:pt x="26210" y="14526"/>
                  <a:pt x="26138" y="15100"/>
                  <a:pt x="26046" y="15665"/>
                </a:cubicBezTo>
                <a:lnTo>
                  <a:pt x="26046" y="15665"/>
                </a:lnTo>
                <a:cubicBezTo>
                  <a:pt x="25832" y="15708"/>
                  <a:pt x="25640" y="15863"/>
                  <a:pt x="25598" y="16087"/>
                </a:cubicBezTo>
                <a:cubicBezTo>
                  <a:pt x="25440" y="16779"/>
                  <a:pt x="25262" y="17451"/>
                  <a:pt x="25045" y="18123"/>
                </a:cubicBezTo>
                <a:cubicBezTo>
                  <a:pt x="24946" y="18459"/>
                  <a:pt x="24827" y="18795"/>
                  <a:pt x="24709" y="19112"/>
                </a:cubicBezTo>
                <a:cubicBezTo>
                  <a:pt x="24650" y="19270"/>
                  <a:pt x="24570" y="19428"/>
                  <a:pt x="24511" y="19586"/>
                </a:cubicBezTo>
                <a:cubicBezTo>
                  <a:pt x="24496" y="19617"/>
                  <a:pt x="24456" y="19734"/>
                  <a:pt x="24459" y="19734"/>
                </a:cubicBezTo>
                <a:cubicBezTo>
                  <a:pt x="24459" y="19734"/>
                  <a:pt x="24463" y="19726"/>
                  <a:pt x="24472" y="19705"/>
                </a:cubicBezTo>
                <a:lnTo>
                  <a:pt x="24472" y="19705"/>
                </a:lnTo>
                <a:cubicBezTo>
                  <a:pt x="24432" y="19804"/>
                  <a:pt x="24393" y="19902"/>
                  <a:pt x="24353" y="19981"/>
                </a:cubicBezTo>
                <a:cubicBezTo>
                  <a:pt x="24057" y="20614"/>
                  <a:pt x="23740" y="21227"/>
                  <a:pt x="23384" y="21820"/>
                </a:cubicBezTo>
                <a:cubicBezTo>
                  <a:pt x="23207" y="22097"/>
                  <a:pt x="23009" y="22373"/>
                  <a:pt x="22831" y="22650"/>
                </a:cubicBezTo>
                <a:cubicBezTo>
                  <a:pt x="22732" y="22788"/>
                  <a:pt x="22633" y="22927"/>
                  <a:pt x="22535" y="23065"/>
                </a:cubicBezTo>
                <a:cubicBezTo>
                  <a:pt x="22518" y="23082"/>
                  <a:pt x="22510" y="23088"/>
                  <a:pt x="22507" y="23088"/>
                </a:cubicBezTo>
                <a:cubicBezTo>
                  <a:pt x="22500" y="23088"/>
                  <a:pt x="22533" y="23042"/>
                  <a:pt x="22532" y="23042"/>
                </a:cubicBezTo>
                <a:lnTo>
                  <a:pt x="22532" y="23042"/>
                </a:lnTo>
                <a:cubicBezTo>
                  <a:pt x="22532" y="23042"/>
                  <a:pt x="22527" y="23048"/>
                  <a:pt x="22515" y="23065"/>
                </a:cubicBezTo>
                <a:cubicBezTo>
                  <a:pt x="22495" y="23105"/>
                  <a:pt x="22475" y="23124"/>
                  <a:pt x="22436" y="23164"/>
                </a:cubicBezTo>
                <a:cubicBezTo>
                  <a:pt x="22376" y="23243"/>
                  <a:pt x="22317" y="23322"/>
                  <a:pt x="22258" y="23401"/>
                </a:cubicBezTo>
                <a:cubicBezTo>
                  <a:pt x="20301" y="25734"/>
                  <a:pt x="17672" y="27216"/>
                  <a:pt x="14667" y="27849"/>
                </a:cubicBezTo>
                <a:cubicBezTo>
                  <a:pt x="13250" y="28139"/>
                  <a:pt x="11799" y="28246"/>
                  <a:pt x="10315" y="28246"/>
                </a:cubicBezTo>
                <a:cubicBezTo>
                  <a:pt x="10184" y="28246"/>
                  <a:pt x="10054" y="28246"/>
                  <a:pt x="9923" y="28244"/>
                </a:cubicBezTo>
                <a:cubicBezTo>
                  <a:pt x="9113" y="28224"/>
                  <a:pt x="8302" y="28185"/>
                  <a:pt x="7512" y="28106"/>
                </a:cubicBezTo>
                <a:cubicBezTo>
                  <a:pt x="6741" y="28027"/>
                  <a:pt x="6148" y="27967"/>
                  <a:pt x="5397" y="27809"/>
                </a:cubicBezTo>
                <a:cubicBezTo>
                  <a:pt x="5041" y="27730"/>
                  <a:pt x="4705" y="27631"/>
                  <a:pt x="4349" y="27513"/>
                </a:cubicBezTo>
                <a:cubicBezTo>
                  <a:pt x="4033" y="27394"/>
                  <a:pt x="3815" y="27295"/>
                  <a:pt x="3479" y="27117"/>
                </a:cubicBezTo>
                <a:cubicBezTo>
                  <a:pt x="3163" y="26939"/>
                  <a:pt x="2926" y="26781"/>
                  <a:pt x="2689" y="26564"/>
                </a:cubicBezTo>
                <a:cubicBezTo>
                  <a:pt x="2412" y="26327"/>
                  <a:pt x="2234" y="26089"/>
                  <a:pt x="2056" y="25813"/>
                </a:cubicBezTo>
                <a:cubicBezTo>
                  <a:pt x="1285" y="24587"/>
                  <a:pt x="1265" y="23065"/>
                  <a:pt x="1285" y="21583"/>
                </a:cubicBezTo>
                <a:cubicBezTo>
                  <a:pt x="1305" y="17787"/>
                  <a:pt x="1364" y="13992"/>
                  <a:pt x="1404" y="10177"/>
                </a:cubicBezTo>
                <a:cubicBezTo>
                  <a:pt x="1404" y="9859"/>
                  <a:pt x="1404" y="9531"/>
                  <a:pt x="1404" y="9207"/>
                </a:cubicBezTo>
                <a:lnTo>
                  <a:pt x="1404" y="9207"/>
                </a:lnTo>
                <a:cubicBezTo>
                  <a:pt x="2098" y="9047"/>
                  <a:pt x="2803" y="8966"/>
                  <a:pt x="3509" y="8966"/>
                </a:cubicBezTo>
                <a:cubicBezTo>
                  <a:pt x="4216" y="8966"/>
                  <a:pt x="4924" y="9047"/>
                  <a:pt x="5619" y="9208"/>
                </a:cubicBezTo>
                <a:lnTo>
                  <a:pt x="5619" y="9208"/>
                </a:lnTo>
                <a:cubicBezTo>
                  <a:pt x="5565" y="10700"/>
                  <a:pt x="5510" y="12206"/>
                  <a:pt x="5456" y="13696"/>
                </a:cubicBezTo>
                <a:cubicBezTo>
                  <a:pt x="5416" y="15020"/>
                  <a:pt x="5258" y="16384"/>
                  <a:pt x="5476" y="17708"/>
                </a:cubicBezTo>
                <a:cubicBezTo>
                  <a:pt x="5614" y="18716"/>
                  <a:pt x="6069" y="19823"/>
                  <a:pt x="7037" y="20298"/>
                </a:cubicBezTo>
                <a:cubicBezTo>
                  <a:pt x="7379" y="20463"/>
                  <a:pt x="7729" y="20538"/>
                  <a:pt x="8072" y="20538"/>
                </a:cubicBezTo>
                <a:cubicBezTo>
                  <a:pt x="8997" y="20538"/>
                  <a:pt x="9875" y="19995"/>
                  <a:pt x="10437" y="19230"/>
                </a:cubicBezTo>
                <a:cubicBezTo>
                  <a:pt x="11327" y="18025"/>
                  <a:pt x="11228" y="16423"/>
                  <a:pt x="11109" y="15040"/>
                </a:cubicBezTo>
                <a:cubicBezTo>
                  <a:pt x="11030" y="14229"/>
                  <a:pt x="10971" y="13419"/>
                  <a:pt x="10892" y="12608"/>
                </a:cubicBezTo>
                <a:cubicBezTo>
                  <a:pt x="10833" y="11838"/>
                  <a:pt x="10753" y="11067"/>
                  <a:pt x="10714" y="10316"/>
                </a:cubicBezTo>
                <a:cubicBezTo>
                  <a:pt x="10694" y="9663"/>
                  <a:pt x="10734" y="8892"/>
                  <a:pt x="10991" y="8359"/>
                </a:cubicBezTo>
                <a:cubicBezTo>
                  <a:pt x="11129" y="8062"/>
                  <a:pt x="11267" y="7864"/>
                  <a:pt x="11485" y="7667"/>
                </a:cubicBezTo>
                <a:cubicBezTo>
                  <a:pt x="11663" y="7489"/>
                  <a:pt x="11920" y="7331"/>
                  <a:pt x="12117" y="7271"/>
                </a:cubicBezTo>
                <a:cubicBezTo>
                  <a:pt x="12267" y="7214"/>
                  <a:pt x="12397" y="7183"/>
                  <a:pt x="12526" y="7183"/>
                </a:cubicBezTo>
                <a:cubicBezTo>
                  <a:pt x="12618" y="7183"/>
                  <a:pt x="12710" y="7199"/>
                  <a:pt x="12809" y="7232"/>
                </a:cubicBezTo>
                <a:cubicBezTo>
                  <a:pt x="12869" y="7232"/>
                  <a:pt x="12908" y="7252"/>
                  <a:pt x="12948" y="7271"/>
                </a:cubicBezTo>
                <a:cubicBezTo>
                  <a:pt x="12961" y="7274"/>
                  <a:pt x="12971" y="7276"/>
                  <a:pt x="12979" y="7277"/>
                </a:cubicBezTo>
                <a:lnTo>
                  <a:pt x="12979" y="7277"/>
                </a:lnTo>
                <a:lnTo>
                  <a:pt x="13046" y="7311"/>
                </a:lnTo>
                <a:cubicBezTo>
                  <a:pt x="13106" y="7331"/>
                  <a:pt x="13145" y="7350"/>
                  <a:pt x="13205" y="7390"/>
                </a:cubicBezTo>
                <a:lnTo>
                  <a:pt x="13264" y="7430"/>
                </a:lnTo>
                <a:cubicBezTo>
                  <a:pt x="13266" y="7431"/>
                  <a:pt x="13268" y="7432"/>
                  <a:pt x="13270" y="7434"/>
                </a:cubicBezTo>
                <a:lnTo>
                  <a:pt x="13270" y="7434"/>
                </a:lnTo>
                <a:cubicBezTo>
                  <a:pt x="13271" y="7436"/>
                  <a:pt x="13275" y="7441"/>
                  <a:pt x="13284" y="7449"/>
                </a:cubicBezTo>
                <a:cubicBezTo>
                  <a:pt x="13620" y="7746"/>
                  <a:pt x="13817" y="8121"/>
                  <a:pt x="13956" y="8556"/>
                </a:cubicBezTo>
                <a:cubicBezTo>
                  <a:pt x="14134" y="9090"/>
                  <a:pt x="14193" y="9545"/>
                  <a:pt x="14213" y="10078"/>
                </a:cubicBezTo>
                <a:cubicBezTo>
                  <a:pt x="14272" y="10829"/>
                  <a:pt x="14272" y="11600"/>
                  <a:pt x="14292" y="12371"/>
                </a:cubicBezTo>
                <a:cubicBezTo>
                  <a:pt x="14311" y="13182"/>
                  <a:pt x="14331" y="13992"/>
                  <a:pt x="14371" y="14822"/>
                </a:cubicBezTo>
                <a:cubicBezTo>
                  <a:pt x="14391" y="15534"/>
                  <a:pt x="14410" y="16265"/>
                  <a:pt x="14509" y="16997"/>
                </a:cubicBezTo>
                <a:cubicBezTo>
                  <a:pt x="14608" y="17570"/>
                  <a:pt x="14786" y="18143"/>
                  <a:pt x="15201" y="18578"/>
                </a:cubicBezTo>
                <a:cubicBezTo>
                  <a:pt x="15527" y="18934"/>
                  <a:pt x="15976" y="19112"/>
                  <a:pt x="16438" y="19112"/>
                </a:cubicBezTo>
                <a:cubicBezTo>
                  <a:pt x="16592" y="19112"/>
                  <a:pt x="16748" y="19092"/>
                  <a:pt x="16901" y="19052"/>
                </a:cubicBezTo>
                <a:cubicBezTo>
                  <a:pt x="17514" y="18875"/>
                  <a:pt x="18047" y="18420"/>
                  <a:pt x="18324" y="17847"/>
                </a:cubicBezTo>
                <a:cubicBezTo>
                  <a:pt x="18660" y="17194"/>
                  <a:pt x="18719" y="16443"/>
                  <a:pt x="18739" y="15712"/>
                </a:cubicBezTo>
                <a:cubicBezTo>
                  <a:pt x="18759" y="12470"/>
                  <a:pt x="18601" y="9228"/>
                  <a:pt x="18482" y="6006"/>
                </a:cubicBezTo>
                <a:cubicBezTo>
                  <a:pt x="18423" y="4682"/>
                  <a:pt x="18225" y="3160"/>
                  <a:pt x="19194" y="2093"/>
                </a:cubicBezTo>
                <a:cubicBezTo>
                  <a:pt x="19945" y="1243"/>
                  <a:pt x="21052" y="867"/>
                  <a:pt x="22159" y="808"/>
                </a:cubicBezTo>
                <a:cubicBezTo>
                  <a:pt x="22287" y="800"/>
                  <a:pt x="22418" y="796"/>
                  <a:pt x="22551" y="796"/>
                </a:cubicBezTo>
                <a:close/>
                <a:moveTo>
                  <a:pt x="22455" y="0"/>
                </a:moveTo>
                <a:cubicBezTo>
                  <a:pt x="22010" y="0"/>
                  <a:pt x="21565" y="47"/>
                  <a:pt x="21131" y="136"/>
                </a:cubicBezTo>
                <a:cubicBezTo>
                  <a:pt x="19945" y="353"/>
                  <a:pt x="18818" y="1005"/>
                  <a:pt x="18146" y="2053"/>
                </a:cubicBezTo>
                <a:cubicBezTo>
                  <a:pt x="17336" y="3338"/>
                  <a:pt x="17553" y="4978"/>
                  <a:pt x="17593" y="6421"/>
                </a:cubicBezTo>
                <a:cubicBezTo>
                  <a:pt x="17632" y="8042"/>
                  <a:pt x="17672" y="9683"/>
                  <a:pt x="17711" y="11304"/>
                </a:cubicBezTo>
                <a:cubicBezTo>
                  <a:pt x="17751" y="12134"/>
                  <a:pt x="17771" y="12964"/>
                  <a:pt x="17771" y="13775"/>
                </a:cubicBezTo>
                <a:cubicBezTo>
                  <a:pt x="17790" y="14546"/>
                  <a:pt x="17830" y="15317"/>
                  <a:pt x="17790" y="16087"/>
                </a:cubicBezTo>
                <a:cubicBezTo>
                  <a:pt x="17771" y="16680"/>
                  <a:pt x="17672" y="17352"/>
                  <a:pt x="17257" y="17787"/>
                </a:cubicBezTo>
                <a:cubicBezTo>
                  <a:pt x="17079" y="17965"/>
                  <a:pt x="16861" y="18104"/>
                  <a:pt x="16624" y="18183"/>
                </a:cubicBezTo>
                <a:cubicBezTo>
                  <a:pt x="16562" y="18195"/>
                  <a:pt x="16497" y="18202"/>
                  <a:pt x="16432" y="18202"/>
                </a:cubicBezTo>
                <a:cubicBezTo>
                  <a:pt x="16291" y="18202"/>
                  <a:pt x="16147" y="18171"/>
                  <a:pt x="16011" y="18104"/>
                </a:cubicBezTo>
                <a:cubicBezTo>
                  <a:pt x="15932" y="18044"/>
                  <a:pt x="15873" y="18005"/>
                  <a:pt x="15794" y="17906"/>
                </a:cubicBezTo>
                <a:cubicBezTo>
                  <a:pt x="15735" y="17847"/>
                  <a:pt x="15656" y="17708"/>
                  <a:pt x="15616" y="17609"/>
                </a:cubicBezTo>
                <a:cubicBezTo>
                  <a:pt x="15517" y="17412"/>
                  <a:pt x="15438" y="17115"/>
                  <a:pt x="15399" y="16878"/>
                </a:cubicBezTo>
                <a:cubicBezTo>
                  <a:pt x="15280" y="16226"/>
                  <a:pt x="15280" y="15494"/>
                  <a:pt x="15260" y="14822"/>
                </a:cubicBezTo>
                <a:cubicBezTo>
                  <a:pt x="15221" y="13241"/>
                  <a:pt x="15260" y="11660"/>
                  <a:pt x="15201" y="10078"/>
                </a:cubicBezTo>
                <a:cubicBezTo>
                  <a:pt x="15142" y="8971"/>
                  <a:pt x="14944" y="7785"/>
                  <a:pt x="14213" y="6916"/>
                </a:cubicBezTo>
                <a:cubicBezTo>
                  <a:pt x="13837" y="6481"/>
                  <a:pt x="13303" y="6224"/>
                  <a:pt x="12730" y="6145"/>
                </a:cubicBezTo>
                <a:cubicBezTo>
                  <a:pt x="12657" y="6136"/>
                  <a:pt x="12584" y="6132"/>
                  <a:pt x="12511" y="6132"/>
                </a:cubicBezTo>
                <a:cubicBezTo>
                  <a:pt x="11917" y="6132"/>
                  <a:pt x="11348" y="6410"/>
                  <a:pt x="10872" y="6797"/>
                </a:cubicBezTo>
                <a:cubicBezTo>
                  <a:pt x="9726" y="7766"/>
                  <a:pt x="9587" y="9347"/>
                  <a:pt x="9706" y="10750"/>
                </a:cubicBezTo>
                <a:cubicBezTo>
                  <a:pt x="9805" y="12332"/>
                  <a:pt x="10002" y="13893"/>
                  <a:pt x="10121" y="15475"/>
                </a:cubicBezTo>
                <a:cubicBezTo>
                  <a:pt x="10160" y="16166"/>
                  <a:pt x="10200" y="16898"/>
                  <a:pt x="10042" y="17590"/>
                </a:cubicBezTo>
                <a:cubicBezTo>
                  <a:pt x="9903" y="18202"/>
                  <a:pt x="9666" y="18697"/>
                  <a:pt x="9192" y="19092"/>
                </a:cubicBezTo>
                <a:cubicBezTo>
                  <a:pt x="8882" y="19369"/>
                  <a:pt x="8478" y="19552"/>
                  <a:pt x="8091" y="19552"/>
                </a:cubicBezTo>
                <a:cubicBezTo>
                  <a:pt x="8008" y="19552"/>
                  <a:pt x="7927" y="19544"/>
                  <a:pt x="7848" y="19527"/>
                </a:cubicBezTo>
                <a:cubicBezTo>
                  <a:pt x="7788" y="19507"/>
                  <a:pt x="7709" y="19487"/>
                  <a:pt x="7650" y="19468"/>
                </a:cubicBezTo>
                <a:lnTo>
                  <a:pt x="7571" y="19448"/>
                </a:lnTo>
                <a:cubicBezTo>
                  <a:pt x="7549" y="19437"/>
                  <a:pt x="7544" y="19433"/>
                  <a:pt x="7546" y="19433"/>
                </a:cubicBezTo>
                <a:cubicBezTo>
                  <a:pt x="7551" y="19433"/>
                  <a:pt x="7575" y="19442"/>
                  <a:pt x="7584" y="19442"/>
                </a:cubicBezTo>
                <a:cubicBezTo>
                  <a:pt x="7589" y="19442"/>
                  <a:pt x="7587" y="19439"/>
                  <a:pt x="7571" y="19428"/>
                </a:cubicBezTo>
                <a:cubicBezTo>
                  <a:pt x="7452" y="19388"/>
                  <a:pt x="7354" y="19329"/>
                  <a:pt x="7255" y="19250"/>
                </a:cubicBezTo>
                <a:lnTo>
                  <a:pt x="7255" y="19250"/>
                </a:lnTo>
                <a:cubicBezTo>
                  <a:pt x="7273" y="19263"/>
                  <a:pt x="7280" y="19269"/>
                  <a:pt x="7281" y="19269"/>
                </a:cubicBezTo>
                <a:cubicBezTo>
                  <a:pt x="7285" y="19269"/>
                  <a:pt x="7211" y="19206"/>
                  <a:pt x="7195" y="19191"/>
                </a:cubicBezTo>
                <a:cubicBezTo>
                  <a:pt x="7156" y="19171"/>
                  <a:pt x="7136" y="19131"/>
                  <a:pt x="7097" y="19092"/>
                </a:cubicBezTo>
                <a:cubicBezTo>
                  <a:pt x="7081" y="19077"/>
                  <a:pt x="7017" y="18989"/>
                  <a:pt x="7009" y="18989"/>
                </a:cubicBezTo>
                <a:cubicBezTo>
                  <a:pt x="7007" y="18989"/>
                  <a:pt x="7009" y="18996"/>
                  <a:pt x="7018" y="19013"/>
                </a:cubicBezTo>
                <a:cubicBezTo>
                  <a:pt x="6978" y="18954"/>
                  <a:pt x="6958" y="18894"/>
                  <a:pt x="6919" y="18855"/>
                </a:cubicBezTo>
                <a:cubicBezTo>
                  <a:pt x="6859" y="18756"/>
                  <a:pt x="6800" y="18657"/>
                  <a:pt x="6761" y="18558"/>
                </a:cubicBezTo>
                <a:cubicBezTo>
                  <a:pt x="6741" y="18519"/>
                  <a:pt x="6721" y="18499"/>
                  <a:pt x="6721" y="18459"/>
                </a:cubicBezTo>
                <a:cubicBezTo>
                  <a:pt x="6701" y="18400"/>
                  <a:pt x="6662" y="18321"/>
                  <a:pt x="6642" y="18242"/>
                </a:cubicBezTo>
                <a:cubicBezTo>
                  <a:pt x="6563" y="18005"/>
                  <a:pt x="6504" y="17748"/>
                  <a:pt x="6444" y="17491"/>
                </a:cubicBezTo>
                <a:cubicBezTo>
                  <a:pt x="6425" y="17333"/>
                  <a:pt x="6425" y="17313"/>
                  <a:pt x="6405" y="17194"/>
                </a:cubicBezTo>
                <a:cubicBezTo>
                  <a:pt x="6405" y="17056"/>
                  <a:pt x="6385" y="16918"/>
                  <a:pt x="6385" y="16779"/>
                </a:cubicBezTo>
                <a:cubicBezTo>
                  <a:pt x="6365" y="16522"/>
                  <a:pt x="6365" y="16246"/>
                  <a:pt x="6365" y="15989"/>
                </a:cubicBezTo>
                <a:cubicBezTo>
                  <a:pt x="6405" y="14387"/>
                  <a:pt x="6484" y="12786"/>
                  <a:pt x="6563" y="11185"/>
                </a:cubicBezTo>
                <a:cubicBezTo>
                  <a:pt x="6583" y="10395"/>
                  <a:pt x="6622" y="9604"/>
                  <a:pt x="6642" y="8813"/>
                </a:cubicBezTo>
                <a:cubicBezTo>
                  <a:pt x="6662" y="8596"/>
                  <a:pt x="6484" y="8378"/>
                  <a:pt x="6266" y="8319"/>
                </a:cubicBezTo>
                <a:cubicBezTo>
                  <a:pt x="5341" y="8055"/>
                  <a:pt x="4383" y="7921"/>
                  <a:pt x="3424" y="7921"/>
                </a:cubicBezTo>
                <a:cubicBezTo>
                  <a:pt x="2520" y="7921"/>
                  <a:pt x="1614" y="8040"/>
                  <a:pt x="732" y="8280"/>
                </a:cubicBezTo>
                <a:cubicBezTo>
                  <a:pt x="514" y="8339"/>
                  <a:pt x="356" y="8556"/>
                  <a:pt x="336" y="8793"/>
                </a:cubicBezTo>
                <a:cubicBezTo>
                  <a:pt x="277" y="12727"/>
                  <a:pt x="198" y="16661"/>
                  <a:pt x="139" y="20614"/>
                </a:cubicBezTo>
                <a:cubicBezTo>
                  <a:pt x="99" y="22215"/>
                  <a:pt x="0" y="23955"/>
                  <a:pt x="593" y="25496"/>
                </a:cubicBezTo>
                <a:cubicBezTo>
                  <a:pt x="890" y="26248"/>
                  <a:pt x="1344" y="26939"/>
                  <a:pt x="1957" y="27473"/>
                </a:cubicBezTo>
                <a:cubicBezTo>
                  <a:pt x="2570" y="27987"/>
                  <a:pt x="3262" y="28343"/>
                  <a:pt x="3993" y="28600"/>
                </a:cubicBezTo>
                <a:cubicBezTo>
                  <a:pt x="5476" y="29114"/>
                  <a:pt x="7077" y="29232"/>
                  <a:pt x="8619" y="29311"/>
                </a:cubicBezTo>
                <a:cubicBezTo>
                  <a:pt x="9295" y="29351"/>
                  <a:pt x="9975" y="29375"/>
                  <a:pt x="10654" y="29375"/>
                </a:cubicBezTo>
                <a:cubicBezTo>
                  <a:pt x="11662" y="29375"/>
                  <a:pt x="12667" y="29323"/>
                  <a:pt x="13659" y="29193"/>
                </a:cubicBezTo>
                <a:cubicBezTo>
                  <a:pt x="15379" y="28956"/>
                  <a:pt x="17039" y="28521"/>
                  <a:pt x="18601" y="27789"/>
                </a:cubicBezTo>
                <a:cubicBezTo>
                  <a:pt x="20024" y="27117"/>
                  <a:pt x="21329" y="26168"/>
                  <a:pt x="22436" y="25062"/>
                </a:cubicBezTo>
                <a:cubicBezTo>
                  <a:pt x="24491" y="22986"/>
                  <a:pt x="25776" y="20278"/>
                  <a:pt x="26488" y="17471"/>
                </a:cubicBezTo>
                <a:cubicBezTo>
                  <a:pt x="26567" y="17115"/>
                  <a:pt x="26646" y="16759"/>
                  <a:pt x="26725" y="16404"/>
                </a:cubicBezTo>
                <a:cubicBezTo>
                  <a:pt x="26773" y="16148"/>
                  <a:pt x="26679" y="15893"/>
                  <a:pt x="26475" y="15752"/>
                </a:cubicBezTo>
                <a:lnTo>
                  <a:pt x="26475" y="15752"/>
                </a:lnTo>
                <a:cubicBezTo>
                  <a:pt x="27077" y="12940"/>
                  <a:pt x="27195" y="10048"/>
                  <a:pt x="27120" y="7173"/>
                </a:cubicBezTo>
                <a:cubicBezTo>
                  <a:pt x="27081" y="5848"/>
                  <a:pt x="27081" y="4445"/>
                  <a:pt x="26745" y="3160"/>
                </a:cubicBezTo>
                <a:cubicBezTo>
                  <a:pt x="26468" y="1974"/>
                  <a:pt x="25796" y="926"/>
                  <a:pt x="24650" y="432"/>
                </a:cubicBezTo>
                <a:cubicBezTo>
                  <a:pt x="23955" y="134"/>
                  <a:pt x="23205" y="0"/>
                  <a:pt x="22455" y="0"/>
                </a:cubicBezTo>
                <a:close/>
              </a:path>
            </a:pathLst>
          </a:custGeom>
          <a:solidFill>
            <a:srgbClr val="AB6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61"/>
          <p:cNvGrpSpPr/>
          <p:nvPr/>
        </p:nvGrpSpPr>
        <p:grpSpPr>
          <a:xfrm>
            <a:off x="2638097" y="2464139"/>
            <a:ext cx="832132" cy="891324"/>
            <a:chOff x="2845363" y="2419350"/>
            <a:chExt cx="742975" cy="795825"/>
          </a:xfrm>
        </p:grpSpPr>
        <p:sp>
          <p:nvSpPr>
            <p:cNvPr id="1677" name="Google Shape;1677;p61"/>
            <p:cNvSpPr/>
            <p:nvPr/>
          </p:nvSpPr>
          <p:spPr>
            <a:xfrm>
              <a:off x="3186063" y="2419350"/>
              <a:ext cx="145800" cy="138675"/>
            </a:xfrm>
            <a:custGeom>
              <a:avLst/>
              <a:gdLst/>
              <a:ahLst/>
              <a:cxnLst/>
              <a:rect l="l" t="t" r="r" b="b"/>
              <a:pathLst>
                <a:path w="5832" h="5547" extrusionOk="0">
                  <a:moveTo>
                    <a:pt x="2961" y="1"/>
                  </a:moveTo>
                  <a:cubicBezTo>
                    <a:pt x="1646" y="1"/>
                    <a:pt x="380" y="1479"/>
                    <a:pt x="99" y="2780"/>
                  </a:cubicBezTo>
                  <a:cubicBezTo>
                    <a:pt x="0" y="3275"/>
                    <a:pt x="0" y="3808"/>
                    <a:pt x="178" y="4283"/>
                  </a:cubicBezTo>
                  <a:cubicBezTo>
                    <a:pt x="492" y="5060"/>
                    <a:pt x="1359" y="5546"/>
                    <a:pt x="2212" y="5546"/>
                  </a:cubicBezTo>
                  <a:cubicBezTo>
                    <a:pt x="2380" y="5546"/>
                    <a:pt x="2546" y="5527"/>
                    <a:pt x="2708" y="5489"/>
                  </a:cubicBezTo>
                  <a:cubicBezTo>
                    <a:pt x="4685" y="5054"/>
                    <a:pt x="5832" y="2069"/>
                    <a:pt x="4270" y="567"/>
                  </a:cubicBezTo>
                  <a:cubicBezTo>
                    <a:pt x="3852" y="168"/>
                    <a:pt x="3404" y="1"/>
                    <a:pt x="2961"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1"/>
            <p:cNvSpPr/>
            <p:nvPr/>
          </p:nvSpPr>
          <p:spPr>
            <a:xfrm>
              <a:off x="3288838" y="2564650"/>
              <a:ext cx="145825" cy="138675"/>
            </a:xfrm>
            <a:custGeom>
              <a:avLst/>
              <a:gdLst/>
              <a:ahLst/>
              <a:cxnLst/>
              <a:rect l="l" t="t" r="r" b="b"/>
              <a:pathLst>
                <a:path w="5833" h="5547" extrusionOk="0">
                  <a:moveTo>
                    <a:pt x="2973" y="0"/>
                  </a:moveTo>
                  <a:cubicBezTo>
                    <a:pt x="1666" y="0"/>
                    <a:pt x="400" y="1479"/>
                    <a:pt x="120" y="2780"/>
                  </a:cubicBezTo>
                  <a:cubicBezTo>
                    <a:pt x="1" y="3274"/>
                    <a:pt x="1" y="3808"/>
                    <a:pt x="199" y="4282"/>
                  </a:cubicBezTo>
                  <a:cubicBezTo>
                    <a:pt x="511" y="5072"/>
                    <a:pt x="1358" y="5547"/>
                    <a:pt x="2203" y="5547"/>
                  </a:cubicBezTo>
                  <a:cubicBezTo>
                    <a:pt x="2374" y="5547"/>
                    <a:pt x="2543" y="5528"/>
                    <a:pt x="2709" y="5488"/>
                  </a:cubicBezTo>
                  <a:cubicBezTo>
                    <a:pt x="4686" y="5053"/>
                    <a:pt x="5832" y="2068"/>
                    <a:pt x="4271" y="566"/>
                  </a:cubicBezTo>
                  <a:cubicBezTo>
                    <a:pt x="3857" y="168"/>
                    <a:pt x="3413" y="0"/>
                    <a:pt x="2973"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1"/>
            <p:cNvSpPr/>
            <p:nvPr/>
          </p:nvSpPr>
          <p:spPr>
            <a:xfrm>
              <a:off x="3115113" y="2651900"/>
              <a:ext cx="113975" cy="111975"/>
            </a:xfrm>
            <a:custGeom>
              <a:avLst/>
              <a:gdLst/>
              <a:ahLst/>
              <a:cxnLst/>
              <a:rect l="l" t="t" r="r" b="b"/>
              <a:pathLst>
                <a:path w="4559" h="4479" extrusionOk="0">
                  <a:moveTo>
                    <a:pt x="1902" y="0"/>
                  </a:moveTo>
                  <a:cubicBezTo>
                    <a:pt x="166" y="0"/>
                    <a:pt x="0" y="2290"/>
                    <a:pt x="664" y="3480"/>
                  </a:cubicBezTo>
                  <a:cubicBezTo>
                    <a:pt x="862" y="3836"/>
                    <a:pt x="1138" y="4153"/>
                    <a:pt x="1494" y="4330"/>
                  </a:cubicBezTo>
                  <a:cubicBezTo>
                    <a:pt x="1697" y="4432"/>
                    <a:pt x="1919" y="4479"/>
                    <a:pt x="2144" y="4479"/>
                  </a:cubicBezTo>
                  <a:cubicBezTo>
                    <a:pt x="2707" y="4479"/>
                    <a:pt x="3284" y="4184"/>
                    <a:pt x="3609" y="3718"/>
                  </a:cubicBezTo>
                  <a:cubicBezTo>
                    <a:pt x="4558" y="2433"/>
                    <a:pt x="3669" y="81"/>
                    <a:pt x="1969" y="2"/>
                  </a:cubicBezTo>
                  <a:cubicBezTo>
                    <a:pt x="1946" y="1"/>
                    <a:pt x="1924" y="0"/>
                    <a:pt x="1902"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1"/>
            <p:cNvSpPr/>
            <p:nvPr/>
          </p:nvSpPr>
          <p:spPr>
            <a:xfrm>
              <a:off x="3415638" y="2766025"/>
              <a:ext cx="113900" cy="111525"/>
            </a:xfrm>
            <a:custGeom>
              <a:avLst/>
              <a:gdLst/>
              <a:ahLst/>
              <a:cxnLst/>
              <a:rect l="l" t="t" r="r" b="b"/>
              <a:pathLst>
                <a:path w="4556" h="4461" extrusionOk="0">
                  <a:moveTo>
                    <a:pt x="1878" y="1"/>
                  </a:moveTo>
                  <a:cubicBezTo>
                    <a:pt x="161" y="1"/>
                    <a:pt x="1" y="2276"/>
                    <a:pt x="681" y="3462"/>
                  </a:cubicBezTo>
                  <a:cubicBezTo>
                    <a:pt x="859" y="3818"/>
                    <a:pt x="1136" y="4134"/>
                    <a:pt x="1492" y="4312"/>
                  </a:cubicBezTo>
                  <a:cubicBezTo>
                    <a:pt x="1701" y="4414"/>
                    <a:pt x="1927" y="4460"/>
                    <a:pt x="2153" y="4460"/>
                  </a:cubicBezTo>
                  <a:cubicBezTo>
                    <a:pt x="2718" y="4460"/>
                    <a:pt x="3288" y="4170"/>
                    <a:pt x="3626" y="3719"/>
                  </a:cubicBezTo>
                  <a:cubicBezTo>
                    <a:pt x="4555" y="2414"/>
                    <a:pt x="3666" y="62"/>
                    <a:pt x="1966" y="3"/>
                  </a:cubicBezTo>
                  <a:cubicBezTo>
                    <a:pt x="1936" y="1"/>
                    <a:pt x="1907" y="1"/>
                    <a:pt x="1878"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1"/>
            <p:cNvSpPr/>
            <p:nvPr/>
          </p:nvSpPr>
          <p:spPr>
            <a:xfrm>
              <a:off x="3039588" y="2814450"/>
              <a:ext cx="113875" cy="111525"/>
            </a:xfrm>
            <a:custGeom>
              <a:avLst/>
              <a:gdLst/>
              <a:ahLst/>
              <a:cxnLst/>
              <a:rect l="l" t="t" r="r" b="b"/>
              <a:pathLst>
                <a:path w="4555" h="4461" extrusionOk="0">
                  <a:moveTo>
                    <a:pt x="1877" y="1"/>
                  </a:moveTo>
                  <a:cubicBezTo>
                    <a:pt x="161" y="1"/>
                    <a:pt x="0" y="2276"/>
                    <a:pt x="680" y="3462"/>
                  </a:cubicBezTo>
                  <a:cubicBezTo>
                    <a:pt x="878" y="3818"/>
                    <a:pt x="1135" y="4134"/>
                    <a:pt x="1491" y="4312"/>
                  </a:cubicBezTo>
                  <a:cubicBezTo>
                    <a:pt x="1700" y="4414"/>
                    <a:pt x="1926" y="4461"/>
                    <a:pt x="2153" y="4461"/>
                  </a:cubicBezTo>
                  <a:cubicBezTo>
                    <a:pt x="2717" y="4461"/>
                    <a:pt x="3287" y="4170"/>
                    <a:pt x="3626" y="3719"/>
                  </a:cubicBezTo>
                  <a:cubicBezTo>
                    <a:pt x="4555" y="2414"/>
                    <a:pt x="3665" y="62"/>
                    <a:pt x="1965" y="3"/>
                  </a:cubicBezTo>
                  <a:cubicBezTo>
                    <a:pt x="1935" y="1"/>
                    <a:pt x="1906" y="1"/>
                    <a:pt x="1877"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1"/>
            <p:cNvSpPr/>
            <p:nvPr/>
          </p:nvSpPr>
          <p:spPr>
            <a:xfrm>
              <a:off x="3259413" y="2767525"/>
              <a:ext cx="97650" cy="95900"/>
            </a:xfrm>
            <a:custGeom>
              <a:avLst/>
              <a:gdLst/>
              <a:ahLst/>
              <a:cxnLst/>
              <a:rect l="l" t="t" r="r" b="b"/>
              <a:pathLst>
                <a:path w="3906" h="3836" extrusionOk="0">
                  <a:moveTo>
                    <a:pt x="1625" y="1"/>
                  </a:moveTo>
                  <a:cubicBezTo>
                    <a:pt x="146" y="1"/>
                    <a:pt x="1" y="1954"/>
                    <a:pt x="585" y="2987"/>
                  </a:cubicBezTo>
                  <a:cubicBezTo>
                    <a:pt x="743" y="3283"/>
                    <a:pt x="980" y="3560"/>
                    <a:pt x="1297" y="3698"/>
                  </a:cubicBezTo>
                  <a:cubicBezTo>
                    <a:pt x="1478" y="3792"/>
                    <a:pt x="1676" y="3835"/>
                    <a:pt x="1876" y="3835"/>
                  </a:cubicBezTo>
                  <a:cubicBezTo>
                    <a:pt x="2352" y="3835"/>
                    <a:pt x="2837" y="3588"/>
                    <a:pt x="3115" y="3184"/>
                  </a:cubicBezTo>
                  <a:cubicBezTo>
                    <a:pt x="3906" y="2077"/>
                    <a:pt x="3155" y="61"/>
                    <a:pt x="1692" y="2"/>
                  </a:cubicBezTo>
                  <a:cubicBezTo>
                    <a:pt x="1669" y="1"/>
                    <a:pt x="1647" y="1"/>
                    <a:pt x="1625"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1"/>
            <p:cNvSpPr/>
            <p:nvPr/>
          </p:nvSpPr>
          <p:spPr>
            <a:xfrm>
              <a:off x="3345388" y="2977050"/>
              <a:ext cx="97675" cy="96075"/>
            </a:xfrm>
            <a:custGeom>
              <a:avLst/>
              <a:gdLst/>
              <a:ahLst/>
              <a:cxnLst/>
              <a:rect l="l" t="t" r="r" b="b"/>
              <a:pathLst>
                <a:path w="3907" h="3843" extrusionOk="0">
                  <a:moveTo>
                    <a:pt x="1626" y="1"/>
                  </a:moveTo>
                  <a:cubicBezTo>
                    <a:pt x="146" y="1"/>
                    <a:pt x="1" y="1954"/>
                    <a:pt x="585" y="2987"/>
                  </a:cubicBezTo>
                  <a:cubicBezTo>
                    <a:pt x="743" y="3283"/>
                    <a:pt x="981" y="3560"/>
                    <a:pt x="1277" y="3718"/>
                  </a:cubicBezTo>
                  <a:cubicBezTo>
                    <a:pt x="1459" y="3803"/>
                    <a:pt x="1653" y="3843"/>
                    <a:pt x="1848" y="3843"/>
                  </a:cubicBezTo>
                  <a:cubicBezTo>
                    <a:pt x="2333" y="3843"/>
                    <a:pt x="2820" y="3599"/>
                    <a:pt x="3116" y="3204"/>
                  </a:cubicBezTo>
                  <a:cubicBezTo>
                    <a:pt x="3906" y="2078"/>
                    <a:pt x="3155" y="61"/>
                    <a:pt x="1692" y="2"/>
                  </a:cubicBezTo>
                  <a:cubicBezTo>
                    <a:pt x="1670" y="1"/>
                    <a:pt x="1648" y="1"/>
                    <a:pt x="1626"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1"/>
            <p:cNvSpPr/>
            <p:nvPr/>
          </p:nvSpPr>
          <p:spPr>
            <a:xfrm>
              <a:off x="3422988" y="3110975"/>
              <a:ext cx="98150" cy="95900"/>
            </a:xfrm>
            <a:custGeom>
              <a:avLst/>
              <a:gdLst/>
              <a:ahLst/>
              <a:cxnLst/>
              <a:rect l="l" t="t" r="r" b="b"/>
              <a:pathLst>
                <a:path w="3926" h="3836" extrusionOk="0">
                  <a:moveTo>
                    <a:pt x="1625" y="1"/>
                  </a:moveTo>
                  <a:cubicBezTo>
                    <a:pt x="145" y="1"/>
                    <a:pt x="0" y="1954"/>
                    <a:pt x="585" y="2987"/>
                  </a:cubicBezTo>
                  <a:cubicBezTo>
                    <a:pt x="763" y="3283"/>
                    <a:pt x="980" y="3560"/>
                    <a:pt x="1296" y="3698"/>
                  </a:cubicBezTo>
                  <a:cubicBezTo>
                    <a:pt x="1477" y="3792"/>
                    <a:pt x="1676" y="3835"/>
                    <a:pt x="1875" y="3835"/>
                  </a:cubicBezTo>
                  <a:cubicBezTo>
                    <a:pt x="2352" y="3835"/>
                    <a:pt x="2836" y="3588"/>
                    <a:pt x="3115" y="3184"/>
                  </a:cubicBezTo>
                  <a:cubicBezTo>
                    <a:pt x="3925" y="2077"/>
                    <a:pt x="3154" y="61"/>
                    <a:pt x="1692" y="2"/>
                  </a:cubicBezTo>
                  <a:cubicBezTo>
                    <a:pt x="1669" y="1"/>
                    <a:pt x="1647" y="1"/>
                    <a:pt x="1625"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1"/>
            <p:cNvSpPr/>
            <p:nvPr/>
          </p:nvSpPr>
          <p:spPr>
            <a:xfrm>
              <a:off x="3490763" y="2940950"/>
              <a:ext cx="97575" cy="95925"/>
            </a:xfrm>
            <a:custGeom>
              <a:avLst/>
              <a:gdLst/>
              <a:ahLst/>
              <a:cxnLst/>
              <a:rect l="l" t="t" r="r" b="b"/>
              <a:pathLst>
                <a:path w="3903" h="3837" extrusionOk="0">
                  <a:moveTo>
                    <a:pt x="1602" y="1"/>
                  </a:moveTo>
                  <a:cubicBezTo>
                    <a:pt x="141" y="1"/>
                    <a:pt x="0" y="1960"/>
                    <a:pt x="582" y="2988"/>
                  </a:cubicBezTo>
                  <a:cubicBezTo>
                    <a:pt x="740" y="3284"/>
                    <a:pt x="977" y="3541"/>
                    <a:pt x="1293" y="3699"/>
                  </a:cubicBezTo>
                  <a:cubicBezTo>
                    <a:pt x="1474" y="3793"/>
                    <a:pt x="1673" y="3836"/>
                    <a:pt x="1872" y="3836"/>
                  </a:cubicBezTo>
                  <a:cubicBezTo>
                    <a:pt x="2349" y="3836"/>
                    <a:pt x="2833" y="3589"/>
                    <a:pt x="3112" y="3186"/>
                  </a:cubicBezTo>
                  <a:cubicBezTo>
                    <a:pt x="3903" y="2079"/>
                    <a:pt x="3151" y="62"/>
                    <a:pt x="1689" y="3"/>
                  </a:cubicBezTo>
                  <a:cubicBezTo>
                    <a:pt x="1659" y="2"/>
                    <a:pt x="1630" y="1"/>
                    <a:pt x="1602"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1"/>
            <p:cNvSpPr/>
            <p:nvPr/>
          </p:nvSpPr>
          <p:spPr>
            <a:xfrm>
              <a:off x="3238163" y="3093675"/>
              <a:ext cx="97650" cy="96075"/>
            </a:xfrm>
            <a:custGeom>
              <a:avLst/>
              <a:gdLst/>
              <a:ahLst/>
              <a:cxnLst/>
              <a:rect l="l" t="t" r="r" b="b"/>
              <a:pathLst>
                <a:path w="3906" h="3843" extrusionOk="0">
                  <a:moveTo>
                    <a:pt x="1625" y="1"/>
                  </a:moveTo>
                  <a:cubicBezTo>
                    <a:pt x="146" y="1"/>
                    <a:pt x="1" y="1954"/>
                    <a:pt x="585" y="2987"/>
                  </a:cubicBezTo>
                  <a:cubicBezTo>
                    <a:pt x="743" y="3283"/>
                    <a:pt x="980" y="3560"/>
                    <a:pt x="1297" y="3718"/>
                  </a:cubicBezTo>
                  <a:cubicBezTo>
                    <a:pt x="1472" y="3803"/>
                    <a:pt x="1665" y="3843"/>
                    <a:pt x="1858" y="3843"/>
                  </a:cubicBezTo>
                  <a:cubicBezTo>
                    <a:pt x="2340" y="3843"/>
                    <a:pt x="2833" y="3599"/>
                    <a:pt x="3115" y="3204"/>
                  </a:cubicBezTo>
                  <a:cubicBezTo>
                    <a:pt x="3906" y="2078"/>
                    <a:pt x="3155" y="61"/>
                    <a:pt x="1692" y="2"/>
                  </a:cubicBezTo>
                  <a:cubicBezTo>
                    <a:pt x="1669" y="1"/>
                    <a:pt x="1647" y="1"/>
                    <a:pt x="1625"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1"/>
            <p:cNvSpPr/>
            <p:nvPr/>
          </p:nvSpPr>
          <p:spPr>
            <a:xfrm>
              <a:off x="3199613" y="2910350"/>
              <a:ext cx="98150" cy="95875"/>
            </a:xfrm>
            <a:custGeom>
              <a:avLst/>
              <a:gdLst/>
              <a:ahLst/>
              <a:cxnLst/>
              <a:rect l="l" t="t" r="r" b="b"/>
              <a:pathLst>
                <a:path w="3926" h="3835" extrusionOk="0">
                  <a:moveTo>
                    <a:pt x="1644" y="0"/>
                  </a:moveTo>
                  <a:cubicBezTo>
                    <a:pt x="146" y="0"/>
                    <a:pt x="1" y="1954"/>
                    <a:pt x="585" y="2986"/>
                  </a:cubicBezTo>
                  <a:cubicBezTo>
                    <a:pt x="763" y="3283"/>
                    <a:pt x="1000" y="3540"/>
                    <a:pt x="1297" y="3698"/>
                  </a:cubicBezTo>
                  <a:cubicBezTo>
                    <a:pt x="1478" y="3791"/>
                    <a:pt x="1676" y="3835"/>
                    <a:pt x="1876" y="3835"/>
                  </a:cubicBezTo>
                  <a:cubicBezTo>
                    <a:pt x="2352" y="3835"/>
                    <a:pt x="2837" y="3588"/>
                    <a:pt x="3115" y="3184"/>
                  </a:cubicBezTo>
                  <a:cubicBezTo>
                    <a:pt x="3926" y="2077"/>
                    <a:pt x="3175" y="61"/>
                    <a:pt x="1712" y="2"/>
                  </a:cubicBezTo>
                  <a:cubicBezTo>
                    <a:pt x="1689" y="1"/>
                    <a:pt x="1667" y="0"/>
                    <a:pt x="1644"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1"/>
            <p:cNvSpPr/>
            <p:nvPr/>
          </p:nvSpPr>
          <p:spPr>
            <a:xfrm>
              <a:off x="3049163" y="3044000"/>
              <a:ext cx="101825" cy="91875"/>
            </a:xfrm>
            <a:custGeom>
              <a:avLst/>
              <a:gdLst/>
              <a:ahLst/>
              <a:cxnLst/>
              <a:rect l="l" t="t" r="r" b="b"/>
              <a:pathLst>
                <a:path w="4073" h="3675" extrusionOk="0">
                  <a:moveTo>
                    <a:pt x="2183" y="0"/>
                  </a:moveTo>
                  <a:cubicBezTo>
                    <a:pt x="1348" y="0"/>
                    <a:pt x="456" y="816"/>
                    <a:pt x="179" y="1594"/>
                  </a:cubicBezTo>
                  <a:cubicBezTo>
                    <a:pt x="60" y="1930"/>
                    <a:pt x="1" y="2285"/>
                    <a:pt x="80" y="2622"/>
                  </a:cubicBezTo>
                  <a:cubicBezTo>
                    <a:pt x="229" y="3236"/>
                    <a:pt x="886" y="3674"/>
                    <a:pt x="1539" y="3674"/>
                  </a:cubicBezTo>
                  <a:cubicBezTo>
                    <a:pt x="1580" y="3674"/>
                    <a:pt x="1621" y="3673"/>
                    <a:pt x="1661" y="3669"/>
                  </a:cubicBezTo>
                  <a:cubicBezTo>
                    <a:pt x="3025" y="3551"/>
                    <a:pt x="4073" y="1673"/>
                    <a:pt x="3164" y="506"/>
                  </a:cubicBezTo>
                  <a:cubicBezTo>
                    <a:pt x="2881" y="147"/>
                    <a:pt x="2537" y="0"/>
                    <a:pt x="2183"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1"/>
            <p:cNvSpPr/>
            <p:nvPr/>
          </p:nvSpPr>
          <p:spPr>
            <a:xfrm>
              <a:off x="2912013" y="2950875"/>
              <a:ext cx="97650" cy="96275"/>
            </a:xfrm>
            <a:custGeom>
              <a:avLst/>
              <a:gdLst/>
              <a:ahLst/>
              <a:cxnLst/>
              <a:rect l="l" t="t" r="r" b="b"/>
              <a:pathLst>
                <a:path w="3906" h="3851" extrusionOk="0">
                  <a:moveTo>
                    <a:pt x="1625" y="0"/>
                  </a:moveTo>
                  <a:cubicBezTo>
                    <a:pt x="126" y="0"/>
                    <a:pt x="0" y="1973"/>
                    <a:pt x="565" y="2986"/>
                  </a:cubicBezTo>
                  <a:cubicBezTo>
                    <a:pt x="743" y="3283"/>
                    <a:pt x="980" y="3559"/>
                    <a:pt x="1277" y="3718"/>
                  </a:cubicBezTo>
                  <a:cubicBezTo>
                    <a:pt x="1454" y="3809"/>
                    <a:pt x="1647" y="3851"/>
                    <a:pt x="1843" y="3851"/>
                  </a:cubicBezTo>
                  <a:cubicBezTo>
                    <a:pt x="2325" y="3851"/>
                    <a:pt x="2820" y="3597"/>
                    <a:pt x="3115" y="3204"/>
                  </a:cubicBezTo>
                  <a:cubicBezTo>
                    <a:pt x="3906" y="2097"/>
                    <a:pt x="3154" y="80"/>
                    <a:pt x="1692" y="1"/>
                  </a:cubicBezTo>
                  <a:cubicBezTo>
                    <a:pt x="1669" y="1"/>
                    <a:pt x="1647" y="0"/>
                    <a:pt x="1625" y="0"/>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1"/>
            <p:cNvSpPr/>
            <p:nvPr/>
          </p:nvSpPr>
          <p:spPr>
            <a:xfrm>
              <a:off x="2845363" y="3119350"/>
              <a:ext cx="98075" cy="95825"/>
            </a:xfrm>
            <a:custGeom>
              <a:avLst/>
              <a:gdLst/>
              <a:ahLst/>
              <a:cxnLst/>
              <a:rect l="l" t="t" r="r" b="b"/>
              <a:pathLst>
                <a:path w="3923" h="3833" extrusionOk="0">
                  <a:moveTo>
                    <a:pt x="1602" y="1"/>
                  </a:moveTo>
                  <a:cubicBezTo>
                    <a:pt x="142" y="1"/>
                    <a:pt x="1" y="1960"/>
                    <a:pt x="582" y="2968"/>
                  </a:cubicBezTo>
                  <a:cubicBezTo>
                    <a:pt x="740" y="3284"/>
                    <a:pt x="978" y="3541"/>
                    <a:pt x="1294" y="3699"/>
                  </a:cubicBezTo>
                  <a:cubicBezTo>
                    <a:pt x="1471" y="3791"/>
                    <a:pt x="1664" y="3833"/>
                    <a:pt x="1860" y="3833"/>
                  </a:cubicBezTo>
                  <a:cubicBezTo>
                    <a:pt x="2340" y="3833"/>
                    <a:pt x="2831" y="3579"/>
                    <a:pt x="3112" y="3185"/>
                  </a:cubicBezTo>
                  <a:cubicBezTo>
                    <a:pt x="3923" y="2078"/>
                    <a:pt x="3152" y="62"/>
                    <a:pt x="1689" y="3"/>
                  </a:cubicBezTo>
                  <a:cubicBezTo>
                    <a:pt x="1660" y="1"/>
                    <a:pt x="1631" y="1"/>
                    <a:pt x="1602" y="1"/>
                  </a:cubicBezTo>
                  <a:close/>
                </a:path>
              </a:pathLst>
            </a:custGeom>
            <a:solidFill>
              <a:srgbClr val="54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1" name="Google Shape;1691;p61"/>
          <p:cNvSpPr/>
          <p:nvPr/>
        </p:nvSpPr>
        <p:spPr>
          <a:xfrm>
            <a:off x="3301443" y="2308654"/>
            <a:ext cx="632660" cy="719936"/>
          </a:xfrm>
          <a:custGeom>
            <a:avLst/>
            <a:gdLst/>
            <a:ahLst/>
            <a:cxnLst/>
            <a:rect l="l" t="t" r="r" b="b"/>
            <a:pathLst>
              <a:path w="22595" h="25712" extrusionOk="0">
                <a:moveTo>
                  <a:pt x="15864" y="0"/>
                </a:moveTo>
                <a:cubicBezTo>
                  <a:pt x="15754" y="0"/>
                  <a:pt x="15644" y="6"/>
                  <a:pt x="15538" y="13"/>
                </a:cubicBezTo>
                <a:cubicBezTo>
                  <a:pt x="12632" y="270"/>
                  <a:pt x="9746" y="527"/>
                  <a:pt x="6840" y="784"/>
                </a:cubicBezTo>
                <a:cubicBezTo>
                  <a:pt x="6703" y="795"/>
                  <a:pt x="6544" y="800"/>
                  <a:pt x="6368" y="800"/>
                </a:cubicBezTo>
                <a:cubicBezTo>
                  <a:pt x="5674" y="800"/>
                  <a:pt x="4714" y="726"/>
                  <a:pt x="3755" y="726"/>
                </a:cubicBezTo>
                <a:cubicBezTo>
                  <a:pt x="2125" y="726"/>
                  <a:pt x="497" y="939"/>
                  <a:pt x="179" y="2088"/>
                </a:cubicBezTo>
                <a:cubicBezTo>
                  <a:pt x="1" y="2800"/>
                  <a:pt x="258" y="3571"/>
                  <a:pt x="614" y="4223"/>
                </a:cubicBezTo>
                <a:cubicBezTo>
                  <a:pt x="1167" y="5251"/>
                  <a:pt x="1760" y="6219"/>
                  <a:pt x="2274" y="7247"/>
                </a:cubicBezTo>
                <a:cubicBezTo>
                  <a:pt x="3618" y="9857"/>
                  <a:pt x="4962" y="12466"/>
                  <a:pt x="6306" y="15095"/>
                </a:cubicBezTo>
                <a:cubicBezTo>
                  <a:pt x="6801" y="16063"/>
                  <a:pt x="10062" y="23851"/>
                  <a:pt x="10793" y="23851"/>
                </a:cubicBezTo>
                <a:cubicBezTo>
                  <a:pt x="11050" y="24326"/>
                  <a:pt x="11307" y="24840"/>
                  <a:pt x="11762" y="25136"/>
                </a:cubicBezTo>
                <a:cubicBezTo>
                  <a:pt x="12276" y="25512"/>
                  <a:pt x="12968" y="25532"/>
                  <a:pt x="13600" y="25551"/>
                </a:cubicBezTo>
                <a:cubicBezTo>
                  <a:pt x="15814" y="25611"/>
                  <a:pt x="18008" y="25650"/>
                  <a:pt x="20222" y="25709"/>
                </a:cubicBezTo>
                <a:cubicBezTo>
                  <a:pt x="20282" y="25711"/>
                  <a:pt x="20342" y="25712"/>
                  <a:pt x="20403" y="25712"/>
                </a:cubicBezTo>
                <a:cubicBezTo>
                  <a:pt x="21196" y="25712"/>
                  <a:pt x="22104" y="25575"/>
                  <a:pt x="22416" y="24859"/>
                </a:cubicBezTo>
                <a:cubicBezTo>
                  <a:pt x="22594" y="24464"/>
                  <a:pt x="22495" y="24010"/>
                  <a:pt x="22416" y="23575"/>
                </a:cubicBezTo>
                <a:cubicBezTo>
                  <a:pt x="20776" y="16044"/>
                  <a:pt x="18997" y="8532"/>
                  <a:pt x="17040" y="1080"/>
                </a:cubicBezTo>
                <a:cubicBezTo>
                  <a:pt x="16941" y="724"/>
                  <a:pt x="16822" y="349"/>
                  <a:pt x="16526" y="151"/>
                </a:cubicBezTo>
                <a:cubicBezTo>
                  <a:pt x="16337" y="29"/>
                  <a:pt x="16101" y="0"/>
                  <a:pt x="15864" y="0"/>
                </a:cubicBezTo>
                <a:close/>
              </a:path>
            </a:pathLst>
          </a:custGeom>
          <a:solidFill>
            <a:srgbClr val="F77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2" name="Google Shape;1692;p61"/>
          <p:cNvGrpSpPr/>
          <p:nvPr/>
        </p:nvGrpSpPr>
        <p:grpSpPr>
          <a:xfrm>
            <a:off x="3901905" y="2141831"/>
            <a:ext cx="134288" cy="663628"/>
            <a:chOff x="3973763" y="2131575"/>
            <a:chExt cx="119900" cy="592525"/>
          </a:xfrm>
        </p:grpSpPr>
        <p:sp>
          <p:nvSpPr>
            <p:cNvPr id="1693" name="Google Shape;1693;p61"/>
            <p:cNvSpPr/>
            <p:nvPr/>
          </p:nvSpPr>
          <p:spPr>
            <a:xfrm>
              <a:off x="3973763" y="2131575"/>
              <a:ext cx="100350" cy="15325"/>
            </a:xfrm>
            <a:custGeom>
              <a:avLst/>
              <a:gdLst/>
              <a:ahLst/>
              <a:cxnLst/>
              <a:rect l="l" t="t" r="r" b="b"/>
              <a:pathLst>
                <a:path w="4014" h="613" extrusionOk="0">
                  <a:moveTo>
                    <a:pt x="3618" y="0"/>
                  </a:moveTo>
                  <a:cubicBezTo>
                    <a:pt x="3025" y="20"/>
                    <a:pt x="2432" y="20"/>
                    <a:pt x="1839" y="40"/>
                  </a:cubicBezTo>
                  <a:cubicBezTo>
                    <a:pt x="1562" y="40"/>
                    <a:pt x="1266" y="40"/>
                    <a:pt x="969" y="59"/>
                  </a:cubicBezTo>
                  <a:lnTo>
                    <a:pt x="554" y="59"/>
                  </a:lnTo>
                  <a:cubicBezTo>
                    <a:pt x="495" y="59"/>
                    <a:pt x="416" y="59"/>
                    <a:pt x="357" y="79"/>
                  </a:cubicBezTo>
                  <a:cubicBezTo>
                    <a:pt x="317" y="79"/>
                    <a:pt x="278" y="99"/>
                    <a:pt x="238" y="119"/>
                  </a:cubicBezTo>
                  <a:cubicBezTo>
                    <a:pt x="198" y="138"/>
                    <a:pt x="179" y="158"/>
                    <a:pt x="139" y="198"/>
                  </a:cubicBezTo>
                  <a:cubicBezTo>
                    <a:pt x="1" y="198"/>
                    <a:pt x="1" y="415"/>
                    <a:pt x="139" y="415"/>
                  </a:cubicBezTo>
                  <a:cubicBezTo>
                    <a:pt x="179" y="455"/>
                    <a:pt x="198" y="475"/>
                    <a:pt x="238" y="494"/>
                  </a:cubicBezTo>
                  <a:cubicBezTo>
                    <a:pt x="258" y="514"/>
                    <a:pt x="297" y="534"/>
                    <a:pt x="317" y="534"/>
                  </a:cubicBezTo>
                  <a:cubicBezTo>
                    <a:pt x="396" y="554"/>
                    <a:pt x="455" y="554"/>
                    <a:pt x="535" y="554"/>
                  </a:cubicBezTo>
                  <a:lnTo>
                    <a:pt x="969" y="554"/>
                  </a:lnTo>
                  <a:cubicBezTo>
                    <a:pt x="1266" y="573"/>
                    <a:pt x="1562" y="573"/>
                    <a:pt x="1839" y="573"/>
                  </a:cubicBezTo>
                  <a:cubicBezTo>
                    <a:pt x="2432" y="593"/>
                    <a:pt x="3025" y="593"/>
                    <a:pt x="3618" y="613"/>
                  </a:cubicBezTo>
                  <a:cubicBezTo>
                    <a:pt x="3994" y="613"/>
                    <a:pt x="4013" y="0"/>
                    <a:pt x="3618" y="0"/>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1"/>
            <p:cNvSpPr/>
            <p:nvPr/>
          </p:nvSpPr>
          <p:spPr>
            <a:xfrm>
              <a:off x="3977513" y="2184025"/>
              <a:ext cx="81775" cy="16325"/>
            </a:xfrm>
            <a:custGeom>
              <a:avLst/>
              <a:gdLst/>
              <a:ahLst/>
              <a:cxnLst/>
              <a:rect l="l" t="t" r="r" b="b"/>
              <a:pathLst>
                <a:path w="3271" h="653" extrusionOk="0">
                  <a:moveTo>
                    <a:pt x="2516" y="1"/>
                  </a:moveTo>
                  <a:cubicBezTo>
                    <a:pt x="2195" y="1"/>
                    <a:pt x="1878" y="29"/>
                    <a:pt x="1571" y="57"/>
                  </a:cubicBezTo>
                  <a:cubicBezTo>
                    <a:pt x="1116" y="96"/>
                    <a:pt x="661" y="156"/>
                    <a:pt x="226" y="254"/>
                  </a:cubicBezTo>
                  <a:cubicBezTo>
                    <a:pt x="0" y="292"/>
                    <a:pt x="44" y="652"/>
                    <a:pt x="253" y="652"/>
                  </a:cubicBezTo>
                  <a:cubicBezTo>
                    <a:pt x="264" y="652"/>
                    <a:pt x="274" y="652"/>
                    <a:pt x="286" y="650"/>
                  </a:cubicBezTo>
                  <a:cubicBezTo>
                    <a:pt x="721" y="610"/>
                    <a:pt x="1155" y="571"/>
                    <a:pt x="1590" y="551"/>
                  </a:cubicBezTo>
                  <a:cubicBezTo>
                    <a:pt x="1718" y="545"/>
                    <a:pt x="1845" y="543"/>
                    <a:pt x="1973" y="543"/>
                  </a:cubicBezTo>
                  <a:cubicBezTo>
                    <a:pt x="2282" y="543"/>
                    <a:pt x="2593" y="557"/>
                    <a:pt x="2915" y="571"/>
                  </a:cubicBezTo>
                  <a:cubicBezTo>
                    <a:pt x="3270" y="571"/>
                    <a:pt x="3270" y="37"/>
                    <a:pt x="2915" y="17"/>
                  </a:cubicBezTo>
                  <a:cubicBezTo>
                    <a:pt x="2782" y="6"/>
                    <a:pt x="2648" y="1"/>
                    <a:pt x="2516"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1"/>
            <p:cNvSpPr/>
            <p:nvPr/>
          </p:nvSpPr>
          <p:spPr>
            <a:xfrm>
              <a:off x="3984138" y="2236325"/>
              <a:ext cx="88500" cy="18225"/>
            </a:xfrm>
            <a:custGeom>
              <a:avLst/>
              <a:gdLst/>
              <a:ahLst/>
              <a:cxnLst/>
              <a:rect l="l" t="t" r="r" b="b"/>
              <a:pathLst>
                <a:path w="3540" h="729" extrusionOk="0">
                  <a:moveTo>
                    <a:pt x="3203" y="1"/>
                  </a:moveTo>
                  <a:cubicBezTo>
                    <a:pt x="2946" y="1"/>
                    <a:pt x="2709" y="40"/>
                    <a:pt x="2452" y="80"/>
                  </a:cubicBezTo>
                  <a:cubicBezTo>
                    <a:pt x="2215" y="119"/>
                    <a:pt x="1958" y="139"/>
                    <a:pt x="1721" y="159"/>
                  </a:cubicBezTo>
                  <a:cubicBezTo>
                    <a:pt x="1226" y="218"/>
                    <a:pt x="732" y="258"/>
                    <a:pt x="238" y="337"/>
                  </a:cubicBezTo>
                  <a:cubicBezTo>
                    <a:pt x="1" y="376"/>
                    <a:pt x="80" y="712"/>
                    <a:pt x="297" y="712"/>
                  </a:cubicBezTo>
                  <a:cubicBezTo>
                    <a:pt x="442" y="724"/>
                    <a:pt x="587" y="729"/>
                    <a:pt x="732" y="729"/>
                  </a:cubicBezTo>
                  <a:cubicBezTo>
                    <a:pt x="1081" y="729"/>
                    <a:pt x="1430" y="701"/>
                    <a:pt x="1780" y="673"/>
                  </a:cubicBezTo>
                  <a:cubicBezTo>
                    <a:pt x="2274" y="633"/>
                    <a:pt x="2788" y="633"/>
                    <a:pt x="3262" y="515"/>
                  </a:cubicBezTo>
                  <a:cubicBezTo>
                    <a:pt x="3539" y="436"/>
                    <a:pt x="3480" y="1"/>
                    <a:pt x="3203"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1"/>
            <p:cNvSpPr/>
            <p:nvPr/>
          </p:nvSpPr>
          <p:spPr>
            <a:xfrm>
              <a:off x="3995513" y="2299875"/>
              <a:ext cx="78600" cy="19125"/>
            </a:xfrm>
            <a:custGeom>
              <a:avLst/>
              <a:gdLst/>
              <a:ahLst/>
              <a:cxnLst/>
              <a:rect l="l" t="t" r="r" b="b"/>
              <a:pathLst>
                <a:path w="3144" h="765" extrusionOk="0">
                  <a:moveTo>
                    <a:pt x="956" y="1"/>
                  </a:moveTo>
                  <a:cubicBezTo>
                    <a:pt x="717" y="1"/>
                    <a:pt x="477" y="15"/>
                    <a:pt x="238" y="48"/>
                  </a:cubicBezTo>
                  <a:cubicBezTo>
                    <a:pt x="1" y="68"/>
                    <a:pt x="1" y="424"/>
                    <a:pt x="238" y="424"/>
                  </a:cubicBezTo>
                  <a:cubicBezTo>
                    <a:pt x="653" y="424"/>
                    <a:pt x="1068" y="443"/>
                    <a:pt x="1463" y="503"/>
                  </a:cubicBezTo>
                  <a:cubicBezTo>
                    <a:pt x="1681" y="523"/>
                    <a:pt x="1878" y="562"/>
                    <a:pt x="2076" y="602"/>
                  </a:cubicBezTo>
                  <a:cubicBezTo>
                    <a:pt x="2274" y="661"/>
                    <a:pt x="2471" y="720"/>
                    <a:pt x="2669" y="760"/>
                  </a:cubicBezTo>
                  <a:cubicBezTo>
                    <a:pt x="2691" y="763"/>
                    <a:pt x="2712" y="765"/>
                    <a:pt x="2732" y="765"/>
                  </a:cubicBezTo>
                  <a:cubicBezTo>
                    <a:pt x="3057" y="765"/>
                    <a:pt x="3144" y="337"/>
                    <a:pt x="2827" y="206"/>
                  </a:cubicBezTo>
                  <a:cubicBezTo>
                    <a:pt x="2630" y="127"/>
                    <a:pt x="2392" y="107"/>
                    <a:pt x="2175" y="88"/>
                  </a:cubicBezTo>
                  <a:cubicBezTo>
                    <a:pt x="1957" y="48"/>
                    <a:pt x="1740" y="28"/>
                    <a:pt x="1542" y="28"/>
                  </a:cubicBezTo>
                  <a:cubicBezTo>
                    <a:pt x="1347" y="11"/>
                    <a:pt x="1151" y="1"/>
                    <a:pt x="956"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1"/>
            <p:cNvSpPr/>
            <p:nvPr/>
          </p:nvSpPr>
          <p:spPr>
            <a:xfrm>
              <a:off x="3995013" y="2347725"/>
              <a:ext cx="85375" cy="14650"/>
            </a:xfrm>
            <a:custGeom>
              <a:avLst/>
              <a:gdLst/>
              <a:ahLst/>
              <a:cxnLst/>
              <a:rect l="l" t="t" r="r" b="b"/>
              <a:pathLst>
                <a:path w="3415" h="586" extrusionOk="0">
                  <a:moveTo>
                    <a:pt x="2146" y="1"/>
                  </a:moveTo>
                  <a:cubicBezTo>
                    <a:pt x="1982" y="1"/>
                    <a:pt x="1819" y="5"/>
                    <a:pt x="1661" y="12"/>
                  </a:cubicBezTo>
                  <a:cubicBezTo>
                    <a:pt x="1424" y="12"/>
                    <a:pt x="1187" y="12"/>
                    <a:pt x="950" y="32"/>
                  </a:cubicBezTo>
                  <a:cubicBezTo>
                    <a:pt x="712" y="32"/>
                    <a:pt x="455" y="32"/>
                    <a:pt x="218" y="91"/>
                  </a:cubicBezTo>
                  <a:cubicBezTo>
                    <a:pt x="1" y="150"/>
                    <a:pt x="80" y="447"/>
                    <a:pt x="278" y="467"/>
                  </a:cubicBezTo>
                  <a:cubicBezTo>
                    <a:pt x="350" y="473"/>
                    <a:pt x="427" y="475"/>
                    <a:pt x="505" y="475"/>
                  </a:cubicBezTo>
                  <a:cubicBezTo>
                    <a:pt x="662" y="475"/>
                    <a:pt x="824" y="467"/>
                    <a:pt x="969" y="467"/>
                  </a:cubicBezTo>
                  <a:cubicBezTo>
                    <a:pt x="1207" y="467"/>
                    <a:pt x="1424" y="467"/>
                    <a:pt x="1661" y="486"/>
                  </a:cubicBezTo>
                  <a:cubicBezTo>
                    <a:pt x="2116" y="506"/>
                    <a:pt x="2590" y="565"/>
                    <a:pt x="3045" y="585"/>
                  </a:cubicBezTo>
                  <a:cubicBezTo>
                    <a:pt x="3051" y="586"/>
                    <a:pt x="3056" y="586"/>
                    <a:pt x="3062" y="586"/>
                  </a:cubicBezTo>
                  <a:cubicBezTo>
                    <a:pt x="3344" y="586"/>
                    <a:pt x="3415" y="110"/>
                    <a:pt x="3124" y="71"/>
                  </a:cubicBezTo>
                  <a:cubicBezTo>
                    <a:pt x="2808" y="19"/>
                    <a:pt x="2474" y="1"/>
                    <a:pt x="2146"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1"/>
            <p:cNvSpPr/>
            <p:nvPr/>
          </p:nvSpPr>
          <p:spPr>
            <a:xfrm>
              <a:off x="3988588" y="2395375"/>
              <a:ext cx="75150" cy="16525"/>
            </a:xfrm>
            <a:custGeom>
              <a:avLst/>
              <a:gdLst/>
              <a:ahLst/>
              <a:cxnLst/>
              <a:rect l="l" t="t" r="r" b="b"/>
              <a:pathLst>
                <a:path w="3006" h="661" extrusionOk="0">
                  <a:moveTo>
                    <a:pt x="2199" y="1"/>
                  </a:moveTo>
                  <a:cubicBezTo>
                    <a:pt x="1960" y="1"/>
                    <a:pt x="1716" y="22"/>
                    <a:pt x="1483" y="43"/>
                  </a:cubicBezTo>
                  <a:cubicBezTo>
                    <a:pt x="1048" y="83"/>
                    <a:pt x="614" y="142"/>
                    <a:pt x="198" y="221"/>
                  </a:cubicBezTo>
                  <a:cubicBezTo>
                    <a:pt x="80" y="261"/>
                    <a:pt x="1" y="399"/>
                    <a:pt x="40" y="498"/>
                  </a:cubicBezTo>
                  <a:cubicBezTo>
                    <a:pt x="57" y="614"/>
                    <a:pt x="144" y="661"/>
                    <a:pt x="253" y="661"/>
                  </a:cubicBezTo>
                  <a:cubicBezTo>
                    <a:pt x="274" y="661"/>
                    <a:pt x="295" y="659"/>
                    <a:pt x="317" y="656"/>
                  </a:cubicBezTo>
                  <a:cubicBezTo>
                    <a:pt x="712" y="597"/>
                    <a:pt x="1108" y="557"/>
                    <a:pt x="1523" y="557"/>
                  </a:cubicBezTo>
                  <a:cubicBezTo>
                    <a:pt x="1622" y="547"/>
                    <a:pt x="1721" y="542"/>
                    <a:pt x="1819" y="542"/>
                  </a:cubicBezTo>
                  <a:cubicBezTo>
                    <a:pt x="1918" y="542"/>
                    <a:pt x="2017" y="547"/>
                    <a:pt x="2116" y="557"/>
                  </a:cubicBezTo>
                  <a:cubicBezTo>
                    <a:pt x="2261" y="557"/>
                    <a:pt x="2397" y="566"/>
                    <a:pt x="2536" y="566"/>
                  </a:cubicBezTo>
                  <a:cubicBezTo>
                    <a:pt x="2606" y="566"/>
                    <a:pt x="2676" y="564"/>
                    <a:pt x="2748" y="557"/>
                  </a:cubicBezTo>
                  <a:cubicBezTo>
                    <a:pt x="2867" y="537"/>
                    <a:pt x="2986" y="478"/>
                    <a:pt x="2986" y="340"/>
                  </a:cubicBezTo>
                  <a:cubicBezTo>
                    <a:pt x="3005" y="221"/>
                    <a:pt x="2946" y="83"/>
                    <a:pt x="2808" y="63"/>
                  </a:cubicBezTo>
                  <a:cubicBezTo>
                    <a:pt x="2614" y="17"/>
                    <a:pt x="2408" y="1"/>
                    <a:pt x="2199"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1"/>
            <p:cNvSpPr/>
            <p:nvPr/>
          </p:nvSpPr>
          <p:spPr>
            <a:xfrm>
              <a:off x="3991238" y="2445275"/>
              <a:ext cx="82825" cy="21125"/>
            </a:xfrm>
            <a:custGeom>
              <a:avLst/>
              <a:gdLst/>
              <a:ahLst/>
              <a:cxnLst/>
              <a:rect l="l" t="t" r="r" b="b"/>
              <a:pathLst>
                <a:path w="3313" h="845" extrusionOk="0">
                  <a:moveTo>
                    <a:pt x="1472" y="0"/>
                  </a:moveTo>
                  <a:cubicBezTo>
                    <a:pt x="1055" y="0"/>
                    <a:pt x="628" y="59"/>
                    <a:pt x="231" y="162"/>
                  </a:cubicBezTo>
                  <a:cubicBezTo>
                    <a:pt x="1" y="220"/>
                    <a:pt x="87" y="519"/>
                    <a:pt x="291" y="519"/>
                  </a:cubicBezTo>
                  <a:cubicBezTo>
                    <a:pt x="297" y="519"/>
                    <a:pt x="303" y="519"/>
                    <a:pt x="310" y="518"/>
                  </a:cubicBezTo>
                  <a:cubicBezTo>
                    <a:pt x="543" y="476"/>
                    <a:pt x="776" y="456"/>
                    <a:pt x="1009" y="456"/>
                  </a:cubicBezTo>
                  <a:cubicBezTo>
                    <a:pt x="1211" y="456"/>
                    <a:pt x="1413" y="471"/>
                    <a:pt x="1615" y="498"/>
                  </a:cubicBezTo>
                  <a:cubicBezTo>
                    <a:pt x="2049" y="557"/>
                    <a:pt x="2465" y="716"/>
                    <a:pt x="2880" y="834"/>
                  </a:cubicBezTo>
                  <a:cubicBezTo>
                    <a:pt x="2903" y="841"/>
                    <a:pt x="2926" y="844"/>
                    <a:pt x="2948" y="844"/>
                  </a:cubicBezTo>
                  <a:cubicBezTo>
                    <a:pt x="3184" y="844"/>
                    <a:pt x="3312" y="486"/>
                    <a:pt x="3077" y="360"/>
                  </a:cubicBezTo>
                  <a:cubicBezTo>
                    <a:pt x="2662" y="123"/>
                    <a:pt x="2128" y="44"/>
                    <a:pt x="1654" y="4"/>
                  </a:cubicBezTo>
                  <a:cubicBezTo>
                    <a:pt x="1594" y="1"/>
                    <a:pt x="1533" y="0"/>
                    <a:pt x="1472" y="0"/>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1"/>
            <p:cNvSpPr/>
            <p:nvPr/>
          </p:nvSpPr>
          <p:spPr>
            <a:xfrm>
              <a:off x="4002938" y="2496625"/>
              <a:ext cx="80075" cy="13425"/>
            </a:xfrm>
            <a:custGeom>
              <a:avLst/>
              <a:gdLst/>
              <a:ahLst/>
              <a:cxnLst/>
              <a:rect l="l" t="t" r="r" b="b"/>
              <a:pathLst>
                <a:path w="3203" h="537" extrusionOk="0">
                  <a:moveTo>
                    <a:pt x="2615" y="0"/>
                  </a:moveTo>
                  <a:cubicBezTo>
                    <a:pt x="2258" y="0"/>
                    <a:pt x="1894" y="29"/>
                    <a:pt x="1542" y="45"/>
                  </a:cubicBezTo>
                  <a:cubicBezTo>
                    <a:pt x="1107" y="45"/>
                    <a:pt x="672" y="65"/>
                    <a:pt x="237" y="85"/>
                  </a:cubicBezTo>
                  <a:cubicBezTo>
                    <a:pt x="0" y="105"/>
                    <a:pt x="0" y="441"/>
                    <a:pt x="237" y="460"/>
                  </a:cubicBezTo>
                  <a:cubicBezTo>
                    <a:pt x="672" y="460"/>
                    <a:pt x="1107" y="480"/>
                    <a:pt x="1542" y="500"/>
                  </a:cubicBezTo>
                  <a:cubicBezTo>
                    <a:pt x="1842" y="514"/>
                    <a:pt x="2151" y="537"/>
                    <a:pt x="2457" y="537"/>
                  </a:cubicBezTo>
                  <a:cubicBezTo>
                    <a:pt x="2595" y="537"/>
                    <a:pt x="2731" y="532"/>
                    <a:pt x="2866" y="520"/>
                  </a:cubicBezTo>
                  <a:cubicBezTo>
                    <a:pt x="3202" y="500"/>
                    <a:pt x="3202" y="26"/>
                    <a:pt x="2866" y="6"/>
                  </a:cubicBezTo>
                  <a:cubicBezTo>
                    <a:pt x="2783" y="2"/>
                    <a:pt x="2699" y="0"/>
                    <a:pt x="2615" y="0"/>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1"/>
            <p:cNvSpPr/>
            <p:nvPr/>
          </p:nvSpPr>
          <p:spPr>
            <a:xfrm>
              <a:off x="4003413" y="2542875"/>
              <a:ext cx="90250" cy="20475"/>
            </a:xfrm>
            <a:custGeom>
              <a:avLst/>
              <a:gdLst/>
              <a:ahLst/>
              <a:cxnLst/>
              <a:rect l="l" t="t" r="r" b="b"/>
              <a:pathLst>
                <a:path w="3610" h="819" extrusionOk="0">
                  <a:moveTo>
                    <a:pt x="1425" y="1"/>
                  </a:moveTo>
                  <a:cubicBezTo>
                    <a:pt x="1270" y="1"/>
                    <a:pt x="1120" y="10"/>
                    <a:pt x="969" y="34"/>
                  </a:cubicBezTo>
                  <a:cubicBezTo>
                    <a:pt x="693" y="53"/>
                    <a:pt x="416" y="73"/>
                    <a:pt x="159" y="152"/>
                  </a:cubicBezTo>
                  <a:cubicBezTo>
                    <a:pt x="1" y="192"/>
                    <a:pt x="21" y="429"/>
                    <a:pt x="198" y="449"/>
                  </a:cubicBezTo>
                  <a:cubicBezTo>
                    <a:pt x="404" y="449"/>
                    <a:pt x="622" y="423"/>
                    <a:pt x="833" y="423"/>
                  </a:cubicBezTo>
                  <a:cubicBezTo>
                    <a:pt x="886" y="423"/>
                    <a:pt x="938" y="425"/>
                    <a:pt x="989" y="429"/>
                  </a:cubicBezTo>
                  <a:cubicBezTo>
                    <a:pt x="1246" y="429"/>
                    <a:pt x="1483" y="449"/>
                    <a:pt x="1721" y="468"/>
                  </a:cubicBezTo>
                  <a:cubicBezTo>
                    <a:pt x="2234" y="548"/>
                    <a:pt x="2729" y="686"/>
                    <a:pt x="3223" y="804"/>
                  </a:cubicBezTo>
                  <a:cubicBezTo>
                    <a:pt x="3253" y="814"/>
                    <a:pt x="3282" y="818"/>
                    <a:pt x="3308" y="818"/>
                  </a:cubicBezTo>
                  <a:cubicBezTo>
                    <a:pt x="3555" y="818"/>
                    <a:pt x="3609" y="437"/>
                    <a:pt x="3341" y="330"/>
                  </a:cubicBezTo>
                  <a:cubicBezTo>
                    <a:pt x="2847" y="132"/>
                    <a:pt x="2294" y="34"/>
                    <a:pt x="1760" y="14"/>
                  </a:cubicBezTo>
                  <a:cubicBezTo>
                    <a:pt x="1645" y="6"/>
                    <a:pt x="1534" y="1"/>
                    <a:pt x="1425"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1"/>
            <p:cNvSpPr/>
            <p:nvPr/>
          </p:nvSpPr>
          <p:spPr>
            <a:xfrm>
              <a:off x="4024663" y="2600450"/>
              <a:ext cx="59825" cy="13775"/>
            </a:xfrm>
            <a:custGeom>
              <a:avLst/>
              <a:gdLst/>
              <a:ahLst/>
              <a:cxnLst/>
              <a:rect l="l" t="t" r="r" b="b"/>
              <a:pathLst>
                <a:path w="2393" h="551" extrusionOk="0">
                  <a:moveTo>
                    <a:pt x="1794" y="1"/>
                  </a:moveTo>
                  <a:cubicBezTo>
                    <a:pt x="1611" y="1"/>
                    <a:pt x="1429" y="12"/>
                    <a:pt x="1246" y="24"/>
                  </a:cubicBezTo>
                  <a:lnTo>
                    <a:pt x="337" y="24"/>
                  </a:lnTo>
                  <a:cubicBezTo>
                    <a:pt x="1" y="43"/>
                    <a:pt x="1" y="518"/>
                    <a:pt x="337" y="518"/>
                  </a:cubicBezTo>
                  <a:cubicBezTo>
                    <a:pt x="633" y="537"/>
                    <a:pt x="950" y="537"/>
                    <a:pt x="1246" y="537"/>
                  </a:cubicBezTo>
                  <a:cubicBezTo>
                    <a:pt x="1427" y="537"/>
                    <a:pt x="1608" y="550"/>
                    <a:pt x="1788" y="550"/>
                  </a:cubicBezTo>
                  <a:cubicBezTo>
                    <a:pt x="1924" y="550"/>
                    <a:pt x="2059" y="543"/>
                    <a:pt x="2195" y="518"/>
                  </a:cubicBezTo>
                  <a:cubicBezTo>
                    <a:pt x="2314" y="518"/>
                    <a:pt x="2393" y="379"/>
                    <a:pt x="2393" y="280"/>
                  </a:cubicBezTo>
                  <a:cubicBezTo>
                    <a:pt x="2393" y="182"/>
                    <a:pt x="2314" y="43"/>
                    <a:pt x="2195" y="24"/>
                  </a:cubicBezTo>
                  <a:cubicBezTo>
                    <a:pt x="2061" y="7"/>
                    <a:pt x="1928" y="1"/>
                    <a:pt x="1794"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1"/>
            <p:cNvSpPr/>
            <p:nvPr/>
          </p:nvSpPr>
          <p:spPr>
            <a:xfrm>
              <a:off x="4013788" y="2641975"/>
              <a:ext cx="71700" cy="14925"/>
            </a:xfrm>
            <a:custGeom>
              <a:avLst/>
              <a:gdLst/>
              <a:ahLst/>
              <a:cxnLst/>
              <a:rect l="l" t="t" r="r" b="b"/>
              <a:pathLst>
                <a:path w="2868" h="597" extrusionOk="0">
                  <a:moveTo>
                    <a:pt x="2199" y="1"/>
                  </a:moveTo>
                  <a:cubicBezTo>
                    <a:pt x="2125" y="1"/>
                    <a:pt x="2050" y="3"/>
                    <a:pt x="1978" y="3"/>
                  </a:cubicBezTo>
                  <a:cubicBezTo>
                    <a:pt x="1780" y="23"/>
                    <a:pt x="1582" y="23"/>
                    <a:pt x="1385" y="43"/>
                  </a:cubicBezTo>
                  <a:cubicBezTo>
                    <a:pt x="970" y="82"/>
                    <a:pt x="554" y="142"/>
                    <a:pt x="159" y="240"/>
                  </a:cubicBezTo>
                  <a:cubicBezTo>
                    <a:pt x="60" y="260"/>
                    <a:pt x="1" y="359"/>
                    <a:pt x="21" y="458"/>
                  </a:cubicBezTo>
                  <a:cubicBezTo>
                    <a:pt x="60" y="557"/>
                    <a:pt x="159" y="596"/>
                    <a:pt x="258" y="596"/>
                  </a:cubicBezTo>
                  <a:cubicBezTo>
                    <a:pt x="653" y="537"/>
                    <a:pt x="1029" y="497"/>
                    <a:pt x="1424" y="497"/>
                  </a:cubicBezTo>
                  <a:cubicBezTo>
                    <a:pt x="1622" y="497"/>
                    <a:pt x="1819" y="497"/>
                    <a:pt x="2017" y="517"/>
                  </a:cubicBezTo>
                  <a:cubicBezTo>
                    <a:pt x="2162" y="517"/>
                    <a:pt x="2298" y="535"/>
                    <a:pt x="2432" y="535"/>
                  </a:cubicBezTo>
                  <a:cubicBezTo>
                    <a:pt x="2498" y="535"/>
                    <a:pt x="2564" y="530"/>
                    <a:pt x="2630" y="517"/>
                  </a:cubicBezTo>
                  <a:cubicBezTo>
                    <a:pt x="2867" y="458"/>
                    <a:pt x="2828" y="142"/>
                    <a:pt x="2630" y="62"/>
                  </a:cubicBezTo>
                  <a:cubicBezTo>
                    <a:pt x="2498" y="10"/>
                    <a:pt x="2349" y="1"/>
                    <a:pt x="2199"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1"/>
            <p:cNvSpPr/>
            <p:nvPr/>
          </p:nvSpPr>
          <p:spPr>
            <a:xfrm>
              <a:off x="4017763" y="2708750"/>
              <a:ext cx="70675" cy="15350"/>
            </a:xfrm>
            <a:custGeom>
              <a:avLst/>
              <a:gdLst/>
              <a:ahLst/>
              <a:cxnLst/>
              <a:rect l="l" t="t" r="r" b="b"/>
              <a:pathLst>
                <a:path w="2827" h="614" extrusionOk="0">
                  <a:moveTo>
                    <a:pt x="1404" y="1"/>
                  </a:moveTo>
                  <a:cubicBezTo>
                    <a:pt x="988" y="1"/>
                    <a:pt x="593" y="20"/>
                    <a:pt x="198" y="60"/>
                  </a:cubicBezTo>
                  <a:cubicBezTo>
                    <a:pt x="79" y="80"/>
                    <a:pt x="0" y="139"/>
                    <a:pt x="0" y="258"/>
                  </a:cubicBezTo>
                  <a:cubicBezTo>
                    <a:pt x="0" y="356"/>
                    <a:pt x="79" y="455"/>
                    <a:pt x="198" y="455"/>
                  </a:cubicBezTo>
                  <a:cubicBezTo>
                    <a:pt x="395" y="436"/>
                    <a:pt x="593" y="426"/>
                    <a:pt x="791" y="426"/>
                  </a:cubicBezTo>
                  <a:cubicBezTo>
                    <a:pt x="988" y="426"/>
                    <a:pt x="1186" y="436"/>
                    <a:pt x="1384" y="455"/>
                  </a:cubicBezTo>
                  <a:cubicBezTo>
                    <a:pt x="1779" y="475"/>
                    <a:pt x="2155" y="554"/>
                    <a:pt x="2550" y="613"/>
                  </a:cubicBezTo>
                  <a:cubicBezTo>
                    <a:pt x="2688" y="613"/>
                    <a:pt x="2807" y="495"/>
                    <a:pt x="2807" y="376"/>
                  </a:cubicBezTo>
                  <a:cubicBezTo>
                    <a:pt x="2827" y="258"/>
                    <a:pt x="2748" y="100"/>
                    <a:pt x="2629" y="80"/>
                  </a:cubicBezTo>
                  <a:cubicBezTo>
                    <a:pt x="2234" y="1"/>
                    <a:pt x="1799" y="1"/>
                    <a:pt x="1404" y="1"/>
                  </a:cubicBezTo>
                  <a:close/>
                </a:path>
              </a:pathLst>
            </a:custGeom>
            <a:solidFill>
              <a:srgbClr val="F67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61"/>
          <p:cNvGrpSpPr/>
          <p:nvPr/>
        </p:nvGrpSpPr>
        <p:grpSpPr>
          <a:xfrm>
            <a:off x="3015257" y="1469355"/>
            <a:ext cx="530796" cy="255444"/>
            <a:chOff x="3182113" y="1531150"/>
            <a:chExt cx="473925" cy="228075"/>
          </a:xfrm>
        </p:grpSpPr>
        <p:sp>
          <p:nvSpPr>
            <p:cNvPr id="1706" name="Google Shape;1706;p61"/>
            <p:cNvSpPr/>
            <p:nvPr/>
          </p:nvSpPr>
          <p:spPr>
            <a:xfrm>
              <a:off x="3313563" y="1531150"/>
              <a:ext cx="85500" cy="199125"/>
            </a:xfrm>
            <a:custGeom>
              <a:avLst/>
              <a:gdLst/>
              <a:ahLst/>
              <a:cxnLst/>
              <a:rect l="l" t="t" r="r" b="b"/>
              <a:pathLst>
                <a:path w="3420" h="7965" extrusionOk="0">
                  <a:moveTo>
                    <a:pt x="771" y="0"/>
                  </a:moveTo>
                  <a:cubicBezTo>
                    <a:pt x="692" y="633"/>
                    <a:pt x="613" y="1266"/>
                    <a:pt x="514" y="1898"/>
                  </a:cubicBezTo>
                  <a:cubicBezTo>
                    <a:pt x="396" y="2590"/>
                    <a:pt x="257" y="3282"/>
                    <a:pt x="158" y="3993"/>
                  </a:cubicBezTo>
                  <a:cubicBezTo>
                    <a:pt x="0" y="5160"/>
                    <a:pt x="60" y="6444"/>
                    <a:pt x="850" y="7393"/>
                  </a:cubicBezTo>
                  <a:cubicBezTo>
                    <a:pt x="1008" y="7611"/>
                    <a:pt x="1226" y="7769"/>
                    <a:pt x="1443" y="7927"/>
                  </a:cubicBezTo>
                  <a:cubicBezTo>
                    <a:pt x="1476" y="7949"/>
                    <a:pt x="1532" y="7964"/>
                    <a:pt x="1586" y="7964"/>
                  </a:cubicBezTo>
                  <a:cubicBezTo>
                    <a:pt x="1631" y="7964"/>
                    <a:pt x="1673" y="7954"/>
                    <a:pt x="1700" y="7927"/>
                  </a:cubicBezTo>
                  <a:cubicBezTo>
                    <a:pt x="2412" y="7393"/>
                    <a:pt x="2708" y="6563"/>
                    <a:pt x="2866" y="5733"/>
                  </a:cubicBezTo>
                  <a:cubicBezTo>
                    <a:pt x="3064" y="4705"/>
                    <a:pt x="3163" y="3657"/>
                    <a:pt x="3262" y="2610"/>
                  </a:cubicBezTo>
                  <a:cubicBezTo>
                    <a:pt x="3321" y="1740"/>
                    <a:pt x="3361" y="870"/>
                    <a:pt x="3420" y="0"/>
                  </a:cubicBezTo>
                  <a:lnTo>
                    <a:pt x="2866" y="0"/>
                  </a:lnTo>
                  <a:cubicBezTo>
                    <a:pt x="2866" y="178"/>
                    <a:pt x="2847" y="376"/>
                    <a:pt x="2847" y="554"/>
                  </a:cubicBezTo>
                  <a:cubicBezTo>
                    <a:pt x="2787" y="1641"/>
                    <a:pt x="2689" y="2728"/>
                    <a:pt x="2570" y="3815"/>
                  </a:cubicBezTo>
                  <a:cubicBezTo>
                    <a:pt x="2471" y="4725"/>
                    <a:pt x="2412" y="5733"/>
                    <a:pt x="2076" y="6583"/>
                  </a:cubicBezTo>
                  <a:cubicBezTo>
                    <a:pt x="1957" y="6879"/>
                    <a:pt x="1779" y="7136"/>
                    <a:pt x="1562" y="7354"/>
                  </a:cubicBezTo>
                  <a:cubicBezTo>
                    <a:pt x="692" y="6682"/>
                    <a:pt x="514" y="5476"/>
                    <a:pt x="613" y="4448"/>
                  </a:cubicBezTo>
                  <a:cubicBezTo>
                    <a:pt x="653" y="3776"/>
                    <a:pt x="811" y="3104"/>
                    <a:pt x="910" y="2432"/>
                  </a:cubicBezTo>
                  <a:cubicBezTo>
                    <a:pt x="1028" y="1740"/>
                    <a:pt x="1127" y="1048"/>
                    <a:pt x="1206" y="356"/>
                  </a:cubicBezTo>
                  <a:cubicBezTo>
                    <a:pt x="1206" y="238"/>
                    <a:pt x="1226" y="119"/>
                    <a:pt x="1226" y="0"/>
                  </a:cubicBezTo>
                  <a:close/>
                </a:path>
              </a:pathLst>
            </a:custGeom>
            <a:solidFill>
              <a:srgbClr val="819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1"/>
            <p:cNvSpPr/>
            <p:nvPr/>
          </p:nvSpPr>
          <p:spPr>
            <a:xfrm>
              <a:off x="3182113" y="1531150"/>
              <a:ext cx="99350" cy="228075"/>
            </a:xfrm>
            <a:custGeom>
              <a:avLst/>
              <a:gdLst/>
              <a:ahLst/>
              <a:cxnLst/>
              <a:rect l="l" t="t" r="r" b="b"/>
              <a:pathLst>
                <a:path w="3974" h="9123" extrusionOk="0">
                  <a:moveTo>
                    <a:pt x="455" y="0"/>
                  </a:moveTo>
                  <a:cubicBezTo>
                    <a:pt x="198" y="1700"/>
                    <a:pt x="60" y="3420"/>
                    <a:pt x="20" y="5140"/>
                  </a:cubicBezTo>
                  <a:cubicBezTo>
                    <a:pt x="20" y="5832"/>
                    <a:pt x="0" y="6524"/>
                    <a:pt x="40" y="7196"/>
                  </a:cubicBezTo>
                  <a:cubicBezTo>
                    <a:pt x="79" y="7769"/>
                    <a:pt x="218" y="8382"/>
                    <a:pt x="672" y="8777"/>
                  </a:cubicBezTo>
                  <a:cubicBezTo>
                    <a:pt x="922" y="8989"/>
                    <a:pt x="1234" y="9122"/>
                    <a:pt x="1550" y="9122"/>
                  </a:cubicBezTo>
                  <a:cubicBezTo>
                    <a:pt x="1735" y="9122"/>
                    <a:pt x="1921" y="9077"/>
                    <a:pt x="2096" y="8975"/>
                  </a:cubicBezTo>
                  <a:cubicBezTo>
                    <a:pt x="2491" y="8757"/>
                    <a:pt x="2708" y="8303"/>
                    <a:pt x="2827" y="7887"/>
                  </a:cubicBezTo>
                  <a:cubicBezTo>
                    <a:pt x="3005" y="7294"/>
                    <a:pt x="3044" y="6682"/>
                    <a:pt x="3123" y="6089"/>
                  </a:cubicBezTo>
                  <a:cubicBezTo>
                    <a:pt x="3222" y="5357"/>
                    <a:pt x="3321" y="4646"/>
                    <a:pt x="3420" y="3934"/>
                  </a:cubicBezTo>
                  <a:cubicBezTo>
                    <a:pt x="3618" y="2610"/>
                    <a:pt x="3796" y="1305"/>
                    <a:pt x="3973" y="0"/>
                  </a:cubicBezTo>
                  <a:lnTo>
                    <a:pt x="3459" y="0"/>
                  </a:lnTo>
                  <a:cubicBezTo>
                    <a:pt x="3400" y="396"/>
                    <a:pt x="3361" y="791"/>
                    <a:pt x="3301" y="1206"/>
                  </a:cubicBezTo>
                  <a:cubicBezTo>
                    <a:pt x="3104" y="2610"/>
                    <a:pt x="2906" y="4013"/>
                    <a:pt x="2708" y="5417"/>
                  </a:cubicBezTo>
                  <a:cubicBezTo>
                    <a:pt x="2629" y="6069"/>
                    <a:pt x="2550" y="6741"/>
                    <a:pt x="2432" y="7393"/>
                  </a:cubicBezTo>
                  <a:cubicBezTo>
                    <a:pt x="2372" y="7789"/>
                    <a:pt x="2254" y="8283"/>
                    <a:pt x="1918" y="8540"/>
                  </a:cubicBezTo>
                  <a:cubicBezTo>
                    <a:pt x="1800" y="8622"/>
                    <a:pt x="1677" y="8657"/>
                    <a:pt x="1555" y="8657"/>
                  </a:cubicBezTo>
                  <a:cubicBezTo>
                    <a:pt x="1207" y="8657"/>
                    <a:pt x="873" y="8368"/>
                    <a:pt x="712" y="8046"/>
                  </a:cubicBezTo>
                  <a:cubicBezTo>
                    <a:pt x="455" y="7492"/>
                    <a:pt x="494" y="6780"/>
                    <a:pt x="494" y="6187"/>
                  </a:cubicBezTo>
                  <a:cubicBezTo>
                    <a:pt x="455" y="4112"/>
                    <a:pt x="574" y="2056"/>
                    <a:pt x="850" y="0"/>
                  </a:cubicBezTo>
                  <a:close/>
                </a:path>
              </a:pathLst>
            </a:custGeom>
            <a:solidFill>
              <a:srgbClr val="819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1"/>
            <p:cNvSpPr/>
            <p:nvPr/>
          </p:nvSpPr>
          <p:spPr>
            <a:xfrm>
              <a:off x="3434638" y="1531150"/>
              <a:ext cx="96375" cy="200000"/>
            </a:xfrm>
            <a:custGeom>
              <a:avLst/>
              <a:gdLst/>
              <a:ahLst/>
              <a:cxnLst/>
              <a:rect l="l" t="t" r="r" b="b"/>
              <a:pathLst>
                <a:path w="3855" h="8000" extrusionOk="0">
                  <a:moveTo>
                    <a:pt x="791" y="0"/>
                  </a:moveTo>
                  <a:cubicBezTo>
                    <a:pt x="791" y="317"/>
                    <a:pt x="771" y="613"/>
                    <a:pt x="751" y="930"/>
                  </a:cubicBezTo>
                  <a:cubicBezTo>
                    <a:pt x="692" y="1977"/>
                    <a:pt x="514" y="3005"/>
                    <a:pt x="316" y="4033"/>
                  </a:cubicBezTo>
                  <a:cubicBezTo>
                    <a:pt x="158" y="4903"/>
                    <a:pt x="0" y="5851"/>
                    <a:pt x="277" y="6721"/>
                  </a:cubicBezTo>
                  <a:cubicBezTo>
                    <a:pt x="445" y="7271"/>
                    <a:pt x="932" y="7999"/>
                    <a:pt x="1519" y="7999"/>
                  </a:cubicBezTo>
                  <a:cubicBezTo>
                    <a:pt x="1691" y="7999"/>
                    <a:pt x="1872" y="7936"/>
                    <a:pt x="2056" y="7789"/>
                  </a:cubicBezTo>
                  <a:cubicBezTo>
                    <a:pt x="2372" y="7551"/>
                    <a:pt x="2530" y="7156"/>
                    <a:pt x="2649" y="6800"/>
                  </a:cubicBezTo>
                  <a:cubicBezTo>
                    <a:pt x="2787" y="6286"/>
                    <a:pt x="2906" y="5753"/>
                    <a:pt x="3024" y="5239"/>
                  </a:cubicBezTo>
                  <a:cubicBezTo>
                    <a:pt x="3420" y="3519"/>
                    <a:pt x="3697" y="1760"/>
                    <a:pt x="3855" y="0"/>
                  </a:cubicBezTo>
                  <a:lnTo>
                    <a:pt x="3321" y="0"/>
                  </a:lnTo>
                  <a:cubicBezTo>
                    <a:pt x="3321" y="60"/>
                    <a:pt x="3301" y="119"/>
                    <a:pt x="3301" y="198"/>
                  </a:cubicBezTo>
                  <a:cubicBezTo>
                    <a:pt x="3183" y="1266"/>
                    <a:pt x="3024" y="2353"/>
                    <a:pt x="2847" y="3420"/>
                  </a:cubicBezTo>
                  <a:cubicBezTo>
                    <a:pt x="2649" y="4488"/>
                    <a:pt x="2412" y="5555"/>
                    <a:pt x="2135" y="6603"/>
                  </a:cubicBezTo>
                  <a:cubicBezTo>
                    <a:pt x="2056" y="6879"/>
                    <a:pt x="1918" y="7354"/>
                    <a:pt x="1581" y="7453"/>
                  </a:cubicBezTo>
                  <a:cubicBezTo>
                    <a:pt x="1555" y="7460"/>
                    <a:pt x="1528" y="7464"/>
                    <a:pt x="1502" y="7464"/>
                  </a:cubicBezTo>
                  <a:cubicBezTo>
                    <a:pt x="1182" y="7464"/>
                    <a:pt x="922" y="6939"/>
                    <a:pt x="830" y="6701"/>
                  </a:cubicBezTo>
                  <a:cubicBezTo>
                    <a:pt x="514" y="5871"/>
                    <a:pt x="672" y="4942"/>
                    <a:pt x="830" y="4112"/>
                  </a:cubicBezTo>
                  <a:cubicBezTo>
                    <a:pt x="1028" y="3084"/>
                    <a:pt x="1186" y="2056"/>
                    <a:pt x="1245" y="1009"/>
                  </a:cubicBezTo>
                  <a:cubicBezTo>
                    <a:pt x="1265" y="673"/>
                    <a:pt x="1265" y="337"/>
                    <a:pt x="1265" y="0"/>
                  </a:cubicBezTo>
                  <a:close/>
                </a:path>
              </a:pathLst>
            </a:custGeom>
            <a:solidFill>
              <a:srgbClr val="819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1"/>
            <p:cNvSpPr/>
            <p:nvPr/>
          </p:nvSpPr>
          <p:spPr>
            <a:xfrm>
              <a:off x="3563613" y="1531150"/>
              <a:ext cx="92425" cy="173025"/>
            </a:xfrm>
            <a:custGeom>
              <a:avLst/>
              <a:gdLst/>
              <a:ahLst/>
              <a:cxnLst/>
              <a:rect l="l" t="t" r="r" b="b"/>
              <a:pathLst>
                <a:path w="3697" h="6921" extrusionOk="0">
                  <a:moveTo>
                    <a:pt x="653" y="0"/>
                  </a:moveTo>
                  <a:cubicBezTo>
                    <a:pt x="494" y="1799"/>
                    <a:pt x="0" y="3578"/>
                    <a:pt x="297" y="5397"/>
                  </a:cubicBezTo>
                  <a:cubicBezTo>
                    <a:pt x="413" y="6054"/>
                    <a:pt x="870" y="6920"/>
                    <a:pt x="1630" y="6920"/>
                  </a:cubicBezTo>
                  <a:cubicBezTo>
                    <a:pt x="1647" y="6920"/>
                    <a:pt x="1663" y="6920"/>
                    <a:pt x="1680" y="6919"/>
                  </a:cubicBezTo>
                  <a:cubicBezTo>
                    <a:pt x="2610" y="6840"/>
                    <a:pt x="2827" y="5772"/>
                    <a:pt x="2965" y="5061"/>
                  </a:cubicBezTo>
                  <a:cubicBezTo>
                    <a:pt x="3321" y="3381"/>
                    <a:pt x="3558" y="1700"/>
                    <a:pt x="3697" y="0"/>
                  </a:cubicBezTo>
                  <a:lnTo>
                    <a:pt x="3104" y="0"/>
                  </a:lnTo>
                  <a:cubicBezTo>
                    <a:pt x="3025" y="1147"/>
                    <a:pt x="2866" y="2293"/>
                    <a:pt x="2669" y="3440"/>
                  </a:cubicBezTo>
                  <a:cubicBezTo>
                    <a:pt x="2590" y="3974"/>
                    <a:pt x="2491" y="4527"/>
                    <a:pt x="2372" y="5061"/>
                  </a:cubicBezTo>
                  <a:cubicBezTo>
                    <a:pt x="2313" y="5417"/>
                    <a:pt x="2234" y="5832"/>
                    <a:pt x="1997" y="6128"/>
                  </a:cubicBezTo>
                  <a:cubicBezTo>
                    <a:pt x="1890" y="6267"/>
                    <a:pt x="1754" y="6337"/>
                    <a:pt x="1617" y="6337"/>
                  </a:cubicBezTo>
                  <a:cubicBezTo>
                    <a:pt x="1501" y="6337"/>
                    <a:pt x="1385" y="6287"/>
                    <a:pt x="1285" y="6187"/>
                  </a:cubicBezTo>
                  <a:cubicBezTo>
                    <a:pt x="1008" y="5931"/>
                    <a:pt x="890" y="5535"/>
                    <a:pt x="811" y="5179"/>
                  </a:cubicBezTo>
                  <a:cubicBezTo>
                    <a:pt x="514" y="3460"/>
                    <a:pt x="969" y="1720"/>
                    <a:pt x="1107" y="0"/>
                  </a:cubicBezTo>
                  <a:close/>
                </a:path>
              </a:pathLst>
            </a:custGeom>
            <a:solidFill>
              <a:srgbClr val="819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0" name="Google Shape;1710;p61"/>
          <p:cNvSpPr/>
          <p:nvPr/>
        </p:nvSpPr>
        <p:spPr>
          <a:xfrm>
            <a:off x="2586341" y="1782417"/>
            <a:ext cx="135492" cy="107996"/>
          </a:xfrm>
          <a:custGeom>
            <a:avLst/>
            <a:gdLst/>
            <a:ahLst/>
            <a:cxnLst/>
            <a:rect l="l" t="t" r="r" b="b"/>
            <a:pathLst>
              <a:path w="4839" h="3857" extrusionOk="0">
                <a:moveTo>
                  <a:pt x="2270" y="1"/>
                </a:moveTo>
                <a:cubicBezTo>
                  <a:pt x="1749" y="1"/>
                  <a:pt x="1206" y="189"/>
                  <a:pt x="752" y="621"/>
                </a:cubicBezTo>
                <a:cubicBezTo>
                  <a:pt x="199" y="1115"/>
                  <a:pt x="1" y="1946"/>
                  <a:pt x="218" y="2657"/>
                </a:cubicBezTo>
                <a:cubicBezTo>
                  <a:pt x="317" y="2934"/>
                  <a:pt x="475" y="3191"/>
                  <a:pt x="673" y="3369"/>
                </a:cubicBezTo>
                <a:cubicBezTo>
                  <a:pt x="950" y="3606"/>
                  <a:pt x="1286" y="3725"/>
                  <a:pt x="1622" y="3784"/>
                </a:cubicBezTo>
                <a:cubicBezTo>
                  <a:pt x="1835" y="3828"/>
                  <a:pt x="2052" y="3857"/>
                  <a:pt x="2265" y="3857"/>
                </a:cubicBezTo>
                <a:cubicBezTo>
                  <a:pt x="2528" y="3857"/>
                  <a:pt x="2786" y="3814"/>
                  <a:pt x="3025" y="3705"/>
                </a:cubicBezTo>
                <a:cubicBezTo>
                  <a:pt x="3401" y="3547"/>
                  <a:pt x="3697" y="3211"/>
                  <a:pt x="3895" y="2875"/>
                </a:cubicBezTo>
                <a:cubicBezTo>
                  <a:pt x="4839" y="1288"/>
                  <a:pt x="3631" y="1"/>
                  <a:pt x="2270" y="1"/>
                </a:cubicBezTo>
                <a:close/>
              </a:path>
            </a:pathLst>
          </a:custGeom>
          <a:solidFill>
            <a:srgbClr val="F77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1"/>
          <p:cNvSpPr/>
          <p:nvPr/>
        </p:nvSpPr>
        <p:spPr>
          <a:xfrm>
            <a:off x="2775652" y="1688336"/>
            <a:ext cx="136024" cy="107996"/>
          </a:xfrm>
          <a:custGeom>
            <a:avLst/>
            <a:gdLst/>
            <a:ahLst/>
            <a:cxnLst/>
            <a:rect l="l" t="t" r="r" b="b"/>
            <a:pathLst>
              <a:path w="4858" h="3857" extrusionOk="0">
                <a:moveTo>
                  <a:pt x="2282" y="0"/>
                </a:moveTo>
                <a:cubicBezTo>
                  <a:pt x="1758" y="0"/>
                  <a:pt x="1211" y="189"/>
                  <a:pt x="751" y="621"/>
                </a:cubicBezTo>
                <a:cubicBezTo>
                  <a:pt x="218" y="1115"/>
                  <a:pt x="0" y="1945"/>
                  <a:pt x="237" y="2657"/>
                </a:cubicBezTo>
                <a:cubicBezTo>
                  <a:pt x="336" y="2934"/>
                  <a:pt x="475" y="3191"/>
                  <a:pt x="692" y="3368"/>
                </a:cubicBezTo>
                <a:cubicBezTo>
                  <a:pt x="949" y="3606"/>
                  <a:pt x="1305" y="3724"/>
                  <a:pt x="1641" y="3784"/>
                </a:cubicBezTo>
                <a:cubicBezTo>
                  <a:pt x="1845" y="3828"/>
                  <a:pt x="2061" y="3856"/>
                  <a:pt x="2276" y="3856"/>
                </a:cubicBezTo>
                <a:cubicBezTo>
                  <a:pt x="2541" y="3856"/>
                  <a:pt x="2805" y="3813"/>
                  <a:pt x="3044" y="3705"/>
                </a:cubicBezTo>
                <a:cubicBezTo>
                  <a:pt x="3420" y="3546"/>
                  <a:pt x="3697" y="3210"/>
                  <a:pt x="3914" y="2874"/>
                </a:cubicBezTo>
                <a:cubicBezTo>
                  <a:pt x="4858" y="1287"/>
                  <a:pt x="3650" y="0"/>
                  <a:pt x="2282" y="0"/>
                </a:cubicBezTo>
                <a:close/>
              </a:path>
            </a:pathLst>
          </a:custGeom>
          <a:solidFill>
            <a:srgbClr val="F77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1452600" y="21981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2) Các thành phần tự nhiên khác</a:t>
            </a:r>
            <a:endParaRPr dirty="0"/>
          </a:p>
        </p:txBody>
      </p:sp>
      <p:sp>
        <p:nvSpPr>
          <p:cNvPr id="190" name="Google Shape;190;p35"/>
          <p:cNvSpPr txBox="1">
            <a:spLocks noGrp="1"/>
          </p:cNvSpPr>
          <p:nvPr>
            <p:ph type="subTitle" idx="3"/>
          </p:nvPr>
        </p:nvSpPr>
        <p:spPr>
          <a:xfrm>
            <a:off x="5581371" y="1722821"/>
            <a:ext cx="2534400" cy="396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Đất</a:t>
            </a:r>
            <a:endParaRPr dirty="0"/>
          </a:p>
        </p:txBody>
      </p:sp>
      <p:sp>
        <p:nvSpPr>
          <p:cNvPr id="192" name="Google Shape;192;p35"/>
          <p:cNvSpPr txBox="1">
            <a:spLocks noGrp="1"/>
          </p:cNvSpPr>
          <p:nvPr>
            <p:ph type="subTitle" idx="1"/>
          </p:nvPr>
        </p:nvSpPr>
        <p:spPr>
          <a:xfrm>
            <a:off x="2769541" y="1752956"/>
            <a:ext cx="3149369" cy="396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Địa hình</a:t>
            </a:r>
            <a:endParaRPr dirty="0"/>
          </a:p>
        </p:txBody>
      </p:sp>
      <p:sp>
        <p:nvSpPr>
          <p:cNvPr id="193" name="Google Shape;193;p35"/>
          <p:cNvSpPr txBox="1">
            <a:spLocks noGrp="1"/>
          </p:cNvSpPr>
          <p:nvPr>
            <p:ph type="subTitle" idx="2"/>
          </p:nvPr>
        </p:nvSpPr>
        <p:spPr>
          <a:xfrm>
            <a:off x="5886170" y="2284833"/>
            <a:ext cx="2075481" cy="64274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a:t>B</a:t>
            </a:r>
            <a:r>
              <a:rPr lang="en" dirty="0"/>
              <a:t>iểu hiện, nguyên nhân, ý nghĩa</a:t>
            </a:r>
          </a:p>
          <a:p>
            <a:pPr marL="0" lvl="0" indent="0" algn="ctr" rtl="0">
              <a:spcBef>
                <a:spcPts val="0"/>
              </a:spcBef>
              <a:spcAft>
                <a:spcPts val="1600"/>
              </a:spcAft>
              <a:buNone/>
            </a:pPr>
            <a:endParaRPr dirty="0"/>
          </a:p>
        </p:txBody>
      </p:sp>
      <p:sp>
        <p:nvSpPr>
          <p:cNvPr id="194" name="Google Shape;194;p35"/>
          <p:cNvSpPr txBox="1">
            <a:spLocks noGrp="1"/>
          </p:cNvSpPr>
          <p:nvPr>
            <p:ph type="subTitle" idx="5"/>
          </p:nvPr>
        </p:nvSpPr>
        <p:spPr>
          <a:xfrm>
            <a:off x="2953721" y="3370997"/>
            <a:ext cx="2534400" cy="396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Sông ngòi</a:t>
            </a:r>
            <a:endParaRPr dirty="0"/>
          </a:p>
        </p:txBody>
      </p:sp>
      <p:sp>
        <p:nvSpPr>
          <p:cNvPr id="196" name="Google Shape;196;p35"/>
          <p:cNvSpPr txBox="1">
            <a:spLocks noGrp="1"/>
          </p:cNvSpPr>
          <p:nvPr>
            <p:ph type="subTitle" idx="13"/>
          </p:nvPr>
        </p:nvSpPr>
        <p:spPr>
          <a:xfrm>
            <a:off x="5581381" y="3370997"/>
            <a:ext cx="2534400" cy="396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Sinh vật</a:t>
            </a:r>
            <a:endParaRPr dirty="0"/>
          </a:p>
        </p:txBody>
      </p:sp>
      <p:sp>
        <p:nvSpPr>
          <p:cNvPr id="198" name="Google Shape;198;p35"/>
          <p:cNvSpPr txBox="1">
            <a:spLocks noGrp="1"/>
          </p:cNvSpPr>
          <p:nvPr>
            <p:ph type="title" idx="9"/>
          </p:nvPr>
        </p:nvSpPr>
        <p:spPr>
          <a:xfrm>
            <a:off x="3896924" y="2817920"/>
            <a:ext cx="648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199" name="Google Shape;199;p35"/>
          <p:cNvSpPr txBox="1">
            <a:spLocks noGrp="1"/>
          </p:cNvSpPr>
          <p:nvPr>
            <p:ph type="title" idx="8"/>
          </p:nvPr>
        </p:nvSpPr>
        <p:spPr>
          <a:xfrm>
            <a:off x="6548133" y="1171375"/>
            <a:ext cx="60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00" name="Google Shape;200;p35"/>
          <p:cNvSpPr txBox="1">
            <a:spLocks noGrp="1"/>
          </p:cNvSpPr>
          <p:nvPr>
            <p:ph type="title" idx="15"/>
          </p:nvPr>
        </p:nvSpPr>
        <p:spPr>
          <a:xfrm>
            <a:off x="6524583" y="2817920"/>
            <a:ext cx="648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sp>
        <p:nvSpPr>
          <p:cNvPr id="201" name="Google Shape;201;p35"/>
          <p:cNvSpPr txBox="1">
            <a:spLocks noGrp="1"/>
          </p:cNvSpPr>
          <p:nvPr>
            <p:ph type="title" idx="7"/>
          </p:nvPr>
        </p:nvSpPr>
        <p:spPr>
          <a:xfrm>
            <a:off x="3938324" y="1171373"/>
            <a:ext cx="5652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16" name="Google Shape;193;p35">
            <a:extLst>
              <a:ext uri="{FF2B5EF4-FFF2-40B4-BE49-F238E27FC236}">
                <a16:creationId xmlns:a16="http://schemas.microsoft.com/office/drawing/2014/main" id="{ADF108B1-7FA5-4654-9C31-D1D43F4F39A4}"/>
              </a:ext>
            </a:extLst>
          </p:cNvPr>
          <p:cNvSpPr txBox="1">
            <a:spLocks/>
          </p:cNvSpPr>
          <p:nvPr/>
        </p:nvSpPr>
        <p:spPr>
          <a:xfrm>
            <a:off x="3335574" y="2284833"/>
            <a:ext cx="2075481" cy="6427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800"/>
              <a:buFont typeface="Cairo"/>
              <a:buNone/>
              <a:defRPr sz="1600" b="0" i="0" u="none" strike="noStrike" cap="none">
                <a:solidFill>
                  <a:schemeClr val="dk2"/>
                </a:solidFill>
                <a:latin typeface="Cairo"/>
                <a:ea typeface="Cairo"/>
                <a:cs typeface="Cairo"/>
                <a:sym typeface="Cairo"/>
              </a:defRPr>
            </a:lvl1pPr>
            <a:lvl2pPr marL="914400" marR="0" lvl="1"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2pPr>
            <a:lvl3pPr marL="1371600" marR="0" lvl="2"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3pPr>
            <a:lvl4pPr marL="1828800" marR="0" lvl="3"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4pPr>
            <a:lvl5pPr marL="2286000" marR="0" lvl="4"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5pPr>
            <a:lvl6pPr marL="2743200" marR="0" lvl="5"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6pPr>
            <a:lvl7pPr marL="3200400" marR="0" lvl="6"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7pPr>
            <a:lvl8pPr marL="3657600" marR="0" lvl="7"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8pPr>
            <a:lvl9pPr marL="4114800" marR="0" lvl="8" indent="-317500" algn="ctr" rtl="0">
              <a:lnSpc>
                <a:spcPct val="115000"/>
              </a:lnSpc>
              <a:spcBef>
                <a:spcPts val="1600"/>
              </a:spcBef>
              <a:spcAft>
                <a:spcPts val="1600"/>
              </a:spcAft>
              <a:buClr>
                <a:schemeClr val="dk2"/>
              </a:buClr>
              <a:buSzPts val="1400"/>
              <a:buFont typeface="Cairo"/>
              <a:buNone/>
              <a:defRPr sz="1600" b="0" i="0" u="none" strike="noStrike" cap="none">
                <a:solidFill>
                  <a:schemeClr val="dk2"/>
                </a:solidFill>
                <a:latin typeface="Cairo"/>
                <a:ea typeface="Cairo"/>
                <a:cs typeface="Cairo"/>
                <a:sym typeface="Cairo"/>
              </a:defRPr>
            </a:lvl9pPr>
          </a:lstStyle>
          <a:p>
            <a:pPr marL="0" indent="0">
              <a:spcAft>
                <a:spcPts val="1600"/>
              </a:spcAft>
            </a:pPr>
            <a:r>
              <a:rPr lang="en-US" dirty="0" err="1"/>
              <a:t>Biểu</a:t>
            </a:r>
            <a:r>
              <a:rPr lang="en-US" dirty="0"/>
              <a:t> </a:t>
            </a:r>
            <a:r>
              <a:rPr lang="en-US" dirty="0" err="1"/>
              <a:t>hiện</a:t>
            </a:r>
            <a:r>
              <a:rPr lang="en-US" dirty="0"/>
              <a:t>, </a:t>
            </a:r>
            <a:r>
              <a:rPr lang="en-US" dirty="0" err="1"/>
              <a:t>nguyên</a:t>
            </a:r>
            <a:r>
              <a:rPr lang="en-US" dirty="0"/>
              <a:t> </a:t>
            </a:r>
            <a:r>
              <a:rPr lang="en-US" dirty="0" err="1"/>
              <a:t>nhân</a:t>
            </a:r>
            <a:r>
              <a:rPr lang="en-US" dirty="0"/>
              <a:t>, ý </a:t>
            </a:r>
            <a:r>
              <a:rPr lang="en-US" dirty="0" err="1"/>
              <a:t>nghĩa</a:t>
            </a:r>
            <a:endParaRPr lang="en-US" dirty="0"/>
          </a:p>
        </p:txBody>
      </p:sp>
      <p:sp>
        <p:nvSpPr>
          <p:cNvPr id="23" name="Google Shape;193;p35">
            <a:extLst>
              <a:ext uri="{FF2B5EF4-FFF2-40B4-BE49-F238E27FC236}">
                <a16:creationId xmlns:a16="http://schemas.microsoft.com/office/drawing/2014/main" id="{1FDF21B2-3557-442C-A8E1-7B09DA028D5F}"/>
              </a:ext>
            </a:extLst>
          </p:cNvPr>
          <p:cNvSpPr txBox="1">
            <a:spLocks/>
          </p:cNvSpPr>
          <p:nvPr/>
        </p:nvSpPr>
        <p:spPr>
          <a:xfrm>
            <a:off x="3183180" y="3827344"/>
            <a:ext cx="2075481" cy="6427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800"/>
              <a:buFont typeface="Cairo"/>
              <a:buNone/>
              <a:defRPr sz="1600" b="0" i="0" u="none" strike="noStrike" cap="none">
                <a:solidFill>
                  <a:schemeClr val="dk2"/>
                </a:solidFill>
                <a:latin typeface="Cairo"/>
                <a:ea typeface="Cairo"/>
                <a:cs typeface="Cairo"/>
                <a:sym typeface="Cairo"/>
              </a:defRPr>
            </a:lvl1pPr>
            <a:lvl2pPr marL="914400" marR="0" lvl="1"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2pPr>
            <a:lvl3pPr marL="1371600" marR="0" lvl="2"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3pPr>
            <a:lvl4pPr marL="1828800" marR="0" lvl="3"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4pPr>
            <a:lvl5pPr marL="2286000" marR="0" lvl="4"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5pPr>
            <a:lvl6pPr marL="2743200" marR="0" lvl="5"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6pPr>
            <a:lvl7pPr marL="3200400" marR="0" lvl="6"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7pPr>
            <a:lvl8pPr marL="3657600" marR="0" lvl="7"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8pPr>
            <a:lvl9pPr marL="4114800" marR="0" lvl="8" indent="-317500" algn="ctr" rtl="0">
              <a:lnSpc>
                <a:spcPct val="115000"/>
              </a:lnSpc>
              <a:spcBef>
                <a:spcPts val="1600"/>
              </a:spcBef>
              <a:spcAft>
                <a:spcPts val="1600"/>
              </a:spcAft>
              <a:buClr>
                <a:schemeClr val="dk2"/>
              </a:buClr>
              <a:buSzPts val="1400"/>
              <a:buFont typeface="Cairo"/>
              <a:buNone/>
              <a:defRPr sz="1600" b="0" i="0" u="none" strike="noStrike" cap="none">
                <a:solidFill>
                  <a:schemeClr val="dk2"/>
                </a:solidFill>
                <a:latin typeface="Cairo"/>
                <a:ea typeface="Cairo"/>
                <a:cs typeface="Cairo"/>
                <a:sym typeface="Cairo"/>
              </a:defRPr>
            </a:lvl9pPr>
          </a:lstStyle>
          <a:p>
            <a:pPr marL="0" indent="0">
              <a:spcAft>
                <a:spcPts val="1600"/>
              </a:spcAft>
            </a:pPr>
            <a:r>
              <a:rPr lang="en-US" dirty="0" err="1"/>
              <a:t>Biểu</a:t>
            </a:r>
            <a:r>
              <a:rPr lang="en-US" dirty="0"/>
              <a:t> </a:t>
            </a:r>
            <a:r>
              <a:rPr lang="en-US" dirty="0" err="1"/>
              <a:t>hiện</a:t>
            </a:r>
            <a:r>
              <a:rPr lang="en-US" dirty="0"/>
              <a:t>, </a:t>
            </a:r>
            <a:r>
              <a:rPr lang="en-US" dirty="0" err="1"/>
              <a:t>nguyên</a:t>
            </a:r>
            <a:r>
              <a:rPr lang="en-US" dirty="0"/>
              <a:t> </a:t>
            </a:r>
            <a:r>
              <a:rPr lang="en-US" dirty="0" err="1"/>
              <a:t>nhân</a:t>
            </a:r>
            <a:r>
              <a:rPr lang="en-US" dirty="0"/>
              <a:t>, ý </a:t>
            </a:r>
            <a:r>
              <a:rPr lang="en-US" dirty="0" err="1"/>
              <a:t>nghĩa</a:t>
            </a:r>
            <a:endParaRPr lang="en-US" dirty="0"/>
          </a:p>
          <a:p>
            <a:pPr marL="0" indent="0">
              <a:spcAft>
                <a:spcPts val="1600"/>
              </a:spcAft>
            </a:pPr>
            <a:endParaRPr lang="en-US" dirty="0"/>
          </a:p>
        </p:txBody>
      </p:sp>
      <p:sp>
        <p:nvSpPr>
          <p:cNvPr id="24" name="Google Shape;193;p35">
            <a:extLst>
              <a:ext uri="{FF2B5EF4-FFF2-40B4-BE49-F238E27FC236}">
                <a16:creationId xmlns:a16="http://schemas.microsoft.com/office/drawing/2014/main" id="{136046F0-0D47-4AEA-9F15-F707013095C0}"/>
              </a:ext>
            </a:extLst>
          </p:cNvPr>
          <p:cNvSpPr txBox="1">
            <a:spLocks/>
          </p:cNvSpPr>
          <p:nvPr/>
        </p:nvSpPr>
        <p:spPr>
          <a:xfrm>
            <a:off x="5810830" y="3857479"/>
            <a:ext cx="2075481" cy="6427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800"/>
              <a:buFont typeface="Cairo"/>
              <a:buNone/>
              <a:defRPr sz="1600" b="0" i="0" u="none" strike="noStrike" cap="none">
                <a:solidFill>
                  <a:schemeClr val="dk2"/>
                </a:solidFill>
                <a:latin typeface="Cairo"/>
                <a:ea typeface="Cairo"/>
                <a:cs typeface="Cairo"/>
                <a:sym typeface="Cairo"/>
              </a:defRPr>
            </a:lvl1pPr>
            <a:lvl2pPr marL="914400" marR="0" lvl="1"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2pPr>
            <a:lvl3pPr marL="1371600" marR="0" lvl="2"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3pPr>
            <a:lvl4pPr marL="1828800" marR="0" lvl="3"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4pPr>
            <a:lvl5pPr marL="2286000" marR="0" lvl="4"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5pPr>
            <a:lvl6pPr marL="2743200" marR="0" lvl="5"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6pPr>
            <a:lvl7pPr marL="3200400" marR="0" lvl="6"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7pPr>
            <a:lvl8pPr marL="3657600" marR="0" lvl="7" indent="-317500" algn="ctr" rtl="0">
              <a:lnSpc>
                <a:spcPct val="115000"/>
              </a:lnSpc>
              <a:spcBef>
                <a:spcPts val="1600"/>
              </a:spcBef>
              <a:spcAft>
                <a:spcPts val="0"/>
              </a:spcAft>
              <a:buClr>
                <a:schemeClr val="dk2"/>
              </a:buClr>
              <a:buSzPts val="1400"/>
              <a:buFont typeface="Cairo"/>
              <a:buNone/>
              <a:defRPr sz="1600" b="0" i="0" u="none" strike="noStrike" cap="none">
                <a:solidFill>
                  <a:schemeClr val="dk2"/>
                </a:solidFill>
                <a:latin typeface="Cairo"/>
                <a:ea typeface="Cairo"/>
                <a:cs typeface="Cairo"/>
                <a:sym typeface="Cairo"/>
              </a:defRPr>
            </a:lvl8pPr>
            <a:lvl9pPr marL="4114800" marR="0" lvl="8" indent="-317500" algn="ctr" rtl="0">
              <a:lnSpc>
                <a:spcPct val="115000"/>
              </a:lnSpc>
              <a:spcBef>
                <a:spcPts val="1600"/>
              </a:spcBef>
              <a:spcAft>
                <a:spcPts val="1600"/>
              </a:spcAft>
              <a:buClr>
                <a:schemeClr val="dk2"/>
              </a:buClr>
              <a:buSzPts val="1400"/>
              <a:buFont typeface="Cairo"/>
              <a:buNone/>
              <a:defRPr sz="1600" b="0" i="0" u="none" strike="noStrike" cap="none">
                <a:solidFill>
                  <a:schemeClr val="dk2"/>
                </a:solidFill>
                <a:latin typeface="Cairo"/>
                <a:ea typeface="Cairo"/>
                <a:cs typeface="Cairo"/>
                <a:sym typeface="Cairo"/>
              </a:defRPr>
            </a:lvl9pPr>
          </a:lstStyle>
          <a:p>
            <a:pPr marL="0" indent="0">
              <a:spcAft>
                <a:spcPts val="1600"/>
              </a:spcAft>
            </a:pPr>
            <a:r>
              <a:rPr lang="en-US" dirty="0" err="1"/>
              <a:t>Biểu</a:t>
            </a:r>
            <a:r>
              <a:rPr lang="en-US" dirty="0"/>
              <a:t> </a:t>
            </a:r>
            <a:r>
              <a:rPr lang="en-US" dirty="0" err="1"/>
              <a:t>hiện</a:t>
            </a:r>
            <a:r>
              <a:rPr lang="en-US" dirty="0"/>
              <a:t>, </a:t>
            </a:r>
            <a:r>
              <a:rPr lang="en-US" dirty="0" err="1"/>
              <a:t>nguyên</a:t>
            </a:r>
            <a:r>
              <a:rPr lang="en-US" dirty="0"/>
              <a:t> </a:t>
            </a:r>
            <a:r>
              <a:rPr lang="en-US" dirty="0" err="1"/>
              <a:t>nhân</a:t>
            </a:r>
            <a:r>
              <a:rPr lang="en-US" dirty="0"/>
              <a:t>, ý </a:t>
            </a:r>
            <a:r>
              <a:rPr lang="en-US" dirty="0" err="1"/>
              <a:t>nghĩa</a:t>
            </a:r>
            <a:endParaRPr lang="en-US" dirty="0"/>
          </a:p>
          <a:p>
            <a:pPr marL="0" indent="0">
              <a:spcAft>
                <a:spcPts val="1600"/>
              </a:spcAft>
            </a:pPr>
            <a:endParaRPr lang="en-US" dirty="0"/>
          </a:p>
        </p:txBody>
      </p:sp>
      <p:pic>
        <p:nvPicPr>
          <p:cNvPr id="10" name="Picture 9" descr="A picture containing tree, plant, lush&#10;&#10;Description automatically generated">
            <a:extLst>
              <a:ext uri="{FF2B5EF4-FFF2-40B4-BE49-F238E27FC236}">
                <a16:creationId xmlns:a16="http://schemas.microsoft.com/office/drawing/2014/main" id="{CB594529-4039-43DE-AF0D-FC5B702FE13A}"/>
              </a:ext>
            </a:extLst>
          </p:cNvPr>
          <p:cNvPicPr>
            <a:picLocks noChangeAspect="1"/>
          </p:cNvPicPr>
          <p:nvPr/>
        </p:nvPicPr>
        <p:blipFill rotWithShape="1">
          <a:blip r:embed="rId3"/>
          <a:srcRect r="51874"/>
          <a:stretch/>
        </p:blipFill>
        <p:spPr>
          <a:xfrm>
            <a:off x="354938" y="1171373"/>
            <a:ext cx="2985222" cy="32311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p62"/>
          <p:cNvSpPr txBox="1"/>
          <p:nvPr/>
        </p:nvSpPr>
        <p:spPr>
          <a:xfrm>
            <a:off x="4640125" y="1660375"/>
            <a:ext cx="3587400" cy="2373000"/>
          </a:xfrm>
          <a:prstGeom prst="rect">
            <a:avLst/>
          </a:prstGeom>
          <a:noFill/>
          <a:ln>
            <a:noFill/>
          </a:ln>
        </p:spPr>
        <p:txBody>
          <a:bodyPr spcFirstLastPara="1" wrap="square" lIns="91425" tIns="91425" rIns="91425" bIns="91425" anchor="t" anchorCtr="0">
            <a:noAutofit/>
          </a:bodyPr>
          <a:lstStyle/>
          <a:p>
            <a:pPr marL="457200" marR="50800" lvl="0" indent="-317500" algn="l" rtl="0">
              <a:lnSpc>
                <a:spcPct val="100000"/>
              </a:lnSpc>
              <a:spcBef>
                <a:spcPts val="0"/>
              </a:spcBef>
              <a:spcAft>
                <a:spcPts val="0"/>
              </a:spcAft>
              <a:buClr>
                <a:schemeClr val="dk2"/>
              </a:buClr>
              <a:buSzPts val="1400"/>
              <a:buFont typeface="Cairo"/>
              <a:buChar char="●"/>
            </a:pPr>
            <a:r>
              <a:rPr lang="en" sz="1300">
                <a:solidFill>
                  <a:schemeClr val="dk2"/>
                </a:solidFill>
                <a:highlight>
                  <a:srgbClr val="FFFFFF"/>
                </a:highlight>
                <a:uFill>
                  <a:noFill/>
                </a:uFill>
                <a:latin typeface="Proxima Nova"/>
                <a:ea typeface="Proxima Nova"/>
                <a:cs typeface="Proxima Nova"/>
                <a:sym typeface="Proxima Nova"/>
                <a:hlinkClick r:id="rId3">
                  <a:extLst>
                    <a:ext uri="{A12FA001-AC4F-418D-AE19-62706E023703}">
                      <ahyp:hlinkClr xmlns:ahyp="http://schemas.microsoft.com/office/drawing/2018/hyperlinkcolor" xmlns="" val="tx"/>
                    </a:ext>
                  </a:extLst>
                </a:hlinkClick>
              </a:rPr>
              <a:t>World map infographic template</a:t>
            </a:r>
            <a:endParaRPr sz="1500">
              <a:solidFill>
                <a:schemeClr val="dk2"/>
              </a:solidFill>
            </a:endParaRPr>
          </a:p>
          <a:p>
            <a:pPr marL="457200" marR="50800" lvl="0" indent="-317500" algn="l" rtl="0">
              <a:lnSpc>
                <a:spcPct val="100000"/>
              </a:lnSpc>
              <a:spcBef>
                <a:spcPts val="0"/>
              </a:spcBef>
              <a:spcAft>
                <a:spcPts val="0"/>
              </a:spcAft>
              <a:buClr>
                <a:schemeClr val="dk2"/>
              </a:buClr>
              <a:buSzPts val="1400"/>
              <a:buFont typeface="Cairo"/>
              <a:buChar char="●"/>
            </a:pPr>
            <a:r>
              <a:rPr lang="en" sz="1300">
                <a:solidFill>
                  <a:schemeClr val="dk2"/>
                </a:solidFill>
                <a:highlight>
                  <a:srgbClr val="FFFFFF"/>
                </a:highlight>
                <a:uFill>
                  <a:noFill/>
                </a:uFill>
                <a:latin typeface="Proxima Nova"/>
                <a:ea typeface="Proxima Nova"/>
                <a:cs typeface="Proxima Nova"/>
                <a:sym typeface="Proxima Nova"/>
                <a:hlinkClick r:id="rId4">
                  <a:extLst>
                    <a:ext uri="{A12FA001-AC4F-418D-AE19-62706E023703}">
                      <ahyp:hlinkClr xmlns:ahyp="http://schemas.microsoft.com/office/drawing/2018/hyperlinkcolor" xmlns="" val="tx"/>
                    </a:ext>
                  </a:extLst>
                </a:hlinkClick>
              </a:rPr>
              <a:t>Flat european map with blue background</a:t>
            </a:r>
            <a:endParaRPr>
              <a:solidFill>
                <a:schemeClr val="dk2"/>
              </a:solidFill>
              <a:latin typeface="Cairo"/>
              <a:ea typeface="Cairo"/>
              <a:cs typeface="Cairo"/>
              <a:sym typeface="Cairo"/>
            </a:endParaRPr>
          </a:p>
          <a:p>
            <a:pPr marL="457200" marR="50800" lvl="0" indent="-311150" algn="l" rtl="0">
              <a:lnSpc>
                <a:spcPct val="100000"/>
              </a:lnSpc>
              <a:spcBef>
                <a:spcPts val="0"/>
              </a:spcBef>
              <a:spcAft>
                <a:spcPts val="0"/>
              </a:spcAft>
              <a:buClr>
                <a:schemeClr val="dk2"/>
              </a:buClr>
              <a:buSzPts val="1300"/>
              <a:buFont typeface="Cairo"/>
              <a:buChar char="●"/>
            </a:pPr>
            <a:r>
              <a:rPr lang="en" sz="1300">
                <a:solidFill>
                  <a:schemeClr val="dk2"/>
                </a:solidFill>
                <a:uFill>
                  <a:noFill/>
                </a:uFill>
                <a:latin typeface="Cairo"/>
                <a:ea typeface="Cairo"/>
                <a:cs typeface="Cairo"/>
                <a:sym typeface="Cairo"/>
                <a:hlinkClick r:id="rId5">
                  <a:extLst>
                    <a:ext uri="{A12FA001-AC4F-418D-AE19-62706E023703}">
                      <ahyp:hlinkClr xmlns:ahyp="http://schemas.microsoft.com/office/drawing/2018/hyperlinkcolor" xmlns="" val="tx"/>
                    </a:ext>
                  </a:extLst>
                </a:hlinkClick>
              </a:rPr>
              <a:t>Modern productivity concept with flat design</a:t>
            </a:r>
            <a:endParaRPr sz="1300">
              <a:solidFill>
                <a:schemeClr val="dk2"/>
              </a:solidFill>
              <a:latin typeface="Cairo"/>
              <a:ea typeface="Cairo"/>
              <a:cs typeface="Cairo"/>
              <a:sym typeface="Cairo"/>
            </a:endParaRPr>
          </a:p>
          <a:p>
            <a:pPr marL="0" marR="50800" lvl="0" indent="0" algn="l" rtl="0">
              <a:lnSpc>
                <a:spcPct val="100000"/>
              </a:lnSpc>
              <a:spcBef>
                <a:spcPts val="0"/>
              </a:spcBef>
              <a:spcAft>
                <a:spcPts val="0"/>
              </a:spcAft>
              <a:buNone/>
            </a:pPr>
            <a:endParaRPr sz="1300">
              <a:solidFill>
                <a:schemeClr val="dk2"/>
              </a:solidFill>
              <a:latin typeface="Cairo"/>
              <a:ea typeface="Cairo"/>
              <a:cs typeface="Cairo"/>
              <a:sym typeface="Cairo"/>
            </a:endParaRPr>
          </a:p>
          <a:p>
            <a:pPr marL="0" marR="50800" lvl="0" indent="0" algn="l" rtl="0">
              <a:lnSpc>
                <a:spcPct val="100000"/>
              </a:lnSpc>
              <a:spcBef>
                <a:spcPts val="0"/>
              </a:spcBef>
              <a:spcAft>
                <a:spcPts val="0"/>
              </a:spcAft>
              <a:buNone/>
            </a:pPr>
            <a:r>
              <a:rPr lang="en" sz="1500" b="1">
                <a:solidFill>
                  <a:schemeClr val="accent1"/>
                </a:solidFill>
                <a:latin typeface="Cairo"/>
                <a:ea typeface="Cairo"/>
                <a:cs typeface="Cairo"/>
                <a:sym typeface="Cairo"/>
              </a:rPr>
              <a:t>Photos</a:t>
            </a:r>
            <a:endParaRPr sz="1500" b="1">
              <a:solidFill>
                <a:schemeClr val="accent1"/>
              </a:solidFill>
              <a:latin typeface="Cairo"/>
              <a:ea typeface="Cairo"/>
              <a:cs typeface="Cairo"/>
              <a:sym typeface="Cairo"/>
            </a:endParaRPr>
          </a:p>
          <a:p>
            <a:pPr marL="457200" marR="50800" lvl="0" indent="-311150" algn="l" rtl="0">
              <a:lnSpc>
                <a:spcPct val="100000"/>
              </a:lnSpc>
              <a:spcBef>
                <a:spcPts val="0"/>
              </a:spcBef>
              <a:spcAft>
                <a:spcPts val="0"/>
              </a:spcAft>
              <a:buClr>
                <a:schemeClr val="dk2"/>
              </a:buClr>
              <a:buSzPts val="1300"/>
              <a:buFont typeface="Cairo"/>
              <a:buChar char="●"/>
            </a:pPr>
            <a:r>
              <a:rPr lang="en" sz="1300">
                <a:solidFill>
                  <a:schemeClr val="dk2"/>
                </a:solidFill>
                <a:uFill>
                  <a:noFill/>
                </a:uFill>
                <a:latin typeface="Cairo"/>
                <a:ea typeface="Cairo"/>
                <a:cs typeface="Cairo"/>
                <a:sym typeface="Cairo"/>
                <a:hlinkClick r:id="rId6">
                  <a:extLst>
                    <a:ext uri="{A12FA001-AC4F-418D-AE19-62706E023703}">
                      <ahyp:hlinkClr xmlns:ahyp="http://schemas.microsoft.com/office/drawing/2018/hyperlinkcolor" xmlns="" val="tx"/>
                    </a:ext>
                  </a:extLst>
                </a:hlinkClick>
              </a:rPr>
              <a:t>Travel concept with paper boats frame</a:t>
            </a:r>
            <a:endParaRPr sz="1300">
              <a:solidFill>
                <a:schemeClr val="dk2"/>
              </a:solidFill>
              <a:latin typeface="Cairo"/>
              <a:ea typeface="Cairo"/>
              <a:cs typeface="Cairo"/>
              <a:sym typeface="Cairo"/>
            </a:endParaRPr>
          </a:p>
          <a:p>
            <a:pPr marL="457200" marR="50800" lvl="0" indent="-311150" algn="l" rtl="0">
              <a:lnSpc>
                <a:spcPct val="100000"/>
              </a:lnSpc>
              <a:spcBef>
                <a:spcPts val="0"/>
              </a:spcBef>
              <a:spcAft>
                <a:spcPts val="0"/>
              </a:spcAft>
              <a:buClr>
                <a:schemeClr val="dk2"/>
              </a:buClr>
              <a:buSzPts val="1300"/>
              <a:buFont typeface="Cairo"/>
              <a:buChar char="●"/>
            </a:pPr>
            <a:r>
              <a:rPr lang="en" sz="1300">
                <a:solidFill>
                  <a:schemeClr val="dk2"/>
                </a:solidFill>
                <a:uFill>
                  <a:noFill/>
                </a:uFill>
                <a:latin typeface="Cairo"/>
                <a:ea typeface="Cairo"/>
                <a:cs typeface="Cairo"/>
                <a:sym typeface="Cairo"/>
                <a:hlinkClick r:id="rId7">
                  <a:extLst>
                    <a:ext uri="{A12FA001-AC4F-418D-AE19-62706E023703}">
                      <ahyp:hlinkClr xmlns:ahyp="http://schemas.microsoft.com/office/drawing/2018/hyperlinkcolor" xmlns="" val="tx"/>
                    </a:ext>
                  </a:extLst>
                </a:hlinkClick>
              </a:rPr>
              <a:t>Hand protecting globe against blur background</a:t>
            </a:r>
            <a:endParaRPr sz="1300">
              <a:solidFill>
                <a:schemeClr val="dk2"/>
              </a:solidFill>
              <a:latin typeface="Cairo"/>
              <a:ea typeface="Cairo"/>
              <a:cs typeface="Cairo"/>
              <a:sym typeface="Cairo"/>
            </a:endParaRPr>
          </a:p>
          <a:p>
            <a:pPr marL="457200" marR="50800" lvl="0" indent="-311150" algn="l" rtl="0">
              <a:lnSpc>
                <a:spcPct val="100000"/>
              </a:lnSpc>
              <a:spcBef>
                <a:spcPts val="0"/>
              </a:spcBef>
              <a:spcAft>
                <a:spcPts val="0"/>
              </a:spcAft>
              <a:buClr>
                <a:schemeClr val="dk2"/>
              </a:buClr>
              <a:buSzPts val="1300"/>
              <a:buFont typeface="Cairo"/>
              <a:buChar char="●"/>
            </a:pPr>
            <a:r>
              <a:rPr lang="en" sz="1300">
                <a:solidFill>
                  <a:schemeClr val="dk2"/>
                </a:solidFill>
                <a:uFill>
                  <a:noFill/>
                </a:uFill>
                <a:latin typeface="Cairo"/>
                <a:ea typeface="Cairo"/>
                <a:cs typeface="Cairo"/>
                <a:sym typeface="Cairo"/>
                <a:hlinkClick r:id="rId8">
                  <a:extLst>
                    <a:ext uri="{A12FA001-AC4F-418D-AE19-62706E023703}">
                      <ahyp:hlinkClr xmlns:ahyp="http://schemas.microsoft.com/office/drawing/2018/hyperlinkcolor" xmlns="" val="tx"/>
                    </a:ext>
                  </a:extLst>
                </a:hlinkClick>
              </a:rPr>
              <a:t>Teacher showing earth globe to student </a:t>
            </a:r>
            <a:endParaRPr sz="1300">
              <a:solidFill>
                <a:schemeClr val="dk2"/>
              </a:solidFill>
              <a:latin typeface="Cairo"/>
              <a:ea typeface="Cairo"/>
              <a:cs typeface="Cairo"/>
              <a:sym typeface="Cairo"/>
            </a:endParaRPr>
          </a:p>
          <a:p>
            <a:pPr marL="0" marR="50800" lvl="0" indent="0" algn="l" rtl="0">
              <a:lnSpc>
                <a:spcPct val="100000"/>
              </a:lnSpc>
              <a:spcBef>
                <a:spcPts val="0"/>
              </a:spcBef>
              <a:spcAft>
                <a:spcPts val="0"/>
              </a:spcAft>
              <a:buNone/>
            </a:pPr>
            <a:endParaRPr sz="1300">
              <a:solidFill>
                <a:schemeClr val="dk2"/>
              </a:solidFill>
              <a:latin typeface="Cairo"/>
              <a:ea typeface="Cairo"/>
              <a:cs typeface="Cairo"/>
              <a:sym typeface="Cairo"/>
            </a:endParaRPr>
          </a:p>
          <a:p>
            <a:pPr marL="0" marR="50800" lvl="0" indent="0" algn="l" rtl="0">
              <a:lnSpc>
                <a:spcPct val="100000"/>
              </a:lnSpc>
              <a:spcBef>
                <a:spcPts val="0"/>
              </a:spcBef>
              <a:spcAft>
                <a:spcPts val="0"/>
              </a:spcAft>
              <a:buClr>
                <a:schemeClr val="dk1"/>
              </a:buClr>
              <a:buSzPts val="1100"/>
              <a:buFont typeface="Arial"/>
              <a:buNone/>
            </a:pPr>
            <a:endParaRPr sz="1300">
              <a:solidFill>
                <a:schemeClr val="dk2"/>
              </a:solidFill>
              <a:latin typeface="Cairo"/>
              <a:ea typeface="Cairo"/>
              <a:cs typeface="Cairo"/>
              <a:sym typeface="Cairo"/>
            </a:endParaRPr>
          </a:p>
          <a:p>
            <a:pPr marL="0" lvl="0" indent="0" algn="l" rtl="0">
              <a:lnSpc>
                <a:spcPct val="100000"/>
              </a:lnSpc>
              <a:spcBef>
                <a:spcPts val="0"/>
              </a:spcBef>
              <a:spcAft>
                <a:spcPts val="0"/>
              </a:spcAft>
              <a:buNone/>
            </a:pPr>
            <a:endParaRPr sz="1500">
              <a:solidFill>
                <a:schemeClr val="dk2"/>
              </a:solidFill>
              <a:latin typeface="Cairo"/>
              <a:ea typeface="Cairo"/>
              <a:cs typeface="Cairo"/>
              <a:sym typeface="Cairo"/>
            </a:endParaRPr>
          </a:p>
        </p:txBody>
      </p:sp>
      <p:sp>
        <p:nvSpPr>
          <p:cNvPr id="1717" name="Google Shape;1717;p62"/>
          <p:cNvSpPr txBox="1"/>
          <p:nvPr/>
        </p:nvSpPr>
        <p:spPr>
          <a:xfrm>
            <a:off x="916475" y="1660375"/>
            <a:ext cx="3476100" cy="2373000"/>
          </a:xfrm>
          <a:prstGeom prst="rect">
            <a:avLst/>
          </a:prstGeom>
          <a:noFill/>
          <a:ln>
            <a:noFill/>
          </a:ln>
        </p:spPr>
        <p:txBody>
          <a:bodyPr spcFirstLastPara="1" wrap="square" lIns="91425" tIns="91425" rIns="91425" bIns="91425" anchor="t" anchorCtr="0">
            <a:noAutofit/>
          </a:bodyPr>
          <a:lstStyle/>
          <a:p>
            <a:pPr marL="0" marR="50800" lvl="0" indent="0" algn="l" rtl="0">
              <a:lnSpc>
                <a:spcPct val="100000"/>
              </a:lnSpc>
              <a:spcBef>
                <a:spcPts val="0"/>
              </a:spcBef>
              <a:spcAft>
                <a:spcPts val="0"/>
              </a:spcAft>
              <a:buNone/>
            </a:pPr>
            <a:r>
              <a:rPr lang="en" sz="1500" b="1">
                <a:solidFill>
                  <a:schemeClr val="accent1"/>
                </a:solidFill>
                <a:latin typeface="Cairo"/>
                <a:ea typeface="Cairo"/>
                <a:cs typeface="Cairo"/>
                <a:sym typeface="Cairo"/>
              </a:rPr>
              <a:t>Vectors</a:t>
            </a:r>
            <a:endParaRPr sz="1500" b="1">
              <a:solidFill>
                <a:schemeClr val="accent1"/>
              </a:solidFill>
              <a:latin typeface="Cairo"/>
              <a:ea typeface="Cairo"/>
              <a:cs typeface="Cairo"/>
              <a:sym typeface="Cairo"/>
            </a:endParaRPr>
          </a:p>
          <a:p>
            <a:pPr marL="457200" marR="50800" lvl="0" indent="-311150" algn="l" rtl="0">
              <a:lnSpc>
                <a:spcPct val="100000"/>
              </a:lnSpc>
              <a:spcBef>
                <a:spcPts val="1000"/>
              </a:spcBef>
              <a:spcAft>
                <a:spcPts val="0"/>
              </a:spcAft>
              <a:buClr>
                <a:schemeClr val="dk2"/>
              </a:buClr>
              <a:buSzPts val="1300"/>
              <a:buFont typeface="Cairo"/>
              <a:buChar char="●"/>
            </a:pPr>
            <a:r>
              <a:rPr lang="en" sz="1300">
                <a:solidFill>
                  <a:schemeClr val="dk2"/>
                </a:solidFill>
                <a:uFill>
                  <a:noFill/>
                </a:uFill>
                <a:latin typeface="Cairo"/>
                <a:ea typeface="Cairo"/>
                <a:cs typeface="Cairo"/>
                <a:sym typeface="Cairo"/>
                <a:hlinkClick r:id="rId9">
                  <a:extLst>
                    <a:ext uri="{A12FA001-AC4F-418D-AE19-62706E023703}">
                      <ahyp:hlinkClr xmlns:ahyp="http://schemas.microsoft.com/office/drawing/2018/hyperlinkcolor" xmlns="" val="tx"/>
                    </a:ext>
                  </a:extLst>
                </a:hlinkClick>
              </a:rPr>
              <a:t>Map with compass design </a:t>
            </a:r>
            <a:endParaRPr sz="1300">
              <a:solidFill>
                <a:schemeClr val="dk2"/>
              </a:solidFill>
              <a:latin typeface="Cairo"/>
              <a:ea typeface="Cairo"/>
              <a:cs typeface="Cairo"/>
              <a:sym typeface="Cairo"/>
            </a:endParaRPr>
          </a:p>
          <a:p>
            <a:pPr marL="457200" marR="50800" lvl="0" indent="-311150" algn="l" rtl="0">
              <a:lnSpc>
                <a:spcPct val="100000"/>
              </a:lnSpc>
              <a:spcBef>
                <a:spcPts val="0"/>
              </a:spcBef>
              <a:spcAft>
                <a:spcPts val="0"/>
              </a:spcAft>
              <a:buClr>
                <a:schemeClr val="dk2"/>
              </a:buClr>
              <a:buSzPts val="1300"/>
              <a:buFont typeface="Cairo"/>
              <a:buChar char="●"/>
            </a:pPr>
            <a:r>
              <a:rPr lang="en" sz="1300">
                <a:solidFill>
                  <a:schemeClr val="dk2"/>
                </a:solidFill>
                <a:uFill>
                  <a:noFill/>
                </a:uFill>
                <a:latin typeface="Cairo"/>
                <a:ea typeface="Cairo"/>
                <a:cs typeface="Cairo"/>
                <a:sym typeface="Cairo"/>
                <a:hlinkClick r:id="rId10">
                  <a:extLst>
                    <a:ext uri="{A12FA001-AC4F-418D-AE19-62706E023703}">
                      <ahyp:hlinkClr xmlns:ahyp="http://schemas.microsoft.com/office/drawing/2018/hyperlinkcolor" xmlns="" val="tx"/>
                    </a:ext>
                  </a:extLst>
                </a:hlinkClick>
              </a:rPr>
              <a:t>Globes in flat design</a:t>
            </a:r>
            <a:endParaRPr sz="1300">
              <a:solidFill>
                <a:schemeClr val="dk2"/>
              </a:solidFill>
              <a:latin typeface="Cairo"/>
              <a:ea typeface="Cairo"/>
              <a:cs typeface="Cairo"/>
              <a:sym typeface="Cairo"/>
            </a:endParaRPr>
          </a:p>
          <a:p>
            <a:pPr marL="457200" marR="50800" lvl="0" indent="-311150" algn="l" rtl="0">
              <a:lnSpc>
                <a:spcPct val="100000"/>
              </a:lnSpc>
              <a:spcBef>
                <a:spcPts val="0"/>
              </a:spcBef>
              <a:spcAft>
                <a:spcPts val="0"/>
              </a:spcAft>
              <a:buClr>
                <a:schemeClr val="dk2"/>
              </a:buClr>
              <a:buSzPts val="1300"/>
              <a:buFont typeface="Cairo"/>
              <a:buChar char="●"/>
            </a:pPr>
            <a:r>
              <a:rPr lang="en" sz="1300">
                <a:solidFill>
                  <a:schemeClr val="dk2"/>
                </a:solidFill>
                <a:uFill>
                  <a:noFill/>
                </a:uFill>
                <a:latin typeface="Cairo"/>
                <a:ea typeface="Cairo"/>
                <a:cs typeface="Cairo"/>
                <a:sym typeface="Cairo"/>
                <a:hlinkClick r:id="rId11">
                  <a:extLst>
                    <a:ext uri="{A12FA001-AC4F-418D-AE19-62706E023703}">
                      <ahyp:hlinkClr xmlns:ahyp="http://schemas.microsoft.com/office/drawing/2018/hyperlinkcolor" xmlns="" val="tx"/>
                    </a:ext>
                  </a:extLst>
                </a:hlinkClick>
              </a:rPr>
              <a:t>Collection of abstract hand drawn pattern</a:t>
            </a:r>
            <a:endParaRPr sz="1300">
              <a:solidFill>
                <a:schemeClr val="dk2"/>
              </a:solidFill>
              <a:latin typeface="Cairo"/>
              <a:ea typeface="Cairo"/>
              <a:cs typeface="Cairo"/>
              <a:sym typeface="Cairo"/>
            </a:endParaRPr>
          </a:p>
          <a:p>
            <a:pPr marL="457200" marR="50800" lvl="0" indent="-311150" algn="l" rtl="0">
              <a:lnSpc>
                <a:spcPct val="100000"/>
              </a:lnSpc>
              <a:spcBef>
                <a:spcPts val="0"/>
              </a:spcBef>
              <a:spcAft>
                <a:spcPts val="0"/>
              </a:spcAft>
              <a:buClr>
                <a:schemeClr val="dk2"/>
              </a:buClr>
              <a:buSzPts val="1300"/>
              <a:buFont typeface="Cairo"/>
              <a:buChar char="●"/>
            </a:pPr>
            <a:r>
              <a:rPr lang="en" sz="1300">
                <a:solidFill>
                  <a:schemeClr val="dk2"/>
                </a:solidFill>
                <a:uFill>
                  <a:noFill/>
                </a:uFill>
                <a:latin typeface="Cairo"/>
                <a:ea typeface="Cairo"/>
                <a:cs typeface="Cairo"/>
                <a:sym typeface="Cairo"/>
                <a:hlinkClick r:id="rId12">
                  <a:extLst>
                    <a:ext uri="{A12FA001-AC4F-418D-AE19-62706E023703}">
                      <ahyp:hlinkClr xmlns:ahyp="http://schemas.microsoft.com/office/drawing/2018/hyperlinkcolor" xmlns="" val="tx"/>
                    </a:ext>
                  </a:extLst>
                </a:hlinkClick>
              </a:rPr>
              <a:t>World map</a:t>
            </a:r>
            <a:endParaRPr sz="1300">
              <a:solidFill>
                <a:schemeClr val="dk2"/>
              </a:solidFill>
              <a:latin typeface="Cairo"/>
              <a:ea typeface="Cairo"/>
              <a:cs typeface="Cairo"/>
              <a:sym typeface="Cairo"/>
            </a:endParaRPr>
          </a:p>
          <a:p>
            <a:pPr marL="457200" marR="50800" lvl="0" indent="-311150" algn="l" rtl="0">
              <a:lnSpc>
                <a:spcPct val="100000"/>
              </a:lnSpc>
              <a:spcBef>
                <a:spcPts val="0"/>
              </a:spcBef>
              <a:spcAft>
                <a:spcPts val="0"/>
              </a:spcAft>
              <a:buClr>
                <a:schemeClr val="dk2"/>
              </a:buClr>
              <a:buSzPts val="1300"/>
              <a:buFont typeface="Cairo"/>
              <a:buChar char="●"/>
            </a:pPr>
            <a:r>
              <a:rPr lang="en" sz="1300">
                <a:solidFill>
                  <a:schemeClr val="dk2"/>
                </a:solidFill>
                <a:uFill>
                  <a:noFill/>
                </a:uFill>
                <a:latin typeface="Cairo"/>
                <a:ea typeface="Cairo"/>
                <a:cs typeface="Cairo"/>
                <a:sym typeface="Cairo"/>
                <a:hlinkClick r:id="rId13">
                  <a:extLst>
                    <a:ext uri="{A12FA001-AC4F-418D-AE19-62706E023703}">
                      <ahyp:hlinkClr xmlns:ahyp="http://schemas.microsoft.com/office/drawing/2018/hyperlinkcolor" xmlns="" val="tx"/>
                    </a:ext>
                  </a:extLst>
                </a:hlinkClick>
              </a:rPr>
              <a:t>Flat asia map infographic</a:t>
            </a:r>
            <a:endParaRPr sz="1300">
              <a:solidFill>
                <a:schemeClr val="dk2"/>
              </a:solidFill>
              <a:latin typeface="Cairo"/>
              <a:ea typeface="Cairo"/>
              <a:cs typeface="Cairo"/>
              <a:sym typeface="Cairo"/>
            </a:endParaRPr>
          </a:p>
          <a:p>
            <a:pPr marL="457200" marR="50800" lvl="0" indent="-311150" algn="l" rtl="0">
              <a:lnSpc>
                <a:spcPct val="100000"/>
              </a:lnSpc>
              <a:spcBef>
                <a:spcPts val="0"/>
              </a:spcBef>
              <a:spcAft>
                <a:spcPts val="0"/>
              </a:spcAft>
              <a:buClr>
                <a:schemeClr val="dk2"/>
              </a:buClr>
              <a:buSzPts val="1300"/>
              <a:buFont typeface="Cairo"/>
              <a:buChar char="●"/>
            </a:pPr>
            <a:r>
              <a:rPr lang="en" sz="1300">
                <a:solidFill>
                  <a:schemeClr val="dk2"/>
                </a:solidFill>
                <a:uFill>
                  <a:noFill/>
                </a:uFill>
                <a:latin typeface="Cairo"/>
                <a:ea typeface="Cairo"/>
                <a:cs typeface="Cairo"/>
                <a:sym typeface="Cairo"/>
                <a:hlinkClick r:id="rId14">
                  <a:extLst>
                    <a:ext uri="{A12FA001-AC4F-418D-AE19-62706E023703}">
                      <ahyp:hlinkClr xmlns:ahyp="http://schemas.microsoft.com/office/drawing/2018/hyperlinkcolor" xmlns="" val="tx"/>
                    </a:ext>
                  </a:extLst>
                </a:hlinkClick>
              </a:rPr>
              <a:t>Online yoga class concept with laptop and woman</a:t>
            </a:r>
            <a:endParaRPr sz="1300">
              <a:solidFill>
                <a:schemeClr val="dk2"/>
              </a:solidFill>
              <a:latin typeface="Cairo"/>
              <a:ea typeface="Cairo"/>
              <a:cs typeface="Cairo"/>
              <a:sym typeface="Cairo"/>
            </a:endParaRPr>
          </a:p>
          <a:p>
            <a:pPr marL="457200" marR="50800" lvl="0" indent="-311150" algn="l" rtl="0">
              <a:lnSpc>
                <a:spcPct val="100000"/>
              </a:lnSpc>
              <a:spcBef>
                <a:spcPts val="0"/>
              </a:spcBef>
              <a:spcAft>
                <a:spcPts val="0"/>
              </a:spcAft>
              <a:buClr>
                <a:schemeClr val="dk2"/>
              </a:buClr>
              <a:buSzPts val="1300"/>
              <a:buFont typeface="Cairo"/>
              <a:buChar char="●"/>
            </a:pPr>
            <a:r>
              <a:rPr lang="en" sz="1300">
                <a:solidFill>
                  <a:schemeClr val="dk2"/>
                </a:solidFill>
                <a:uFill>
                  <a:noFill/>
                </a:uFill>
                <a:latin typeface="Cairo"/>
                <a:ea typeface="Cairo"/>
                <a:cs typeface="Cairo"/>
                <a:sym typeface="Cairo"/>
                <a:hlinkClick r:id="rId15">
                  <a:extLst>
                    <a:ext uri="{A12FA001-AC4F-418D-AE19-62706E023703}">
                      <ahyp:hlinkClr xmlns:ahyp="http://schemas.microsoft.com/office/drawing/2018/hyperlinkcolor" xmlns="" val="tx"/>
                    </a:ext>
                  </a:extLst>
                </a:hlinkClick>
              </a:rPr>
              <a:t>Asia map infographic in flat design</a:t>
            </a:r>
            <a:endParaRPr sz="1300">
              <a:solidFill>
                <a:schemeClr val="dk2"/>
              </a:solidFill>
              <a:latin typeface="Cairo"/>
              <a:ea typeface="Cairo"/>
              <a:cs typeface="Cairo"/>
              <a:sym typeface="Cairo"/>
            </a:endParaRPr>
          </a:p>
          <a:p>
            <a:pPr marL="0" marR="50800" lvl="0" indent="0" algn="l" rtl="0">
              <a:lnSpc>
                <a:spcPct val="100000"/>
              </a:lnSpc>
              <a:spcBef>
                <a:spcPts val="0"/>
              </a:spcBef>
              <a:spcAft>
                <a:spcPts val="0"/>
              </a:spcAft>
              <a:buNone/>
            </a:pPr>
            <a:endParaRPr sz="1300">
              <a:solidFill>
                <a:schemeClr val="dk2"/>
              </a:solidFill>
              <a:latin typeface="Cairo"/>
              <a:ea typeface="Cairo"/>
              <a:cs typeface="Cairo"/>
              <a:sym typeface="Cairo"/>
            </a:endParaRPr>
          </a:p>
          <a:p>
            <a:pPr marL="0" marR="50800" lvl="0" indent="0" algn="l" rtl="0">
              <a:lnSpc>
                <a:spcPct val="100000"/>
              </a:lnSpc>
              <a:spcBef>
                <a:spcPts val="0"/>
              </a:spcBef>
              <a:spcAft>
                <a:spcPts val="0"/>
              </a:spcAft>
              <a:buClr>
                <a:schemeClr val="dk1"/>
              </a:buClr>
              <a:buSzPts val="1100"/>
              <a:buFont typeface="Arial"/>
              <a:buNone/>
            </a:pPr>
            <a:endParaRPr sz="1300">
              <a:solidFill>
                <a:schemeClr val="dk2"/>
              </a:solidFill>
              <a:latin typeface="Cairo"/>
              <a:ea typeface="Cairo"/>
              <a:cs typeface="Cairo"/>
              <a:sym typeface="Cairo"/>
            </a:endParaRPr>
          </a:p>
          <a:p>
            <a:pPr marL="0" lvl="0" indent="0" algn="l" rtl="0">
              <a:lnSpc>
                <a:spcPct val="100000"/>
              </a:lnSpc>
              <a:spcBef>
                <a:spcPts val="0"/>
              </a:spcBef>
              <a:spcAft>
                <a:spcPts val="0"/>
              </a:spcAft>
              <a:buNone/>
            </a:pPr>
            <a:endParaRPr sz="1500">
              <a:solidFill>
                <a:schemeClr val="dk2"/>
              </a:solidFill>
              <a:latin typeface="Cairo"/>
              <a:ea typeface="Cairo"/>
              <a:cs typeface="Cairo"/>
              <a:sym typeface="Cairo"/>
            </a:endParaRPr>
          </a:p>
        </p:txBody>
      </p:sp>
      <p:sp>
        <p:nvSpPr>
          <p:cNvPr id="1718" name="Google Shape;1718;p62"/>
          <p:cNvSpPr txBox="1">
            <a:spLocks noGrp="1"/>
          </p:cNvSpPr>
          <p:nvPr>
            <p:ph type="title"/>
          </p:nvPr>
        </p:nvSpPr>
        <p:spPr>
          <a:xfrm>
            <a:off x="713225" y="356016"/>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Resources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722"/>
        <p:cNvGrpSpPr/>
        <p:nvPr/>
      </p:nvGrpSpPr>
      <p:grpSpPr>
        <a:xfrm>
          <a:off x="0" y="0"/>
          <a:ext cx="0" cy="0"/>
          <a:chOff x="0" y="0"/>
          <a:chExt cx="0" cy="0"/>
        </a:xfrm>
      </p:grpSpPr>
      <p:sp>
        <p:nvSpPr>
          <p:cNvPr id="1723" name="Google Shape;1723;p63"/>
          <p:cNvSpPr txBox="1">
            <a:spLocks noGrp="1"/>
          </p:cNvSpPr>
          <p:nvPr>
            <p:ph type="title" idx="4294967295"/>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Instructions for use (</a:t>
            </a:r>
            <a:r>
              <a:rPr lang="en">
                <a:latin typeface="Arial"/>
                <a:ea typeface="Arial"/>
                <a:cs typeface="Arial"/>
                <a:sym typeface="Arial"/>
              </a:rPr>
              <a:t>free users)</a:t>
            </a:r>
            <a:endParaRPr>
              <a:solidFill>
                <a:srgbClr val="FFFFFF"/>
              </a:solidFill>
              <a:latin typeface="Arial"/>
              <a:ea typeface="Arial"/>
              <a:cs typeface="Arial"/>
              <a:sym typeface="Arial"/>
            </a:endParaRPr>
          </a:p>
        </p:txBody>
      </p:sp>
      <p:sp>
        <p:nvSpPr>
          <p:cNvPr id="1724" name="Google Shape;1724;p63"/>
          <p:cNvSpPr txBox="1">
            <a:spLocks noGrp="1"/>
          </p:cNvSpPr>
          <p:nvPr>
            <p:ph type="body" idx="4294967295"/>
          </p:nvPr>
        </p:nvSpPr>
        <p:spPr>
          <a:xfrm>
            <a:off x="1048350" y="690275"/>
            <a:ext cx="7047300" cy="440100"/>
          </a:xfrm>
          <a:prstGeom prst="rect">
            <a:avLst/>
          </a:prstGeom>
        </p:spPr>
        <p:txBody>
          <a:bodyPr spcFirstLastPara="1" wrap="square" lIns="91425" tIns="91425" rIns="91425" bIns="91425" anchor="t" anchorCtr="0">
            <a:noAutofit/>
          </a:bodyPr>
          <a:lstStyle/>
          <a:p>
            <a:pPr marL="0" marR="0" lvl="0" indent="0" algn="l" rtl="0">
              <a:lnSpc>
                <a:spcPct val="115000"/>
              </a:lnSpc>
              <a:spcBef>
                <a:spcPts val="1400"/>
              </a:spcBef>
              <a:spcAft>
                <a:spcPts val="0"/>
              </a:spcAft>
              <a:buNone/>
            </a:pPr>
            <a:r>
              <a:rPr lang="en">
                <a:solidFill>
                  <a:srgbClr val="FFFFFF"/>
                </a:solidFill>
                <a:latin typeface="Arial"/>
                <a:ea typeface="Arial"/>
                <a:cs typeface="Arial"/>
                <a:sym typeface="Arial"/>
              </a:rPr>
              <a:t>In order to use this template, you must credit </a:t>
            </a:r>
            <a:r>
              <a:rPr lang="en" sz="1000" b="1" u="sng">
                <a:solidFill>
                  <a:srgbClr val="869FB2"/>
                </a:solidFill>
                <a:latin typeface="Arial"/>
                <a:ea typeface="Arial"/>
                <a:cs typeface="Arial"/>
                <a:sym typeface="Arial"/>
              </a:rPr>
              <a:t>S</a:t>
            </a:r>
            <a:r>
              <a:rPr lang="en" b="1" u="sng">
                <a:solidFill>
                  <a:srgbClr val="869FB2"/>
                </a:solidFill>
                <a:latin typeface="Arial"/>
                <a:ea typeface="Arial"/>
                <a:cs typeface="Arial"/>
                <a:sym typeface="Arial"/>
                <a:hlinkClick r:id="rId3">
                  <a:extLst>
                    <a:ext uri="{A12FA001-AC4F-418D-AE19-62706E023703}">
                      <ahyp:hlinkClr xmlns:ahyp="http://schemas.microsoft.com/office/drawing/2018/hyperlinkcolor" xmlns="" val="tx"/>
                    </a:ext>
                  </a:extLst>
                </a:hlinkClick>
              </a:rPr>
              <a:t>lidesgo</a:t>
            </a:r>
            <a:r>
              <a:rPr lang="en">
                <a:solidFill>
                  <a:srgbClr val="435D74"/>
                </a:solidFill>
                <a:latin typeface="Arial"/>
                <a:ea typeface="Arial"/>
                <a:cs typeface="Arial"/>
                <a:sym typeface="Arial"/>
              </a:rPr>
              <a:t> </a:t>
            </a:r>
            <a:r>
              <a:rPr lang="en">
                <a:solidFill>
                  <a:srgbClr val="FFFFFF"/>
                </a:solidFill>
                <a:latin typeface="Arial"/>
                <a:ea typeface="Arial"/>
                <a:cs typeface="Arial"/>
                <a:sym typeface="Arial"/>
              </a:rPr>
              <a:t>by keeping the Thanks slide.</a:t>
            </a:r>
            <a:endParaRPr>
              <a:solidFill>
                <a:srgbClr val="FFFFFF"/>
              </a:solidFill>
              <a:latin typeface="Arial"/>
              <a:ea typeface="Arial"/>
              <a:cs typeface="Arial"/>
              <a:sym typeface="Arial"/>
            </a:endParaRPr>
          </a:p>
          <a:p>
            <a:pPr marL="0" marR="0" lvl="0" indent="0" algn="l" rtl="0">
              <a:lnSpc>
                <a:spcPct val="115000"/>
              </a:lnSpc>
              <a:spcBef>
                <a:spcPts val="1400"/>
              </a:spcBef>
              <a:spcAft>
                <a:spcPts val="0"/>
              </a:spcAft>
              <a:buNone/>
            </a:pPr>
            <a:r>
              <a:rPr lang="en" sz="1000" b="1">
                <a:solidFill>
                  <a:srgbClr val="869FB2"/>
                </a:solidFill>
                <a:latin typeface="Arial"/>
                <a:ea typeface="Arial"/>
                <a:cs typeface="Arial"/>
                <a:sym typeface="Arial"/>
              </a:rPr>
              <a:t>You are allowed to:</a:t>
            </a:r>
            <a:endParaRPr sz="1000" b="1">
              <a:solidFill>
                <a:srgbClr val="869FB2"/>
              </a:solidFill>
              <a:latin typeface="Arial"/>
              <a:ea typeface="Arial"/>
              <a:cs typeface="Arial"/>
              <a:sym typeface="Arial"/>
            </a:endParaRPr>
          </a:p>
          <a:p>
            <a:pPr marL="457200" lvl="0" indent="-292100" algn="l" rtl="0">
              <a:lnSpc>
                <a:spcPct val="115000"/>
              </a:lnSpc>
              <a:spcBef>
                <a:spcPts val="400"/>
              </a:spcBef>
              <a:spcAft>
                <a:spcPts val="0"/>
              </a:spcAft>
              <a:buClr>
                <a:srgbClr val="FFFFFF"/>
              </a:buClr>
              <a:buSzPts val="1000"/>
              <a:buFont typeface="Arial"/>
              <a:buChar char="●"/>
            </a:pPr>
            <a:r>
              <a:rPr lang="en" sz="1000">
                <a:solidFill>
                  <a:srgbClr val="FFFFFF"/>
                </a:solidFill>
                <a:latin typeface="Arial"/>
                <a:ea typeface="Arial"/>
                <a:cs typeface="Arial"/>
                <a:sym typeface="Arial"/>
              </a:rPr>
              <a:t>Modify this template.</a:t>
            </a:r>
            <a:endParaRPr sz="100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Use it for both personal and commercial purposes.</a:t>
            </a:r>
            <a:endParaRPr sz="1000">
              <a:solidFill>
                <a:srgbClr val="FFFFFF"/>
              </a:solidFill>
              <a:latin typeface="Arial"/>
              <a:ea typeface="Arial"/>
              <a:cs typeface="Arial"/>
              <a:sym typeface="Arial"/>
            </a:endParaRPr>
          </a:p>
          <a:p>
            <a:pPr marL="0" lvl="0" indent="0" algn="l" rtl="0">
              <a:lnSpc>
                <a:spcPct val="115000"/>
              </a:lnSpc>
              <a:spcBef>
                <a:spcPts val="1400"/>
              </a:spcBef>
              <a:spcAft>
                <a:spcPts val="0"/>
              </a:spcAft>
              <a:buNone/>
            </a:pPr>
            <a:r>
              <a:rPr lang="en" sz="1000" b="1">
                <a:solidFill>
                  <a:srgbClr val="869FB2"/>
                </a:solidFill>
                <a:latin typeface="Arial"/>
                <a:ea typeface="Arial"/>
                <a:cs typeface="Arial"/>
                <a:sym typeface="Arial"/>
              </a:rPr>
              <a:t>You are not allowed to:</a:t>
            </a:r>
            <a:endParaRPr sz="1000" b="1">
              <a:solidFill>
                <a:srgbClr val="869FB2"/>
              </a:solidFill>
              <a:latin typeface="Arial"/>
              <a:ea typeface="Arial"/>
              <a:cs typeface="Arial"/>
              <a:sym typeface="Arial"/>
            </a:endParaRPr>
          </a:p>
          <a:p>
            <a:pPr marL="457200" lvl="0" indent="-292100" algn="l" rtl="0">
              <a:lnSpc>
                <a:spcPct val="115000"/>
              </a:lnSpc>
              <a:spcBef>
                <a:spcPts val="400"/>
              </a:spcBef>
              <a:spcAft>
                <a:spcPts val="0"/>
              </a:spcAft>
              <a:buClr>
                <a:srgbClr val="FFFFFF"/>
              </a:buClr>
              <a:buSzPts val="1000"/>
              <a:buFont typeface="Arial"/>
              <a:buChar char="●"/>
            </a:pPr>
            <a:r>
              <a:rPr lang="en" sz="1000">
                <a:solidFill>
                  <a:srgbClr val="FFFFFF"/>
                </a:solidFill>
                <a:latin typeface="Arial"/>
                <a:ea typeface="Arial"/>
                <a:cs typeface="Arial"/>
                <a:sym typeface="Arial"/>
              </a:rPr>
              <a:t>Sublicense, sell or rent any of Slidesgo Content (or a modified version of Slidesgo Content).</a:t>
            </a:r>
            <a:endParaRPr sz="100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Distribute this Slidesgo Template (or a modified version of this Slidesgo Template) or include it in a database or in any other product or service that offers downloadable images, icons or presentations that may be subject to distribution or resale.</a:t>
            </a:r>
            <a:endParaRPr sz="100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Use any of the elements that are part of this Slidesgo Template in an isolated and separated way from this Template.</a:t>
            </a:r>
            <a:endParaRPr sz="100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Delete the “Thanks” or “Credits” slide.</a:t>
            </a:r>
            <a:endParaRPr sz="100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Register any of the elements that are part of this template as a trademark or logo, or register it as a work in an intellectual property registry or similar.</a:t>
            </a:r>
            <a:endParaRPr sz="1000">
              <a:solidFill>
                <a:srgbClr val="FFFFFF"/>
              </a:solidFill>
              <a:latin typeface="Arial"/>
              <a:ea typeface="Arial"/>
              <a:cs typeface="Arial"/>
              <a:sym typeface="Arial"/>
            </a:endParaRPr>
          </a:p>
          <a:p>
            <a:pPr marL="0" lvl="0" indent="0" algn="l" rtl="0">
              <a:lnSpc>
                <a:spcPct val="115000"/>
              </a:lnSpc>
              <a:spcBef>
                <a:spcPts val="0"/>
              </a:spcBef>
              <a:spcAft>
                <a:spcPts val="0"/>
              </a:spcAft>
              <a:buNone/>
            </a:pPr>
            <a:endParaRPr sz="1000">
              <a:solidFill>
                <a:srgbClr val="FFFFFF"/>
              </a:solidFill>
              <a:latin typeface="Arial"/>
              <a:ea typeface="Arial"/>
              <a:cs typeface="Arial"/>
              <a:sym typeface="Arial"/>
            </a:endParaRPr>
          </a:p>
          <a:p>
            <a:pPr marL="0" lvl="0" indent="0" algn="ctr" rtl="0">
              <a:spcBef>
                <a:spcPts val="0"/>
              </a:spcBef>
              <a:spcAft>
                <a:spcPts val="0"/>
              </a:spcAft>
              <a:buNone/>
            </a:pPr>
            <a:endParaRPr sz="1000">
              <a:solidFill>
                <a:srgbClr val="435D74"/>
              </a:solidFill>
              <a:latin typeface="Arial"/>
              <a:ea typeface="Arial"/>
              <a:cs typeface="Arial"/>
              <a:sym typeface="Arial"/>
            </a:endParaRPr>
          </a:p>
          <a:p>
            <a:pPr marL="0" lvl="0" indent="0" algn="ctr" rtl="0">
              <a:spcBef>
                <a:spcPts val="0"/>
              </a:spcBef>
              <a:spcAft>
                <a:spcPts val="0"/>
              </a:spcAft>
              <a:buNone/>
            </a:pPr>
            <a:endParaRPr sz="1300">
              <a:solidFill>
                <a:srgbClr val="435D74"/>
              </a:solidFill>
              <a:latin typeface="Arial"/>
              <a:ea typeface="Arial"/>
              <a:cs typeface="Arial"/>
              <a:sym typeface="Arial"/>
            </a:endParaRPr>
          </a:p>
          <a:p>
            <a:pPr marL="0" lvl="0" indent="0" algn="l" rtl="0">
              <a:spcBef>
                <a:spcPts val="0"/>
              </a:spcBef>
              <a:spcAft>
                <a:spcPts val="0"/>
              </a:spcAft>
              <a:buNone/>
            </a:pPr>
            <a:endParaRPr sz="1300">
              <a:solidFill>
                <a:srgbClr val="435D74"/>
              </a:solidFill>
              <a:latin typeface="Arial"/>
              <a:ea typeface="Arial"/>
              <a:cs typeface="Arial"/>
              <a:sym typeface="Arial"/>
            </a:endParaRPr>
          </a:p>
        </p:txBody>
      </p:sp>
      <p:sp>
        <p:nvSpPr>
          <p:cNvPr id="1725" name="Google Shape;1725;p63"/>
          <p:cNvSpPr txBox="1"/>
          <p:nvPr/>
        </p:nvSpPr>
        <p:spPr>
          <a:xfrm>
            <a:off x="1048350" y="4314290"/>
            <a:ext cx="7047300" cy="4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a:solidFill>
                  <a:srgbClr val="FFFFFF"/>
                </a:solidFill>
              </a:rPr>
              <a:t>For more information about editing slides, please </a:t>
            </a:r>
            <a:r>
              <a:rPr lang="en" sz="900">
                <a:solidFill>
                  <a:srgbClr val="FFFFFF"/>
                </a:solidFill>
              </a:rPr>
              <a:t>read </a:t>
            </a:r>
            <a:r>
              <a:rPr lang="en" sz="1000">
                <a:solidFill>
                  <a:srgbClr val="FFFFFF"/>
                </a:solidFill>
              </a:rPr>
              <a:t>our FAQs or visit Slidesgo School:</a:t>
            </a:r>
            <a:endParaRPr sz="1000">
              <a:solidFill>
                <a:srgbClr val="FFFFFF"/>
              </a:solidFill>
            </a:endParaRPr>
          </a:p>
          <a:p>
            <a:pPr marL="0" lvl="0" indent="0" algn="ctr" rtl="0">
              <a:lnSpc>
                <a:spcPct val="115000"/>
              </a:lnSpc>
              <a:spcBef>
                <a:spcPts val="0"/>
              </a:spcBef>
              <a:spcAft>
                <a:spcPts val="0"/>
              </a:spcAft>
              <a:buNone/>
            </a:pPr>
            <a:r>
              <a:rPr lang="en" sz="1000" u="sng">
                <a:solidFill>
                  <a:srgbClr val="869FB2"/>
                </a:solidFill>
                <a:hlinkClick r:id="rId4">
                  <a:extLst>
                    <a:ext uri="{A12FA001-AC4F-418D-AE19-62706E023703}">
                      <ahyp:hlinkClr xmlns:ahyp="http://schemas.microsoft.com/office/drawing/2018/hyperlinkcolor" xmlns="" val="tx"/>
                    </a:ext>
                  </a:extLst>
                </a:hlinkClick>
              </a:rPr>
              <a:t>https://slidesgo.com/faqs</a:t>
            </a:r>
            <a:r>
              <a:rPr lang="en" sz="1200">
                <a:solidFill>
                  <a:srgbClr val="FFFFFF"/>
                </a:solidFill>
              </a:rPr>
              <a:t> </a:t>
            </a:r>
            <a:r>
              <a:rPr lang="en" sz="1000">
                <a:solidFill>
                  <a:srgbClr val="FFFFFF"/>
                </a:solidFill>
              </a:rPr>
              <a:t>and</a:t>
            </a:r>
            <a:r>
              <a:rPr lang="en" sz="1200">
                <a:solidFill>
                  <a:srgbClr val="FFFFFF"/>
                </a:solidFill>
              </a:rPr>
              <a:t> </a:t>
            </a:r>
            <a:r>
              <a:rPr lang="en" sz="1000" u="sng">
                <a:solidFill>
                  <a:srgbClr val="869FB2"/>
                </a:solidFill>
                <a:hlinkClick r:id="rId5">
                  <a:extLst>
                    <a:ext uri="{A12FA001-AC4F-418D-AE19-62706E023703}">
                      <ahyp:hlinkClr xmlns:ahyp="http://schemas.microsoft.com/office/drawing/2018/hyperlinkcolor" xmlns="" val="tx"/>
                    </a:ext>
                  </a:extLst>
                </a:hlinkClick>
              </a:rPr>
              <a:t>https://slidesgo.com/slidesgo-school</a:t>
            </a:r>
            <a:endParaRPr sz="1000" u="sng">
              <a:solidFill>
                <a:srgbClr val="869FB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729"/>
        <p:cNvGrpSpPr/>
        <p:nvPr/>
      </p:nvGrpSpPr>
      <p:grpSpPr>
        <a:xfrm>
          <a:off x="0" y="0"/>
          <a:ext cx="0" cy="0"/>
          <a:chOff x="0" y="0"/>
          <a:chExt cx="0" cy="0"/>
        </a:xfrm>
      </p:grpSpPr>
      <p:sp>
        <p:nvSpPr>
          <p:cNvPr id="1730" name="Google Shape;1730;p64"/>
          <p:cNvSpPr txBox="1">
            <a:spLocks noGrp="1"/>
          </p:cNvSpPr>
          <p:nvPr>
            <p:ph type="title" idx="4294967295"/>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Instructions for use (premium users)</a:t>
            </a:r>
            <a:endParaRPr>
              <a:solidFill>
                <a:srgbClr val="FFFFFF"/>
              </a:solidFill>
              <a:latin typeface="Arial"/>
              <a:ea typeface="Arial"/>
              <a:cs typeface="Arial"/>
              <a:sym typeface="Arial"/>
            </a:endParaRPr>
          </a:p>
        </p:txBody>
      </p:sp>
      <p:sp>
        <p:nvSpPr>
          <p:cNvPr id="1731" name="Google Shape;1731;p64"/>
          <p:cNvSpPr txBox="1">
            <a:spLocks noGrp="1"/>
          </p:cNvSpPr>
          <p:nvPr>
            <p:ph type="body" idx="4294967295"/>
          </p:nvPr>
        </p:nvSpPr>
        <p:spPr>
          <a:xfrm>
            <a:off x="1048350" y="690275"/>
            <a:ext cx="7047300" cy="440100"/>
          </a:xfrm>
          <a:prstGeom prst="rect">
            <a:avLst/>
          </a:prstGeom>
        </p:spPr>
        <p:txBody>
          <a:bodyPr spcFirstLastPara="1" wrap="square" lIns="91425" tIns="91425" rIns="91425" bIns="91425" anchor="t" anchorCtr="0">
            <a:noAutofit/>
          </a:bodyPr>
          <a:lstStyle/>
          <a:p>
            <a:pPr marL="0" marR="0" lvl="0" indent="0" algn="l" rtl="0">
              <a:lnSpc>
                <a:spcPct val="115000"/>
              </a:lnSpc>
              <a:spcBef>
                <a:spcPts val="1400"/>
              </a:spcBef>
              <a:spcAft>
                <a:spcPts val="0"/>
              </a:spcAft>
              <a:buNone/>
            </a:pPr>
            <a:r>
              <a:rPr lang="en">
                <a:solidFill>
                  <a:srgbClr val="FFFFFF"/>
                </a:solidFill>
                <a:latin typeface="Arial"/>
                <a:ea typeface="Arial"/>
                <a:cs typeface="Arial"/>
                <a:sym typeface="Arial"/>
              </a:rPr>
              <a:t>In order to use this template, you must be a Premium user on </a:t>
            </a:r>
            <a:r>
              <a:rPr lang="en" sz="1000" b="1" u="sng">
                <a:solidFill>
                  <a:srgbClr val="869FB2"/>
                </a:solidFill>
                <a:latin typeface="Arial"/>
                <a:ea typeface="Arial"/>
                <a:cs typeface="Arial"/>
                <a:sym typeface="Arial"/>
              </a:rPr>
              <a:t>S</a:t>
            </a:r>
            <a:r>
              <a:rPr lang="en" b="1" u="sng">
                <a:solidFill>
                  <a:srgbClr val="869FB2"/>
                </a:solidFill>
                <a:latin typeface="Arial"/>
                <a:ea typeface="Arial"/>
                <a:cs typeface="Arial"/>
                <a:sym typeface="Arial"/>
                <a:hlinkClick r:id="rId3">
                  <a:extLst>
                    <a:ext uri="{A12FA001-AC4F-418D-AE19-62706E023703}">
                      <ahyp:hlinkClr xmlns:ahyp="http://schemas.microsoft.com/office/drawing/2018/hyperlinkcolor" xmlns="" val="tx"/>
                    </a:ext>
                  </a:extLst>
                </a:hlinkClick>
              </a:rPr>
              <a:t>lidesgo</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a:p>
            <a:pPr marL="0" marR="0" lvl="0" indent="0" algn="l" rtl="0">
              <a:lnSpc>
                <a:spcPct val="115000"/>
              </a:lnSpc>
              <a:spcBef>
                <a:spcPts val="1400"/>
              </a:spcBef>
              <a:spcAft>
                <a:spcPts val="0"/>
              </a:spcAft>
              <a:buNone/>
            </a:pPr>
            <a:r>
              <a:rPr lang="en" sz="1000" b="1">
                <a:solidFill>
                  <a:srgbClr val="869FB2"/>
                </a:solidFill>
                <a:latin typeface="Arial"/>
                <a:ea typeface="Arial"/>
                <a:cs typeface="Arial"/>
                <a:sym typeface="Arial"/>
              </a:rPr>
              <a:t>You are allowed to:</a:t>
            </a:r>
            <a:endParaRPr sz="1000" b="1">
              <a:solidFill>
                <a:srgbClr val="869FB2"/>
              </a:solidFill>
              <a:latin typeface="Arial"/>
              <a:ea typeface="Arial"/>
              <a:cs typeface="Arial"/>
              <a:sym typeface="Arial"/>
            </a:endParaRPr>
          </a:p>
          <a:p>
            <a:pPr marL="457200" lvl="0" indent="-292100" algn="l" rtl="0">
              <a:lnSpc>
                <a:spcPct val="115000"/>
              </a:lnSpc>
              <a:spcBef>
                <a:spcPts val="400"/>
              </a:spcBef>
              <a:spcAft>
                <a:spcPts val="0"/>
              </a:spcAft>
              <a:buClr>
                <a:srgbClr val="FFFFFF"/>
              </a:buClr>
              <a:buSzPts val="1000"/>
              <a:buFont typeface="Arial"/>
              <a:buChar char="●"/>
            </a:pPr>
            <a:r>
              <a:rPr lang="en" sz="1000">
                <a:solidFill>
                  <a:srgbClr val="FFFFFF"/>
                </a:solidFill>
                <a:latin typeface="Arial"/>
                <a:ea typeface="Arial"/>
                <a:cs typeface="Arial"/>
                <a:sym typeface="Arial"/>
              </a:rPr>
              <a:t>Modify this template.</a:t>
            </a:r>
            <a:endParaRPr sz="100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Use it for both personal and commercial purposes.</a:t>
            </a:r>
            <a:endParaRPr sz="100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Hide or delete the “Thanks” slide and the mention to Slidesgo in the credits.</a:t>
            </a:r>
            <a:endParaRPr sz="100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Share this template in an editable format with people who are not part of your team.</a:t>
            </a:r>
            <a:endParaRPr sz="1000">
              <a:solidFill>
                <a:srgbClr val="FFFFFF"/>
              </a:solidFill>
              <a:latin typeface="Arial"/>
              <a:ea typeface="Arial"/>
              <a:cs typeface="Arial"/>
              <a:sym typeface="Arial"/>
            </a:endParaRPr>
          </a:p>
          <a:p>
            <a:pPr marL="0" lvl="0" indent="0" algn="l" rtl="0">
              <a:lnSpc>
                <a:spcPct val="115000"/>
              </a:lnSpc>
              <a:spcBef>
                <a:spcPts val="1400"/>
              </a:spcBef>
              <a:spcAft>
                <a:spcPts val="0"/>
              </a:spcAft>
              <a:buNone/>
            </a:pPr>
            <a:r>
              <a:rPr lang="en" sz="1000" b="1">
                <a:solidFill>
                  <a:srgbClr val="869FB2"/>
                </a:solidFill>
                <a:latin typeface="Arial"/>
                <a:ea typeface="Arial"/>
                <a:cs typeface="Arial"/>
                <a:sym typeface="Arial"/>
              </a:rPr>
              <a:t>You are not allowed to:</a:t>
            </a:r>
            <a:endParaRPr sz="1000" b="1">
              <a:solidFill>
                <a:srgbClr val="869FB2"/>
              </a:solidFill>
              <a:latin typeface="Arial"/>
              <a:ea typeface="Arial"/>
              <a:cs typeface="Arial"/>
              <a:sym typeface="Arial"/>
            </a:endParaRPr>
          </a:p>
          <a:p>
            <a:pPr marL="457200" lvl="0" indent="-292100" algn="l" rtl="0">
              <a:spcBef>
                <a:spcPts val="400"/>
              </a:spcBef>
              <a:spcAft>
                <a:spcPts val="0"/>
              </a:spcAft>
              <a:buClr>
                <a:srgbClr val="FFFFFF"/>
              </a:buClr>
              <a:buSzPts val="1000"/>
              <a:buFont typeface="Arial"/>
              <a:buChar char="●"/>
            </a:pPr>
            <a:r>
              <a:rPr lang="en" sz="1000">
                <a:solidFill>
                  <a:srgbClr val="FFFFFF"/>
                </a:solidFill>
                <a:latin typeface="Arial"/>
                <a:ea typeface="Arial"/>
                <a:cs typeface="Arial"/>
                <a:sym typeface="Arial"/>
              </a:rPr>
              <a:t>Sublicense, sell or rent this Slidesgo Template (or a modified version of this Slidesgo Template).</a:t>
            </a:r>
            <a:endParaRPr sz="1000">
              <a:solidFill>
                <a:srgbClr val="FFFFFF"/>
              </a:solidFill>
              <a:latin typeface="Arial"/>
              <a:ea typeface="Arial"/>
              <a:cs typeface="Arial"/>
              <a:sym typeface="Arial"/>
            </a:endParaRPr>
          </a:p>
          <a:p>
            <a:pPr marL="457200" lvl="0" indent="-292100" algn="l" rtl="0">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Distribute this Slidesgo Template (or a modified version of this Slidesgo Template) or include it in a database or in any other product or service that offers downloadable images, icons or presentations that may be subject to distribution or resale.</a:t>
            </a:r>
            <a:endParaRPr sz="1000">
              <a:solidFill>
                <a:srgbClr val="FFFFFF"/>
              </a:solidFill>
              <a:latin typeface="Arial"/>
              <a:ea typeface="Arial"/>
              <a:cs typeface="Arial"/>
              <a:sym typeface="Arial"/>
            </a:endParaRPr>
          </a:p>
          <a:p>
            <a:pPr marL="457200" lvl="0" indent="-292100" algn="l" rtl="0">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Use any of the elements that are part of this Slidesgo Template in an isolated and separated way from this Template.</a:t>
            </a:r>
            <a:endParaRPr sz="1000">
              <a:solidFill>
                <a:srgbClr val="FFFFFF"/>
              </a:solidFill>
              <a:latin typeface="Arial"/>
              <a:ea typeface="Arial"/>
              <a:cs typeface="Arial"/>
              <a:sym typeface="Arial"/>
            </a:endParaRPr>
          </a:p>
          <a:p>
            <a:pPr marL="457200" lvl="0" indent="-292100" algn="l" rtl="0">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Register any of the elements that are part of this template as a trademark or logo, or register it as a work in an intellectual property registry or similar.</a:t>
            </a:r>
            <a:endParaRPr sz="1000">
              <a:solidFill>
                <a:srgbClr val="FFFFFF"/>
              </a:solidFill>
              <a:latin typeface="Arial"/>
              <a:ea typeface="Arial"/>
              <a:cs typeface="Arial"/>
              <a:sym typeface="Arial"/>
            </a:endParaRPr>
          </a:p>
          <a:p>
            <a:pPr marL="0" lvl="0" indent="0" algn="l" rtl="0">
              <a:spcBef>
                <a:spcPts val="0"/>
              </a:spcBef>
              <a:spcAft>
                <a:spcPts val="0"/>
              </a:spcAft>
              <a:buNone/>
            </a:pPr>
            <a:endParaRPr sz="1000">
              <a:solidFill>
                <a:srgbClr val="FFFFFF"/>
              </a:solidFill>
              <a:latin typeface="Arial"/>
              <a:ea typeface="Arial"/>
              <a:cs typeface="Arial"/>
              <a:sym typeface="Arial"/>
            </a:endParaRPr>
          </a:p>
          <a:p>
            <a:pPr marL="0" lvl="0" indent="0" algn="l" rtl="0">
              <a:spcBef>
                <a:spcPts val="0"/>
              </a:spcBef>
              <a:spcAft>
                <a:spcPts val="0"/>
              </a:spcAft>
              <a:buNone/>
            </a:pPr>
            <a:endParaRPr sz="1000">
              <a:solidFill>
                <a:srgbClr val="FFFFFF"/>
              </a:solidFill>
              <a:latin typeface="Arial"/>
              <a:ea typeface="Arial"/>
              <a:cs typeface="Arial"/>
              <a:sym typeface="Arial"/>
            </a:endParaRPr>
          </a:p>
        </p:txBody>
      </p:sp>
      <p:sp>
        <p:nvSpPr>
          <p:cNvPr id="1732" name="Google Shape;1732;p64"/>
          <p:cNvSpPr txBox="1">
            <a:spLocks noGrp="1"/>
          </p:cNvSpPr>
          <p:nvPr>
            <p:ph type="body" idx="4294967295"/>
          </p:nvPr>
        </p:nvSpPr>
        <p:spPr>
          <a:xfrm>
            <a:off x="1048350" y="4314290"/>
            <a:ext cx="7047300" cy="44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latin typeface="Arial"/>
                <a:ea typeface="Arial"/>
                <a:cs typeface="Arial"/>
                <a:sym typeface="Arial"/>
              </a:rPr>
              <a:t>For more information about editing slides, please </a:t>
            </a:r>
            <a:r>
              <a:rPr lang="en" sz="900">
                <a:solidFill>
                  <a:srgbClr val="FFFFFF"/>
                </a:solidFill>
                <a:latin typeface="Arial"/>
                <a:ea typeface="Arial"/>
                <a:cs typeface="Arial"/>
                <a:sym typeface="Arial"/>
              </a:rPr>
              <a:t>read </a:t>
            </a:r>
            <a:r>
              <a:rPr lang="en" sz="1000">
                <a:solidFill>
                  <a:srgbClr val="FFFFFF"/>
                </a:solidFill>
                <a:latin typeface="Arial"/>
                <a:ea typeface="Arial"/>
                <a:cs typeface="Arial"/>
                <a:sym typeface="Arial"/>
              </a:rPr>
              <a:t>our FAQs or visit Slidesgo School:</a:t>
            </a:r>
            <a:endParaRPr sz="1000">
              <a:solidFill>
                <a:srgbClr val="FFFFFF"/>
              </a:solidFill>
              <a:latin typeface="Arial"/>
              <a:ea typeface="Arial"/>
              <a:cs typeface="Arial"/>
              <a:sym typeface="Arial"/>
            </a:endParaRPr>
          </a:p>
          <a:p>
            <a:pPr marL="0" lvl="0" indent="0" algn="ctr" rtl="0">
              <a:spcBef>
                <a:spcPts val="0"/>
              </a:spcBef>
              <a:spcAft>
                <a:spcPts val="0"/>
              </a:spcAft>
              <a:buNone/>
            </a:pPr>
            <a:r>
              <a:rPr lang="en" sz="1000" u="sng">
                <a:solidFill>
                  <a:srgbClr val="869FB2"/>
                </a:solidFill>
                <a:latin typeface="Arial"/>
                <a:ea typeface="Arial"/>
                <a:cs typeface="Arial"/>
                <a:sym typeface="Arial"/>
                <a:hlinkClick r:id="rId4">
                  <a:extLst>
                    <a:ext uri="{A12FA001-AC4F-418D-AE19-62706E023703}">
                      <ahyp:hlinkClr xmlns:ahyp="http://schemas.microsoft.com/office/drawing/2018/hyperlinkcolor" xmlns="" val="tx"/>
                    </a:ext>
                  </a:extLst>
                </a:hlinkClick>
              </a:rPr>
              <a:t>https://slidesgo.com/faqs</a:t>
            </a:r>
            <a:r>
              <a:rPr lang="en" sz="1200">
                <a:solidFill>
                  <a:srgbClr val="FFFFFF"/>
                </a:solidFill>
                <a:latin typeface="Arial"/>
                <a:ea typeface="Arial"/>
                <a:cs typeface="Arial"/>
                <a:sym typeface="Arial"/>
              </a:rPr>
              <a:t> </a:t>
            </a:r>
            <a:r>
              <a:rPr lang="en" sz="1000">
                <a:solidFill>
                  <a:srgbClr val="FFFFFF"/>
                </a:solidFill>
                <a:latin typeface="Arial"/>
                <a:ea typeface="Arial"/>
                <a:cs typeface="Arial"/>
                <a:sym typeface="Arial"/>
              </a:rPr>
              <a:t>and</a:t>
            </a:r>
            <a:r>
              <a:rPr lang="en" sz="1200">
                <a:solidFill>
                  <a:srgbClr val="FFFFFF"/>
                </a:solidFill>
                <a:latin typeface="Arial"/>
                <a:ea typeface="Arial"/>
                <a:cs typeface="Arial"/>
                <a:sym typeface="Arial"/>
              </a:rPr>
              <a:t> </a:t>
            </a:r>
            <a:r>
              <a:rPr lang="en" sz="1000" u="sng">
                <a:solidFill>
                  <a:srgbClr val="869FB2"/>
                </a:solidFill>
                <a:latin typeface="Arial"/>
                <a:ea typeface="Arial"/>
                <a:cs typeface="Arial"/>
                <a:sym typeface="Arial"/>
                <a:hlinkClick r:id="rId5">
                  <a:extLst>
                    <a:ext uri="{A12FA001-AC4F-418D-AE19-62706E023703}">
                      <ahyp:hlinkClr xmlns:ahyp="http://schemas.microsoft.com/office/drawing/2018/hyperlinkcolor" xmlns="" val="tx"/>
                    </a:ext>
                  </a:extLst>
                </a:hlinkClick>
              </a:rPr>
              <a:t>https://slidesgo.com/slidesgo-school</a:t>
            </a:r>
            <a:endParaRPr sz="1000" u="sng">
              <a:solidFill>
                <a:srgbClr val="869FB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736"/>
        <p:cNvGrpSpPr/>
        <p:nvPr/>
      </p:nvGrpSpPr>
      <p:grpSpPr>
        <a:xfrm>
          <a:off x="0" y="0"/>
          <a:ext cx="0" cy="0"/>
          <a:chOff x="0" y="0"/>
          <a:chExt cx="0" cy="0"/>
        </a:xfrm>
      </p:grpSpPr>
      <p:sp>
        <p:nvSpPr>
          <p:cNvPr id="1737" name="Google Shape;1737;p65"/>
          <p:cNvSpPr txBox="1">
            <a:spLocks noGrp="1"/>
          </p:cNvSpPr>
          <p:nvPr>
            <p:ph type="title" idx="4294967295"/>
          </p:nvPr>
        </p:nvSpPr>
        <p:spPr>
          <a:xfrm>
            <a:off x="1048350" y="95440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Fonts &amp; colors used</a:t>
            </a:r>
            <a:endParaRPr>
              <a:solidFill>
                <a:srgbClr val="FFFFFF"/>
              </a:solidFill>
              <a:latin typeface="Arial"/>
              <a:ea typeface="Arial"/>
              <a:cs typeface="Arial"/>
              <a:sym typeface="Arial"/>
            </a:endParaRPr>
          </a:p>
        </p:txBody>
      </p:sp>
      <p:sp>
        <p:nvSpPr>
          <p:cNvPr id="1738" name="Google Shape;1738;p65"/>
          <p:cNvSpPr txBox="1">
            <a:spLocks noGrp="1"/>
          </p:cNvSpPr>
          <p:nvPr>
            <p:ph type="body" idx="4294967295"/>
          </p:nvPr>
        </p:nvSpPr>
        <p:spPr>
          <a:xfrm>
            <a:off x="1068100" y="1457875"/>
            <a:ext cx="7047300" cy="44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Arial"/>
                <a:ea typeface="Arial"/>
                <a:cs typeface="Arial"/>
                <a:sym typeface="Arial"/>
              </a:rPr>
              <a:t>This presentation has been made using the following fonts:</a:t>
            </a:r>
            <a:endParaRPr sz="1200">
              <a:solidFill>
                <a:srgbClr val="FFFFFF"/>
              </a:solidFill>
              <a:latin typeface="Arial"/>
              <a:ea typeface="Arial"/>
              <a:cs typeface="Arial"/>
              <a:sym typeface="Arial"/>
            </a:endParaRPr>
          </a:p>
          <a:p>
            <a:pPr marL="0" lvl="0" indent="0" algn="l" rtl="0">
              <a:spcBef>
                <a:spcPts val="0"/>
              </a:spcBef>
              <a:spcAft>
                <a:spcPts val="0"/>
              </a:spcAft>
              <a:buNone/>
            </a:pPr>
            <a:endParaRPr sz="1400">
              <a:solidFill>
                <a:srgbClr val="435D74"/>
              </a:solidFill>
              <a:latin typeface="Arial"/>
              <a:ea typeface="Arial"/>
              <a:cs typeface="Arial"/>
              <a:sym typeface="Arial"/>
            </a:endParaRPr>
          </a:p>
        </p:txBody>
      </p:sp>
      <p:sp>
        <p:nvSpPr>
          <p:cNvPr id="1739" name="Google Shape;1739;p65"/>
          <p:cNvSpPr txBox="1">
            <a:spLocks noGrp="1"/>
          </p:cNvSpPr>
          <p:nvPr>
            <p:ph type="body" idx="4294967295"/>
          </p:nvPr>
        </p:nvSpPr>
        <p:spPr>
          <a:xfrm>
            <a:off x="1068100" y="1919049"/>
            <a:ext cx="7047300" cy="125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EFEFEF"/>
                </a:solidFill>
                <a:latin typeface="Arial"/>
                <a:ea typeface="Arial"/>
                <a:cs typeface="Arial"/>
                <a:sym typeface="Arial"/>
              </a:rPr>
              <a:t>Cairo</a:t>
            </a:r>
            <a:endParaRPr b="1">
              <a:solidFill>
                <a:srgbClr val="EFEFEF"/>
              </a:solidFill>
              <a:latin typeface="Arial"/>
              <a:ea typeface="Arial"/>
              <a:cs typeface="Arial"/>
              <a:sym typeface="Arial"/>
            </a:endParaRPr>
          </a:p>
          <a:p>
            <a:pPr marL="0" lvl="0" indent="0" algn="ctr" rtl="0">
              <a:spcBef>
                <a:spcPts val="0"/>
              </a:spcBef>
              <a:spcAft>
                <a:spcPts val="0"/>
              </a:spcAft>
              <a:buNone/>
            </a:pPr>
            <a:r>
              <a:rPr lang="en">
                <a:solidFill>
                  <a:schemeClr val="lt1"/>
                </a:solidFill>
                <a:latin typeface="Arial"/>
                <a:ea typeface="Arial"/>
                <a:cs typeface="Arial"/>
                <a:sym typeface="Arial"/>
              </a:rPr>
              <a:t>(</a:t>
            </a:r>
            <a:r>
              <a:rPr lang="en">
                <a:solidFill>
                  <a:schemeClr val="lt1"/>
                </a:solidFill>
                <a:uFill>
                  <a:noFill/>
                </a:uFill>
                <a:latin typeface="Arial"/>
                <a:ea typeface="Arial"/>
                <a:cs typeface="Arial"/>
                <a:sym typeface="Arial"/>
                <a:hlinkClick r:id="rId3">
                  <a:extLst>
                    <a:ext uri="{A12FA001-AC4F-418D-AE19-62706E023703}">
                      <ahyp:hlinkClr xmlns:ahyp="http://schemas.microsoft.com/office/drawing/2018/hyperlinkcolor" xmlns="" val="tx"/>
                    </a:ext>
                  </a:extLst>
                </a:hlinkClick>
              </a:rPr>
              <a:t>https://fonts.google.com/specimen/Cairo</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a:p>
            <a:pPr marL="0" lvl="0" indent="0" algn="ctr" rtl="0">
              <a:spcBef>
                <a:spcPts val="0"/>
              </a:spcBef>
              <a:spcAft>
                <a:spcPts val="0"/>
              </a:spcAft>
              <a:buNone/>
            </a:pPr>
            <a:endParaRPr sz="800">
              <a:solidFill>
                <a:srgbClr val="435D74"/>
              </a:solidFill>
              <a:latin typeface="Arial"/>
              <a:ea typeface="Arial"/>
              <a:cs typeface="Arial"/>
              <a:sym typeface="Arial"/>
            </a:endParaRPr>
          </a:p>
          <a:p>
            <a:pPr marL="0" lvl="0" indent="0" algn="ctr" rtl="0">
              <a:spcBef>
                <a:spcPts val="0"/>
              </a:spcBef>
              <a:spcAft>
                <a:spcPts val="0"/>
              </a:spcAft>
              <a:buNone/>
            </a:pPr>
            <a:r>
              <a:rPr lang="en" b="1">
                <a:solidFill>
                  <a:schemeClr val="lt1"/>
                </a:solidFill>
                <a:latin typeface="Arial"/>
                <a:ea typeface="Arial"/>
                <a:cs typeface="Arial"/>
                <a:sym typeface="Arial"/>
              </a:rPr>
              <a:t>Neucha</a:t>
            </a:r>
            <a:endParaRPr b="1">
              <a:solidFill>
                <a:srgbClr val="FFFFFF"/>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
                <a:solidFill>
                  <a:schemeClr val="lt1"/>
                </a:solidFill>
                <a:latin typeface="Arial"/>
                <a:ea typeface="Arial"/>
                <a:cs typeface="Arial"/>
                <a:sym typeface="Arial"/>
              </a:rPr>
              <a:t>(</a:t>
            </a:r>
            <a:r>
              <a:rPr lang="en">
                <a:solidFill>
                  <a:schemeClr val="lt1"/>
                </a:solidFill>
                <a:uFill>
                  <a:noFill/>
                </a:uFill>
                <a:latin typeface="Arial"/>
                <a:ea typeface="Arial"/>
                <a:cs typeface="Arial"/>
                <a:sym typeface="Arial"/>
                <a:hlinkClick r:id="rId4">
                  <a:extLst>
                    <a:ext uri="{A12FA001-AC4F-418D-AE19-62706E023703}">
                      <ahyp:hlinkClr xmlns:ahyp="http://schemas.microsoft.com/office/drawing/2018/hyperlinkcolor" xmlns="" val="tx"/>
                    </a:ext>
                  </a:extLst>
                </a:hlinkClick>
              </a:rPr>
              <a:t>https://fonts.google.com/specimen/Neucha</a:t>
            </a:r>
            <a:r>
              <a:rPr lang="en">
                <a:solidFill>
                  <a:schemeClr val="lt1"/>
                </a:solidFill>
                <a:latin typeface="Arial"/>
                <a:ea typeface="Arial"/>
                <a:cs typeface="Arial"/>
                <a:sym typeface="Arial"/>
              </a:rPr>
              <a:t>)</a:t>
            </a:r>
            <a:endParaRPr>
              <a:solidFill>
                <a:schemeClr val="lt1"/>
              </a:solidFill>
              <a:latin typeface="Arial"/>
              <a:ea typeface="Arial"/>
              <a:cs typeface="Arial"/>
              <a:sym typeface="Arial"/>
            </a:endParaRPr>
          </a:p>
        </p:txBody>
      </p:sp>
      <p:sp>
        <p:nvSpPr>
          <p:cNvPr id="1740" name="Google Shape;1740;p65"/>
          <p:cNvSpPr/>
          <p:nvPr/>
        </p:nvSpPr>
        <p:spPr>
          <a:xfrm>
            <a:off x="2583555" y="3498875"/>
            <a:ext cx="791400" cy="754200"/>
          </a:xfrm>
          <a:prstGeom prst="roundRect">
            <a:avLst>
              <a:gd name="adj" fmla="val 16667"/>
            </a:avLst>
          </a:prstGeom>
          <a:solidFill>
            <a:srgbClr val="83BCD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5"/>
          <p:cNvSpPr/>
          <p:nvPr/>
        </p:nvSpPr>
        <p:spPr>
          <a:xfrm>
            <a:off x="3645375" y="3498875"/>
            <a:ext cx="791400" cy="754200"/>
          </a:xfrm>
          <a:prstGeom prst="roundRect">
            <a:avLst>
              <a:gd name="adj" fmla="val 16667"/>
            </a:avLst>
          </a:prstGeom>
          <a:solidFill>
            <a:srgbClr val="F6B85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5"/>
          <p:cNvSpPr/>
          <p:nvPr/>
        </p:nvSpPr>
        <p:spPr>
          <a:xfrm>
            <a:off x="4707195" y="3498875"/>
            <a:ext cx="791400" cy="754200"/>
          </a:xfrm>
          <a:prstGeom prst="roundRect">
            <a:avLst>
              <a:gd name="adj" fmla="val 16667"/>
            </a:avLst>
          </a:prstGeom>
          <a:solidFill>
            <a:srgbClr val="F77C3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7C36"/>
              </a:solidFill>
            </a:endParaRPr>
          </a:p>
        </p:txBody>
      </p:sp>
      <p:sp>
        <p:nvSpPr>
          <p:cNvPr id="1743" name="Google Shape;1743;p65"/>
          <p:cNvSpPr/>
          <p:nvPr/>
        </p:nvSpPr>
        <p:spPr>
          <a:xfrm>
            <a:off x="1521730" y="3498875"/>
            <a:ext cx="791400" cy="754200"/>
          </a:xfrm>
          <a:prstGeom prst="roundRect">
            <a:avLst>
              <a:gd name="adj" fmla="val 16667"/>
            </a:avLst>
          </a:prstGeom>
          <a:solidFill>
            <a:srgbClr val="F6759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5"/>
          <p:cNvSpPr txBox="1"/>
          <p:nvPr/>
        </p:nvSpPr>
        <p:spPr>
          <a:xfrm>
            <a:off x="2583555" y="36559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FFFFFF"/>
                </a:solidFill>
              </a:rPr>
              <a:t>#83bcd9</a:t>
            </a:r>
            <a:endParaRPr sz="1000" dirty="0">
              <a:solidFill>
                <a:srgbClr val="FFFFFF"/>
              </a:solidFill>
            </a:endParaRPr>
          </a:p>
        </p:txBody>
      </p:sp>
      <p:sp>
        <p:nvSpPr>
          <p:cNvPr id="1745" name="Google Shape;1745;p65"/>
          <p:cNvSpPr txBox="1"/>
          <p:nvPr/>
        </p:nvSpPr>
        <p:spPr>
          <a:xfrm>
            <a:off x="3645380" y="36559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#f6b854</a:t>
            </a:r>
            <a:endParaRPr sz="1000">
              <a:solidFill>
                <a:srgbClr val="FFFFFF"/>
              </a:solidFill>
            </a:endParaRPr>
          </a:p>
        </p:txBody>
      </p:sp>
      <p:sp>
        <p:nvSpPr>
          <p:cNvPr id="1746" name="Google Shape;1746;p65"/>
          <p:cNvSpPr txBox="1"/>
          <p:nvPr/>
        </p:nvSpPr>
        <p:spPr>
          <a:xfrm>
            <a:off x="4707205" y="36559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#f77c36</a:t>
            </a:r>
            <a:endParaRPr sz="1000">
              <a:solidFill>
                <a:srgbClr val="FFFFFF"/>
              </a:solidFill>
            </a:endParaRPr>
          </a:p>
        </p:txBody>
      </p:sp>
      <p:sp>
        <p:nvSpPr>
          <p:cNvPr id="1747" name="Google Shape;1747;p65"/>
          <p:cNvSpPr txBox="1"/>
          <p:nvPr/>
        </p:nvSpPr>
        <p:spPr>
          <a:xfrm>
            <a:off x="1521730" y="36559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FFFFFF"/>
                </a:solidFill>
              </a:rPr>
              <a:t>#f6759d</a:t>
            </a:r>
            <a:endParaRPr sz="1000" dirty="0">
              <a:solidFill>
                <a:srgbClr val="FFFFFF"/>
              </a:solidFill>
            </a:endParaRPr>
          </a:p>
        </p:txBody>
      </p:sp>
      <p:sp>
        <p:nvSpPr>
          <p:cNvPr id="1748" name="Google Shape;1748;p65"/>
          <p:cNvSpPr/>
          <p:nvPr/>
        </p:nvSpPr>
        <p:spPr>
          <a:xfrm>
            <a:off x="5769020" y="3498875"/>
            <a:ext cx="791400" cy="754200"/>
          </a:xfrm>
          <a:prstGeom prst="roundRect">
            <a:avLst>
              <a:gd name="adj" fmla="val 16667"/>
            </a:avLst>
          </a:prstGeom>
          <a:solidFill>
            <a:srgbClr val="8199C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77C36"/>
              </a:solidFill>
            </a:endParaRPr>
          </a:p>
        </p:txBody>
      </p:sp>
      <p:sp>
        <p:nvSpPr>
          <p:cNvPr id="1749" name="Google Shape;1749;p65"/>
          <p:cNvSpPr txBox="1"/>
          <p:nvPr/>
        </p:nvSpPr>
        <p:spPr>
          <a:xfrm>
            <a:off x="5769030" y="36559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#8199c9</a:t>
            </a:r>
            <a:endParaRPr sz="1000">
              <a:solidFill>
                <a:srgbClr val="FFFFFF"/>
              </a:solidFill>
            </a:endParaRPr>
          </a:p>
        </p:txBody>
      </p:sp>
      <p:sp>
        <p:nvSpPr>
          <p:cNvPr id="1750" name="Google Shape;1750;p65"/>
          <p:cNvSpPr/>
          <p:nvPr/>
        </p:nvSpPr>
        <p:spPr>
          <a:xfrm>
            <a:off x="6830870" y="3498875"/>
            <a:ext cx="791400" cy="754200"/>
          </a:xfrm>
          <a:prstGeom prst="roundRect">
            <a:avLst>
              <a:gd name="adj" fmla="val 16667"/>
            </a:avLst>
          </a:prstGeom>
          <a:solidFill>
            <a:srgbClr val="788F7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88F75"/>
              </a:solidFill>
            </a:endParaRPr>
          </a:p>
        </p:txBody>
      </p:sp>
      <p:sp>
        <p:nvSpPr>
          <p:cNvPr id="1751" name="Google Shape;1751;p65"/>
          <p:cNvSpPr txBox="1"/>
          <p:nvPr/>
        </p:nvSpPr>
        <p:spPr>
          <a:xfrm>
            <a:off x="6830855" y="36559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#788f75</a:t>
            </a:r>
            <a:endParaRPr sz="1000">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755"/>
        <p:cNvGrpSpPr/>
        <p:nvPr/>
      </p:nvGrpSpPr>
      <p:grpSpPr>
        <a:xfrm>
          <a:off x="0" y="0"/>
          <a:ext cx="0" cy="0"/>
          <a:chOff x="0" y="0"/>
          <a:chExt cx="0" cy="0"/>
        </a:xfrm>
      </p:grpSpPr>
      <p:sp>
        <p:nvSpPr>
          <p:cNvPr id="1756" name="Google Shape;1756;p66"/>
          <p:cNvSpPr txBox="1">
            <a:spLocks noGrp="1"/>
          </p:cNvSpPr>
          <p:nvPr>
            <p:ph type="title" idx="4294967295"/>
          </p:nvPr>
        </p:nvSpPr>
        <p:spPr>
          <a:xfrm>
            <a:off x="1068100" y="666402"/>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Stories by Freepik</a:t>
            </a:r>
            <a:endParaRPr>
              <a:solidFill>
                <a:srgbClr val="FFFFFF"/>
              </a:solidFill>
              <a:latin typeface="Arial"/>
              <a:ea typeface="Arial"/>
              <a:cs typeface="Arial"/>
              <a:sym typeface="Arial"/>
            </a:endParaRPr>
          </a:p>
        </p:txBody>
      </p:sp>
      <p:sp>
        <p:nvSpPr>
          <p:cNvPr id="1757" name="Google Shape;1757;p66"/>
          <p:cNvSpPr txBox="1">
            <a:spLocks noGrp="1"/>
          </p:cNvSpPr>
          <p:nvPr>
            <p:ph type="body" idx="4294967295"/>
          </p:nvPr>
        </p:nvSpPr>
        <p:spPr>
          <a:xfrm>
            <a:off x="1252436" y="1169999"/>
            <a:ext cx="6630900" cy="318300"/>
          </a:xfrm>
          <a:prstGeom prst="rect">
            <a:avLst/>
          </a:prstGeom>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a:solidFill>
                  <a:srgbClr val="FFFFFF"/>
                </a:solidFill>
                <a:latin typeface="Arial"/>
                <a:ea typeface="Arial"/>
                <a:cs typeface="Arial"/>
                <a:sym typeface="Arial"/>
              </a:rPr>
              <a:t>Create your Story with our illustrated concepts. Choose the style you like the most, edit its colors, pick the background and layers you want to show and bring them to life with the animator panel! It will boost your presentation. Check out</a:t>
            </a:r>
            <a:r>
              <a:rPr lang="en">
                <a:solidFill>
                  <a:srgbClr val="869FB2"/>
                </a:solidFill>
                <a:latin typeface="Arial"/>
                <a:ea typeface="Arial"/>
                <a:cs typeface="Arial"/>
                <a:sym typeface="Arial"/>
              </a:rPr>
              <a:t> </a:t>
            </a:r>
            <a:r>
              <a:rPr lang="en">
                <a:solidFill>
                  <a:srgbClr val="869FB2"/>
                </a:solidFill>
                <a:uFill>
                  <a:noFill/>
                </a:uFill>
                <a:latin typeface="Arial"/>
                <a:ea typeface="Arial"/>
                <a:cs typeface="Arial"/>
                <a:sym typeface="Arial"/>
                <a:hlinkClick r:id="rId3">
                  <a:extLst>
                    <a:ext uri="{A12FA001-AC4F-418D-AE19-62706E023703}">
                      <ahyp:hlinkClr xmlns:ahyp="http://schemas.microsoft.com/office/drawing/2018/hyperlinkcolor" xmlns="" val="tx"/>
                    </a:ext>
                  </a:extLst>
                </a:hlinkClick>
              </a:rPr>
              <a:t>How it Works.</a:t>
            </a:r>
            <a:endParaRPr>
              <a:solidFill>
                <a:srgbClr val="869FB2"/>
              </a:solidFill>
              <a:latin typeface="Arial"/>
              <a:ea typeface="Arial"/>
              <a:cs typeface="Arial"/>
              <a:sym typeface="Arial"/>
            </a:endParaRPr>
          </a:p>
        </p:txBody>
      </p:sp>
      <p:pic>
        <p:nvPicPr>
          <p:cNvPr id="1758" name="Google Shape;1758;p66"/>
          <p:cNvPicPr preferRelativeResize="0"/>
          <p:nvPr/>
        </p:nvPicPr>
        <p:blipFill rotWithShape="1">
          <a:blip r:embed="rId4">
            <a:alphaModFix/>
          </a:blip>
          <a:srcRect t="16540" b="16547"/>
          <a:stretch/>
        </p:blipFill>
        <p:spPr>
          <a:xfrm>
            <a:off x="510820" y="2688639"/>
            <a:ext cx="1606719" cy="1075073"/>
          </a:xfrm>
          <a:prstGeom prst="rect">
            <a:avLst/>
          </a:prstGeom>
          <a:noFill/>
          <a:ln>
            <a:noFill/>
          </a:ln>
        </p:spPr>
      </p:pic>
      <p:sp>
        <p:nvSpPr>
          <p:cNvPr id="1759" name="Google Shape;1759;p66"/>
          <p:cNvSpPr txBox="1"/>
          <p:nvPr/>
        </p:nvSpPr>
        <p:spPr>
          <a:xfrm>
            <a:off x="678041"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5">
                  <a:extLst>
                    <a:ext uri="{A12FA001-AC4F-418D-AE19-62706E023703}">
                      <ahyp:hlinkClr xmlns:ahyp="http://schemas.microsoft.com/office/drawing/2018/hyperlinkcolor" xmlns="" val="tx"/>
                    </a:ext>
                  </a:extLst>
                </a:hlinkClick>
              </a:rPr>
              <a:t>Pana</a:t>
            </a:r>
            <a:endParaRPr>
              <a:solidFill>
                <a:srgbClr val="869FB2"/>
              </a:solidFill>
            </a:endParaRPr>
          </a:p>
        </p:txBody>
      </p:sp>
      <p:sp>
        <p:nvSpPr>
          <p:cNvPr id="1760" name="Google Shape;1760;p66"/>
          <p:cNvSpPr txBox="1"/>
          <p:nvPr/>
        </p:nvSpPr>
        <p:spPr>
          <a:xfrm>
            <a:off x="2289219"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6">
                  <a:extLst>
                    <a:ext uri="{A12FA001-AC4F-418D-AE19-62706E023703}">
                      <ahyp:hlinkClr xmlns:ahyp="http://schemas.microsoft.com/office/drawing/2018/hyperlinkcolor" xmlns="" val="tx"/>
                    </a:ext>
                  </a:extLst>
                </a:hlinkClick>
              </a:rPr>
              <a:t>Amico</a:t>
            </a:r>
            <a:endParaRPr>
              <a:solidFill>
                <a:srgbClr val="869FB2"/>
              </a:solidFill>
            </a:endParaRPr>
          </a:p>
        </p:txBody>
      </p:sp>
      <p:sp>
        <p:nvSpPr>
          <p:cNvPr id="1761" name="Google Shape;1761;p66"/>
          <p:cNvSpPr txBox="1"/>
          <p:nvPr/>
        </p:nvSpPr>
        <p:spPr>
          <a:xfrm>
            <a:off x="3900404"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7">
                  <a:extLst>
                    <a:ext uri="{A12FA001-AC4F-418D-AE19-62706E023703}">
                      <ahyp:hlinkClr xmlns:ahyp="http://schemas.microsoft.com/office/drawing/2018/hyperlinkcolor" xmlns="" val="tx"/>
                    </a:ext>
                  </a:extLst>
                </a:hlinkClick>
              </a:rPr>
              <a:t>Bro</a:t>
            </a:r>
            <a:endParaRPr>
              <a:solidFill>
                <a:srgbClr val="869FB2"/>
              </a:solidFill>
            </a:endParaRPr>
          </a:p>
        </p:txBody>
      </p:sp>
      <p:sp>
        <p:nvSpPr>
          <p:cNvPr id="1762" name="Google Shape;1762;p66"/>
          <p:cNvSpPr txBox="1"/>
          <p:nvPr/>
        </p:nvSpPr>
        <p:spPr>
          <a:xfrm>
            <a:off x="5511563"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8">
                  <a:extLst>
                    <a:ext uri="{A12FA001-AC4F-418D-AE19-62706E023703}">
                      <ahyp:hlinkClr xmlns:ahyp="http://schemas.microsoft.com/office/drawing/2018/hyperlinkcolor" xmlns="" val="tx"/>
                    </a:ext>
                  </a:extLst>
                </a:hlinkClick>
              </a:rPr>
              <a:t>Rafiki</a:t>
            </a:r>
            <a:endParaRPr>
              <a:solidFill>
                <a:srgbClr val="869FB2"/>
              </a:solidFill>
            </a:endParaRPr>
          </a:p>
        </p:txBody>
      </p:sp>
      <p:pic>
        <p:nvPicPr>
          <p:cNvPr id="1763" name="Google Shape;1763;p66"/>
          <p:cNvPicPr preferRelativeResize="0"/>
          <p:nvPr/>
        </p:nvPicPr>
        <p:blipFill rotWithShape="1">
          <a:blip r:embed="rId9">
            <a:alphaModFix/>
          </a:blip>
          <a:srcRect/>
          <a:stretch/>
        </p:blipFill>
        <p:spPr>
          <a:xfrm>
            <a:off x="2255077" y="2410850"/>
            <a:ext cx="1340595" cy="1340603"/>
          </a:xfrm>
          <a:prstGeom prst="rect">
            <a:avLst/>
          </a:prstGeom>
          <a:noFill/>
          <a:ln>
            <a:noFill/>
          </a:ln>
        </p:spPr>
      </p:pic>
      <p:pic>
        <p:nvPicPr>
          <p:cNvPr id="1764" name="Google Shape;1764;p66"/>
          <p:cNvPicPr preferRelativeResize="0"/>
          <p:nvPr/>
        </p:nvPicPr>
        <p:blipFill rotWithShape="1">
          <a:blip r:embed="rId10">
            <a:alphaModFix/>
          </a:blip>
          <a:srcRect l="4194" t="11228" r="4213" b="8854"/>
          <a:stretch/>
        </p:blipFill>
        <p:spPr>
          <a:xfrm>
            <a:off x="3774275" y="2532512"/>
            <a:ext cx="1448304" cy="1263588"/>
          </a:xfrm>
          <a:prstGeom prst="rect">
            <a:avLst/>
          </a:prstGeom>
          <a:noFill/>
          <a:ln>
            <a:noFill/>
          </a:ln>
        </p:spPr>
      </p:pic>
      <p:pic>
        <p:nvPicPr>
          <p:cNvPr id="1765" name="Google Shape;1765;p66"/>
          <p:cNvPicPr preferRelativeResize="0"/>
          <p:nvPr/>
        </p:nvPicPr>
        <p:blipFill rotWithShape="1">
          <a:blip r:embed="rId11">
            <a:alphaModFix/>
          </a:blip>
          <a:srcRect t="6567" b="11945"/>
          <a:stretch/>
        </p:blipFill>
        <p:spPr>
          <a:xfrm>
            <a:off x="5347337" y="2581527"/>
            <a:ext cx="1448284" cy="1180164"/>
          </a:xfrm>
          <a:prstGeom prst="rect">
            <a:avLst/>
          </a:prstGeom>
          <a:noFill/>
          <a:ln>
            <a:noFill/>
          </a:ln>
        </p:spPr>
      </p:pic>
      <p:pic>
        <p:nvPicPr>
          <p:cNvPr id="1766" name="Google Shape;1766;p66"/>
          <p:cNvPicPr preferRelativeResize="0"/>
          <p:nvPr/>
        </p:nvPicPr>
        <p:blipFill rotWithShape="1">
          <a:blip r:embed="rId12">
            <a:alphaModFix/>
          </a:blip>
          <a:srcRect t="11708" b="17967"/>
          <a:stretch/>
        </p:blipFill>
        <p:spPr>
          <a:xfrm>
            <a:off x="6836257" y="2523903"/>
            <a:ext cx="1796923" cy="1263600"/>
          </a:xfrm>
          <a:prstGeom prst="rect">
            <a:avLst/>
          </a:prstGeom>
          <a:noFill/>
          <a:ln>
            <a:noFill/>
          </a:ln>
        </p:spPr>
      </p:pic>
      <p:sp>
        <p:nvSpPr>
          <p:cNvPr id="1767" name="Google Shape;1767;p66"/>
          <p:cNvSpPr txBox="1"/>
          <p:nvPr/>
        </p:nvSpPr>
        <p:spPr>
          <a:xfrm>
            <a:off x="7122738"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13">
                  <a:extLst>
                    <a:ext uri="{A12FA001-AC4F-418D-AE19-62706E023703}">
                      <ahyp:hlinkClr xmlns:ahyp="http://schemas.microsoft.com/office/drawing/2018/hyperlinkcolor" xmlns="" val="tx"/>
                    </a:ext>
                  </a:extLst>
                </a:hlinkClick>
              </a:rPr>
              <a:t>Cuate</a:t>
            </a:r>
            <a:endParaRPr>
              <a:solidFill>
                <a:srgbClr val="869FB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771"/>
        <p:cNvGrpSpPr/>
        <p:nvPr/>
      </p:nvGrpSpPr>
      <p:grpSpPr>
        <a:xfrm>
          <a:off x="0" y="0"/>
          <a:ext cx="0" cy="0"/>
          <a:chOff x="0" y="0"/>
          <a:chExt cx="0" cy="0"/>
        </a:xfrm>
      </p:grpSpPr>
      <p:sp>
        <p:nvSpPr>
          <p:cNvPr id="1772" name="Google Shape;1772;p67"/>
          <p:cNvSpPr txBox="1"/>
          <p:nvPr/>
        </p:nvSpPr>
        <p:spPr>
          <a:xfrm>
            <a:off x="1068100" y="1534076"/>
            <a:ext cx="7047300" cy="482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solidFill>
                  <a:srgbClr val="FFFFFF"/>
                </a:solidFill>
              </a:rPr>
              <a:t>You can easily</a:t>
            </a:r>
            <a:r>
              <a:rPr lang="en" sz="1100">
                <a:solidFill>
                  <a:srgbClr val="435D74"/>
                </a:solidFill>
              </a:rPr>
              <a:t> </a:t>
            </a:r>
            <a:r>
              <a:rPr lang="en" sz="1100">
                <a:solidFill>
                  <a:srgbClr val="869FB2"/>
                </a:solidFill>
              </a:rPr>
              <a:t>resize</a:t>
            </a:r>
            <a:r>
              <a:rPr lang="en" sz="1100">
                <a:solidFill>
                  <a:srgbClr val="435D74"/>
                </a:solidFill>
              </a:rPr>
              <a:t> </a:t>
            </a:r>
            <a:r>
              <a:rPr lang="en" sz="1100">
                <a:solidFill>
                  <a:srgbClr val="FFFFFF"/>
                </a:solidFill>
              </a:rPr>
              <a:t>these resources without losing quality. To</a:t>
            </a:r>
            <a:r>
              <a:rPr lang="en" sz="1100">
                <a:solidFill>
                  <a:srgbClr val="435D74"/>
                </a:solidFill>
              </a:rPr>
              <a:t> </a:t>
            </a:r>
            <a:r>
              <a:rPr lang="en" sz="1100">
                <a:solidFill>
                  <a:srgbClr val="869FB2"/>
                </a:solidFill>
              </a:rPr>
              <a:t>change the color</a:t>
            </a:r>
            <a:r>
              <a:rPr lang="en" sz="1100">
                <a:solidFill>
                  <a:srgbClr val="FFFFFF"/>
                </a:solidFill>
              </a:rPr>
              <a:t>, just ungroup the resource and click on the object you want to change. Then, click on the paint bucket and select the color you want. Group the resource again when you’re done. You can also look for more </a:t>
            </a:r>
            <a:r>
              <a:rPr lang="en" sz="1100">
                <a:solidFill>
                  <a:srgbClr val="869FB2"/>
                </a:solidFill>
                <a:uFill>
                  <a:noFill/>
                </a:uFill>
                <a:hlinkClick r:id="rId3">
                  <a:extLst>
                    <a:ext uri="{A12FA001-AC4F-418D-AE19-62706E023703}">
                      <ahyp:hlinkClr xmlns:ahyp="http://schemas.microsoft.com/office/drawing/2018/hyperlinkcolor" xmlns="" val="tx"/>
                    </a:ext>
                  </a:extLst>
                </a:hlinkClick>
              </a:rPr>
              <a:t>infographics</a:t>
            </a:r>
            <a:r>
              <a:rPr lang="en" sz="1100">
                <a:solidFill>
                  <a:srgbClr val="FFFFFF"/>
                </a:solidFill>
              </a:rPr>
              <a:t> on Slidesgo.</a:t>
            </a:r>
            <a:endParaRPr sz="1100">
              <a:solidFill>
                <a:srgbClr val="FFFFFF"/>
              </a:solidFill>
            </a:endParaRPr>
          </a:p>
        </p:txBody>
      </p:sp>
      <p:grpSp>
        <p:nvGrpSpPr>
          <p:cNvPr id="1773" name="Google Shape;1773;p67"/>
          <p:cNvGrpSpPr/>
          <p:nvPr/>
        </p:nvGrpSpPr>
        <p:grpSpPr>
          <a:xfrm>
            <a:off x="5156078" y="3085736"/>
            <a:ext cx="474294" cy="551291"/>
            <a:chOff x="4727025" y="1332775"/>
            <a:chExt cx="59900" cy="69625"/>
          </a:xfrm>
        </p:grpSpPr>
        <p:sp>
          <p:nvSpPr>
            <p:cNvPr id="1774" name="Google Shape;1774;p67"/>
            <p:cNvSpPr/>
            <p:nvPr/>
          </p:nvSpPr>
          <p:spPr>
            <a:xfrm>
              <a:off x="4727025" y="1332775"/>
              <a:ext cx="36450" cy="33200"/>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67"/>
            <p:cNvSpPr/>
            <p:nvPr/>
          </p:nvSpPr>
          <p:spPr>
            <a:xfrm>
              <a:off x="4750475" y="1369025"/>
              <a:ext cx="36450" cy="33375"/>
            </a:xfrm>
            <a:custGeom>
              <a:avLst/>
              <a:gdLst/>
              <a:ahLst/>
              <a:cxnLst/>
              <a:rect l="l" t="t" r="r" b="b"/>
              <a:pathLst>
                <a:path w="1458" h="1335" extrusionOk="0">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6" name="Google Shape;1776;p67"/>
          <p:cNvGrpSpPr/>
          <p:nvPr/>
        </p:nvGrpSpPr>
        <p:grpSpPr>
          <a:xfrm>
            <a:off x="5769734" y="2314340"/>
            <a:ext cx="555653" cy="557031"/>
            <a:chOff x="4820425" y="1329900"/>
            <a:chExt cx="70175" cy="70350"/>
          </a:xfrm>
        </p:grpSpPr>
        <p:sp>
          <p:nvSpPr>
            <p:cNvPr id="1777" name="Google Shape;1777;p67"/>
            <p:cNvSpPr/>
            <p:nvPr/>
          </p:nvSpPr>
          <p:spPr>
            <a:xfrm>
              <a:off x="4862975" y="1335475"/>
              <a:ext cx="27625" cy="34650"/>
            </a:xfrm>
            <a:custGeom>
              <a:avLst/>
              <a:gdLst/>
              <a:ahLst/>
              <a:cxnLst/>
              <a:rect l="l" t="t" r="r" b="b"/>
              <a:pathLst>
                <a:path w="1105" h="1386" extrusionOk="0">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7"/>
            <p:cNvSpPr/>
            <p:nvPr/>
          </p:nvSpPr>
          <p:spPr>
            <a:xfrm>
              <a:off x="4820425" y="1360000"/>
              <a:ext cx="27625" cy="34650"/>
            </a:xfrm>
            <a:custGeom>
              <a:avLst/>
              <a:gdLst/>
              <a:ahLst/>
              <a:cxnLst/>
              <a:rect l="l" t="t" r="r" b="b"/>
              <a:pathLst>
                <a:path w="1105" h="1386" extrusionOk="0">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67"/>
            <p:cNvSpPr/>
            <p:nvPr/>
          </p:nvSpPr>
          <p:spPr>
            <a:xfrm>
              <a:off x="4850375" y="1372800"/>
              <a:ext cx="34625" cy="27450"/>
            </a:xfrm>
            <a:custGeom>
              <a:avLst/>
              <a:gdLst/>
              <a:ahLst/>
              <a:cxnLst/>
              <a:rect l="l" t="t" r="r" b="b"/>
              <a:pathLst>
                <a:path w="1385" h="1098" extrusionOk="0">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67"/>
            <p:cNvSpPr/>
            <p:nvPr/>
          </p:nvSpPr>
          <p:spPr>
            <a:xfrm>
              <a:off x="4825850" y="1329900"/>
              <a:ext cx="34625" cy="27975"/>
            </a:xfrm>
            <a:custGeom>
              <a:avLst/>
              <a:gdLst/>
              <a:ahLst/>
              <a:cxnLst/>
              <a:rect l="l" t="t" r="r" b="b"/>
              <a:pathLst>
                <a:path w="1385" h="1119" extrusionOk="0">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67"/>
          <p:cNvGrpSpPr/>
          <p:nvPr/>
        </p:nvGrpSpPr>
        <p:grpSpPr>
          <a:xfrm>
            <a:off x="6396103" y="2318845"/>
            <a:ext cx="582574" cy="533871"/>
            <a:chOff x="4903200" y="1331525"/>
            <a:chExt cx="73575" cy="67425"/>
          </a:xfrm>
        </p:grpSpPr>
        <p:sp>
          <p:nvSpPr>
            <p:cNvPr id="1782" name="Google Shape;1782;p67"/>
            <p:cNvSpPr/>
            <p:nvPr/>
          </p:nvSpPr>
          <p:spPr>
            <a:xfrm>
              <a:off x="4903200" y="1331525"/>
              <a:ext cx="73575" cy="67425"/>
            </a:xfrm>
            <a:custGeom>
              <a:avLst/>
              <a:gdLst/>
              <a:ahLst/>
              <a:cxnLst/>
              <a:rect l="l" t="t" r="r" b="b"/>
              <a:pathLst>
                <a:path w="2943" h="2697" extrusionOk="0">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7"/>
            <p:cNvSpPr/>
            <p:nvPr/>
          </p:nvSpPr>
          <p:spPr>
            <a:xfrm>
              <a:off x="4930250" y="1353150"/>
              <a:ext cx="29775" cy="32475"/>
            </a:xfrm>
            <a:custGeom>
              <a:avLst/>
              <a:gdLst/>
              <a:ahLst/>
              <a:cxnLst/>
              <a:rect l="l" t="t" r="r" b="b"/>
              <a:pathLst>
                <a:path w="1191" h="1299" extrusionOk="0">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4" name="Google Shape;1784;p67"/>
          <p:cNvGrpSpPr/>
          <p:nvPr/>
        </p:nvGrpSpPr>
        <p:grpSpPr>
          <a:xfrm>
            <a:off x="5755581" y="3078709"/>
            <a:ext cx="583960" cy="565345"/>
            <a:chOff x="4815575" y="1416800"/>
            <a:chExt cx="73750" cy="71400"/>
          </a:xfrm>
        </p:grpSpPr>
        <p:sp>
          <p:nvSpPr>
            <p:cNvPr id="1785" name="Google Shape;1785;p67"/>
            <p:cNvSpPr/>
            <p:nvPr/>
          </p:nvSpPr>
          <p:spPr>
            <a:xfrm>
              <a:off x="4815575" y="1416800"/>
              <a:ext cx="43100" cy="52150"/>
            </a:xfrm>
            <a:custGeom>
              <a:avLst/>
              <a:gdLst/>
              <a:ahLst/>
              <a:cxnLst/>
              <a:rect l="l" t="t" r="r" b="b"/>
              <a:pathLst>
                <a:path w="1724" h="2086" extrusionOk="0">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7"/>
            <p:cNvSpPr/>
            <p:nvPr/>
          </p:nvSpPr>
          <p:spPr>
            <a:xfrm>
              <a:off x="4861725" y="1421125"/>
              <a:ext cx="27600" cy="51250"/>
            </a:xfrm>
            <a:custGeom>
              <a:avLst/>
              <a:gdLst/>
              <a:ahLst/>
              <a:cxnLst/>
              <a:rect l="l" t="t" r="r" b="b"/>
              <a:pathLst>
                <a:path w="1104" h="2050" extrusionOk="0">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7"/>
            <p:cNvSpPr/>
            <p:nvPr/>
          </p:nvSpPr>
          <p:spPr>
            <a:xfrm>
              <a:off x="4829450" y="1467825"/>
              <a:ext cx="49250" cy="20375"/>
            </a:xfrm>
            <a:custGeom>
              <a:avLst/>
              <a:gdLst/>
              <a:ahLst/>
              <a:cxnLst/>
              <a:rect l="l" t="t" r="r" b="b"/>
              <a:pathLst>
                <a:path w="1970" h="815" extrusionOk="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67"/>
          <p:cNvGrpSpPr/>
          <p:nvPr/>
        </p:nvGrpSpPr>
        <p:grpSpPr>
          <a:xfrm>
            <a:off x="6390362" y="3108896"/>
            <a:ext cx="589898" cy="504970"/>
            <a:chOff x="4902475" y="1418875"/>
            <a:chExt cx="74500" cy="63775"/>
          </a:xfrm>
        </p:grpSpPr>
        <p:sp>
          <p:nvSpPr>
            <p:cNvPr id="1789" name="Google Shape;1789;p67"/>
            <p:cNvSpPr/>
            <p:nvPr/>
          </p:nvSpPr>
          <p:spPr>
            <a:xfrm>
              <a:off x="4902475" y="1418875"/>
              <a:ext cx="74500" cy="63775"/>
            </a:xfrm>
            <a:custGeom>
              <a:avLst/>
              <a:gdLst/>
              <a:ahLst/>
              <a:cxnLst/>
              <a:rect l="l" t="t" r="r" b="b"/>
              <a:pathLst>
                <a:path w="2980" h="2551" extrusionOk="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7"/>
            <p:cNvSpPr/>
            <p:nvPr/>
          </p:nvSpPr>
          <p:spPr>
            <a:xfrm>
              <a:off x="4916350" y="1418975"/>
              <a:ext cx="59725" cy="63675"/>
            </a:xfrm>
            <a:custGeom>
              <a:avLst/>
              <a:gdLst/>
              <a:ahLst/>
              <a:cxnLst/>
              <a:rect l="l" t="t" r="r" b="b"/>
              <a:pathLst>
                <a:path w="2389" h="2547" extrusionOk="0">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1" name="Google Shape;1791;p67"/>
          <p:cNvGrpSpPr/>
          <p:nvPr/>
        </p:nvGrpSpPr>
        <p:grpSpPr>
          <a:xfrm>
            <a:off x="5765577" y="3826000"/>
            <a:ext cx="563967" cy="567127"/>
            <a:chOff x="4818100" y="1507675"/>
            <a:chExt cx="71225" cy="71625"/>
          </a:xfrm>
        </p:grpSpPr>
        <p:sp>
          <p:nvSpPr>
            <p:cNvPr id="1792" name="Google Shape;1792;p67"/>
            <p:cNvSpPr/>
            <p:nvPr/>
          </p:nvSpPr>
          <p:spPr>
            <a:xfrm>
              <a:off x="4818100" y="1507675"/>
              <a:ext cx="46000" cy="56300"/>
            </a:xfrm>
            <a:custGeom>
              <a:avLst/>
              <a:gdLst/>
              <a:ahLst/>
              <a:cxnLst/>
              <a:rect l="l" t="t" r="r" b="b"/>
              <a:pathLst>
                <a:path w="1840" h="2252" extrusionOk="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7"/>
            <p:cNvSpPr/>
            <p:nvPr/>
          </p:nvSpPr>
          <p:spPr>
            <a:xfrm>
              <a:off x="4869825" y="1519575"/>
              <a:ext cx="19500" cy="23825"/>
            </a:xfrm>
            <a:custGeom>
              <a:avLst/>
              <a:gdLst/>
              <a:ahLst/>
              <a:cxnLst/>
              <a:rect l="l" t="t" r="r" b="b"/>
              <a:pathLst>
                <a:path w="780" h="953" extrusionOk="0">
                  <a:moveTo>
                    <a:pt x="304" y="1"/>
                  </a:moveTo>
                  <a:lnTo>
                    <a:pt x="1" y="354"/>
                  </a:lnTo>
                  <a:cubicBezTo>
                    <a:pt x="181" y="506"/>
                    <a:pt x="289" y="722"/>
                    <a:pt x="311" y="953"/>
                  </a:cubicBezTo>
                  <a:lnTo>
                    <a:pt x="780" y="953"/>
                  </a:lnTo>
                  <a:cubicBezTo>
                    <a:pt x="751" y="585"/>
                    <a:pt x="585" y="239"/>
                    <a:pt x="304" y="1"/>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7"/>
            <p:cNvSpPr/>
            <p:nvPr/>
          </p:nvSpPr>
          <p:spPr>
            <a:xfrm>
              <a:off x="4857575" y="1547700"/>
              <a:ext cx="31575" cy="31600"/>
            </a:xfrm>
            <a:custGeom>
              <a:avLst/>
              <a:gdLst/>
              <a:ahLst/>
              <a:cxnLst/>
              <a:rect l="l" t="t" r="r" b="b"/>
              <a:pathLst>
                <a:path w="1263" h="1264" extrusionOk="0">
                  <a:moveTo>
                    <a:pt x="801" y="1"/>
                  </a:moveTo>
                  <a:cubicBezTo>
                    <a:pt x="758" y="419"/>
                    <a:pt x="426" y="751"/>
                    <a:pt x="1" y="794"/>
                  </a:cubicBezTo>
                  <a:lnTo>
                    <a:pt x="1" y="1263"/>
                  </a:lnTo>
                  <a:cubicBezTo>
                    <a:pt x="679" y="1213"/>
                    <a:pt x="1219" y="679"/>
                    <a:pt x="1263" y="1"/>
                  </a:cubicBez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7"/>
            <p:cNvSpPr/>
            <p:nvPr/>
          </p:nvSpPr>
          <p:spPr>
            <a:xfrm>
              <a:off x="4829800" y="1560150"/>
              <a:ext cx="23650" cy="18950"/>
            </a:xfrm>
            <a:custGeom>
              <a:avLst/>
              <a:gdLst/>
              <a:ahLst/>
              <a:cxnLst/>
              <a:rect l="l" t="t" r="r" b="b"/>
              <a:pathLst>
                <a:path w="946" h="758" extrusionOk="0">
                  <a:moveTo>
                    <a:pt x="376" y="1"/>
                  </a:moveTo>
                  <a:lnTo>
                    <a:pt x="1" y="282"/>
                  </a:lnTo>
                  <a:cubicBezTo>
                    <a:pt x="239" y="563"/>
                    <a:pt x="578" y="736"/>
                    <a:pt x="946" y="758"/>
                  </a:cubicBezTo>
                  <a:lnTo>
                    <a:pt x="946" y="289"/>
                  </a:lnTo>
                  <a:cubicBezTo>
                    <a:pt x="722" y="267"/>
                    <a:pt x="520" y="166"/>
                    <a:pt x="376"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6" name="Google Shape;1796;p67"/>
          <p:cNvGrpSpPr/>
          <p:nvPr/>
        </p:nvGrpSpPr>
        <p:grpSpPr>
          <a:xfrm>
            <a:off x="5079075" y="3829461"/>
            <a:ext cx="628301" cy="588505"/>
            <a:chOff x="4721450" y="1509475"/>
            <a:chExt cx="79350" cy="74325"/>
          </a:xfrm>
        </p:grpSpPr>
        <p:sp>
          <p:nvSpPr>
            <p:cNvPr id="1797" name="Google Shape;1797;p67"/>
            <p:cNvSpPr/>
            <p:nvPr/>
          </p:nvSpPr>
          <p:spPr>
            <a:xfrm>
              <a:off x="4729025" y="1509475"/>
              <a:ext cx="27050" cy="26725"/>
            </a:xfrm>
            <a:custGeom>
              <a:avLst/>
              <a:gdLst/>
              <a:ahLst/>
              <a:cxnLst/>
              <a:rect l="l" t="t" r="r" b="b"/>
              <a:pathLst>
                <a:path w="1082" h="1069" extrusionOk="0">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7"/>
            <p:cNvSpPr/>
            <p:nvPr/>
          </p:nvSpPr>
          <p:spPr>
            <a:xfrm>
              <a:off x="4721450" y="1533275"/>
              <a:ext cx="32300" cy="42600"/>
            </a:xfrm>
            <a:custGeom>
              <a:avLst/>
              <a:gdLst/>
              <a:ahLst/>
              <a:cxnLst/>
              <a:rect l="l" t="t" r="r" b="b"/>
              <a:pathLst>
                <a:path w="1292" h="1704" extrusionOk="0">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7"/>
            <p:cNvSpPr/>
            <p:nvPr/>
          </p:nvSpPr>
          <p:spPr>
            <a:xfrm>
              <a:off x="4750650" y="1551675"/>
              <a:ext cx="42950" cy="32125"/>
            </a:xfrm>
            <a:custGeom>
              <a:avLst/>
              <a:gdLst/>
              <a:ahLst/>
              <a:cxnLst/>
              <a:rect l="l" t="t" r="r" b="b"/>
              <a:pathLst>
                <a:path w="1718" h="1285" extrusionOk="0">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7"/>
            <p:cNvSpPr/>
            <p:nvPr/>
          </p:nvSpPr>
          <p:spPr>
            <a:xfrm>
              <a:off x="4761300" y="1510025"/>
              <a:ext cx="39500" cy="44375"/>
            </a:xfrm>
            <a:custGeom>
              <a:avLst/>
              <a:gdLst/>
              <a:ahLst/>
              <a:cxnLst/>
              <a:rect l="l" t="t" r="r" b="b"/>
              <a:pathLst>
                <a:path w="1580" h="1775" extrusionOk="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67"/>
          <p:cNvGrpSpPr/>
          <p:nvPr/>
        </p:nvGrpSpPr>
        <p:grpSpPr>
          <a:xfrm>
            <a:off x="6424608" y="3814027"/>
            <a:ext cx="557038" cy="562772"/>
            <a:chOff x="4906800" y="1507500"/>
            <a:chExt cx="70350" cy="71075"/>
          </a:xfrm>
        </p:grpSpPr>
        <p:sp>
          <p:nvSpPr>
            <p:cNvPr id="1802" name="Google Shape;1802;p67"/>
            <p:cNvSpPr/>
            <p:nvPr/>
          </p:nvSpPr>
          <p:spPr>
            <a:xfrm>
              <a:off x="4916000" y="1507500"/>
              <a:ext cx="30850" cy="24000"/>
            </a:xfrm>
            <a:custGeom>
              <a:avLst/>
              <a:gdLst/>
              <a:ahLst/>
              <a:cxnLst/>
              <a:rect l="l" t="t" r="r" b="b"/>
              <a:pathLst>
                <a:path w="1234" h="960" extrusionOk="0">
                  <a:moveTo>
                    <a:pt x="837" y="1"/>
                  </a:moveTo>
                  <a:lnTo>
                    <a:pt x="837" y="202"/>
                  </a:lnTo>
                  <a:cubicBezTo>
                    <a:pt x="484" y="282"/>
                    <a:pt x="181" y="498"/>
                    <a:pt x="0" y="808"/>
                  </a:cubicBezTo>
                  <a:lnTo>
                    <a:pt x="455" y="960"/>
                  </a:lnTo>
                  <a:cubicBezTo>
                    <a:pt x="556" y="837"/>
                    <a:pt x="686" y="736"/>
                    <a:pt x="837" y="686"/>
                  </a:cubicBezTo>
                  <a:lnTo>
                    <a:pt x="837" y="823"/>
                  </a:lnTo>
                  <a:lnTo>
                    <a:pt x="1234" y="426"/>
                  </a:lnTo>
                  <a:lnTo>
                    <a:pt x="837" y="1"/>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7"/>
            <p:cNvSpPr/>
            <p:nvPr/>
          </p:nvSpPr>
          <p:spPr>
            <a:xfrm>
              <a:off x="4906800" y="1533825"/>
              <a:ext cx="19675" cy="32475"/>
            </a:xfrm>
            <a:custGeom>
              <a:avLst/>
              <a:gdLst/>
              <a:ahLst/>
              <a:cxnLst/>
              <a:rect l="l" t="t" r="r" b="b"/>
              <a:pathLst>
                <a:path w="787" h="1299" extrusionOk="0">
                  <a:moveTo>
                    <a:pt x="527" y="1"/>
                  </a:moveTo>
                  <a:lnTo>
                    <a:pt x="1" y="246"/>
                  </a:lnTo>
                  <a:lnTo>
                    <a:pt x="181" y="303"/>
                  </a:lnTo>
                  <a:cubicBezTo>
                    <a:pt x="181" y="347"/>
                    <a:pt x="174" y="390"/>
                    <a:pt x="174" y="433"/>
                  </a:cubicBezTo>
                  <a:cubicBezTo>
                    <a:pt x="174" y="751"/>
                    <a:pt x="289" y="1061"/>
                    <a:pt x="498" y="1299"/>
                  </a:cubicBezTo>
                  <a:lnTo>
                    <a:pt x="787" y="909"/>
                  </a:lnTo>
                  <a:cubicBezTo>
                    <a:pt x="693" y="772"/>
                    <a:pt x="650" y="614"/>
                    <a:pt x="642" y="455"/>
                  </a:cubicBezTo>
                  <a:lnTo>
                    <a:pt x="642" y="455"/>
                  </a:lnTo>
                  <a:lnTo>
                    <a:pt x="787" y="498"/>
                  </a:lnTo>
                  <a:lnTo>
                    <a:pt x="527"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7"/>
            <p:cNvSpPr/>
            <p:nvPr/>
          </p:nvSpPr>
          <p:spPr>
            <a:xfrm>
              <a:off x="4926625" y="1561950"/>
              <a:ext cx="30675" cy="16625"/>
            </a:xfrm>
            <a:custGeom>
              <a:avLst/>
              <a:gdLst/>
              <a:ahLst/>
              <a:cxnLst/>
              <a:rect l="l" t="t" r="r" b="b"/>
              <a:pathLst>
                <a:path w="1227" h="665" extrusionOk="0">
                  <a:moveTo>
                    <a:pt x="556" y="1"/>
                  </a:moveTo>
                  <a:lnTo>
                    <a:pt x="1" y="87"/>
                  </a:lnTo>
                  <a:lnTo>
                    <a:pt x="66" y="664"/>
                  </a:lnTo>
                  <a:lnTo>
                    <a:pt x="181" y="513"/>
                  </a:lnTo>
                  <a:cubicBezTo>
                    <a:pt x="347" y="585"/>
                    <a:pt x="526" y="621"/>
                    <a:pt x="704" y="621"/>
                  </a:cubicBezTo>
                  <a:cubicBezTo>
                    <a:pt x="883" y="621"/>
                    <a:pt x="1061" y="585"/>
                    <a:pt x="1227" y="513"/>
                  </a:cubicBezTo>
                  <a:lnTo>
                    <a:pt x="946" y="123"/>
                  </a:lnTo>
                  <a:cubicBezTo>
                    <a:pt x="866" y="149"/>
                    <a:pt x="785" y="161"/>
                    <a:pt x="704" y="161"/>
                  </a:cubicBezTo>
                  <a:cubicBezTo>
                    <a:pt x="623" y="161"/>
                    <a:pt x="542" y="149"/>
                    <a:pt x="462" y="123"/>
                  </a:cubicBezTo>
                  <a:lnTo>
                    <a:pt x="556"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7"/>
            <p:cNvSpPr/>
            <p:nvPr/>
          </p:nvSpPr>
          <p:spPr>
            <a:xfrm>
              <a:off x="4957475" y="1541400"/>
              <a:ext cx="19675" cy="27800"/>
            </a:xfrm>
            <a:custGeom>
              <a:avLst/>
              <a:gdLst/>
              <a:ahLst/>
              <a:cxnLst/>
              <a:rect l="l" t="t" r="r" b="b"/>
              <a:pathLst>
                <a:path w="787" h="1112" extrusionOk="0">
                  <a:moveTo>
                    <a:pt x="779" y="0"/>
                  </a:moveTo>
                  <a:lnTo>
                    <a:pt x="318" y="145"/>
                  </a:lnTo>
                  <a:cubicBezTo>
                    <a:pt x="318" y="303"/>
                    <a:pt x="274" y="455"/>
                    <a:pt x="188" y="592"/>
                  </a:cubicBezTo>
                  <a:lnTo>
                    <a:pt x="80" y="448"/>
                  </a:lnTo>
                  <a:lnTo>
                    <a:pt x="0" y="1003"/>
                  </a:lnTo>
                  <a:lnTo>
                    <a:pt x="570" y="1111"/>
                  </a:lnTo>
                  <a:lnTo>
                    <a:pt x="469" y="981"/>
                  </a:lnTo>
                  <a:cubicBezTo>
                    <a:pt x="671" y="743"/>
                    <a:pt x="786" y="440"/>
                    <a:pt x="786" y="130"/>
                  </a:cubicBezTo>
                  <a:cubicBezTo>
                    <a:pt x="786" y="87"/>
                    <a:pt x="786" y="44"/>
                    <a:pt x="779" y="0"/>
                  </a:cubicBez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7"/>
            <p:cNvSpPr/>
            <p:nvPr/>
          </p:nvSpPr>
          <p:spPr>
            <a:xfrm>
              <a:off x="4951325" y="1512550"/>
              <a:ext cx="24925" cy="26350"/>
            </a:xfrm>
            <a:custGeom>
              <a:avLst/>
              <a:gdLst/>
              <a:ahLst/>
              <a:cxnLst/>
              <a:rect l="l" t="t" r="r" b="b"/>
              <a:pathLst>
                <a:path w="997" h="1054" extrusionOk="0">
                  <a:moveTo>
                    <a:pt x="1" y="0"/>
                  </a:moveTo>
                  <a:lnTo>
                    <a:pt x="1" y="476"/>
                  </a:lnTo>
                  <a:cubicBezTo>
                    <a:pt x="145" y="534"/>
                    <a:pt x="282" y="628"/>
                    <a:pt x="376" y="751"/>
                  </a:cubicBezTo>
                  <a:lnTo>
                    <a:pt x="210" y="801"/>
                  </a:lnTo>
                  <a:lnTo>
                    <a:pt x="715" y="1053"/>
                  </a:lnTo>
                  <a:lnTo>
                    <a:pt x="996" y="549"/>
                  </a:lnTo>
                  <a:lnTo>
                    <a:pt x="996" y="549"/>
                  </a:lnTo>
                  <a:lnTo>
                    <a:pt x="838" y="599"/>
                  </a:lnTo>
                  <a:cubicBezTo>
                    <a:pt x="650" y="296"/>
                    <a:pt x="347" y="73"/>
                    <a:pt x="1" y="0"/>
                  </a:cubicBez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7" name="Google Shape;1807;p67"/>
          <p:cNvGrpSpPr/>
          <p:nvPr/>
        </p:nvGrpSpPr>
        <p:grpSpPr>
          <a:xfrm>
            <a:off x="4462216" y="2340963"/>
            <a:ext cx="517934" cy="517934"/>
            <a:chOff x="3736598" y="2170606"/>
            <a:chExt cx="404889" cy="404889"/>
          </a:xfrm>
        </p:grpSpPr>
        <p:sp>
          <p:nvSpPr>
            <p:cNvPr id="1808" name="Google Shape;1808;p67"/>
            <p:cNvSpPr/>
            <p:nvPr/>
          </p:nvSpPr>
          <p:spPr>
            <a:xfrm>
              <a:off x="3950281" y="2170846"/>
              <a:ext cx="191206" cy="231947"/>
            </a:xfrm>
            <a:custGeom>
              <a:avLst/>
              <a:gdLst/>
              <a:ahLst/>
              <a:cxnLst/>
              <a:rect l="l" t="t" r="r" b="b"/>
              <a:pathLst>
                <a:path w="8781" h="10652" extrusionOk="0">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noFill/>
            <a:ln w="9525" cap="flat" cmpd="sng">
              <a:solidFill>
                <a:srgbClr val="F8FAF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7"/>
            <p:cNvSpPr/>
            <p:nvPr/>
          </p:nvSpPr>
          <p:spPr>
            <a:xfrm>
              <a:off x="3737099" y="2170606"/>
              <a:ext cx="231947" cy="191446"/>
            </a:xfrm>
            <a:custGeom>
              <a:avLst/>
              <a:gdLst/>
              <a:ahLst/>
              <a:cxnLst/>
              <a:rect l="l" t="t" r="r" b="b"/>
              <a:pathLst>
                <a:path w="10652" h="8792" extrusionOk="0">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7"/>
            <p:cNvSpPr/>
            <p:nvPr/>
          </p:nvSpPr>
          <p:spPr>
            <a:xfrm>
              <a:off x="3909539" y="2384027"/>
              <a:ext cx="231686" cy="191468"/>
            </a:xfrm>
            <a:custGeom>
              <a:avLst/>
              <a:gdLst/>
              <a:ahLst/>
              <a:cxnLst/>
              <a:rect l="l" t="t" r="r" b="b"/>
              <a:pathLst>
                <a:path w="10640" h="8793" extrusionOk="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7"/>
            <p:cNvSpPr/>
            <p:nvPr/>
          </p:nvSpPr>
          <p:spPr>
            <a:xfrm>
              <a:off x="3736598" y="2343307"/>
              <a:ext cx="191707" cy="231686"/>
            </a:xfrm>
            <a:custGeom>
              <a:avLst/>
              <a:gdLst/>
              <a:ahLst/>
              <a:cxnLst/>
              <a:rect l="l" t="t" r="r" b="b"/>
              <a:pathLst>
                <a:path w="8804" h="10640" extrusionOk="0">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2" name="Google Shape;1812;p67"/>
          <p:cNvGrpSpPr/>
          <p:nvPr/>
        </p:nvGrpSpPr>
        <p:grpSpPr>
          <a:xfrm>
            <a:off x="3729277" y="2341061"/>
            <a:ext cx="586986" cy="517740"/>
            <a:chOff x="3161917" y="2170682"/>
            <a:chExt cx="458870" cy="404737"/>
          </a:xfrm>
        </p:grpSpPr>
        <p:sp>
          <p:nvSpPr>
            <p:cNvPr id="1813" name="Google Shape;1813;p67"/>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7"/>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noFill/>
            <a:ln w="9525" cap="flat" cmpd="sng">
              <a:solidFill>
                <a:srgbClr val="F8FAF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7"/>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6" name="Google Shape;1816;p67"/>
          <p:cNvGrpSpPr/>
          <p:nvPr/>
        </p:nvGrpSpPr>
        <p:grpSpPr>
          <a:xfrm>
            <a:off x="3752299" y="3102400"/>
            <a:ext cx="540943" cy="517963"/>
            <a:chOff x="3179914" y="2889488"/>
            <a:chExt cx="422876" cy="404911"/>
          </a:xfrm>
        </p:grpSpPr>
        <p:sp>
          <p:nvSpPr>
            <p:cNvPr id="1817" name="Google Shape;1817;p67"/>
            <p:cNvSpPr/>
            <p:nvPr/>
          </p:nvSpPr>
          <p:spPr>
            <a:xfrm>
              <a:off x="3402328" y="2889749"/>
              <a:ext cx="163726" cy="157477"/>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7"/>
            <p:cNvSpPr/>
            <p:nvPr/>
          </p:nvSpPr>
          <p:spPr>
            <a:xfrm>
              <a:off x="3467807" y="3000956"/>
              <a:ext cx="134983" cy="191707"/>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7"/>
            <p:cNvSpPr/>
            <p:nvPr/>
          </p:nvSpPr>
          <p:spPr>
            <a:xfrm>
              <a:off x="3222637" y="2889488"/>
              <a:ext cx="198457" cy="149224"/>
            </a:xfrm>
            <a:custGeom>
              <a:avLst/>
              <a:gdLst/>
              <a:ahLst/>
              <a:cxnLst/>
              <a:rect l="l" t="t" r="r" b="b"/>
              <a:pathLst>
                <a:path w="9114" h="6853" extrusionOk="0">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noFill/>
            <a:ln w="9525" cap="flat" cmpd="sng">
              <a:solidFill>
                <a:srgbClr val="F8FAF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7"/>
            <p:cNvSpPr/>
            <p:nvPr/>
          </p:nvSpPr>
          <p:spPr>
            <a:xfrm>
              <a:off x="3179914" y="2991462"/>
              <a:ext cx="133960" cy="190205"/>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7"/>
            <p:cNvSpPr/>
            <p:nvPr/>
          </p:nvSpPr>
          <p:spPr>
            <a:xfrm>
              <a:off x="3215887" y="3136661"/>
              <a:ext cx="162725" cy="157477"/>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7"/>
            <p:cNvSpPr/>
            <p:nvPr/>
          </p:nvSpPr>
          <p:spPr>
            <a:xfrm>
              <a:off x="3359605" y="3146677"/>
              <a:ext cx="200439" cy="147722"/>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3" name="Google Shape;1823;p67"/>
          <p:cNvGrpSpPr/>
          <p:nvPr/>
        </p:nvGrpSpPr>
        <p:grpSpPr>
          <a:xfrm>
            <a:off x="4453093" y="3102358"/>
            <a:ext cx="536180" cy="518047"/>
            <a:chOff x="3729467" y="2889422"/>
            <a:chExt cx="419153" cy="404977"/>
          </a:xfrm>
        </p:grpSpPr>
        <p:sp>
          <p:nvSpPr>
            <p:cNvPr id="1824" name="Google Shape;1824;p67"/>
            <p:cNvSpPr/>
            <p:nvPr/>
          </p:nvSpPr>
          <p:spPr>
            <a:xfrm>
              <a:off x="4014137" y="2974913"/>
              <a:ext cx="134482" cy="178707"/>
            </a:xfrm>
            <a:custGeom>
              <a:avLst/>
              <a:gdLst/>
              <a:ahLst/>
              <a:cxnLst/>
              <a:rect l="l" t="t" r="r" b="b"/>
              <a:pathLst>
                <a:path w="6176" h="8207" extrusionOk="0">
                  <a:moveTo>
                    <a:pt x="4121" y="0"/>
                  </a:moveTo>
                  <a:lnTo>
                    <a:pt x="2973" y="2732"/>
                  </a:lnTo>
                  <a:lnTo>
                    <a:pt x="0" y="3260"/>
                  </a:lnTo>
                  <a:cubicBezTo>
                    <a:pt x="391" y="3891"/>
                    <a:pt x="586" y="4625"/>
                    <a:pt x="586" y="5372"/>
                  </a:cubicBezTo>
                  <a:cubicBezTo>
                    <a:pt x="586" y="5658"/>
                    <a:pt x="563" y="5945"/>
                    <a:pt x="494" y="6232"/>
                  </a:cubicBezTo>
                  <a:lnTo>
                    <a:pt x="2743" y="8206"/>
                  </a:lnTo>
                  <a:lnTo>
                    <a:pt x="5613" y="7392"/>
                  </a:lnTo>
                  <a:cubicBezTo>
                    <a:pt x="6175" y="4832"/>
                    <a:pt x="5636" y="2146"/>
                    <a:pt x="4121" y="0"/>
                  </a:cubicBez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7"/>
            <p:cNvSpPr/>
            <p:nvPr/>
          </p:nvSpPr>
          <p:spPr>
            <a:xfrm>
              <a:off x="3741225" y="3095375"/>
              <a:ext cx="148963" cy="173460"/>
            </a:xfrm>
            <a:custGeom>
              <a:avLst/>
              <a:gdLst/>
              <a:ahLst/>
              <a:cxnLst/>
              <a:rect l="l" t="t" r="r" b="b"/>
              <a:pathLst>
                <a:path w="6841" h="7966" extrusionOk="0">
                  <a:moveTo>
                    <a:pt x="2215" y="0"/>
                  </a:moveTo>
                  <a:lnTo>
                    <a:pt x="0" y="1963"/>
                  </a:lnTo>
                  <a:cubicBezTo>
                    <a:pt x="597" y="4511"/>
                    <a:pt x="2250" y="6691"/>
                    <a:pt x="4534" y="7965"/>
                  </a:cubicBezTo>
                  <a:lnTo>
                    <a:pt x="4373" y="5027"/>
                  </a:lnTo>
                  <a:lnTo>
                    <a:pt x="6841" y="3248"/>
                  </a:lnTo>
                  <a:cubicBezTo>
                    <a:pt x="5980" y="2686"/>
                    <a:pt x="5360" y="1814"/>
                    <a:pt x="5108" y="804"/>
                  </a:cubicBezTo>
                  <a:lnTo>
                    <a:pt x="2215"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7"/>
            <p:cNvSpPr/>
            <p:nvPr/>
          </p:nvSpPr>
          <p:spPr>
            <a:xfrm>
              <a:off x="3949660" y="2889684"/>
              <a:ext cx="146219" cy="145980"/>
            </a:xfrm>
            <a:custGeom>
              <a:avLst/>
              <a:gdLst/>
              <a:ahLst/>
              <a:cxnLst/>
              <a:rect l="l" t="t" r="r" b="b"/>
              <a:pathLst>
                <a:path w="6715" h="6704" extrusionOk="0">
                  <a:moveTo>
                    <a:pt x="12" y="0"/>
                  </a:moveTo>
                  <a:lnTo>
                    <a:pt x="1435" y="2583"/>
                  </a:lnTo>
                  <a:lnTo>
                    <a:pt x="0" y="5257"/>
                  </a:lnTo>
                  <a:cubicBezTo>
                    <a:pt x="1022" y="5383"/>
                    <a:pt x="1963" y="5900"/>
                    <a:pt x="2629" y="6703"/>
                  </a:cubicBezTo>
                  <a:lnTo>
                    <a:pt x="5567" y="6187"/>
                  </a:lnTo>
                  <a:lnTo>
                    <a:pt x="6714" y="3432"/>
                  </a:lnTo>
                  <a:cubicBezTo>
                    <a:pt x="5062" y="1401"/>
                    <a:pt x="2629" y="150"/>
                    <a:pt x="12"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7"/>
            <p:cNvSpPr/>
            <p:nvPr/>
          </p:nvSpPr>
          <p:spPr>
            <a:xfrm>
              <a:off x="3847947" y="3172089"/>
              <a:ext cx="167210" cy="122310"/>
            </a:xfrm>
            <a:custGeom>
              <a:avLst/>
              <a:gdLst/>
              <a:ahLst/>
              <a:cxnLst/>
              <a:rect l="l" t="t" r="r" b="b"/>
              <a:pathLst>
                <a:path w="7679" h="5617" extrusionOk="0">
                  <a:moveTo>
                    <a:pt x="2433" y="1"/>
                  </a:moveTo>
                  <a:lnTo>
                    <a:pt x="0" y="1757"/>
                  </a:lnTo>
                  <a:lnTo>
                    <a:pt x="149" y="4718"/>
                  </a:lnTo>
                  <a:cubicBezTo>
                    <a:pt x="1415" y="5317"/>
                    <a:pt x="2781" y="5616"/>
                    <a:pt x="4148" y="5616"/>
                  </a:cubicBezTo>
                  <a:cubicBezTo>
                    <a:pt x="5347" y="5616"/>
                    <a:pt x="6546" y="5386"/>
                    <a:pt x="7678" y="4924"/>
                  </a:cubicBezTo>
                  <a:lnTo>
                    <a:pt x="5280" y="3203"/>
                  </a:lnTo>
                  <a:lnTo>
                    <a:pt x="5417" y="173"/>
                  </a:lnTo>
                  <a:lnTo>
                    <a:pt x="5417" y="173"/>
                  </a:lnTo>
                  <a:cubicBezTo>
                    <a:pt x="5016" y="311"/>
                    <a:pt x="4591" y="379"/>
                    <a:pt x="4155" y="379"/>
                  </a:cubicBezTo>
                  <a:cubicBezTo>
                    <a:pt x="3558" y="379"/>
                    <a:pt x="2973" y="253"/>
                    <a:pt x="2433" y="1"/>
                  </a:cubicBezTo>
                  <a:close/>
                </a:path>
              </a:pathLst>
            </a:custGeom>
            <a:noFill/>
            <a:ln w="9525" cap="flat" cmpd="sng">
              <a:solidFill>
                <a:srgbClr val="F8FAF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7"/>
            <p:cNvSpPr/>
            <p:nvPr/>
          </p:nvSpPr>
          <p:spPr>
            <a:xfrm>
              <a:off x="3974658" y="3122616"/>
              <a:ext cx="158457" cy="151206"/>
            </a:xfrm>
            <a:custGeom>
              <a:avLst/>
              <a:gdLst/>
              <a:ahLst/>
              <a:cxnLst/>
              <a:rect l="l" t="t" r="r" b="b"/>
              <a:pathLst>
                <a:path w="7277" h="6944" extrusionOk="0">
                  <a:moveTo>
                    <a:pt x="2158" y="0"/>
                  </a:moveTo>
                  <a:cubicBezTo>
                    <a:pt x="1790" y="964"/>
                    <a:pt x="1079" y="1768"/>
                    <a:pt x="149" y="2227"/>
                  </a:cubicBezTo>
                  <a:lnTo>
                    <a:pt x="0" y="5222"/>
                  </a:lnTo>
                  <a:lnTo>
                    <a:pt x="2422" y="6944"/>
                  </a:lnTo>
                  <a:cubicBezTo>
                    <a:pt x="4775" y="5785"/>
                    <a:pt x="6542" y="3696"/>
                    <a:pt x="7277" y="1171"/>
                  </a:cubicBezTo>
                  <a:lnTo>
                    <a:pt x="7277" y="1171"/>
                  </a:lnTo>
                  <a:lnTo>
                    <a:pt x="4430" y="1986"/>
                  </a:lnTo>
                  <a:lnTo>
                    <a:pt x="2158" y="0"/>
                  </a:ln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7"/>
            <p:cNvSpPr/>
            <p:nvPr/>
          </p:nvSpPr>
          <p:spPr>
            <a:xfrm>
              <a:off x="3729467" y="2966660"/>
              <a:ext cx="138990" cy="158718"/>
            </a:xfrm>
            <a:custGeom>
              <a:avLst/>
              <a:gdLst/>
              <a:ahLst/>
              <a:cxnLst/>
              <a:rect l="l" t="t" r="r" b="b"/>
              <a:pathLst>
                <a:path w="6383" h="7289" extrusionOk="0">
                  <a:moveTo>
                    <a:pt x="2296" y="0"/>
                  </a:moveTo>
                  <a:cubicBezTo>
                    <a:pt x="678" y="2055"/>
                    <a:pt x="1" y="4706"/>
                    <a:pt x="425" y="7288"/>
                  </a:cubicBezTo>
                  <a:lnTo>
                    <a:pt x="2618" y="5337"/>
                  </a:lnTo>
                  <a:lnTo>
                    <a:pt x="5556" y="6152"/>
                  </a:lnTo>
                  <a:cubicBezTo>
                    <a:pt x="5544" y="6026"/>
                    <a:pt x="5533" y="5888"/>
                    <a:pt x="5533" y="5751"/>
                  </a:cubicBezTo>
                  <a:cubicBezTo>
                    <a:pt x="5533" y="4855"/>
                    <a:pt x="5831" y="3983"/>
                    <a:pt x="6382" y="3271"/>
                  </a:cubicBezTo>
                  <a:lnTo>
                    <a:pt x="5211" y="505"/>
                  </a:lnTo>
                  <a:lnTo>
                    <a:pt x="2296"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7"/>
            <p:cNvSpPr/>
            <p:nvPr/>
          </p:nvSpPr>
          <p:spPr>
            <a:xfrm>
              <a:off x="3787716" y="2889422"/>
              <a:ext cx="180449" cy="139229"/>
            </a:xfrm>
            <a:custGeom>
              <a:avLst/>
              <a:gdLst/>
              <a:ahLst/>
              <a:cxnLst/>
              <a:rect l="l" t="t" r="r" b="b"/>
              <a:pathLst>
                <a:path w="8287" h="6394" extrusionOk="0">
                  <a:moveTo>
                    <a:pt x="6863" y="1"/>
                  </a:moveTo>
                  <a:cubicBezTo>
                    <a:pt x="4235" y="12"/>
                    <a:pt x="1756" y="1137"/>
                    <a:pt x="0" y="3088"/>
                  </a:cubicBezTo>
                  <a:lnTo>
                    <a:pt x="2904" y="3593"/>
                  </a:lnTo>
                  <a:lnTo>
                    <a:pt x="4086" y="6394"/>
                  </a:lnTo>
                  <a:cubicBezTo>
                    <a:pt x="4820" y="5671"/>
                    <a:pt x="5819" y="5258"/>
                    <a:pt x="6852" y="5235"/>
                  </a:cubicBezTo>
                  <a:lnTo>
                    <a:pt x="8287" y="2606"/>
                  </a:lnTo>
                  <a:lnTo>
                    <a:pt x="6863"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1" name="Google Shape;1831;p67"/>
          <p:cNvGrpSpPr/>
          <p:nvPr/>
        </p:nvGrpSpPr>
        <p:grpSpPr>
          <a:xfrm>
            <a:off x="1990126" y="3445787"/>
            <a:ext cx="965351" cy="134611"/>
            <a:chOff x="4411970" y="2962952"/>
            <a:chExt cx="706544" cy="104212"/>
          </a:xfrm>
        </p:grpSpPr>
        <p:sp>
          <p:nvSpPr>
            <p:cNvPr id="1832" name="Google Shape;1832;p67"/>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7"/>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7"/>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7"/>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67"/>
          <p:cNvGrpSpPr/>
          <p:nvPr/>
        </p:nvGrpSpPr>
        <p:grpSpPr>
          <a:xfrm>
            <a:off x="1990126" y="3041077"/>
            <a:ext cx="960158" cy="289172"/>
            <a:chOff x="4411970" y="2726085"/>
            <a:chExt cx="643107" cy="193659"/>
          </a:xfrm>
        </p:grpSpPr>
        <p:sp>
          <p:nvSpPr>
            <p:cNvPr id="1837" name="Google Shape;1837;p67"/>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7"/>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7"/>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67"/>
          <p:cNvGrpSpPr/>
          <p:nvPr/>
        </p:nvGrpSpPr>
        <p:grpSpPr>
          <a:xfrm>
            <a:off x="998624" y="3295400"/>
            <a:ext cx="811503" cy="252584"/>
            <a:chOff x="4411970" y="4340222"/>
            <a:chExt cx="779467" cy="242683"/>
          </a:xfrm>
        </p:grpSpPr>
        <p:sp>
          <p:nvSpPr>
            <p:cNvPr id="1841" name="Google Shape;1841;p67"/>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noFill/>
            <a:ln w="9525" cap="flat" cmpd="sng">
              <a:solidFill>
                <a:srgbClr val="7994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7"/>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7"/>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noFill/>
            <a:ln w="9525" cap="flat" cmpd="sng">
              <a:solidFill>
                <a:srgbClr val="7994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67"/>
          <p:cNvGrpSpPr/>
          <p:nvPr/>
        </p:nvGrpSpPr>
        <p:grpSpPr>
          <a:xfrm>
            <a:off x="1990126" y="2709308"/>
            <a:ext cx="965160" cy="216230"/>
            <a:chOff x="4411970" y="2468674"/>
            <a:chExt cx="747317" cy="167425"/>
          </a:xfrm>
        </p:grpSpPr>
        <p:sp>
          <p:nvSpPr>
            <p:cNvPr id="1845" name="Google Shape;1845;p67"/>
            <p:cNvSpPr/>
            <p:nvPr/>
          </p:nvSpPr>
          <p:spPr>
            <a:xfrm>
              <a:off x="4411970" y="2468674"/>
              <a:ext cx="2162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7"/>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7" name="Google Shape;1847;p67"/>
          <p:cNvSpPr/>
          <p:nvPr/>
        </p:nvSpPr>
        <p:spPr>
          <a:xfrm>
            <a:off x="996874" y="3014089"/>
            <a:ext cx="810618" cy="192983"/>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8" name="Google Shape;1848;p67"/>
          <p:cNvGrpSpPr/>
          <p:nvPr/>
        </p:nvGrpSpPr>
        <p:grpSpPr>
          <a:xfrm>
            <a:off x="997692" y="2334687"/>
            <a:ext cx="1959041" cy="208784"/>
            <a:chOff x="6336019" y="3733725"/>
            <a:chExt cx="2566206" cy="351310"/>
          </a:xfrm>
        </p:grpSpPr>
        <p:sp>
          <p:nvSpPr>
            <p:cNvPr id="1849" name="Google Shape;1849;p67"/>
            <p:cNvSpPr/>
            <p:nvPr/>
          </p:nvSpPr>
          <p:spPr>
            <a:xfrm>
              <a:off x="6336019" y="3733735"/>
              <a:ext cx="1881300" cy="351300"/>
            </a:xfrm>
            <a:prstGeom prst="homePlate">
              <a:avLst>
                <a:gd name="adj" fmla="val 50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7"/>
            <p:cNvSpPr/>
            <p:nvPr/>
          </p:nvSpPr>
          <p:spPr>
            <a:xfrm>
              <a:off x="8098525" y="3733725"/>
              <a:ext cx="346500" cy="351300"/>
            </a:xfrm>
            <a:prstGeom prst="chevron">
              <a:avLst>
                <a:gd name="adj" fmla="val 50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7"/>
            <p:cNvSpPr/>
            <p:nvPr/>
          </p:nvSpPr>
          <p:spPr>
            <a:xfrm>
              <a:off x="8327125" y="3733725"/>
              <a:ext cx="346500" cy="351300"/>
            </a:xfrm>
            <a:prstGeom prst="chevron">
              <a:avLst>
                <a:gd name="adj" fmla="val 50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7"/>
            <p:cNvSpPr/>
            <p:nvPr/>
          </p:nvSpPr>
          <p:spPr>
            <a:xfrm>
              <a:off x="8555725" y="3733725"/>
              <a:ext cx="346500" cy="351300"/>
            </a:xfrm>
            <a:prstGeom prst="chevron">
              <a:avLst>
                <a:gd name="adj" fmla="val 50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67"/>
          <p:cNvGrpSpPr/>
          <p:nvPr/>
        </p:nvGrpSpPr>
        <p:grpSpPr>
          <a:xfrm>
            <a:off x="1990126" y="3950602"/>
            <a:ext cx="946551" cy="153200"/>
            <a:chOff x="4404545" y="3301592"/>
            <a:chExt cx="782403" cy="129272"/>
          </a:xfrm>
        </p:grpSpPr>
        <p:sp>
          <p:nvSpPr>
            <p:cNvPr id="1854" name="Google Shape;1854;p67"/>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7"/>
            <p:cNvSpPr/>
            <p:nvPr/>
          </p:nvSpPr>
          <p:spPr>
            <a:xfrm>
              <a:off x="4420869" y="3318308"/>
              <a:ext cx="92621" cy="9585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6" name="Google Shape;1856;p67"/>
          <p:cNvGrpSpPr/>
          <p:nvPr/>
        </p:nvGrpSpPr>
        <p:grpSpPr>
          <a:xfrm>
            <a:off x="1990126" y="3695937"/>
            <a:ext cx="962257" cy="139127"/>
            <a:chOff x="4411970" y="3131459"/>
            <a:chExt cx="710520" cy="117397"/>
          </a:xfrm>
        </p:grpSpPr>
        <p:sp>
          <p:nvSpPr>
            <p:cNvPr id="1857" name="Google Shape;1857;p67"/>
            <p:cNvSpPr/>
            <p:nvPr/>
          </p:nvSpPr>
          <p:spPr>
            <a:xfrm>
              <a:off x="4411970" y="3131459"/>
              <a:ext cx="710520" cy="117397"/>
            </a:xfrm>
            <a:custGeom>
              <a:avLst/>
              <a:gdLst/>
              <a:ahLst/>
              <a:cxnLst/>
              <a:rect l="l" t="t" r="r" b="b"/>
              <a:pathLst>
                <a:path w="15736" h="2600" extrusionOk="0">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7"/>
            <p:cNvSpPr/>
            <p:nvPr/>
          </p:nvSpPr>
          <p:spPr>
            <a:xfrm>
              <a:off x="4411970" y="3131459"/>
              <a:ext cx="168012" cy="117397"/>
            </a:xfrm>
            <a:custGeom>
              <a:avLst/>
              <a:gdLst/>
              <a:ahLst/>
              <a:cxnLst/>
              <a:rect l="l" t="t" r="r" b="b"/>
              <a:pathLst>
                <a:path w="3721" h="2600" extrusionOk="0">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9" name="Google Shape;1859;p67" descr="Timeline background shape"/>
          <p:cNvSpPr/>
          <p:nvPr/>
        </p:nvSpPr>
        <p:spPr>
          <a:xfrm>
            <a:off x="1990126" y="4219341"/>
            <a:ext cx="960300" cy="153000"/>
          </a:xfrm>
          <a:prstGeom prst="homePlate">
            <a:avLst>
              <a:gd name="adj" fmla="val 50000"/>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0" name="Google Shape;1860;p67"/>
          <p:cNvGrpSpPr/>
          <p:nvPr/>
        </p:nvGrpSpPr>
        <p:grpSpPr>
          <a:xfrm>
            <a:off x="990271" y="3621603"/>
            <a:ext cx="823838" cy="458988"/>
            <a:chOff x="4411970" y="1801825"/>
            <a:chExt cx="734586" cy="409262"/>
          </a:xfrm>
        </p:grpSpPr>
        <p:sp>
          <p:nvSpPr>
            <p:cNvPr id="1861" name="Google Shape;1861;p67"/>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noFill/>
            <a:ln w="9525" cap="flat" cmpd="sng">
              <a:solidFill>
                <a:srgbClr val="B3C3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7"/>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3" name="Google Shape;1863;p67"/>
          <p:cNvGrpSpPr/>
          <p:nvPr/>
        </p:nvGrpSpPr>
        <p:grpSpPr>
          <a:xfrm>
            <a:off x="3095243" y="2339173"/>
            <a:ext cx="521514" cy="521514"/>
            <a:chOff x="5681300" y="2527788"/>
            <a:chExt cx="805800" cy="805800"/>
          </a:xfrm>
        </p:grpSpPr>
        <p:sp>
          <p:nvSpPr>
            <p:cNvPr id="1864" name="Google Shape;1864;p67"/>
            <p:cNvSpPr/>
            <p:nvPr/>
          </p:nvSpPr>
          <p:spPr>
            <a:xfrm>
              <a:off x="5681300" y="2527788"/>
              <a:ext cx="805800" cy="805800"/>
            </a:xfrm>
            <a:prstGeom prst="ellipse">
              <a:avLst/>
            </a:pr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7"/>
            <p:cNvSpPr/>
            <p:nvPr/>
          </p:nvSpPr>
          <p:spPr>
            <a:xfrm>
              <a:off x="5681300" y="2527788"/>
              <a:ext cx="805800" cy="805800"/>
            </a:xfrm>
            <a:prstGeom prst="pie">
              <a:avLst>
                <a:gd name="adj1" fmla="val 0"/>
                <a:gd name="adj2" fmla="val 1620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6" name="Google Shape;1866;p67"/>
          <p:cNvGrpSpPr/>
          <p:nvPr/>
        </p:nvGrpSpPr>
        <p:grpSpPr>
          <a:xfrm>
            <a:off x="3089483" y="3094865"/>
            <a:ext cx="533033" cy="533033"/>
            <a:chOff x="4049800" y="640400"/>
            <a:chExt cx="858900" cy="858900"/>
          </a:xfrm>
        </p:grpSpPr>
        <p:sp>
          <p:nvSpPr>
            <p:cNvPr id="1867" name="Google Shape;1867;p67"/>
            <p:cNvSpPr/>
            <p:nvPr/>
          </p:nvSpPr>
          <p:spPr>
            <a:xfrm>
              <a:off x="4049800" y="640400"/>
              <a:ext cx="858900" cy="858900"/>
            </a:xfrm>
            <a:prstGeom prst="donut">
              <a:avLst>
                <a:gd name="adj" fmla="val 25000"/>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7"/>
            <p:cNvSpPr/>
            <p:nvPr/>
          </p:nvSpPr>
          <p:spPr>
            <a:xfrm>
              <a:off x="4049800" y="640400"/>
              <a:ext cx="858900" cy="858900"/>
            </a:xfrm>
            <a:prstGeom prst="blockArc">
              <a:avLst>
                <a:gd name="adj1" fmla="val 7914150"/>
                <a:gd name="adj2" fmla="val 0"/>
                <a:gd name="adj3" fmla="val 25000"/>
              </a:avLst>
            </a:prstGeom>
            <a:solidFill>
              <a:srgbClr val="667E92"/>
            </a:solid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9" name="Google Shape;1869;p67"/>
          <p:cNvGrpSpPr/>
          <p:nvPr/>
        </p:nvGrpSpPr>
        <p:grpSpPr>
          <a:xfrm>
            <a:off x="3014966" y="3772543"/>
            <a:ext cx="682068" cy="682068"/>
            <a:chOff x="5080188" y="927900"/>
            <a:chExt cx="961200" cy="961200"/>
          </a:xfrm>
        </p:grpSpPr>
        <p:sp>
          <p:nvSpPr>
            <p:cNvPr id="1870" name="Google Shape;1870;p67"/>
            <p:cNvSpPr/>
            <p:nvPr/>
          </p:nvSpPr>
          <p:spPr>
            <a:xfrm>
              <a:off x="5201900" y="1050116"/>
              <a:ext cx="716700" cy="716700"/>
            </a:xfrm>
            <a:prstGeom prst="donut">
              <a:avLst>
                <a:gd name="adj" fmla="val 4716"/>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7"/>
            <p:cNvSpPr/>
            <p:nvPr/>
          </p:nvSpPr>
          <p:spPr>
            <a:xfrm>
              <a:off x="5269594" y="1117818"/>
              <a:ext cx="581100" cy="581100"/>
            </a:xfrm>
            <a:prstGeom prst="donut">
              <a:avLst>
                <a:gd name="adj" fmla="val 5814"/>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7"/>
            <p:cNvSpPr/>
            <p:nvPr/>
          </p:nvSpPr>
          <p:spPr>
            <a:xfrm>
              <a:off x="5339279" y="1187526"/>
              <a:ext cx="441900" cy="441600"/>
            </a:xfrm>
            <a:prstGeom prst="donut">
              <a:avLst>
                <a:gd name="adj" fmla="val 7648"/>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7"/>
            <p:cNvSpPr/>
            <p:nvPr/>
          </p:nvSpPr>
          <p:spPr>
            <a:xfrm>
              <a:off x="5414892" y="1263155"/>
              <a:ext cx="290700" cy="290700"/>
            </a:xfrm>
            <a:prstGeom prst="donut">
              <a:avLst>
                <a:gd name="adj" fmla="val 10182"/>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7"/>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7"/>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7"/>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7"/>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67"/>
          <p:cNvGrpSpPr/>
          <p:nvPr/>
        </p:nvGrpSpPr>
        <p:grpSpPr>
          <a:xfrm>
            <a:off x="4478465" y="3869234"/>
            <a:ext cx="505650" cy="504006"/>
            <a:chOff x="6039282" y="1042577"/>
            <a:chExt cx="734315" cy="731929"/>
          </a:xfrm>
        </p:grpSpPr>
        <p:sp>
          <p:nvSpPr>
            <p:cNvPr id="1879" name="Google Shape;1879;p67"/>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7"/>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7"/>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7"/>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7"/>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7"/>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7"/>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7"/>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7"/>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7"/>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7"/>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7"/>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7"/>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7"/>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7"/>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7"/>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7"/>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7"/>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7"/>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7"/>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7"/>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67"/>
          <p:cNvGrpSpPr/>
          <p:nvPr/>
        </p:nvGrpSpPr>
        <p:grpSpPr>
          <a:xfrm>
            <a:off x="5091067" y="2298862"/>
            <a:ext cx="567744" cy="602136"/>
            <a:chOff x="1825800" y="1651625"/>
            <a:chExt cx="539989" cy="571775"/>
          </a:xfrm>
        </p:grpSpPr>
        <p:sp>
          <p:nvSpPr>
            <p:cNvPr id="1901" name="Google Shape;1901;p67"/>
            <p:cNvSpPr/>
            <p:nvPr/>
          </p:nvSpPr>
          <p:spPr>
            <a:xfrm>
              <a:off x="2093189"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7"/>
            <p:cNvSpPr/>
            <p:nvPr/>
          </p:nvSpPr>
          <p:spPr>
            <a:xfrm>
              <a:off x="1825800" y="196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7"/>
            <p:cNvSpPr/>
            <p:nvPr/>
          </p:nvSpPr>
          <p:spPr>
            <a:xfrm>
              <a:off x="2093189" y="196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7"/>
            <p:cNvSpPr/>
            <p:nvPr/>
          </p:nvSpPr>
          <p:spPr>
            <a:xfrm>
              <a:off x="1851375" y="1730300"/>
              <a:ext cx="206325" cy="209275"/>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noFill/>
            <a:ln w="9525"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5" name="Google Shape;1905;p67"/>
          <p:cNvGrpSpPr/>
          <p:nvPr/>
        </p:nvGrpSpPr>
        <p:grpSpPr>
          <a:xfrm>
            <a:off x="3765995" y="3855579"/>
            <a:ext cx="508123" cy="507955"/>
            <a:chOff x="1897577" y="2802432"/>
            <a:chExt cx="492176" cy="492014"/>
          </a:xfrm>
        </p:grpSpPr>
        <p:sp>
          <p:nvSpPr>
            <p:cNvPr id="1906" name="Google Shape;1906;p67"/>
            <p:cNvSpPr/>
            <p:nvPr/>
          </p:nvSpPr>
          <p:spPr>
            <a:xfrm>
              <a:off x="2067309" y="2802432"/>
              <a:ext cx="152163" cy="136326"/>
            </a:xfrm>
            <a:custGeom>
              <a:avLst/>
              <a:gdLst/>
              <a:ahLst/>
              <a:cxnLst/>
              <a:rect l="l" t="t" r="r" b="b"/>
              <a:pathLst>
                <a:path w="9435" h="8453" extrusionOk="0">
                  <a:moveTo>
                    <a:pt x="4727" y="1"/>
                  </a:moveTo>
                  <a:cubicBezTo>
                    <a:pt x="3131" y="1"/>
                    <a:pt x="1537" y="250"/>
                    <a:pt x="0" y="751"/>
                  </a:cubicBezTo>
                  <a:lnTo>
                    <a:pt x="2502" y="8452"/>
                  </a:lnTo>
                  <a:cubicBezTo>
                    <a:pt x="3225" y="8211"/>
                    <a:pt x="3983" y="8097"/>
                    <a:pt x="4740" y="8097"/>
                  </a:cubicBezTo>
                  <a:cubicBezTo>
                    <a:pt x="5486" y="8097"/>
                    <a:pt x="6221" y="8211"/>
                    <a:pt x="6932" y="8441"/>
                  </a:cubicBezTo>
                  <a:lnTo>
                    <a:pt x="9434" y="740"/>
                  </a:lnTo>
                  <a:cubicBezTo>
                    <a:pt x="7901" y="248"/>
                    <a:pt x="6313" y="1"/>
                    <a:pt x="4727"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7"/>
            <p:cNvSpPr/>
            <p:nvPr/>
          </p:nvSpPr>
          <p:spPr>
            <a:xfrm>
              <a:off x="2179099" y="2814350"/>
              <a:ext cx="163452" cy="166049"/>
            </a:xfrm>
            <a:custGeom>
              <a:avLst/>
              <a:gdLst/>
              <a:ahLst/>
              <a:cxnLst/>
              <a:rect l="l" t="t" r="r" b="b"/>
              <a:pathLst>
                <a:path w="10135" h="10296" extrusionOk="0">
                  <a:moveTo>
                    <a:pt x="2491" y="1"/>
                  </a:moveTo>
                  <a:lnTo>
                    <a:pt x="0" y="7702"/>
                  </a:lnTo>
                  <a:cubicBezTo>
                    <a:pt x="1435" y="8161"/>
                    <a:pt x="2686" y="9079"/>
                    <a:pt x="3581" y="10296"/>
                  </a:cubicBezTo>
                  <a:lnTo>
                    <a:pt x="10135" y="5533"/>
                  </a:lnTo>
                  <a:cubicBezTo>
                    <a:pt x="8230" y="2927"/>
                    <a:pt x="5555" y="988"/>
                    <a:pt x="2491"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7"/>
            <p:cNvSpPr/>
            <p:nvPr/>
          </p:nvSpPr>
          <p:spPr>
            <a:xfrm>
              <a:off x="2236848" y="3048492"/>
              <a:ext cx="152905" cy="144760"/>
            </a:xfrm>
            <a:custGeom>
              <a:avLst/>
              <a:gdLst/>
              <a:ahLst/>
              <a:cxnLst/>
              <a:rect l="l" t="t" r="r" b="b"/>
              <a:pathLst>
                <a:path w="9481" h="8976" extrusionOk="0">
                  <a:moveTo>
                    <a:pt x="1377" y="0"/>
                  </a:moveTo>
                  <a:cubicBezTo>
                    <a:pt x="1377" y="1515"/>
                    <a:pt x="895" y="2996"/>
                    <a:pt x="0" y="4212"/>
                  </a:cubicBezTo>
                  <a:lnTo>
                    <a:pt x="6554" y="8976"/>
                  </a:lnTo>
                  <a:cubicBezTo>
                    <a:pt x="8459" y="6370"/>
                    <a:pt x="9480" y="3225"/>
                    <a:pt x="9480"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7"/>
            <p:cNvSpPr/>
            <p:nvPr/>
          </p:nvSpPr>
          <p:spPr>
            <a:xfrm>
              <a:off x="1944586" y="2814543"/>
              <a:ext cx="163097" cy="166226"/>
            </a:xfrm>
            <a:custGeom>
              <a:avLst/>
              <a:gdLst/>
              <a:ahLst/>
              <a:cxnLst/>
              <a:rect l="l" t="t" r="r" b="b"/>
              <a:pathLst>
                <a:path w="10113" h="10307" extrusionOk="0">
                  <a:moveTo>
                    <a:pt x="7610" y="0"/>
                  </a:moveTo>
                  <a:cubicBezTo>
                    <a:pt x="4557" y="999"/>
                    <a:pt x="1883" y="2938"/>
                    <a:pt x="1" y="5544"/>
                  </a:cubicBezTo>
                  <a:lnTo>
                    <a:pt x="6554" y="10307"/>
                  </a:lnTo>
                  <a:cubicBezTo>
                    <a:pt x="7438" y="9090"/>
                    <a:pt x="8677" y="8172"/>
                    <a:pt x="10112" y="7701"/>
                  </a:cubicBezTo>
                  <a:lnTo>
                    <a:pt x="7610"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7"/>
            <p:cNvSpPr/>
            <p:nvPr/>
          </p:nvSpPr>
          <p:spPr>
            <a:xfrm>
              <a:off x="2236848" y="2903562"/>
              <a:ext cx="152905" cy="144954"/>
            </a:xfrm>
            <a:custGeom>
              <a:avLst/>
              <a:gdLst/>
              <a:ahLst/>
              <a:cxnLst/>
              <a:rect l="l" t="t" r="r" b="b"/>
              <a:pathLst>
                <a:path w="9481" h="8988" extrusionOk="0">
                  <a:moveTo>
                    <a:pt x="6554" y="1"/>
                  </a:moveTo>
                  <a:lnTo>
                    <a:pt x="0" y="4764"/>
                  </a:lnTo>
                  <a:cubicBezTo>
                    <a:pt x="895" y="5992"/>
                    <a:pt x="1377" y="7472"/>
                    <a:pt x="1377" y="8987"/>
                  </a:cubicBezTo>
                  <a:lnTo>
                    <a:pt x="9469" y="8987"/>
                  </a:lnTo>
                  <a:cubicBezTo>
                    <a:pt x="9480" y="5751"/>
                    <a:pt x="8459" y="2606"/>
                    <a:pt x="6554"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7"/>
            <p:cNvSpPr/>
            <p:nvPr/>
          </p:nvSpPr>
          <p:spPr>
            <a:xfrm>
              <a:off x="2179099" y="3116417"/>
              <a:ext cx="163452" cy="166242"/>
            </a:xfrm>
            <a:custGeom>
              <a:avLst/>
              <a:gdLst/>
              <a:ahLst/>
              <a:cxnLst/>
              <a:rect l="l" t="t" r="r" b="b"/>
              <a:pathLst>
                <a:path w="10135" h="10308" extrusionOk="0">
                  <a:moveTo>
                    <a:pt x="3581" y="0"/>
                  </a:moveTo>
                  <a:cubicBezTo>
                    <a:pt x="2686" y="1229"/>
                    <a:pt x="1435" y="2135"/>
                    <a:pt x="0" y="2594"/>
                  </a:cubicBezTo>
                  <a:lnTo>
                    <a:pt x="2502" y="10307"/>
                  </a:lnTo>
                  <a:cubicBezTo>
                    <a:pt x="5567" y="9309"/>
                    <a:pt x="8241" y="7369"/>
                    <a:pt x="10135" y="4764"/>
                  </a:cubicBezTo>
                  <a:lnTo>
                    <a:pt x="3581"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7"/>
            <p:cNvSpPr/>
            <p:nvPr/>
          </p:nvSpPr>
          <p:spPr>
            <a:xfrm>
              <a:off x="1897577" y="2903933"/>
              <a:ext cx="152727" cy="144583"/>
            </a:xfrm>
            <a:custGeom>
              <a:avLst/>
              <a:gdLst/>
              <a:ahLst/>
              <a:cxnLst/>
              <a:rect l="l" t="t" r="r" b="b"/>
              <a:pathLst>
                <a:path w="9470" h="8965" extrusionOk="0">
                  <a:moveTo>
                    <a:pt x="2916" y="1"/>
                  </a:moveTo>
                  <a:cubicBezTo>
                    <a:pt x="1022" y="2606"/>
                    <a:pt x="0" y="5739"/>
                    <a:pt x="12" y="8964"/>
                  </a:cubicBezTo>
                  <a:lnTo>
                    <a:pt x="8103" y="8964"/>
                  </a:lnTo>
                  <a:cubicBezTo>
                    <a:pt x="8103" y="7449"/>
                    <a:pt x="8574" y="5980"/>
                    <a:pt x="9469" y="4764"/>
                  </a:cubicBezTo>
                  <a:lnTo>
                    <a:pt x="2916" y="1"/>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7"/>
            <p:cNvSpPr/>
            <p:nvPr/>
          </p:nvSpPr>
          <p:spPr>
            <a:xfrm>
              <a:off x="2067309" y="3158056"/>
              <a:ext cx="152163" cy="136390"/>
            </a:xfrm>
            <a:custGeom>
              <a:avLst/>
              <a:gdLst/>
              <a:ahLst/>
              <a:cxnLst/>
              <a:rect l="l" t="t" r="r" b="b"/>
              <a:pathLst>
                <a:path w="9435" h="8457" extrusionOk="0">
                  <a:moveTo>
                    <a:pt x="2502" y="1"/>
                  </a:moveTo>
                  <a:lnTo>
                    <a:pt x="0" y="7702"/>
                  </a:lnTo>
                  <a:cubicBezTo>
                    <a:pt x="1541" y="8204"/>
                    <a:pt x="3140" y="8457"/>
                    <a:pt x="4740" y="8457"/>
                  </a:cubicBezTo>
                  <a:cubicBezTo>
                    <a:pt x="6322" y="8457"/>
                    <a:pt x="7905" y="8210"/>
                    <a:pt x="9434" y="7714"/>
                  </a:cubicBezTo>
                  <a:lnTo>
                    <a:pt x="6932" y="12"/>
                  </a:lnTo>
                  <a:cubicBezTo>
                    <a:pt x="6221" y="242"/>
                    <a:pt x="5475" y="357"/>
                    <a:pt x="4740" y="357"/>
                  </a:cubicBezTo>
                  <a:cubicBezTo>
                    <a:pt x="3983" y="357"/>
                    <a:pt x="3225" y="242"/>
                    <a:pt x="2502"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7"/>
            <p:cNvSpPr/>
            <p:nvPr/>
          </p:nvSpPr>
          <p:spPr>
            <a:xfrm>
              <a:off x="1944586" y="3116046"/>
              <a:ext cx="163097" cy="166242"/>
            </a:xfrm>
            <a:custGeom>
              <a:avLst/>
              <a:gdLst/>
              <a:ahLst/>
              <a:cxnLst/>
              <a:rect l="l" t="t" r="r" b="b"/>
              <a:pathLst>
                <a:path w="10113" h="10308" extrusionOk="0">
                  <a:moveTo>
                    <a:pt x="6554" y="1"/>
                  </a:moveTo>
                  <a:lnTo>
                    <a:pt x="1" y="4764"/>
                  </a:lnTo>
                  <a:cubicBezTo>
                    <a:pt x="1883" y="7369"/>
                    <a:pt x="4557" y="9309"/>
                    <a:pt x="7610" y="10307"/>
                  </a:cubicBezTo>
                  <a:lnTo>
                    <a:pt x="10112" y="2606"/>
                  </a:lnTo>
                  <a:cubicBezTo>
                    <a:pt x="8677" y="2135"/>
                    <a:pt x="7438" y="1229"/>
                    <a:pt x="6554"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7"/>
            <p:cNvSpPr/>
            <p:nvPr/>
          </p:nvSpPr>
          <p:spPr>
            <a:xfrm>
              <a:off x="1897577" y="3048492"/>
              <a:ext cx="152727" cy="144390"/>
            </a:xfrm>
            <a:custGeom>
              <a:avLst/>
              <a:gdLst/>
              <a:ahLst/>
              <a:cxnLst/>
              <a:rect l="l" t="t" r="r" b="b"/>
              <a:pathLst>
                <a:path w="9470" h="8953" extrusionOk="0">
                  <a:moveTo>
                    <a:pt x="12" y="0"/>
                  </a:moveTo>
                  <a:cubicBezTo>
                    <a:pt x="0" y="3214"/>
                    <a:pt x="1022" y="6347"/>
                    <a:pt x="2916" y="8953"/>
                  </a:cubicBezTo>
                  <a:lnTo>
                    <a:pt x="9469" y="4190"/>
                  </a:lnTo>
                  <a:cubicBezTo>
                    <a:pt x="8574" y="2973"/>
                    <a:pt x="8103" y="1504"/>
                    <a:pt x="8103"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7"/>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7"/>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8" name="Google Shape;1918;p67"/>
          <p:cNvGrpSpPr/>
          <p:nvPr/>
        </p:nvGrpSpPr>
        <p:grpSpPr>
          <a:xfrm>
            <a:off x="997525" y="4169123"/>
            <a:ext cx="809227" cy="200842"/>
            <a:chOff x="2013045" y="4813233"/>
            <a:chExt cx="921986" cy="228854"/>
          </a:xfrm>
        </p:grpSpPr>
        <p:sp>
          <p:nvSpPr>
            <p:cNvPr id="1919" name="Google Shape;1919;p67"/>
            <p:cNvSpPr/>
            <p:nvPr/>
          </p:nvSpPr>
          <p:spPr>
            <a:xfrm>
              <a:off x="2013045" y="4867370"/>
              <a:ext cx="921986" cy="174718"/>
            </a:xfrm>
            <a:custGeom>
              <a:avLst/>
              <a:gdLst/>
              <a:ahLst/>
              <a:cxnLst/>
              <a:rect l="l" t="t" r="r" b="b"/>
              <a:pathLst>
                <a:path w="138801" h="26303" fill="none" extrusionOk="0">
                  <a:moveTo>
                    <a:pt x="0" y="18153"/>
                  </a:moveTo>
                  <a:lnTo>
                    <a:pt x="0" y="26303"/>
                  </a:lnTo>
                  <a:lnTo>
                    <a:pt x="138800" y="26303"/>
                  </a:lnTo>
                  <a:lnTo>
                    <a:pt x="138800" y="0"/>
                  </a:lnTo>
                  <a:lnTo>
                    <a:pt x="38405" y="0"/>
                  </a:lnTo>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7"/>
            <p:cNvSpPr/>
            <p:nvPr/>
          </p:nvSpPr>
          <p:spPr>
            <a:xfrm>
              <a:off x="2013045" y="4813233"/>
              <a:ext cx="316628" cy="174718"/>
            </a:xfrm>
            <a:custGeom>
              <a:avLst/>
              <a:gdLst/>
              <a:ahLst/>
              <a:cxnLst/>
              <a:rect l="l" t="t" r="r" b="b"/>
              <a:pathLst>
                <a:path w="47667" h="26303" fill="none" extrusionOk="0">
                  <a:moveTo>
                    <a:pt x="0" y="0"/>
                  </a:moveTo>
                  <a:lnTo>
                    <a:pt x="0" y="26303"/>
                  </a:lnTo>
                  <a:lnTo>
                    <a:pt x="47666" y="26303"/>
                  </a:lnTo>
                  <a:lnTo>
                    <a:pt x="34453"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1" name="Google Shape;1921;p67"/>
          <p:cNvGrpSpPr/>
          <p:nvPr/>
        </p:nvGrpSpPr>
        <p:grpSpPr>
          <a:xfrm>
            <a:off x="1005985" y="2656004"/>
            <a:ext cx="792421" cy="269941"/>
            <a:chOff x="1046767" y="4756633"/>
            <a:chExt cx="859646" cy="292841"/>
          </a:xfrm>
        </p:grpSpPr>
        <p:sp>
          <p:nvSpPr>
            <p:cNvPr id="1922" name="Google Shape;1922;p67"/>
            <p:cNvSpPr/>
            <p:nvPr/>
          </p:nvSpPr>
          <p:spPr>
            <a:xfrm>
              <a:off x="1046767" y="4811593"/>
              <a:ext cx="859646" cy="237881"/>
            </a:xfrm>
            <a:custGeom>
              <a:avLst/>
              <a:gdLst/>
              <a:ahLst/>
              <a:cxnLst/>
              <a:rect l="l" t="t" r="r" b="b"/>
              <a:pathLst>
                <a:path w="129416" h="35812" fill="none" extrusionOk="0">
                  <a:moveTo>
                    <a:pt x="31737" y="0"/>
                  </a:moveTo>
                  <a:cubicBezTo>
                    <a:pt x="33960" y="8644"/>
                    <a:pt x="27539" y="17041"/>
                    <a:pt x="18524" y="17041"/>
                  </a:cubicBezTo>
                  <a:cubicBezTo>
                    <a:pt x="9633" y="17041"/>
                    <a:pt x="3088" y="8644"/>
                    <a:pt x="5434" y="0"/>
                  </a:cubicBezTo>
                  <a:lnTo>
                    <a:pt x="2594" y="0"/>
                  </a:lnTo>
                  <a:cubicBezTo>
                    <a:pt x="1236" y="0"/>
                    <a:pt x="1" y="1112"/>
                    <a:pt x="1" y="2594"/>
                  </a:cubicBezTo>
                  <a:lnTo>
                    <a:pt x="1" y="35811"/>
                  </a:lnTo>
                  <a:lnTo>
                    <a:pt x="126823" y="35811"/>
                  </a:lnTo>
                  <a:cubicBezTo>
                    <a:pt x="128304" y="35811"/>
                    <a:pt x="129416" y="34576"/>
                    <a:pt x="129416" y="33218"/>
                  </a:cubicBezTo>
                  <a:lnTo>
                    <a:pt x="129416" y="0"/>
                  </a:ln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7"/>
            <p:cNvSpPr/>
            <p:nvPr/>
          </p:nvSpPr>
          <p:spPr>
            <a:xfrm>
              <a:off x="1046767" y="4983846"/>
              <a:ext cx="65628" cy="65628"/>
            </a:xfrm>
            <a:custGeom>
              <a:avLst/>
              <a:gdLst/>
              <a:ahLst/>
              <a:cxnLst/>
              <a:rect l="l" t="t" r="r" b="b"/>
              <a:pathLst>
                <a:path w="9880" h="9880" fill="none" extrusionOk="0">
                  <a:moveTo>
                    <a:pt x="1" y="0"/>
                  </a:moveTo>
                  <a:lnTo>
                    <a:pt x="1" y="9879"/>
                  </a:lnTo>
                  <a:lnTo>
                    <a:pt x="9880" y="9879"/>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7"/>
            <p:cNvSpPr/>
            <p:nvPr/>
          </p:nvSpPr>
          <p:spPr>
            <a:xfrm>
              <a:off x="1067279" y="4756633"/>
              <a:ext cx="179640" cy="179646"/>
            </a:xfrm>
            <a:custGeom>
              <a:avLst/>
              <a:gdLst/>
              <a:ahLst/>
              <a:cxnLst/>
              <a:rect l="l" t="t" r="r" b="b"/>
              <a:pathLst>
                <a:path w="27044" h="27045" fill="none" extrusionOk="0">
                  <a:moveTo>
                    <a:pt x="15560" y="1"/>
                  </a:moveTo>
                  <a:cubicBezTo>
                    <a:pt x="5187" y="1"/>
                    <a:pt x="0" y="12473"/>
                    <a:pt x="7286" y="19759"/>
                  </a:cubicBezTo>
                  <a:cubicBezTo>
                    <a:pt x="14572" y="27044"/>
                    <a:pt x="27044" y="21858"/>
                    <a:pt x="27044" y="11609"/>
                  </a:cubicBezTo>
                  <a:cubicBezTo>
                    <a:pt x="27044" y="5187"/>
                    <a:pt x="21857" y="1"/>
                    <a:pt x="15560" y="1"/>
                  </a:cubicBezTo>
                  <a:close/>
                </a:path>
              </a:pathLst>
            </a:custGeom>
            <a:noFill/>
            <a:ln w="9525" cap="flat" cmpd="sng">
              <a:solidFill>
                <a:srgbClr val="A5B7C5"/>
              </a:solidFill>
              <a:prstDash val="solid"/>
              <a:miter lim="1234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5" name="Google Shape;1925;p67"/>
          <p:cNvSpPr/>
          <p:nvPr/>
        </p:nvSpPr>
        <p:spPr>
          <a:xfrm>
            <a:off x="7439738" y="2350672"/>
            <a:ext cx="185410" cy="94006"/>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7"/>
          <p:cNvSpPr/>
          <p:nvPr/>
        </p:nvSpPr>
        <p:spPr>
          <a:xfrm>
            <a:off x="7139193" y="2333075"/>
            <a:ext cx="171771" cy="129198"/>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7"/>
          <p:cNvSpPr/>
          <p:nvPr/>
        </p:nvSpPr>
        <p:spPr>
          <a:xfrm>
            <a:off x="7761482" y="2339529"/>
            <a:ext cx="167813" cy="116777"/>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7"/>
          <p:cNvSpPr/>
          <p:nvPr/>
        </p:nvSpPr>
        <p:spPr>
          <a:xfrm>
            <a:off x="8056187" y="2333075"/>
            <a:ext cx="163855" cy="129198"/>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9" name="Google Shape;1929;p67"/>
          <p:cNvGrpSpPr/>
          <p:nvPr/>
        </p:nvGrpSpPr>
        <p:grpSpPr>
          <a:xfrm>
            <a:off x="7141841" y="2550562"/>
            <a:ext cx="166473" cy="141497"/>
            <a:chOff x="4660325" y="1866850"/>
            <a:chExt cx="68350" cy="58100"/>
          </a:xfrm>
        </p:grpSpPr>
        <p:sp>
          <p:nvSpPr>
            <p:cNvPr id="1930" name="Google Shape;1930;p67"/>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7"/>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2" name="Google Shape;1932;p67"/>
          <p:cNvGrpSpPr/>
          <p:nvPr/>
        </p:nvGrpSpPr>
        <p:grpSpPr>
          <a:xfrm>
            <a:off x="7451186" y="2576286"/>
            <a:ext cx="162515" cy="90049"/>
            <a:chOff x="4791775" y="1877500"/>
            <a:chExt cx="66725" cy="36975"/>
          </a:xfrm>
        </p:grpSpPr>
        <p:sp>
          <p:nvSpPr>
            <p:cNvPr id="1933" name="Google Shape;1933;p67"/>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7"/>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5" name="Google Shape;1935;p67"/>
          <p:cNvGrpSpPr/>
          <p:nvPr/>
        </p:nvGrpSpPr>
        <p:grpSpPr>
          <a:xfrm>
            <a:off x="7772899" y="2576286"/>
            <a:ext cx="144979" cy="90049"/>
            <a:chOff x="4923925" y="1877500"/>
            <a:chExt cx="59525" cy="36975"/>
          </a:xfrm>
        </p:grpSpPr>
        <p:sp>
          <p:nvSpPr>
            <p:cNvPr id="1936" name="Google Shape;1936;p67"/>
            <p:cNvSpPr/>
            <p:nvPr/>
          </p:nvSpPr>
          <p:spPr>
            <a:xfrm>
              <a:off x="4923925" y="1877500"/>
              <a:ext cx="28875" cy="36975"/>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7"/>
            <p:cNvSpPr/>
            <p:nvPr/>
          </p:nvSpPr>
          <p:spPr>
            <a:xfrm>
              <a:off x="4954575" y="1877500"/>
              <a:ext cx="28875" cy="36975"/>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8" name="Google Shape;1938;p67"/>
          <p:cNvGrpSpPr/>
          <p:nvPr/>
        </p:nvGrpSpPr>
        <p:grpSpPr>
          <a:xfrm>
            <a:off x="8067390" y="2558477"/>
            <a:ext cx="141447" cy="125667"/>
            <a:chOff x="5058450" y="1870100"/>
            <a:chExt cx="58075" cy="51600"/>
          </a:xfrm>
        </p:grpSpPr>
        <p:sp>
          <p:nvSpPr>
            <p:cNvPr id="1939" name="Google Shape;1939;p67"/>
            <p:cNvSpPr/>
            <p:nvPr/>
          </p:nvSpPr>
          <p:spPr>
            <a:xfrm>
              <a:off x="5058450"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7"/>
            <p:cNvSpPr/>
            <p:nvPr/>
          </p:nvSpPr>
          <p:spPr>
            <a:xfrm>
              <a:off x="5090725"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1" name="Google Shape;1941;p67"/>
          <p:cNvGrpSpPr/>
          <p:nvPr/>
        </p:nvGrpSpPr>
        <p:grpSpPr>
          <a:xfrm>
            <a:off x="7481905" y="2980885"/>
            <a:ext cx="101077" cy="107645"/>
            <a:chOff x="4811425" y="2065025"/>
            <a:chExt cx="41500" cy="44200"/>
          </a:xfrm>
        </p:grpSpPr>
        <p:sp>
          <p:nvSpPr>
            <p:cNvPr id="1942" name="Google Shape;1942;p67"/>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7"/>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67"/>
          <p:cNvGrpSpPr/>
          <p:nvPr/>
        </p:nvGrpSpPr>
        <p:grpSpPr>
          <a:xfrm>
            <a:off x="7774342" y="2981098"/>
            <a:ext cx="120867" cy="107218"/>
            <a:chOff x="4929875" y="2065025"/>
            <a:chExt cx="49625" cy="44025"/>
          </a:xfrm>
        </p:grpSpPr>
        <p:sp>
          <p:nvSpPr>
            <p:cNvPr id="1945" name="Google Shape;1945;p67"/>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7"/>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7"/>
          <p:cNvGrpSpPr/>
          <p:nvPr/>
        </p:nvGrpSpPr>
        <p:grpSpPr>
          <a:xfrm>
            <a:off x="8103011" y="2984112"/>
            <a:ext cx="70206" cy="101191"/>
            <a:chOff x="5083925" y="2066350"/>
            <a:chExt cx="28825" cy="41550"/>
          </a:xfrm>
        </p:grpSpPr>
        <p:sp>
          <p:nvSpPr>
            <p:cNvPr id="1948" name="Google Shape;1948;p67"/>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7"/>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0" name="Google Shape;1950;p67"/>
          <p:cNvGrpSpPr/>
          <p:nvPr/>
        </p:nvGrpSpPr>
        <p:grpSpPr>
          <a:xfrm>
            <a:off x="7134565" y="2999759"/>
            <a:ext cx="181026" cy="69896"/>
            <a:chOff x="4659775" y="2072775"/>
            <a:chExt cx="74325" cy="28700"/>
          </a:xfrm>
        </p:grpSpPr>
        <p:sp>
          <p:nvSpPr>
            <p:cNvPr id="1951" name="Google Shape;1951;p67"/>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7"/>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7"/>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4" name="Google Shape;1954;p67"/>
          <p:cNvGrpSpPr/>
          <p:nvPr/>
        </p:nvGrpSpPr>
        <p:grpSpPr>
          <a:xfrm>
            <a:off x="8054421" y="2790324"/>
            <a:ext cx="167387" cy="89197"/>
            <a:chOff x="4662475" y="1976500"/>
            <a:chExt cx="68725" cy="36625"/>
          </a:xfrm>
        </p:grpSpPr>
        <p:sp>
          <p:nvSpPr>
            <p:cNvPr id="1955" name="Google Shape;1955;p67"/>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7"/>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7"/>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8" name="Google Shape;1958;p67"/>
          <p:cNvGrpSpPr/>
          <p:nvPr/>
        </p:nvGrpSpPr>
        <p:grpSpPr>
          <a:xfrm>
            <a:off x="7751326" y="2793764"/>
            <a:ext cx="166899" cy="82317"/>
            <a:chOff x="4920150" y="1977875"/>
            <a:chExt cx="68525" cy="33800"/>
          </a:xfrm>
        </p:grpSpPr>
        <p:sp>
          <p:nvSpPr>
            <p:cNvPr id="1959" name="Google Shape;1959;p67"/>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7"/>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7"/>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67"/>
          <p:cNvGrpSpPr/>
          <p:nvPr/>
        </p:nvGrpSpPr>
        <p:grpSpPr>
          <a:xfrm>
            <a:off x="7162483" y="3197682"/>
            <a:ext cx="125190" cy="127859"/>
            <a:chOff x="4676550" y="2160575"/>
            <a:chExt cx="51400" cy="52500"/>
          </a:xfrm>
        </p:grpSpPr>
        <p:sp>
          <p:nvSpPr>
            <p:cNvPr id="1963" name="Google Shape;1963;p67"/>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7"/>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7"/>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67"/>
          <p:cNvGrpSpPr/>
          <p:nvPr/>
        </p:nvGrpSpPr>
        <p:grpSpPr>
          <a:xfrm>
            <a:off x="7459741" y="3204714"/>
            <a:ext cx="145405" cy="113794"/>
            <a:chOff x="4768325" y="2163475"/>
            <a:chExt cx="59700" cy="46725"/>
          </a:xfrm>
        </p:grpSpPr>
        <p:sp>
          <p:nvSpPr>
            <p:cNvPr id="1967" name="Google Shape;1967;p67"/>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7"/>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9" name="Google Shape;1969;p67"/>
          <p:cNvSpPr/>
          <p:nvPr/>
        </p:nvSpPr>
        <p:spPr>
          <a:xfrm>
            <a:off x="7791696" y="3196221"/>
            <a:ext cx="86159" cy="130781"/>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7"/>
          <p:cNvSpPr/>
          <p:nvPr/>
        </p:nvSpPr>
        <p:spPr>
          <a:xfrm>
            <a:off x="8064072" y="4203306"/>
            <a:ext cx="148084" cy="16298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7"/>
          <p:cNvSpPr/>
          <p:nvPr/>
        </p:nvSpPr>
        <p:spPr>
          <a:xfrm>
            <a:off x="7165528" y="3431527"/>
            <a:ext cx="119101" cy="163415"/>
          </a:xfrm>
          <a:custGeom>
            <a:avLst/>
            <a:gdLst/>
            <a:ahLst/>
            <a:cxnLst/>
            <a:rect l="l" t="t" r="r" b="b"/>
            <a:pathLst>
              <a:path w="1956" h="2684" extrusionOk="0">
                <a:moveTo>
                  <a:pt x="1" y="0"/>
                </a:moveTo>
                <a:lnTo>
                  <a:pt x="787" y="1342"/>
                </a:lnTo>
                <a:lnTo>
                  <a:pt x="1" y="2683"/>
                </a:lnTo>
                <a:lnTo>
                  <a:pt x="1955" y="1342"/>
                </a:lnTo>
                <a:lnTo>
                  <a:pt x="1"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7"/>
          <p:cNvSpPr/>
          <p:nvPr/>
        </p:nvSpPr>
        <p:spPr>
          <a:xfrm>
            <a:off x="7133499" y="4219136"/>
            <a:ext cx="183157" cy="131329"/>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7"/>
          <p:cNvSpPr/>
          <p:nvPr/>
        </p:nvSpPr>
        <p:spPr>
          <a:xfrm>
            <a:off x="7150823" y="3700780"/>
            <a:ext cx="148511" cy="112515"/>
          </a:xfrm>
          <a:custGeom>
            <a:avLst/>
            <a:gdLst/>
            <a:ahLst/>
            <a:cxnLst/>
            <a:rect l="l" t="t" r="r" b="b"/>
            <a:pathLst>
              <a:path w="2439" h="1848" extrusionOk="0">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7"/>
          <p:cNvSpPr/>
          <p:nvPr/>
        </p:nvSpPr>
        <p:spPr>
          <a:xfrm>
            <a:off x="7784572" y="3682697"/>
            <a:ext cx="100408" cy="148681"/>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5" name="Google Shape;1975;p67"/>
          <p:cNvGrpSpPr/>
          <p:nvPr/>
        </p:nvGrpSpPr>
        <p:grpSpPr>
          <a:xfrm>
            <a:off x="7476059" y="3459808"/>
            <a:ext cx="112768" cy="106853"/>
            <a:chOff x="4768575" y="2253950"/>
            <a:chExt cx="46300" cy="43875"/>
          </a:xfrm>
        </p:grpSpPr>
        <p:sp>
          <p:nvSpPr>
            <p:cNvPr id="1976" name="Google Shape;1976;p67"/>
            <p:cNvSpPr/>
            <p:nvPr/>
          </p:nvSpPr>
          <p:spPr>
            <a:xfrm>
              <a:off x="4785700" y="2253950"/>
              <a:ext cx="29175" cy="43875"/>
            </a:xfrm>
            <a:custGeom>
              <a:avLst/>
              <a:gdLst/>
              <a:ahLst/>
              <a:cxnLst/>
              <a:rect l="l" t="t" r="r" b="b"/>
              <a:pathLst>
                <a:path w="1167" h="1755" extrusionOk="0">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7"/>
            <p:cNvSpPr/>
            <p:nvPr/>
          </p:nvSpPr>
          <p:spPr>
            <a:xfrm>
              <a:off x="4768575" y="2253950"/>
              <a:ext cx="29175" cy="43875"/>
            </a:xfrm>
            <a:custGeom>
              <a:avLst/>
              <a:gdLst/>
              <a:ahLst/>
              <a:cxnLst/>
              <a:rect l="l" t="t" r="r" b="b"/>
              <a:pathLst>
                <a:path w="1167" h="1755" extrusionOk="0">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8" name="Google Shape;1978;p67"/>
          <p:cNvGrpSpPr/>
          <p:nvPr/>
        </p:nvGrpSpPr>
        <p:grpSpPr>
          <a:xfrm>
            <a:off x="7775682" y="3948834"/>
            <a:ext cx="118187" cy="146246"/>
            <a:chOff x="4960900" y="2433225"/>
            <a:chExt cx="48525" cy="60050"/>
          </a:xfrm>
        </p:grpSpPr>
        <p:sp>
          <p:nvSpPr>
            <p:cNvPr id="1979" name="Google Shape;1979;p67"/>
            <p:cNvSpPr/>
            <p:nvPr/>
          </p:nvSpPr>
          <p:spPr>
            <a:xfrm>
              <a:off x="4974225" y="2433225"/>
              <a:ext cx="35200" cy="60050"/>
            </a:xfrm>
            <a:custGeom>
              <a:avLst/>
              <a:gdLst/>
              <a:ahLst/>
              <a:cxnLst/>
              <a:rect l="l" t="t" r="r" b="b"/>
              <a:pathLst>
                <a:path w="1408" h="2402" extrusionOk="0">
                  <a:moveTo>
                    <a:pt x="102" y="0"/>
                  </a:moveTo>
                  <a:lnTo>
                    <a:pt x="95" y="7"/>
                  </a:lnTo>
                  <a:lnTo>
                    <a:pt x="1112" y="1154"/>
                  </a:lnTo>
                  <a:lnTo>
                    <a:pt x="1" y="2402"/>
                  </a:lnTo>
                  <a:lnTo>
                    <a:pt x="297" y="2402"/>
                  </a:lnTo>
                  <a:lnTo>
                    <a:pt x="1407" y="1154"/>
                  </a:lnTo>
                  <a:lnTo>
                    <a:pt x="383"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7"/>
            <p:cNvSpPr/>
            <p:nvPr/>
          </p:nvSpPr>
          <p:spPr>
            <a:xfrm>
              <a:off x="4960900" y="2433225"/>
              <a:ext cx="35175" cy="60050"/>
            </a:xfrm>
            <a:custGeom>
              <a:avLst/>
              <a:gdLst/>
              <a:ahLst/>
              <a:cxnLst/>
              <a:rect l="l" t="t" r="r" b="b"/>
              <a:pathLst>
                <a:path w="1407" h="2402" extrusionOk="0">
                  <a:moveTo>
                    <a:pt x="108" y="0"/>
                  </a:moveTo>
                  <a:lnTo>
                    <a:pt x="94" y="7"/>
                  </a:lnTo>
                  <a:lnTo>
                    <a:pt x="1111" y="1154"/>
                  </a:lnTo>
                  <a:lnTo>
                    <a:pt x="0" y="2402"/>
                  </a:lnTo>
                  <a:lnTo>
                    <a:pt x="296" y="2402"/>
                  </a:lnTo>
                  <a:lnTo>
                    <a:pt x="1407" y="1154"/>
                  </a:lnTo>
                  <a:lnTo>
                    <a:pt x="39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1" name="Google Shape;1981;p67"/>
          <p:cNvGrpSpPr/>
          <p:nvPr/>
        </p:nvGrpSpPr>
        <p:grpSpPr>
          <a:xfrm>
            <a:off x="7464247" y="4212895"/>
            <a:ext cx="136394" cy="143810"/>
            <a:chOff x="4854075" y="2527625"/>
            <a:chExt cx="56000" cy="59050"/>
          </a:xfrm>
        </p:grpSpPr>
        <p:sp>
          <p:nvSpPr>
            <p:cNvPr id="1982" name="Google Shape;1982;p67"/>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7"/>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4" name="Google Shape;1984;p67"/>
          <p:cNvSpPr/>
          <p:nvPr/>
        </p:nvSpPr>
        <p:spPr>
          <a:xfrm>
            <a:off x="7479500" y="3955623"/>
            <a:ext cx="105888" cy="132668"/>
          </a:xfrm>
          <a:custGeom>
            <a:avLst/>
            <a:gdLst/>
            <a:ahLst/>
            <a:cxnLst/>
            <a:rect l="l" t="t" r="r" b="b"/>
            <a:pathLst>
              <a:path w="1739" h="2179" extrusionOk="0">
                <a:moveTo>
                  <a:pt x="1" y="1"/>
                </a:moveTo>
                <a:lnTo>
                  <a:pt x="1" y="2179"/>
                </a:lnTo>
                <a:lnTo>
                  <a:pt x="758" y="2179"/>
                </a:lnTo>
                <a:lnTo>
                  <a:pt x="1739" y="1090"/>
                </a:lnTo>
                <a:lnTo>
                  <a:pt x="758"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7"/>
          <p:cNvSpPr/>
          <p:nvPr/>
        </p:nvSpPr>
        <p:spPr>
          <a:xfrm>
            <a:off x="8058166" y="3195277"/>
            <a:ext cx="159897" cy="132668"/>
          </a:xfrm>
          <a:custGeom>
            <a:avLst/>
            <a:gdLst/>
            <a:ahLst/>
            <a:cxnLst/>
            <a:rect l="l" t="t" r="r" b="b"/>
            <a:pathLst>
              <a:path w="2626" h="2179" extrusionOk="0">
                <a:moveTo>
                  <a:pt x="0" y="1"/>
                </a:moveTo>
                <a:lnTo>
                  <a:pt x="887" y="1090"/>
                </a:lnTo>
                <a:lnTo>
                  <a:pt x="0" y="2179"/>
                </a:lnTo>
                <a:lnTo>
                  <a:pt x="1644" y="2179"/>
                </a:lnTo>
                <a:lnTo>
                  <a:pt x="2625" y="1090"/>
                </a:lnTo>
                <a:lnTo>
                  <a:pt x="1644"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7"/>
          <p:cNvSpPr/>
          <p:nvPr/>
        </p:nvSpPr>
        <p:spPr>
          <a:xfrm>
            <a:off x="7157429" y="3955623"/>
            <a:ext cx="135298" cy="132668"/>
          </a:xfrm>
          <a:custGeom>
            <a:avLst/>
            <a:gdLst/>
            <a:ahLst/>
            <a:cxnLst/>
            <a:rect l="l" t="t" r="r" b="b"/>
            <a:pathLst>
              <a:path w="2222" h="2179" extrusionOk="0">
                <a:moveTo>
                  <a:pt x="477" y="1"/>
                </a:moveTo>
                <a:lnTo>
                  <a:pt x="895" y="513"/>
                </a:lnTo>
                <a:lnTo>
                  <a:pt x="1" y="513"/>
                </a:lnTo>
                <a:lnTo>
                  <a:pt x="1" y="1659"/>
                </a:lnTo>
                <a:lnTo>
                  <a:pt x="895" y="1659"/>
                </a:lnTo>
                <a:lnTo>
                  <a:pt x="477" y="2179"/>
                </a:lnTo>
                <a:lnTo>
                  <a:pt x="1234" y="2179"/>
                </a:lnTo>
                <a:lnTo>
                  <a:pt x="2222" y="1090"/>
                </a:lnTo>
                <a:lnTo>
                  <a:pt x="1234"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7" name="Google Shape;1987;p67"/>
          <p:cNvGrpSpPr/>
          <p:nvPr/>
        </p:nvGrpSpPr>
        <p:grpSpPr>
          <a:xfrm>
            <a:off x="8088458" y="3676639"/>
            <a:ext cx="99312" cy="160797"/>
            <a:chOff x="5059700" y="2334775"/>
            <a:chExt cx="40775" cy="66025"/>
          </a:xfrm>
        </p:grpSpPr>
        <p:sp>
          <p:nvSpPr>
            <p:cNvPr id="1988" name="Google Shape;1988;p67"/>
            <p:cNvSpPr/>
            <p:nvPr/>
          </p:nvSpPr>
          <p:spPr>
            <a:xfrm>
              <a:off x="5059700" y="2334775"/>
              <a:ext cx="12475" cy="10525"/>
            </a:xfrm>
            <a:custGeom>
              <a:avLst/>
              <a:gdLst/>
              <a:ahLst/>
              <a:cxnLst/>
              <a:rect l="l" t="t" r="r" b="b"/>
              <a:pathLst>
                <a:path w="499" h="421" extrusionOk="0">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7"/>
            <p:cNvSpPr/>
            <p:nvPr/>
          </p:nvSpPr>
          <p:spPr>
            <a:xfrm>
              <a:off x="5059700" y="2348650"/>
              <a:ext cx="12475" cy="10550"/>
            </a:xfrm>
            <a:custGeom>
              <a:avLst/>
              <a:gdLst/>
              <a:ahLst/>
              <a:cxnLst/>
              <a:rect l="l" t="t" r="r" b="b"/>
              <a:pathLst>
                <a:path w="499" h="422" extrusionOk="0">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7"/>
            <p:cNvSpPr/>
            <p:nvPr/>
          </p:nvSpPr>
          <p:spPr>
            <a:xfrm>
              <a:off x="5059700" y="2362525"/>
              <a:ext cx="12475" cy="10550"/>
            </a:xfrm>
            <a:custGeom>
              <a:avLst/>
              <a:gdLst/>
              <a:ahLst/>
              <a:cxnLst/>
              <a:rect l="l" t="t" r="r" b="b"/>
              <a:pathLst>
                <a:path w="499" h="422" extrusionOk="0">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7"/>
            <p:cNvSpPr/>
            <p:nvPr/>
          </p:nvSpPr>
          <p:spPr>
            <a:xfrm>
              <a:off x="5059700" y="2376400"/>
              <a:ext cx="12475" cy="10500"/>
            </a:xfrm>
            <a:custGeom>
              <a:avLst/>
              <a:gdLst/>
              <a:ahLst/>
              <a:cxnLst/>
              <a:rect l="l" t="t" r="r" b="b"/>
              <a:pathLst>
                <a:path w="499" h="420" extrusionOk="0">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7"/>
            <p:cNvSpPr/>
            <p:nvPr/>
          </p:nvSpPr>
          <p:spPr>
            <a:xfrm>
              <a:off x="5059700" y="2390125"/>
              <a:ext cx="12475" cy="10675"/>
            </a:xfrm>
            <a:custGeom>
              <a:avLst/>
              <a:gdLst/>
              <a:ahLst/>
              <a:cxnLst/>
              <a:rect l="l" t="t" r="r" b="b"/>
              <a:pathLst>
                <a:path w="499" h="427" extrusionOk="0">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7"/>
            <p:cNvSpPr/>
            <p:nvPr/>
          </p:nvSpPr>
          <p:spPr>
            <a:xfrm>
              <a:off x="5073950" y="2348650"/>
              <a:ext cx="12275" cy="10550"/>
            </a:xfrm>
            <a:custGeom>
              <a:avLst/>
              <a:gdLst/>
              <a:ahLst/>
              <a:cxnLst/>
              <a:rect l="l" t="t" r="r" b="b"/>
              <a:pathLst>
                <a:path w="491" h="422" extrusionOk="0">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7"/>
            <p:cNvSpPr/>
            <p:nvPr/>
          </p:nvSpPr>
          <p:spPr>
            <a:xfrm>
              <a:off x="5073950" y="2362525"/>
              <a:ext cx="12275" cy="10550"/>
            </a:xfrm>
            <a:custGeom>
              <a:avLst/>
              <a:gdLst/>
              <a:ahLst/>
              <a:cxnLst/>
              <a:rect l="l" t="t" r="r" b="b"/>
              <a:pathLst>
                <a:path w="491" h="422" extrusionOk="0">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7"/>
            <p:cNvSpPr/>
            <p:nvPr/>
          </p:nvSpPr>
          <p:spPr>
            <a:xfrm>
              <a:off x="5074000" y="2376400"/>
              <a:ext cx="12225" cy="10500"/>
            </a:xfrm>
            <a:custGeom>
              <a:avLst/>
              <a:gdLst/>
              <a:ahLst/>
              <a:cxnLst/>
              <a:rect l="l" t="t" r="r" b="b"/>
              <a:pathLst>
                <a:path w="489" h="420" extrusionOk="0">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7"/>
            <p:cNvSpPr/>
            <p:nvPr/>
          </p:nvSpPr>
          <p:spPr>
            <a:xfrm>
              <a:off x="5088000" y="2362525"/>
              <a:ext cx="12475" cy="10550"/>
            </a:xfrm>
            <a:custGeom>
              <a:avLst/>
              <a:gdLst/>
              <a:ahLst/>
              <a:cxnLst/>
              <a:rect l="l" t="t" r="r" b="b"/>
              <a:pathLst>
                <a:path w="499" h="422" extrusionOk="0">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7" name="Google Shape;1997;p67"/>
          <p:cNvGrpSpPr/>
          <p:nvPr/>
        </p:nvGrpSpPr>
        <p:grpSpPr>
          <a:xfrm>
            <a:off x="8045622" y="3941771"/>
            <a:ext cx="184984" cy="160371"/>
            <a:chOff x="5037700" y="2430325"/>
            <a:chExt cx="75950" cy="65850"/>
          </a:xfrm>
        </p:grpSpPr>
        <p:sp>
          <p:nvSpPr>
            <p:cNvPr id="1998" name="Google Shape;1998;p67"/>
            <p:cNvSpPr/>
            <p:nvPr/>
          </p:nvSpPr>
          <p:spPr>
            <a:xfrm>
              <a:off x="5059700" y="2430325"/>
              <a:ext cx="53950" cy="65850"/>
            </a:xfrm>
            <a:custGeom>
              <a:avLst/>
              <a:gdLst/>
              <a:ahLst/>
              <a:cxnLst/>
              <a:rect l="l" t="t" r="r" b="b"/>
              <a:pathLst>
                <a:path w="2158" h="2634" extrusionOk="0">
                  <a:moveTo>
                    <a:pt x="1" y="1"/>
                  </a:moveTo>
                  <a:lnTo>
                    <a:pt x="866" y="1321"/>
                  </a:lnTo>
                  <a:lnTo>
                    <a:pt x="1" y="2633"/>
                  </a:lnTo>
                  <a:lnTo>
                    <a:pt x="1292" y="2633"/>
                  </a:lnTo>
                  <a:lnTo>
                    <a:pt x="2157" y="1321"/>
                  </a:lnTo>
                  <a:lnTo>
                    <a:pt x="1292"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7"/>
            <p:cNvSpPr/>
            <p:nvPr/>
          </p:nvSpPr>
          <p:spPr>
            <a:xfrm>
              <a:off x="5037700" y="2430325"/>
              <a:ext cx="34100" cy="65850"/>
            </a:xfrm>
            <a:custGeom>
              <a:avLst/>
              <a:gdLst/>
              <a:ahLst/>
              <a:cxnLst/>
              <a:rect l="l" t="t" r="r" b="b"/>
              <a:pathLst>
                <a:path w="1364" h="2634" extrusionOk="0">
                  <a:moveTo>
                    <a:pt x="1" y="1"/>
                  </a:moveTo>
                  <a:lnTo>
                    <a:pt x="866" y="1321"/>
                  </a:lnTo>
                  <a:lnTo>
                    <a:pt x="1" y="2633"/>
                  </a:lnTo>
                  <a:lnTo>
                    <a:pt x="498" y="2633"/>
                  </a:lnTo>
                  <a:lnTo>
                    <a:pt x="1364" y="1321"/>
                  </a:lnTo>
                  <a:lnTo>
                    <a:pt x="498"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0" name="Google Shape;2000;p67"/>
          <p:cNvGrpSpPr/>
          <p:nvPr/>
        </p:nvGrpSpPr>
        <p:grpSpPr>
          <a:xfrm>
            <a:off x="7465128" y="3708223"/>
            <a:ext cx="173014" cy="97629"/>
            <a:chOff x="4756975" y="2341800"/>
            <a:chExt cx="91975" cy="51925"/>
          </a:xfrm>
        </p:grpSpPr>
        <p:sp>
          <p:nvSpPr>
            <p:cNvPr id="2001" name="Google Shape;2001;p67"/>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7"/>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7"/>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7"/>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7"/>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7"/>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7"/>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7"/>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7"/>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7"/>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7"/>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7"/>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7"/>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7"/>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7"/>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7"/>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7"/>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7"/>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7"/>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7"/>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1" name="Google Shape;2021;p67"/>
          <p:cNvGrpSpPr/>
          <p:nvPr/>
        </p:nvGrpSpPr>
        <p:grpSpPr>
          <a:xfrm>
            <a:off x="7732065" y="4196920"/>
            <a:ext cx="212497" cy="175761"/>
            <a:chOff x="4943575" y="2516350"/>
            <a:chExt cx="98675" cy="81700"/>
          </a:xfrm>
        </p:grpSpPr>
        <p:sp>
          <p:nvSpPr>
            <p:cNvPr id="2022" name="Google Shape;2022;p67"/>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7"/>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7"/>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7"/>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7"/>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7"/>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7"/>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7"/>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7"/>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7"/>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7"/>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7"/>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7"/>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7"/>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7"/>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7"/>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7"/>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7"/>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7"/>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7"/>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7"/>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7"/>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7"/>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7"/>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7"/>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7"/>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7"/>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7"/>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7"/>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7"/>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7"/>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7"/>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7"/>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7"/>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7"/>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7"/>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7"/>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7"/>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7"/>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7"/>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7"/>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7"/>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7"/>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7"/>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7"/>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7"/>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7"/>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67"/>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7"/>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7"/>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7"/>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7"/>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7"/>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7"/>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7"/>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7"/>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7"/>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7"/>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7"/>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7"/>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7"/>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7"/>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7"/>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7"/>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7"/>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7"/>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7"/>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7"/>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7"/>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7"/>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7"/>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7"/>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7"/>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7"/>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7"/>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7"/>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7"/>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7"/>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0" name="Google Shape;2100;p67"/>
          <p:cNvSpPr/>
          <p:nvPr/>
        </p:nvSpPr>
        <p:spPr>
          <a:xfrm>
            <a:off x="7747607" y="3426066"/>
            <a:ext cx="174337" cy="174337"/>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7"/>
          <p:cNvSpPr/>
          <p:nvPr/>
        </p:nvSpPr>
        <p:spPr>
          <a:xfrm>
            <a:off x="8063864" y="3454885"/>
            <a:ext cx="148500" cy="116700"/>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7"/>
          <p:cNvSpPr/>
          <p:nvPr/>
        </p:nvSpPr>
        <p:spPr>
          <a:xfrm>
            <a:off x="7165978" y="2775822"/>
            <a:ext cx="118200" cy="118200"/>
          </a:xfrm>
          <a:prstGeom prst="curvedRightArrow">
            <a:avLst>
              <a:gd name="adj1" fmla="val 25000"/>
              <a:gd name="adj2" fmla="val 50000"/>
              <a:gd name="adj3" fmla="val 25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7"/>
          <p:cNvSpPr/>
          <p:nvPr/>
        </p:nvSpPr>
        <p:spPr>
          <a:xfrm flipH="1">
            <a:off x="7473344" y="2775822"/>
            <a:ext cx="118200" cy="118200"/>
          </a:xfrm>
          <a:prstGeom prst="curvedRightArrow">
            <a:avLst>
              <a:gd name="adj1" fmla="val 25000"/>
              <a:gd name="adj2" fmla="val 50000"/>
              <a:gd name="adj3" fmla="val 25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7"/>
          <p:cNvSpPr txBox="1">
            <a:spLocks noGrp="1"/>
          </p:cNvSpPr>
          <p:nvPr>
            <p:ph type="title" idx="4294967295"/>
          </p:nvPr>
        </p:nvSpPr>
        <p:spPr>
          <a:xfrm>
            <a:off x="1068100" y="9334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lt1"/>
                </a:solidFill>
                <a:latin typeface="Arial"/>
                <a:ea typeface="Arial"/>
                <a:cs typeface="Arial"/>
                <a:sym typeface="Arial"/>
              </a:rPr>
              <a:t>Use our editable graphic resources...</a:t>
            </a:r>
            <a:endParaRPr>
              <a:solidFill>
                <a:schemeClr val="lt1"/>
              </a:solidFill>
              <a:latin typeface="Arial"/>
              <a:ea typeface="Arial"/>
              <a:cs typeface="Arial"/>
              <a:sym typeface="Arial"/>
            </a:endParaRPr>
          </a:p>
          <a:p>
            <a:pPr marL="0" lvl="0" indent="0" algn="ctr" rtl="0">
              <a:spcBef>
                <a:spcPts val="0"/>
              </a:spcBef>
              <a:spcAft>
                <a:spcPts val="0"/>
              </a:spcAft>
              <a:buClr>
                <a:srgbClr val="000000"/>
              </a:buClr>
              <a:buSzPts val="1100"/>
              <a:buFont typeface="Arial"/>
              <a:buNone/>
            </a:pPr>
            <a:endParaRPr>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08"/>
        <p:cNvGrpSpPr/>
        <p:nvPr/>
      </p:nvGrpSpPr>
      <p:grpSpPr>
        <a:xfrm>
          <a:off x="0" y="0"/>
          <a:ext cx="0" cy="0"/>
          <a:chOff x="0" y="0"/>
          <a:chExt cx="0" cy="0"/>
        </a:xfrm>
      </p:grpSpPr>
      <p:grpSp>
        <p:nvGrpSpPr>
          <p:cNvPr id="2109" name="Google Shape;2109;p68"/>
          <p:cNvGrpSpPr/>
          <p:nvPr/>
        </p:nvGrpSpPr>
        <p:grpSpPr>
          <a:xfrm>
            <a:off x="745571" y="1168666"/>
            <a:ext cx="2492868" cy="1379876"/>
            <a:chOff x="2654821" y="2311071"/>
            <a:chExt cx="2279715" cy="1262120"/>
          </a:xfrm>
        </p:grpSpPr>
        <p:grpSp>
          <p:nvGrpSpPr>
            <p:cNvPr id="2110" name="Google Shape;2110;p68"/>
            <p:cNvGrpSpPr/>
            <p:nvPr/>
          </p:nvGrpSpPr>
          <p:grpSpPr>
            <a:xfrm>
              <a:off x="4034269" y="2840745"/>
              <a:ext cx="40212" cy="36437"/>
              <a:chOff x="4293400" y="2574725"/>
              <a:chExt cx="84425" cy="80100"/>
            </a:xfrm>
          </p:grpSpPr>
          <p:sp>
            <p:nvSpPr>
              <p:cNvPr id="2111" name="Google Shape;2111;p68"/>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rgbClr val="5F7D95"/>
              </a:solidFill>
              <a:ln>
                <a:noFill/>
              </a:ln>
            </p:spPr>
          </p:sp>
          <p:sp>
            <p:nvSpPr>
              <p:cNvPr id="2112" name="Google Shape;2112;p68"/>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3" name="Google Shape;2113;p68"/>
            <p:cNvGrpSpPr/>
            <p:nvPr/>
          </p:nvGrpSpPr>
          <p:grpSpPr>
            <a:xfrm>
              <a:off x="3894606" y="2334874"/>
              <a:ext cx="913198" cy="518984"/>
              <a:chOff x="4000175" y="1462675"/>
              <a:chExt cx="1917275" cy="1140875"/>
            </a:xfrm>
          </p:grpSpPr>
          <p:sp>
            <p:nvSpPr>
              <p:cNvPr id="2114" name="Google Shape;2114;p68"/>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rgbClr val="5F7D95"/>
              </a:solidFill>
              <a:ln>
                <a:noFill/>
              </a:ln>
            </p:spPr>
          </p:sp>
          <p:grpSp>
            <p:nvGrpSpPr>
              <p:cNvPr id="2115" name="Google Shape;2115;p68"/>
              <p:cNvGrpSpPr/>
              <p:nvPr/>
            </p:nvGrpSpPr>
            <p:grpSpPr>
              <a:xfrm>
                <a:off x="4000175" y="1462675"/>
                <a:ext cx="1917275" cy="1140875"/>
                <a:chOff x="4000175" y="1462675"/>
                <a:chExt cx="1917275" cy="1140875"/>
              </a:xfrm>
            </p:grpSpPr>
            <p:sp>
              <p:nvSpPr>
                <p:cNvPr id="2116" name="Google Shape;2116;p68"/>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rgbClr val="5F7D95"/>
                </a:solidFill>
                <a:ln>
                  <a:noFill/>
                </a:ln>
              </p:spPr>
            </p:sp>
            <p:sp>
              <p:nvSpPr>
                <p:cNvPr id="2117" name="Google Shape;2117;p68"/>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8"/>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8"/>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8"/>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121" name="Google Shape;2121;p68"/>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2" name="Google Shape;2122;p68"/>
            <p:cNvGrpSpPr/>
            <p:nvPr/>
          </p:nvGrpSpPr>
          <p:grpSpPr>
            <a:xfrm>
              <a:off x="3875768" y="2846704"/>
              <a:ext cx="44796" cy="47366"/>
              <a:chOff x="3960625" y="2587825"/>
              <a:chExt cx="94050" cy="104125"/>
            </a:xfrm>
          </p:grpSpPr>
          <p:sp>
            <p:nvSpPr>
              <p:cNvPr id="2123" name="Google Shape;2123;p68"/>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rgbClr val="5F7D95"/>
              </a:solidFill>
              <a:ln>
                <a:noFill/>
              </a:ln>
            </p:spPr>
          </p:sp>
          <p:sp>
            <p:nvSpPr>
              <p:cNvPr id="2124" name="Google Shape;2124;p68"/>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5" name="Google Shape;2125;p68"/>
            <p:cNvGrpSpPr/>
            <p:nvPr/>
          </p:nvGrpSpPr>
          <p:grpSpPr>
            <a:xfrm>
              <a:off x="3782759" y="2807162"/>
              <a:ext cx="82686" cy="85487"/>
              <a:chOff x="3765350" y="2500900"/>
              <a:chExt cx="173600" cy="187925"/>
            </a:xfrm>
          </p:grpSpPr>
          <p:sp>
            <p:nvSpPr>
              <p:cNvPr id="2126" name="Google Shape;2126;p68"/>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rgbClr val="5F7D95"/>
              </a:solidFill>
              <a:ln>
                <a:noFill/>
              </a:ln>
            </p:spPr>
          </p:sp>
          <p:sp>
            <p:nvSpPr>
              <p:cNvPr id="2127" name="Google Shape;2127;p68"/>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68"/>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8"/>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8"/>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68"/>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68"/>
            <p:cNvGrpSpPr/>
            <p:nvPr/>
          </p:nvGrpSpPr>
          <p:grpSpPr>
            <a:xfrm>
              <a:off x="3775674" y="2798496"/>
              <a:ext cx="40545" cy="23564"/>
              <a:chOff x="3750475" y="2481850"/>
              <a:chExt cx="85125" cy="51800"/>
            </a:xfrm>
          </p:grpSpPr>
          <p:sp>
            <p:nvSpPr>
              <p:cNvPr id="2133" name="Google Shape;2133;p68"/>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8"/>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rgbClr val="5F7D95"/>
              </a:solidFill>
              <a:ln>
                <a:noFill/>
              </a:ln>
            </p:spPr>
          </p:sp>
        </p:grpSp>
        <p:grpSp>
          <p:nvGrpSpPr>
            <p:cNvPr id="2135" name="Google Shape;2135;p68"/>
            <p:cNvGrpSpPr/>
            <p:nvPr/>
          </p:nvGrpSpPr>
          <p:grpSpPr>
            <a:xfrm>
              <a:off x="3716946" y="2776024"/>
              <a:ext cx="81971" cy="76912"/>
              <a:chOff x="3627175" y="2432450"/>
              <a:chExt cx="172100" cy="169075"/>
            </a:xfrm>
          </p:grpSpPr>
          <p:sp>
            <p:nvSpPr>
              <p:cNvPr id="2136" name="Google Shape;2136;p68"/>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68"/>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rgbClr val="5F7D95"/>
              </a:solidFill>
              <a:ln>
                <a:noFill/>
              </a:ln>
            </p:spPr>
          </p:sp>
          <p:sp>
            <p:nvSpPr>
              <p:cNvPr id="2138" name="Google Shape;2138;p68"/>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rgbClr val="5F7D95"/>
              </a:solidFill>
              <a:ln>
                <a:noFill/>
              </a:ln>
            </p:spPr>
          </p:sp>
        </p:grpSp>
        <p:grpSp>
          <p:nvGrpSpPr>
            <p:cNvPr id="2139" name="Google Shape;2139;p68"/>
            <p:cNvGrpSpPr/>
            <p:nvPr/>
          </p:nvGrpSpPr>
          <p:grpSpPr>
            <a:xfrm>
              <a:off x="3685682" y="2845624"/>
              <a:ext cx="29311" cy="45055"/>
              <a:chOff x="3561536" y="2585450"/>
              <a:chExt cx="61539" cy="99045"/>
            </a:xfrm>
          </p:grpSpPr>
          <p:sp>
            <p:nvSpPr>
              <p:cNvPr id="2140" name="Google Shape;2140;p68"/>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68"/>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rgbClr val="5F7D95"/>
              </a:solidFill>
              <a:ln>
                <a:noFill/>
              </a:ln>
            </p:spPr>
          </p:sp>
        </p:grpSp>
        <p:grpSp>
          <p:nvGrpSpPr>
            <p:cNvPr id="2142" name="Google Shape;2142;p68"/>
            <p:cNvGrpSpPr/>
            <p:nvPr/>
          </p:nvGrpSpPr>
          <p:grpSpPr>
            <a:xfrm>
              <a:off x="3849905" y="2572252"/>
              <a:ext cx="74339" cy="119559"/>
              <a:chOff x="3906325" y="1984500"/>
              <a:chExt cx="156075" cy="262825"/>
            </a:xfrm>
          </p:grpSpPr>
          <p:sp>
            <p:nvSpPr>
              <p:cNvPr id="2143" name="Google Shape;2143;p68"/>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rgbClr val="5F7D95"/>
              </a:solidFill>
              <a:ln>
                <a:noFill/>
              </a:ln>
            </p:spPr>
          </p:sp>
          <p:sp>
            <p:nvSpPr>
              <p:cNvPr id="2144" name="Google Shape;2144;p68"/>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68"/>
            <p:cNvGrpSpPr/>
            <p:nvPr/>
          </p:nvGrpSpPr>
          <p:grpSpPr>
            <a:xfrm>
              <a:off x="2654821" y="2414345"/>
              <a:ext cx="667570" cy="558731"/>
              <a:chOff x="1397225" y="1637375"/>
              <a:chExt cx="1401575" cy="1228250"/>
            </a:xfrm>
          </p:grpSpPr>
          <p:sp>
            <p:nvSpPr>
              <p:cNvPr id="2146" name="Google Shape;2146;p68"/>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rgbClr val="5F7D95"/>
              </a:solidFill>
              <a:ln>
                <a:noFill/>
              </a:ln>
            </p:spPr>
          </p:sp>
          <p:grpSp>
            <p:nvGrpSpPr>
              <p:cNvPr id="2147" name="Google Shape;2147;p68"/>
              <p:cNvGrpSpPr/>
              <p:nvPr/>
            </p:nvGrpSpPr>
            <p:grpSpPr>
              <a:xfrm>
                <a:off x="1397225" y="1637375"/>
                <a:ext cx="1398775" cy="1228250"/>
                <a:chOff x="1397225" y="1637375"/>
                <a:chExt cx="1398775" cy="1228250"/>
              </a:xfrm>
            </p:grpSpPr>
            <p:sp>
              <p:nvSpPr>
                <p:cNvPr id="2148" name="Google Shape;2148;p68"/>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8"/>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0" name="Google Shape;2150;p68"/>
            <p:cNvGrpSpPr/>
            <p:nvPr/>
          </p:nvGrpSpPr>
          <p:grpSpPr>
            <a:xfrm>
              <a:off x="3230417" y="3103734"/>
              <a:ext cx="282982" cy="280332"/>
              <a:chOff x="2605700" y="3152850"/>
              <a:chExt cx="594125" cy="616250"/>
            </a:xfrm>
          </p:grpSpPr>
          <p:sp>
            <p:nvSpPr>
              <p:cNvPr id="2151" name="Google Shape;2151;p68"/>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rgbClr val="5F7D95"/>
              </a:solidFill>
              <a:ln>
                <a:noFill/>
              </a:ln>
            </p:spPr>
          </p:sp>
          <p:sp>
            <p:nvSpPr>
              <p:cNvPr id="2152" name="Google Shape;2152;p68"/>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grpSp>
          <p:nvGrpSpPr>
            <p:cNvPr id="2153" name="Google Shape;2153;p68"/>
            <p:cNvGrpSpPr/>
            <p:nvPr/>
          </p:nvGrpSpPr>
          <p:grpSpPr>
            <a:xfrm>
              <a:off x="3265985" y="3226989"/>
              <a:ext cx="87151" cy="346202"/>
              <a:chOff x="2680375" y="3423800"/>
              <a:chExt cx="182975" cy="761050"/>
            </a:xfrm>
          </p:grpSpPr>
          <p:sp>
            <p:nvSpPr>
              <p:cNvPr id="2154" name="Google Shape;2154;p68"/>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rgbClr val="5F7D95"/>
              </a:solidFill>
              <a:ln>
                <a:noFill/>
              </a:ln>
            </p:spPr>
          </p:sp>
          <p:sp>
            <p:nvSpPr>
              <p:cNvPr id="2155" name="Google Shape;2155;p68"/>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68"/>
            <p:cNvGrpSpPr/>
            <p:nvPr/>
          </p:nvGrpSpPr>
          <p:grpSpPr>
            <a:xfrm>
              <a:off x="3855466" y="3289811"/>
              <a:ext cx="112514" cy="94210"/>
              <a:chOff x="3918000" y="3561900"/>
              <a:chExt cx="236225" cy="207100"/>
            </a:xfrm>
          </p:grpSpPr>
          <p:sp>
            <p:nvSpPr>
              <p:cNvPr id="2157" name="Google Shape;2157;p68"/>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rgbClr val="5F7D95"/>
              </a:solidFill>
              <a:ln>
                <a:noFill/>
              </a:ln>
            </p:spPr>
          </p:sp>
          <p:sp>
            <p:nvSpPr>
              <p:cNvPr id="2158" name="Google Shape;2158;p68"/>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9" name="Google Shape;2159;p68"/>
            <p:cNvSpPr/>
            <p:nvPr/>
          </p:nvSpPr>
          <p:spPr>
            <a:xfrm>
              <a:off x="3292646" y="3020419"/>
              <a:ext cx="18695" cy="548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8"/>
            <p:cNvSpPr/>
            <p:nvPr/>
          </p:nvSpPr>
          <p:spPr>
            <a:xfrm>
              <a:off x="3260258" y="3010662"/>
              <a:ext cx="26423" cy="16661"/>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8"/>
            <p:cNvSpPr/>
            <p:nvPr/>
          </p:nvSpPr>
          <p:spPr>
            <a:xfrm>
              <a:off x="3408744" y="2329870"/>
              <a:ext cx="289769" cy="354333"/>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nvGrpSpPr>
            <p:cNvPr id="2162" name="Google Shape;2162;p68"/>
            <p:cNvGrpSpPr/>
            <p:nvPr/>
          </p:nvGrpSpPr>
          <p:grpSpPr>
            <a:xfrm>
              <a:off x="2905224" y="2311071"/>
              <a:ext cx="596721" cy="528992"/>
              <a:chOff x="1922950" y="1410350"/>
              <a:chExt cx="1252825" cy="1162875"/>
            </a:xfrm>
          </p:grpSpPr>
          <p:sp>
            <p:nvSpPr>
              <p:cNvPr id="2163" name="Google Shape;2163;p68"/>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8"/>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8"/>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8"/>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8"/>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8"/>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8"/>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8"/>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8"/>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8"/>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8"/>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8"/>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8"/>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8"/>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8"/>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8"/>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grpSp>
        <p:sp>
          <p:nvSpPr>
            <p:cNvPr id="2179" name="Google Shape;2179;p68"/>
            <p:cNvSpPr/>
            <p:nvPr/>
          </p:nvSpPr>
          <p:spPr>
            <a:xfrm>
              <a:off x="3216902" y="3020658"/>
              <a:ext cx="15456" cy="5959"/>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8"/>
            <p:cNvSpPr/>
            <p:nvPr/>
          </p:nvSpPr>
          <p:spPr>
            <a:xfrm>
              <a:off x="3243063" y="3010423"/>
              <a:ext cx="19695" cy="13340"/>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8"/>
            <p:cNvSpPr/>
            <p:nvPr/>
          </p:nvSpPr>
          <p:spPr>
            <a:xfrm>
              <a:off x="3173297" y="2986859"/>
              <a:ext cx="73267" cy="24997"/>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8"/>
            <p:cNvSpPr/>
            <p:nvPr/>
          </p:nvSpPr>
          <p:spPr>
            <a:xfrm>
              <a:off x="3371128" y="3527019"/>
              <a:ext cx="18695" cy="10247"/>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8"/>
            <p:cNvSpPr/>
            <p:nvPr/>
          </p:nvSpPr>
          <p:spPr>
            <a:xfrm>
              <a:off x="3183264" y="3080853"/>
              <a:ext cx="38140" cy="16672"/>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8"/>
            <p:cNvSpPr/>
            <p:nvPr/>
          </p:nvSpPr>
          <p:spPr>
            <a:xfrm>
              <a:off x="3163092" y="3070629"/>
              <a:ext cx="23172" cy="2070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8"/>
            <p:cNvSpPr/>
            <p:nvPr/>
          </p:nvSpPr>
          <p:spPr>
            <a:xfrm>
              <a:off x="3150875" y="3043494"/>
              <a:ext cx="32150" cy="30467"/>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8"/>
            <p:cNvSpPr/>
            <p:nvPr/>
          </p:nvSpPr>
          <p:spPr>
            <a:xfrm>
              <a:off x="3140409" y="3037308"/>
              <a:ext cx="43617" cy="20948"/>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8"/>
            <p:cNvSpPr/>
            <p:nvPr/>
          </p:nvSpPr>
          <p:spPr>
            <a:xfrm>
              <a:off x="3134431" y="3048737"/>
              <a:ext cx="17206" cy="9519"/>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8"/>
            <p:cNvSpPr/>
            <p:nvPr/>
          </p:nvSpPr>
          <p:spPr>
            <a:xfrm>
              <a:off x="3142159" y="3021841"/>
              <a:ext cx="7978" cy="16672"/>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68"/>
            <p:cNvSpPr/>
            <p:nvPr/>
          </p:nvSpPr>
          <p:spPr>
            <a:xfrm>
              <a:off x="3120487" y="3025651"/>
              <a:ext cx="28411" cy="2856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68"/>
            <p:cNvSpPr/>
            <p:nvPr/>
          </p:nvSpPr>
          <p:spPr>
            <a:xfrm>
              <a:off x="2965761" y="2909287"/>
              <a:ext cx="196343" cy="138983"/>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8"/>
            <p:cNvSpPr/>
            <p:nvPr/>
          </p:nvSpPr>
          <p:spPr>
            <a:xfrm>
              <a:off x="3378594" y="3107749"/>
              <a:ext cx="19445" cy="26657"/>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8"/>
            <p:cNvSpPr/>
            <p:nvPr/>
          </p:nvSpPr>
          <p:spPr>
            <a:xfrm>
              <a:off x="3354434" y="3105122"/>
              <a:ext cx="27661" cy="288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8"/>
            <p:cNvSpPr/>
            <p:nvPr/>
          </p:nvSpPr>
          <p:spPr>
            <a:xfrm>
              <a:off x="3331012" y="3088711"/>
              <a:ext cx="34639" cy="49743"/>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8"/>
            <p:cNvSpPr/>
            <p:nvPr/>
          </p:nvSpPr>
          <p:spPr>
            <a:xfrm>
              <a:off x="3250041" y="3063487"/>
              <a:ext cx="91450" cy="78538"/>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8"/>
            <p:cNvSpPr/>
            <p:nvPr/>
          </p:nvSpPr>
          <p:spPr>
            <a:xfrm>
              <a:off x="3209425" y="3061815"/>
              <a:ext cx="82733" cy="112565"/>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8"/>
            <p:cNvSpPr/>
            <p:nvPr/>
          </p:nvSpPr>
          <p:spPr>
            <a:xfrm>
              <a:off x="3195231" y="3136533"/>
              <a:ext cx="40867" cy="42852"/>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68"/>
            <p:cNvSpPr/>
            <p:nvPr/>
          </p:nvSpPr>
          <p:spPr>
            <a:xfrm>
              <a:off x="3192980" y="3146290"/>
              <a:ext cx="88711" cy="124938"/>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68"/>
            <p:cNvSpPr/>
            <p:nvPr/>
          </p:nvSpPr>
          <p:spPr>
            <a:xfrm>
              <a:off x="3275452" y="3211250"/>
              <a:ext cx="85722" cy="9138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199" name="Google Shape;2199;p68"/>
            <p:cNvSpPr/>
            <p:nvPr/>
          </p:nvSpPr>
          <p:spPr>
            <a:xfrm>
              <a:off x="3327273" y="3275982"/>
              <a:ext cx="58811" cy="59262"/>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200" name="Google Shape;2200;p68"/>
            <p:cNvSpPr/>
            <p:nvPr/>
          </p:nvSpPr>
          <p:spPr>
            <a:xfrm>
              <a:off x="3363150" y="3352838"/>
              <a:ext cx="34889" cy="37848"/>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1" name="Google Shape;2201;p68"/>
            <p:cNvGrpSpPr/>
            <p:nvPr/>
          </p:nvGrpSpPr>
          <p:grpSpPr>
            <a:xfrm>
              <a:off x="3280929" y="3294542"/>
              <a:ext cx="109894" cy="272224"/>
              <a:chOff x="2711750" y="3572300"/>
              <a:chExt cx="230725" cy="598425"/>
            </a:xfrm>
          </p:grpSpPr>
          <p:sp>
            <p:nvSpPr>
              <p:cNvPr id="2202" name="Google Shape;2202;p68"/>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8"/>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4" name="Google Shape;2204;p68"/>
            <p:cNvSpPr/>
            <p:nvPr/>
          </p:nvSpPr>
          <p:spPr>
            <a:xfrm>
              <a:off x="4563295" y="2964728"/>
              <a:ext cx="12467" cy="27863"/>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5" name="Google Shape;2205;p68"/>
            <p:cNvGrpSpPr/>
            <p:nvPr/>
          </p:nvGrpSpPr>
          <p:grpSpPr>
            <a:xfrm>
              <a:off x="3790439" y="2408636"/>
              <a:ext cx="73017" cy="75684"/>
              <a:chOff x="3781475" y="1624825"/>
              <a:chExt cx="153300" cy="166375"/>
            </a:xfrm>
          </p:grpSpPr>
          <p:sp>
            <p:nvSpPr>
              <p:cNvPr id="2206" name="Google Shape;2206;p68"/>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68"/>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8"/>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68"/>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0" name="Google Shape;2210;p68"/>
            <p:cNvSpPr/>
            <p:nvPr/>
          </p:nvSpPr>
          <p:spPr>
            <a:xfrm>
              <a:off x="4614379" y="2777935"/>
              <a:ext cx="83472" cy="1397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68"/>
            <p:cNvSpPr/>
            <p:nvPr/>
          </p:nvSpPr>
          <p:spPr>
            <a:xfrm>
              <a:off x="4580490" y="2850992"/>
              <a:ext cx="28661" cy="38087"/>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68"/>
            <p:cNvSpPr/>
            <p:nvPr/>
          </p:nvSpPr>
          <p:spPr>
            <a:xfrm>
              <a:off x="4566534" y="2807208"/>
              <a:ext cx="32650" cy="53553"/>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68"/>
            <p:cNvSpPr/>
            <p:nvPr/>
          </p:nvSpPr>
          <p:spPr>
            <a:xfrm>
              <a:off x="4301938" y="2737722"/>
              <a:ext cx="211787" cy="9543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68"/>
            <p:cNvSpPr/>
            <p:nvPr/>
          </p:nvSpPr>
          <p:spPr>
            <a:xfrm>
              <a:off x="4718522" y="3165089"/>
              <a:ext cx="67277" cy="5498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8"/>
            <p:cNvSpPr/>
            <p:nvPr/>
          </p:nvSpPr>
          <p:spPr>
            <a:xfrm>
              <a:off x="4567785" y="3016610"/>
              <a:ext cx="54822" cy="91389"/>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68"/>
            <p:cNvSpPr/>
            <p:nvPr/>
          </p:nvSpPr>
          <p:spPr>
            <a:xfrm>
              <a:off x="4595934" y="3205063"/>
              <a:ext cx="26673" cy="13340"/>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7" name="Google Shape;2217;p68"/>
            <p:cNvGrpSpPr/>
            <p:nvPr/>
          </p:nvGrpSpPr>
          <p:grpSpPr>
            <a:xfrm>
              <a:off x="4403342" y="3107749"/>
              <a:ext cx="316680" cy="101374"/>
              <a:chOff x="5068275" y="3161675"/>
              <a:chExt cx="664875" cy="222850"/>
            </a:xfrm>
          </p:grpSpPr>
          <p:sp>
            <p:nvSpPr>
              <p:cNvPr id="2218" name="Google Shape;2218;p68"/>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68"/>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68"/>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68"/>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2" name="Google Shape;2222;p68"/>
            <p:cNvSpPr/>
            <p:nvPr/>
          </p:nvSpPr>
          <p:spPr>
            <a:xfrm>
              <a:off x="4437231" y="3100607"/>
              <a:ext cx="29912" cy="3737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68"/>
            <p:cNvSpPr/>
            <p:nvPr/>
          </p:nvSpPr>
          <p:spPr>
            <a:xfrm>
              <a:off x="4503746" y="3099174"/>
              <a:ext cx="65289" cy="4213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68"/>
            <p:cNvSpPr/>
            <p:nvPr/>
          </p:nvSpPr>
          <p:spPr>
            <a:xfrm>
              <a:off x="4442708" y="2983061"/>
              <a:ext cx="56823" cy="104945"/>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68"/>
            <p:cNvSpPr/>
            <p:nvPr/>
          </p:nvSpPr>
          <p:spPr>
            <a:xfrm>
              <a:off x="4450186" y="3045644"/>
              <a:ext cx="36139" cy="2975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8"/>
            <p:cNvSpPr/>
            <p:nvPr/>
          </p:nvSpPr>
          <p:spPr>
            <a:xfrm>
              <a:off x="4429753" y="2990191"/>
              <a:ext cx="55822" cy="61650"/>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8"/>
            <p:cNvSpPr/>
            <p:nvPr/>
          </p:nvSpPr>
          <p:spPr>
            <a:xfrm>
              <a:off x="4413309" y="3004475"/>
              <a:ext cx="58061" cy="103285"/>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8"/>
            <p:cNvSpPr/>
            <p:nvPr/>
          </p:nvSpPr>
          <p:spPr>
            <a:xfrm>
              <a:off x="4375443" y="2948079"/>
              <a:ext cx="61050" cy="131125"/>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8"/>
            <p:cNvSpPr/>
            <p:nvPr/>
          </p:nvSpPr>
          <p:spPr>
            <a:xfrm>
              <a:off x="4343054" y="2959975"/>
              <a:ext cx="35389" cy="43557"/>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8"/>
            <p:cNvSpPr/>
            <p:nvPr/>
          </p:nvSpPr>
          <p:spPr>
            <a:xfrm>
              <a:off x="3793178" y="2712975"/>
              <a:ext cx="26423" cy="3094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8"/>
            <p:cNvSpPr/>
            <p:nvPr/>
          </p:nvSpPr>
          <p:spPr>
            <a:xfrm>
              <a:off x="3772256" y="2560208"/>
              <a:ext cx="138282" cy="15349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8"/>
            <p:cNvSpPr/>
            <p:nvPr/>
          </p:nvSpPr>
          <p:spPr>
            <a:xfrm>
              <a:off x="3810372" y="2589242"/>
              <a:ext cx="68528" cy="147786"/>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8"/>
            <p:cNvSpPr/>
            <p:nvPr/>
          </p:nvSpPr>
          <p:spPr>
            <a:xfrm>
              <a:off x="3883127" y="2693471"/>
              <a:ext cx="27411" cy="238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8"/>
            <p:cNvSpPr/>
            <p:nvPr/>
          </p:nvSpPr>
          <p:spPr>
            <a:xfrm>
              <a:off x="3870422" y="2710598"/>
              <a:ext cx="43605" cy="22620"/>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8"/>
            <p:cNvSpPr/>
            <p:nvPr/>
          </p:nvSpPr>
          <p:spPr>
            <a:xfrm>
              <a:off x="3871910" y="2726065"/>
              <a:ext cx="33901" cy="238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8"/>
            <p:cNvSpPr/>
            <p:nvPr/>
          </p:nvSpPr>
          <p:spPr>
            <a:xfrm>
              <a:off x="3888104" y="2727737"/>
              <a:ext cx="57573" cy="42601"/>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8"/>
            <p:cNvSpPr/>
            <p:nvPr/>
          </p:nvSpPr>
          <p:spPr>
            <a:xfrm>
              <a:off x="3848488" y="2796972"/>
              <a:ext cx="39628" cy="24519"/>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8"/>
            <p:cNvSpPr/>
            <p:nvPr/>
          </p:nvSpPr>
          <p:spPr>
            <a:xfrm>
              <a:off x="3851727" y="2789842"/>
              <a:ext cx="34151" cy="14284"/>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8"/>
            <p:cNvSpPr/>
            <p:nvPr/>
          </p:nvSpPr>
          <p:spPr>
            <a:xfrm>
              <a:off x="3869672" y="2845760"/>
              <a:ext cx="12967" cy="238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8"/>
            <p:cNvSpPr/>
            <p:nvPr/>
          </p:nvSpPr>
          <p:spPr>
            <a:xfrm>
              <a:off x="3863444" y="2836958"/>
              <a:ext cx="12467" cy="1500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8"/>
            <p:cNvSpPr/>
            <p:nvPr/>
          </p:nvSpPr>
          <p:spPr>
            <a:xfrm>
              <a:off x="3844761" y="2824346"/>
              <a:ext cx="25923" cy="2166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8"/>
            <p:cNvSpPr/>
            <p:nvPr/>
          </p:nvSpPr>
          <p:spPr>
            <a:xfrm>
              <a:off x="3830555" y="2811734"/>
              <a:ext cx="20195" cy="12146"/>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8"/>
            <p:cNvSpPr/>
            <p:nvPr/>
          </p:nvSpPr>
          <p:spPr>
            <a:xfrm>
              <a:off x="3804645" y="2793401"/>
              <a:ext cx="47594" cy="21903"/>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8"/>
            <p:cNvSpPr/>
            <p:nvPr/>
          </p:nvSpPr>
          <p:spPr>
            <a:xfrm>
              <a:off x="3831556" y="2741054"/>
              <a:ext cx="63038" cy="50699"/>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8"/>
            <p:cNvSpPr/>
            <p:nvPr/>
          </p:nvSpPr>
          <p:spPr>
            <a:xfrm>
              <a:off x="3819089" y="2776036"/>
              <a:ext cx="50345" cy="2094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8"/>
            <p:cNvSpPr/>
            <p:nvPr/>
          </p:nvSpPr>
          <p:spPr>
            <a:xfrm>
              <a:off x="3779972" y="2741293"/>
              <a:ext cx="57323" cy="65449"/>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8"/>
            <p:cNvSpPr/>
            <p:nvPr/>
          </p:nvSpPr>
          <p:spPr>
            <a:xfrm>
              <a:off x="3764778" y="2755577"/>
              <a:ext cx="24672" cy="21426"/>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68"/>
            <p:cNvSpPr/>
            <p:nvPr/>
          </p:nvSpPr>
          <p:spPr>
            <a:xfrm>
              <a:off x="3762540" y="2773181"/>
              <a:ext cx="19445" cy="159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8"/>
            <p:cNvSpPr/>
            <p:nvPr/>
          </p:nvSpPr>
          <p:spPr>
            <a:xfrm>
              <a:off x="3779484" y="2783894"/>
              <a:ext cx="4739" cy="64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8"/>
            <p:cNvSpPr/>
            <p:nvPr/>
          </p:nvSpPr>
          <p:spPr>
            <a:xfrm>
              <a:off x="3681319" y="2737017"/>
              <a:ext cx="27661" cy="3498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1" name="Google Shape;2251;p68"/>
            <p:cNvGrpSpPr/>
            <p:nvPr/>
          </p:nvGrpSpPr>
          <p:grpSpPr>
            <a:xfrm>
              <a:off x="3697513" y="2707266"/>
              <a:ext cx="59549" cy="79733"/>
              <a:chOff x="3586375" y="2281300"/>
              <a:chExt cx="125025" cy="175275"/>
            </a:xfrm>
          </p:grpSpPr>
          <p:sp>
            <p:nvSpPr>
              <p:cNvPr id="2252" name="Google Shape;2252;p68"/>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8"/>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4" name="Google Shape;2254;p68"/>
            <p:cNvSpPr/>
            <p:nvPr/>
          </p:nvSpPr>
          <p:spPr>
            <a:xfrm>
              <a:off x="4037841" y="3224817"/>
              <a:ext cx="52333" cy="93527"/>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5" name="Google Shape;2255;p68"/>
            <p:cNvGrpSpPr/>
            <p:nvPr/>
          </p:nvGrpSpPr>
          <p:grpSpPr>
            <a:xfrm>
              <a:off x="4513224" y="3221724"/>
              <a:ext cx="274563" cy="280321"/>
              <a:chOff x="5298975" y="3412225"/>
              <a:chExt cx="576450" cy="616225"/>
            </a:xfrm>
          </p:grpSpPr>
          <p:sp>
            <p:nvSpPr>
              <p:cNvPr id="2256" name="Google Shape;2256;p68"/>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257" name="Google Shape;2257;p68"/>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8" name="Google Shape;2258;p68"/>
            <p:cNvGrpSpPr/>
            <p:nvPr/>
          </p:nvGrpSpPr>
          <p:grpSpPr>
            <a:xfrm>
              <a:off x="4824403" y="3421846"/>
              <a:ext cx="110132" cy="130647"/>
              <a:chOff x="5952300" y="3852150"/>
              <a:chExt cx="231225" cy="287200"/>
            </a:xfrm>
          </p:grpSpPr>
          <p:sp>
            <p:nvSpPr>
              <p:cNvPr id="2259" name="Google Shape;2259;p68"/>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8"/>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1" name="Google Shape;2261;p68"/>
            <p:cNvSpPr/>
            <p:nvPr/>
          </p:nvSpPr>
          <p:spPr>
            <a:xfrm>
              <a:off x="3608564" y="2619698"/>
              <a:ext cx="60550" cy="35232"/>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8"/>
            <p:cNvSpPr/>
            <p:nvPr/>
          </p:nvSpPr>
          <p:spPr>
            <a:xfrm>
              <a:off x="4188328" y="2704412"/>
              <a:ext cx="421823" cy="30079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8"/>
            <p:cNvSpPr/>
            <p:nvPr/>
          </p:nvSpPr>
          <p:spPr>
            <a:xfrm>
              <a:off x="4442708" y="2990191"/>
              <a:ext cx="762" cy="967"/>
            </a:xfrm>
            <a:custGeom>
              <a:avLst/>
              <a:gdLst/>
              <a:ahLst/>
              <a:cxnLst/>
              <a:rect l="l" t="t" r="r" b="b"/>
              <a:pathLst>
                <a:path w="64" h="85" extrusionOk="0">
                  <a:moveTo>
                    <a:pt x="63" y="85"/>
                  </a:moveTo>
                  <a:lnTo>
                    <a:pt x="1" y="1"/>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8"/>
            <p:cNvSpPr/>
            <p:nvPr/>
          </p:nvSpPr>
          <p:spPr>
            <a:xfrm>
              <a:off x="4434742" y="2997094"/>
              <a:ext cx="1250" cy="1205"/>
            </a:xfrm>
            <a:custGeom>
              <a:avLst/>
              <a:gdLst/>
              <a:ahLst/>
              <a:cxnLst/>
              <a:rect l="l" t="t" r="r" b="b"/>
              <a:pathLst>
                <a:path w="105" h="106" extrusionOk="0">
                  <a:moveTo>
                    <a:pt x="0" y="105"/>
                  </a:moveTo>
                  <a:lnTo>
                    <a:pt x="105" y="1"/>
                  </a:lnTo>
                  <a:lnTo>
                    <a:pt x="1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8"/>
            <p:cNvSpPr/>
            <p:nvPr/>
          </p:nvSpPr>
          <p:spPr>
            <a:xfrm>
              <a:off x="4184339" y="2879787"/>
              <a:ext cx="2512" cy="728"/>
            </a:xfrm>
            <a:custGeom>
              <a:avLst/>
              <a:gdLst/>
              <a:ahLst/>
              <a:cxnLst/>
              <a:rect l="l" t="t" r="r" b="b"/>
              <a:pathLst>
                <a:path w="211" h="64" extrusionOk="0">
                  <a:moveTo>
                    <a:pt x="210" y="0"/>
                  </a:moveTo>
                  <a:lnTo>
                    <a:pt x="1" y="63"/>
                  </a:lnTo>
                  <a:lnTo>
                    <a:pt x="22"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8"/>
            <p:cNvSpPr/>
            <p:nvPr/>
          </p:nvSpPr>
          <p:spPr>
            <a:xfrm>
              <a:off x="4038591" y="2720356"/>
              <a:ext cx="260870" cy="130886"/>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8"/>
            <p:cNvSpPr/>
            <p:nvPr/>
          </p:nvSpPr>
          <p:spPr>
            <a:xfrm>
              <a:off x="4105619" y="2816249"/>
              <a:ext cx="110383" cy="65688"/>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8"/>
            <p:cNvSpPr/>
            <p:nvPr/>
          </p:nvSpPr>
          <p:spPr>
            <a:xfrm>
              <a:off x="4085936" y="2839096"/>
              <a:ext cx="98666" cy="59262"/>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9" name="Google Shape;2269;p68"/>
            <p:cNvGrpSpPr/>
            <p:nvPr/>
          </p:nvGrpSpPr>
          <p:grpSpPr>
            <a:xfrm>
              <a:off x="4295710" y="3079670"/>
              <a:ext cx="14968" cy="27135"/>
              <a:chOff x="4842300" y="3099950"/>
              <a:chExt cx="31425" cy="59650"/>
            </a:xfrm>
          </p:grpSpPr>
          <p:sp>
            <p:nvSpPr>
              <p:cNvPr id="2270" name="Google Shape;2270;p68"/>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8"/>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8"/>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8"/>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4" name="Google Shape;2274;p68"/>
            <p:cNvSpPr/>
            <p:nvPr/>
          </p:nvSpPr>
          <p:spPr>
            <a:xfrm>
              <a:off x="4210500" y="2911903"/>
              <a:ext cx="193104" cy="180152"/>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8"/>
            <p:cNvSpPr/>
            <p:nvPr/>
          </p:nvSpPr>
          <p:spPr>
            <a:xfrm>
              <a:off x="4286244" y="2933329"/>
              <a:ext cx="56823" cy="29034"/>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8"/>
            <p:cNvSpPr/>
            <p:nvPr/>
          </p:nvSpPr>
          <p:spPr>
            <a:xfrm>
              <a:off x="4155440" y="2884541"/>
              <a:ext cx="95439" cy="100431"/>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8"/>
            <p:cNvSpPr/>
            <p:nvPr/>
          </p:nvSpPr>
          <p:spPr>
            <a:xfrm>
              <a:off x="4148462" y="2870746"/>
              <a:ext cx="91200" cy="7257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8"/>
            <p:cNvSpPr/>
            <p:nvPr/>
          </p:nvSpPr>
          <p:spPr>
            <a:xfrm>
              <a:off x="3884115" y="2761763"/>
              <a:ext cx="113133" cy="67348"/>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8"/>
            <p:cNvSpPr/>
            <p:nvPr/>
          </p:nvSpPr>
          <p:spPr>
            <a:xfrm>
              <a:off x="3912027" y="2795073"/>
              <a:ext cx="23684" cy="25236"/>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8"/>
            <p:cNvSpPr/>
            <p:nvPr/>
          </p:nvSpPr>
          <p:spPr>
            <a:xfrm>
              <a:off x="3874161" y="2799361"/>
              <a:ext cx="60800" cy="37131"/>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8"/>
            <p:cNvSpPr/>
            <p:nvPr/>
          </p:nvSpPr>
          <p:spPr>
            <a:xfrm>
              <a:off x="3889355" y="2831954"/>
              <a:ext cx="39878" cy="24041"/>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2" name="Google Shape;2282;p68"/>
            <p:cNvGrpSpPr/>
            <p:nvPr/>
          </p:nvGrpSpPr>
          <p:grpSpPr>
            <a:xfrm>
              <a:off x="3831056" y="2816010"/>
              <a:ext cx="37378" cy="27612"/>
              <a:chOff x="3866750" y="2520350"/>
              <a:chExt cx="78475" cy="60700"/>
            </a:xfrm>
          </p:grpSpPr>
          <p:sp>
            <p:nvSpPr>
              <p:cNvPr id="2283" name="Google Shape;2283;p68"/>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8"/>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8"/>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8"/>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7" name="Google Shape;2287;p68"/>
            <p:cNvSpPr/>
            <p:nvPr/>
          </p:nvSpPr>
          <p:spPr>
            <a:xfrm>
              <a:off x="3799155" y="2842190"/>
              <a:ext cx="6990" cy="1334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8"/>
            <p:cNvSpPr/>
            <p:nvPr/>
          </p:nvSpPr>
          <p:spPr>
            <a:xfrm>
              <a:off x="3688535" y="2836242"/>
              <a:ext cx="76506" cy="6116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8"/>
            <p:cNvSpPr/>
            <p:nvPr/>
          </p:nvSpPr>
          <p:spPr>
            <a:xfrm>
              <a:off x="4036603" y="2865264"/>
              <a:ext cx="11967" cy="9064"/>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8"/>
            <p:cNvSpPr/>
            <p:nvPr/>
          </p:nvSpPr>
          <p:spPr>
            <a:xfrm>
              <a:off x="4033614" y="2866458"/>
              <a:ext cx="140532" cy="108039"/>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8"/>
            <p:cNvSpPr/>
            <p:nvPr/>
          </p:nvSpPr>
          <p:spPr>
            <a:xfrm>
              <a:off x="4026636" y="2853369"/>
              <a:ext cx="24672" cy="20004"/>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8"/>
            <p:cNvSpPr/>
            <p:nvPr/>
          </p:nvSpPr>
          <p:spPr>
            <a:xfrm>
              <a:off x="3915766" y="2848615"/>
              <a:ext cx="124088" cy="48788"/>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8"/>
            <p:cNvSpPr/>
            <p:nvPr/>
          </p:nvSpPr>
          <p:spPr>
            <a:xfrm>
              <a:off x="3914265" y="2848854"/>
              <a:ext cx="18945" cy="159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8"/>
            <p:cNvSpPr/>
            <p:nvPr/>
          </p:nvSpPr>
          <p:spPr>
            <a:xfrm>
              <a:off x="4004703" y="2885735"/>
              <a:ext cx="66539" cy="61161"/>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8"/>
            <p:cNvSpPr/>
            <p:nvPr/>
          </p:nvSpPr>
          <p:spPr>
            <a:xfrm>
              <a:off x="4059025" y="2939277"/>
              <a:ext cx="11967" cy="11668"/>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8"/>
            <p:cNvSpPr/>
            <p:nvPr/>
          </p:nvSpPr>
          <p:spPr>
            <a:xfrm>
              <a:off x="3959359" y="2899768"/>
              <a:ext cx="15468" cy="8347"/>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8"/>
            <p:cNvSpPr/>
            <p:nvPr/>
          </p:nvSpPr>
          <p:spPr>
            <a:xfrm>
              <a:off x="3982281" y="2887395"/>
              <a:ext cx="42867" cy="36426"/>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8"/>
            <p:cNvSpPr/>
            <p:nvPr/>
          </p:nvSpPr>
          <p:spPr>
            <a:xfrm>
              <a:off x="3973565" y="2916668"/>
              <a:ext cx="10479" cy="29045"/>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8"/>
            <p:cNvSpPr/>
            <p:nvPr/>
          </p:nvSpPr>
          <p:spPr>
            <a:xfrm>
              <a:off x="3982781" y="2916668"/>
              <a:ext cx="2751" cy="5959"/>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8"/>
            <p:cNvSpPr/>
            <p:nvPr/>
          </p:nvSpPr>
          <p:spPr>
            <a:xfrm>
              <a:off x="3979792" y="2923093"/>
              <a:ext cx="3751" cy="8336"/>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8"/>
            <p:cNvSpPr/>
            <p:nvPr/>
          </p:nvSpPr>
          <p:spPr>
            <a:xfrm>
              <a:off x="3979792" y="2907627"/>
              <a:ext cx="8978" cy="10713"/>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8"/>
            <p:cNvSpPr/>
            <p:nvPr/>
          </p:nvSpPr>
          <p:spPr>
            <a:xfrm>
              <a:off x="3980292" y="2915952"/>
              <a:ext cx="27661" cy="32616"/>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8"/>
            <p:cNvSpPr/>
            <p:nvPr/>
          </p:nvSpPr>
          <p:spPr>
            <a:xfrm>
              <a:off x="3979792" y="2924515"/>
              <a:ext cx="142521" cy="114714"/>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304" name="Google Shape;2304;p68"/>
            <p:cNvSpPr/>
            <p:nvPr/>
          </p:nvSpPr>
          <p:spPr>
            <a:xfrm>
              <a:off x="4089663" y="2967116"/>
              <a:ext cx="5251" cy="10952"/>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8"/>
            <p:cNvSpPr/>
            <p:nvPr/>
          </p:nvSpPr>
          <p:spPr>
            <a:xfrm>
              <a:off x="4095152" y="2967833"/>
              <a:ext cx="32900" cy="24758"/>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8"/>
            <p:cNvSpPr/>
            <p:nvPr/>
          </p:nvSpPr>
          <p:spPr>
            <a:xfrm>
              <a:off x="4101380" y="2973303"/>
              <a:ext cx="51583" cy="60684"/>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8"/>
            <p:cNvSpPr/>
            <p:nvPr/>
          </p:nvSpPr>
          <p:spPr>
            <a:xfrm>
              <a:off x="4124802" y="2964728"/>
              <a:ext cx="2751" cy="5971"/>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8"/>
            <p:cNvSpPr/>
            <p:nvPr/>
          </p:nvSpPr>
          <p:spPr>
            <a:xfrm>
              <a:off x="4037591" y="3015893"/>
              <a:ext cx="73267" cy="45456"/>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8"/>
            <p:cNvSpPr/>
            <p:nvPr/>
          </p:nvSpPr>
          <p:spPr>
            <a:xfrm>
              <a:off x="3911526" y="2929280"/>
              <a:ext cx="85972" cy="69020"/>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8"/>
            <p:cNvSpPr/>
            <p:nvPr/>
          </p:nvSpPr>
          <p:spPr>
            <a:xfrm>
              <a:off x="3896332" y="2997572"/>
              <a:ext cx="113621" cy="124461"/>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8"/>
            <p:cNvSpPr/>
            <p:nvPr/>
          </p:nvSpPr>
          <p:spPr>
            <a:xfrm>
              <a:off x="3973815" y="3045871"/>
              <a:ext cx="104655" cy="75923"/>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8"/>
            <p:cNvSpPr/>
            <p:nvPr/>
          </p:nvSpPr>
          <p:spPr>
            <a:xfrm>
              <a:off x="3996236" y="3024695"/>
              <a:ext cx="46106" cy="3904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8"/>
            <p:cNvSpPr/>
            <p:nvPr/>
          </p:nvSpPr>
          <p:spPr>
            <a:xfrm>
              <a:off x="4033614" y="3061110"/>
              <a:ext cx="10467" cy="11907"/>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8"/>
            <p:cNvSpPr/>
            <p:nvPr/>
          </p:nvSpPr>
          <p:spPr>
            <a:xfrm>
              <a:off x="4029125" y="3065864"/>
              <a:ext cx="70516" cy="89240"/>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8"/>
            <p:cNvSpPr/>
            <p:nvPr/>
          </p:nvSpPr>
          <p:spPr>
            <a:xfrm>
              <a:off x="3978054" y="3108693"/>
              <a:ext cx="57811" cy="66882"/>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316" name="Google Shape;2316;p68"/>
            <p:cNvSpPr/>
            <p:nvPr/>
          </p:nvSpPr>
          <p:spPr>
            <a:xfrm>
              <a:off x="3963598" y="3151999"/>
              <a:ext cx="5239" cy="11"/>
            </a:xfrm>
            <a:custGeom>
              <a:avLst/>
              <a:gdLst/>
              <a:ahLst/>
              <a:cxnLst/>
              <a:rect l="l" t="t" r="r" b="b"/>
              <a:pathLst>
                <a:path w="440" h="1" extrusionOk="0">
                  <a:moveTo>
                    <a:pt x="1" y="1"/>
                  </a:moveTo>
                  <a:lnTo>
                    <a:pt x="210" y="1"/>
                  </a:lnTo>
                  <a:lnTo>
                    <a:pt x="440" y="1"/>
                  </a:lnTo>
                  <a:lnTo>
                    <a:pt x="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8"/>
            <p:cNvSpPr/>
            <p:nvPr/>
          </p:nvSpPr>
          <p:spPr>
            <a:xfrm>
              <a:off x="3949392" y="3117029"/>
              <a:ext cx="39878" cy="37609"/>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8"/>
            <p:cNvSpPr/>
            <p:nvPr/>
          </p:nvSpPr>
          <p:spPr>
            <a:xfrm>
              <a:off x="3845999" y="3071334"/>
              <a:ext cx="89711" cy="57841"/>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8"/>
            <p:cNvSpPr/>
            <p:nvPr/>
          </p:nvSpPr>
          <p:spPr>
            <a:xfrm>
              <a:off x="3809372" y="2919523"/>
              <a:ext cx="106405" cy="94483"/>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8"/>
            <p:cNvSpPr/>
            <p:nvPr/>
          </p:nvSpPr>
          <p:spPr>
            <a:xfrm>
              <a:off x="3795917" y="2888589"/>
              <a:ext cx="27173" cy="50699"/>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8"/>
            <p:cNvSpPr/>
            <p:nvPr/>
          </p:nvSpPr>
          <p:spPr>
            <a:xfrm>
              <a:off x="3689035" y="2890250"/>
              <a:ext cx="138044" cy="127554"/>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8"/>
            <p:cNvSpPr/>
            <p:nvPr/>
          </p:nvSpPr>
          <p:spPr>
            <a:xfrm>
              <a:off x="3661636" y="2898825"/>
              <a:ext cx="79733" cy="60206"/>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8"/>
            <p:cNvSpPr/>
            <p:nvPr/>
          </p:nvSpPr>
          <p:spPr>
            <a:xfrm>
              <a:off x="3632974" y="2958780"/>
              <a:ext cx="56573" cy="43318"/>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8"/>
            <p:cNvSpPr/>
            <p:nvPr/>
          </p:nvSpPr>
          <p:spPr>
            <a:xfrm>
              <a:off x="3632736" y="2960691"/>
              <a:ext cx="81233" cy="8543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8"/>
            <p:cNvSpPr/>
            <p:nvPr/>
          </p:nvSpPr>
          <p:spPr>
            <a:xfrm>
              <a:off x="3665125" y="2976874"/>
              <a:ext cx="112121" cy="99236"/>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8"/>
            <p:cNvSpPr/>
            <p:nvPr/>
          </p:nvSpPr>
          <p:spPr>
            <a:xfrm>
              <a:off x="3712457" y="3043733"/>
              <a:ext cx="51833" cy="3594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8"/>
            <p:cNvSpPr/>
            <p:nvPr/>
          </p:nvSpPr>
          <p:spPr>
            <a:xfrm>
              <a:off x="3628997" y="3033259"/>
              <a:ext cx="44355" cy="30956"/>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8"/>
            <p:cNvSpPr/>
            <p:nvPr/>
          </p:nvSpPr>
          <p:spPr>
            <a:xfrm>
              <a:off x="3633975" y="3059916"/>
              <a:ext cx="21195" cy="12146"/>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9" name="Google Shape;2329;p68"/>
            <p:cNvGrpSpPr/>
            <p:nvPr/>
          </p:nvGrpSpPr>
          <p:grpSpPr>
            <a:xfrm>
              <a:off x="3632736" y="3051591"/>
              <a:ext cx="63288" cy="45217"/>
              <a:chOff x="3450375" y="3038225"/>
              <a:chExt cx="132875" cy="99400"/>
            </a:xfrm>
          </p:grpSpPr>
          <p:sp>
            <p:nvSpPr>
              <p:cNvPr id="2330" name="Google Shape;2330;p68"/>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8"/>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2" name="Google Shape;2332;p68"/>
            <p:cNvSpPr/>
            <p:nvPr/>
          </p:nvSpPr>
          <p:spPr>
            <a:xfrm>
              <a:off x="3657897" y="3077759"/>
              <a:ext cx="19195" cy="21903"/>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8"/>
            <p:cNvSpPr/>
            <p:nvPr/>
          </p:nvSpPr>
          <p:spPr>
            <a:xfrm>
              <a:off x="3670352" y="3087756"/>
              <a:ext cx="27911" cy="2856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68"/>
            <p:cNvSpPr/>
            <p:nvPr/>
          </p:nvSpPr>
          <p:spPr>
            <a:xfrm>
              <a:off x="3689785" y="3073722"/>
              <a:ext cx="42617" cy="42840"/>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8"/>
            <p:cNvSpPr/>
            <p:nvPr/>
          </p:nvSpPr>
          <p:spPr>
            <a:xfrm>
              <a:off x="3726412" y="3070151"/>
              <a:ext cx="29161" cy="43557"/>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8"/>
            <p:cNvSpPr/>
            <p:nvPr/>
          </p:nvSpPr>
          <p:spPr>
            <a:xfrm>
              <a:off x="3746846" y="3070151"/>
              <a:ext cx="13956" cy="35459"/>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8"/>
            <p:cNvSpPr/>
            <p:nvPr/>
          </p:nvSpPr>
          <p:spPr>
            <a:xfrm>
              <a:off x="3754312" y="3061110"/>
              <a:ext cx="21445" cy="42840"/>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8"/>
            <p:cNvSpPr/>
            <p:nvPr/>
          </p:nvSpPr>
          <p:spPr>
            <a:xfrm>
              <a:off x="3838283" y="2987337"/>
              <a:ext cx="71755" cy="108994"/>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8"/>
            <p:cNvSpPr/>
            <p:nvPr/>
          </p:nvSpPr>
          <p:spPr>
            <a:xfrm>
              <a:off x="3829555" y="3057778"/>
              <a:ext cx="2251" cy="1194"/>
            </a:xfrm>
            <a:custGeom>
              <a:avLst/>
              <a:gdLst/>
              <a:ahLst/>
              <a:cxnLst/>
              <a:rect l="l" t="t" r="r" b="b"/>
              <a:pathLst>
                <a:path w="189" h="105" extrusionOk="0">
                  <a:moveTo>
                    <a:pt x="189" y="0"/>
                  </a:moveTo>
                  <a:lnTo>
                    <a:pt x="1" y="42"/>
                  </a:lnTo>
                  <a:lnTo>
                    <a:pt x="63" y="105"/>
                  </a:lnTo>
                  <a:lnTo>
                    <a:pt x="168" y="84"/>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8"/>
            <p:cNvSpPr/>
            <p:nvPr/>
          </p:nvSpPr>
          <p:spPr>
            <a:xfrm>
              <a:off x="3749584" y="2988770"/>
              <a:ext cx="104905" cy="77822"/>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341" name="Google Shape;2341;p68"/>
            <p:cNvSpPr/>
            <p:nvPr/>
          </p:nvSpPr>
          <p:spPr>
            <a:xfrm>
              <a:off x="3767267" y="3053013"/>
              <a:ext cx="78744" cy="64493"/>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8"/>
            <p:cNvSpPr/>
            <p:nvPr/>
          </p:nvSpPr>
          <p:spPr>
            <a:xfrm>
              <a:off x="3805645" y="3058722"/>
              <a:ext cx="52322" cy="7496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8"/>
            <p:cNvSpPr/>
            <p:nvPr/>
          </p:nvSpPr>
          <p:spPr>
            <a:xfrm>
              <a:off x="3805883" y="3130585"/>
              <a:ext cx="39378" cy="40702"/>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8"/>
            <p:cNvSpPr/>
            <p:nvPr/>
          </p:nvSpPr>
          <p:spPr>
            <a:xfrm>
              <a:off x="3809622" y="3131301"/>
              <a:ext cx="13967" cy="8575"/>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8"/>
            <p:cNvSpPr/>
            <p:nvPr/>
          </p:nvSpPr>
          <p:spPr>
            <a:xfrm>
              <a:off x="3822327" y="3120122"/>
              <a:ext cx="52834" cy="59023"/>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8"/>
            <p:cNvSpPr/>
            <p:nvPr/>
          </p:nvSpPr>
          <p:spPr>
            <a:xfrm>
              <a:off x="3828067" y="3174369"/>
              <a:ext cx="7478" cy="9769"/>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8"/>
            <p:cNvSpPr/>
            <p:nvPr/>
          </p:nvSpPr>
          <p:spPr>
            <a:xfrm>
              <a:off x="3947654" y="3151533"/>
              <a:ext cx="76994" cy="74956"/>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8"/>
            <p:cNvSpPr/>
            <p:nvPr/>
          </p:nvSpPr>
          <p:spPr>
            <a:xfrm>
              <a:off x="3945415" y="3152954"/>
              <a:ext cx="13956" cy="10963"/>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8"/>
            <p:cNvSpPr/>
            <p:nvPr/>
          </p:nvSpPr>
          <p:spPr>
            <a:xfrm>
              <a:off x="3945415" y="3159380"/>
              <a:ext cx="13706" cy="15956"/>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8"/>
            <p:cNvSpPr/>
            <p:nvPr/>
          </p:nvSpPr>
          <p:spPr>
            <a:xfrm>
              <a:off x="3829055" y="3110126"/>
              <a:ext cx="131316" cy="124222"/>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351" name="Google Shape;2351;p68"/>
            <p:cNvSpPr/>
            <p:nvPr/>
          </p:nvSpPr>
          <p:spPr>
            <a:xfrm>
              <a:off x="3970326" y="3207451"/>
              <a:ext cx="21934" cy="52837"/>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8"/>
            <p:cNvSpPr/>
            <p:nvPr/>
          </p:nvSpPr>
          <p:spPr>
            <a:xfrm>
              <a:off x="3895082" y="3199593"/>
              <a:ext cx="81233" cy="6616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8"/>
            <p:cNvSpPr/>
            <p:nvPr/>
          </p:nvSpPr>
          <p:spPr>
            <a:xfrm>
              <a:off x="3824328" y="3184365"/>
              <a:ext cx="86210" cy="81393"/>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8"/>
            <p:cNvSpPr/>
            <p:nvPr/>
          </p:nvSpPr>
          <p:spPr>
            <a:xfrm>
              <a:off x="3916754" y="3249086"/>
              <a:ext cx="53834" cy="46889"/>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68"/>
            <p:cNvSpPr/>
            <p:nvPr/>
          </p:nvSpPr>
          <p:spPr>
            <a:xfrm>
              <a:off x="3879638" y="3263609"/>
              <a:ext cx="64539" cy="61639"/>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8"/>
            <p:cNvSpPr/>
            <p:nvPr/>
          </p:nvSpPr>
          <p:spPr>
            <a:xfrm>
              <a:off x="3824578" y="3257889"/>
              <a:ext cx="92188" cy="82826"/>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357" name="Google Shape;2357;p68"/>
            <p:cNvSpPr/>
            <p:nvPr/>
          </p:nvSpPr>
          <p:spPr>
            <a:xfrm>
              <a:off x="3953131" y="3215060"/>
              <a:ext cx="71767" cy="110427"/>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8"/>
            <p:cNvSpPr/>
            <p:nvPr/>
          </p:nvSpPr>
          <p:spPr>
            <a:xfrm>
              <a:off x="3951893" y="3317378"/>
              <a:ext cx="9978" cy="10724"/>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8"/>
            <p:cNvSpPr/>
            <p:nvPr/>
          </p:nvSpPr>
          <p:spPr>
            <a:xfrm>
              <a:off x="3925232" y="3338554"/>
              <a:ext cx="15956" cy="1429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8"/>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8"/>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68"/>
            <p:cNvSpPr/>
            <p:nvPr/>
          </p:nvSpPr>
          <p:spPr>
            <a:xfrm>
              <a:off x="4014919" y="2846238"/>
              <a:ext cx="33651" cy="9053"/>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8"/>
            <p:cNvSpPr/>
            <p:nvPr/>
          </p:nvSpPr>
          <p:spPr>
            <a:xfrm>
              <a:off x="4036853" y="2853608"/>
              <a:ext cx="1250" cy="1205"/>
            </a:xfrm>
            <a:custGeom>
              <a:avLst/>
              <a:gdLst/>
              <a:ahLst/>
              <a:cxnLst/>
              <a:rect l="l" t="t" r="r" b="b"/>
              <a:pathLst>
                <a:path w="105" h="106" fill="none" extrusionOk="0">
                  <a:moveTo>
                    <a:pt x="105" y="105"/>
                  </a:moveTo>
                  <a:lnTo>
                    <a:pt x="0" y="1"/>
                  </a:lnTo>
                </a:path>
              </a:pathLst>
            </a:custGeom>
            <a:solidFill>
              <a:srgbClr val="5F7D95"/>
            </a:solid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68"/>
            <p:cNvSpPr/>
            <p:nvPr/>
          </p:nvSpPr>
          <p:spPr>
            <a:xfrm>
              <a:off x="4346543" y="2948318"/>
              <a:ext cx="21183" cy="11907"/>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8"/>
            <p:cNvSpPr/>
            <p:nvPr/>
          </p:nvSpPr>
          <p:spPr>
            <a:xfrm>
              <a:off x="3878888" y="2847660"/>
              <a:ext cx="16706" cy="13579"/>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8"/>
            <p:cNvSpPr/>
            <p:nvPr/>
          </p:nvSpPr>
          <p:spPr>
            <a:xfrm>
              <a:off x="3865182" y="2817204"/>
              <a:ext cx="27923" cy="34993"/>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7" name="Google Shape;2367;p68"/>
          <p:cNvGrpSpPr/>
          <p:nvPr/>
        </p:nvGrpSpPr>
        <p:grpSpPr>
          <a:xfrm>
            <a:off x="3554131" y="1233340"/>
            <a:ext cx="2078182" cy="1366558"/>
            <a:chOff x="235800" y="830650"/>
            <a:chExt cx="6978450" cy="4588844"/>
          </a:xfrm>
        </p:grpSpPr>
        <p:sp>
          <p:nvSpPr>
            <p:cNvPr id="2368" name="Google Shape;2368;p68"/>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8"/>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8"/>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8"/>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8"/>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8"/>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4" name="Google Shape;2374;p68"/>
          <p:cNvGrpSpPr/>
          <p:nvPr/>
        </p:nvGrpSpPr>
        <p:grpSpPr>
          <a:xfrm>
            <a:off x="742628" y="3064442"/>
            <a:ext cx="2622876" cy="1333540"/>
            <a:chOff x="238125" y="1038125"/>
            <a:chExt cx="7146800" cy="3633625"/>
          </a:xfrm>
        </p:grpSpPr>
        <p:sp>
          <p:nvSpPr>
            <p:cNvPr id="2375" name="Google Shape;2375;p68"/>
            <p:cNvSpPr/>
            <p:nvPr/>
          </p:nvSpPr>
          <p:spPr>
            <a:xfrm>
              <a:off x="6256150" y="3780375"/>
              <a:ext cx="62400" cy="53425"/>
            </a:xfrm>
            <a:custGeom>
              <a:avLst/>
              <a:gdLst/>
              <a:ahLst/>
              <a:cxnLst/>
              <a:rect l="l" t="t" r="r" b="b"/>
              <a:pathLst>
                <a:path w="2496" h="2137" extrusionOk="0">
                  <a:moveTo>
                    <a:pt x="1065" y="0"/>
                  </a:moveTo>
                  <a:cubicBezTo>
                    <a:pt x="472"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8"/>
            <p:cNvSpPr/>
            <p:nvPr/>
          </p:nvSpPr>
          <p:spPr>
            <a:xfrm>
              <a:off x="6256150" y="3856775"/>
              <a:ext cx="62200" cy="53250"/>
            </a:xfrm>
            <a:custGeom>
              <a:avLst/>
              <a:gdLst/>
              <a:ahLst/>
              <a:cxnLst/>
              <a:rect l="l" t="t" r="r" b="b"/>
              <a:pathLst>
                <a:path w="2488" h="2130" extrusionOk="0">
                  <a:moveTo>
                    <a:pt x="1065" y="1"/>
                  </a:moveTo>
                  <a:cubicBezTo>
                    <a:pt x="480" y="1"/>
                    <a:pt x="0" y="472"/>
                    <a:pt x="0" y="1066"/>
                  </a:cubicBezTo>
                  <a:cubicBezTo>
                    <a:pt x="0" y="1704"/>
                    <a:pt x="524" y="2129"/>
                    <a:pt x="1070" y="2129"/>
                  </a:cubicBezTo>
                  <a:cubicBezTo>
                    <a:pt x="1331" y="2129"/>
                    <a:pt x="1597" y="2032"/>
                    <a:pt x="1813"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8"/>
            <p:cNvSpPr/>
            <p:nvPr/>
          </p:nvSpPr>
          <p:spPr>
            <a:xfrm>
              <a:off x="6256150" y="3932800"/>
              <a:ext cx="62200" cy="53425"/>
            </a:xfrm>
            <a:custGeom>
              <a:avLst/>
              <a:gdLst/>
              <a:ahLst/>
              <a:cxnLst/>
              <a:rect l="l" t="t" r="r" b="b"/>
              <a:pathLst>
                <a:path w="2488" h="2137" extrusionOk="0">
                  <a:moveTo>
                    <a:pt x="1065" y="0"/>
                  </a:moveTo>
                  <a:cubicBezTo>
                    <a:pt x="472" y="0"/>
                    <a:pt x="0" y="480"/>
                    <a:pt x="0" y="1065"/>
                  </a:cubicBezTo>
                  <a:cubicBezTo>
                    <a:pt x="0" y="1709"/>
                    <a:pt x="525" y="2137"/>
                    <a:pt x="1071" y="2137"/>
                  </a:cubicBezTo>
                  <a:cubicBezTo>
                    <a:pt x="1332" y="2137"/>
                    <a:pt x="1597" y="2039"/>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8"/>
            <p:cNvSpPr/>
            <p:nvPr/>
          </p:nvSpPr>
          <p:spPr>
            <a:xfrm>
              <a:off x="6332350"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8"/>
            <p:cNvSpPr/>
            <p:nvPr/>
          </p:nvSpPr>
          <p:spPr>
            <a:xfrm>
              <a:off x="6332350"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8"/>
            <p:cNvSpPr/>
            <p:nvPr/>
          </p:nvSpPr>
          <p:spPr>
            <a:xfrm>
              <a:off x="6408350" y="385677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8"/>
            <p:cNvSpPr/>
            <p:nvPr/>
          </p:nvSpPr>
          <p:spPr>
            <a:xfrm>
              <a:off x="6408350" y="3932800"/>
              <a:ext cx="62425" cy="53425"/>
            </a:xfrm>
            <a:custGeom>
              <a:avLst/>
              <a:gdLst/>
              <a:ahLst/>
              <a:cxnLst/>
              <a:rect l="l" t="t" r="r" b="b"/>
              <a:pathLst>
                <a:path w="2497" h="2137" extrusionOk="0">
                  <a:moveTo>
                    <a:pt x="1074" y="0"/>
                  </a:moveTo>
                  <a:cubicBezTo>
                    <a:pt x="481" y="0"/>
                    <a:pt x="1" y="480"/>
                    <a:pt x="1" y="1065"/>
                  </a:cubicBezTo>
                  <a:cubicBezTo>
                    <a:pt x="1" y="1709"/>
                    <a:pt x="526" y="2137"/>
                    <a:pt x="1075" y="2137"/>
                  </a:cubicBezTo>
                  <a:cubicBezTo>
                    <a:pt x="1337" y="2137"/>
                    <a:pt x="1604" y="2039"/>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8"/>
            <p:cNvSpPr/>
            <p:nvPr/>
          </p:nvSpPr>
          <p:spPr>
            <a:xfrm>
              <a:off x="6408350" y="4085225"/>
              <a:ext cx="62425" cy="53350"/>
            </a:xfrm>
            <a:custGeom>
              <a:avLst/>
              <a:gdLst/>
              <a:ahLst/>
              <a:cxnLst/>
              <a:rect l="l" t="t" r="r" b="b"/>
              <a:pathLst>
                <a:path w="2497" h="2134" extrusionOk="0">
                  <a:moveTo>
                    <a:pt x="1074" y="0"/>
                  </a:moveTo>
                  <a:cubicBezTo>
                    <a:pt x="481" y="0"/>
                    <a:pt x="9" y="480"/>
                    <a:pt x="1" y="1065"/>
                  </a:cubicBezTo>
                  <a:cubicBezTo>
                    <a:pt x="1" y="1709"/>
                    <a:pt x="526" y="2133"/>
                    <a:pt x="1075" y="2133"/>
                  </a:cubicBezTo>
                  <a:cubicBezTo>
                    <a:pt x="1337" y="2133"/>
                    <a:pt x="1604"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8"/>
            <p:cNvSpPr/>
            <p:nvPr/>
          </p:nvSpPr>
          <p:spPr>
            <a:xfrm>
              <a:off x="6484575" y="385677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8"/>
            <p:cNvSpPr/>
            <p:nvPr/>
          </p:nvSpPr>
          <p:spPr>
            <a:xfrm>
              <a:off x="648457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8"/>
            <p:cNvSpPr/>
            <p:nvPr/>
          </p:nvSpPr>
          <p:spPr>
            <a:xfrm>
              <a:off x="6484575" y="4161425"/>
              <a:ext cx="62425" cy="53300"/>
            </a:xfrm>
            <a:custGeom>
              <a:avLst/>
              <a:gdLst/>
              <a:ahLst/>
              <a:cxnLst/>
              <a:rect l="l" t="t" r="r" b="b"/>
              <a:pathLst>
                <a:path w="2497" h="2132" extrusionOk="0">
                  <a:moveTo>
                    <a:pt x="1065" y="1"/>
                  </a:moveTo>
                  <a:cubicBezTo>
                    <a:pt x="480" y="1"/>
                    <a:pt x="1" y="472"/>
                    <a:pt x="1" y="1066"/>
                  </a:cubicBezTo>
                  <a:cubicBezTo>
                    <a:pt x="1" y="1708"/>
                    <a:pt x="523" y="2131"/>
                    <a:pt x="1070" y="2131"/>
                  </a:cubicBezTo>
                  <a:cubicBezTo>
                    <a:pt x="1333" y="2131"/>
                    <a:pt x="1602"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8"/>
            <p:cNvSpPr/>
            <p:nvPr/>
          </p:nvSpPr>
          <p:spPr>
            <a:xfrm>
              <a:off x="6484575" y="40852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8"/>
            <p:cNvSpPr/>
            <p:nvPr/>
          </p:nvSpPr>
          <p:spPr>
            <a:xfrm>
              <a:off x="6484575" y="4009000"/>
              <a:ext cx="62425" cy="53350"/>
            </a:xfrm>
            <a:custGeom>
              <a:avLst/>
              <a:gdLst/>
              <a:ahLst/>
              <a:cxnLst/>
              <a:rect l="l" t="t" r="r" b="b"/>
              <a:pathLst>
                <a:path w="2497" h="2134" extrusionOk="0">
                  <a:moveTo>
                    <a:pt x="1065" y="1"/>
                  </a:moveTo>
                  <a:cubicBezTo>
                    <a:pt x="480" y="1"/>
                    <a:pt x="1" y="480"/>
                    <a:pt x="1" y="1066"/>
                  </a:cubicBezTo>
                  <a:cubicBezTo>
                    <a:pt x="1" y="1710"/>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8"/>
            <p:cNvSpPr/>
            <p:nvPr/>
          </p:nvSpPr>
          <p:spPr>
            <a:xfrm>
              <a:off x="6638425" y="3856775"/>
              <a:ext cx="62425" cy="53250"/>
            </a:xfrm>
            <a:custGeom>
              <a:avLst/>
              <a:gdLst/>
              <a:ahLst/>
              <a:cxnLst/>
              <a:rect l="l" t="t" r="r" b="b"/>
              <a:pathLst>
                <a:path w="2497" h="2130" extrusionOk="0">
                  <a:moveTo>
                    <a:pt x="1065" y="1"/>
                  </a:moveTo>
                  <a:cubicBezTo>
                    <a:pt x="480" y="1"/>
                    <a:pt x="9"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8"/>
            <p:cNvSpPr/>
            <p:nvPr/>
          </p:nvSpPr>
          <p:spPr>
            <a:xfrm>
              <a:off x="663842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8"/>
            <p:cNvSpPr/>
            <p:nvPr/>
          </p:nvSpPr>
          <p:spPr>
            <a:xfrm>
              <a:off x="6638425" y="4161425"/>
              <a:ext cx="62425" cy="53300"/>
            </a:xfrm>
            <a:custGeom>
              <a:avLst/>
              <a:gdLst/>
              <a:ahLst/>
              <a:cxnLst/>
              <a:rect l="l" t="t" r="r" b="b"/>
              <a:pathLst>
                <a:path w="2497" h="2132" extrusionOk="0">
                  <a:moveTo>
                    <a:pt x="1065" y="1"/>
                  </a:moveTo>
                  <a:cubicBezTo>
                    <a:pt x="480" y="1"/>
                    <a:pt x="1" y="472"/>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8"/>
            <p:cNvSpPr/>
            <p:nvPr/>
          </p:nvSpPr>
          <p:spPr>
            <a:xfrm>
              <a:off x="6638425" y="4085225"/>
              <a:ext cx="62425" cy="53350"/>
            </a:xfrm>
            <a:custGeom>
              <a:avLst/>
              <a:gdLst/>
              <a:ahLst/>
              <a:cxnLst/>
              <a:rect l="l" t="t" r="r" b="b"/>
              <a:pathLst>
                <a:path w="2497" h="2134" extrusionOk="0">
                  <a:moveTo>
                    <a:pt x="1065" y="0"/>
                  </a:moveTo>
                  <a:cubicBezTo>
                    <a:pt x="480" y="0"/>
                    <a:pt x="9" y="480"/>
                    <a:pt x="1" y="1065"/>
                  </a:cubicBezTo>
                  <a:cubicBezTo>
                    <a:pt x="1" y="1709"/>
                    <a:pt x="526" y="2133"/>
                    <a:pt x="1074"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8"/>
            <p:cNvSpPr/>
            <p:nvPr/>
          </p:nvSpPr>
          <p:spPr>
            <a:xfrm>
              <a:off x="6638425" y="4009000"/>
              <a:ext cx="62425" cy="53350"/>
            </a:xfrm>
            <a:custGeom>
              <a:avLst/>
              <a:gdLst/>
              <a:ahLst/>
              <a:cxnLst/>
              <a:rect l="l" t="t" r="r" b="b"/>
              <a:pathLst>
                <a:path w="2497" h="2134" extrusionOk="0">
                  <a:moveTo>
                    <a:pt x="1065" y="1"/>
                  </a:moveTo>
                  <a:cubicBezTo>
                    <a:pt x="480" y="1"/>
                    <a:pt x="1" y="480"/>
                    <a:pt x="1" y="1066"/>
                  </a:cubicBezTo>
                  <a:cubicBezTo>
                    <a:pt x="1" y="1710"/>
                    <a:pt x="530" y="2134"/>
                    <a:pt x="1078" y="2134"/>
                  </a:cubicBezTo>
                  <a:cubicBezTo>
                    <a:pt x="1340" y="2134"/>
                    <a:pt x="1606"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8"/>
            <p:cNvSpPr/>
            <p:nvPr/>
          </p:nvSpPr>
          <p:spPr>
            <a:xfrm>
              <a:off x="6715450" y="393280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8"/>
            <p:cNvSpPr/>
            <p:nvPr/>
          </p:nvSpPr>
          <p:spPr>
            <a:xfrm>
              <a:off x="6715450" y="40852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8"/>
            <p:cNvSpPr/>
            <p:nvPr/>
          </p:nvSpPr>
          <p:spPr>
            <a:xfrm>
              <a:off x="6715450" y="4009000"/>
              <a:ext cx="62225" cy="53350"/>
            </a:xfrm>
            <a:custGeom>
              <a:avLst/>
              <a:gdLst/>
              <a:ahLst/>
              <a:cxnLst/>
              <a:rect l="l" t="t" r="r" b="b"/>
              <a:pathLst>
                <a:path w="2489" h="2134" extrusionOk="0">
                  <a:moveTo>
                    <a:pt x="1066" y="1"/>
                  </a:moveTo>
                  <a:cubicBezTo>
                    <a:pt x="480" y="1"/>
                    <a:pt x="1" y="480"/>
                    <a:pt x="1" y="1066"/>
                  </a:cubicBezTo>
                  <a:cubicBezTo>
                    <a:pt x="1" y="1710"/>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8"/>
            <p:cNvSpPr/>
            <p:nvPr/>
          </p:nvSpPr>
          <p:spPr>
            <a:xfrm>
              <a:off x="6408350" y="4009000"/>
              <a:ext cx="62425" cy="53350"/>
            </a:xfrm>
            <a:custGeom>
              <a:avLst/>
              <a:gdLst/>
              <a:ahLst/>
              <a:cxnLst/>
              <a:rect l="l" t="t" r="r" b="b"/>
              <a:pathLst>
                <a:path w="2497" h="2134" extrusionOk="0">
                  <a:moveTo>
                    <a:pt x="1074" y="1"/>
                  </a:moveTo>
                  <a:cubicBezTo>
                    <a:pt x="481" y="1"/>
                    <a:pt x="1"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8"/>
            <p:cNvSpPr/>
            <p:nvPr/>
          </p:nvSpPr>
          <p:spPr>
            <a:xfrm>
              <a:off x="6332350"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8"/>
            <p:cNvSpPr/>
            <p:nvPr/>
          </p:nvSpPr>
          <p:spPr>
            <a:xfrm>
              <a:off x="6256150" y="4009000"/>
              <a:ext cx="62200" cy="53350"/>
            </a:xfrm>
            <a:custGeom>
              <a:avLst/>
              <a:gdLst/>
              <a:ahLst/>
              <a:cxnLst/>
              <a:rect l="l" t="t" r="r" b="b"/>
              <a:pathLst>
                <a:path w="2488" h="2134" extrusionOk="0">
                  <a:moveTo>
                    <a:pt x="1065" y="1"/>
                  </a:moveTo>
                  <a:cubicBezTo>
                    <a:pt x="472" y="1"/>
                    <a:pt x="0" y="480"/>
                    <a:pt x="0" y="1066"/>
                  </a:cubicBezTo>
                  <a:cubicBezTo>
                    <a:pt x="0" y="1710"/>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8"/>
            <p:cNvSpPr/>
            <p:nvPr/>
          </p:nvSpPr>
          <p:spPr>
            <a:xfrm>
              <a:off x="5951475"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8"/>
            <p:cNvSpPr/>
            <p:nvPr/>
          </p:nvSpPr>
          <p:spPr>
            <a:xfrm>
              <a:off x="5951475" y="4009000"/>
              <a:ext cx="62225" cy="53350"/>
            </a:xfrm>
            <a:custGeom>
              <a:avLst/>
              <a:gdLst/>
              <a:ahLst/>
              <a:cxnLst/>
              <a:rect l="l" t="t" r="r" b="b"/>
              <a:pathLst>
                <a:path w="2489" h="2134" extrusionOk="0">
                  <a:moveTo>
                    <a:pt x="1066" y="1"/>
                  </a:moveTo>
                  <a:cubicBezTo>
                    <a:pt x="472"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8"/>
            <p:cNvSpPr/>
            <p:nvPr/>
          </p:nvSpPr>
          <p:spPr>
            <a:xfrm>
              <a:off x="6027500" y="385677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8"/>
            <p:cNvSpPr/>
            <p:nvPr/>
          </p:nvSpPr>
          <p:spPr>
            <a:xfrm>
              <a:off x="6027500" y="39328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5"/>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8"/>
            <p:cNvSpPr/>
            <p:nvPr/>
          </p:nvSpPr>
          <p:spPr>
            <a:xfrm>
              <a:off x="6027500" y="4009000"/>
              <a:ext cx="62425" cy="53350"/>
            </a:xfrm>
            <a:custGeom>
              <a:avLst/>
              <a:gdLst/>
              <a:ahLst/>
              <a:cxnLst/>
              <a:rect l="l" t="t" r="r" b="b"/>
              <a:pathLst>
                <a:path w="2497" h="2134" extrusionOk="0">
                  <a:moveTo>
                    <a:pt x="1073" y="1"/>
                  </a:moveTo>
                  <a:cubicBezTo>
                    <a:pt x="480" y="1"/>
                    <a:pt x="9" y="480"/>
                    <a:pt x="0" y="1066"/>
                  </a:cubicBezTo>
                  <a:cubicBezTo>
                    <a:pt x="0" y="1710"/>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8"/>
            <p:cNvSpPr/>
            <p:nvPr/>
          </p:nvSpPr>
          <p:spPr>
            <a:xfrm>
              <a:off x="6103700" y="3780375"/>
              <a:ext cx="62425" cy="53475"/>
            </a:xfrm>
            <a:custGeom>
              <a:avLst/>
              <a:gdLst/>
              <a:ahLst/>
              <a:cxnLst/>
              <a:rect l="l" t="t" r="r" b="b"/>
              <a:pathLst>
                <a:path w="2497" h="2139" extrusionOk="0">
                  <a:moveTo>
                    <a:pt x="1066" y="0"/>
                  </a:moveTo>
                  <a:cubicBezTo>
                    <a:pt x="481" y="0"/>
                    <a:pt x="1" y="480"/>
                    <a:pt x="1" y="1073"/>
                  </a:cubicBezTo>
                  <a:cubicBezTo>
                    <a:pt x="6" y="1715"/>
                    <a:pt x="530" y="2139"/>
                    <a:pt x="1078" y="2139"/>
                  </a:cubicBezTo>
                  <a:cubicBezTo>
                    <a:pt x="1342" y="2139"/>
                    <a:pt x="1611" y="2040"/>
                    <a:pt x="1830"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8"/>
            <p:cNvSpPr/>
            <p:nvPr/>
          </p:nvSpPr>
          <p:spPr>
            <a:xfrm>
              <a:off x="6103700" y="3856775"/>
              <a:ext cx="62425" cy="53300"/>
            </a:xfrm>
            <a:custGeom>
              <a:avLst/>
              <a:gdLst/>
              <a:ahLst/>
              <a:cxnLst/>
              <a:rect l="l" t="t" r="r" b="b"/>
              <a:pathLst>
                <a:path w="2497" h="2132" extrusionOk="0">
                  <a:moveTo>
                    <a:pt x="1066" y="1"/>
                  </a:moveTo>
                  <a:cubicBezTo>
                    <a:pt x="481" y="1"/>
                    <a:pt x="1" y="480"/>
                    <a:pt x="1" y="1066"/>
                  </a:cubicBezTo>
                  <a:cubicBezTo>
                    <a:pt x="6" y="1708"/>
                    <a:pt x="530" y="2131"/>
                    <a:pt x="1075" y="2131"/>
                  </a:cubicBezTo>
                  <a:cubicBezTo>
                    <a:pt x="1338" y="2131"/>
                    <a:pt x="1605"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8"/>
            <p:cNvSpPr/>
            <p:nvPr/>
          </p:nvSpPr>
          <p:spPr>
            <a:xfrm>
              <a:off x="6103700" y="3932800"/>
              <a:ext cx="62425" cy="53475"/>
            </a:xfrm>
            <a:custGeom>
              <a:avLst/>
              <a:gdLst/>
              <a:ahLst/>
              <a:cxnLst/>
              <a:rect l="l" t="t" r="r" b="b"/>
              <a:pathLst>
                <a:path w="2497" h="2139" extrusionOk="0">
                  <a:moveTo>
                    <a:pt x="1066" y="0"/>
                  </a:moveTo>
                  <a:cubicBezTo>
                    <a:pt x="481" y="0"/>
                    <a:pt x="1" y="480"/>
                    <a:pt x="1" y="1073"/>
                  </a:cubicBezTo>
                  <a:cubicBezTo>
                    <a:pt x="6" y="1715"/>
                    <a:pt x="530" y="2139"/>
                    <a:pt x="1075" y="2139"/>
                  </a:cubicBezTo>
                  <a:cubicBezTo>
                    <a:pt x="1338" y="2139"/>
                    <a:pt x="1605" y="2041"/>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8"/>
            <p:cNvSpPr/>
            <p:nvPr/>
          </p:nvSpPr>
          <p:spPr>
            <a:xfrm>
              <a:off x="6103700" y="4009000"/>
              <a:ext cx="62425" cy="53350"/>
            </a:xfrm>
            <a:custGeom>
              <a:avLst/>
              <a:gdLst/>
              <a:ahLst/>
              <a:cxnLst/>
              <a:rect l="l" t="t" r="r" b="b"/>
              <a:pathLst>
                <a:path w="2497" h="2134" extrusionOk="0">
                  <a:moveTo>
                    <a:pt x="1066" y="1"/>
                  </a:moveTo>
                  <a:cubicBezTo>
                    <a:pt x="481" y="1"/>
                    <a:pt x="1" y="480"/>
                    <a:pt x="1" y="1066"/>
                  </a:cubicBezTo>
                  <a:cubicBezTo>
                    <a:pt x="1" y="1710"/>
                    <a:pt x="530" y="2134"/>
                    <a:pt x="1079" y="2134"/>
                  </a:cubicBezTo>
                  <a:cubicBezTo>
                    <a:pt x="1340" y="2134"/>
                    <a:pt x="1607"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8"/>
            <p:cNvSpPr/>
            <p:nvPr/>
          </p:nvSpPr>
          <p:spPr>
            <a:xfrm>
              <a:off x="61799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8"/>
            <p:cNvSpPr/>
            <p:nvPr/>
          </p:nvSpPr>
          <p:spPr>
            <a:xfrm>
              <a:off x="61799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8"/>
            <p:cNvSpPr/>
            <p:nvPr/>
          </p:nvSpPr>
          <p:spPr>
            <a:xfrm>
              <a:off x="61799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8"/>
            <p:cNvSpPr/>
            <p:nvPr/>
          </p:nvSpPr>
          <p:spPr>
            <a:xfrm>
              <a:off x="61799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8"/>
            <p:cNvSpPr/>
            <p:nvPr/>
          </p:nvSpPr>
          <p:spPr>
            <a:xfrm>
              <a:off x="61799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8"/>
            <p:cNvSpPr/>
            <p:nvPr/>
          </p:nvSpPr>
          <p:spPr>
            <a:xfrm>
              <a:off x="717030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8"/>
            <p:cNvSpPr/>
            <p:nvPr/>
          </p:nvSpPr>
          <p:spPr>
            <a:xfrm>
              <a:off x="68656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8"/>
            <p:cNvSpPr/>
            <p:nvPr/>
          </p:nvSpPr>
          <p:spPr>
            <a:xfrm>
              <a:off x="686565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8"/>
            <p:cNvSpPr/>
            <p:nvPr/>
          </p:nvSpPr>
          <p:spPr>
            <a:xfrm>
              <a:off x="69418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8"/>
            <p:cNvSpPr/>
            <p:nvPr/>
          </p:nvSpPr>
          <p:spPr>
            <a:xfrm>
              <a:off x="6789225" y="3627950"/>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8"/>
            <p:cNvSpPr/>
            <p:nvPr/>
          </p:nvSpPr>
          <p:spPr>
            <a:xfrm>
              <a:off x="6637000" y="3475725"/>
              <a:ext cx="62225" cy="53350"/>
            </a:xfrm>
            <a:custGeom>
              <a:avLst/>
              <a:gdLst/>
              <a:ahLst/>
              <a:cxnLst/>
              <a:rect l="l" t="t" r="r" b="b"/>
              <a:pathLst>
                <a:path w="2489" h="2134" extrusionOk="0">
                  <a:moveTo>
                    <a:pt x="1066" y="0"/>
                  </a:moveTo>
                  <a:cubicBezTo>
                    <a:pt x="472" y="0"/>
                    <a:pt x="1" y="472"/>
                    <a:pt x="1" y="1065"/>
                  </a:cubicBezTo>
                  <a:cubicBezTo>
                    <a:pt x="1" y="1709"/>
                    <a:pt x="526" y="2133"/>
                    <a:pt x="1072" y="2133"/>
                  </a:cubicBezTo>
                  <a:cubicBezTo>
                    <a:pt x="1333" y="2133"/>
                    <a:pt x="1598" y="2037"/>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68"/>
            <p:cNvSpPr/>
            <p:nvPr/>
          </p:nvSpPr>
          <p:spPr>
            <a:xfrm>
              <a:off x="6256150" y="3399500"/>
              <a:ext cx="62200" cy="53350"/>
            </a:xfrm>
            <a:custGeom>
              <a:avLst/>
              <a:gdLst/>
              <a:ahLst/>
              <a:cxnLst/>
              <a:rect l="l" t="t" r="r" b="b"/>
              <a:pathLst>
                <a:path w="2488" h="2134" extrusionOk="0">
                  <a:moveTo>
                    <a:pt x="1065" y="1"/>
                  </a:moveTo>
                  <a:cubicBezTo>
                    <a:pt x="472" y="1"/>
                    <a:pt x="0" y="480"/>
                    <a:pt x="0" y="1066"/>
                  </a:cubicBezTo>
                  <a:cubicBezTo>
                    <a:pt x="0" y="1709"/>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68"/>
            <p:cNvSpPr/>
            <p:nvPr/>
          </p:nvSpPr>
          <p:spPr>
            <a:xfrm>
              <a:off x="6484575" y="355192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8"/>
            <p:cNvSpPr/>
            <p:nvPr/>
          </p:nvSpPr>
          <p:spPr>
            <a:xfrm>
              <a:off x="6484575" y="34757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8"/>
            <p:cNvSpPr/>
            <p:nvPr/>
          </p:nvSpPr>
          <p:spPr>
            <a:xfrm>
              <a:off x="6408350" y="355192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8"/>
            <p:cNvSpPr/>
            <p:nvPr/>
          </p:nvSpPr>
          <p:spPr>
            <a:xfrm>
              <a:off x="6408350" y="3475725"/>
              <a:ext cx="62425" cy="53350"/>
            </a:xfrm>
            <a:custGeom>
              <a:avLst/>
              <a:gdLst/>
              <a:ahLst/>
              <a:cxnLst/>
              <a:rect l="l" t="t" r="r" b="b"/>
              <a:pathLst>
                <a:path w="2497" h="2134" extrusionOk="0">
                  <a:moveTo>
                    <a:pt x="1074" y="0"/>
                  </a:moveTo>
                  <a:cubicBezTo>
                    <a:pt x="481" y="0"/>
                    <a:pt x="1" y="472"/>
                    <a:pt x="1" y="1065"/>
                  </a:cubicBezTo>
                  <a:cubicBezTo>
                    <a:pt x="1" y="1709"/>
                    <a:pt x="526" y="2133"/>
                    <a:pt x="1075" y="2133"/>
                  </a:cubicBezTo>
                  <a:cubicBezTo>
                    <a:pt x="1337" y="2133"/>
                    <a:pt x="1604"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8"/>
            <p:cNvSpPr/>
            <p:nvPr/>
          </p:nvSpPr>
          <p:spPr>
            <a:xfrm>
              <a:off x="6332350"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8"/>
            <p:cNvSpPr/>
            <p:nvPr/>
          </p:nvSpPr>
          <p:spPr>
            <a:xfrm>
              <a:off x="6332350" y="33995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8"/>
            <p:cNvSpPr/>
            <p:nvPr/>
          </p:nvSpPr>
          <p:spPr>
            <a:xfrm>
              <a:off x="7094075" y="4237450"/>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40"/>
                    <a:pt x="1822" y="1821"/>
                  </a:cubicBezTo>
                  <a:cubicBezTo>
                    <a:pt x="2496"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8"/>
            <p:cNvSpPr/>
            <p:nvPr/>
          </p:nvSpPr>
          <p:spPr>
            <a:xfrm>
              <a:off x="7017875" y="4389875"/>
              <a:ext cx="62400" cy="53350"/>
            </a:xfrm>
            <a:custGeom>
              <a:avLst/>
              <a:gdLst/>
              <a:ahLst/>
              <a:cxnLst/>
              <a:rect l="l" t="t" r="r" b="b"/>
              <a:pathLst>
                <a:path w="2496" h="2134" extrusionOk="0">
                  <a:moveTo>
                    <a:pt x="1073" y="0"/>
                  </a:moveTo>
                  <a:cubicBezTo>
                    <a:pt x="480" y="0"/>
                    <a:pt x="8"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8"/>
            <p:cNvSpPr/>
            <p:nvPr/>
          </p:nvSpPr>
          <p:spPr>
            <a:xfrm>
              <a:off x="7017875" y="4313650"/>
              <a:ext cx="62400" cy="53450"/>
            </a:xfrm>
            <a:custGeom>
              <a:avLst/>
              <a:gdLst/>
              <a:ahLst/>
              <a:cxnLst/>
              <a:rect l="l" t="t" r="r" b="b"/>
              <a:pathLst>
                <a:path w="2496" h="2138" extrusionOk="0">
                  <a:moveTo>
                    <a:pt x="1073" y="1"/>
                  </a:moveTo>
                  <a:cubicBezTo>
                    <a:pt x="480" y="1"/>
                    <a:pt x="8" y="480"/>
                    <a:pt x="0" y="1066"/>
                  </a:cubicBezTo>
                  <a:cubicBezTo>
                    <a:pt x="0" y="1709"/>
                    <a:pt x="529" y="2137"/>
                    <a:pt x="1078" y="2137"/>
                  </a:cubicBezTo>
                  <a:cubicBezTo>
                    <a:pt x="1339"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8"/>
            <p:cNvSpPr/>
            <p:nvPr/>
          </p:nvSpPr>
          <p:spPr>
            <a:xfrm>
              <a:off x="6941850" y="438987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8"/>
            <p:cNvSpPr/>
            <p:nvPr/>
          </p:nvSpPr>
          <p:spPr>
            <a:xfrm>
              <a:off x="6484575" y="438987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8"/>
            <p:cNvSpPr/>
            <p:nvPr/>
          </p:nvSpPr>
          <p:spPr>
            <a:xfrm>
              <a:off x="6560800" y="42374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8"/>
            <p:cNvSpPr/>
            <p:nvPr/>
          </p:nvSpPr>
          <p:spPr>
            <a:xfrm>
              <a:off x="6560800" y="4161425"/>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8"/>
            <p:cNvSpPr/>
            <p:nvPr/>
          </p:nvSpPr>
          <p:spPr>
            <a:xfrm>
              <a:off x="6560800" y="40852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8"/>
            <p:cNvSpPr/>
            <p:nvPr/>
          </p:nvSpPr>
          <p:spPr>
            <a:xfrm>
              <a:off x="6560800" y="4009000"/>
              <a:ext cx="62200" cy="53350"/>
            </a:xfrm>
            <a:custGeom>
              <a:avLst/>
              <a:gdLst/>
              <a:ahLst/>
              <a:cxnLst/>
              <a:rect l="l" t="t" r="r" b="b"/>
              <a:pathLst>
                <a:path w="2488" h="2134" extrusionOk="0">
                  <a:moveTo>
                    <a:pt x="1065" y="1"/>
                  </a:moveTo>
                  <a:cubicBezTo>
                    <a:pt x="480"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8"/>
            <p:cNvSpPr/>
            <p:nvPr/>
          </p:nvSpPr>
          <p:spPr>
            <a:xfrm>
              <a:off x="6560800" y="39328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8"/>
            <p:cNvSpPr/>
            <p:nvPr/>
          </p:nvSpPr>
          <p:spPr>
            <a:xfrm>
              <a:off x="65608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8"/>
            <p:cNvSpPr/>
            <p:nvPr/>
          </p:nvSpPr>
          <p:spPr>
            <a:xfrm>
              <a:off x="65608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8"/>
            <p:cNvSpPr/>
            <p:nvPr/>
          </p:nvSpPr>
          <p:spPr>
            <a:xfrm>
              <a:off x="6484575" y="4237450"/>
              <a:ext cx="62425" cy="53425"/>
            </a:xfrm>
            <a:custGeom>
              <a:avLst/>
              <a:gdLst/>
              <a:ahLst/>
              <a:cxnLst/>
              <a:rect l="l" t="t" r="r" b="b"/>
              <a:pathLst>
                <a:path w="2497" h="2137" extrusionOk="0">
                  <a:moveTo>
                    <a:pt x="1065" y="0"/>
                  </a:moveTo>
                  <a:cubicBezTo>
                    <a:pt x="480" y="8"/>
                    <a:pt x="1" y="480"/>
                    <a:pt x="1" y="1073"/>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8"/>
            <p:cNvSpPr/>
            <p:nvPr/>
          </p:nvSpPr>
          <p:spPr>
            <a:xfrm>
              <a:off x="6484575" y="3780375"/>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8"/>
            <p:cNvSpPr/>
            <p:nvPr/>
          </p:nvSpPr>
          <p:spPr>
            <a:xfrm>
              <a:off x="6484575" y="3704150"/>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8"/>
            <p:cNvSpPr/>
            <p:nvPr/>
          </p:nvSpPr>
          <p:spPr>
            <a:xfrm>
              <a:off x="6408350" y="4237450"/>
              <a:ext cx="62425" cy="53425"/>
            </a:xfrm>
            <a:custGeom>
              <a:avLst/>
              <a:gdLst/>
              <a:ahLst/>
              <a:cxnLst/>
              <a:rect l="l" t="t" r="r" b="b"/>
              <a:pathLst>
                <a:path w="2497" h="2137" extrusionOk="0">
                  <a:moveTo>
                    <a:pt x="1074" y="0"/>
                  </a:moveTo>
                  <a:cubicBezTo>
                    <a:pt x="481" y="8"/>
                    <a:pt x="9" y="480"/>
                    <a:pt x="1" y="1073"/>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8"/>
            <p:cNvSpPr/>
            <p:nvPr/>
          </p:nvSpPr>
          <p:spPr>
            <a:xfrm>
              <a:off x="6408350" y="4161425"/>
              <a:ext cx="62425" cy="53300"/>
            </a:xfrm>
            <a:custGeom>
              <a:avLst/>
              <a:gdLst/>
              <a:ahLst/>
              <a:cxnLst/>
              <a:rect l="l" t="t" r="r" b="b"/>
              <a:pathLst>
                <a:path w="2497" h="2132" extrusionOk="0">
                  <a:moveTo>
                    <a:pt x="1074" y="1"/>
                  </a:moveTo>
                  <a:cubicBezTo>
                    <a:pt x="481" y="1"/>
                    <a:pt x="1"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8"/>
            <p:cNvSpPr/>
            <p:nvPr/>
          </p:nvSpPr>
          <p:spPr>
            <a:xfrm>
              <a:off x="6408350" y="3780375"/>
              <a:ext cx="62425" cy="53425"/>
            </a:xfrm>
            <a:custGeom>
              <a:avLst/>
              <a:gdLst/>
              <a:ahLst/>
              <a:cxnLst/>
              <a:rect l="l" t="t" r="r" b="b"/>
              <a:pathLst>
                <a:path w="2497" h="2137" extrusionOk="0">
                  <a:moveTo>
                    <a:pt x="1074" y="0"/>
                  </a:moveTo>
                  <a:cubicBezTo>
                    <a:pt x="481" y="0"/>
                    <a:pt x="1"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68"/>
            <p:cNvSpPr/>
            <p:nvPr/>
          </p:nvSpPr>
          <p:spPr>
            <a:xfrm>
              <a:off x="6408350" y="3704150"/>
              <a:ext cx="62425" cy="53450"/>
            </a:xfrm>
            <a:custGeom>
              <a:avLst/>
              <a:gdLst/>
              <a:ahLst/>
              <a:cxnLst/>
              <a:rect l="l" t="t" r="r" b="b"/>
              <a:pathLst>
                <a:path w="2497" h="2138" extrusionOk="0">
                  <a:moveTo>
                    <a:pt x="1074" y="1"/>
                  </a:moveTo>
                  <a:cubicBezTo>
                    <a:pt x="481" y="1"/>
                    <a:pt x="9"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8"/>
            <p:cNvSpPr/>
            <p:nvPr/>
          </p:nvSpPr>
          <p:spPr>
            <a:xfrm>
              <a:off x="6332350"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3"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8"/>
            <p:cNvSpPr/>
            <p:nvPr/>
          </p:nvSpPr>
          <p:spPr>
            <a:xfrm>
              <a:off x="6332350"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7"/>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8"/>
            <p:cNvSpPr/>
            <p:nvPr/>
          </p:nvSpPr>
          <p:spPr>
            <a:xfrm>
              <a:off x="633235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68"/>
            <p:cNvSpPr/>
            <p:nvPr/>
          </p:nvSpPr>
          <p:spPr>
            <a:xfrm>
              <a:off x="63323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8"/>
            <p:cNvSpPr/>
            <p:nvPr/>
          </p:nvSpPr>
          <p:spPr>
            <a:xfrm>
              <a:off x="6256150" y="4085225"/>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7"/>
                    <a:pt x="1813"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8"/>
            <p:cNvSpPr/>
            <p:nvPr/>
          </p:nvSpPr>
          <p:spPr>
            <a:xfrm>
              <a:off x="6256150" y="3704150"/>
              <a:ext cx="62200" cy="53450"/>
            </a:xfrm>
            <a:custGeom>
              <a:avLst/>
              <a:gdLst/>
              <a:ahLst/>
              <a:cxnLst/>
              <a:rect l="l" t="t" r="r" b="b"/>
              <a:pathLst>
                <a:path w="2488" h="2138" extrusionOk="0">
                  <a:moveTo>
                    <a:pt x="1065" y="1"/>
                  </a:moveTo>
                  <a:cubicBezTo>
                    <a:pt x="480" y="1"/>
                    <a:pt x="0" y="480"/>
                    <a:pt x="0" y="1066"/>
                  </a:cubicBezTo>
                  <a:cubicBezTo>
                    <a:pt x="0" y="1709"/>
                    <a:pt x="525" y="2137"/>
                    <a:pt x="1071" y="2137"/>
                  </a:cubicBezTo>
                  <a:cubicBezTo>
                    <a:pt x="1332" y="2137"/>
                    <a:pt x="1597"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8"/>
            <p:cNvSpPr/>
            <p:nvPr/>
          </p:nvSpPr>
          <p:spPr>
            <a:xfrm>
              <a:off x="6256150" y="3627950"/>
              <a:ext cx="62200" cy="53425"/>
            </a:xfrm>
            <a:custGeom>
              <a:avLst/>
              <a:gdLst/>
              <a:ahLst/>
              <a:cxnLst/>
              <a:rect l="l" t="t" r="r" b="b"/>
              <a:pathLst>
                <a:path w="2488" h="2137" extrusionOk="0">
                  <a:moveTo>
                    <a:pt x="1065" y="0"/>
                  </a:moveTo>
                  <a:cubicBezTo>
                    <a:pt x="472" y="8"/>
                    <a:pt x="0" y="480"/>
                    <a:pt x="0" y="1073"/>
                  </a:cubicBezTo>
                  <a:cubicBezTo>
                    <a:pt x="0" y="1711"/>
                    <a:pt x="524" y="2137"/>
                    <a:pt x="1070" y="2137"/>
                  </a:cubicBezTo>
                  <a:cubicBezTo>
                    <a:pt x="1331" y="2137"/>
                    <a:pt x="1597" y="2039"/>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8"/>
            <p:cNvSpPr/>
            <p:nvPr/>
          </p:nvSpPr>
          <p:spPr>
            <a:xfrm>
              <a:off x="617992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8"/>
            <p:cNvSpPr/>
            <p:nvPr/>
          </p:nvSpPr>
          <p:spPr>
            <a:xfrm>
              <a:off x="61799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8"/>
            <p:cNvSpPr/>
            <p:nvPr/>
          </p:nvSpPr>
          <p:spPr>
            <a:xfrm>
              <a:off x="6103700" y="4085225"/>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7"/>
                    <a:pt x="1822" y="1821"/>
                  </a:cubicBezTo>
                  <a:cubicBezTo>
                    <a:pt x="2497"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8"/>
            <p:cNvSpPr/>
            <p:nvPr/>
          </p:nvSpPr>
          <p:spPr>
            <a:xfrm>
              <a:off x="6103700" y="3704150"/>
              <a:ext cx="62425" cy="53450"/>
            </a:xfrm>
            <a:custGeom>
              <a:avLst/>
              <a:gdLst/>
              <a:ahLst/>
              <a:cxnLst/>
              <a:rect l="l" t="t" r="r" b="b"/>
              <a:pathLst>
                <a:path w="2497" h="2138" extrusionOk="0">
                  <a:moveTo>
                    <a:pt x="1066" y="1"/>
                  </a:moveTo>
                  <a:cubicBezTo>
                    <a:pt x="481" y="1"/>
                    <a:pt x="9"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8"/>
            <p:cNvSpPr/>
            <p:nvPr/>
          </p:nvSpPr>
          <p:spPr>
            <a:xfrm>
              <a:off x="6027500" y="4085225"/>
              <a:ext cx="62425" cy="53350"/>
            </a:xfrm>
            <a:custGeom>
              <a:avLst/>
              <a:gdLst/>
              <a:ahLst/>
              <a:cxnLst/>
              <a:rect l="l" t="t" r="r" b="b"/>
              <a:pathLst>
                <a:path w="2497" h="2134" extrusionOk="0">
                  <a:moveTo>
                    <a:pt x="1073" y="0"/>
                  </a:moveTo>
                  <a:cubicBezTo>
                    <a:pt x="480" y="0"/>
                    <a:pt x="9"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8"/>
            <p:cNvSpPr/>
            <p:nvPr/>
          </p:nvSpPr>
          <p:spPr>
            <a:xfrm>
              <a:off x="6027500" y="3780375"/>
              <a:ext cx="62425" cy="53425"/>
            </a:xfrm>
            <a:custGeom>
              <a:avLst/>
              <a:gdLst/>
              <a:ahLst/>
              <a:cxnLst/>
              <a:rect l="l" t="t" r="r" b="b"/>
              <a:pathLst>
                <a:path w="2497" h="2137" extrusionOk="0">
                  <a:moveTo>
                    <a:pt x="1073" y="0"/>
                  </a:moveTo>
                  <a:cubicBezTo>
                    <a:pt x="480" y="0"/>
                    <a:pt x="9" y="480"/>
                    <a:pt x="0" y="1065"/>
                  </a:cubicBezTo>
                  <a:cubicBezTo>
                    <a:pt x="0" y="1709"/>
                    <a:pt x="529" y="2137"/>
                    <a:pt x="1080" y="2137"/>
                  </a:cubicBezTo>
                  <a:cubicBezTo>
                    <a:pt x="1343" y="2137"/>
                    <a:pt x="1611" y="2039"/>
                    <a:pt x="1830" y="1821"/>
                  </a:cubicBezTo>
                  <a:cubicBezTo>
                    <a:pt x="2496" y="1146"/>
                    <a:pt x="2025"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68"/>
            <p:cNvSpPr/>
            <p:nvPr/>
          </p:nvSpPr>
          <p:spPr>
            <a:xfrm>
              <a:off x="6027500" y="3704150"/>
              <a:ext cx="62425" cy="53450"/>
            </a:xfrm>
            <a:custGeom>
              <a:avLst/>
              <a:gdLst/>
              <a:ahLst/>
              <a:cxnLst/>
              <a:rect l="l" t="t" r="r" b="b"/>
              <a:pathLst>
                <a:path w="2497" h="2138" extrusionOk="0">
                  <a:moveTo>
                    <a:pt x="1073" y="1"/>
                  </a:moveTo>
                  <a:cubicBezTo>
                    <a:pt x="480" y="1"/>
                    <a:pt x="9" y="480"/>
                    <a:pt x="0" y="1066"/>
                  </a:cubicBezTo>
                  <a:cubicBezTo>
                    <a:pt x="0" y="1709"/>
                    <a:pt x="529" y="2137"/>
                    <a:pt x="1078" y="2137"/>
                  </a:cubicBezTo>
                  <a:cubicBezTo>
                    <a:pt x="1340"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68"/>
            <p:cNvSpPr/>
            <p:nvPr/>
          </p:nvSpPr>
          <p:spPr>
            <a:xfrm>
              <a:off x="59514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68"/>
            <p:cNvSpPr/>
            <p:nvPr/>
          </p:nvSpPr>
          <p:spPr>
            <a:xfrm>
              <a:off x="5951475"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68"/>
            <p:cNvSpPr/>
            <p:nvPr/>
          </p:nvSpPr>
          <p:spPr>
            <a:xfrm>
              <a:off x="5951475" y="3780375"/>
              <a:ext cx="62425" cy="53425"/>
            </a:xfrm>
            <a:custGeom>
              <a:avLst/>
              <a:gdLst/>
              <a:ahLst/>
              <a:cxnLst/>
              <a:rect l="l" t="t" r="r" b="b"/>
              <a:pathLst>
                <a:path w="2497" h="2137" extrusionOk="0">
                  <a:moveTo>
                    <a:pt x="1066" y="0"/>
                  </a:moveTo>
                  <a:cubicBezTo>
                    <a:pt x="472"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68"/>
            <p:cNvSpPr/>
            <p:nvPr/>
          </p:nvSpPr>
          <p:spPr>
            <a:xfrm>
              <a:off x="587527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8"/>
            <p:cNvSpPr/>
            <p:nvPr/>
          </p:nvSpPr>
          <p:spPr>
            <a:xfrm>
              <a:off x="587527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68"/>
            <p:cNvSpPr/>
            <p:nvPr/>
          </p:nvSpPr>
          <p:spPr>
            <a:xfrm>
              <a:off x="587527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68"/>
            <p:cNvSpPr/>
            <p:nvPr/>
          </p:nvSpPr>
          <p:spPr>
            <a:xfrm>
              <a:off x="587527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68"/>
            <p:cNvSpPr/>
            <p:nvPr/>
          </p:nvSpPr>
          <p:spPr>
            <a:xfrm>
              <a:off x="45040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68"/>
            <p:cNvSpPr/>
            <p:nvPr/>
          </p:nvSpPr>
          <p:spPr>
            <a:xfrm>
              <a:off x="450405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68"/>
            <p:cNvSpPr/>
            <p:nvPr/>
          </p:nvSpPr>
          <p:spPr>
            <a:xfrm>
              <a:off x="450405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68"/>
            <p:cNvSpPr/>
            <p:nvPr/>
          </p:nvSpPr>
          <p:spPr>
            <a:xfrm>
              <a:off x="4427825" y="39328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68"/>
            <p:cNvSpPr/>
            <p:nvPr/>
          </p:nvSpPr>
          <p:spPr>
            <a:xfrm>
              <a:off x="4427825" y="3856775"/>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4"/>
                    <a:pt x="525" y="2129"/>
                    <a:pt x="1073" y="2129"/>
                  </a:cubicBezTo>
                  <a:cubicBezTo>
                    <a:pt x="1335" y="2129"/>
                    <a:pt x="1603" y="2032"/>
                    <a:pt x="1822" y="1814"/>
                  </a:cubicBezTo>
                  <a:cubicBezTo>
                    <a:pt x="2494"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8"/>
            <p:cNvSpPr/>
            <p:nvPr/>
          </p:nvSpPr>
          <p:spPr>
            <a:xfrm>
              <a:off x="4427825" y="3780375"/>
              <a:ext cx="62425" cy="53425"/>
            </a:xfrm>
            <a:custGeom>
              <a:avLst/>
              <a:gdLst/>
              <a:ahLst/>
              <a:cxnLst/>
              <a:rect l="l" t="t" r="r" b="b"/>
              <a:pathLst>
                <a:path w="2497" h="2137" extrusionOk="0">
                  <a:moveTo>
                    <a:pt x="1065" y="0"/>
                  </a:moveTo>
                  <a:cubicBezTo>
                    <a:pt x="480" y="0"/>
                    <a:pt x="1" y="480"/>
                    <a:pt x="1" y="1065"/>
                  </a:cubicBezTo>
                  <a:cubicBezTo>
                    <a:pt x="1" y="1709"/>
                    <a:pt x="529" y="2137"/>
                    <a:pt x="1080" y="2137"/>
                  </a:cubicBezTo>
                  <a:cubicBezTo>
                    <a:pt x="1343" y="2137"/>
                    <a:pt x="1612" y="2039"/>
                    <a:pt x="1830"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8"/>
            <p:cNvSpPr/>
            <p:nvPr/>
          </p:nvSpPr>
          <p:spPr>
            <a:xfrm>
              <a:off x="4351600" y="3171075"/>
              <a:ext cx="62425" cy="53350"/>
            </a:xfrm>
            <a:custGeom>
              <a:avLst/>
              <a:gdLst/>
              <a:ahLst/>
              <a:cxnLst/>
              <a:rect l="l" t="t" r="r" b="b"/>
              <a:pathLst>
                <a:path w="2497" h="2134" extrusionOk="0">
                  <a:moveTo>
                    <a:pt x="1074" y="0"/>
                  </a:moveTo>
                  <a:cubicBezTo>
                    <a:pt x="481" y="0"/>
                    <a:pt x="9" y="472"/>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8"/>
            <p:cNvSpPr/>
            <p:nvPr/>
          </p:nvSpPr>
          <p:spPr>
            <a:xfrm>
              <a:off x="435160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8"/>
            <p:cNvSpPr/>
            <p:nvPr/>
          </p:nvSpPr>
          <p:spPr>
            <a:xfrm>
              <a:off x="3970950" y="27902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8"/>
            <p:cNvSpPr/>
            <p:nvPr/>
          </p:nvSpPr>
          <p:spPr>
            <a:xfrm>
              <a:off x="3970950" y="2866425"/>
              <a:ext cx="62225" cy="53275"/>
            </a:xfrm>
            <a:custGeom>
              <a:avLst/>
              <a:gdLst/>
              <a:ahLst/>
              <a:cxnLst/>
              <a:rect l="l" t="t" r="r" b="b"/>
              <a:pathLst>
                <a:path w="2489" h="2131" extrusionOk="0">
                  <a:moveTo>
                    <a:pt x="1065" y="0"/>
                  </a:moveTo>
                  <a:cubicBezTo>
                    <a:pt x="472" y="0"/>
                    <a:pt x="1" y="472"/>
                    <a:pt x="1" y="1065"/>
                  </a:cubicBezTo>
                  <a:cubicBezTo>
                    <a:pt x="1" y="1707"/>
                    <a:pt x="523" y="2131"/>
                    <a:pt x="1067" y="2131"/>
                  </a:cubicBezTo>
                  <a:cubicBezTo>
                    <a:pt x="1329" y="2131"/>
                    <a:pt x="1597" y="2032"/>
                    <a:pt x="1813"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8"/>
            <p:cNvSpPr/>
            <p:nvPr/>
          </p:nvSpPr>
          <p:spPr>
            <a:xfrm>
              <a:off x="3970950" y="2942425"/>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8"/>
            <p:cNvSpPr/>
            <p:nvPr/>
          </p:nvSpPr>
          <p:spPr>
            <a:xfrm>
              <a:off x="3970950" y="301865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68"/>
            <p:cNvSpPr/>
            <p:nvPr/>
          </p:nvSpPr>
          <p:spPr>
            <a:xfrm>
              <a:off x="3970950" y="309485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68"/>
            <p:cNvSpPr/>
            <p:nvPr/>
          </p:nvSpPr>
          <p:spPr>
            <a:xfrm>
              <a:off x="3970950" y="317107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68"/>
            <p:cNvSpPr/>
            <p:nvPr/>
          </p:nvSpPr>
          <p:spPr>
            <a:xfrm>
              <a:off x="3970950" y="3247075"/>
              <a:ext cx="62225" cy="53450"/>
            </a:xfrm>
            <a:custGeom>
              <a:avLst/>
              <a:gdLst/>
              <a:ahLst/>
              <a:cxnLst/>
              <a:rect l="l" t="t" r="r" b="b"/>
              <a:pathLst>
                <a:path w="2489" h="2138" extrusionOk="0">
                  <a:moveTo>
                    <a:pt x="1065" y="1"/>
                  </a:moveTo>
                  <a:cubicBezTo>
                    <a:pt x="472" y="9"/>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8"/>
            <p:cNvSpPr/>
            <p:nvPr/>
          </p:nvSpPr>
          <p:spPr>
            <a:xfrm>
              <a:off x="3970950" y="33233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8"/>
            <p:cNvSpPr/>
            <p:nvPr/>
          </p:nvSpPr>
          <p:spPr>
            <a:xfrm>
              <a:off x="3970950" y="33995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8"/>
            <p:cNvSpPr/>
            <p:nvPr/>
          </p:nvSpPr>
          <p:spPr>
            <a:xfrm>
              <a:off x="3970950" y="347572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8"/>
            <p:cNvSpPr/>
            <p:nvPr/>
          </p:nvSpPr>
          <p:spPr>
            <a:xfrm>
              <a:off x="3970950" y="355192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8"/>
            <p:cNvSpPr/>
            <p:nvPr/>
          </p:nvSpPr>
          <p:spPr>
            <a:xfrm>
              <a:off x="3970950" y="3627950"/>
              <a:ext cx="62225" cy="53425"/>
            </a:xfrm>
            <a:custGeom>
              <a:avLst/>
              <a:gdLst/>
              <a:ahLst/>
              <a:cxnLst/>
              <a:rect l="l" t="t" r="r" b="b"/>
              <a:pathLst>
                <a:path w="2489" h="2137" extrusionOk="0">
                  <a:moveTo>
                    <a:pt x="1065" y="0"/>
                  </a:moveTo>
                  <a:cubicBezTo>
                    <a:pt x="472" y="8"/>
                    <a:pt x="1" y="480"/>
                    <a:pt x="1" y="1073"/>
                  </a:cubicBezTo>
                  <a:cubicBezTo>
                    <a:pt x="1" y="1711"/>
                    <a:pt x="525" y="2137"/>
                    <a:pt x="1071" y="2137"/>
                  </a:cubicBezTo>
                  <a:cubicBezTo>
                    <a:pt x="1332" y="2137"/>
                    <a:pt x="1598" y="2039"/>
                    <a:pt x="1813"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68"/>
            <p:cNvSpPr/>
            <p:nvPr/>
          </p:nvSpPr>
          <p:spPr>
            <a:xfrm>
              <a:off x="3970950" y="3704150"/>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68"/>
            <p:cNvSpPr/>
            <p:nvPr/>
          </p:nvSpPr>
          <p:spPr>
            <a:xfrm>
              <a:off x="3970950" y="3780375"/>
              <a:ext cx="62425" cy="53425"/>
            </a:xfrm>
            <a:custGeom>
              <a:avLst/>
              <a:gdLst/>
              <a:ahLst/>
              <a:cxnLst/>
              <a:rect l="l" t="t" r="r" b="b"/>
              <a:pathLst>
                <a:path w="2497" h="2137" extrusionOk="0">
                  <a:moveTo>
                    <a:pt x="1065" y="0"/>
                  </a:moveTo>
                  <a:cubicBezTo>
                    <a:pt x="472"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68"/>
            <p:cNvSpPr/>
            <p:nvPr/>
          </p:nvSpPr>
          <p:spPr>
            <a:xfrm>
              <a:off x="3970950" y="385677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8"/>
            <p:cNvSpPr/>
            <p:nvPr/>
          </p:nvSpPr>
          <p:spPr>
            <a:xfrm>
              <a:off x="3970950" y="4009000"/>
              <a:ext cx="62225" cy="53350"/>
            </a:xfrm>
            <a:custGeom>
              <a:avLst/>
              <a:gdLst/>
              <a:ahLst/>
              <a:cxnLst/>
              <a:rect l="l" t="t" r="r" b="b"/>
              <a:pathLst>
                <a:path w="2489" h="2134" extrusionOk="0">
                  <a:moveTo>
                    <a:pt x="1065" y="1"/>
                  </a:moveTo>
                  <a:cubicBezTo>
                    <a:pt x="472" y="1"/>
                    <a:pt x="1" y="480"/>
                    <a:pt x="1" y="1066"/>
                  </a:cubicBezTo>
                  <a:cubicBezTo>
                    <a:pt x="1" y="1710"/>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68"/>
            <p:cNvSpPr/>
            <p:nvPr/>
          </p:nvSpPr>
          <p:spPr>
            <a:xfrm>
              <a:off x="404695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68"/>
            <p:cNvSpPr/>
            <p:nvPr/>
          </p:nvSpPr>
          <p:spPr>
            <a:xfrm>
              <a:off x="4046950" y="286642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68"/>
            <p:cNvSpPr/>
            <p:nvPr/>
          </p:nvSpPr>
          <p:spPr>
            <a:xfrm>
              <a:off x="4046950" y="2942425"/>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8"/>
            <p:cNvSpPr/>
            <p:nvPr/>
          </p:nvSpPr>
          <p:spPr>
            <a:xfrm>
              <a:off x="404695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8"/>
            <p:cNvSpPr/>
            <p:nvPr/>
          </p:nvSpPr>
          <p:spPr>
            <a:xfrm>
              <a:off x="404695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8"/>
            <p:cNvSpPr/>
            <p:nvPr/>
          </p:nvSpPr>
          <p:spPr>
            <a:xfrm>
              <a:off x="4046950"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68"/>
            <p:cNvSpPr/>
            <p:nvPr/>
          </p:nvSpPr>
          <p:spPr>
            <a:xfrm>
              <a:off x="404695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8"/>
            <p:cNvSpPr/>
            <p:nvPr/>
          </p:nvSpPr>
          <p:spPr>
            <a:xfrm>
              <a:off x="4046950" y="3323300"/>
              <a:ext cx="62425" cy="53425"/>
            </a:xfrm>
            <a:custGeom>
              <a:avLst/>
              <a:gdLst/>
              <a:ahLst/>
              <a:cxnLst/>
              <a:rect l="l" t="t" r="r" b="b"/>
              <a:pathLst>
                <a:path w="2497" h="2137" extrusionOk="0">
                  <a:moveTo>
                    <a:pt x="1074" y="0"/>
                  </a:moveTo>
                  <a:cubicBezTo>
                    <a:pt x="481" y="8"/>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68"/>
            <p:cNvSpPr/>
            <p:nvPr/>
          </p:nvSpPr>
          <p:spPr>
            <a:xfrm>
              <a:off x="404695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68"/>
            <p:cNvSpPr/>
            <p:nvPr/>
          </p:nvSpPr>
          <p:spPr>
            <a:xfrm>
              <a:off x="4046950" y="34757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68"/>
            <p:cNvSpPr/>
            <p:nvPr/>
          </p:nvSpPr>
          <p:spPr>
            <a:xfrm>
              <a:off x="4046950" y="355192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68"/>
            <p:cNvSpPr/>
            <p:nvPr/>
          </p:nvSpPr>
          <p:spPr>
            <a:xfrm>
              <a:off x="4046950"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8"/>
            <p:cNvSpPr/>
            <p:nvPr/>
          </p:nvSpPr>
          <p:spPr>
            <a:xfrm>
              <a:off x="4046950"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8"/>
            <p:cNvSpPr/>
            <p:nvPr/>
          </p:nvSpPr>
          <p:spPr>
            <a:xfrm>
              <a:off x="41231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8"/>
            <p:cNvSpPr/>
            <p:nvPr/>
          </p:nvSpPr>
          <p:spPr>
            <a:xfrm>
              <a:off x="4123175" y="2866425"/>
              <a:ext cx="62425" cy="53275"/>
            </a:xfrm>
            <a:custGeom>
              <a:avLst/>
              <a:gdLst/>
              <a:ahLst/>
              <a:cxnLst/>
              <a:rect l="l" t="t" r="r" b="b"/>
              <a:pathLst>
                <a:path w="2497" h="2131" extrusionOk="0">
                  <a:moveTo>
                    <a:pt x="1065" y="0"/>
                  </a:moveTo>
                  <a:cubicBezTo>
                    <a:pt x="480" y="0"/>
                    <a:pt x="0" y="472"/>
                    <a:pt x="0" y="1065"/>
                  </a:cubicBezTo>
                  <a:cubicBezTo>
                    <a:pt x="0" y="1707"/>
                    <a:pt x="523" y="2131"/>
                    <a:pt x="1070" y="2131"/>
                  </a:cubicBezTo>
                  <a:cubicBezTo>
                    <a:pt x="1333" y="2131"/>
                    <a:pt x="1602" y="2032"/>
                    <a:pt x="1821"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8"/>
            <p:cNvSpPr/>
            <p:nvPr/>
          </p:nvSpPr>
          <p:spPr>
            <a:xfrm>
              <a:off x="4123175" y="29424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8"/>
            <p:cNvSpPr/>
            <p:nvPr/>
          </p:nvSpPr>
          <p:spPr>
            <a:xfrm>
              <a:off x="4123175" y="301865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8"/>
            <p:cNvSpPr/>
            <p:nvPr/>
          </p:nvSpPr>
          <p:spPr>
            <a:xfrm>
              <a:off x="41231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8"/>
            <p:cNvSpPr/>
            <p:nvPr/>
          </p:nvSpPr>
          <p:spPr>
            <a:xfrm>
              <a:off x="4123175" y="317107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8"/>
            <p:cNvSpPr/>
            <p:nvPr/>
          </p:nvSpPr>
          <p:spPr>
            <a:xfrm>
              <a:off x="41231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8"/>
            <p:cNvSpPr/>
            <p:nvPr/>
          </p:nvSpPr>
          <p:spPr>
            <a:xfrm>
              <a:off x="4123175" y="33233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8"/>
            <p:cNvSpPr/>
            <p:nvPr/>
          </p:nvSpPr>
          <p:spPr>
            <a:xfrm>
              <a:off x="4123175" y="33995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8"/>
            <p:cNvSpPr/>
            <p:nvPr/>
          </p:nvSpPr>
          <p:spPr>
            <a:xfrm>
              <a:off x="4123175" y="347572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8"/>
            <p:cNvSpPr/>
            <p:nvPr/>
          </p:nvSpPr>
          <p:spPr>
            <a:xfrm>
              <a:off x="4123175" y="355192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8"/>
            <p:cNvSpPr/>
            <p:nvPr/>
          </p:nvSpPr>
          <p:spPr>
            <a:xfrm>
              <a:off x="4123175" y="3627950"/>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8"/>
            <p:cNvSpPr/>
            <p:nvPr/>
          </p:nvSpPr>
          <p:spPr>
            <a:xfrm>
              <a:off x="4199400"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8"/>
            <p:cNvSpPr/>
            <p:nvPr/>
          </p:nvSpPr>
          <p:spPr>
            <a:xfrm>
              <a:off x="419940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8"/>
            <p:cNvSpPr/>
            <p:nvPr/>
          </p:nvSpPr>
          <p:spPr>
            <a:xfrm>
              <a:off x="4199400" y="317107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8"/>
            <p:cNvSpPr/>
            <p:nvPr/>
          </p:nvSpPr>
          <p:spPr>
            <a:xfrm>
              <a:off x="4199400" y="3247075"/>
              <a:ext cx="62200" cy="53450"/>
            </a:xfrm>
            <a:custGeom>
              <a:avLst/>
              <a:gdLst/>
              <a:ahLst/>
              <a:cxnLst/>
              <a:rect l="l" t="t" r="r" b="b"/>
              <a:pathLst>
                <a:path w="2488" h="2138" extrusionOk="0">
                  <a:moveTo>
                    <a:pt x="1065" y="1"/>
                  </a:moveTo>
                  <a:cubicBezTo>
                    <a:pt x="480" y="9"/>
                    <a:pt x="0" y="480"/>
                    <a:pt x="0" y="1074"/>
                  </a:cubicBezTo>
                  <a:cubicBezTo>
                    <a:pt x="0" y="1712"/>
                    <a:pt x="524"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8"/>
            <p:cNvSpPr/>
            <p:nvPr/>
          </p:nvSpPr>
          <p:spPr>
            <a:xfrm>
              <a:off x="4275600" y="3018650"/>
              <a:ext cx="62225" cy="53425"/>
            </a:xfrm>
            <a:custGeom>
              <a:avLst/>
              <a:gdLst/>
              <a:ahLst/>
              <a:cxnLst/>
              <a:rect l="l" t="t" r="r" b="b"/>
              <a:pathLst>
                <a:path w="2489" h="2137" extrusionOk="0">
                  <a:moveTo>
                    <a:pt x="1066" y="0"/>
                  </a:moveTo>
                  <a:cubicBezTo>
                    <a:pt x="472"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8"/>
            <p:cNvSpPr/>
            <p:nvPr/>
          </p:nvSpPr>
          <p:spPr>
            <a:xfrm>
              <a:off x="4275600"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8"/>
            <p:cNvSpPr/>
            <p:nvPr/>
          </p:nvSpPr>
          <p:spPr>
            <a:xfrm>
              <a:off x="4275600" y="317107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29" y="2131"/>
                    <a:pt x="1597" y="2032"/>
                    <a:pt x="1813"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8"/>
            <p:cNvSpPr/>
            <p:nvPr/>
          </p:nvSpPr>
          <p:spPr>
            <a:xfrm>
              <a:off x="4275600" y="32470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8"/>
            <p:cNvSpPr/>
            <p:nvPr/>
          </p:nvSpPr>
          <p:spPr>
            <a:xfrm>
              <a:off x="4275475" y="3323300"/>
              <a:ext cx="62350" cy="53425"/>
            </a:xfrm>
            <a:custGeom>
              <a:avLst/>
              <a:gdLst/>
              <a:ahLst/>
              <a:cxnLst/>
              <a:rect l="l" t="t" r="r" b="b"/>
              <a:pathLst>
                <a:path w="2494" h="2137" extrusionOk="0">
                  <a:moveTo>
                    <a:pt x="1071" y="0"/>
                  </a:moveTo>
                  <a:cubicBezTo>
                    <a:pt x="485" y="8"/>
                    <a:pt x="6" y="480"/>
                    <a:pt x="6" y="1065"/>
                  </a:cubicBezTo>
                  <a:cubicBezTo>
                    <a:pt x="0" y="1709"/>
                    <a:pt x="527" y="2137"/>
                    <a:pt x="1075" y="2137"/>
                  </a:cubicBezTo>
                  <a:cubicBezTo>
                    <a:pt x="1337" y="2137"/>
                    <a:pt x="1603" y="2039"/>
                    <a:pt x="1818" y="1821"/>
                  </a:cubicBezTo>
                  <a:cubicBezTo>
                    <a:pt x="2493"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8"/>
            <p:cNvSpPr/>
            <p:nvPr/>
          </p:nvSpPr>
          <p:spPr>
            <a:xfrm>
              <a:off x="4199400" y="33233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8"/>
            <p:cNvSpPr/>
            <p:nvPr/>
          </p:nvSpPr>
          <p:spPr>
            <a:xfrm>
              <a:off x="4199400" y="33995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8"/>
            <p:cNvSpPr/>
            <p:nvPr/>
          </p:nvSpPr>
          <p:spPr>
            <a:xfrm>
              <a:off x="4199400" y="34757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8"/>
            <p:cNvSpPr/>
            <p:nvPr/>
          </p:nvSpPr>
          <p:spPr>
            <a:xfrm>
              <a:off x="4199400" y="355192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8"/>
            <p:cNvSpPr/>
            <p:nvPr/>
          </p:nvSpPr>
          <p:spPr>
            <a:xfrm>
              <a:off x="4199400" y="36279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8"/>
            <p:cNvSpPr/>
            <p:nvPr/>
          </p:nvSpPr>
          <p:spPr>
            <a:xfrm>
              <a:off x="419940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8"/>
            <p:cNvSpPr/>
            <p:nvPr/>
          </p:nvSpPr>
          <p:spPr>
            <a:xfrm>
              <a:off x="4123175" y="3704150"/>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8"/>
            <p:cNvSpPr/>
            <p:nvPr/>
          </p:nvSpPr>
          <p:spPr>
            <a:xfrm>
              <a:off x="412317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8"/>
            <p:cNvSpPr/>
            <p:nvPr/>
          </p:nvSpPr>
          <p:spPr>
            <a:xfrm>
              <a:off x="4046950" y="3780375"/>
              <a:ext cx="62425" cy="53425"/>
            </a:xfrm>
            <a:custGeom>
              <a:avLst/>
              <a:gdLst/>
              <a:ahLst/>
              <a:cxnLst/>
              <a:rect l="l" t="t" r="r" b="b"/>
              <a:pathLst>
                <a:path w="2497" h="2137" extrusionOk="0">
                  <a:moveTo>
                    <a:pt x="1074" y="0"/>
                  </a:moveTo>
                  <a:cubicBezTo>
                    <a:pt x="481" y="0"/>
                    <a:pt x="9"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68"/>
            <p:cNvSpPr/>
            <p:nvPr/>
          </p:nvSpPr>
          <p:spPr>
            <a:xfrm>
              <a:off x="4046950" y="385677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68"/>
            <p:cNvSpPr/>
            <p:nvPr/>
          </p:nvSpPr>
          <p:spPr>
            <a:xfrm>
              <a:off x="4046950"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68"/>
            <p:cNvSpPr/>
            <p:nvPr/>
          </p:nvSpPr>
          <p:spPr>
            <a:xfrm>
              <a:off x="4046950" y="3932800"/>
              <a:ext cx="62425" cy="53425"/>
            </a:xfrm>
            <a:custGeom>
              <a:avLst/>
              <a:gdLst/>
              <a:ahLst/>
              <a:cxnLst/>
              <a:rect l="l" t="t" r="r" b="b"/>
              <a:pathLst>
                <a:path w="2497" h="2137" extrusionOk="0">
                  <a:moveTo>
                    <a:pt x="1074" y="0"/>
                  </a:moveTo>
                  <a:cubicBezTo>
                    <a:pt x="481" y="8"/>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68"/>
            <p:cNvSpPr/>
            <p:nvPr/>
          </p:nvSpPr>
          <p:spPr>
            <a:xfrm>
              <a:off x="3970950" y="39328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68"/>
            <p:cNvSpPr/>
            <p:nvPr/>
          </p:nvSpPr>
          <p:spPr>
            <a:xfrm>
              <a:off x="35898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68"/>
            <p:cNvSpPr/>
            <p:nvPr/>
          </p:nvSpPr>
          <p:spPr>
            <a:xfrm>
              <a:off x="35898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68"/>
            <p:cNvSpPr/>
            <p:nvPr/>
          </p:nvSpPr>
          <p:spPr>
            <a:xfrm>
              <a:off x="358987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68"/>
            <p:cNvSpPr/>
            <p:nvPr/>
          </p:nvSpPr>
          <p:spPr>
            <a:xfrm>
              <a:off x="358987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68"/>
            <p:cNvSpPr/>
            <p:nvPr/>
          </p:nvSpPr>
          <p:spPr>
            <a:xfrm>
              <a:off x="358987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68"/>
            <p:cNvSpPr/>
            <p:nvPr/>
          </p:nvSpPr>
          <p:spPr>
            <a:xfrm>
              <a:off x="358987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7"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68"/>
            <p:cNvSpPr/>
            <p:nvPr/>
          </p:nvSpPr>
          <p:spPr>
            <a:xfrm>
              <a:off x="358987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68"/>
            <p:cNvSpPr/>
            <p:nvPr/>
          </p:nvSpPr>
          <p:spPr>
            <a:xfrm>
              <a:off x="328522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68"/>
            <p:cNvSpPr/>
            <p:nvPr/>
          </p:nvSpPr>
          <p:spPr>
            <a:xfrm>
              <a:off x="328522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68"/>
            <p:cNvSpPr/>
            <p:nvPr/>
          </p:nvSpPr>
          <p:spPr>
            <a:xfrm>
              <a:off x="328522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68"/>
            <p:cNvSpPr/>
            <p:nvPr/>
          </p:nvSpPr>
          <p:spPr>
            <a:xfrm>
              <a:off x="3361450" y="279020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68"/>
            <p:cNvSpPr/>
            <p:nvPr/>
          </p:nvSpPr>
          <p:spPr>
            <a:xfrm>
              <a:off x="3361450" y="2866425"/>
              <a:ext cx="62200" cy="53275"/>
            </a:xfrm>
            <a:custGeom>
              <a:avLst/>
              <a:gdLst/>
              <a:ahLst/>
              <a:cxnLst/>
              <a:rect l="l" t="t" r="r" b="b"/>
              <a:pathLst>
                <a:path w="2488" h="2131" extrusionOk="0">
                  <a:moveTo>
                    <a:pt x="1065" y="0"/>
                  </a:moveTo>
                  <a:cubicBezTo>
                    <a:pt x="472"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68"/>
            <p:cNvSpPr/>
            <p:nvPr/>
          </p:nvSpPr>
          <p:spPr>
            <a:xfrm>
              <a:off x="3361450" y="2942425"/>
              <a:ext cx="62200" cy="53450"/>
            </a:xfrm>
            <a:custGeom>
              <a:avLst/>
              <a:gdLst/>
              <a:ahLst/>
              <a:cxnLst/>
              <a:rect l="l" t="t" r="r" b="b"/>
              <a:pathLst>
                <a:path w="2488" h="2138" extrusionOk="0">
                  <a:moveTo>
                    <a:pt x="1065" y="1"/>
                  </a:moveTo>
                  <a:cubicBezTo>
                    <a:pt x="472" y="9"/>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68"/>
            <p:cNvSpPr/>
            <p:nvPr/>
          </p:nvSpPr>
          <p:spPr>
            <a:xfrm>
              <a:off x="3361450" y="3018650"/>
              <a:ext cx="62200" cy="53425"/>
            </a:xfrm>
            <a:custGeom>
              <a:avLst/>
              <a:gdLst/>
              <a:ahLst/>
              <a:cxnLst/>
              <a:rect l="l" t="t" r="r" b="b"/>
              <a:pathLst>
                <a:path w="2488" h="2137" extrusionOk="0">
                  <a:moveTo>
                    <a:pt x="1065" y="0"/>
                  </a:moveTo>
                  <a:cubicBezTo>
                    <a:pt x="472"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68"/>
            <p:cNvSpPr/>
            <p:nvPr/>
          </p:nvSpPr>
          <p:spPr>
            <a:xfrm>
              <a:off x="3361450" y="309485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68"/>
            <p:cNvSpPr/>
            <p:nvPr/>
          </p:nvSpPr>
          <p:spPr>
            <a:xfrm>
              <a:off x="3437450"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68"/>
            <p:cNvSpPr/>
            <p:nvPr/>
          </p:nvSpPr>
          <p:spPr>
            <a:xfrm>
              <a:off x="3437450"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68"/>
            <p:cNvSpPr/>
            <p:nvPr/>
          </p:nvSpPr>
          <p:spPr>
            <a:xfrm>
              <a:off x="3437450" y="279020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68"/>
            <p:cNvSpPr/>
            <p:nvPr/>
          </p:nvSpPr>
          <p:spPr>
            <a:xfrm>
              <a:off x="3437450" y="286642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68"/>
            <p:cNvSpPr/>
            <p:nvPr/>
          </p:nvSpPr>
          <p:spPr>
            <a:xfrm>
              <a:off x="3437450" y="2942425"/>
              <a:ext cx="62425" cy="53450"/>
            </a:xfrm>
            <a:custGeom>
              <a:avLst/>
              <a:gdLst/>
              <a:ahLst/>
              <a:cxnLst/>
              <a:rect l="l" t="t" r="r" b="b"/>
              <a:pathLst>
                <a:path w="2497" h="2138" extrusionOk="0">
                  <a:moveTo>
                    <a:pt x="1074" y="1"/>
                  </a:moveTo>
                  <a:cubicBezTo>
                    <a:pt x="480" y="9"/>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68"/>
            <p:cNvSpPr/>
            <p:nvPr/>
          </p:nvSpPr>
          <p:spPr>
            <a:xfrm>
              <a:off x="3437450" y="3018650"/>
              <a:ext cx="62425" cy="53425"/>
            </a:xfrm>
            <a:custGeom>
              <a:avLst/>
              <a:gdLst/>
              <a:ahLst/>
              <a:cxnLst/>
              <a:rect l="l" t="t" r="r" b="b"/>
              <a:pathLst>
                <a:path w="2497" h="2137" extrusionOk="0">
                  <a:moveTo>
                    <a:pt x="1074" y="0"/>
                  </a:moveTo>
                  <a:cubicBezTo>
                    <a:pt x="480" y="0"/>
                    <a:pt x="9" y="480"/>
                    <a:pt x="1" y="1065"/>
                  </a:cubicBezTo>
                  <a:cubicBezTo>
                    <a:pt x="1" y="1709"/>
                    <a:pt x="530" y="2137"/>
                    <a:pt x="1078" y="2137"/>
                  </a:cubicBezTo>
                  <a:cubicBezTo>
                    <a:pt x="1340" y="2137"/>
                    <a:pt x="1606" y="2039"/>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68"/>
            <p:cNvSpPr/>
            <p:nvPr/>
          </p:nvSpPr>
          <p:spPr>
            <a:xfrm>
              <a:off x="3437450" y="309485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68"/>
            <p:cNvSpPr/>
            <p:nvPr/>
          </p:nvSpPr>
          <p:spPr>
            <a:xfrm>
              <a:off x="3513675" y="26377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68"/>
            <p:cNvSpPr/>
            <p:nvPr/>
          </p:nvSpPr>
          <p:spPr>
            <a:xfrm>
              <a:off x="35136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68"/>
            <p:cNvSpPr/>
            <p:nvPr/>
          </p:nvSpPr>
          <p:spPr>
            <a:xfrm>
              <a:off x="35136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68"/>
            <p:cNvSpPr/>
            <p:nvPr/>
          </p:nvSpPr>
          <p:spPr>
            <a:xfrm>
              <a:off x="3513675" y="286642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68"/>
            <p:cNvSpPr/>
            <p:nvPr/>
          </p:nvSpPr>
          <p:spPr>
            <a:xfrm>
              <a:off x="3513675" y="2942425"/>
              <a:ext cx="62425" cy="53450"/>
            </a:xfrm>
            <a:custGeom>
              <a:avLst/>
              <a:gdLst/>
              <a:ahLst/>
              <a:cxnLst/>
              <a:rect l="l" t="t" r="r" b="b"/>
              <a:pathLst>
                <a:path w="2497" h="2138" extrusionOk="0">
                  <a:moveTo>
                    <a:pt x="1065" y="1"/>
                  </a:moveTo>
                  <a:cubicBezTo>
                    <a:pt x="480" y="9"/>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68"/>
            <p:cNvSpPr/>
            <p:nvPr/>
          </p:nvSpPr>
          <p:spPr>
            <a:xfrm>
              <a:off x="3513675" y="3018650"/>
              <a:ext cx="62425" cy="53425"/>
            </a:xfrm>
            <a:custGeom>
              <a:avLst/>
              <a:gdLst/>
              <a:ahLst/>
              <a:cxnLst/>
              <a:rect l="l" t="t" r="r" b="b"/>
              <a:pathLst>
                <a:path w="2497"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68"/>
            <p:cNvSpPr/>
            <p:nvPr/>
          </p:nvSpPr>
          <p:spPr>
            <a:xfrm>
              <a:off x="35136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68"/>
            <p:cNvSpPr/>
            <p:nvPr/>
          </p:nvSpPr>
          <p:spPr>
            <a:xfrm>
              <a:off x="3513675" y="317107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68"/>
            <p:cNvSpPr/>
            <p:nvPr/>
          </p:nvSpPr>
          <p:spPr>
            <a:xfrm>
              <a:off x="358987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68"/>
            <p:cNvSpPr/>
            <p:nvPr/>
          </p:nvSpPr>
          <p:spPr>
            <a:xfrm>
              <a:off x="3666100"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68"/>
            <p:cNvSpPr/>
            <p:nvPr/>
          </p:nvSpPr>
          <p:spPr>
            <a:xfrm>
              <a:off x="3666100" y="271400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68"/>
            <p:cNvSpPr/>
            <p:nvPr/>
          </p:nvSpPr>
          <p:spPr>
            <a:xfrm>
              <a:off x="3666100"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68"/>
            <p:cNvSpPr/>
            <p:nvPr/>
          </p:nvSpPr>
          <p:spPr>
            <a:xfrm>
              <a:off x="366610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68"/>
            <p:cNvSpPr/>
            <p:nvPr/>
          </p:nvSpPr>
          <p:spPr>
            <a:xfrm>
              <a:off x="3666100" y="3018650"/>
              <a:ext cx="62200" cy="53425"/>
            </a:xfrm>
            <a:custGeom>
              <a:avLst/>
              <a:gdLst/>
              <a:ahLst/>
              <a:cxnLst/>
              <a:rect l="l" t="t" r="r" b="b"/>
              <a:pathLst>
                <a:path w="2488"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68"/>
            <p:cNvSpPr/>
            <p:nvPr/>
          </p:nvSpPr>
          <p:spPr>
            <a:xfrm>
              <a:off x="3666100"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68"/>
            <p:cNvSpPr/>
            <p:nvPr/>
          </p:nvSpPr>
          <p:spPr>
            <a:xfrm>
              <a:off x="3666100" y="317107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68"/>
            <p:cNvSpPr/>
            <p:nvPr/>
          </p:nvSpPr>
          <p:spPr>
            <a:xfrm>
              <a:off x="3742300" y="2637775"/>
              <a:ext cx="62225" cy="53450"/>
            </a:xfrm>
            <a:custGeom>
              <a:avLst/>
              <a:gdLst/>
              <a:ahLst/>
              <a:cxnLst/>
              <a:rect l="l" t="t" r="r" b="b"/>
              <a:pathLst>
                <a:path w="2489" h="2138" extrusionOk="0">
                  <a:moveTo>
                    <a:pt x="1066" y="1"/>
                  </a:moveTo>
                  <a:cubicBezTo>
                    <a:pt x="481" y="1"/>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68"/>
            <p:cNvSpPr/>
            <p:nvPr/>
          </p:nvSpPr>
          <p:spPr>
            <a:xfrm>
              <a:off x="3742300" y="271400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68"/>
            <p:cNvSpPr/>
            <p:nvPr/>
          </p:nvSpPr>
          <p:spPr>
            <a:xfrm>
              <a:off x="3742300" y="2790200"/>
              <a:ext cx="62225" cy="53350"/>
            </a:xfrm>
            <a:custGeom>
              <a:avLst/>
              <a:gdLst/>
              <a:ahLst/>
              <a:cxnLst/>
              <a:rect l="l" t="t" r="r" b="b"/>
              <a:pathLst>
                <a:path w="2489" h="2134" extrusionOk="0">
                  <a:moveTo>
                    <a:pt x="1066" y="1"/>
                  </a:moveTo>
                  <a:cubicBezTo>
                    <a:pt x="481" y="1"/>
                    <a:pt x="1" y="472"/>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68"/>
            <p:cNvSpPr/>
            <p:nvPr/>
          </p:nvSpPr>
          <p:spPr>
            <a:xfrm>
              <a:off x="3742300" y="2942425"/>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8"/>
            <p:cNvSpPr/>
            <p:nvPr/>
          </p:nvSpPr>
          <p:spPr>
            <a:xfrm>
              <a:off x="3742300" y="301865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8"/>
            <p:cNvSpPr/>
            <p:nvPr/>
          </p:nvSpPr>
          <p:spPr>
            <a:xfrm>
              <a:off x="3742300" y="309485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68"/>
            <p:cNvSpPr/>
            <p:nvPr/>
          </p:nvSpPr>
          <p:spPr>
            <a:xfrm>
              <a:off x="3742300" y="3171075"/>
              <a:ext cx="62225" cy="53300"/>
            </a:xfrm>
            <a:custGeom>
              <a:avLst/>
              <a:gdLst/>
              <a:ahLst/>
              <a:cxnLst/>
              <a:rect l="l" t="t" r="r" b="b"/>
              <a:pathLst>
                <a:path w="2489" h="2132" extrusionOk="0">
                  <a:moveTo>
                    <a:pt x="1066" y="0"/>
                  </a:moveTo>
                  <a:cubicBezTo>
                    <a:pt x="481" y="0"/>
                    <a:pt x="1" y="472"/>
                    <a:pt x="1" y="1065"/>
                  </a:cubicBezTo>
                  <a:cubicBezTo>
                    <a:pt x="1" y="1705"/>
                    <a:pt x="528" y="2131"/>
                    <a:pt x="1076" y="2131"/>
                  </a:cubicBezTo>
                  <a:cubicBezTo>
                    <a:pt x="1335" y="2131"/>
                    <a:pt x="1599"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68"/>
            <p:cNvSpPr/>
            <p:nvPr/>
          </p:nvSpPr>
          <p:spPr>
            <a:xfrm>
              <a:off x="3742300" y="3247075"/>
              <a:ext cx="62225" cy="53450"/>
            </a:xfrm>
            <a:custGeom>
              <a:avLst/>
              <a:gdLst/>
              <a:ahLst/>
              <a:cxnLst/>
              <a:rect l="l" t="t" r="r" b="b"/>
              <a:pathLst>
                <a:path w="2489" h="2138" extrusionOk="0">
                  <a:moveTo>
                    <a:pt x="1066" y="1"/>
                  </a:moveTo>
                  <a:cubicBezTo>
                    <a:pt x="481" y="9"/>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68"/>
            <p:cNvSpPr/>
            <p:nvPr/>
          </p:nvSpPr>
          <p:spPr>
            <a:xfrm>
              <a:off x="381852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68"/>
            <p:cNvSpPr/>
            <p:nvPr/>
          </p:nvSpPr>
          <p:spPr>
            <a:xfrm>
              <a:off x="3818525" y="27902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68"/>
            <p:cNvSpPr/>
            <p:nvPr/>
          </p:nvSpPr>
          <p:spPr>
            <a:xfrm>
              <a:off x="3818525" y="29424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68"/>
            <p:cNvSpPr/>
            <p:nvPr/>
          </p:nvSpPr>
          <p:spPr>
            <a:xfrm>
              <a:off x="3818525" y="301865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68"/>
            <p:cNvSpPr/>
            <p:nvPr/>
          </p:nvSpPr>
          <p:spPr>
            <a:xfrm>
              <a:off x="3818525" y="309485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68"/>
            <p:cNvSpPr/>
            <p:nvPr/>
          </p:nvSpPr>
          <p:spPr>
            <a:xfrm>
              <a:off x="3818525"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68"/>
            <p:cNvSpPr/>
            <p:nvPr/>
          </p:nvSpPr>
          <p:spPr>
            <a:xfrm>
              <a:off x="381852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68"/>
            <p:cNvSpPr/>
            <p:nvPr/>
          </p:nvSpPr>
          <p:spPr>
            <a:xfrm>
              <a:off x="381852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68"/>
            <p:cNvSpPr/>
            <p:nvPr/>
          </p:nvSpPr>
          <p:spPr>
            <a:xfrm>
              <a:off x="381852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68"/>
            <p:cNvSpPr/>
            <p:nvPr/>
          </p:nvSpPr>
          <p:spPr>
            <a:xfrm>
              <a:off x="38185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68"/>
            <p:cNvSpPr/>
            <p:nvPr/>
          </p:nvSpPr>
          <p:spPr>
            <a:xfrm>
              <a:off x="3894725" y="27902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68"/>
            <p:cNvSpPr/>
            <p:nvPr/>
          </p:nvSpPr>
          <p:spPr>
            <a:xfrm>
              <a:off x="3894725" y="393280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68"/>
            <p:cNvSpPr/>
            <p:nvPr/>
          </p:nvSpPr>
          <p:spPr>
            <a:xfrm>
              <a:off x="3894725" y="385677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68"/>
            <p:cNvSpPr/>
            <p:nvPr/>
          </p:nvSpPr>
          <p:spPr>
            <a:xfrm>
              <a:off x="3894725" y="3780375"/>
              <a:ext cx="62425" cy="53425"/>
            </a:xfrm>
            <a:custGeom>
              <a:avLst/>
              <a:gdLst/>
              <a:ahLst/>
              <a:cxnLst/>
              <a:rect l="l" t="t" r="r" b="b"/>
              <a:pathLst>
                <a:path w="2497" h="2137" extrusionOk="0">
                  <a:moveTo>
                    <a:pt x="1066" y="0"/>
                  </a:moveTo>
                  <a:cubicBezTo>
                    <a:pt x="481"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68"/>
            <p:cNvSpPr/>
            <p:nvPr/>
          </p:nvSpPr>
          <p:spPr>
            <a:xfrm>
              <a:off x="3894725" y="3704150"/>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68"/>
            <p:cNvSpPr/>
            <p:nvPr/>
          </p:nvSpPr>
          <p:spPr>
            <a:xfrm>
              <a:off x="3894725"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68"/>
            <p:cNvSpPr/>
            <p:nvPr/>
          </p:nvSpPr>
          <p:spPr>
            <a:xfrm>
              <a:off x="3894725" y="355192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68"/>
            <p:cNvSpPr/>
            <p:nvPr/>
          </p:nvSpPr>
          <p:spPr>
            <a:xfrm>
              <a:off x="3894725"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68"/>
            <p:cNvSpPr/>
            <p:nvPr/>
          </p:nvSpPr>
          <p:spPr>
            <a:xfrm>
              <a:off x="3894725"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68"/>
            <p:cNvSpPr/>
            <p:nvPr/>
          </p:nvSpPr>
          <p:spPr>
            <a:xfrm>
              <a:off x="3894600" y="3323300"/>
              <a:ext cx="62350" cy="53425"/>
            </a:xfrm>
            <a:custGeom>
              <a:avLst/>
              <a:gdLst/>
              <a:ahLst/>
              <a:cxnLst/>
              <a:rect l="l" t="t" r="r" b="b"/>
              <a:pathLst>
                <a:path w="2494" h="2137" extrusionOk="0">
                  <a:moveTo>
                    <a:pt x="1071" y="0"/>
                  </a:moveTo>
                  <a:cubicBezTo>
                    <a:pt x="486" y="8"/>
                    <a:pt x="6" y="480"/>
                    <a:pt x="6" y="1065"/>
                  </a:cubicBezTo>
                  <a:cubicBezTo>
                    <a:pt x="0" y="1709"/>
                    <a:pt x="528" y="2137"/>
                    <a:pt x="1076" y="2137"/>
                  </a:cubicBezTo>
                  <a:cubicBezTo>
                    <a:pt x="1337" y="2137"/>
                    <a:pt x="1603"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68"/>
            <p:cNvSpPr/>
            <p:nvPr/>
          </p:nvSpPr>
          <p:spPr>
            <a:xfrm>
              <a:off x="3894725" y="32470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68"/>
            <p:cNvSpPr/>
            <p:nvPr/>
          </p:nvSpPr>
          <p:spPr>
            <a:xfrm>
              <a:off x="3894725"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68"/>
            <p:cNvSpPr/>
            <p:nvPr/>
          </p:nvSpPr>
          <p:spPr>
            <a:xfrm>
              <a:off x="3894725" y="309485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68"/>
            <p:cNvSpPr/>
            <p:nvPr/>
          </p:nvSpPr>
          <p:spPr>
            <a:xfrm>
              <a:off x="3894725" y="301865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68"/>
            <p:cNvSpPr/>
            <p:nvPr/>
          </p:nvSpPr>
          <p:spPr>
            <a:xfrm>
              <a:off x="3894725"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68"/>
            <p:cNvSpPr/>
            <p:nvPr/>
          </p:nvSpPr>
          <p:spPr>
            <a:xfrm>
              <a:off x="3894725"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8"/>
            <p:cNvSpPr/>
            <p:nvPr/>
          </p:nvSpPr>
          <p:spPr>
            <a:xfrm>
              <a:off x="3818525"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68"/>
            <p:cNvSpPr/>
            <p:nvPr/>
          </p:nvSpPr>
          <p:spPr>
            <a:xfrm>
              <a:off x="3742300" y="2866425"/>
              <a:ext cx="62225" cy="53225"/>
            </a:xfrm>
            <a:custGeom>
              <a:avLst/>
              <a:gdLst/>
              <a:ahLst/>
              <a:cxnLst/>
              <a:rect l="l" t="t" r="r" b="b"/>
              <a:pathLst>
                <a:path w="2489" h="2129" extrusionOk="0">
                  <a:moveTo>
                    <a:pt x="1066" y="0"/>
                  </a:moveTo>
                  <a:cubicBezTo>
                    <a:pt x="481" y="0"/>
                    <a:pt x="1" y="472"/>
                    <a:pt x="1" y="1065"/>
                  </a:cubicBezTo>
                  <a:cubicBezTo>
                    <a:pt x="1" y="1703"/>
                    <a:pt x="525" y="2129"/>
                    <a:pt x="1071" y="2129"/>
                  </a:cubicBezTo>
                  <a:cubicBezTo>
                    <a:pt x="1332" y="2129"/>
                    <a:pt x="1598" y="2031"/>
                    <a:pt x="1814"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68"/>
            <p:cNvSpPr/>
            <p:nvPr/>
          </p:nvSpPr>
          <p:spPr>
            <a:xfrm>
              <a:off x="366610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68"/>
            <p:cNvSpPr/>
            <p:nvPr/>
          </p:nvSpPr>
          <p:spPr>
            <a:xfrm>
              <a:off x="450405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68"/>
            <p:cNvSpPr/>
            <p:nvPr/>
          </p:nvSpPr>
          <p:spPr>
            <a:xfrm>
              <a:off x="4504050" y="3171075"/>
              <a:ext cx="62200" cy="53350"/>
            </a:xfrm>
            <a:custGeom>
              <a:avLst/>
              <a:gdLst/>
              <a:ahLst/>
              <a:cxnLst/>
              <a:rect l="l" t="t" r="r" b="b"/>
              <a:pathLst>
                <a:path w="2488" h="2134" extrusionOk="0">
                  <a:moveTo>
                    <a:pt x="1065" y="0"/>
                  </a:moveTo>
                  <a:cubicBezTo>
                    <a:pt x="480" y="0"/>
                    <a:pt x="0" y="472"/>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8"/>
            <p:cNvSpPr/>
            <p:nvPr/>
          </p:nvSpPr>
          <p:spPr>
            <a:xfrm>
              <a:off x="450405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68"/>
            <p:cNvSpPr/>
            <p:nvPr/>
          </p:nvSpPr>
          <p:spPr>
            <a:xfrm>
              <a:off x="4427825" y="33233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68"/>
            <p:cNvSpPr/>
            <p:nvPr/>
          </p:nvSpPr>
          <p:spPr>
            <a:xfrm>
              <a:off x="4427825" y="32470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68"/>
            <p:cNvSpPr/>
            <p:nvPr/>
          </p:nvSpPr>
          <p:spPr>
            <a:xfrm>
              <a:off x="4427825" y="3171075"/>
              <a:ext cx="62425" cy="53275"/>
            </a:xfrm>
            <a:custGeom>
              <a:avLst/>
              <a:gdLst/>
              <a:ahLst/>
              <a:cxnLst/>
              <a:rect l="l" t="t" r="r" b="b"/>
              <a:pathLst>
                <a:path w="2497" h="2131" extrusionOk="0">
                  <a:moveTo>
                    <a:pt x="1065" y="0"/>
                  </a:moveTo>
                  <a:cubicBezTo>
                    <a:pt x="480" y="0"/>
                    <a:pt x="9" y="472"/>
                    <a:pt x="1" y="1065"/>
                  </a:cubicBezTo>
                  <a:cubicBezTo>
                    <a:pt x="1" y="1707"/>
                    <a:pt x="523" y="2131"/>
                    <a:pt x="1070" y="2131"/>
                  </a:cubicBezTo>
                  <a:cubicBezTo>
                    <a:pt x="1333" y="2131"/>
                    <a:pt x="1602" y="2032"/>
                    <a:pt x="1822"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68"/>
            <p:cNvSpPr/>
            <p:nvPr/>
          </p:nvSpPr>
          <p:spPr>
            <a:xfrm>
              <a:off x="4427825" y="3094850"/>
              <a:ext cx="62425" cy="53350"/>
            </a:xfrm>
            <a:custGeom>
              <a:avLst/>
              <a:gdLst/>
              <a:ahLst/>
              <a:cxnLst/>
              <a:rect l="l" t="t" r="r" b="b"/>
              <a:pathLst>
                <a:path w="2497" h="2134" extrusionOk="0">
                  <a:moveTo>
                    <a:pt x="1065" y="1"/>
                  </a:moveTo>
                  <a:cubicBezTo>
                    <a:pt x="480" y="1"/>
                    <a:pt x="1"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68"/>
            <p:cNvSpPr/>
            <p:nvPr/>
          </p:nvSpPr>
          <p:spPr>
            <a:xfrm>
              <a:off x="4427825" y="3018650"/>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68"/>
            <p:cNvSpPr/>
            <p:nvPr/>
          </p:nvSpPr>
          <p:spPr>
            <a:xfrm>
              <a:off x="435160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68"/>
            <p:cNvSpPr/>
            <p:nvPr/>
          </p:nvSpPr>
          <p:spPr>
            <a:xfrm>
              <a:off x="4351600" y="332330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68"/>
            <p:cNvSpPr/>
            <p:nvPr/>
          </p:nvSpPr>
          <p:spPr>
            <a:xfrm>
              <a:off x="435160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68"/>
            <p:cNvSpPr/>
            <p:nvPr/>
          </p:nvSpPr>
          <p:spPr>
            <a:xfrm>
              <a:off x="435160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68"/>
            <p:cNvSpPr/>
            <p:nvPr/>
          </p:nvSpPr>
          <p:spPr>
            <a:xfrm>
              <a:off x="4351600" y="29424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68"/>
            <p:cNvSpPr/>
            <p:nvPr/>
          </p:nvSpPr>
          <p:spPr>
            <a:xfrm>
              <a:off x="427560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68"/>
            <p:cNvSpPr/>
            <p:nvPr/>
          </p:nvSpPr>
          <p:spPr>
            <a:xfrm>
              <a:off x="427560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8"/>
            <p:cNvSpPr/>
            <p:nvPr/>
          </p:nvSpPr>
          <p:spPr>
            <a:xfrm>
              <a:off x="4275600"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68"/>
            <p:cNvSpPr/>
            <p:nvPr/>
          </p:nvSpPr>
          <p:spPr>
            <a:xfrm>
              <a:off x="4275600"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68"/>
            <p:cNvSpPr/>
            <p:nvPr/>
          </p:nvSpPr>
          <p:spPr>
            <a:xfrm>
              <a:off x="42756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68"/>
            <p:cNvSpPr/>
            <p:nvPr/>
          </p:nvSpPr>
          <p:spPr>
            <a:xfrm>
              <a:off x="4275600" y="3399500"/>
              <a:ext cx="62225" cy="53350"/>
            </a:xfrm>
            <a:custGeom>
              <a:avLst/>
              <a:gdLst/>
              <a:ahLst/>
              <a:cxnLst/>
              <a:rect l="l" t="t" r="r" b="b"/>
              <a:pathLst>
                <a:path w="2489" h="2134" extrusionOk="0">
                  <a:moveTo>
                    <a:pt x="1066" y="1"/>
                  </a:moveTo>
                  <a:cubicBezTo>
                    <a:pt x="472"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68"/>
            <p:cNvSpPr/>
            <p:nvPr/>
          </p:nvSpPr>
          <p:spPr>
            <a:xfrm>
              <a:off x="427560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68"/>
            <p:cNvSpPr/>
            <p:nvPr/>
          </p:nvSpPr>
          <p:spPr>
            <a:xfrm>
              <a:off x="427560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68"/>
            <p:cNvSpPr/>
            <p:nvPr/>
          </p:nvSpPr>
          <p:spPr>
            <a:xfrm>
              <a:off x="41994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68"/>
            <p:cNvSpPr/>
            <p:nvPr/>
          </p:nvSpPr>
          <p:spPr>
            <a:xfrm>
              <a:off x="41994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68"/>
            <p:cNvSpPr/>
            <p:nvPr/>
          </p:nvSpPr>
          <p:spPr>
            <a:xfrm>
              <a:off x="419940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68"/>
            <p:cNvSpPr/>
            <p:nvPr/>
          </p:nvSpPr>
          <p:spPr>
            <a:xfrm>
              <a:off x="419940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68"/>
            <p:cNvSpPr/>
            <p:nvPr/>
          </p:nvSpPr>
          <p:spPr>
            <a:xfrm>
              <a:off x="4123175" y="4085225"/>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7"/>
                    <a:pt x="1821"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68"/>
            <p:cNvSpPr/>
            <p:nvPr/>
          </p:nvSpPr>
          <p:spPr>
            <a:xfrm>
              <a:off x="4123175" y="4009000"/>
              <a:ext cx="62425" cy="53350"/>
            </a:xfrm>
            <a:custGeom>
              <a:avLst/>
              <a:gdLst/>
              <a:ahLst/>
              <a:cxnLst/>
              <a:rect l="l" t="t" r="r" b="b"/>
              <a:pathLst>
                <a:path w="2497" h="2134" extrusionOk="0">
                  <a:moveTo>
                    <a:pt x="1065" y="1"/>
                  </a:moveTo>
                  <a:cubicBezTo>
                    <a:pt x="480" y="1"/>
                    <a:pt x="0" y="480"/>
                    <a:pt x="0" y="1066"/>
                  </a:cubicBezTo>
                  <a:cubicBezTo>
                    <a:pt x="0" y="1710"/>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68"/>
            <p:cNvSpPr/>
            <p:nvPr/>
          </p:nvSpPr>
          <p:spPr>
            <a:xfrm>
              <a:off x="4123175" y="39328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68"/>
            <p:cNvSpPr/>
            <p:nvPr/>
          </p:nvSpPr>
          <p:spPr>
            <a:xfrm>
              <a:off x="4123175" y="385677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68"/>
            <p:cNvSpPr/>
            <p:nvPr/>
          </p:nvSpPr>
          <p:spPr>
            <a:xfrm>
              <a:off x="41231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68"/>
            <p:cNvSpPr/>
            <p:nvPr/>
          </p:nvSpPr>
          <p:spPr>
            <a:xfrm>
              <a:off x="4046950"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68"/>
            <p:cNvSpPr/>
            <p:nvPr/>
          </p:nvSpPr>
          <p:spPr>
            <a:xfrm>
              <a:off x="404695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68"/>
            <p:cNvSpPr/>
            <p:nvPr/>
          </p:nvSpPr>
          <p:spPr>
            <a:xfrm>
              <a:off x="4046950" y="26377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68"/>
            <p:cNvSpPr/>
            <p:nvPr/>
          </p:nvSpPr>
          <p:spPr>
            <a:xfrm>
              <a:off x="3970950" y="4085225"/>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7"/>
                    <a:pt x="1813"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68"/>
            <p:cNvSpPr/>
            <p:nvPr/>
          </p:nvSpPr>
          <p:spPr>
            <a:xfrm>
              <a:off x="3970950" y="2714000"/>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68"/>
            <p:cNvSpPr/>
            <p:nvPr/>
          </p:nvSpPr>
          <p:spPr>
            <a:xfrm>
              <a:off x="3970950" y="2637775"/>
              <a:ext cx="62225" cy="53450"/>
            </a:xfrm>
            <a:custGeom>
              <a:avLst/>
              <a:gdLst/>
              <a:ahLst/>
              <a:cxnLst/>
              <a:rect l="l" t="t" r="r" b="b"/>
              <a:pathLst>
                <a:path w="2489" h="2138" extrusionOk="0">
                  <a:moveTo>
                    <a:pt x="1065" y="1"/>
                  </a:moveTo>
                  <a:cubicBezTo>
                    <a:pt x="472" y="1"/>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68"/>
            <p:cNvSpPr/>
            <p:nvPr/>
          </p:nvSpPr>
          <p:spPr>
            <a:xfrm>
              <a:off x="3894725" y="408522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68"/>
            <p:cNvSpPr/>
            <p:nvPr/>
          </p:nvSpPr>
          <p:spPr>
            <a:xfrm>
              <a:off x="3894725" y="4009000"/>
              <a:ext cx="62225" cy="53350"/>
            </a:xfrm>
            <a:custGeom>
              <a:avLst/>
              <a:gdLst/>
              <a:ahLst/>
              <a:cxnLst/>
              <a:rect l="l" t="t" r="r" b="b"/>
              <a:pathLst>
                <a:path w="2489" h="2134" extrusionOk="0">
                  <a:moveTo>
                    <a:pt x="1066" y="1"/>
                  </a:moveTo>
                  <a:cubicBezTo>
                    <a:pt x="481"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68"/>
            <p:cNvSpPr/>
            <p:nvPr/>
          </p:nvSpPr>
          <p:spPr>
            <a:xfrm>
              <a:off x="3894725" y="2714000"/>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68"/>
            <p:cNvSpPr/>
            <p:nvPr/>
          </p:nvSpPr>
          <p:spPr>
            <a:xfrm>
              <a:off x="3894725" y="26377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68"/>
            <p:cNvSpPr/>
            <p:nvPr/>
          </p:nvSpPr>
          <p:spPr>
            <a:xfrm>
              <a:off x="38185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68"/>
            <p:cNvSpPr/>
            <p:nvPr/>
          </p:nvSpPr>
          <p:spPr>
            <a:xfrm>
              <a:off x="38185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68"/>
            <p:cNvSpPr/>
            <p:nvPr/>
          </p:nvSpPr>
          <p:spPr>
            <a:xfrm>
              <a:off x="38185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68"/>
            <p:cNvSpPr/>
            <p:nvPr/>
          </p:nvSpPr>
          <p:spPr>
            <a:xfrm>
              <a:off x="38185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68"/>
            <p:cNvSpPr/>
            <p:nvPr/>
          </p:nvSpPr>
          <p:spPr>
            <a:xfrm>
              <a:off x="38185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68"/>
            <p:cNvSpPr/>
            <p:nvPr/>
          </p:nvSpPr>
          <p:spPr>
            <a:xfrm>
              <a:off x="381852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68"/>
            <p:cNvSpPr/>
            <p:nvPr/>
          </p:nvSpPr>
          <p:spPr>
            <a:xfrm>
              <a:off x="3818525"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68"/>
            <p:cNvSpPr/>
            <p:nvPr/>
          </p:nvSpPr>
          <p:spPr>
            <a:xfrm>
              <a:off x="3818525" y="26377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68"/>
            <p:cNvSpPr/>
            <p:nvPr/>
          </p:nvSpPr>
          <p:spPr>
            <a:xfrm>
              <a:off x="3742300" y="3780375"/>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68"/>
            <p:cNvSpPr/>
            <p:nvPr/>
          </p:nvSpPr>
          <p:spPr>
            <a:xfrm>
              <a:off x="3742300" y="3704150"/>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68"/>
            <p:cNvSpPr/>
            <p:nvPr/>
          </p:nvSpPr>
          <p:spPr>
            <a:xfrm>
              <a:off x="3742300" y="3475725"/>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68"/>
            <p:cNvSpPr/>
            <p:nvPr/>
          </p:nvSpPr>
          <p:spPr>
            <a:xfrm>
              <a:off x="3742300" y="339950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68"/>
            <p:cNvSpPr/>
            <p:nvPr/>
          </p:nvSpPr>
          <p:spPr>
            <a:xfrm>
              <a:off x="3742175" y="332330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68"/>
            <p:cNvSpPr/>
            <p:nvPr/>
          </p:nvSpPr>
          <p:spPr>
            <a:xfrm>
              <a:off x="3742300" y="2561575"/>
              <a:ext cx="62225" cy="53425"/>
            </a:xfrm>
            <a:custGeom>
              <a:avLst/>
              <a:gdLst/>
              <a:ahLst/>
              <a:cxnLst/>
              <a:rect l="l" t="t" r="r" b="b"/>
              <a:pathLst>
                <a:path w="2489" h="2137" extrusionOk="0">
                  <a:moveTo>
                    <a:pt x="1066" y="0"/>
                  </a:moveTo>
                  <a:cubicBezTo>
                    <a:pt x="481" y="8"/>
                    <a:pt x="1" y="480"/>
                    <a:pt x="1" y="1073"/>
                  </a:cubicBezTo>
                  <a:cubicBezTo>
                    <a:pt x="1" y="1711"/>
                    <a:pt x="525" y="2137"/>
                    <a:pt x="1071" y="2137"/>
                  </a:cubicBezTo>
                  <a:cubicBezTo>
                    <a:pt x="1332" y="2137"/>
                    <a:pt x="1598" y="2039"/>
                    <a:pt x="1814" y="1821"/>
                  </a:cubicBezTo>
                  <a:cubicBezTo>
                    <a:pt x="2489"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68"/>
            <p:cNvSpPr/>
            <p:nvPr/>
          </p:nvSpPr>
          <p:spPr>
            <a:xfrm>
              <a:off x="3665950"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68"/>
            <p:cNvSpPr/>
            <p:nvPr/>
          </p:nvSpPr>
          <p:spPr>
            <a:xfrm>
              <a:off x="366610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68"/>
            <p:cNvSpPr/>
            <p:nvPr/>
          </p:nvSpPr>
          <p:spPr>
            <a:xfrm>
              <a:off x="36661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68"/>
            <p:cNvSpPr/>
            <p:nvPr/>
          </p:nvSpPr>
          <p:spPr>
            <a:xfrm>
              <a:off x="3589875" y="32470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68"/>
            <p:cNvSpPr/>
            <p:nvPr/>
          </p:nvSpPr>
          <p:spPr>
            <a:xfrm>
              <a:off x="35898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68"/>
            <p:cNvSpPr/>
            <p:nvPr/>
          </p:nvSpPr>
          <p:spPr>
            <a:xfrm>
              <a:off x="35898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68"/>
            <p:cNvSpPr/>
            <p:nvPr/>
          </p:nvSpPr>
          <p:spPr>
            <a:xfrm>
              <a:off x="35136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8"/>
            <p:cNvSpPr/>
            <p:nvPr/>
          </p:nvSpPr>
          <p:spPr>
            <a:xfrm>
              <a:off x="3513675"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68"/>
            <p:cNvSpPr/>
            <p:nvPr/>
          </p:nvSpPr>
          <p:spPr>
            <a:xfrm>
              <a:off x="3513675" y="2485550"/>
              <a:ext cx="62425" cy="53300"/>
            </a:xfrm>
            <a:custGeom>
              <a:avLst/>
              <a:gdLst/>
              <a:ahLst/>
              <a:cxnLst/>
              <a:rect l="l" t="t" r="r" b="b"/>
              <a:pathLst>
                <a:path w="2497"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68"/>
            <p:cNvSpPr/>
            <p:nvPr/>
          </p:nvSpPr>
          <p:spPr>
            <a:xfrm>
              <a:off x="3437450" y="32470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8"/>
            <p:cNvSpPr/>
            <p:nvPr/>
          </p:nvSpPr>
          <p:spPr>
            <a:xfrm>
              <a:off x="3437450" y="317107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8"/>
            <p:cNvSpPr/>
            <p:nvPr/>
          </p:nvSpPr>
          <p:spPr>
            <a:xfrm>
              <a:off x="3437450"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68"/>
            <p:cNvSpPr/>
            <p:nvPr/>
          </p:nvSpPr>
          <p:spPr>
            <a:xfrm>
              <a:off x="3437450" y="2485550"/>
              <a:ext cx="62425" cy="53300"/>
            </a:xfrm>
            <a:custGeom>
              <a:avLst/>
              <a:gdLst/>
              <a:ahLst/>
              <a:cxnLst/>
              <a:rect l="l" t="t" r="r" b="b"/>
              <a:pathLst>
                <a:path w="2497" h="2132" extrusionOk="0">
                  <a:moveTo>
                    <a:pt x="1074" y="1"/>
                  </a:moveTo>
                  <a:cubicBezTo>
                    <a:pt x="480" y="1"/>
                    <a:pt x="9" y="480"/>
                    <a:pt x="1" y="1066"/>
                  </a:cubicBezTo>
                  <a:cubicBezTo>
                    <a:pt x="1" y="1708"/>
                    <a:pt x="527"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8"/>
            <p:cNvSpPr/>
            <p:nvPr/>
          </p:nvSpPr>
          <p:spPr>
            <a:xfrm>
              <a:off x="3361450" y="3171075"/>
              <a:ext cx="62200" cy="53275"/>
            </a:xfrm>
            <a:custGeom>
              <a:avLst/>
              <a:gdLst/>
              <a:ahLst/>
              <a:cxnLst/>
              <a:rect l="l" t="t" r="r" b="b"/>
              <a:pathLst>
                <a:path w="2488"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68"/>
            <p:cNvSpPr/>
            <p:nvPr/>
          </p:nvSpPr>
          <p:spPr>
            <a:xfrm>
              <a:off x="3361450"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68"/>
            <p:cNvSpPr/>
            <p:nvPr/>
          </p:nvSpPr>
          <p:spPr>
            <a:xfrm>
              <a:off x="3361450" y="2637775"/>
              <a:ext cx="62200" cy="53450"/>
            </a:xfrm>
            <a:custGeom>
              <a:avLst/>
              <a:gdLst/>
              <a:ahLst/>
              <a:cxnLst/>
              <a:rect l="l" t="t" r="r" b="b"/>
              <a:pathLst>
                <a:path w="2488" h="2138" extrusionOk="0">
                  <a:moveTo>
                    <a:pt x="1065" y="1"/>
                  </a:moveTo>
                  <a:cubicBezTo>
                    <a:pt x="472"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68"/>
            <p:cNvSpPr/>
            <p:nvPr/>
          </p:nvSpPr>
          <p:spPr>
            <a:xfrm>
              <a:off x="3361450" y="2561575"/>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2" y="2137"/>
                    <a:pt x="1597" y="2039"/>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68"/>
            <p:cNvSpPr/>
            <p:nvPr/>
          </p:nvSpPr>
          <p:spPr>
            <a:xfrm>
              <a:off x="328522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68"/>
            <p:cNvSpPr/>
            <p:nvPr/>
          </p:nvSpPr>
          <p:spPr>
            <a:xfrm>
              <a:off x="328522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68"/>
            <p:cNvSpPr/>
            <p:nvPr/>
          </p:nvSpPr>
          <p:spPr>
            <a:xfrm>
              <a:off x="328522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68"/>
            <p:cNvSpPr/>
            <p:nvPr/>
          </p:nvSpPr>
          <p:spPr>
            <a:xfrm>
              <a:off x="328522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68"/>
            <p:cNvSpPr/>
            <p:nvPr/>
          </p:nvSpPr>
          <p:spPr>
            <a:xfrm>
              <a:off x="3209025"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68"/>
            <p:cNvSpPr/>
            <p:nvPr/>
          </p:nvSpPr>
          <p:spPr>
            <a:xfrm>
              <a:off x="3209025"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68"/>
            <p:cNvSpPr/>
            <p:nvPr/>
          </p:nvSpPr>
          <p:spPr>
            <a:xfrm>
              <a:off x="3209025" y="2942425"/>
              <a:ext cx="62200" cy="53450"/>
            </a:xfrm>
            <a:custGeom>
              <a:avLst/>
              <a:gdLst/>
              <a:ahLst/>
              <a:cxnLst/>
              <a:rect l="l" t="t" r="r" b="b"/>
              <a:pathLst>
                <a:path w="2488" h="2138" extrusionOk="0">
                  <a:moveTo>
                    <a:pt x="1065" y="1"/>
                  </a:moveTo>
                  <a:cubicBezTo>
                    <a:pt x="480" y="9"/>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68"/>
            <p:cNvSpPr/>
            <p:nvPr/>
          </p:nvSpPr>
          <p:spPr>
            <a:xfrm>
              <a:off x="3209025"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68"/>
            <p:cNvSpPr/>
            <p:nvPr/>
          </p:nvSpPr>
          <p:spPr>
            <a:xfrm>
              <a:off x="3209025"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8"/>
            <p:cNvSpPr/>
            <p:nvPr/>
          </p:nvSpPr>
          <p:spPr>
            <a:xfrm>
              <a:off x="419940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68"/>
            <p:cNvSpPr/>
            <p:nvPr/>
          </p:nvSpPr>
          <p:spPr>
            <a:xfrm>
              <a:off x="3132800" y="11143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68"/>
            <p:cNvSpPr/>
            <p:nvPr/>
          </p:nvSpPr>
          <p:spPr>
            <a:xfrm>
              <a:off x="305680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68"/>
            <p:cNvSpPr/>
            <p:nvPr/>
          </p:nvSpPr>
          <p:spPr>
            <a:xfrm>
              <a:off x="4351600" y="164740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68"/>
            <p:cNvSpPr/>
            <p:nvPr/>
          </p:nvSpPr>
          <p:spPr>
            <a:xfrm>
              <a:off x="435160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68"/>
            <p:cNvSpPr/>
            <p:nvPr/>
          </p:nvSpPr>
          <p:spPr>
            <a:xfrm>
              <a:off x="435160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68"/>
            <p:cNvSpPr/>
            <p:nvPr/>
          </p:nvSpPr>
          <p:spPr>
            <a:xfrm>
              <a:off x="4351600" y="1876050"/>
              <a:ext cx="62425" cy="53350"/>
            </a:xfrm>
            <a:custGeom>
              <a:avLst/>
              <a:gdLst/>
              <a:ahLst/>
              <a:cxnLst/>
              <a:rect l="l" t="t" r="r" b="b"/>
              <a:pathLst>
                <a:path w="2497" h="2134" extrusionOk="0">
                  <a:moveTo>
                    <a:pt x="1074" y="1"/>
                  </a:moveTo>
                  <a:cubicBezTo>
                    <a:pt x="481" y="1"/>
                    <a:pt x="9" y="472"/>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68"/>
            <p:cNvSpPr/>
            <p:nvPr/>
          </p:nvSpPr>
          <p:spPr>
            <a:xfrm>
              <a:off x="435160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68"/>
            <p:cNvSpPr/>
            <p:nvPr/>
          </p:nvSpPr>
          <p:spPr>
            <a:xfrm>
              <a:off x="435160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68"/>
            <p:cNvSpPr/>
            <p:nvPr/>
          </p:nvSpPr>
          <p:spPr>
            <a:xfrm>
              <a:off x="435160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68"/>
            <p:cNvSpPr/>
            <p:nvPr/>
          </p:nvSpPr>
          <p:spPr>
            <a:xfrm>
              <a:off x="3970950" y="1876050"/>
              <a:ext cx="62225" cy="53350"/>
            </a:xfrm>
            <a:custGeom>
              <a:avLst/>
              <a:gdLst/>
              <a:ahLst/>
              <a:cxnLst/>
              <a:rect l="l" t="t" r="r" b="b"/>
              <a:pathLst>
                <a:path w="2489" h="2134" extrusionOk="0">
                  <a:moveTo>
                    <a:pt x="1065" y="1"/>
                  </a:moveTo>
                  <a:cubicBezTo>
                    <a:pt x="472" y="1"/>
                    <a:pt x="1" y="472"/>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68"/>
            <p:cNvSpPr/>
            <p:nvPr/>
          </p:nvSpPr>
          <p:spPr>
            <a:xfrm>
              <a:off x="3970950" y="1952050"/>
              <a:ext cx="62225" cy="53450"/>
            </a:xfrm>
            <a:custGeom>
              <a:avLst/>
              <a:gdLst/>
              <a:ahLst/>
              <a:cxnLst/>
              <a:rect l="l" t="t" r="r" b="b"/>
              <a:pathLst>
                <a:path w="2489" h="2138" extrusionOk="0">
                  <a:moveTo>
                    <a:pt x="1065" y="1"/>
                  </a:moveTo>
                  <a:cubicBezTo>
                    <a:pt x="472" y="9"/>
                    <a:pt x="1" y="481"/>
                    <a:pt x="1" y="1074"/>
                  </a:cubicBezTo>
                  <a:cubicBezTo>
                    <a:pt x="1" y="1712"/>
                    <a:pt x="525" y="2138"/>
                    <a:pt x="1071" y="2138"/>
                  </a:cubicBezTo>
                  <a:cubicBezTo>
                    <a:pt x="1332" y="2138"/>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68"/>
            <p:cNvSpPr/>
            <p:nvPr/>
          </p:nvSpPr>
          <p:spPr>
            <a:xfrm>
              <a:off x="36661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68"/>
            <p:cNvSpPr/>
            <p:nvPr/>
          </p:nvSpPr>
          <p:spPr>
            <a:xfrm>
              <a:off x="3742300" y="2028275"/>
              <a:ext cx="62225" cy="53450"/>
            </a:xfrm>
            <a:custGeom>
              <a:avLst/>
              <a:gdLst/>
              <a:ahLst/>
              <a:cxnLst/>
              <a:rect l="l" t="t" r="r" b="b"/>
              <a:pathLst>
                <a:path w="2489" h="2138" extrusionOk="0">
                  <a:moveTo>
                    <a:pt x="1066" y="1"/>
                  </a:moveTo>
                  <a:cubicBezTo>
                    <a:pt x="481" y="1"/>
                    <a:pt x="1" y="480"/>
                    <a:pt x="1" y="1065"/>
                  </a:cubicBezTo>
                  <a:cubicBezTo>
                    <a:pt x="1" y="1709"/>
                    <a:pt x="526" y="2137"/>
                    <a:pt x="1072" y="2137"/>
                  </a:cubicBezTo>
                  <a:cubicBezTo>
                    <a:pt x="1333" y="2137"/>
                    <a:pt x="1598" y="2040"/>
                    <a:pt x="1814" y="1821"/>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68"/>
            <p:cNvSpPr/>
            <p:nvPr/>
          </p:nvSpPr>
          <p:spPr>
            <a:xfrm>
              <a:off x="3742300" y="1952050"/>
              <a:ext cx="62225" cy="53450"/>
            </a:xfrm>
            <a:custGeom>
              <a:avLst/>
              <a:gdLst/>
              <a:ahLst/>
              <a:cxnLst/>
              <a:rect l="l" t="t" r="r" b="b"/>
              <a:pathLst>
                <a:path w="2489" h="2138" extrusionOk="0">
                  <a:moveTo>
                    <a:pt x="1066" y="1"/>
                  </a:moveTo>
                  <a:cubicBezTo>
                    <a:pt x="481" y="9"/>
                    <a:pt x="1" y="481"/>
                    <a:pt x="1" y="1074"/>
                  </a:cubicBezTo>
                  <a:cubicBezTo>
                    <a:pt x="1" y="1712"/>
                    <a:pt x="525" y="2138"/>
                    <a:pt x="1071" y="2138"/>
                  </a:cubicBezTo>
                  <a:cubicBezTo>
                    <a:pt x="1332" y="2138"/>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68"/>
            <p:cNvSpPr/>
            <p:nvPr/>
          </p:nvSpPr>
          <p:spPr>
            <a:xfrm>
              <a:off x="38185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68"/>
            <p:cNvSpPr/>
            <p:nvPr/>
          </p:nvSpPr>
          <p:spPr>
            <a:xfrm>
              <a:off x="3894725"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68"/>
            <p:cNvSpPr/>
            <p:nvPr/>
          </p:nvSpPr>
          <p:spPr>
            <a:xfrm>
              <a:off x="3894725"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68"/>
            <p:cNvSpPr/>
            <p:nvPr/>
          </p:nvSpPr>
          <p:spPr>
            <a:xfrm>
              <a:off x="3970950" y="2028275"/>
              <a:ext cx="62225" cy="53450"/>
            </a:xfrm>
            <a:custGeom>
              <a:avLst/>
              <a:gdLst/>
              <a:ahLst/>
              <a:cxnLst/>
              <a:rect l="l" t="t" r="r" b="b"/>
              <a:pathLst>
                <a:path w="2489" h="2138" extrusionOk="0">
                  <a:moveTo>
                    <a:pt x="1065" y="1"/>
                  </a:moveTo>
                  <a:cubicBezTo>
                    <a:pt x="472" y="1"/>
                    <a:pt x="1" y="480"/>
                    <a:pt x="1" y="1065"/>
                  </a:cubicBezTo>
                  <a:cubicBezTo>
                    <a:pt x="1" y="1709"/>
                    <a:pt x="526" y="2137"/>
                    <a:pt x="1072" y="2137"/>
                  </a:cubicBezTo>
                  <a:cubicBezTo>
                    <a:pt x="1332" y="2137"/>
                    <a:pt x="1598" y="2040"/>
                    <a:pt x="1813"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68"/>
            <p:cNvSpPr/>
            <p:nvPr/>
          </p:nvSpPr>
          <p:spPr>
            <a:xfrm>
              <a:off x="3970950" y="21045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68"/>
            <p:cNvSpPr/>
            <p:nvPr/>
          </p:nvSpPr>
          <p:spPr>
            <a:xfrm>
              <a:off x="4046950"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8"/>
            <p:cNvSpPr/>
            <p:nvPr/>
          </p:nvSpPr>
          <p:spPr>
            <a:xfrm>
              <a:off x="404695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68"/>
            <p:cNvSpPr/>
            <p:nvPr/>
          </p:nvSpPr>
          <p:spPr>
            <a:xfrm>
              <a:off x="404695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68"/>
            <p:cNvSpPr/>
            <p:nvPr/>
          </p:nvSpPr>
          <p:spPr>
            <a:xfrm>
              <a:off x="404695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68"/>
            <p:cNvSpPr/>
            <p:nvPr/>
          </p:nvSpPr>
          <p:spPr>
            <a:xfrm>
              <a:off x="412317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68"/>
            <p:cNvSpPr/>
            <p:nvPr/>
          </p:nvSpPr>
          <p:spPr>
            <a:xfrm>
              <a:off x="41231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68"/>
            <p:cNvSpPr/>
            <p:nvPr/>
          </p:nvSpPr>
          <p:spPr>
            <a:xfrm>
              <a:off x="4123175" y="1876050"/>
              <a:ext cx="62425" cy="53350"/>
            </a:xfrm>
            <a:custGeom>
              <a:avLst/>
              <a:gdLst/>
              <a:ahLst/>
              <a:cxnLst/>
              <a:rect l="l" t="t" r="r" b="b"/>
              <a:pathLst>
                <a:path w="2497" h="2134" extrusionOk="0">
                  <a:moveTo>
                    <a:pt x="1065" y="1"/>
                  </a:moveTo>
                  <a:cubicBezTo>
                    <a:pt x="480" y="1"/>
                    <a:pt x="0" y="472"/>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68"/>
            <p:cNvSpPr/>
            <p:nvPr/>
          </p:nvSpPr>
          <p:spPr>
            <a:xfrm>
              <a:off x="41231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8"/>
            <p:cNvSpPr/>
            <p:nvPr/>
          </p:nvSpPr>
          <p:spPr>
            <a:xfrm>
              <a:off x="4123175" y="2028275"/>
              <a:ext cx="62425" cy="53450"/>
            </a:xfrm>
            <a:custGeom>
              <a:avLst/>
              <a:gdLst/>
              <a:ahLst/>
              <a:cxnLst/>
              <a:rect l="l" t="t" r="r" b="b"/>
              <a:pathLst>
                <a:path w="2497" h="2138" extrusionOk="0">
                  <a:moveTo>
                    <a:pt x="1065" y="1"/>
                  </a:moveTo>
                  <a:cubicBezTo>
                    <a:pt x="480" y="1"/>
                    <a:pt x="0" y="480"/>
                    <a:pt x="0" y="1065"/>
                  </a:cubicBezTo>
                  <a:cubicBezTo>
                    <a:pt x="0" y="1709"/>
                    <a:pt x="526" y="2137"/>
                    <a:pt x="1074" y="2137"/>
                  </a:cubicBezTo>
                  <a:cubicBezTo>
                    <a:pt x="1336" y="2137"/>
                    <a:pt x="1603" y="2040"/>
                    <a:pt x="1821" y="1821"/>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68"/>
            <p:cNvSpPr/>
            <p:nvPr/>
          </p:nvSpPr>
          <p:spPr>
            <a:xfrm>
              <a:off x="41231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68"/>
            <p:cNvSpPr/>
            <p:nvPr/>
          </p:nvSpPr>
          <p:spPr>
            <a:xfrm>
              <a:off x="419940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68"/>
            <p:cNvSpPr/>
            <p:nvPr/>
          </p:nvSpPr>
          <p:spPr>
            <a:xfrm>
              <a:off x="419940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8"/>
            <p:cNvSpPr/>
            <p:nvPr/>
          </p:nvSpPr>
          <p:spPr>
            <a:xfrm>
              <a:off x="4199400"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68"/>
            <p:cNvSpPr/>
            <p:nvPr/>
          </p:nvSpPr>
          <p:spPr>
            <a:xfrm>
              <a:off x="4199400"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68"/>
            <p:cNvSpPr/>
            <p:nvPr/>
          </p:nvSpPr>
          <p:spPr>
            <a:xfrm>
              <a:off x="41994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68"/>
            <p:cNvSpPr/>
            <p:nvPr/>
          </p:nvSpPr>
          <p:spPr>
            <a:xfrm>
              <a:off x="419940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68"/>
            <p:cNvSpPr/>
            <p:nvPr/>
          </p:nvSpPr>
          <p:spPr>
            <a:xfrm>
              <a:off x="419940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68"/>
            <p:cNvSpPr/>
            <p:nvPr/>
          </p:nvSpPr>
          <p:spPr>
            <a:xfrm>
              <a:off x="427560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68"/>
            <p:cNvSpPr/>
            <p:nvPr/>
          </p:nvSpPr>
          <p:spPr>
            <a:xfrm>
              <a:off x="42756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68"/>
            <p:cNvSpPr/>
            <p:nvPr/>
          </p:nvSpPr>
          <p:spPr>
            <a:xfrm>
              <a:off x="42756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68"/>
            <p:cNvSpPr/>
            <p:nvPr/>
          </p:nvSpPr>
          <p:spPr>
            <a:xfrm>
              <a:off x="42756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68"/>
            <p:cNvSpPr/>
            <p:nvPr/>
          </p:nvSpPr>
          <p:spPr>
            <a:xfrm>
              <a:off x="42756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68"/>
            <p:cNvSpPr/>
            <p:nvPr/>
          </p:nvSpPr>
          <p:spPr>
            <a:xfrm>
              <a:off x="42756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3"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68"/>
            <p:cNvSpPr/>
            <p:nvPr/>
          </p:nvSpPr>
          <p:spPr>
            <a:xfrm>
              <a:off x="42756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68"/>
            <p:cNvSpPr/>
            <p:nvPr/>
          </p:nvSpPr>
          <p:spPr>
            <a:xfrm>
              <a:off x="42756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68"/>
            <p:cNvSpPr/>
            <p:nvPr/>
          </p:nvSpPr>
          <p:spPr>
            <a:xfrm>
              <a:off x="435160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68"/>
            <p:cNvSpPr/>
            <p:nvPr/>
          </p:nvSpPr>
          <p:spPr>
            <a:xfrm>
              <a:off x="4427825" y="1647400"/>
              <a:ext cx="62425" cy="53450"/>
            </a:xfrm>
            <a:custGeom>
              <a:avLst/>
              <a:gdLst/>
              <a:ahLst/>
              <a:cxnLst/>
              <a:rect l="l" t="t" r="r" b="b"/>
              <a:pathLst>
                <a:path w="2497" h="2138" extrusionOk="0">
                  <a:moveTo>
                    <a:pt x="1065" y="1"/>
                  </a:moveTo>
                  <a:cubicBezTo>
                    <a:pt x="480" y="9"/>
                    <a:pt x="9"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68"/>
            <p:cNvSpPr/>
            <p:nvPr/>
          </p:nvSpPr>
          <p:spPr>
            <a:xfrm>
              <a:off x="4427825" y="1723625"/>
              <a:ext cx="62425" cy="53350"/>
            </a:xfrm>
            <a:custGeom>
              <a:avLst/>
              <a:gdLst/>
              <a:ahLst/>
              <a:cxnLst/>
              <a:rect l="l" t="t" r="r" b="b"/>
              <a:pathLst>
                <a:path w="2497" h="2134" extrusionOk="0">
                  <a:moveTo>
                    <a:pt x="1065" y="1"/>
                  </a:moveTo>
                  <a:cubicBezTo>
                    <a:pt x="480" y="1"/>
                    <a:pt x="9"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8"/>
            <p:cNvSpPr/>
            <p:nvPr/>
          </p:nvSpPr>
          <p:spPr>
            <a:xfrm>
              <a:off x="4427825" y="179985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8"/>
            <p:cNvSpPr/>
            <p:nvPr/>
          </p:nvSpPr>
          <p:spPr>
            <a:xfrm>
              <a:off x="4427825" y="1876050"/>
              <a:ext cx="62425" cy="53275"/>
            </a:xfrm>
            <a:custGeom>
              <a:avLst/>
              <a:gdLst/>
              <a:ahLst/>
              <a:cxnLst/>
              <a:rect l="l" t="t" r="r" b="b"/>
              <a:pathLst>
                <a:path w="2497" h="2131" extrusionOk="0">
                  <a:moveTo>
                    <a:pt x="1065" y="1"/>
                  </a:moveTo>
                  <a:cubicBezTo>
                    <a:pt x="480" y="1"/>
                    <a:pt x="9" y="472"/>
                    <a:pt x="1" y="1066"/>
                  </a:cubicBezTo>
                  <a:cubicBezTo>
                    <a:pt x="1" y="1707"/>
                    <a:pt x="523" y="2131"/>
                    <a:pt x="1070" y="2131"/>
                  </a:cubicBezTo>
                  <a:cubicBezTo>
                    <a:pt x="1333" y="2131"/>
                    <a:pt x="1602" y="2033"/>
                    <a:pt x="1822"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8"/>
            <p:cNvSpPr/>
            <p:nvPr/>
          </p:nvSpPr>
          <p:spPr>
            <a:xfrm>
              <a:off x="4427825" y="1952050"/>
              <a:ext cx="62425" cy="53450"/>
            </a:xfrm>
            <a:custGeom>
              <a:avLst/>
              <a:gdLst/>
              <a:ahLst/>
              <a:cxnLst/>
              <a:rect l="l" t="t" r="r" b="b"/>
              <a:pathLst>
                <a:path w="2497" h="2138" extrusionOk="0">
                  <a:moveTo>
                    <a:pt x="1065" y="1"/>
                  </a:moveTo>
                  <a:cubicBezTo>
                    <a:pt x="480" y="9"/>
                    <a:pt x="9" y="481"/>
                    <a:pt x="1" y="1074"/>
                  </a:cubicBezTo>
                  <a:cubicBezTo>
                    <a:pt x="1" y="1712"/>
                    <a:pt x="525" y="2138"/>
                    <a:pt x="1073" y="2138"/>
                  </a:cubicBezTo>
                  <a:cubicBezTo>
                    <a:pt x="1335" y="2138"/>
                    <a:pt x="1603" y="2040"/>
                    <a:pt x="1822"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8"/>
            <p:cNvSpPr/>
            <p:nvPr/>
          </p:nvSpPr>
          <p:spPr>
            <a:xfrm>
              <a:off x="4427825" y="2028275"/>
              <a:ext cx="62425" cy="53450"/>
            </a:xfrm>
            <a:custGeom>
              <a:avLst/>
              <a:gdLst/>
              <a:ahLst/>
              <a:cxnLst/>
              <a:rect l="l" t="t" r="r" b="b"/>
              <a:pathLst>
                <a:path w="2497" h="2138" extrusionOk="0">
                  <a:moveTo>
                    <a:pt x="1065" y="1"/>
                  </a:moveTo>
                  <a:cubicBezTo>
                    <a:pt x="480" y="1"/>
                    <a:pt x="9" y="480"/>
                    <a:pt x="1" y="1065"/>
                  </a:cubicBezTo>
                  <a:cubicBezTo>
                    <a:pt x="1" y="1709"/>
                    <a:pt x="526" y="2137"/>
                    <a:pt x="1074" y="2137"/>
                  </a:cubicBezTo>
                  <a:cubicBezTo>
                    <a:pt x="1336" y="2137"/>
                    <a:pt x="1603" y="2040"/>
                    <a:pt x="1822" y="1821"/>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68"/>
            <p:cNvSpPr/>
            <p:nvPr/>
          </p:nvSpPr>
          <p:spPr>
            <a:xfrm>
              <a:off x="4427825" y="210450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68"/>
            <p:cNvSpPr/>
            <p:nvPr/>
          </p:nvSpPr>
          <p:spPr>
            <a:xfrm>
              <a:off x="4427825" y="2180700"/>
              <a:ext cx="62425" cy="53350"/>
            </a:xfrm>
            <a:custGeom>
              <a:avLst/>
              <a:gdLst/>
              <a:ahLst/>
              <a:cxnLst/>
              <a:rect l="l" t="t" r="r" b="b"/>
              <a:pathLst>
                <a:path w="2497" h="2134" extrusionOk="0">
                  <a:moveTo>
                    <a:pt x="1065" y="1"/>
                  </a:moveTo>
                  <a:cubicBezTo>
                    <a:pt x="480" y="1"/>
                    <a:pt x="9" y="480"/>
                    <a:pt x="1" y="1066"/>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8"/>
            <p:cNvSpPr/>
            <p:nvPr/>
          </p:nvSpPr>
          <p:spPr>
            <a:xfrm>
              <a:off x="4427825" y="1571400"/>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3"/>
                    <a:pt x="525" y="2129"/>
                    <a:pt x="1073" y="2129"/>
                  </a:cubicBezTo>
                  <a:cubicBezTo>
                    <a:pt x="1335" y="2129"/>
                    <a:pt x="1603" y="2032"/>
                    <a:pt x="1822" y="1813"/>
                  </a:cubicBezTo>
                  <a:cubicBezTo>
                    <a:pt x="2494"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8"/>
            <p:cNvSpPr/>
            <p:nvPr/>
          </p:nvSpPr>
          <p:spPr>
            <a:xfrm>
              <a:off x="435160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8"/>
            <p:cNvSpPr/>
            <p:nvPr/>
          </p:nvSpPr>
          <p:spPr>
            <a:xfrm>
              <a:off x="42756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8"/>
            <p:cNvSpPr/>
            <p:nvPr/>
          </p:nvSpPr>
          <p:spPr>
            <a:xfrm>
              <a:off x="42756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8"/>
            <p:cNvSpPr/>
            <p:nvPr/>
          </p:nvSpPr>
          <p:spPr>
            <a:xfrm>
              <a:off x="41994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8"/>
            <p:cNvSpPr/>
            <p:nvPr/>
          </p:nvSpPr>
          <p:spPr>
            <a:xfrm>
              <a:off x="41994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8"/>
            <p:cNvSpPr/>
            <p:nvPr/>
          </p:nvSpPr>
          <p:spPr>
            <a:xfrm>
              <a:off x="41994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8"/>
            <p:cNvSpPr/>
            <p:nvPr/>
          </p:nvSpPr>
          <p:spPr>
            <a:xfrm>
              <a:off x="41994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8"/>
            <p:cNvSpPr/>
            <p:nvPr/>
          </p:nvSpPr>
          <p:spPr>
            <a:xfrm>
              <a:off x="41231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68"/>
            <p:cNvSpPr/>
            <p:nvPr/>
          </p:nvSpPr>
          <p:spPr>
            <a:xfrm>
              <a:off x="4123175" y="164740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68"/>
            <p:cNvSpPr/>
            <p:nvPr/>
          </p:nvSpPr>
          <p:spPr>
            <a:xfrm>
              <a:off x="4123175"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68"/>
            <p:cNvSpPr/>
            <p:nvPr/>
          </p:nvSpPr>
          <p:spPr>
            <a:xfrm>
              <a:off x="4123175"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8"/>
            <p:cNvSpPr/>
            <p:nvPr/>
          </p:nvSpPr>
          <p:spPr>
            <a:xfrm>
              <a:off x="4123175"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8"/>
            <p:cNvSpPr/>
            <p:nvPr/>
          </p:nvSpPr>
          <p:spPr>
            <a:xfrm>
              <a:off x="4123175" y="134275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68"/>
            <p:cNvSpPr/>
            <p:nvPr/>
          </p:nvSpPr>
          <p:spPr>
            <a:xfrm>
              <a:off x="404695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68"/>
            <p:cNvSpPr/>
            <p:nvPr/>
          </p:nvSpPr>
          <p:spPr>
            <a:xfrm>
              <a:off x="404695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8"/>
            <p:cNvSpPr/>
            <p:nvPr/>
          </p:nvSpPr>
          <p:spPr>
            <a:xfrm>
              <a:off x="404695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8"/>
            <p:cNvSpPr/>
            <p:nvPr/>
          </p:nvSpPr>
          <p:spPr>
            <a:xfrm>
              <a:off x="4046950" y="1647400"/>
              <a:ext cx="62425" cy="53450"/>
            </a:xfrm>
            <a:custGeom>
              <a:avLst/>
              <a:gdLst/>
              <a:ahLst/>
              <a:cxnLst/>
              <a:rect l="l" t="t" r="r" b="b"/>
              <a:pathLst>
                <a:path w="2497" h="2138" extrusionOk="0">
                  <a:moveTo>
                    <a:pt x="1074" y="1"/>
                  </a:moveTo>
                  <a:cubicBezTo>
                    <a:pt x="481" y="9"/>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8"/>
            <p:cNvSpPr/>
            <p:nvPr/>
          </p:nvSpPr>
          <p:spPr>
            <a:xfrm>
              <a:off x="404695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8"/>
            <p:cNvSpPr/>
            <p:nvPr/>
          </p:nvSpPr>
          <p:spPr>
            <a:xfrm>
              <a:off x="4046950"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68"/>
            <p:cNvSpPr/>
            <p:nvPr/>
          </p:nvSpPr>
          <p:spPr>
            <a:xfrm>
              <a:off x="4046950" y="141897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8"/>
            <p:cNvSpPr/>
            <p:nvPr/>
          </p:nvSpPr>
          <p:spPr>
            <a:xfrm>
              <a:off x="4046950" y="134275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68"/>
            <p:cNvSpPr/>
            <p:nvPr/>
          </p:nvSpPr>
          <p:spPr>
            <a:xfrm>
              <a:off x="3970950" y="2256925"/>
              <a:ext cx="62350" cy="53425"/>
            </a:xfrm>
            <a:custGeom>
              <a:avLst/>
              <a:gdLst/>
              <a:ahLst/>
              <a:cxnLst/>
              <a:rect l="l" t="t" r="r" b="b"/>
              <a:pathLst>
                <a:path w="2494" h="2137" extrusionOk="0">
                  <a:moveTo>
                    <a:pt x="1075" y="0"/>
                  </a:moveTo>
                  <a:cubicBezTo>
                    <a:pt x="1072" y="0"/>
                    <a:pt x="1069" y="0"/>
                    <a:pt x="1065" y="0"/>
                  </a:cubicBezTo>
                  <a:cubicBezTo>
                    <a:pt x="472" y="0"/>
                    <a:pt x="1" y="480"/>
                    <a:pt x="1" y="1065"/>
                  </a:cubicBezTo>
                  <a:cubicBezTo>
                    <a:pt x="1" y="1709"/>
                    <a:pt x="526" y="2137"/>
                    <a:pt x="1074" y="2137"/>
                  </a:cubicBezTo>
                  <a:cubicBezTo>
                    <a:pt x="1336" y="2137"/>
                    <a:pt x="1603" y="2039"/>
                    <a:pt x="1822"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68"/>
            <p:cNvSpPr/>
            <p:nvPr/>
          </p:nvSpPr>
          <p:spPr>
            <a:xfrm>
              <a:off x="3970950" y="2180700"/>
              <a:ext cx="62225" cy="53350"/>
            </a:xfrm>
            <a:custGeom>
              <a:avLst/>
              <a:gdLst/>
              <a:ahLst/>
              <a:cxnLst/>
              <a:rect l="l" t="t" r="r" b="b"/>
              <a:pathLst>
                <a:path w="2489" h="2134" extrusionOk="0">
                  <a:moveTo>
                    <a:pt x="1065" y="1"/>
                  </a:moveTo>
                  <a:cubicBezTo>
                    <a:pt x="472" y="1"/>
                    <a:pt x="1" y="480"/>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8"/>
            <p:cNvSpPr/>
            <p:nvPr/>
          </p:nvSpPr>
          <p:spPr>
            <a:xfrm>
              <a:off x="3970950" y="179985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8"/>
            <p:cNvSpPr/>
            <p:nvPr/>
          </p:nvSpPr>
          <p:spPr>
            <a:xfrm>
              <a:off x="3970950" y="164740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68"/>
            <p:cNvSpPr/>
            <p:nvPr/>
          </p:nvSpPr>
          <p:spPr>
            <a:xfrm>
              <a:off x="3970950" y="1571400"/>
              <a:ext cx="62225" cy="53250"/>
            </a:xfrm>
            <a:custGeom>
              <a:avLst/>
              <a:gdLst/>
              <a:ahLst/>
              <a:cxnLst/>
              <a:rect l="l" t="t" r="r" b="b"/>
              <a:pathLst>
                <a:path w="2489" h="2130" extrusionOk="0">
                  <a:moveTo>
                    <a:pt x="1065" y="1"/>
                  </a:moveTo>
                  <a:cubicBezTo>
                    <a:pt x="472" y="1"/>
                    <a:pt x="1" y="472"/>
                    <a:pt x="1" y="1066"/>
                  </a:cubicBezTo>
                  <a:cubicBezTo>
                    <a:pt x="1" y="1703"/>
                    <a:pt x="525" y="2129"/>
                    <a:pt x="1071" y="2129"/>
                  </a:cubicBezTo>
                  <a:cubicBezTo>
                    <a:pt x="1332" y="2129"/>
                    <a:pt x="1598" y="2032"/>
                    <a:pt x="1813"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68"/>
            <p:cNvSpPr/>
            <p:nvPr/>
          </p:nvSpPr>
          <p:spPr>
            <a:xfrm>
              <a:off x="3970950" y="14952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68"/>
            <p:cNvSpPr/>
            <p:nvPr/>
          </p:nvSpPr>
          <p:spPr>
            <a:xfrm>
              <a:off x="3970950" y="141897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68"/>
            <p:cNvSpPr/>
            <p:nvPr/>
          </p:nvSpPr>
          <p:spPr>
            <a:xfrm>
              <a:off x="3970950" y="134275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8"/>
            <p:cNvSpPr/>
            <p:nvPr/>
          </p:nvSpPr>
          <p:spPr>
            <a:xfrm>
              <a:off x="3970950" y="111432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8"/>
            <p:cNvSpPr/>
            <p:nvPr/>
          </p:nvSpPr>
          <p:spPr>
            <a:xfrm>
              <a:off x="3894725"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8"/>
            <p:cNvSpPr/>
            <p:nvPr/>
          </p:nvSpPr>
          <p:spPr>
            <a:xfrm>
              <a:off x="3894725"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4" y="2131"/>
                    <a:pt x="1603" y="2033"/>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68"/>
            <p:cNvSpPr/>
            <p:nvPr/>
          </p:nvSpPr>
          <p:spPr>
            <a:xfrm>
              <a:off x="3894725"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68"/>
            <p:cNvSpPr/>
            <p:nvPr/>
          </p:nvSpPr>
          <p:spPr>
            <a:xfrm>
              <a:off x="3894725" y="17236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8"/>
            <p:cNvSpPr/>
            <p:nvPr/>
          </p:nvSpPr>
          <p:spPr>
            <a:xfrm>
              <a:off x="3894725"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8"/>
            <p:cNvSpPr/>
            <p:nvPr/>
          </p:nvSpPr>
          <p:spPr>
            <a:xfrm>
              <a:off x="3894725" y="1571400"/>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3"/>
                    <a:pt x="525" y="2129"/>
                    <a:pt x="1074" y="2129"/>
                  </a:cubicBezTo>
                  <a:cubicBezTo>
                    <a:pt x="1336" y="2129"/>
                    <a:pt x="1604" y="2032"/>
                    <a:pt x="1822" y="1813"/>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8"/>
            <p:cNvSpPr/>
            <p:nvPr/>
          </p:nvSpPr>
          <p:spPr>
            <a:xfrm>
              <a:off x="3894725"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8"/>
            <p:cNvSpPr/>
            <p:nvPr/>
          </p:nvSpPr>
          <p:spPr>
            <a:xfrm>
              <a:off x="3894725"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8"/>
            <p:cNvSpPr/>
            <p:nvPr/>
          </p:nvSpPr>
          <p:spPr>
            <a:xfrm>
              <a:off x="3894725" y="1342750"/>
              <a:ext cx="62225" cy="53450"/>
            </a:xfrm>
            <a:custGeom>
              <a:avLst/>
              <a:gdLst/>
              <a:ahLst/>
              <a:cxnLst/>
              <a:rect l="l" t="t" r="r" b="b"/>
              <a:pathLst>
                <a:path w="2489" h="2138" extrusionOk="0">
                  <a:moveTo>
                    <a:pt x="1066" y="1"/>
                  </a:moveTo>
                  <a:cubicBezTo>
                    <a:pt x="481" y="1"/>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8"/>
            <p:cNvSpPr/>
            <p:nvPr/>
          </p:nvSpPr>
          <p:spPr>
            <a:xfrm>
              <a:off x="3894725"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8"/>
            <p:cNvSpPr/>
            <p:nvPr/>
          </p:nvSpPr>
          <p:spPr>
            <a:xfrm>
              <a:off x="381852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8"/>
            <p:cNvSpPr/>
            <p:nvPr/>
          </p:nvSpPr>
          <p:spPr>
            <a:xfrm>
              <a:off x="381852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8"/>
            <p:cNvSpPr/>
            <p:nvPr/>
          </p:nvSpPr>
          <p:spPr>
            <a:xfrm>
              <a:off x="38185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8"/>
            <p:cNvSpPr/>
            <p:nvPr/>
          </p:nvSpPr>
          <p:spPr>
            <a:xfrm>
              <a:off x="38185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8"/>
            <p:cNvSpPr/>
            <p:nvPr/>
          </p:nvSpPr>
          <p:spPr>
            <a:xfrm>
              <a:off x="38185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8"/>
            <p:cNvSpPr/>
            <p:nvPr/>
          </p:nvSpPr>
          <p:spPr>
            <a:xfrm>
              <a:off x="38185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8"/>
            <p:cNvSpPr/>
            <p:nvPr/>
          </p:nvSpPr>
          <p:spPr>
            <a:xfrm>
              <a:off x="38185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8"/>
            <p:cNvSpPr/>
            <p:nvPr/>
          </p:nvSpPr>
          <p:spPr>
            <a:xfrm>
              <a:off x="38185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8"/>
            <p:cNvSpPr/>
            <p:nvPr/>
          </p:nvSpPr>
          <p:spPr>
            <a:xfrm>
              <a:off x="38185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8"/>
            <p:cNvSpPr/>
            <p:nvPr/>
          </p:nvSpPr>
          <p:spPr>
            <a:xfrm>
              <a:off x="3818525"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8"/>
            <p:cNvSpPr/>
            <p:nvPr/>
          </p:nvSpPr>
          <p:spPr>
            <a:xfrm>
              <a:off x="3818525"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8"/>
            <p:cNvSpPr/>
            <p:nvPr/>
          </p:nvSpPr>
          <p:spPr>
            <a:xfrm>
              <a:off x="3742300" y="2180700"/>
              <a:ext cx="62225" cy="53350"/>
            </a:xfrm>
            <a:custGeom>
              <a:avLst/>
              <a:gdLst/>
              <a:ahLst/>
              <a:cxnLst/>
              <a:rect l="l" t="t" r="r" b="b"/>
              <a:pathLst>
                <a:path w="2489" h="2134" extrusionOk="0">
                  <a:moveTo>
                    <a:pt x="1066" y="1"/>
                  </a:moveTo>
                  <a:cubicBezTo>
                    <a:pt x="481"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8"/>
            <p:cNvSpPr/>
            <p:nvPr/>
          </p:nvSpPr>
          <p:spPr>
            <a:xfrm>
              <a:off x="3742300" y="2104500"/>
              <a:ext cx="62225" cy="53325"/>
            </a:xfrm>
            <a:custGeom>
              <a:avLst/>
              <a:gdLst/>
              <a:ahLst/>
              <a:cxnLst/>
              <a:rect l="l" t="t" r="r" b="b"/>
              <a:pathLst>
                <a:path w="2489" h="2133" extrusionOk="0">
                  <a:moveTo>
                    <a:pt x="1066" y="0"/>
                  </a:moveTo>
                  <a:cubicBezTo>
                    <a:pt x="481" y="0"/>
                    <a:pt x="1" y="480"/>
                    <a:pt x="1" y="1065"/>
                  </a:cubicBezTo>
                  <a:cubicBezTo>
                    <a:pt x="1" y="1709"/>
                    <a:pt x="526" y="2133"/>
                    <a:pt x="1072" y="2133"/>
                  </a:cubicBezTo>
                  <a:cubicBezTo>
                    <a:pt x="1333" y="2133"/>
                    <a:pt x="1598" y="2036"/>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8"/>
            <p:cNvSpPr/>
            <p:nvPr/>
          </p:nvSpPr>
          <p:spPr>
            <a:xfrm>
              <a:off x="3742300" y="1876050"/>
              <a:ext cx="62225" cy="53300"/>
            </a:xfrm>
            <a:custGeom>
              <a:avLst/>
              <a:gdLst/>
              <a:ahLst/>
              <a:cxnLst/>
              <a:rect l="l" t="t" r="r" b="b"/>
              <a:pathLst>
                <a:path w="2489" h="2132" extrusionOk="0">
                  <a:moveTo>
                    <a:pt x="1066" y="1"/>
                  </a:moveTo>
                  <a:cubicBezTo>
                    <a:pt x="481" y="1"/>
                    <a:pt x="1" y="472"/>
                    <a:pt x="1" y="1066"/>
                  </a:cubicBezTo>
                  <a:cubicBezTo>
                    <a:pt x="1" y="1705"/>
                    <a:pt x="528" y="2132"/>
                    <a:pt x="1076" y="2132"/>
                  </a:cubicBezTo>
                  <a:cubicBezTo>
                    <a:pt x="1335" y="2132"/>
                    <a:pt x="1599" y="2036"/>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8"/>
            <p:cNvSpPr/>
            <p:nvPr/>
          </p:nvSpPr>
          <p:spPr>
            <a:xfrm>
              <a:off x="3742300" y="179985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8"/>
            <p:cNvSpPr/>
            <p:nvPr/>
          </p:nvSpPr>
          <p:spPr>
            <a:xfrm>
              <a:off x="3742300" y="17236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68"/>
            <p:cNvSpPr/>
            <p:nvPr/>
          </p:nvSpPr>
          <p:spPr>
            <a:xfrm>
              <a:off x="3742300" y="1647400"/>
              <a:ext cx="62225" cy="53450"/>
            </a:xfrm>
            <a:custGeom>
              <a:avLst/>
              <a:gdLst/>
              <a:ahLst/>
              <a:cxnLst/>
              <a:rect l="l" t="t" r="r" b="b"/>
              <a:pathLst>
                <a:path w="2489" h="2138" extrusionOk="0">
                  <a:moveTo>
                    <a:pt x="1066" y="1"/>
                  </a:moveTo>
                  <a:cubicBezTo>
                    <a:pt x="481" y="1"/>
                    <a:pt x="1" y="481"/>
                    <a:pt x="1" y="1066"/>
                  </a:cubicBezTo>
                  <a:cubicBezTo>
                    <a:pt x="1" y="1710"/>
                    <a:pt x="526" y="2138"/>
                    <a:pt x="1072" y="2138"/>
                  </a:cubicBezTo>
                  <a:cubicBezTo>
                    <a:pt x="1333" y="2138"/>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68"/>
            <p:cNvSpPr/>
            <p:nvPr/>
          </p:nvSpPr>
          <p:spPr>
            <a:xfrm>
              <a:off x="3742300" y="1571400"/>
              <a:ext cx="62225" cy="53250"/>
            </a:xfrm>
            <a:custGeom>
              <a:avLst/>
              <a:gdLst/>
              <a:ahLst/>
              <a:cxnLst/>
              <a:rect l="l" t="t" r="r" b="b"/>
              <a:pathLst>
                <a:path w="2489" h="2130" extrusionOk="0">
                  <a:moveTo>
                    <a:pt x="1066" y="1"/>
                  </a:moveTo>
                  <a:cubicBezTo>
                    <a:pt x="481"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8"/>
            <p:cNvSpPr/>
            <p:nvPr/>
          </p:nvSpPr>
          <p:spPr>
            <a:xfrm>
              <a:off x="3742300" y="149520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68"/>
            <p:cNvSpPr/>
            <p:nvPr/>
          </p:nvSpPr>
          <p:spPr>
            <a:xfrm>
              <a:off x="3742300" y="11143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68"/>
            <p:cNvSpPr/>
            <p:nvPr/>
          </p:nvSpPr>
          <p:spPr>
            <a:xfrm>
              <a:off x="36661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68"/>
            <p:cNvSpPr/>
            <p:nvPr/>
          </p:nvSpPr>
          <p:spPr>
            <a:xfrm>
              <a:off x="366610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68"/>
            <p:cNvSpPr/>
            <p:nvPr/>
          </p:nvSpPr>
          <p:spPr>
            <a:xfrm>
              <a:off x="36661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8"/>
            <p:cNvSpPr/>
            <p:nvPr/>
          </p:nvSpPr>
          <p:spPr>
            <a:xfrm>
              <a:off x="3666100" y="1647400"/>
              <a:ext cx="62200" cy="53450"/>
            </a:xfrm>
            <a:custGeom>
              <a:avLst/>
              <a:gdLst/>
              <a:ahLst/>
              <a:cxnLst/>
              <a:rect l="l" t="t" r="r" b="b"/>
              <a:pathLst>
                <a:path w="2488"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68"/>
            <p:cNvSpPr/>
            <p:nvPr/>
          </p:nvSpPr>
          <p:spPr>
            <a:xfrm>
              <a:off x="3666100" y="1571400"/>
              <a:ext cx="62150" cy="53250"/>
            </a:xfrm>
            <a:custGeom>
              <a:avLst/>
              <a:gdLst/>
              <a:ahLst/>
              <a:cxnLst/>
              <a:rect l="l" t="t" r="r" b="b"/>
              <a:pathLst>
                <a:path w="2486" h="2130" extrusionOk="0">
                  <a:moveTo>
                    <a:pt x="1075" y="1"/>
                  </a:moveTo>
                  <a:cubicBezTo>
                    <a:pt x="1072" y="1"/>
                    <a:pt x="1069" y="1"/>
                    <a:pt x="1065" y="1"/>
                  </a:cubicBezTo>
                  <a:cubicBezTo>
                    <a:pt x="480" y="1"/>
                    <a:pt x="0" y="472"/>
                    <a:pt x="0" y="1066"/>
                  </a:cubicBezTo>
                  <a:cubicBezTo>
                    <a:pt x="0" y="1703"/>
                    <a:pt x="525" y="2129"/>
                    <a:pt x="1073" y="2129"/>
                  </a:cubicBezTo>
                  <a:cubicBezTo>
                    <a:pt x="1335" y="2129"/>
                    <a:pt x="1603" y="2032"/>
                    <a:pt x="1821" y="1813"/>
                  </a:cubicBezTo>
                  <a:cubicBezTo>
                    <a:pt x="2486"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8"/>
            <p:cNvSpPr/>
            <p:nvPr/>
          </p:nvSpPr>
          <p:spPr>
            <a:xfrm>
              <a:off x="35898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68"/>
            <p:cNvSpPr/>
            <p:nvPr/>
          </p:nvSpPr>
          <p:spPr>
            <a:xfrm>
              <a:off x="35898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8"/>
            <p:cNvSpPr/>
            <p:nvPr/>
          </p:nvSpPr>
          <p:spPr>
            <a:xfrm>
              <a:off x="35898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68"/>
            <p:cNvSpPr/>
            <p:nvPr/>
          </p:nvSpPr>
          <p:spPr>
            <a:xfrm>
              <a:off x="35898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68"/>
            <p:cNvSpPr/>
            <p:nvPr/>
          </p:nvSpPr>
          <p:spPr>
            <a:xfrm>
              <a:off x="35898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68"/>
            <p:cNvSpPr/>
            <p:nvPr/>
          </p:nvSpPr>
          <p:spPr>
            <a:xfrm>
              <a:off x="35136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68"/>
            <p:cNvSpPr/>
            <p:nvPr/>
          </p:nvSpPr>
          <p:spPr>
            <a:xfrm>
              <a:off x="35136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68"/>
            <p:cNvSpPr/>
            <p:nvPr/>
          </p:nvSpPr>
          <p:spPr>
            <a:xfrm>
              <a:off x="35136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68"/>
            <p:cNvSpPr/>
            <p:nvPr/>
          </p:nvSpPr>
          <p:spPr>
            <a:xfrm>
              <a:off x="3513675"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68"/>
            <p:cNvSpPr/>
            <p:nvPr/>
          </p:nvSpPr>
          <p:spPr>
            <a:xfrm>
              <a:off x="35136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68"/>
            <p:cNvSpPr/>
            <p:nvPr/>
          </p:nvSpPr>
          <p:spPr>
            <a:xfrm>
              <a:off x="351367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68"/>
            <p:cNvSpPr/>
            <p:nvPr/>
          </p:nvSpPr>
          <p:spPr>
            <a:xfrm>
              <a:off x="35136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68"/>
            <p:cNvSpPr/>
            <p:nvPr/>
          </p:nvSpPr>
          <p:spPr>
            <a:xfrm>
              <a:off x="34374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68"/>
            <p:cNvSpPr/>
            <p:nvPr/>
          </p:nvSpPr>
          <p:spPr>
            <a:xfrm>
              <a:off x="34374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68"/>
            <p:cNvSpPr/>
            <p:nvPr/>
          </p:nvSpPr>
          <p:spPr>
            <a:xfrm>
              <a:off x="34374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68"/>
            <p:cNvSpPr/>
            <p:nvPr/>
          </p:nvSpPr>
          <p:spPr>
            <a:xfrm>
              <a:off x="34374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68"/>
            <p:cNvSpPr/>
            <p:nvPr/>
          </p:nvSpPr>
          <p:spPr>
            <a:xfrm>
              <a:off x="34374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68"/>
            <p:cNvSpPr/>
            <p:nvPr/>
          </p:nvSpPr>
          <p:spPr>
            <a:xfrm>
              <a:off x="34374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68"/>
            <p:cNvSpPr/>
            <p:nvPr/>
          </p:nvSpPr>
          <p:spPr>
            <a:xfrm>
              <a:off x="34374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68"/>
            <p:cNvSpPr/>
            <p:nvPr/>
          </p:nvSpPr>
          <p:spPr>
            <a:xfrm>
              <a:off x="3361450" y="2333125"/>
              <a:ext cx="62200" cy="53450"/>
            </a:xfrm>
            <a:custGeom>
              <a:avLst/>
              <a:gdLst/>
              <a:ahLst/>
              <a:cxnLst/>
              <a:rect l="l" t="t" r="r" b="b"/>
              <a:pathLst>
                <a:path w="2488" h="2138" extrusionOk="0">
                  <a:moveTo>
                    <a:pt x="1065" y="1"/>
                  </a:moveTo>
                  <a:cubicBezTo>
                    <a:pt x="472" y="1"/>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68"/>
            <p:cNvSpPr/>
            <p:nvPr/>
          </p:nvSpPr>
          <p:spPr>
            <a:xfrm>
              <a:off x="33614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68"/>
            <p:cNvSpPr/>
            <p:nvPr/>
          </p:nvSpPr>
          <p:spPr>
            <a:xfrm>
              <a:off x="3361450" y="2180700"/>
              <a:ext cx="62200" cy="53350"/>
            </a:xfrm>
            <a:custGeom>
              <a:avLst/>
              <a:gdLst/>
              <a:ahLst/>
              <a:cxnLst/>
              <a:rect l="l" t="t" r="r" b="b"/>
              <a:pathLst>
                <a:path w="2488" h="2134" extrusionOk="0">
                  <a:moveTo>
                    <a:pt x="1065" y="1"/>
                  </a:moveTo>
                  <a:cubicBezTo>
                    <a:pt x="472" y="1"/>
                    <a:pt x="0" y="480"/>
                    <a:pt x="0" y="1066"/>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8"/>
            <p:cNvSpPr/>
            <p:nvPr/>
          </p:nvSpPr>
          <p:spPr>
            <a:xfrm>
              <a:off x="33614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8"/>
            <p:cNvSpPr/>
            <p:nvPr/>
          </p:nvSpPr>
          <p:spPr>
            <a:xfrm>
              <a:off x="328522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68"/>
            <p:cNvSpPr/>
            <p:nvPr/>
          </p:nvSpPr>
          <p:spPr>
            <a:xfrm>
              <a:off x="31328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68"/>
            <p:cNvSpPr/>
            <p:nvPr/>
          </p:nvSpPr>
          <p:spPr>
            <a:xfrm>
              <a:off x="30568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8"/>
            <p:cNvSpPr/>
            <p:nvPr/>
          </p:nvSpPr>
          <p:spPr>
            <a:xfrm>
              <a:off x="3056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8"/>
            <p:cNvSpPr/>
            <p:nvPr/>
          </p:nvSpPr>
          <p:spPr>
            <a:xfrm>
              <a:off x="29805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68"/>
            <p:cNvSpPr/>
            <p:nvPr/>
          </p:nvSpPr>
          <p:spPr>
            <a:xfrm>
              <a:off x="29805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68"/>
            <p:cNvSpPr/>
            <p:nvPr/>
          </p:nvSpPr>
          <p:spPr>
            <a:xfrm>
              <a:off x="2980575"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68"/>
            <p:cNvSpPr/>
            <p:nvPr/>
          </p:nvSpPr>
          <p:spPr>
            <a:xfrm>
              <a:off x="29805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68"/>
            <p:cNvSpPr/>
            <p:nvPr/>
          </p:nvSpPr>
          <p:spPr>
            <a:xfrm>
              <a:off x="2980575"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8"/>
            <p:cNvSpPr/>
            <p:nvPr/>
          </p:nvSpPr>
          <p:spPr>
            <a:xfrm>
              <a:off x="2980575"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68"/>
            <p:cNvSpPr/>
            <p:nvPr/>
          </p:nvSpPr>
          <p:spPr>
            <a:xfrm>
              <a:off x="290437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68"/>
            <p:cNvSpPr/>
            <p:nvPr/>
          </p:nvSpPr>
          <p:spPr>
            <a:xfrm>
              <a:off x="290437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68"/>
            <p:cNvSpPr/>
            <p:nvPr/>
          </p:nvSpPr>
          <p:spPr>
            <a:xfrm>
              <a:off x="290437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68"/>
            <p:cNvSpPr/>
            <p:nvPr/>
          </p:nvSpPr>
          <p:spPr>
            <a:xfrm>
              <a:off x="290437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8"/>
            <p:cNvSpPr/>
            <p:nvPr/>
          </p:nvSpPr>
          <p:spPr>
            <a:xfrm>
              <a:off x="290437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68"/>
            <p:cNvSpPr/>
            <p:nvPr/>
          </p:nvSpPr>
          <p:spPr>
            <a:xfrm>
              <a:off x="290437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8"/>
            <p:cNvSpPr/>
            <p:nvPr/>
          </p:nvSpPr>
          <p:spPr>
            <a:xfrm>
              <a:off x="290437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8"/>
            <p:cNvSpPr/>
            <p:nvPr/>
          </p:nvSpPr>
          <p:spPr>
            <a:xfrm>
              <a:off x="2828150" y="1571400"/>
              <a:ext cx="62150" cy="53250"/>
            </a:xfrm>
            <a:custGeom>
              <a:avLst/>
              <a:gdLst/>
              <a:ahLst/>
              <a:cxnLst/>
              <a:rect l="l" t="t" r="r" b="b"/>
              <a:pathLst>
                <a:path w="2486" h="2130" extrusionOk="0">
                  <a:moveTo>
                    <a:pt x="1076" y="1"/>
                  </a:moveTo>
                  <a:cubicBezTo>
                    <a:pt x="1072" y="1"/>
                    <a:pt x="1069" y="1"/>
                    <a:pt x="1066" y="1"/>
                  </a:cubicBezTo>
                  <a:cubicBezTo>
                    <a:pt x="480" y="1"/>
                    <a:pt x="1" y="472"/>
                    <a:pt x="1" y="1066"/>
                  </a:cubicBezTo>
                  <a:cubicBezTo>
                    <a:pt x="1" y="1703"/>
                    <a:pt x="525" y="2129"/>
                    <a:pt x="1073" y="2129"/>
                  </a:cubicBezTo>
                  <a:cubicBezTo>
                    <a:pt x="1336" y="2129"/>
                    <a:pt x="1603" y="2032"/>
                    <a:pt x="1822" y="1813"/>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8"/>
            <p:cNvSpPr/>
            <p:nvPr/>
          </p:nvSpPr>
          <p:spPr>
            <a:xfrm>
              <a:off x="28281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8"/>
            <p:cNvSpPr/>
            <p:nvPr/>
          </p:nvSpPr>
          <p:spPr>
            <a:xfrm>
              <a:off x="282815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68"/>
            <p:cNvSpPr/>
            <p:nvPr/>
          </p:nvSpPr>
          <p:spPr>
            <a:xfrm>
              <a:off x="28281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8"/>
            <p:cNvSpPr/>
            <p:nvPr/>
          </p:nvSpPr>
          <p:spPr>
            <a:xfrm>
              <a:off x="28281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8"/>
            <p:cNvSpPr/>
            <p:nvPr/>
          </p:nvSpPr>
          <p:spPr>
            <a:xfrm>
              <a:off x="282815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8"/>
            <p:cNvSpPr/>
            <p:nvPr/>
          </p:nvSpPr>
          <p:spPr>
            <a:xfrm>
              <a:off x="282815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68"/>
            <p:cNvSpPr/>
            <p:nvPr/>
          </p:nvSpPr>
          <p:spPr>
            <a:xfrm>
              <a:off x="282815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8"/>
            <p:cNvSpPr/>
            <p:nvPr/>
          </p:nvSpPr>
          <p:spPr>
            <a:xfrm>
              <a:off x="27519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68"/>
            <p:cNvSpPr/>
            <p:nvPr/>
          </p:nvSpPr>
          <p:spPr>
            <a:xfrm>
              <a:off x="27519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68"/>
            <p:cNvSpPr/>
            <p:nvPr/>
          </p:nvSpPr>
          <p:spPr>
            <a:xfrm>
              <a:off x="275195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68"/>
            <p:cNvSpPr/>
            <p:nvPr/>
          </p:nvSpPr>
          <p:spPr>
            <a:xfrm>
              <a:off x="27519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68"/>
            <p:cNvSpPr/>
            <p:nvPr/>
          </p:nvSpPr>
          <p:spPr>
            <a:xfrm>
              <a:off x="27519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68"/>
            <p:cNvSpPr/>
            <p:nvPr/>
          </p:nvSpPr>
          <p:spPr>
            <a:xfrm>
              <a:off x="2751950"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8"/>
            <p:cNvSpPr/>
            <p:nvPr/>
          </p:nvSpPr>
          <p:spPr>
            <a:xfrm>
              <a:off x="27519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8"/>
            <p:cNvSpPr/>
            <p:nvPr/>
          </p:nvSpPr>
          <p:spPr>
            <a:xfrm>
              <a:off x="2751950"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8"/>
            <p:cNvSpPr/>
            <p:nvPr/>
          </p:nvSpPr>
          <p:spPr>
            <a:xfrm>
              <a:off x="26759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68"/>
            <p:cNvSpPr/>
            <p:nvPr/>
          </p:nvSpPr>
          <p:spPr>
            <a:xfrm>
              <a:off x="26759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68"/>
            <p:cNvSpPr/>
            <p:nvPr/>
          </p:nvSpPr>
          <p:spPr>
            <a:xfrm>
              <a:off x="26759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68"/>
            <p:cNvSpPr/>
            <p:nvPr/>
          </p:nvSpPr>
          <p:spPr>
            <a:xfrm>
              <a:off x="26759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68"/>
            <p:cNvSpPr/>
            <p:nvPr/>
          </p:nvSpPr>
          <p:spPr>
            <a:xfrm>
              <a:off x="26759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68"/>
            <p:cNvSpPr/>
            <p:nvPr/>
          </p:nvSpPr>
          <p:spPr>
            <a:xfrm>
              <a:off x="267592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68"/>
            <p:cNvSpPr/>
            <p:nvPr/>
          </p:nvSpPr>
          <p:spPr>
            <a:xfrm>
              <a:off x="267592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8"/>
            <p:cNvSpPr/>
            <p:nvPr/>
          </p:nvSpPr>
          <p:spPr>
            <a:xfrm>
              <a:off x="267592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8"/>
            <p:cNvSpPr/>
            <p:nvPr/>
          </p:nvSpPr>
          <p:spPr>
            <a:xfrm>
              <a:off x="25997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8"/>
            <p:cNvSpPr/>
            <p:nvPr/>
          </p:nvSpPr>
          <p:spPr>
            <a:xfrm>
              <a:off x="25997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68"/>
            <p:cNvSpPr/>
            <p:nvPr/>
          </p:nvSpPr>
          <p:spPr>
            <a:xfrm>
              <a:off x="25997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68"/>
            <p:cNvSpPr/>
            <p:nvPr/>
          </p:nvSpPr>
          <p:spPr>
            <a:xfrm>
              <a:off x="25997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8"/>
            <p:cNvSpPr/>
            <p:nvPr/>
          </p:nvSpPr>
          <p:spPr>
            <a:xfrm>
              <a:off x="25997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8"/>
            <p:cNvSpPr/>
            <p:nvPr/>
          </p:nvSpPr>
          <p:spPr>
            <a:xfrm>
              <a:off x="25997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8"/>
            <p:cNvSpPr/>
            <p:nvPr/>
          </p:nvSpPr>
          <p:spPr>
            <a:xfrm>
              <a:off x="259972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68"/>
            <p:cNvSpPr/>
            <p:nvPr/>
          </p:nvSpPr>
          <p:spPr>
            <a:xfrm>
              <a:off x="259972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68"/>
            <p:cNvSpPr/>
            <p:nvPr/>
          </p:nvSpPr>
          <p:spPr>
            <a:xfrm>
              <a:off x="259972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8"/>
            <p:cNvSpPr/>
            <p:nvPr/>
          </p:nvSpPr>
          <p:spPr>
            <a:xfrm>
              <a:off x="25235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8"/>
            <p:cNvSpPr/>
            <p:nvPr/>
          </p:nvSpPr>
          <p:spPr>
            <a:xfrm>
              <a:off x="25235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68"/>
            <p:cNvSpPr/>
            <p:nvPr/>
          </p:nvSpPr>
          <p:spPr>
            <a:xfrm>
              <a:off x="25235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68"/>
            <p:cNvSpPr/>
            <p:nvPr/>
          </p:nvSpPr>
          <p:spPr>
            <a:xfrm>
              <a:off x="25235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8"/>
            <p:cNvSpPr/>
            <p:nvPr/>
          </p:nvSpPr>
          <p:spPr>
            <a:xfrm>
              <a:off x="25235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8"/>
            <p:cNvSpPr/>
            <p:nvPr/>
          </p:nvSpPr>
          <p:spPr>
            <a:xfrm>
              <a:off x="25235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8"/>
            <p:cNvSpPr/>
            <p:nvPr/>
          </p:nvSpPr>
          <p:spPr>
            <a:xfrm>
              <a:off x="252350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8"/>
            <p:cNvSpPr/>
            <p:nvPr/>
          </p:nvSpPr>
          <p:spPr>
            <a:xfrm>
              <a:off x="2523500" y="119055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8"/>
            <p:cNvSpPr/>
            <p:nvPr/>
          </p:nvSpPr>
          <p:spPr>
            <a:xfrm>
              <a:off x="252350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8"/>
            <p:cNvSpPr/>
            <p:nvPr/>
          </p:nvSpPr>
          <p:spPr>
            <a:xfrm>
              <a:off x="252350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8"/>
            <p:cNvSpPr/>
            <p:nvPr/>
          </p:nvSpPr>
          <p:spPr>
            <a:xfrm>
              <a:off x="24473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8"/>
            <p:cNvSpPr/>
            <p:nvPr/>
          </p:nvSpPr>
          <p:spPr>
            <a:xfrm>
              <a:off x="2447300" y="1647400"/>
              <a:ext cx="62400" cy="53450"/>
            </a:xfrm>
            <a:custGeom>
              <a:avLst/>
              <a:gdLst/>
              <a:ahLst/>
              <a:cxnLst/>
              <a:rect l="l" t="t" r="r" b="b"/>
              <a:pathLst>
                <a:path w="2496"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8"/>
            <p:cNvSpPr/>
            <p:nvPr/>
          </p:nvSpPr>
          <p:spPr>
            <a:xfrm>
              <a:off x="2447300" y="1571400"/>
              <a:ext cx="62400" cy="53250"/>
            </a:xfrm>
            <a:custGeom>
              <a:avLst/>
              <a:gdLst/>
              <a:ahLst/>
              <a:cxnLst/>
              <a:rect l="l" t="t" r="r" b="b"/>
              <a:pathLst>
                <a:path w="2496"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8"/>
            <p:cNvSpPr/>
            <p:nvPr/>
          </p:nvSpPr>
          <p:spPr>
            <a:xfrm>
              <a:off x="24473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8"/>
            <p:cNvSpPr/>
            <p:nvPr/>
          </p:nvSpPr>
          <p:spPr>
            <a:xfrm>
              <a:off x="2447300" y="1418975"/>
              <a:ext cx="62400" cy="53350"/>
            </a:xfrm>
            <a:custGeom>
              <a:avLst/>
              <a:gdLst/>
              <a:ahLst/>
              <a:cxnLst/>
              <a:rect l="l" t="t" r="r" b="b"/>
              <a:pathLst>
                <a:path w="2496" h="2134" extrusionOk="0">
                  <a:moveTo>
                    <a:pt x="1065" y="1"/>
                  </a:moveTo>
                  <a:cubicBezTo>
                    <a:pt x="480" y="1"/>
                    <a:pt x="8"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8"/>
            <p:cNvSpPr/>
            <p:nvPr/>
          </p:nvSpPr>
          <p:spPr>
            <a:xfrm>
              <a:off x="24473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8"/>
            <p:cNvSpPr/>
            <p:nvPr/>
          </p:nvSpPr>
          <p:spPr>
            <a:xfrm>
              <a:off x="2447300" y="1266550"/>
              <a:ext cx="62400" cy="53450"/>
            </a:xfrm>
            <a:custGeom>
              <a:avLst/>
              <a:gdLst/>
              <a:ahLst/>
              <a:cxnLst/>
              <a:rect l="l" t="t" r="r" b="b"/>
              <a:pathLst>
                <a:path w="2496"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8"/>
            <p:cNvSpPr/>
            <p:nvPr/>
          </p:nvSpPr>
          <p:spPr>
            <a:xfrm>
              <a:off x="2447300" y="1190550"/>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8"/>
            <p:cNvSpPr/>
            <p:nvPr/>
          </p:nvSpPr>
          <p:spPr>
            <a:xfrm>
              <a:off x="2447300" y="11143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8"/>
            <p:cNvSpPr/>
            <p:nvPr/>
          </p:nvSpPr>
          <p:spPr>
            <a:xfrm>
              <a:off x="2447300" y="1038125"/>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8"/>
            <p:cNvSpPr/>
            <p:nvPr/>
          </p:nvSpPr>
          <p:spPr>
            <a:xfrm>
              <a:off x="237127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8"/>
            <p:cNvSpPr/>
            <p:nvPr/>
          </p:nvSpPr>
          <p:spPr>
            <a:xfrm>
              <a:off x="23712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8"/>
            <p:cNvSpPr/>
            <p:nvPr/>
          </p:nvSpPr>
          <p:spPr>
            <a:xfrm>
              <a:off x="23712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8"/>
            <p:cNvSpPr/>
            <p:nvPr/>
          </p:nvSpPr>
          <p:spPr>
            <a:xfrm>
              <a:off x="23712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8"/>
            <p:cNvSpPr/>
            <p:nvPr/>
          </p:nvSpPr>
          <p:spPr>
            <a:xfrm>
              <a:off x="23712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8"/>
            <p:cNvSpPr/>
            <p:nvPr/>
          </p:nvSpPr>
          <p:spPr>
            <a:xfrm>
              <a:off x="237127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8"/>
            <p:cNvSpPr/>
            <p:nvPr/>
          </p:nvSpPr>
          <p:spPr>
            <a:xfrm>
              <a:off x="237127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8"/>
            <p:cNvSpPr/>
            <p:nvPr/>
          </p:nvSpPr>
          <p:spPr>
            <a:xfrm>
              <a:off x="237127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8"/>
            <p:cNvSpPr/>
            <p:nvPr/>
          </p:nvSpPr>
          <p:spPr>
            <a:xfrm>
              <a:off x="237127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8"/>
            <p:cNvSpPr/>
            <p:nvPr/>
          </p:nvSpPr>
          <p:spPr>
            <a:xfrm>
              <a:off x="229507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8"/>
            <p:cNvSpPr/>
            <p:nvPr/>
          </p:nvSpPr>
          <p:spPr>
            <a:xfrm>
              <a:off x="22950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8"/>
            <p:cNvSpPr/>
            <p:nvPr/>
          </p:nvSpPr>
          <p:spPr>
            <a:xfrm>
              <a:off x="2295075" y="11905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8"/>
            <p:cNvSpPr/>
            <p:nvPr/>
          </p:nvSpPr>
          <p:spPr>
            <a:xfrm>
              <a:off x="2295075" y="11143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8"/>
            <p:cNvSpPr/>
            <p:nvPr/>
          </p:nvSpPr>
          <p:spPr>
            <a:xfrm>
              <a:off x="2218650" y="1266550"/>
              <a:ext cx="62225" cy="53450"/>
            </a:xfrm>
            <a:custGeom>
              <a:avLst/>
              <a:gdLst/>
              <a:ahLst/>
              <a:cxnLst/>
              <a:rect l="l" t="t" r="r" b="b"/>
              <a:pathLst>
                <a:path w="2489" h="2138" extrusionOk="0">
                  <a:moveTo>
                    <a:pt x="1074" y="0"/>
                  </a:moveTo>
                  <a:cubicBezTo>
                    <a:pt x="480" y="9"/>
                    <a:pt x="0" y="480"/>
                    <a:pt x="0" y="1074"/>
                  </a:cubicBezTo>
                  <a:cubicBezTo>
                    <a:pt x="0" y="1711"/>
                    <a:pt x="525" y="2137"/>
                    <a:pt x="1073" y="2137"/>
                  </a:cubicBezTo>
                  <a:cubicBezTo>
                    <a:pt x="1335" y="2137"/>
                    <a:pt x="1603" y="2040"/>
                    <a:pt x="1821" y="1821"/>
                  </a:cubicBezTo>
                  <a:cubicBezTo>
                    <a:pt x="2488" y="1155"/>
                    <a:pt x="2017" y="9"/>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8"/>
            <p:cNvSpPr/>
            <p:nvPr/>
          </p:nvSpPr>
          <p:spPr>
            <a:xfrm>
              <a:off x="2218650" y="1190550"/>
              <a:ext cx="62225" cy="53325"/>
            </a:xfrm>
            <a:custGeom>
              <a:avLst/>
              <a:gdLst/>
              <a:ahLst/>
              <a:cxnLst/>
              <a:rect l="l" t="t" r="r" b="b"/>
              <a:pathLst>
                <a:path w="2489" h="2133" extrusionOk="0">
                  <a:moveTo>
                    <a:pt x="1074" y="0"/>
                  </a:moveTo>
                  <a:cubicBezTo>
                    <a:pt x="480" y="0"/>
                    <a:pt x="0" y="480"/>
                    <a:pt x="0" y="1065"/>
                  </a:cubicBezTo>
                  <a:cubicBezTo>
                    <a:pt x="0" y="1709"/>
                    <a:pt x="526" y="2133"/>
                    <a:pt x="1074" y="2133"/>
                  </a:cubicBezTo>
                  <a:cubicBezTo>
                    <a:pt x="1336" y="2133"/>
                    <a:pt x="1603" y="2036"/>
                    <a:pt x="1821" y="1821"/>
                  </a:cubicBezTo>
                  <a:cubicBezTo>
                    <a:pt x="2488"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8"/>
            <p:cNvSpPr/>
            <p:nvPr/>
          </p:nvSpPr>
          <p:spPr>
            <a:xfrm>
              <a:off x="2218650" y="1114325"/>
              <a:ext cx="62225" cy="53350"/>
            </a:xfrm>
            <a:custGeom>
              <a:avLst/>
              <a:gdLst/>
              <a:ahLst/>
              <a:cxnLst/>
              <a:rect l="l" t="t" r="r" b="b"/>
              <a:pathLst>
                <a:path w="2489" h="2134" extrusionOk="0">
                  <a:moveTo>
                    <a:pt x="1074" y="1"/>
                  </a:moveTo>
                  <a:cubicBezTo>
                    <a:pt x="480" y="1"/>
                    <a:pt x="0" y="480"/>
                    <a:pt x="0" y="1065"/>
                  </a:cubicBezTo>
                  <a:cubicBezTo>
                    <a:pt x="0" y="1709"/>
                    <a:pt x="526" y="2133"/>
                    <a:pt x="1074" y="2133"/>
                  </a:cubicBezTo>
                  <a:cubicBezTo>
                    <a:pt x="1336" y="2133"/>
                    <a:pt x="1603" y="2037"/>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8"/>
            <p:cNvSpPr/>
            <p:nvPr/>
          </p:nvSpPr>
          <p:spPr>
            <a:xfrm>
              <a:off x="2142425" y="1266550"/>
              <a:ext cx="62425" cy="53450"/>
            </a:xfrm>
            <a:custGeom>
              <a:avLst/>
              <a:gdLst/>
              <a:ahLst/>
              <a:cxnLst/>
              <a:rect l="l" t="t" r="r" b="b"/>
              <a:pathLst>
                <a:path w="2497" h="2138" extrusionOk="0">
                  <a:moveTo>
                    <a:pt x="1074" y="0"/>
                  </a:moveTo>
                  <a:cubicBezTo>
                    <a:pt x="481"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8"/>
            <p:cNvSpPr/>
            <p:nvPr/>
          </p:nvSpPr>
          <p:spPr>
            <a:xfrm>
              <a:off x="2142425" y="11905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8"/>
            <p:cNvSpPr/>
            <p:nvPr/>
          </p:nvSpPr>
          <p:spPr>
            <a:xfrm>
              <a:off x="2751950"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8"/>
            <p:cNvSpPr/>
            <p:nvPr/>
          </p:nvSpPr>
          <p:spPr>
            <a:xfrm>
              <a:off x="2751950" y="3551925"/>
              <a:ext cx="62350" cy="53300"/>
            </a:xfrm>
            <a:custGeom>
              <a:avLst/>
              <a:gdLst/>
              <a:ahLst/>
              <a:cxnLst/>
              <a:rect l="l" t="t" r="r" b="b"/>
              <a:pathLst>
                <a:path w="2494" h="2132" extrusionOk="0">
                  <a:moveTo>
                    <a:pt x="1075" y="1"/>
                  </a:moveTo>
                  <a:cubicBezTo>
                    <a:pt x="1072" y="1"/>
                    <a:pt x="1068" y="1"/>
                    <a:pt x="1065" y="1"/>
                  </a:cubicBezTo>
                  <a:cubicBezTo>
                    <a:pt x="480" y="1"/>
                    <a:pt x="0" y="480"/>
                    <a:pt x="0" y="1066"/>
                  </a:cubicBezTo>
                  <a:cubicBezTo>
                    <a:pt x="6" y="1708"/>
                    <a:pt x="530" y="2131"/>
                    <a:pt x="1075" y="2131"/>
                  </a:cubicBezTo>
                  <a:cubicBezTo>
                    <a:pt x="1337" y="2131"/>
                    <a:pt x="1604" y="2033"/>
                    <a:pt x="1821" y="1814"/>
                  </a:cubicBezTo>
                  <a:cubicBezTo>
                    <a:pt x="2493" y="1141"/>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8"/>
            <p:cNvSpPr/>
            <p:nvPr/>
          </p:nvSpPr>
          <p:spPr>
            <a:xfrm>
              <a:off x="2751950" y="3475725"/>
              <a:ext cx="62350" cy="53275"/>
            </a:xfrm>
            <a:custGeom>
              <a:avLst/>
              <a:gdLst/>
              <a:ahLst/>
              <a:cxnLst/>
              <a:rect l="l" t="t" r="r" b="b"/>
              <a:pathLst>
                <a:path w="2494" h="2131" extrusionOk="0">
                  <a:moveTo>
                    <a:pt x="1075" y="0"/>
                  </a:moveTo>
                  <a:cubicBezTo>
                    <a:pt x="1072" y="0"/>
                    <a:pt x="1068" y="0"/>
                    <a:pt x="1065" y="0"/>
                  </a:cubicBezTo>
                  <a:cubicBezTo>
                    <a:pt x="480" y="0"/>
                    <a:pt x="0" y="480"/>
                    <a:pt x="0" y="1065"/>
                  </a:cubicBezTo>
                  <a:cubicBezTo>
                    <a:pt x="0" y="1707"/>
                    <a:pt x="526" y="2131"/>
                    <a:pt x="1073" y="2131"/>
                  </a:cubicBezTo>
                  <a:cubicBezTo>
                    <a:pt x="1336" y="2131"/>
                    <a:pt x="1604" y="2032"/>
                    <a:pt x="1821" y="1813"/>
                  </a:cubicBezTo>
                  <a:cubicBezTo>
                    <a:pt x="2493"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8"/>
            <p:cNvSpPr/>
            <p:nvPr/>
          </p:nvSpPr>
          <p:spPr>
            <a:xfrm>
              <a:off x="2675925" y="385677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8"/>
            <p:cNvSpPr/>
            <p:nvPr/>
          </p:nvSpPr>
          <p:spPr>
            <a:xfrm>
              <a:off x="2675725" y="3780375"/>
              <a:ext cx="62425" cy="53475"/>
            </a:xfrm>
            <a:custGeom>
              <a:avLst/>
              <a:gdLst/>
              <a:ahLst/>
              <a:cxnLst/>
              <a:rect l="l" t="t" r="r" b="b"/>
              <a:pathLst>
                <a:path w="2497" h="2139" extrusionOk="0">
                  <a:moveTo>
                    <a:pt x="1074" y="0"/>
                  </a:moveTo>
                  <a:cubicBezTo>
                    <a:pt x="480" y="0"/>
                    <a:pt x="1" y="480"/>
                    <a:pt x="9" y="1073"/>
                  </a:cubicBezTo>
                  <a:cubicBezTo>
                    <a:pt x="9" y="1715"/>
                    <a:pt x="535" y="2139"/>
                    <a:pt x="1081" y="2139"/>
                  </a:cubicBezTo>
                  <a:cubicBezTo>
                    <a:pt x="1345" y="2139"/>
                    <a:pt x="1613" y="2040"/>
                    <a:pt x="1830"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8"/>
            <p:cNvSpPr/>
            <p:nvPr/>
          </p:nvSpPr>
          <p:spPr>
            <a:xfrm>
              <a:off x="267592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8"/>
            <p:cNvSpPr/>
            <p:nvPr/>
          </p:nvSpPr>
          <p:spPr>
            <a:xfrm>
              <a:off x="2675925"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8"/>
            <p:cNvSpPr/>
            <p:nvPr/>
          </p:nvSpPr>
          <p:spPr>
            <a:xfrm>
              <a:off x="2675925" y="355192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8"/>
            <p:cNvSpPr/>
            <p:nvPr/>
          </p:nvSpPr>
          <p:spPr>
            <a:xfrm>
              <a:off x="26759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8"/>
            <p:cNvSpPr/>
            <p:nvPr/>
          </p:nvSpPr>
          <p:spPr>
            <a:xfrm>
              <a:off x="259972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8"/>
            <p:cNvSpPr/>
            <p:nvPr/>
          </p:nvSpPr>
          <p:spPr>
            <a:xfrm>
              <a:off x="2599725" y="3780375"/>
              <a:ext cx="62400" cy="53475"/>
            </a:xfrm>
            <a:custGeom>
              <a:avLst/>
              <a:gdLst/>
              <a:ahLst/>
              <a:cxnLst/>
              <a:rect l="l" t="t" r="r" b="b"/>
              <a:pathLst>
                <a:path w="2496" h="2139" extrusionOk="0">
                  <a:moveTo>
                    <a:pt x="1065" y="0"/>
                  </a:moveTo>
                  <a:cubicBezTo>
                    <a:pt x="472" y="0"/>
                    <a:pt x="0" y="480"/>
                    <a:pt x="0" y="1073"/>
                  </a:cubicBezTo>
                  <a:cubicBezTo>
                    <a:pt x="0" y="1715"/>
                    <a:pt x="526" y="2139"/>
                    <a:pt x="1073" y="2139"/>
                  </a:cubicBezTo>
                  <a:cubicBezTo>
                    <a:pt x="1336" y="2139"/>
                    <a:pt x="1604" y="2040"/>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8"/>
            <p:cNvSpPr/>
            <p:nvPr/>
          </p:nvSpPr>
          <p:spPr>
            <a:xfrm>
              <a:off x="2599725"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8"/>
            <p:cNvSpPr/>
            <p:nvPr/>
          </p:nvSpPr>
          <p:spPr>
            <a:xfrm>
              <a:off x="2599725"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8"/>
            <p:cNvSpPr/>
            <p:nvPr/>
          </p:nvSpPr>
          <p:spPr>
            <a:xfrm>
              <a:off x="259972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8"/>
            <p:cNvSpPr/>
            <p:nvPr/>
          </p:nvSpPr>
          <p:spPr>
            <a:xfrm>
              <a:off x="259972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8"/>
            <p:cNvSpPr/>
            <p:nvPr/>
          </p:nvSpPr>
          <p:spPr>
            <a:xfrm>
              <a:off x="2523500" y="3932800"/>
              <a:ext cx="62225" cy="53475"/>
            </a:xfrm>
            <a:custGeom>
              <a:avLst/>
              <a:gdLst/>
              <a:ahLst/>
              <a:cxnLst/>
              <a:rect l="l" t="t" r="r" b="b"/>
              <a:pathLst>
                <a:path w="2489" h="2139" extrusionOk="0">
                  <a:moveTo>
                    <a:pt x="1066" y="0"/>
                  </a:moveTo>
                  <a:cubicBezTo>
                    <a:pt x="480" y="0"/>
                    <a:pt x="1" y="480"/>
                    <a:pt x="1" y="1073"/>
                  </a:cubicBezTo>
                  <a:cubicBezTo>
                    <a:pt x="6" y="1715"/>
                    <a:pt x="530" y="2139"/>
                    <a:pt x="1075" y="2139"/>
                  </a:cubicBezTo>
                  <a:cubicBezTo>
                    <a:pt x="1338" y="2139"/>
                    <a:pt x="1605" y="2041"/>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8"/>
            <p:cNvSpPr/>
            <p:nvPr/>
          </p:nvSpPr>
          <p:spPr>
            <a:xfrm>
              <a:off x="2523500" y="385677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8"/>
            <p:cNvSpPr/>
            <p:nvPr/>
          </p:nvSpPr>
          <p:spPr>
            <a:xfrm>
              <a:off x="2523500" y="3780375"/>
              <a:ext cx="62425" cy="53475"/>
            </a:xfrm>
            <a:custGeom>
              <a:avLst/>
              <a:gdLst/>
              <a:ahLst/>
              <a:cxnLst/>
              <a:rect l="l" t="t" r="r" b="b"/>
              <a:pathLst>
                <a:path w="2497" h="2139" extrusionOk="0">
                  <a:moveTo>
                    <a:pt x="1066" y="0"/>
                  </a:moveTo>
                  <a:cubicBezTo>
                    <a:pt x="480" y="0"/>
                    <a:pt x="1" y="480"/>
                    <a:pt x="1" y="1073"/>
                  </a:cubicBezTo>
                  <a:cubicBezTo>
                    <a:pt x="6" y="1715"/>
                    <a:pt x="530" y="2139"/>
                    <a:pt x="1078" y="2139"/>
                  </a:cubicBezTo>
                  <a:cubicBezTo>
                    <a:pt x="1341" y="2139"/>
                    <a:pt x="1610" y="2040"/>
                    <a:pt x="1830"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8"/>
            <p:cNvSpPr/>
            <p:nvPr/>
          </p:nvSpPr>
          <p:spPr>
            <a:xfrm>
              <a:off x="2523500" y="3704150"/>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8"/>
            <p:cNvSpPr/>
            <p:nvPr/>
          </p:nvSpPr>
          <p:spPr>
            <a:xfrm>
              <a:off x="2523500" y="3627950"/>
              <a:ext cx="62225" cy="53475"/>
            </a:xfrm>
            <a:custGeom>
              <a:avLst/>
              <a:gdLst/>
              <a:ahLst/>
              <a:cxnLst/>
              <a:rect l="l" t="t" r="r" b="b"/>
              <a:pathLst>
                <a:path w="2489" h="2139" extrusionOk="0">
                  <a:moveTo>
                    <a:pt x="1066" y="0"/>
                  </a:moveTo>
                  <a:cubicBezTo>
                    <a:pt x="480" y="8"/>
                    <a:pt x="1" y="488"/>
                    <a:pt x="1" y="1073"/>
                  </a:cubicBezTo>
                  <a:cubicBezTo>
                    <a:pt x="1" y="1715"/>
                    <a:pt x="527" y="2139"/>
                    <a:pt x="1073" y="2139"/>
                  </a:cubicBezTo>
                  <a:cubicBezTo>
                    <a:pt x="1337" y="2139"/>
                    <a:pt x="1605" y="2040"/>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8"/>
            <p:cNvSpPr/>
            <p:nvPr/>
          </p:nvSpPr>
          <p:spPr>
            <a:xfrm>
              <a:off x="2523500" y="355192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8"/>
            <p:cNvSpPr/>
            <p:nvPr/>
          </p:nvSpPr>
          <p:spPr>
            <a:xfrm>
              <a:off x="2523500" y="34757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8"/>
            <p:cNvSpPr/>
            <p:nvPr/>
          </p:nvSpPr>
          <p:spPr>
            <a:xfrm>
              <a:off x="2523500" y="33995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8"/>
            <p:cNvSpPr/>
            <p:nvPr/>
          </p:nvSpPr>
          <p:spPr>
            <a:xfrm>
              <a:off x="2447300" y="4085225"/>
              <a:ext cx="62400" cy="53350"/>
            </a:xfrm>
            <a:custGeom>
              <a:avLst/>
              <a:gdLst/>
              <a:ahLst/>
              <a:cxnLst/>
              <a:rect l="l" t="t" r="r" b="b"/>
              <a:pathLst>
                <a:path w="2496" h="2134" extrusionOk="0">
                  <a:moveTo>
                    <a:pt x="1065" y="0"/>
                  </a:moveTo>
                  <a:cubicBezTo>
                    <a:pt x="480" y="0"/>
                    <a:pt x="8" y="480"/>
                    <a:pt x="0" y="1065"/>
                  </a:cubicBezTo>
                  <a:cubicBezTo>
                    <a:pt x="0" y="1709"/>
                    <a:pt x="525" y="2133"/>
                    <a:pt x="1074" y="2133"/>
                  </a:cubicBezTo>
                  <a:cubicBezTo>
                    <a:pt x="1336" y="2133"/>
                    <a:pt x="1603" y="2037"/>
                    <a:pt x="1821" y="1821"/>
                  </a:cubicBezTo>
                  <a:cubicBezTo>
                    <a:pt x="2496"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8"/>
            <p:cNvSpPr/>
            <p:nvPr/>
          </p:nvSpPr>
          <p:spPr>
            <a:xfrm>
              <a:off x="2447300" y="4009000"/>
              <a:ext cx="62400" cy="53350"/>
            </a:xfrm>
            <a:custGeom>
              <a:avLst/>
              <a:gdLst/>
              <a:ahLst/>
              <a:cxnLst/>
              <a:rect l="l" t="t" r="r" b="b"/>
              <a:pathLst>
                <a:path w="2496" h="2134" extrusionOk="0">
                  <a:moveTo>
                    <a:pt x="1065" y="1"/>
                  </a:moveTo>
                  <a:cubicBezTo>
                    <a:pt x="480" y="1"/>
                    <a:pt x="0" y="480"/>
                    <a:pt x="0" y="1066"/>
                  </a:cubicBezTo>
                  <a:cubicBezTo>
                    <a:pt x="0" y="1710"/>
                    <a:pt x="529" y="2134"/>
                    <a:pt x="1078" y="2134"/>
                  </a:cubicBezTo>
                  <a:cubicBezTo>
                    <a:pt x="1339" y="2134"/>
                    <a:pt x="1606"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8"/>
            <p:cNvSpPr/>
            <p:nvPr/>
          </p:nvSpPr>
          <p:spPr>
            <a:xfrm>
              <a:off x="2447300" y="3932800"/>
              <a:ext cx="62200" cy="53475"/>
            </a:xfrm>
            <a:custGeom>
              <a:avLst/>
              <a:gdLst/>
              <a:ahLst/>
              <a:cxnLst/>
              <a:rect l="l" t="t" r="r" b="b"/>
              <a:pathLst>
                <a:path w="2488" h="2139" extrusionOk="0">
                  <a:moveTo>
                    <a:pt x="1065" y="0"/>
                  </a:moveTo>
                  <a:cubicBezTo>
                    <a:pt x="480" y="0"/>
                    <a:pt x="0" y="480"/>
                    <a:pt x="0" y="1073"/>
                  </a:cubicBezTo>
                  <a:cubicBezTo>
                    <a:pt x="6" y="1715"/>
                    <a:pt x="530" y="2139"/>
                    <a:pt x="1075" y="2139"/>
                  </a:cubicBezTo>
                  <a:cubicBezTo>
                    <a:pt x="1337" y="2139"/>
                    <a:pt x="1604" y="2041"/>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8"/>
            <p:cNvSpPr/>
            <p:nvPr/>
          </p:nvSpPr>
          <p:spPr>
            <a:xfrm>
              <a:off x="2447300" y="385677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8"/>
            <p:cNvSpPr/>
            <p:nvPr/>
          </p:nvSpPr>
          <p:spPr>
            <a:xfrm>
              <a:off x="2447300" y="3780375"/>
              <a:ext cx="62400" cy="53475"/>
            </a:xfrm>
            <a:custGeom>
              <a:avLst/>
              <a:gdLst/>
              <a:ahLst/>
              <a:cxnLst/>
              <a:rect l="l" t="t" r="r" b="b"/>
              <a:pathLst>
                <a:path w="2496" h="2139" extrusionOk="0">
                  <a:moveTo>
                    <a:pt x="1065" y="0"/>
                  </a:moveTo>
                  <a:cubicBezTo>
                    <a:pt x="480" y="0"/>
                    <a:pt x="0" y="480"/>
                    <a:pt x="0" y="1073"/>
                  </a:cubicBezTo>
                  <a:cubicBezTo>
                    <a:pt x="6" y="1715"/>
                    <a:pt x="530" y="2139"/>
                    <a:pt x="1077" y="2139"/>
                  </a:cubicBezTo>
                  <a:cubicBezTo>
                    <a:pt x="1341" y="2139"/>
                    <a:pt x="1610" y="2040"/>
                    <a:pt x="1829"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8"/>
            <p:cNvSpPr/>
            <p:nvPr/>
          </p:nvSpPr>
          <p:spPr>
            <a:xfrm>
              <a:off x="2447300" y="3704150"/>
              <a:ext cx="62400" cy="53450"/>
            </a:xfrm>
            <a:custGeom>
              <a:avLst/>
              <a:gdLst/>
              <a:ahLst/>
              <a:cxnLst/>
              <a:rect l="l" t="t" r="r" b="b"/>
              <a:pathLst>
                <a:path w="2496" h="2138" extrusionOk="0">
                  <a:moveTo>
                    <a:pt x="1065" y="1"/>
                  </a:moveTo>
                  <a:cubicBezTo>
                    <a:pt x="480" y="1"/>
                    <a:pt x="8"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8"/>
            <p:cNvSpPr/>
            <p:nvPr/>
          </p:nvSpPr>
          <p:spPr>
            <a:xfrm>
              <a:off x="2447300" y="3627950"/>
              <a:ext cx="62400" cy="53425"/>
            </a:xfrm>
            <a:custGeom>
              <a:avLst/>
              <a:gdLst/>
              <a:ahLst/>
              <a:cxnLst/>
              <a:rect l="l" t="t" r="r" b="b"/>
              <a:pathLst>
                <a:path w="2496" h="2137" extrusionOk="0">
                  <a:moveTo>
                    <a:pt x="1065" y="0"/>
                  </a:moveTo>
                  <a:cubicBezTo>
                    <a:pt x="480" y="8"/>
                    <a:pt x="0" y="480"/>
                    <a:pt x="0" y="1073"/>
                  </a:cubicBezTo>
                  <a:cubicBezTo>
                    <a:pt x="0" y="1711"/>
                    <a:pt x="528" y="2137"/>
                    <a:pt x="1076" y="2137"/>
                  </a:cubicBezTo>
                  <a:cubicBezTo>
                    <a:pt x="1339" y="2137"/>
                    <a:pt x="1605"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8"/>
            <p:cNvSpPr/>
            <p:nvPr/>
          </p:nvSpPr>
          <p:spPr>
            <a:xfrm>
              <a:off x="2447300" y="355192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8"/>
            <p:cNvSpPr/>
            <p:nvPr/>
          </p:nvSpPr>
          <p:spPr>
            <a:xfrm>
              <a:off x="2447300" y="3475725"/>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7"/>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8"/>
            <p:cNvSpPr/>
            <p:nvPr/>
          </p:nvSpPr>
          <p:spPr>
            <a:xfrm>
              <a:off x="2447300" y="3399500"/>
              <a:ext cx="62400" cy="53350"/>
            </a:xfrm>
            <a:custGeom>
              <a:avLst/>
              <a:gdLst/>
              <a:ahLst/>
              <a:cxnLst/>
              <a:rect l="l" t="t" r="r" b="b"/>
              <a:pathLst>
                <a:path w="2496" h="2134" extrusionOk="0">
                  <a:moveTo>
                    <a:pt x="1065" y="1"/>
                  </a:moveTo>
                  <a:cubicBezTo>
                    <a:pt x="480" y="1"/>
                    <a:pt x="0" y="480"/>
                    <a:pt x="0" y="1066"/>
                  </a:cubicBezTo>
                  <a:cubicBezTo>
                    <a:pt x="0" y="1709"/>
                    <a:pt x="525"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8"/>
            <p:cNvSpPr/>
            <p:nvPr/>
          </p:nvSpPr>
          <p:spPr>
            <a:xfrm>
              <a:off x="2447300" y="3323300"/>
              <a:ext cx="62400" cy="53425"/>
            </a:xfrm>
            <a:custGeom>
              <a:avLst/>
              <a:gdLst/>
              <a:ahLst/>
              <a:cxnLst/>
              <a:rect l="l" t="t" r="r" b="b"/>
              <a:pathLst>
                <a:path w="2496" h="2137" extrusionOk="0">
                  <a:moveTo>
                    <a:pt x="1065" y="0"/>
                  </a:moveTo>
                  <a:cubicBezTo>
                    <a:pt x="480" y="0"/>
                    <a:pt x="8" y="480"/>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8"/>
            <p:cNvSpPr/>
            <p:nvPr/>
          </p:nvSpPr>
          <p:spPr>
            <a:xfrm>
              <a:off x="2371275" y="42374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8"/>
            <p:cNvSpPr/>
            <p:nvPr/>
          </p:nvSpPr>
          <p:spPr>
            <a:xfrm>
              <a:off x="2371275"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8"/>
            <p:cNvSpPr/>
            <p:nvPr/>
          </p:nvSpPr>
          <p:spPr>
            <a:xfrm>
              <a:off x="23712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8"/>
            <p:cNvSpPr/>
            <p:nvPr/>
          </p:nvSpPr>
          <p:spPr>
            <a:xfrm>
              <a:off x="2371275"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68"/>
            <p:cNvSpPr/>
            <p:nvPr/>
          </p:nvSpPr>
          <p:spPr>
            <a:xfrm>
              <a:off x="2371075" y="3932800"/>
              <a:ext cx="62425" cy="53475"/>
            </a:xfrm>
            <a:custGeom>
              <a:avLst/>
              <a:gdLst/>
              <a:ahLst/>
              <a:cxnLst/>
              <a:rect l="l" t="t" r="r" b="b"/>
              <a:pathLst>
                <a:path w="2497" h="2139" extrusionOk="0">
                  <a:moveTo>
                    <a:pt x="1074" y="0"/>
                  </a:moveTo>
                  <a:cubicBezTo>
                    <a:pt x="480" y="0"/>
                    <a:pt x="1" y="480"/>
                    <a:pt x="1" y="1073"/>
                  </a:cubicBezTo>
                  <a:cubicBezTo>
                    <a:pt x="6" y="1715"/>
                    <a:pt x="530" y="2139"/>
                    <a:pt x="1075" y="2139"/>
                  </a:cubicBezTo>
                  <a:cubicBezTo>
                    <a:pt x="1337" y="2139"/>
                    <a:pt x="1605" y="2041"/>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68"/>
            <p:cNvSpPr/>
            <p:nvPr/>
          </p:nvSpPr>
          <p:spPr>
            <a:xfrm>
              <a:off x="2371075" y="385677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68"/>
            <p:cNvSpPr/>
            <p:nvPr/>
          </p:nvSpPr>
          <p:spPr>
            <a:xfrm>
              <a:off x="2371075" y="3780375"/>
              <a:ext cx="62425" cy="53475"/>
            </a:xfrm>
            <a:custGeom>
              <a:avLst/>
              <a:gdLst/>
              <a:ahLst/>
              <a:cxnLst/>
              <a:rect l="l" t="t" r="r" b="b"/>
              <a:pathLst>
                <a:path w="2497" h="2139" extrusionOk="0">
                  <a:moveTo>
                    <a:pt x="1074" y="0"/>
                  </a:moveTo>
                  <a:cubicBezTo>
                    <a:pt x="480" y="0"/>
                    <a:pt x="1" y="480"/>
                    <a:pt x="1" y="1073"/>
                  </a:cubicBezTo>
                  <a:cubicBezTo>
                    <a:pt x="6" y="1715"/>
                    <a:pt x="530" y="2139"/>
                    <a:pt x="1078" y="2139"/>
                  </a:cubicBezTo>
                  <a:cubicBezTo>
                    <a:pt x="1341" y="2139"/>
                    <a:pt x="1610" y="2040"/>
                    <a:pt x="1830"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68"/>
            <p:cNvSpPr/>
            <p:nvPr/>
          </p:nvSpPr>
          <p:spPr>
            <a:xfrm>
              <a:off x="237127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68"/>
            <p:cNvSpPr/>
            <p:nvPr/>
          </p:nvSpPr>
          <p:spPr>
            <a:xfrm>
              <a:off x="2371275" y="36279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8"/>
            <p:cNvSpPr/>
            <p:nvPr/>
          </p:nvSpPr>
          <p:spPr>
            <a:xfrm>
              <a:off x="2371075" y="355192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8"/>
            <p:cNvSpPr/>
            <p:nvPr/>
          </p:nvSpPr>
          <p:spPr>
            <a:xfrm>
              <a:off x="2371075" y="3475725"/>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7"/>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8"/>
            <p:cNvSpPr/>
            <p:nvPr/>
          </p:nvSpPr>
          <p:spPr>
            <a:xfrm>
              <a:off x="2371075" y="33995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68"/>
            <p:cNvSpPr/>
            <p:nvPr/>
          </p:nvSpPr>
          <p:spPr>
            <a:xfrm>
              <a:off x="2371075" y="3323300"/>
              <a:ext cx="62425" cy="53425"/>
            </a:xfrm>
            <a:custGeom>
              <a:avLst/>
              <a:gdLst/>
              <a:ahLst/>
              <a:cxnLst/>
              <a:rect l="l" t="t" r="r" b="b"/>
              <a:pathLst>
                <a:path w="2497" h="2137" extrusionOk="0">
                  <a:moveTo>
                    <a:pt x="1074" y="0"/>
                  </a:moveTo>
                  <a:cubicBezTo>
                    <a:pt x="480" y="0"/>
                    <a:pt x="9" y="480"/>
                    <a:pt x="1" y="1065"/>
                  </a:cubicBezTo>
                  <a:cubicBezTo>
                    <a:pt x="1" y="1709"/>
                    <a:pt x="526" y="2137"/>
                    <a:pt x="1074" y="2137"/>
                  </a:cubicBezTo>
                  <a:cubicBezTo>
                    <a:pt x="1336" y="2137"/>
                    <a:pt x="1603" y="2039"/>
                    <a:pt x="1822" y="1821"/>
                  </a:cubicBezTo>
                  <a:cubicBezTo>
                    <a:pt x="2496" y="1154"/>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68"/>
            <p:cNvSpPr/>
            <p:nvPr/>
          </p:nvSpPr>
          <p:spPr>
            <a:xfrm>
              <a:off x="2371075" y="3247075"/>
              <a:ext cx="62425" cy="53450"/>
            </a:xfrm>
            <a:custGeom>
              <a:avLst/>
              <a:gdLst/>
              <a:ahLst/>
              <a:cxnLst/>
              <a:rect l="l" t="t" r="r" b="b"/>
              <a:pathLst>
                <a:path w="2497" h="2138" extrusionOk="0">
                  <a:moveTo>
                    <a:pt x="1074" y="1"/>
                  </a:moveTo>
                  <a:cubicBezTo>
                    <a:pt x="480" y="9"/>
                    <a:pt x="9" y="480"/>
                    <a:pt x="1" y="1066"/>
                  </a:cubicBezTo>
                  <a:cubicBezTo>
                    <a:pt x="1" y="1709"/>
                    <a:pt x="526" y="2137"/>
                    <a:pt x="1074" y="2137"/>
                  </a:cubicBezTo>
                  <a:cubicBezTo>
                    <a:pt x="1336" y="2137"/>
                    <a:pt x="1603" y="2040"/>
                    <a:pt x="1822" y="1822"/>
                  </a:cubicBezTo>
                  <a:cubicBezTo>
                    <a:pt x="2496" y="1155"/>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8"/>
            <p:cNvSpPr/>
            <p:nvPr/>
          </p:nvSpPr>
          <p:spPr>
            <a:xfrm>
              <a:off x="2295075" y="43136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8"/>
            <p:cNvSpPr/>
            <p:nvPr/>
          </p:nvSpPr>
          <p:spPr>
            <a:xfrm>
              <a:off x="2295075" y="4237450"/>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8"/>
            <p:cNvSpPr/>
            <p:nvPr/>
          </p:nvSpPr>
          <p:spPr>
            <a:xfrm>
              <a:off x="2295075" y="4161425"/>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8"/>
            <p:cNvSpPr/>
            <p:nvPr/>
          </p:nvSpPr>
          <p:spPr>
            <a:xfrm>
              <a:off x="2295075" y="4085225"/>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7"/>
                    <a:pt x="1813"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8"/>
            <p:cNvSpPr/>
            <p:nvPr/>
          </p:nvSpPr>
          <p:spPr>
            <a:xfrm>
              <a:off x="2295075" y="4009000"/>
              <a:ext cx="62200" cy="53350"/>
            </a:xfrm>
            <a:custGeom>
              <a:avLst/>
              <a:gdLst/>
              <a:ahLst/>
              <a:cxnLst/>
              <a:rect l="l" t="t" r="r" b="b"/>
              <a:pathLst>
                <a:path w="2488" h="2134" extrusionOk="0">
                  <a:moveTo>
                    <a:pt x="1065" y="1"/>
                  </a:moveTo>
                  <a:cubicBezTo>
                    <a:pt x="472"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8"/>
            <p:cNvSpPr/>
            <p:nvPr/>
          </p:nvSpPr>
          <p:spPr>
            <a:xfrm>
              <a:off x="2294850" y="3932800"/>
              <a:ext cx="62425" cy="53475"/>
            </a:xfrm>
            <a:custGeom>
              <a:avLst/>
              <a:gdLst/>
              <a:ahLst/>
              <a:cxnLst/>
              <a:rect l="l" t="t" r="r" b="b"/>
              <a:pathLst>
                <a:path w="2497" h="2139" extrusionOk="0">
                  <a:moveTo>
                    <a:pt x="1074" y="0"/>
                  </a:moveTo>
                  <a:cubicBezTo>
                    <a:pt x="481" y="0"/>
                    <a:pt x="1" y="480"/>
                    <a:pt x="9" y="1073"/>
                  </a:cubicBezTo>
                  <a:cubicBezTo>
                    <a:pt x="9" y="1715"/>
                    <a:pt x="531" y="2139"/>
                    <a:pt x="1078" y="2139"/>
                  </a:cubicBezTo>
                  <a:cubicBezTo>
                    <a:pt x="1342" y="2139"/>
                    <a:pt x="1611" y="2041"/>
                    <a:pt x="1830"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68"/>
            <p:cNvSpPr/>
            <p:nvPr/>
          </p:nvSpPr>
          <p:spPr>
            <a:xfrm>
              <a:off x="229507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68"/>
            <p:cNvSpPr/>
            <p:nvPr/>
          </p:nvSpPr>
          <p:spPr>
            <a:xfrm>
              <a:off x="2294850" y="3780375"/>
              <a:ext cx="62625" cy="53475"/>
            </a:xfrm>
            <a:custGeom>
              <a:avLst/>
              <a:gdLst/>
              <a:ahLst/>
              <a:cxnLst/>
              <a:rect l="l" t="t" r="r" b="b"/>
              <a:pathLst>
                <a:path w="2505" h="2139" extrusionOk="0">
                  <a:moveTo>
                    <a:pt x="1074" y="0"/>
                  </a:moveTo>
                  <a:cubicBezTo>
                    <a:pt x="481" y="0"/>
                    <a:pt x="1" y="480"/>
                    <a:pt x="9" y="1073"/>
                  </a:cubicBezTo>
                  <a:cubicBezTo>
                    <a:pt x="9" y="1715"/>
                    <a:pt x="535" y="2139"/>
                    <a:pt x="1082" y="2139"/>
                  </a:cubicBezTo>
                  <a:cubicBezTo>
                    <a:pt x="1345" y="2139"/>
                    <a:pt x="1613" y="2040"/>
                    <a:pt x="1830" y="1821"/>
                  </a:cubicBezTo>
                  <a:cubicBezTo>
                    <a:pt x="2505"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8"/>
            <p:cNvSpPr/>
            <p:nvPr/>
          </p:nvSpPr>
          <p:spPr>
            <a:xfrm>
              <a:off x="2295075" y="37041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68"/>
            <p:cNvSpPr/>
            <p:nvPr/>
          </p:nvSpPr>
          <p:spPr>
            <a:xfrm>
              <a:off x="2295075" y="3627950"/>
              <a:ext cx="62200" cy="53425"/>
            </a:xfrm>
            <a:custGeom>
              <a:avLst/>
              <a:gdLst/>
              <a:ahLst/>
              <a:cxnLst/>
              <a:rect l="l" t="t" r="r" b="b"/>
              <a:pathLst>
                <a:path w="2488" h="2137" extrusionOk="0">
                  <a:moveTo>
                    <a:pt x="1065" y="0"/>
                  </a:moveTo>
                  <a:cubicBezTo>
                    <a:pt x="472"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8"/>
            <p:cNvSpPr/>
            <p:nvPr/>
          </p:nvSpPr>
          <p:spPr>
            <a:xfrm>
              <a:off x="229507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68"/>
            <p:cNvSpPr/>
            <p:nvPr/>
          </p:nvSpPr>
          <p:spPr>
            <a:xfrm>
              <a:off x="229507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68"/>
            <p:cNvSpPr/>
            <p:nvPr/>
          </p:nvSpPr>
          <p:spPr>
            <a:xfrm>
              <a:off x="2295075" y="33995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68"/>
            <p:cNvSpPr/>
            <p:nvPr/>
          </p:nvSpPr>
          <p:spPr>
            <a:xfrm>
              <a:off x="2294925" y="3323300"/>
              <a:ext cx="62350" cy="53425"/>
            </a:xfrm>
            <a:custGeom>
              <a:avLst/>
              <a:gdLst/>
              <a:ahLst/>
              <a:cxnLst/>
              <a:rect l="l" t="t" r="r" b="b"/>
              <a:pathLst>
                <a:path w="2494" h="2137" extrusionOk="0">
                  <a:moveTo>
                    <a:pt x="1071" y="0"/>
                  </a:moveTo>
                  <a:cubicBezTo>
                    <a:pt x="486" y="8"/>
                    <a:pt x="6" y="480"/>
                    <a:pt x="6" y="1065"/>
                  </a:cubicBezTo>
                  <a:cubicBezTo>
                    <a:pt x="1" y="1709"/>
                    <a:pt x="528" y="2137"/>
                    <a:pt x="1076" y="2137"/>
                  </a:cubicBezTo>
                  <a:cubicBezTo>
                    <a:pt x="1337" y="2137"/>
                    <a:pt x="1604"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68"/>
            <p:cNvSpPr/>
            <p:nvPr/>
          </p:nvSpPr>
          <p:spPr>
            <a:xfrm>
              <a:off x="2294925" y="3247075"/>
              <a:ext cx="62350" cy="53450"/>
            </a:xfrm>
            <a:custGeom>
              <a:avLst/>
              <a:gdLst/>
              <a:ahLst/>
              <a:cxnLst/>
              <a:rect l="l" t="t" r="r" b="b"/>
              <a:pathLst>
                <a:path w="2494"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68"/>
            <p:cNvSpPr/>
            <p:nvPr/>
          </p:nvSpPr>
          <p:spPr>
            <a:xfrm>
              <a:off x="2295075" y="3171075"/>
              <a:ext cx="62200" cy="53275"/>
            </a:xfrm>
            <a:custGeom>
              <a:avLst/>
              <a:gdLst/>
              <a:ahLst/>
              <a:cxnLst/>
              <a:rect l="l" t="t" r="r" b="b"/>
              <a:pathLst>
                <a:path w="2488" h="2131" extrusionOk="0">
                  <a:moveTo>
                    <a:pt x="1065" y="0"/>
                  </a:moveTo>
                  <a:cubicBezTo>
                    <a:pt x="472" y="0"/>
                    <a:pt x="0" y="472"/>
                    <a:pt x="0" y="1065"/>
                  </a:cubicBezTo>
                  <a:cubicBezTo>
                    <a:pt x="0" y="1707"/>
                    <a:pt x="522" y="2131"/>
                    <a:pt x="1067" y="2131"/>
                  </a:cubicBezTo>
                  <a:cubicBezTo>
                    <a:pt x="1329" y="2131"/>
                    <a:pt x="1596" y="2032"/>
                    <a:pt x="1813"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68"/>
            <p:cNvSpPr/>
            <p:nvPr/>
          </p:nvSpPr>
          <p:spPr>
            <a:xfrm>
              <a:off x="22950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68"/>
            <p:cNvSpPr/>
            <p:nvPr/>
          </p:nvSpPr>
          <p:spPr>
            <a:xfrm>
              <a:off x="2218650" y="438987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68"/>
            <p:cNvSpPr/>
            <p:nvPr/>
          </p:nvSpPr>
          <p:spPr>
            <a:xfrm>
              <a:off x="2218650" y="43136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68"/>
            <p:cNvSpPr/>
            <p:nvPr/>
          </p:nvSpPr>
          <p:spPr>
            <a:xfrm>
              <a:off x="2218650" y="42374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40"/>
                    <a:pt x="1821" y="1821"/>
                  </a:cubicBezTo>
                  <a:cubicBezTo>
                    <a:pt x="2488" y="1155"/>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68"/>
            <p:cNvSpPr/>
            <p:nvPr/>
          </p:nvSpPr>
          <p:spPr>
            <a:xfrm>
              <a:off x="2218650" y="4161425"/>
              <a:ext cx="62225" cy="53250"/>
            </a:xfrm>
            <a:custGeom>
              <a:avLst/>
              <a:gdLst/>
              <a:ahLst/>
              <a:cxnLst/>
              <a:rect l="l" t="t" r="r" b="b"/>
              <a:pathLst>
                <a:path w="2489" h="2130" extrusionOk="0">
                  <a:moveTo>
                    <a:pt x="1074" y="1"/>
                  </a:moveTo>
                  <a:cubicBezTo>
                    <a:pt x="480" y="1"/>
                    <a:pt x="0" y="472"/>
                    <a:pt x="0" y="1066"/>
                  </a:cubicBezTo>
                  <a:cubicBezTo>
                    <a:pt x="0" y="1704"/>
                    <a:pt x="525" y="2129"/>
                    <a:pt x="1073" y="2129"/>
                  </a:cubicBezTo>
                  <a:cubicBezTo>
                    <a:pt x="1335" y="2129"/>
                    <a:pt x="1603" y="2032"/>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68"/>
            <p:cNvSpPr/>
            <p:nvPr/>
          </p:nvSpPr>
          <p:spPr>
            <a:xfrm>
              <a:off x="2218650" y="4085225"/>
              <a:ext cx="62225" cy="53350"/>
            </a:xfrm>
            <a:custGeom>
              <a:avLst/>
              <a:gdLst/>
              <a:ahLst/>
              <a:cxnLst/>
              <a:rect l="l" t="t" r="r" b="b"/>
              <a:pathLst>
                <a:path w="2489" h="2134" extrusionOk="0">
                  <a:moveTo>
                    <a:pt x="1074" y="0"/>
                  </a:moveTo>
                  <a:cubicBezTo>
                    <a:pt x="480" y="0"/>
                    <a:pt x="0" y="472"/>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68"/>
            <p:cNvSpPr/>
            <p:nvPr/>
          </p:nvSpPr>
          <p:spPr>
            <a:xfrm>
              <a:off x="2218650" y="4009000"/>
              <a:ext cx="62225" cy="53350"/>
            </a:xfrm>
            <a:custGeom>
              <a:avLst/>
              <a:gdLst/>
              <a:ahLst/>
              <a:cxnLst/>
              <a:rect l="l" t="t" r="r" b="b"/>
              <a:pathLst>
                <a:path w="2489" h="2134" extrusionOk="0">
                  <a:moveTo>
                    <a:pt x="1074" y="1"/>
                  </a:moveTo>
                  <a:cubicBezTo>
                    <a:pt x="480" y="1"/>
                    <a:pt x="0" y="480"/>
                    <a:pt x="0" y="1066"/>
                  </a:cubicBezTo>
                  <a:cubicBezTo>
                    <a:pt x="0" y="1710"/>
                    <a:pt x="526" y="2134"/>
                    <a:pt x="1074" y="2134"/>
                  </a:cubicBezTo>
                  <a:cubicBezTo>
                    <a:pt x="1336" y="2134"/>
                    <a:pt x="1603" y="2037"/>
                    <a:pt x="1821" y="1822"/>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68"/>
            <p:cNvSpPr/>
            <p:nvPr/>
          </p:nvSpPr>
          <p:spPr>
            <a:xfrm>
              <a:off x="2218650" y="3932800"/>
              <a:ext cx="62225" cy="53475"/>
            </a:xfrm>
            <a:custGeom>
              <a:avLst/>
              <a:gdLst/>
              <a:ahLst/>
              <a:cxnLst/>
              <a:rect l="l" t="t" r="r" b="b"/>
              <a:pathLst>
                <a:path w="2489" h="2139" extrusionOk="0">
                  <a:moveTo>
                    <a:pt x="1074" y="0"/>
                  </a:moveTo>
                  <a:cubicBezTo>
                    <a:pt x="480" y="0"/>
                    <a:pt x="0" y="480"/>
                    <a:pt x="0" y="1073"/>
                  </a:cubicBezTo>
                  <a:cubicBezTo>
                    <a:pt x="6" y="1715"/>
                    <a:pt x="530" y="2139"/>
                    <a:pt x="1075" y="2139"/>
                  </a:cubicBezTo>
                  <a:cubicBezTo>
                    <a:pt x="1337" y="2139"/>
                    <a:pt x="1605" y="2041"/>
                    <a:pt x="1821" y="1821"/>
                  </a:cubicBezTo>
                  <a:cubicBezTo>
                    <a:pt x="2488" y="1146"/>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68"/>
            <p:cNvSpPr/>
            <p:nvPr/>
          </p:nvSpPr>
          <p:spPr>
            <a:xfrm>
              <a:off x="2218650" y="385677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68"/>
            <p:cNvSpPr/>
            <p:nvPr/>
          </p:nvSpPr>
          <p:spPr>
            <a:xfrm>
              <a:off x="2218650" y="3780375"/>
              <a:ext cx="62425" cy="53475"/>
            </a:xfrm>
            <a:custGeom>
              <a:avLst/>
              <a:gdLst/>
              <a:ahLst/>
              <a:cxnLst/>
              <a:rect l="l" t="t" r="r" b="b"/>
              <a:pathLst>
                <a:path w="2497" h="2139" extrusionOk="0">
                  <a:moveTo>
                    <a:pt x="1074" y="0"/>
                  </a:moveTo>
                  <a:cubicBezTo>
                    <a:pt x="480" y="0"/>
                    <a:pt x="0" y="480"/>
                    <a:pt x="0" y="1073"/>
                  </a:cubicBezTo>
                  <a:cubicBezTo>
                    <a:pt x="6" y="1715"/>
                    <a:pt x="530" y="2139"/>
                    <a:pt x="1077" y="2139"/>
                  </a:cubicBezTo>
                  <a:cubicBezTo>
                    <a:pt x="1341" y="2139"/>
                    <a:pt x="1610" y="2040"/>
                    <a:pt x="1830"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68"/>
            <p:cNvSpPr/>
            <p:nvPr/>
          </p:nvSpPr>
          <p:spPr>
            <a:xfrm>
              <a:off x="2218650" y="37041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68"/>
            <p:cNvSpPr/>
            <p:nvPr/>
          </p:nvSpPr>
          <p:spPr>
            <a:xfrm>
              <a:off x="2218650" y="36279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39"/>
                    <a:pt x="1821" y="1821"/>
                  </a:cubicBezTo>
                  <a:cubicBezTo>
                    <a:pt x="2488"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68"/>
            <p:cNvSpPr/>
            <p:nvPr/>
          </p:nvSpPr>
          <p:spPr>
            <a:xfrm>
              <a:off x="2218650" y="355192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68"/>
            <p:cNvSpPr/>
            <p:nvPr/>
          </p:nvSpPr>
          <p:spPr>
            <a:xfrm>
              <a:off x="2218650" y="347572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68"/>
            <p:cNvSpPr/>
            <p:nvPr/>
          </p:nvSpPr>
          <p:spPr>
            <a:xfrm>
              <a:off x="2218650" y="3399500"/>
              <a:ext cx="62425" cy="53350"/>
            </a:xfrm>
            <a:custGeom>
              <a:avLst/>
              <a:gdLst/>
              <a:ahLst/>
              <a:cxnLst/>
              <a:rect l="l" t="t" r="r" b="b"/>
              <a:pathLst>
                <a:path w="2497" h="2134" extrusionOk="0">
                  <a:moveTo>
                    <a:pt x="1074" y="1"/>
                  </a:moveTo>
                  <a:cubicBezTo>
                    <a:pt x="480" y="1"/>
                    <a:pt x="9" y="480"/>
                    <a:pt x="0" y="1066"/>
                  </a:cubicBezTo>
                  <a:cubicBezTo>
                    <a:pt x="0" y="1709"/>
                    <a:pt x="526" y="2134"/>
                    <a:pt x="1074" y="2134"/>
                  </a:cubicBezTo>
                  <a:cubicBezTo>
                    <a:pt x="1336" y="2134"/>
                    <a:pt x="1603" y="2037"/>
                    <a:pt x="1821"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68"/>
            <p:cNvSpPr/>
            <p:nvPr/>
          </p:nvSpPr>
          <p:spPr>
            <a:xfrm>
              <a:off x="2218650" y="3323300"/>
              <a:ext cx="62425" cy="53425"/>
            </a:xfrm>
            <a:custGeom>
              <a:avLst/>
              <a:gdLst/>
              <a:ahLst/>
              <a:cxnLst/>
              <a:rect l="l" t="t" r="r" b="b"/>
              <a:pathLst>
                <a:path w="2497" h="2137" extrusionOk="0">
                  <a:moveTo>
                    <a:pt x="1074" y="0"/>
                  </a:moveTo>
                  <a:cubicBezTo>
                    <a:pt x="480" y="0"/>
                    <a:pt x="9" y="480"/>
                    <a:pt x="0" y="1065"/>
                  </a:cubicBezTo>
                  <a:cubicBezTo>
                    <a:pt x="0" y="1709"/>
                    <a:pt x="526" y="2137"/>
                    <a:pt x="1074" y="2137"/>
                  </a:cubicBezTo>
                  <a:cubicBezTo>
                    <a:pt x="1336" y="2137"/>
                    <a:pt x="1603" y="2039"/>
                    <a:pt x="1821" y="1821"/>
                  </a:cubicBezTo>
                  <a:cubicBezTo>
                    <a:pt x="2496"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68"/>
            <p:cNvSpPr/>
            <p:nvPr/>
          </p:nvSpPr>
          <p:spPr>
            <a:xfrm>
              <a:off x="2218650" y="3247075"/>
              <a:ext cx="62425" cy="53500"/>
            </a:xfrm>
            <a:custGeom>
              <a:avLst/>
              <a:gdLst/>
              <a:ahLst/>
              <a:cxnLst/>
              <a:rect l="l" t="t" r="r" b="b"/>
              <a:pathLst>
                <a:path w="2497" h="2140" extrusionOk="0">
                  <a:moveTo>
                    <a:pt x="1074" y="1"/>
                  </a:moveTo>
                  <a:cubicBezTo>
                    <a:pt x="480" y="9"/>
                    <a:pt x="9" y="480"/>
                    <a:pt x="0" y="1066"/>
                  </a:cubicBezTo>
                  <a:cubicBezTo>
                    <a:pt x="0" y="1711"/>
                    <a:pt x="529" y="2140"/>
                    <a:pt x="1079" y="2140"/>
                  </a:cubicBezTo>
                  <a:cubicBezTo>
                    <a:pt x="1339" y="2140"/>
                    <a:pt x="1605" y="2044"/>
                    <a:pt x="1821" y="1830"/>
                  </a:cubicBezTo>
                  <a:cubicBezTo>
                    <a:pt x="2496" y="1155"/>
                    <a:pt x="2017" y="9"/>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68"/>
            <p:cNvSpPr/>
            <p:nvPr/>
          </p:nvSpPr>
          <p:spPr>
            <a:xfrm>
              <a:off x="2218650" y="3171075"/>
              <a:ext cx="62225" cy="53300"/>
            </a:xfrm>
            <a:custGeom>
              <a:avLst/>
              <a:gdLst/>
              <a:ahLst/>
              <a:cxnLst/>
              <a:rect l="l" t="t" r="r" b="b"/>
              <a:pathLst>
                <a:path w="2489" h="2132" extrusionOk="0">
                  <a:moveTo>
                    <a:pt x="1074" y="0"/>
                  </a:moveTo>
                  <a:cubicBezTo>
                    <a:pt x="480" y="0"/>
                    <a:pt x="0" y="472"/>
                    <a:pt x="0" y="1065"/>
                  </a:cubicBezTo>
                  <a:cubicBezTo>
                    <a:pt x="0" y="1705"/>
                    <a:pt x="528" y="2131"/>
                    <a:pt x="1078" y="2131"/>
                  </a:cubicBezTo>
                  <a:cubicBezTo>
                    <a:pt x="1339" y="2131"/>
                    <a:pt x="1604" y="2036"/>
                    <a:pt x="1821" y="1821"/>
                  </a:cubicBezTo>
                  <a:cubicBezTo>
                    <a:pt x="2488"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68"/>
            <p:cNvSpPr/>
            <p:nvPr/>
          </p:nvSpPr>
          <p:spPr>
            <a:xfrm>
              <a:off x="2218650" y="2180700"/>
              <a:ext cx="62225" cy="53350"/>
            </a:xfrm>
            <a:custGeom>
              <a:avLst/>
              <a:gdLst/>
              <a:ahLst/>
              <a:cxnLst/>
              <a:rect l="l" t="t" r="r" b="b"/>
              <a:pathLst>
                <a:path w="2489" h="2134" extrusionOk="0">
                  <a:moveTo>
                    <a:pt x="1074" y="1"/>
                  </a:moveTo>
                  <a:cubicBezTo>
                    <a:pt x="480" y="1"/>
                    <a:pt x="0" y="472"/>
                    <a:pt x="0" y="1066"/>
                  </a:cubicBezTo>
                  <a:cubicBezTo>
                    <a:pt x="0" y="1709"/>
                    <a:pt x="526" y="2133"/>
                    <a:pt x="1074" y="2133"/>
                  </a:cubicBezTo>
                  <a:cubicBezTo>
                    <a:pt x="1336" y="2133"/>
                    <a:pt x="1603" y="2037"/>
                    <a:pt x="1821" y="1822"/>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68"/>
            <p:cNvSpPr/>
            <p:nvPr/>
          </p:nvSpPr>
          <p:spPr>
            <a:xfrm>
              <a:off x="2218650" y="2028275"/>
              <a:ext cx="62225" cy="53450"/>
            </a:xfrm>
            <a:custGeom>
              <a:avLst/>
              <a:gdLst/>
              <a:ahLst/>
              <a:cxnLst/>
              <a:rect l="l" t="t" r="r" b="b"/>
              <a:pathLst>
                <a:path w="2489" h="2138" extrusionOk="0">
                  <a:moveTo>
                    <a:pt x="1074" y="1"/>
                  </a:moveTo>
                  <a:cubicBezTo>
                    <a:pt x="480" y="1"/>
                    <a:pt x="0" y="480"/>
                    <a:pt x="0" y="1065"/>
                  </a:cubicBezTo>
                  <a:cubicBezTo>
                    <a:pt x="0" y="1709"/>
                    <a:pt x="526" y="2137"/>
                    <a:pt x="1074" y="2137"/>
                  </a:cubicBezTo>
                  <a:cubicBezTo>
                    <a:pt x="1336" y="2137"/>
                    <a:pt x="1603" y="2040"/>
                    <a:pt x="1821" y="1821"/>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68"/>
            <p:cNvSpPr/>
            <p:nvPr/>
          </p:nvSpPr>
          <p:spPr>
            <a:xfrm>
              <a:off x="2218650" y="1952050"/>
              <a:ext cx="62225" cy="53450"/>
            </a:xfrm>
            <a:custGeom>
              <a:avLst/>
              <a:gdLst/>
              <a:ahLst/>
              <a:cxnLst/>
              <a:rect l="l" t="t" r="r" b="b"/>
              <a:pathLst>
                <a:path w="2489" h="2138" extrusionOk="0">
                  <a:moveTo>
                    <a:pt x="1074" y="1"/>
                  </a:moveTo>
                  <a:cubicBezTo>
                    <a:pt x="480" y="9"/>
                    <a:pt x="0" y="481"/>
                    <a:pt x="0" y="1074"/>
                  </a:cubicBezTo>
                  <a:cubicBezTo>
                    <a:pt x="0" y="1712"/>
                    <a:pt x="525" y="2138"/>
                    <a:pt x="1073" y="2138"/>
                  </a:cubicBezTo>
                  <a:cubicBezTo>
                    <a:pt x="1335" y="2138"/>
                    <a:pt x="1603" y="2040"/>
                    <a:pt x="1821" y="1822"/>
                  </a:cubicBezTo>
                  <a:cubicBezTo>
                    <a:pt x="2488" y="1155"/>
                    <a:pt x="2017" y="9"/>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68"/>
            <p:cNvSpPr/>
            <p:nvPr/>
          </p:nvSpPr>
          <p:spPr>
            <a:xfrm>
              <a:off x="2142425" y="4618300"/>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68"/>
            <p:cNvSpPr/>
            <p:nvPr/>
          </p:nvSpPr>
          <p:spPr>
            <a:xfrm>
              <a:off x="2142425" y="438987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68"/>
            <p:cNvSpPr/>
            <p:nvPr/>
          </p:nvSpPr>
          <p:spPr>
            <a:xfrm>
              <a:off x="2142425" y="43136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68"/>
            <p:cNvSpPr/>
            <p:nvPr/>
          </p:nvSpPr>
          <p:spPr>
            <a:xfrm>
              <a:off x="2142425" y="42374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68"/>
            <p:cNvSpPr/>
            <p:nvPr/>
          </p:nvSpPr>
          <p:spPr>
            <a:xfrm>
              <a:off x="2142425" y="4161425"/>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68"/>
            <p:cNvSpPr/>
            <p:nvPr/>
          </p:nvSpPr>
          <p:spPr>
            <a:xfrm>
              <a:off x="2142425"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68"/>
            <p:cNvSpPr/>
            <p:nvPr/>
          </p:nvSpPr>
          <p:spPr>
            <a:xfrm>
              <a:off x="2142425"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68"/>
            <p:cNvSpPr/>
            <p:nvPr/>
          </p:nvSpPr>
          <p:spPr>
            <a:xfrm>
              <a:off x="2142425" y="3932800"/>
              <a:ext cx="62425" cy="53475"/>
            </a:xfrm>
            <a:custGeom>
              <a:avLst/>
              <a:gdLst/>
              <a:ahLst/>
              <a:cxnLst/>
              <a:rect l="l" t="t" r="r" b="b"/>
              <a:pathLst>
                <a:path w="2497" h="2139" extrusionOk="0">
                  <a:moveTo>
                    <a:pt x="1074" y="0"/>
                  </a:moveTo>
                  <a:cubicBezTo>
                    <a:pt x="481" y="0"/>
                    <a:pt x="1" y="480"/>
                    <a:pt x="1" y="1073"/>
                  </a:cubicBezTo>
                  <a:cubicBezTo>
                    <a:pt x="6" y="1715"/>
                    <a:pt x="530" y="2139"/>
                    <a:pt x="1075" y="2139"/>
                  </a:cubicBezTo>
                  <a:cubicBezTo>
                    <a:pt x="1338" y="2139"/>
                    <a:pt x="1605" y="2041"/>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68"/>
            <p:cNvSpPr/>
            <p:nvPr/>
          </p:nvSpPr>
          <p:spPr>
            <a:xfrm>
              <a:off x="2142425" y="385677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68"/>
            <p:cNvSpPr/>
            <p:nvPr/>
          </p:nvSpPr>
          <p:spPr>
            <a:xfrm>
              <a:off x="2142425" y="3780375"/>
              <a:ext cx="62425" cy="53475"/>
            </a:xfrm>
            <a:custGeom>
              <a:avLst/>
              <a:gdLst/>
              <a:ahLst/>
              <a:cxnLst/>
              <a:rect l="l" t="t" r="r" b="b"/>
              <a:pathLst>
                <a:path w="2497" h="2139" extrusionOk="0">
                  <a:moveTo>
                    <a:pt x="1074" y="0"/>
                  </a:moveTo>
                  <a:cubicBezTo>
                    <a:pt x="481" y="0"/>
                    <a:pt x="1" y="480"/>
                    <a:pt x="1" y="1073"/>
                  </a:cubicBezTo>
                  <a:cubicBezTo>
                    <a:pt x="6" y="1715"/>
                    <a:pt x="530" y="2139"/>
                    <a:pt x="1078" y="2139"/>
                  </a:cubicBezTo>
                  <a:cubicBezTo>
                    <a:pt x="1342" y="2139"/>
                    <a:pt x="1611" y="2040"/>
                    <a:pt x="1830"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68"/>
            <p:cNvSpPr/>
            <p:nvPr/>
          </p:nvSpPr>
          <p:spPr>
            <a:xfrm>
              <a:off x="2142425"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68"/>
            <p:cNvSpPr/>
            <p:nvPr/>
          </p:nvSpPr>
          <p:spPr>
            <a:xfrm>
              <a:off x="2142425"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68"/>
            <p:cNvSpPr/>
            <p:nvPr/>
          </p:nvSpPr>
          <p:spPr>
            <a:xfrm>
              <a:off x="2142425" y="355192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68"/>
            <p:cNvSpPr/>
            <p:nvPr/>
          </p:nvSpPr>
          <p:spPr>
            <a:xfrm>
              <a:off x="2142425" y="3475725"/>
              <a:ext cx="62425" cy="53350"/>
            </a:xfrm>
            <a:custGeom>
              <a:avLst/>
              <a:gdLst/>
              <a:ahLst/>
              <a:cxnLst/>
              <a:rect l="l" t="t" r="r" b="b"/>
              <a:pathLst>
                <a:path w="2497" h="2134" extrusionOk="0">
                  <a:moveTo>
                    <a:pt x="1074" y="0"/>
                  </a:moveTo>
                  <a:cubicBezTo>
                    <a:pt x="481" y="0"/>
                    <a:pt x="1"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68"/>
            <p:cNvSpPr/>
            <p:nvPr/>
          </p:nvSpPr>
          <p:spPr>
            <a:xfrm>
              <a:off x="2142425" y="3399500"/>
              <a:ext cx="62425" cy="53350"/>
            </a:xfrm>
            <a:custGeom>
              <a:avLst/>
              <a:gdLst/>
              <a:ahLst/>
              <a:cxnLst/>
              <a:rect l="l" t="t" r="r" b="b"/>
              <a:pathLst>
                <a:path w="2497" h="2134" extrusionOk="0">
                  <a:moveTo>
                    <a:pt x="1074" y="1"/>
                  </a:moveTo>
                  <a:cubicBezTo>
                    <a:pt x="481" y="1"/>
                    <a:pt x="9" y="480"/>
                    <a:pt x="1" y="1066"/>
                  </a:cubicBezTo>
                  <a:cubicBezTo>
                    <a:pt x="1" y="1709"/>
                    <a:pt x="526" y="2134"/>
                    <a:pt x="1075" y="2134"/>
                  </a:cubicBezTo>
                  <a:cubicBezTo>
                    <a:pt x="1337" y="2134"/>
                    <a:pt x="1604"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68"/>
            <p:cNvSpPr/>
            <p:nvPr/>
          </p:nvSpPr>
          <p:spPr>
            <a:xfrm>
              <a:off x="2142425" y="3323300"/>
              <a:ext cx="62425" cy="53425"/>
            </a:xfrm>
            <a:custGeom>
              <a:avLst/>
              <a:gdLst/>
              <a:ahLst/>
              <a:cxnLst/>
              <a:rect l="l" t="t" r="r" b="b"/>
              <a:pathLst>
                <a:path w="2497" h="2137" extrusionOk="0">
                  <a:moveTo>
                    <a:pt x="1074" y="0"/>
                  </a:moveTo>
                  <a:cubicBezTo>
                    <a:pt x="481" y="0"/>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68"/>
            <p:cNvSpPr/>
            <p:nvPr/>
          </p:nvSpPr>
          <p:spPr>
            <a:xfrm>
              <a:off x="2142425" y="3247075"/>
              <a:ext cx="62425" cy="53450"/>
            </a:xfrm>
            <a:custGeom>
              <a:avLst/>
              <a:gdLst/>
              <a:ahLst/>
              <a:cxnLst/>
              <a:rect l="l" t="t" r="r" b="b"/>
              <a:pathLst>
                <a:path w="2497" h="2138" extrusionOk="0">
                  <a:moveTo>
                    <a:pt x="1074" y="1"/>
                  </a:moveTo>
                  <a:cubicBezTo>
                    <a:pt x="481" y="9"/>
                    <a:pt x="9" y="480"/>
                    <a:pt x="1" y="1066"/>
                  </a:cubicBezTo>
                  <a:cubicBezTo>
                    <a:pt x="1" y="1709"/>
                    <a:pt x="526" y="2137"/>
                    <a:pt x="1075" y="2137"/>
                  </a:cubicBezTo>
                  <a:cubicBezTo>
                    <a:pt x="1337" y="2137"/>
                    <a:pt x="1604"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68"/>
            <p:cNvSpPr/>
            <p:nvPr/>
          </p:nvSpPr>
          <p:spPr>
            <a:xfrm>
              <a:off x="2142425"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68"/>
            <p:cNvSpPr/>
            <p:nvPr/>
          </p:nvSpPr>
          <p:spPr>
            <a:xfrm>
              <a:off x="2142425"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68"/>
            <p:cNvSpPr/>
            <p:nvPr/>
          </p:nvSpPr>
          <p:spPr>
            <a:xfrm>
              <a:off x="2142425"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68"/>
            <p:cNvSpPr/>
            <p:nvPr/>
          </p:nvSpPr>
          <p:spPr>
            <a:xfrm>
              <a:off x="2142425"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68"/>
            <p:cNvSpPr/>
            <p:nvPr/>
          </p:nvSpPr>
          <p:spPr>
            <a:xfrm>
              <a:off x="2142425"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68"/>
            <p:cNvSpPr/>
            <p:nvPr/>
          </p:nvSpPr>
          <p:spPr>
            <a:xfrm>
              <a:off x="2142425"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68"/>
            <p:cNvSpPr/>
            <p:nvPr/>
          </p:nvSpPr>
          <p:spPr>
            <a:xfrm>
              <a:off x="2142425"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68"/>
            <p:cNvSpPr/>
            <p:nvPr/>
          </p:nvSpPr>
          <p:spPr>
            <a:xfrm>
              <a:off x="2142425"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68"/>
            <p:cNvSpPr/>
            <p:nvPr/>
          </p:nvSpPr>
          <p:spPr>
            <a:xfrm>
              <a:off x="2142425" y="1038125"/>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68"/>
            <p:cNvSpPr/>
            <p:nvPr/>
          </p:nvSpPr>
          <p:spPr>
            <a:xfrm>
              <a:off x="2066425" y="4618300"/>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68"/>
            <p:cNvSpPr/>
            <p:nvPr/>
          </p:nvSpPr>
          <p:spPr>
            <a:xfrm>
              <a:off x="2066425" y="4542300"/>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3"/>
                    <a:pt x="1813" y="1813"/>
                  </a:cubicBezTo>
                  <a:cubicBezTo>
                    <a:pt x="2488" y="1147"/>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68"/>
            <p:cNvSpPr/>
            <p:nvPr/>
          </p:nvSpPr>
          <p:spPr>
            <a:xfrm>
              <a:off x="2066425" y="446607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68"/>
            <p:cNvSpPr/>
            <p:nvPr/>
          </p:nvSpPr>
          <p:spPr>
            <a:xfrm>
              <a:off x="2066425" y="438987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7"/>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68"/>
            <p:cNvSpPr/>
            <p:nvPr/>
          </p:nvSpPr>
          <p:spPr>
            <a:xfrm>
              <a:off x="2066425" y="43136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68"/>
            <p:cNvSpPr/>
            <p:nvPr/>
          </p:nvSpPr>
          <p:spPr>
            <a:xfrm>
              <a:off x="2066425" y="42374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40"/>
                    <a:pt x="1813" y="1821"/>
                  </a:cubicBezTo>
                  <a:cubicBezTo>
                    <a:pt x="2488" y="1155"/>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68"/>
            <p:cNvSpPr/>
            <p:nvPr/>
          </p:nvSpPr>
          <p:spPr>
            <a:xfrm>
              <a:off x="2066425" y="416142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68"/>
            <p:cNvSpPr/>
            <p:nvPr/>
          </p:nvSpPr>
          <p:spPr>
            <a:xfrm>
              <a:off x="2066425" y="37041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68"/>
            <p:cNvSpPr/>
            <p:nvPr/>
          </p:nvSpPr>
          <p:spPr>
            <a:xfrm>
              <a:off x="2066425" y="36279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68"/>
            <p:cNvSpPr/>
            <p:nvPr/>
          </p:nvSpPr>
          <p:spPr>
            <a:xfrm>
              <a:off x="2066425" y="3551925"/>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68"/>
            <p:cNvSpPr/>
            <p:nvPr/>
          </p:nvSpPr>
          <p:spPr>
            <a:xfrm>
              <a:off x="2066425"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68"/>
            <p:cNvSpPr/>
            <p:nvPr/>
          </p:nvSpPr>
          <p:spPr>
            <a:xfrm>
              <a:off x="2066275" y="3399500"/>
              <a:ext cx="62375" cy="53350"/>
            </a:xfrm>
            <a:custGeom>
              <a:avLst/>
              <a:gdLst/>
              <a:ahLst/>
              <a:cxnLst/>
              <a:rect l="l" t="t" r="r" b="b"/>
              <a:pathLst>
                <a:path w="2495" h="2134" extrusionOk="0">
                  <a:moveTo>
                    <a:pt x="1071" y="1"/>
                  </a:moveTo>
                  <a:cubicBezTo>
                    <a:pt x="478" y="1"/>
                    <a:pt x="6" y="480"/>
                    <a:pt x="6" y="1066"/>
                  </a:cubicBezTo>
                  <a:cubicBezTo>
                    <a:pt x="1" y="1709"/>
                    <a:pt x="528" y="2134"/>
                    <a:pt x="1076" y="2134"/>
                  </a:cubicBezTo>
                  <a:cubicBezTo>
                    <a:pt x="1338" y="2134"/>
                    <a:pt x="1604" y="2037"/>
                    <a:pt x="1819" y="1822"/>
                  </a:cubicBezTo>
                  <a:cubicBezTo>
                    <a:pt x="2494" y="1147"/>
                    <a:pt x="2014"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68"/>
            <p:cNvSpPr/>
            <p:nvPr/>
          </p:nvSpPr>
          <p:spPr>
            <a:xfrm>
              <a:off x="2066275" y="3323300"/>
              <a:ext cx="62375" cy="53425"/>
            </a:xfrm>
            <a:custGeom>
              <a:avLst/>
              <a:gdLst/>
              <a:ahLst/>
              <a:cxnLst/>
              <a:rect l="l" t="t" r="r" b="b"/>
              <a:pathLst>
                <a:path w="2495" h="2137" extrusionOk="0">
                  <a:moveTo>
                    <a:pt x="1071" y="0"/>
                  </a:moveTo>
                  <a:cubicBezTo>
                    <a:pt x="478" y="8"/>
                    <a:pt x="6" y="480"/>
                    <a:pt x="6" y="1065"/>
                  </a:cubicBezTo>
                  <a:cubicBezTo>
                    <a:pt x="1" y="1709"/>
                    <a:pt x="524" y="2137"/>
                    <a:pt x="1072" y="2137"/>
                  </a:cubicBezTo>
                  <a:cubicBezTo>
                    <a:pt x="1334" y="2137"/>
                    <a:pt x="1601" y="2039"/>
                    <a:pt x="1819" y="1821"/>
                  </a:cubicBezTo>
                  <a:cubicBezTo>
                    <a:pt x="2494" y="1154"/>
                    <a:pt x="2023"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68"/>
            <p:cNvSpPr/>
            <p:nvPr/>
          </p:nvSpPr>
          <p:spPr>
            <a:xfrm>
              <a:off x="2066275" y="3247075"/>
              <a:ext cx="62375" cy="53450"/>
            </a:xfrm>
            <a:custGeom>
              <a:avLst/>
              <a:gdLst/>
              <a:ahLst/>
              <a:cxnLst/>
              <a:rect l="l" t="t" r="r" b="b"/>
              <a:pathLst>
                <a:path w="2495"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3"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68"/>
            <p:cNvSpPr/>
            <p:nvPr/>
          </p:nvSpPr>
          <p:spPr>
            <a:xfrm>
              <a:off x="206642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68"/>
            <p:cNvSpPr/>
            <p:nvPr/>
          </p:nvSpPr>
          <p:spPr>
            <a:xfrm>
              <a:off x="206642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68"/>
            <p:cNvSpPr/>
            <p:nvPr/>
          </p:nvSpPr>
          <p:spPr>
            <a:xfrm>
              <a:off x="2066425" y="2942425"/>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68"/>
            <p:cNvSpPr/>
            <p:nvPr/>
          </p:nvSpPr>
          <p:spPr>
            <a:xfrm>
              <a:off x="206642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68"/>
            <p:cNvSpPr/>
            <p:nvPr/>
          </p:nvSpPr>
          <p:spPr>
            <a:xfrm>
              <a:off x="206642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68"/>
            <p:cNvSpPr/>
            <p:nvPr/>
          </p:nvSpPr>
          <p:spPr>
            <a:xfrm>
              <a:off x="206642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68"/>
            <p:cNvSpPr/>
            <p:nvPr/>
          </p:nvSpPr>
          <p:spPr>
            <a:xfrm>
              <a:off x="206642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68"/>
            <p:cNvSpPr/>
            <p:nvPr/>
          </p:nvSpPr>
          <p:spPr>
            <a:xfrm>
              <a:off x="2066425"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68"/>
            <p:cNvSpPr/>
            <p:nvPr/>
          </p:nvSpPr>
          <p:spPr>
            <a:xfrm>
              <a:off x="2066425"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68"/>
            <p:cNvSpPr/>
            <p:nvPr/>
          </p:nvSpPr>
          <p:spPr>
            <a:xfrm>
              <a:off x="2066425" y="1571400"/>
              <a:ext cx="62225" cy="53250"/>
            </a:xfrm>
            <a:custGeom>
              <a:avLst/>
              <a:gdLst/>
              <a:ahLst/>
              <a:cxnLst/>
              <a:rect l="l" t="t" r="r" b="b"/>
              <a:pathLst>
                <a:path w="2489"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68"/>
            <p:cNvSpPr/>
            <p:nvPr/>
          </p:nvSpPr>
          <p:spPr>
            <a:xfrm>
              <a:off x="2066425"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68"/>
            <p:cNvSpPr/>
            <p:nvPr/>
          </p:nvSpPr>
          <p:spPr>
            <a:xfrm>
              <a:off x="206642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68"/>
            <p:cNvSpPr/>
            <p:nvPr/>
          </p:nvSpPr>
          <p:spPr>
            <a:xfrm>
              <a:off x="206642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68"/>
            <p:cNvSpPr/>
            <p:nvPr/>
          </p:nvSpPr>
          <p:spPr>
            <a:xfrm>
              <a:off x="2066425" y="1038125"/>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68"/>
            <p:cNvSpPr/>
            <p:nvPr/>
          </p:nvSpPr>
          <p:spPr>
            <a:xfrm>
              <a:off x="1990200" y="4542300"/>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3"/>
                    <a:pt x="1822" y="1813"/>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68"/>
            <p:cNvSpPr/>
            <p:nvPr/>
          </p:nvSpPr>
          <p:spPr>
            <a:xfrm>
              <a:off x="1990200" y="4466075"/>
              <a:ext cx="62225" cy="53300"/>
            </a:xfrm>
            <a:custGeom>
              <a:avLst/>
              <a:gdLst/>
              <a:ahLst/>
              <a:cxnLst/>
              <a:rect l="l" t="t" r="r" b="b"/>
              <a:pathLst>
                <a:path w="2489" h="2132" extrusionOk="0">
                  <a:moveTo>
                    <a:pt x="1066" y="1"/>
                  </a:moveTo>
                  <a:cubicBezTo>
                    <a:pt x="481" y="1"/>
                    <a:pt x="1" y="472"/>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68"/>
            <p:cNvSpPr/>
            <p:nvPr/>
          </p:nvSpPr>
          <p:spPr>
            <a:xfrm>
              <a:off x="1990200" y="438987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68"/>
            <p:cNvSpPr/>
            <p:nvPr/>
          </p:nvSpPr>
          <p:spPr>
            <a:xfrm>
              <a:off x="1990200"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68"/>
            <p:cNvSpPr/>
            <p:nvPr/>
          </p:nvSpPr>
          <p:spPr>
            <a:xfrm>
              <a:off x="1990200" y="3551925"/>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68"/>
            <p:cNvSpPr/>
            <p:nvPr/>
          </p:nvSpPr>
          <p:spPr>
            <a:xfrm>
              <a:off x="19902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68"/>
            <p:cNvSpPr/>
            <p:nvPr/>
          </p:nvSpPr>
          <p:spPr>
            <a:xfrm>
              <a:off x="1990200"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68"/>
            <p:cNvSpPr/>
            <p:nvPr/>
          </p:nvSpPr>
          <p:spPr>
            <a:xfrm>
              <a:off x="1990075" y="3323300"/>
              <a:ext cx="62350" cy="53425"/>
            </a:xfrm>
            <a:custGeom>
              <a:avLst/>
              <a:gdLst/>
              <a:ahLst/>
              <a:cxnLst/>
              <a:rect l="l" t="t" r="r" b="b"/>
              <a:pathLst>
                <a:path w="2494" h="2137" extrusionOk="0">
                  <a:moveTo>
                    <a:pt x="1071" y="0"/>
                  </a:moveTo>
                  <a:cubicBezTo>
                    <a:pt x="486" y="8"/>
                    <a:pt x="6" y="480"/>
                    <a:pt x="6" y="1065"/>
                  </a:cubicBezTo>
                  <a:cubicBezTo>
                    <a:pt x="0" y="1709"/>
                    <a:pt x="528" y="2137"/>
                    <a:pt x="1075" y="2137"/>
                  </a:cubicBezTo>
                  <a:cubicBezTo>
                    <a:pt x="1337" y="2137"/>
                    <a:pt x="1603"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68"/>
            <p:cNvSpPr/>
            <p:nvPr/>
          </p:nvSpPr>
          <p:spPr>
            <a:xfrm>
              <a:off x="1990075" y="3247075"/>
              <a:ext cx="62350" cy="53450"/>
            </a:xfrm>
            <a:custGeom>
              <a:avLst/>
              <a:gdLst/>
              <a:ahLst/>
              <a:cxnLst/>
              <a:rect l="l" t="t" r="r" b="b"/>
              <a:pathLst>
                <a:path w="2494" h="2138" extrusionOk="0">
                  <a:moveTo>
                    <a:pt x="1071" y="1"/>
                  </a:moveTo>
                  <a:cubicBezTo>
                    <a:pt x="486" y="9"/>
                    <a:pt x="6" y="480"/>
                    <a:pt x="6" y="1066"/>
                  </a:cubicBezTo>
                  <a:cubicBezTo>
                    <a:pt x="0" y="1709"/>
                    <a:pt x="528" y="2137"/>
                    <a:pt x="1075" y="2137"/>
                  </a:cubicBezTo>
                  <a:cubicBezTo>
                    <a:pt x="1337" y="2137"/>
                    <a:pt x="1603"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68"/>
            <p:cNvSpPr/>
            <p:nvPr/>
          </p:nvSpPr>
          <p:spPr>
            <a:xfrm>
              <a:off x="1990200"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68"/>
            <p:cNvSpPr/>
            <p:nvPr/>
          </p:nvSpPr>
          <p:spPr>
            <a:xfrm>
              <a:off x="1990200"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68"/>
            <p:cNvSpPr/>
            <p:nvPr/>
          </p:nvSpPr>
          <p:spPr>
            <a:xfrm>
              <a:off x="1990200"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68"/>
            <p:cNvSpPr/>
            <p:nvPr/>
          </p:nvSpPr>
          <p:spPr>
            <a:xfrm>
              <a:off x="1990200" y="2333125"/>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68"/>
            <p:cNvSpPr/>
            <p:nvPr/>
          </p:nvSpPr>
          <p:spPr>
            <a:xfrm>
              <a:off x="199020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30" y="2137"/>
                    <a:pt x="1078" y="2137"/>
                  </a:cubicBezTo>
                  <a:cubicBezTo>
                    <a:pt x="1340" y="2137"/>
                    <a:pt x="1607"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68"/>
            <p:cNvSpPr/>
            <p:nvPr/>
          </p:nvSpPr>
          <p:spPr>
            <a:xfrm>
              <a:off x="1990200" y="2180700"/>
              <a:ext cx="62225" cy="53350"/>
            </a:xfrm>
            <a:custGeom>
              <a:avLst/>
              <a:gdLst/>
              <a:ahLst/>
              <a:cxnLst/>
              <a:rect l="l" t="t" r="r" b="b"/>
              <a:pathLst>
                <a:path w="2489" h="2134" extrusionOk="0">
                  <a:moveTo>
                    <a:pt x="1066" y="1"/>
                  </a:moveTo>
                  <a:cubicBezTo>
                    <a:pt x="481" y="1"/>
                    <a:pt x="1" y="480"/>
                    <a:pt x="1" y="1066"/>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68"/>
            <p:cNvSpPr/>
            <p:nvPr/>
          </p:nvSpPr>
          <p:spPr>
            <a:xfrm>
              <a:off x="1990200"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68"/>
            <p:cNvSpPr/>
            <p:nvPr/>
          </p:nvSpPr>
          <p:spPr>
            <a:xfrm>
              <a:off x="1990200"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68"/>
            <p:cNvSpPr/>
            <p:nvPr/>
          </p:nvSpPr>
          <p:spPr>
            <a:xfrm>
              <a:off x="1990200"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68"/>
            <p:cNvSpPr/>
            <p:nvPr/>
          </p:nvSpPr>
          <p:spPr>
            <a:xfrm>
              <a:off x="1990200"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3" y="2131"/>
                    <a:pt x="1603" y="2033"/>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68"/>
            <p:cNvSpPr/>
            <p:nvPr/>
          </p:nvSpPr>
          <p:spPr>
            <a:xfrm>
              <a:off x="1990200"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68"/>
            <p:cNvSpPr/>
            <p:nvPr/>
          </p:nvSpPr>
          <p:spPr>
            <a:xfrm>
              <a:off x="1990200"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68"/>
            <p:cNvSpPr/>
            <p:nvPr/>
          </p:nvSpPr>
          <p:spPr>
            <a:xfrm>
              <a:off x="1990200" y="1571400"/>
              <a:ext cx="62225" cy="53250"/>
            </a:xfrm>
            <a:custGeom>
              <a:avLst/>
              <a:gdLst/>
              <a:ahLst/>
              <a:cxnLst/>
              <a:rect l="l" t="t" r="r" b="b"/>
              <a:pathLst>
                <a:path w="2489" h="2130" extrusionOk="0">
                  <a:moveTo>
                    <a:pt x="1066" y="1"/>
                  </a:moveTo>
                  <a:cubicBezTo>
                    <a:pt x="481" y="1"/>
                    <a:pt x="1" y="472"/>
                    <a:pt x="1" y="1066"/>
                  </a:cubicBezTo>
                  <a:cubicBezTo>
                    <a:pt x="1" y="1703"/>
                    <a:pt x="525" y="2129"/>
                    <a:pt x="1074" y="2129"/>
                  </a:cubicBezTo>
                  <a:cubicBezTo>
                    <a:pt x="1336" y="2129"/>
                    <a:pt x="1604" y="2032"/>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68"/>
            <p:cNvSpPr/>
            <p:nvPr/>
          </p:nvSpPr>
          <p:spPr>
            <a:xfrm>
              <a:off x="1990200"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68"/>
            <p:cNvSpPr/>
            <p:nvPr/>
          </p:nvSpPr>
          <p:spPr>
            <a:xfrm>
              <a:off x="1990200"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68"/>
            <p:cNvSpPr/>
            <p:nvPr/>
          </p:nvSpPr>
          <p:spPr>
            <a:xfrm>
              <a:off x="1990200"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68"/>
            <p:cNvSpPr/>
            <p:nvPr/>
          </p:nvSpPr>
          <p:spPr>
            <a:xfrm>
              <a:off x="1990200" y="1038125"/>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68"/>
            <p:cNvSpPr/>
            <p:nvPr/>
          </p:nvSpPr>
          <p:spPr>
            <a:xfrm>
              <a:off x="1914000" y="3551925"/>
              <a:ext cx="62225" cy="53300"/>
            </a:xfrm>
            <a:custGeom>
              <a:avLst/>
              <a:gdLst/>
              <a:ahLst/>
              <a:cxnLst/>
              <a:rect l="l" t="t" r="r" b="b"/>
              <a:pathLst>
                <a:path w="2489" h="2132" extrusionOk="0">
                  <a:moveTo>
                    <a:pt x="1065" y="1"/>
                  </a:moveTo>
                  <a:cubicBezTo>
                    <a:pt x="480" y="1"/>
                    <a:pt x="0" y="480"/>
                    <a:pt x="0" y="1066"/>
                  </a:cubicBezTo>
                  <a:cubicBezTo>
                    <a:pt x="0" y="1708"/>
                    <a:pt x="526" y="2131"/>
                    <a:pt x="1073" y="2131"/>
                  </a:cubicBezTo>
                  <a:cubicBezTo>
                    <a:pt x="1337" y="2131"/>
                    <a:pt x="1605"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68"/>
            <p:cNvSpPr/>
            <p:nvPr/>
          </p:nvSpPr>
          <p:spPr>
            <a:xfrm>
              <a:off x="1914000"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68"/>
            <p:cNvSpPr/>
            <p:nvPr/>
          </p:nvSpPr>
          <p:spPr>
            <a:xfrm>
              <a:off x="1914000"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68"/>
            <p:cNvSpPr/>
            <p:nvPr/>
          </p:nvSpPr>
          <p:spPr>
            <a:xfrm>
              <a:off x="1914000" y="3323300"/>
              <a:ext cx="62225" cy="53425"/>
            </a:xfrm>
            <a:custGeom>
              <a:avLst/>
              <a:gdLst/>
              <a:ahLst/>
              <a:cxnLst/>
              <a:rect l="l" t="t" r="r" b="b"/>
              <a:pathLst>
                <a:path w="2489" h="2137" extrusionOk="0">
                  <a:moveTo>
                    <a:pt x="1065" y="0"/>
                  </a:moveTo>
                  <a:cubicBezTo>
                    <a:pt x="480" y="8"/>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68"/>
            <p:cNvSpPr/>
            <p:nvPr/>
          </p:nvSpPr>
          <p:spPr>
            <a:xfrm>
              <a:off x="1914000" y="3247075"/>
              <a:ext cx="62425" cy="53450"/>
            </a:xfrm>
            <a:custGeom>
              <a:avLst/>
              <a:gdLst/>
              <a:ahLst/>
              <a:cxnLst/>
              <a:rect l="l" t="t" r="r" b="b"/>
              <a:pathLst>
                <a:path w="2497" h="2138" extrusionOk="0">
                  <a:moveTo>
                    <a:pt x="1065" y="1"/>
                  </a:moveTo>
                  <a:cubicBezTo>
                    <a:pt x="480" y="9"/>
                    <a:pt x="9"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68"/>
            <p:cNvSpPr/>
            <p:nvPr/>
          </p:nvSpPr>
          <p:spPr>
            <a:xfrm>
              <a:off x="1914000"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68"/>
            <p:cNvSpPr/>
            <p:nvPr/>
          </p:nvSpPr>
          <p:spPr>
            <a:xfrm>
              <a:off x="1914000"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68"/>
            <p:cNvSpPr/>
            <p:nvPr/>
          </p:nvSpPr>
          <p:spPr>
            <a:xfrm>
              <a:off x="1914000"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68"/>
            <p:cNvSpPr/>
            <p:nvPr/>
          </p:nvSpPr>
          <p:spPr>
            <a:xfrm>
              <a:off x="1914000"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68"/>
            <p:cNvSpPr/>
            <p:nvPr/>
          </p:nvSpPr>
          <p:spPr>
            <a:xfrm>
              <a:off x="1914000"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68"/>
            <p:cNvSpPr/>
            <p:nvPr/>
          </p:nvSpPr>
          <p:spPr>
            <a:xfrm>
              <a:off x="191400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30"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68"/>
            <p:cNvSpPr/>
            <p:nvPr/>
          </p:nvSpPr>
          <p:spPr>
            <a:xfrm>
              <a:off x="1914000"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68"/>
            <p:cNvSpPr/>
            <p:nvPr/>
          </p:nvSpPr>
          <p:spPr>
            <a:xfrm>
              <a:off x="1914000"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68"/>
            <p:cNvSpPr/>
            <p:nvPr/>
          </p:nvSpPr>
          <p:spPr>
            <a:xfrm>
              <a:off x="1914000"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68"/>
            <p:cNvSpPr/>
            <p:nvPr/>
          </p:nvSpPr>
          <p:spPr>
            <a:xfrm>
              <a:off x="1914000"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8"/>
            <p:cNvSpPr/>
            <p:nvPr/>
          </p:nvSpPr>
          <p:spPr>
            <a:xfrm>
              <a:off x="1914000"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68"/>
            <p:cNvSpPr/>
            <p:nvPr/>
          </p:nvSpPr>
          <p:spPr>
            <a:xfrm>
              <a:off x="1914000"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8"/>
            <p:cNvSpPr/>
            <p:nvPr/>
          </p:nvSpPr>
          <p:spPr>
            <a:xfrm>
              <a:off x="1914000"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8"/>
            <p:cNvSpPr/>
            <p:nvPr/>
          </p:nvSpPr>
          <p:spPr>
            <a:xfrm>
              <a:off x="1837775"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8"/>
            <p:cNvSpPr/>
            <p:nvPr/>
          </p:nvSpPr>
          <p:spPr>
            <a:xfrm>
              <a:off x="1837775" y="2866425"/>
              <a:ext cx="62425" cy="53275"/>
            </a:xfrm>
            <a:custGeom>
              <a:avLst/>
              <a:gdLst/>
              <a:ahLst/>
              <a:cxnLst/>
              <a:rect l="l" t="t" r="r" b="b"/>
              <a:pathLst>
                <a:path w="2497" h="2131" extrusionOk="0">
                  <a:moveTo>
                    <a:pt x="1066" y="0"/>
                  </a:moveTo>
                  <a:cubicBezTo>
                    <a:pt x="481" y="0"/>
                    <a:pt x="1" y="472"/>
                    <a:pt x="1" y="1065"/>
                  </a:cubicBezTo>
                  <a:cubicBezTo>
                    <a:pt x="1" y="1707"/>
                    <a:pt x="527" y="2131"/>
                    <a:pt x="1074" y="2131"/>
                  </a:cubicBezTo>
                  <a:cubicBezTo>
                    <a:pt x="1337" y="2131"/>
                    <a:pt x="1605"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8"/>
            <p:cNvSpPr/>
            <p:nvPr/>
          </p:nvSpPr>
          <p:spPr>
            <a:xfrm>
              <a:off x="1837775" y="2714000"/>
              <a:ext cx="62425" cy="53350"/>
            </a:xfrm>
            <a:custGeom>
              <a:avLst/>
              <a:gdLst/>
              <a:ahLst/>
              <a:cxnLst/>
              <a:rect l="l" t="t" r="r" b="b"/>
              <a:pathLst>
                <a:path w="2497" h="2134"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8"/>
            <p:cNvSpPr/>
            <p:nvPr/>
          </p:nvSpPr>
          <p:spPr>
            <a:xfrm>
              <a:off x="1837775" y="2637775"/>
              <a:ext cx="62425" cy="53450"/>
            </a:xfrm>
            <a:custGeom>
              <a:avLst/>
              <a:gdLst/>
              <a:ahLst/>
              <a:cxnLst/>
              <a:rect l="l" t="t" r="r" b="b"/>
              <a:pathLst>
                <a:path w="2497" h="2138" extrusionOk="0">
                  <a:moveTo>
                    <a:pt x="1066" y="1"/>
                  </a:moveTo>
                  <a:cubicBezTo>
                    <a:pt x="481" y="9"/>
                    <a:pt x="1" y="480"/>
                    <a:pt x="1" y="1074"/>
                  </a:cubicBezTo>
                  <a:cubicBezTo>
                    <a:pt x="1" y="1712"/>
                    <a:pt x="529" y="2137"/>
                    <a:pt x="1077" y="2137"/>
                  </a:cubicBezTo>
                  <a:cubicBezTo>
                    <a:pt x="1339" y="2137"/>
                    <a:pt x="1606"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8"/>
            <p:cNvSpPr/>
            <p:nvPr/>
          </p:nvSpPr>
          <p:spPr>
            <a:xfrm>
              <a:off x="1837775" y="2561575"/>
              <a:ext cx="62425" cy="53425"/>
            </a:xfrm>
            <a:custGeom>
              <a:avLst/>
              <a:gdLst/>
              <a:ahLst/>
              <a:cxnLst/>
              <a:rect l="l" t="t" r="r" b="b"/>
              <a:pathLst>
                <a:path w="2497" h="2137" extrusionOk="0">
                  <a:moveTo>
                    <a:pt x="1066" y="0"/>
                  </a:moveTo>
                  <a:cubicBezTo>
                    <a:pt x="481" y="8"/>
                    <a:pt x="9" y="480"/>
                    <a:pt x="1" y="1073"/>
                  </a:cubicBezTo>
                  <a:cubicBezTo>
                    <a:pt x="1" y="1711"/>
                    <a:pt x="525" y="2137"/>
                    <a:pt x="1074" y="2137"/>
                  </a:cubicBezTo>
                  <a:cubicBezTo>
                    <a:pt x="1336" y="2137"/>
                    <a:pt x="1604" y="2039"/>
                    <a:pt x="1822" y="1821"/>
                  </a:cubicBezTo>
                  <a:cubicBezTo>
                    <a:pt x="2497"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8"/>
            <p:cNvSpPr/>
            <p:nvPr/>
          </p:nvSpPr>
          <p:spPr>
            <a:xfrm>
              <a:off x="1837775" y="2485550"/>
              <a:ext cx="62425" cy="53300"/>
            </a:xfrm>
            <a:custGeom>
              <a:avLst/>
              <a:gdLst/>
              <a:ahLst/>
              <a:cxnLst/>
              <a:rect l="l" t="t" r="r" b="b"/>
              <a:pathLst>
                <a:path w="2497" h="2132" extrusionOk="0">
                  <a:moveTo>
                    <a:pt x="1066" y="1"/>
                  </a:moveTo>
                  <a:cubicBezTo>
                    <a:pt x="481" y="1"/>
                    <a:pt x="1" y="480"/>
                    <a:pt x="1" y="1066"/>
                  </a:cubicBezTo>
                  <a:cubicBezTo>
                    <a:pt x="1" y="1708"/>
                    <a:pt x="527" y="2131"/>
                    <a:pt x="1074" y="2131"/>
                  </a:cubicBezTo>
                  <a:cubicBezTo>
                    <a:pt x="1337" y="2131"/>
                    <a:pt x="1605"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8"/>
            <p:cNvSpPr/>
            <p:nvPr/>
          </p:nvSpPr>
          <p:spPr>
            <a:xfrm>
              <a:off x="1837775" y="2409350"/>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8"/>
            <p:cNvSpPr/>
            <p:nvPr/>
          </p:nvSpPr>
          <p:spPr>
            <a:xfrm>
              <a:off x="1837775"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8"/>
            <p:cNvSpPr/>
            <p:nvPr/>
          </p:nvSpPr>
          <p:spPr>
            <a:xfrm>
              <a:off x="1837775"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8"/>
            <p:cNvSpPr/>
            <p:nvPr/>
          </p:nvSpPr>
          <p:spPr>
            <a:xfrm>
              <a:off x="1837775"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8"/>
            <p:cNvSpPr/>
            <p:nvPr/>
          </p:nvSpPr>
          <p:spPr>
            <a:xfrm>
              <a:off x="1837775" y="2104500"/>
              <a:ext cx="62425" cy="53325"/>
            </a:xfrm>
            <a:custGeom>
              <a:avLst/>
              <a:gdLst/>
              <a:ahLst/>
              <a:cxnLst/>
              <a:rect l="l" t="t" r="r" b="b"/>
              <a:pathLst>
                <a:path w="2497" h="2133"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8"/>
            <p:cNvSpPr/>
            <p:nvPr/>
          </p:nvSpPr>
          <p:spPr>
            <a:xfrm>
              <a:off x="1837775"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8"/>
            <p:cNvSpPr/>
            <p:nvPr/>
          </p:nvSpPr>
          <p:spPr>
            <a:xfrm>
              <a:off x="1837775"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8"/>
            <p:cNvSpPr/>
            <p:nvPr/>
          </p:nvSpPr>
          <p:spPr>
            <a:xfrm>
              <a:off x="1837775"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8"/>
            <p:cNvSpPr/>
            <p:nvPr/>
          </p:nvSpPr>
          <p:spPr>
            <a:xfrm>
              <a:off x="1837775"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8"/>
            <p:cNvSpPr/>
            <p:nvPr/>
          </p:nvSpPr>
          <p:spPr>
            <a:xfrm>
              <a:off x="1837775"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8"/>
            <p:cNvSpPr/>
            <p:nvPr/>
          </p:nvSpPr>
          <p:spPr>
            <a:xfrm>
              <a:off x="1837775" y="11905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8"/>
            <p:cNvSpPr/>
            <p:nvPr/>
          </p:nvSpPr>
          <p:spPr>
            <a:xfrm>
              <a:off x="1837775" y="1114325"/>
              <a:ext cx="62425" cy="53350"/>
            </a:xfrm>
            <a:custGeom>
              <a:avLst/>
              <a:gdLst/>
              <a:ahLst/>
              <a:cxnLst/>
              <a:rect l="l" t="t" r="r" b="b"/>
              <a:pathLst>
                <a:path w="2497" h="2134" extrusionOk="0">
                  <a:moveTo>
                    <a:pt x="1066" y="1"/>
                  </a:moveTo>
                  <a:cubicBezTo>
                    <a:pt x="481"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68"/>
            <p:cNvSpPr/>
            <p:nvPr/>
          </p:nvSpPr>
          <p:spPr>
            <a:xfrm>
              <a:off x="176177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68"/>
            <p:cNvSpPr/>
            <p:nvPr/>
          </p:nvSpPr>
          <p:spPr>
            <a:xfrm>
              <a:off x="176177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68"/>
            <p:cNvSpPr/>
            <p:nvPr/>
          </p:nvSpPr>
          <p:spPr>
            <a:xfrm>
              <a:off x="1761775"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68"/>
            <p:cNvSpPr/>
            <p:nvPr/>
          </p:nvSpPr>
          <p:spPr>
            <a:xfrm>
              <a:off x="1761775"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68"/>
            <p:cNvSpPr/>
            <p:nvPr/>
          </p:nvSpPr>
          <p:spPr>
            <a:xfrm>
              <a:off x="1761775" y="2485550"/>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68"/>
            <p:cNvSpPr/>
            <p:nvPr/>
          </p:nvSpPr>
          <p:spPr>
            <a:xfrm>
              <a:off x="1761775"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68"/>
            <p:cNvSpPr/>
            <p:nvPr/>
          </p:nvSpPr>
          <p:spPr>
            <a:xfrm>
              <a:off x="1761775"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68"/>
            <p:cNvSpPr/>
            <p:nvPr/>
          </p:nvSpPr>
          <p:spPr>
            <a:xfrm>
              <a:off x="176177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68"/>
            <p:cNvSpPr/>
            <p:nvPr/>
          </p:nvSpPr>
          <p:spPr>
            <a:xfrm>
              <a:off x="176177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8"/>
            <p:cNvSpPr/>
            <p:nvPr/>
          </p:nvSpPr>
          <p:spPr>
            <a:xfrm>
              <a:off x="176177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8"/>
            <p:cNvSpPr/>
            <p:nvPr/>
          </p:nvSpPr>
          <p:spPr>
            <a:xfrm>
              <a:off x="176177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8"/>
            <p:cNvSpPr/>
            <p:nvPr/>
          </p:nvSpPr>
          <p:spPr>
            <a:xfrm>
              <a:off x="1761775"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8"/>
            <p:cNvSpPr/>
            <p:nvPr/>
          </p:nvSpPr>
          <p:spPr>
            <a:xfrm>
              <a:off x="1761775" y="164740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8"/>
            <p:cNvSpPr/>
            <p:nvPr/>
          </p:nvSpPr>
          <p:spPr>
            <a:xfrm>
              <a:off x="176177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8"/>
            <p:cNvSpPr/>
            <p:nvPr/>
          </p:nvSpPr>
          <p:spPr>
            <a:xfrm>
              <a:off x="1761775" y="11905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8"/>
            <p:cNvSpPr/>
            <p:nvPr/>
          </p:nvSpPr>
          <p:spPr>
            <a:xfrm>
              <a:off x="176177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8"/>
            <p:cNvSpPr/>
            <p:nvPr/>
          </p:nvSpPr>
          <p:spPr>
            <a:xfrm>
              <a:off x="1685550" y="3018650"/>
              <a:ext cx="62225" cy="53425"/>
            </a:xfrm>
            <a:custGeom>
              <a:avLst/>
              <a:gdLst/>
              <a:ahLst/>
              <a:cxnLst/>
              <a:rect l="l" t="t" r="r" b="b"/>
              <a:pathLst>
                <a:path w="2489" h="2137" extrusionOk="0">
                  <a:moveTo>
                    <a:pt x="1066" y="0"/>
                  </a:moveTo>
                  <a:cubicBezTo>
                    <a:pt x="472"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8"/>
            <p:cNvSpPr/>
            <p:nvPr/>
          </p:nvSpPr>
          <p:spPr>
            <a:xfrm>
              <a:off x="168555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8"/>
            <p:cNvSpPr/>
            <p:nvPr/>
          </p:nvSpPr>
          <p:spPr>
            <a:xfrm>
              <a:off x="168555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8"/>
            <p:cNvSpPr/>
            <p:nvPr/>
          </p:nvSpPr>
          <p:spPr>
            <a:xfrm>
              <a:off x="168555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8"/>
            <p:cNvSpPr/>
            <p:nvPr/>
          </p:nvSpPr>
          <p:spPr>
            <a:xfrm>
              <a:off x="168555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8"/>
            <p:cNvSpPr/>
            <p:nvPr/>
          </p:nvSpPr>
          <p:spPr>
            <a:xfrm>
              <a:off x="16855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8"/>
            <p:cNvSpPr/>
            <p:nvPr/>
          </p:nvSpPr>
          <p:spPr>
            <a:xfrm>
              <a:off x="16855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8"/>
            <p:cNvSpPr/>
            <p:nvPr/>
          </p:nvSpPr>
          <p:spPr>
            <a:xfrm>
              <a:off x="168555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8"/>
            <p:cNvSpPr/>
            <p:nvPr/>
          </p:nvSpPr>
          <p:spPr>
            <a:xfrm>
              <a:off x="168555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8"/>
            <p:cNvSpPr/>
            <p:nvPr/>
          </p:nvSpPr>
          <p:spPr>
            <a:xfrm>
              <a:off x="168555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8"/>
            <p:cNvSpPr/>
            <p:nvPr/>
          </p:nvSpPr>
          <p:spPr>
            <a:xfrm>
              <a:off x="168555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8"/>
            <p:cNvSpPr/>
            <p:nvPr/>
          </p:nvSpPr>
          <p:spPr>
            <a:xfrm>
              <a:off x="16855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8"/>
            <p:cNvSpPr/>
            <p:nvPr/>
          </p:nvSpPr>
          <p:spPr>
            <a:xfrm>
              <a:off x="1685550"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8"/>
            <p:cNvSpPr/>
            <p:nvPr/>
          </p:nvSpPr>
          <p:spPr>
            <a:xfrm>
              <a:off x="16855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8"/>
            <p:cNvSpPr/>
            <p:nvPr/>
          </p:nvSpPr>
          <p:spPr>
            <a:xfrm>
              <a:off x="16855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8"/>
            <p:cNvSpPr/>
            <p:nvPr/>
          </p:nvSpPr>
          <p:spPr>
            <a:xfrm>
              <a:off x="1685550"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8"/>
            <p:cNvSpPr/>
            <p:nvPr/>
          </p:nvSpPr>
          <p:spPr>
            <a:xfrm>
              <a:off x="160935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8"/>
            <p:cNvSpPr/>
            <p:nvPr/>
          </p:nvSpPr>
          <p:spPr>
            <a:xfrm>
              <a:off x="160935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8"/>
            <p:cNvSpPr/>
            <p:nvPr/>
          </p:nvSpPr>
          <p:spPr>
            <a:xfrm>
              <a:off x="16093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8"/>
            <p:cNvSpPr/>
            <p:nvPr/>
          </p:nvSpPr>
          <p:spPr>
            <a:xfrm>
              <a:off x="160935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8"/>
            <p:cNvSpPr/>
            <p:nvPr/>
          </p:nvSpPr>
          <p:spPr>
            <a:xfrm>
              <a:off x="160935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68"/>
            <p:cNvSpPr/>
            <p:nvPr/>
          </p:nvSpPr>
          <p:spPr>
            <a:xfrm>
              <a:off x="1609350" y="2333125"/>
              <a:ext cx="62200" cy="53450"/>
            </a:xfrm>
            <a:custGeom>
              <a:avLst/>
              <a:gdLst/>
              <a:ahLst/>
              <a:cxnLst/>
              <a:rect l="l" t="t" r="r" b="b"/>
              <a:pathLst>
                <a:path w="2488"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68"/>
            <p:cNvSpPr/>
            <p:nvPr/>
          </p:nvSpPr>
          <p:spPr>
            <a:xfrm>
              <a:off x="160935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8"/>
            <p:cNvSpPr/>
            <p:nvPr/>
          </p:nvSpPr>
          <p:spPr>
            <a:xfrm>
              <a:off x="160935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8"/>
            <p:cNvSpPr/>
            <p:nvPr/>
          </p:nvSpPr>
          <p:spPr>
            <a:xfrm>
              <a:off x="160935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8"/>
            <p:cNvSpPr/>
            <p:nvPr/>
          </p:nvSpPr>
          <p:spPr>
            <a:xfrm>
              <a:off x="160935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8"/>
            <p:cNvSpPr/>
            <p:nvPr/>
          </p:nvSpPr>
          <p:spPr>
            <a:xfrm>
              <a:off x="16093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68"/>
            <p:cNvSpPr/>
            <p:nvPr/>
          </p:nvSpPr>
          <p:spPr>
            <a:xfrm>
              <a:off x="160935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68"/>
            <p:cNvSpPr/>
            <p:nvPr/>
          </p:nvSpPr>
          <p:spPr>
            <a:xfrm>
              <a:off x="16093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8"/>
            <p:cNvSpPr/>
            <p:nvPr/>
          </p:nvSpPr>
          <p:spPr>
            <a:xfrm>
              <a:off x="1609350" y="1647400"/>
              <a:ext cx="62200" cy="53450"/>
            </a:xfrm>
            <a:custGeom>
              <a:avLst/>
              <a:gdLst/>
              <a:ahLst/>
              <a:cxnLst/>
              <a:rect l="l" t="t" r="r" b="b"/>
              <a:pathLst>
                <a:path w="2488" h="2138" extrusionOk="0">
                  <a:moveTo>
                    <a:pt x="1065" y="1"/>
                  </a:moveTo>
                  <a:cubicBezTo>
                    <a:pt x="480" y="9"/>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68"/>
            <p:cNvSpPr/>
            <p:nvPr/>
          </p:nvSpPr>
          <p:spPr>
            <a:xfrm>
              <a:off x="16093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68"/>
            <p:cNvSpPr/>
            <p:nvPr/>
          </p:nvSpPr>
          <p:spPr>
            <a:xfrm>
              <a:off x="16093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8"/>
            <p:cNvSpPr/>
            <p:nvPr/>
          </p:nvSpPr>
          <p:spPr>
            <a:xfrm>
              <a:off x="16093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68"/>
            <p:cNvSpPr/>
            <p:nvPr/>
          </p:nvSpPr>
          <p:spPr>
            <a:xfrm>
              <a:off x="160935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68"/>
            <p:cNvSpPr/>
            <p:nvPr/>
          </p:nvSpPr>
          <p:spPr>
            <a:xfrm>
              <a:off x="1533125" y="2942425"/>
              <a:ext cx="62425" cy="53450"/>
            </a:xfrm>
            <a:custGeom>
              <a:avLst/>
              <a:gdLst/>
              <a:ahLst/>
              <a:cxnLst/>
              <a:rect l="l" t="t" r="r" b="b"/>
              <a:pathLst>
                <a:path w="2497" h="2138" extrusionOk="0">
                  <a:moveTo>
                    <a:pt x="1066" y="1"/>
                  </a:moveTo>
                  <a:cubicBezTo>
                    <a:pt x="480" y="9"/>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68"/>
            <p:cNvSpPr/>
            <p:nvPr/>
          </p:nvSpPr>
          <p:spPr>
            <a:xfrm>
              <a:off x="1533125"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68"/>
            <p:cNvSpPr/>
            <p:nvPr/>
          </p:nvSpPr>
          <p:spPr>
            <a:xfrm>
              <a:off x="1533125" y="2561575"/>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39"/>
                    <a:pt x="1822" y="1821"/>
                  </a:cubicBezTo>
                  <a:cubicBezTo>
                    <a:pt x="2497"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68"/>
            <p:cNvSpPr/>
            <p:nvPr/>
          </p:nvSpPr>
          <p:spPr>
            <a:xfrm>
              <a:off x="1533125"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68"/>
            <p:cNvSpPr/>
            <p:nvPr/>
          </p:nvSpPr>
          <p:spPr>
            <a:xfrm>
              <a:off x="1533125" y="2409350"/>
              <a:ext cx="62425" cy="53350"/>
            </a:xfrm>
            <a:custGeom>
              <a:avLst/>
              <a:gdLst/>
              <a:ahLst/>
              <a:cxnLst/>
              <a:rect l="l" t="t" r="r" b="b"/>
              <a:pathLst>
                <a:path w="2497" h="2134"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68"/>
            <p:cNvSpPr/>
            <p:nvPr/>
          </p:nvSpPr>
          <p:spPr>
            <a:xfrm>
              <a:off x="1533125" y="2333125"/>
              <a:ext cx="62425" cy="53450"/>
            </a:xfrm>
            <a:custGeom>
              <a:avLst/>
              <a:gdLst/>
              <a:ahLst/>
              <a:cxnLst/>
              <a:rect l="l" t="t" r="r" b="b"/>
              <a:pathLst>
                <a:path w="2497" h="2138" extrusionOk="0">
                  <a:moveTo>
                    <a:pt x="1066" y="1"/>
                  </a:moveTo>
                  <a:cubicBezTo>
                    <a:pt x="480"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68"/>
            <p:cNvSpPr/>
            <p:nvPr/>
          </p:nvSpPr>
          <p:spPr>
            <a:xfrm>
              <a:off x="1533125" y="2256925"/>
              <a:ext cx="62575" cy="53425"/>
            </a:xfrm>
            <a:custGeom>
              <a:avLst/>
              <a:gdLst/>
              <a:ahLst/>
              <a:cxnLst/>
              <a:rect l="l" t="t" r="r" b="b"/>
              <a:pathLst>
                <a:path w="2503" h="2137" extrusionOk="0">
                  <a:moveTo>
                    <a:pt x="1076" y="0"/>
                  </a:moveTo>
                  <a:cubicBezTo>
                    <a:pt x="1073" y="0"/>
                    <a:pt x="1069" y="0"/>
                    <a:pt x="1066" y="0"/>
                  </a:cubicBezTo>
                  <a:cubicBezTo>
                    <a:pt x="480"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68"/>
            <p:cNvSpPr/>
            <p:nvPr/>
          </p:nvSpPr>
          <p:spPr>
            <a:xfrm>
              <a:off x="1533125" y="2180700"/>
              <a:ext cx="62425" cy="53350"/>
            </a:xfrm>
            <a:custGeom>
              <a:avLst/>
              <a:gdLst/>
              <a:ahLst/>
              <a:cxnLst/>
              <a:rect l="l" t="t" r="r" b="b"/>
              <a:pathLst>
                <a:path w="2497" h="2134" extrusionOk="0">
                  <a:moveTo>
                    <a:pt x="1066" y="1"/>
                  </a:moveTo>
                  <a:cubicBezTo>
                    <a:pt x="480" y="1"/>
                    <a:pt x="1"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68"/>
            <p:cNvSpPr/>
            <p:nvPr/>
          </p:nvSpPr>
          <p:spPr>
            <a:xfrm>
              <a:off x="1533125" y="21045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68"/>
            <p:cNvSpPr/>
            <p:nvPr/>
          </p:nvSpPr>
          <p:spPr>
            <a:xfrm>
              <a:off x="1533125" y="2028275"/>
              <a:ext cx="62425" cy="53450"/>
            </a:xfrm>
            <a:custGeom>
              <a:avLst/>
              <a:gdLst/>
              <a:ahLst/>
              <a:cxnLst/>
              <a:rect l="l" t="t" r="r" b="b"/>
              <a:pathLst>
                <a:path w="2497" h="2138" extrusionOk="0">
                  <a:moveTo>
                    <a:pt x="1066" y="1"/>
                  </a:moveTo>
                  <a:cubicBezTo>
                    <a:pt x="480" y="1"/>
                    <a:pt x="1"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68"/>
            <p:cNvSpPr/>
            <p:nvPr/>
          </p:nvSpPr>
          <p:spPr>
            <a:xfrm>
              <a:off x="1533125" y="1952050"/>
              <a:ext cx="62425" cy="53450"/>
            </a:xfrm>
            <a:custGeom>
              <a:avLst/>
              <a:gdLst/>
              <a:ahLst/>
              <a:cxnLst/>
              <a:rect l="l" t="t" r="r" b="b"/>
              <a:pathLst>
                <a:path w="2497" h="2138" extrusionOk="0">
                  <a:moveTo>
                    <a:pt x="1066" y="1"/>
                  </a:moveTo>
                  <a:cubicBezTo>
                    <a:pt x="480" y="9"/>
                    <a:pt x="1" y="481"/>
                    <a:pt x="1" y="1074"/>
                  </a:cubicBezTo>
                  <a:cubicBezTo>
                    <a:pt x="1" y="1712"/>
                    <a:pt x="525" y="2138"/>
                    <a:pt x="1073" y="2138"/>
                  </a:cubicBezTo>
                  <a:cubicBezTo>
                    <a:pt x="1336" y="2138"/>
                    <a:pt x="1603"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68"/>
            <p:cNvSpPr/>
            <p:nvPr/>
          </p:nvSpPr>
          <p:spPr>
            <a:xfrm>
              <a:off x="1533125" y="1876050"/>
              <a:ext cx="62425" cy="53275"/>
            </a:xfrm>
            <a:custGeom>
              <a:avLst/>
              <a:gdLst/>
              <a:ahLst/>
              <a:cxnLst/>
              <a:rect l="l" t="t" r="r" b="b"/>
              <a:pathLst>
                <a:path w="2497" h="2131" extrusionOk="0">
                  <a:moveTo>
                    <a:pt x="1066" y="1"/>
                  </a:moveTo>
                  <a:cubicBezTo>
                    <a:pt x="480" y="1"/>
                    <a:pt x="1" y="472"/>
                    <a:pt x="1" y="1066"/>
                  </a:cubicBezTo>
                  <a:cubicBezTo>
                    <a:pt x="1" y="1707"/>
                    <a:pt x="523" y="2131"/>
                    <a:pt x="1070" y="2131"/>
                  </a:cubicBezTo>
                  <a:cubicBezTo>
                    <a:pt x="1333" y="2131"/>
                    <a:pt x="1602" y="2033"/>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68"/>
            <p:cNvSpPr/>
            <p:nvPr/>
          </p:nvSpPr>
          <p:spPr>
            <a:xfrm>
              <a:off x="1533125"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68"/>
            <p:cNvSpPr/>
            <p:nvPr/>
          </p:nvSpPr>
          <p:spPr>
            <a:xfrm>
              <a:off x="1533125"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68"/>
            <p:cNvSpPr/>
            <p:nvPr/>
          </p:nvSpPr>
          <p:spPr>
            <a:xfrm>
              <a:off x="1533125" y="164740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68"/>
            <p:cNvSpPr/>
            <p:nvPr/>
          </p:nvSpPr>
          <p:spPr>
            <a:xfrm>
              <a:off x="1533125" y="134275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68"/>
            <p:cNvSpPr/>
            <p:nvPr/>
          </p:nvSpPr>
          <p:spPr>
            <a:xfrm>
              <a:off x="1456925"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68"/>
            <p:cNvSpPr/>
            <p:nvPr/>
          </p:nvSpPr>
          <p:spPr>
            <a:xfrm>
              <a:off x="1456925" y="2790200"/>
              <a:ext cx="62425" cy="53350"/>
            </a:xfrm>
            <a:custGeom>
              <a:avLst/>
              <a:gdLst/>
              <a:ahLst/>
              <a:cxnLst/>
              <a:rect l="l" t="t" r="r" b="b"/>
              <a:pathLst>
                <a:path w="2497" h="2134" extrusionOk="0">
                  <a:moveTo>
                    <a:pt x="1065" y="1"/>
                  </a:moveTo>
                  <a:cubicBezTo>
                    <a:pt x="480" y="1"/>
                    <a:pt x="8"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68"/>
            <p:cNvSpPr/>
            <p:nvPr/>
          </p:nvSpPr>
          <p:spPr>
            <a:xfrm>
              <a:off x="145692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68"/>
            <p:cNvSpPr/>
            <p:nvPr/>
          </p:nvSpPr>
          <p:spPr>
            <a:xfrm>
              <a:off x="1456925"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68"/>
            <p:cNvSpPr/>
            <p:nvPr/>
          </p:nvSpPr>
          <p:spPr>
            <a:xfrm>
              <a:off x="1456925" y="2561575"/>
              <a:ext cx="62425" cy="53425"/>
            </a:xfrm>
            <a:custGeom>
              <a:avLst/>
              <a:gdLst/>
              <a:ahLst/>
              <a:cxnLst/>
              <a:rect l="l" t="t" r="r" b="b"/>
              <a:pathLst>
                <a:path w="2497"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68"/>
            <p:cNvSpPr/>
            <p:nvPr/>
          </p:nvSpPr>
          <p:spPr>
            <a:xfrm>
              <a:off x="1456925" y="2485550"/>
              <a:ext cx="62425" cy="53300"/>
            </a:xfrm>
            <a:custGeom>
              <a:avLst/>
              <a:gdLst/>
              <a:ahLst/>
              <a:cxnLst/>
              <a:rect l="l" t="t" r="r" b="b"/>
              <a:pathLst>
                <a:path w="2497"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68"/>
            <p:cNvSpPr/>
            <p:nvPr/>
          </p:nvSpPr>
          <p:spPr>
            <a:xfrm>
              <a:off x="1456925" y="2409350"/>
              <a:ext cx="62425" cy="53350"/>
            </a:xfrm>
            <a:custGeom>
              <a:avLst/>
              <a:gdLst/>
              <a:ahLst/>
              <a:cxnLst/>
              <a:rect l="l" t="t" r="r" b="b"/>
              <a:pathLst>
                <a:path w="2497"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68"/>
            <p:cNvSpPr/>
            <p:nvPr/>
          </p:nvSpPr>
          <p:spPr>
            <a:xfrm>
              <a:off x="1456925"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68"/>
            <p:cNvSpPr/>
            <p:nvPr/>
          </p:nvSpPr>
          <p:spPr>
            <a:xfrm>
              <a:off x="145692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68"/>
            <p:cNvSpPr/>
            <p:nvPr/>
          </p:nvSpPr>
          <p:spPr>
            <a:xfrm>
              <a:off x="1456925" y="2180700"/>
              <a:ext cx="62425" cy="53350"/>
            </a:xfrm>
            <a:custGeom>
              <a:avLst/>
              <a:gdLst/>
              <a:ahLst/>
              <a:cxnLst/>
              <a:rect l="l" t="t" r="r" b="b"/>
              <a:pathLst>
                <a:path w="2497" h="2134" extrusionOk="0">
                  <a:moveTo>
                    <a:pt x="1065" y="1"/>
                  </a:moveTo>
                  <a:cubicBezTo>
                    <a:pt x="480" y="1"/>
                    <a:pt x="8"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68"/>
            <p:cNvSpPr/>
            <p:nvPr/>
          </p:nvSpPr>
          <p:spPr>
            <a:xfrm>
              <a:off x="145692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68"/>
            <p:cNvSpPr/>
            <p:nvPr/>
          </p:nvSpPr>
          <p:spPr>
            <a:xfrm>
              <a:off x="1456925" y="2028275"/>
              <a:ext cx="62425" cy="53450"/>
            </a:xfrm>
            <a:custGeom>
              <a:avLst/>
              <a:gdLst/>
              <a:ahLst/>
              <a:cxnLst/>
              <a:rect l="l" t="t" r="r" b="b"/>
              <a:pathLst>
                <a:path w="2497" h="2138" extrusionOk="0">
                  <a:moveTo>
                    <a:pt x="1065" y="1"/>
                  </a:moveTo>
                  <a:cubicBezTo>
                    <a:pt x="480" y="1"/>
                    <a:pt x="8"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68"/>
            <p:cNvSpPr/>
            <p:nvPr/>
          </p:nvSpPr>
          <p:spPr>
            <a:xfrm>
              <a:off x="1456925" y="1952050"/>
              <a:ext cx="62425" cy="53450"/>
            </a:xfrm>
            <a:custGeom>
              <a:avLst/>
              <a:gdLst/>
              <a:ahLst/>
              <a:cxnLst/>
              <a:rect l="l" t="t" r="r" b="b"/>
              <a:pathLst>
                <a:path w="2497" h="2138" extrusionOk="0">
                  <a:moveTo>
                    <a:pt x="1065" y="1"/>
                  </a:moveTo>
                  <a:cubicBezTo>
                    <a:pt x="480" y="9"/>
                    <a:pt x="8"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68"/>
            <p:cNvSpPr/>
            <p:nvPr/>
          </p:nvSpPr>
          <p:spPr>
            <a:xfrm>
              <a:off x="145692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68"/>
            <p:cNvSpPr/>
            <p:nvPr/>
          </p:nvSpPr>
          <p:spPr>
            <a:xfrm>
              <a:off x="1456925" y="1799850"/>
              <a:ext cx="62425" cy="53325"/>
            </a:xfrm>
            <a:custGeom>
              <a:avLst/>
              <a:gdLst/>
              <a:ahLst/>
              <a:cxnLst/>
              <a:rect l="l" t="t" r="r" b="b"/>
              <a:pathLst>
                <a:path w="2497" h="2133"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68"/>
            <p:cNvSpPr/>
            <p:nvPr/>
          </p:nvSpPr>
          <p:spPr>
            <a:xfrm>
              <a:off x="145692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68"/>
            <p:cNvSpPr/>
            <p:nvPr/>
          </p:nvSpPr>
          <p:spPr>
            <a:xfrm>
              <a:off x="1456925" y="1647400"/>
              <a:ext cx="62425" cy="53450"/>
            </a:xfrm>
            <a:custGeom>
              <a:avLst/>
              <a:gdLst/>
              <a:ahLst/>
              <a:cxnLst/>
              <a:rect l="l" t="t" r="r" b="b"/>
              <a:pathLst>
                <a:path w="2497"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68"/>
            <p:cNvSpPr/>
            <p:nvPr/>
          </p:nvSpPr>
          <p:spPr>
            <a:xfrm>
              <a:off x="1456925" y="1571400"/>
              <a:ext cx="62425" cy="53250"/>
            </a:xfrm>
            <a:custGeom>
              <a:avLst/>
              <a:gdLst/>
              <a:ahLst/>
              <a:cxnLst/>
              <a:rect l="l" t="t" r="r" b="b"/>
              <a:pathLst>
                <a:path w="2497"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68"/>
            <p:cNvSpPr/>
            <p:nvPr/>
          </p:nvSpPr>
          <p:spPr>
            <a:xfrm>
              <a:off x="1456925" y="1266550"/>
              <a:ext cx="62425" cy="53450"/>
            </a:xfrm>
            <a:custGeom>
              <a:avLst/>
              <a:gdLst/>
              <a:ahLst/>
              <a:cxnLst/>
              <a:rect l="l" t="t" r="r" b="b"/>
              <a:pathLst>
                <a:path w="2497"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68"/>
            <p:cNvSpPr/>
            <p:nvPr/>
          </p:nvSpPr>
          <p:spPr>
            <a:xfrm>
              <a:off x="1380900"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68"/>
            <p:cNvSpPr/>
            <p:nvPr/>
          </p:nvSpPr>
          <p:spPr>
            <a:xfrm>
              <a:off x="1380900"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68"/>
            <p:cNvSpPr/>
            <p:nvPr/>
          </p:nvSpPr>
          <p:spPr>
            <a:xfrm>
              <a:off x="1380900"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68"/>
            <p:cNvSpPr/>
            <p:nvPr/>
          </p:nvSpPr>
          <p:spPr>
            <a:xfrm>
              <a:off x="13809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68"/>
            <p:cNvSpPr/>
            <p:nvPr/>
          </p:nvSpPr>
          <p:spPr>
            <a:xfrm>
              <a:off x="1380900"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68"/>
            <p:cNvSpPr/>
            <p:nvPr/>
          </p:nvSpPr>
          <p:spPr>
            <a:xfrm>
              <a:off x="13809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68"/>
            <p:cNvSpPr/>
            <p:nvPr/>
          </p:nvSpPr>
          <p:spPr>
            <a:xfrm>
              <a:off x="13809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68"/>
            <p:cNvSpPr/>
            <p:nvPr/>
          </p:nvSpPr>
          <p:spPr>
            <a:xfrm>
              <a:off x="1380900"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68"/>
            <p:cNvSpPr/>
            <p:nvPr/>
          </p:nvSpPr>
          <p:spPr>
            <a:xfrm>
              <a:off x="13809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68"/>
            <p:cNvSpPr/>
            <p:nvPr/>
          </p:nvSpPr>
          <p:spPr>
            <a:xfrm>
              <a:off x="13809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68"/>
            <p:cNvSpPr/>
            <p:nvPr/>
          </p:nvSpPr>
          <p:spPr>
            <a:xfrm>
              <a:off x="13809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68"/>
            <p:cNvSpPr/>
            <p:nvPr/>
          </p:nvSpPr>
          <p:spPr>
            <a:xfrm>
              <a:off x="13809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68"/>
            <p:cNvSpPr/>
            <p:nvPr/>
          </p:nvSpPr>
          <p:spPr>
            <a:xfrm>
              <a:off x="13809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68"/>
            <p:cNvSpPr/>
            <p:nvPr/>
          </p:nvSpPr>
          <p:spPr>
            <a:xfrm>
              <a:off x="13809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68"/>
            <p:cNvSpPr/>
            <p:nvPr/>
          </p:nvSpPr>
          <p:spPr>
            <a:xfrm>
              <a:off x="13809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68"/>
            <p:cNvSpPr/>
            <p:nvPr/>
          </p:nvSpPr>
          <p:spPr>
            <a:xfrm>
              <a:off x="138090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68"/>
            <p:cNvSpPr/>
            <p:nvPr/>
          </p:nvSpPr>
          <p:spPr>
            <a:xfrm>
              <a:off x="13809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68"/>
            <p:cNvSpPr/>
            <p:nvPr/>
          </p:nvSpPr>
          <p:spPr>
            <a:xfrm>
              <a:off x="13809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68"/>
            <p:cNvSpPr/>
            <p:nvPr/>
          </p:nvSpPr>
          <p:spPr>
            <a:xfrm>
              <a:off x="13047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68"/>
            <p:cNvSpPr/>
            <p:nvPr/>
          </p:nvSpPr>
          <p:spPr>
            <a:xfrm>
              <a:off x="130470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68"/>
            <p:cNvSpPr/>
            <p:nvPr/>
          </p:nvSpPr>
          <p:spPr>
            <a:xfrm>
              <a:off x="130470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68"/>
            <p:cNvSpPr/>
            <p:nvPr/>
          </p:nvSpPr>
          <p:spPr>
            <a:xfrm>
              <a:off x="13047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68"/>
            <p:cNvSpPr/>
            <p:nvPr/>
          </p:nvSpPr>
          <p:spPr>
            <a:xfrm>
              <a:off x="130470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68"/>
            <p:cNvSpPr/>
            <p:nvPr/>
          </p:nvSpPr>
          <p:spPr>
            <a:xfrm>
              <a:off x="130470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68"/>
            <p:cNvSpPr/>
            <p:nvPr/>
          </p:nvSpPr>
          <p:spPr>
            <a:xfrm>
              <a:off x="13047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68"/>
            <p:cNvSpPr/>
            <p:nvPr/>
          </p:nvSpPr>
          <p:spPr>
            <a:xfrm>
              <a:off x="13047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68"/>
            <p:cNvSpPr/>
            <p:nvPr/>
          </p:nvSpPr>
          <p:spPr>
            <a:xfrm>
              <a:off x="13047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68"/>
            <p:cNvSpPr/>
            <p:nvPr/>
          </p:nvSpPr>
          <p:spPr>
            <a:xfrm>
              <a:off x="13047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68"/>
            <p:cNvSpPr/>
            <p:nvPr/>
          </p:nvSpPr>
          <p:spPr>
            <a:xfrm>
              <a:off x="1304700" y="17998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68"/>
            <p:cNvSpPr/>
            <p:nvPr/>
          </p:nvSpPr>
          <p:spPr>
            <a:xfrm>
              <a:off x="13047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68"/>
            <p:cNvSpPr/>
            <p:nvPr/>
          </p:nvSpPr>
          <p:spPr>
            <a:xfrm>
              <a:off x="130470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68"/>
            <p:cNvSpPr/>
            <p:nvPr/>
          </p:nvSpPr>
          <p:spPr>
            <a:xfrm>
              <a:off x="130470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68"/>
            <p:cNvSpPr/>
            <p:nvPr/>
          </p:nvSpPr>
          <p:spPr>
            <a:xfrm>
              <a:off x="13047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68"/>
            <p:cNvSpPr/>
            <p:nvPr/>
          </p:nvSpPr>
          <p:spPr>
            <a:xfrm>
              <a:off x="13047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68"/>
            <p:cNvSpPr/>
            <p:nvPr/>
          </p:nvSpPr>
          <p:spPr>
            <a:xfrm>
              <a:off x="1304700" y="11905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68"/>
            <p:cNvSpPr/>
            <p:nvPr/>
          </p:nvSpPr>
          <p:spPr>
            <a:xfrm>
              <a:off x="12284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68"/>
            <p:cNvSpPr/>
            <p:nvPr/>
          </p:nvSpPr>
          <p:spPr>
            <a:xfrm>
              <a:off x="12284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68"/>
            <p:cNvSpPr/>
            <p:nvPr/>
          </p:nvSpPr>
          <p:spPr>
            <a:xfrm>
              <a:off x="12284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68"/>
            <p:cNvSpPr/>
            <p:nvPr/>
          </p:nvSpPr>
          <p:spPr>
            <a:xfrm>
              <a:off x="12284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68"/>
            <p:cNvSpPr/>
            <p:nvPr/>
          </p:nvSpPr>
          <p:spPr>
            <a:xfrm>
              <a:off x="1228475"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68"/>
            <p:cNvSpPr/>
            <p:nvPr/>
          </p:nvSpPr>
          <p:spPr>
            <a:xfrm>
              <a:off x="1228475"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68"/>
            <p:cNvSpPr/>
            <p:nvPr/>
          </p:nvSpPr>
          <p:spPr>
            <a:xfrm>
              <a:off x="1228475"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81" y="2137"/>
                  </a:cubicBezTo>
                  <a:cubicBezTo>
                    <a:pt x="1344" y="2137"/>
                    <a:pt x="1612" y="2039"/>
                    <a:pt x="1830"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68"/>
            <p:cNvSpPr/>
            <p:nvPr/>
          </p:nvSpPr>
          <p:spPr>
            <a:xfrm>
              <a:off x="12284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68"/>
            <p:cNvSpPr/>
            <p:nvPr/>
          </p:nvSpPr>
          <p:spPr>
            <a:xfrm>
              <a:off x="12284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68"/>
            <p:cNvSpPr/>
            <p:nvPr/>
          </p:nvSpPr>
          <p:spPr>
            <a:xfrm>
              <a:off x="12284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68"/>
            <p:cNvSpPr/>
            <p:nvPr/>
          </p:nvSpPr>
          <p:spPr>
            <a:xfrm>
              <a:off x="12284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68"/>
            <p:cNvSpPr/>
            <p:nvPr/>
          </p:nvSpPr>
          <p:spPr>
            <a:xfrm>
              <a:off x="122847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68"/>
            <p:cNvSpPr/>
            <p:nvPr/>
          </p:nvSpPr>
          <p:spPr>
            <a:xfrm>
              <a:off x="12284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68"/>
            <p:cNvSpPr/>
            <p:nvPr/>
          </p:nvSpPr>
          <p:spPr>
            <a:xfrm>
              <a:off x="12284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68"/>
            <p:cNvSpPr/>
            <p:nvPr/>
          </p:nvSpPr>
          <p:spPr>
            <a:xfrm>
              <a:off x="12284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68"/>
            <p:cNvSpPr/>
            <p:nvPr/>
          </p:nvSpPr>
          <p:spPr>
            <a:xfrm>
              <a:off x="12284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68"/>
            <p:cNvSpPr/>
            <p:nvPr/>
          </p:nvSpPr>
          <p:spPr>
            <a:xfrm>
              <a:off x="1228475"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68"/>
            <p:cNvSpPr/>
            <p:nvPr/>
          </p:nvSpPr>
          <p:spPr>
            <a:xfrm>
              <a:off x="12284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68"/>
            <p:cNvSpPr/>
            <p:nvPr/>
          </p:nvSpPr>
          <p:spPr>
            <a:xfrm>
              <a:off x="1152275" y="2561575"/>
              <a:ext cx="62400" cy="53425"/>
            </a:xfrm>
            <a:custGeom>
              <a:avLst/>
              <a:gdLst/>
              <a:ahLst/>
              <a:cxnLst/>
              <a:rect l="l" t="t" r="r" b="b"/>
              <a:pathLst>
                <a:path w="2496"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68"/>
            <p:cNvSpPr/>
            <p:nvPr/>
          </p:nvSpPr>
          <p:spPr>
            <a:xfrm>
              <a:off x="1152275" y="2485550"/>
              <a:ext cx="62400" cy="53300"/>
            </a:xfrm>
            <a:custGeom>
              <a:avLst/>
              <a:gdLst/>
              <a:ahLst/>
              <a:cxnLst/>
              <a:rect l="l" t="t" r="r" b="b"/>
              <a:pathLst>
                <a:path w="2496"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68"/>
            <p:cNvSpPr/>
            <p:nvPr/>
          </p:nvSpPr>
          <p:spPr>
            <a:xfrm>
              <a:off x="1152275" y="2409350"/>
              <a:ext cx="62400" cy="53350"/>
            </a:xfrm>
            <a:custGeom>
              <a:avLst/>
              <a:gdLst/>
              <a:ahLst/>
              <a:cxnLst/>
              <a:rect l="l" t="t" r="r" b="b"/>
              <a:pathLst>
                <a:path w="2496"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68"/>
            <p:cNvSpPr/>
            <p:nvPr/>
          </p:nvSpPr>
          <p:spPr>
            <a:xfrm>
              <a:off x="1152275"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68"/>
            <p:cNvSpPr/>
            <p:nvPr/>
          </p:nvSpPr>
          <p:spPr>
            <a:xfrm>
              <a:off x="11522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68"/>
            <p:cNvSpPr/>
            <p:nvPr/>
          </p:nvSpPr>
          <p:spPr>
            <a:xfrm>
              <a:off x="1152275" y="2180700"/>
              <a:ext cx="62400" cy="53350"/>
            </a:xfrm>
            <a:custGeom>
              <a:avLst/>
              <a:gdLst/>
              <a:ahLst/>
              <a:cxnLst/>
              <a:rect l="l" t="t" r="r" b="b"/>
              <a:pathLst>
                <a:path w="2496"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68"/>
            <p:cNvSpPr/>
            <p:nvPr/>
          </p:nvSpPr>
          <p:spPr>
            <a:xfrm>
              <a:off x="1152275" y="210450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68"/>
            <p:cNvSpPr/>
            <p:nvPr/>
          </p:nvSpPr>
          <p:spPr>
            <a:xfrm>
              <a:off x="1152275"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68"/>
            <p:cNvSpPr/>
            <p:nvPr/>
          </p:nvSpPr>
          <p:spPr>
            <a:xfrm>
              <a:off x="1152275"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68"/>
            <p:cNvSpPr/>
            <p:nvPr/>
          </p:nvSpPr>
          <p:spPr>
            <a:xfrm>
              <a:off x="1152275"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68"/>
            <p:cNvSpPr/>
            <p:nvPr/>
          </p:nvSpPr>
          <p:spPr>
            <a:xfrm>
              <a:off x="1152275" y="179985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68"/>
            <p:cNvSpPr/>
            <p:nvPr/>
          </p:nvSpPr>
          <p:spPr>
            <a:xfrm>
              <a:off x="1152275" y="1723625"/>
              <a:ext cx="62400" cy="53350"/>
            </a:xfrm>
            <a:custGeom>
              <a:avLst/>
              <a:gdLst/>
              <a:ahLst/>
              <a:cxnLst/>
              <a:rect l="l" t="t" r="r" b="b"/>
              <a:pathLst>
                <a:path w="2496"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68"/>
            <p:cNvSpPr/>
            <p:nvPr/>
          </p:nvSpPr>
          <p:spPr>
            <a:xfrm>
              <a:off x="11522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68"/>
            <p:cNvSpPr/>
            <p:nvPr/>
          </p:nvSpPr>
          <p:spPr>
            <a:xfrm>
              <a:off x="1152275"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68"/>
            <p:cNvSpPr/>
            <p:nvPr/>
          </p:nvSpPr>
          <p:spPr>
            <a:xfrm>
              <a:off x="1152275"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68"/>
            <p:cNvSpPr/>
            <p:nvPr/>
          </p:nvSpPr>
          <p:spPr>
            <a:xfrm>
              <a:off x="1076050"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68"/>
            <p:cNvSpPr/>
            <p:nvPr/>
          </p:nvSpPr>
          <p:spPr>
            <a:xfrm>
              <a:off x="10760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68"/>
            <p:cNvSpPr/>
            <p:nvPr/>
          </p:nvSpPr>
          <p:spPr>
            <a:xfrm>
              <a:off x="10760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68"/>
            <p:cNvSpPr/>
            <p:nvPr/>
          </p:nvSpPr>
          <p:spPr>
            <a:xfrm>
              <a:off x="10760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68"/>
            <p:cNvSpPr/>
            <p:nvPr/>
          </p:nvSpPr>
          <p:spPr>
            <a:xfrm>
              <a:off x="1076050"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68"/>
            <p:cNvSpPr/>
            <p:nvPr/>
          </p:nvSpPr>
          <p:spPr>
            <a:xfrm>
              <a:off x="10760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68"/>
            <p:cNvSpPr/>
            <p:nvPr/>
          </p:nvSpPr>
          <p:spPr>
            <a:xfrm>
              <a:off x="1076050"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68"/>
            <p:cNvSpPr/>
            <p:nvPr/>
          </p:nvSpPr>
          <p:spPr>
            <a:xfrm>
              <a:off x="10760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68"/>
            <p:cNvSpPr/>
            <p:nvPr/>
          </p:nvSpPr>
          <p:spPr>
            <a:xfrm>
              <a:off x="10760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68"/>
            <p:cNvSpPr/>
            <p:nvPr/>
          </p:nvSpPr>
          <p:spPr>
            <a:xfrm>
              <a:off x="10760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68"/>
            <p:cNvSpPr/>
            <p:nvPr/>
          </p:nvSpPr>
          <p:spPr>
            <a:xfrm>
              <a:off x="1076050"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68"/>
            <p:cNvSpPr/>
            <p:nvPr/>
          </p:nvSpPr>
          <p:spPr>
            <a:xfrm>
              <a:off x="1076050" y="1571400"/>
              <a:ext cx="62425" cy="53250"/>
            </a:xfrm>
            <a:custGeom>
              <a:avLst/>
              <a:gdLst/>
              <a:ahLst/>
              <a:cxnLst/>
              <a:rect l="l" t="t" r="r" b="b"/>
              <a:pathLst>
                <a:path w="2497" h="2130" extrusionOk="0">
                  <a:moveTo>
                    <a:pt x="1074" y="1"/>
                  </a:moveTo>
                  <a:cubicBezTo>
                    <a:pt x="480" y="1"/>
                    <a:pt x="9" y="472"/>
                    <a:pt x="1" y="1066"/>
                  </a:cubicBezTo>
                  <a:cubicBezTo>
                    <a:pt x="1" y="1703"/>
                    <a:pt x="529" y="2129"/>
                    <a:pt x="1077" y="2129"/>
                  </a:cubicBezTo>
                  <a:cubicBezTo>
                    <a:pt x="1339" y="2129"/>
                    <a:pt x="1606" y="2032"/>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68"/>
            <p:cNvSpPr/>
            <p:nvPr/>
          </p:nvSpPr>
          <p:spPr>
            <a:xfrm>
              <a:off x="1076050"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68"/>
            <p:cNvSpPr/>
            <p:nvPr/>
          </p:nvSpPr>
          <p:spPr>
            <a:xfrm>
              <a:off x="1076050"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68"/>
            <p:cNvSpPr/>
            <p:nvPr/>
          </p:nvSpPr>
          <p:spPr>
            <a:xfrm>
              <a:off x="1076050"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6"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68"/>
            <p:cNvSpPr/>
            <p:nvPr/>
          </p:nvSpPr>
          <p:spPr>
            <a:xfrm>
              <a:off x="1000050"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68"/>
            <p:cNvSpPr/>
            <p:nvPr/>
          </p:nvSpPr>
          <p:spPr>
            <a:xfrm>
              <a:off x="1000050" y="2028275"/>
              <a:ext cx="62200" cy="53450"/>
            </a:xfrm>
            <a:custGeom>
              <a:avLst/>
              <a:gdLst/>
              <a:ahLst/>
              <a:cxnLst/>
              <a:rect l="l" t="t" r="r" b="b"/>
              <a:pathLst>
                <a:path w="2488" h="2138" extrusionOk="0">
                  <a:moveTo>
                    <a:pt x="1065" y="1"/>
                  </a:moveTo>
                  <a:cubicBezTo>
                    <a:pt x="472" y="1"/>
                    <a:pt x="0" y="480"/>
                    <a:pt x="0" y="1065"/>
                  </a:cubicBezTo>
                  <a:cubicBezTo>
                    <a:pt x="0" y="1709"/>
                    <a:pt x="525" y="2137"/>
                    <a:pt x="1072"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68"/>
            <p:cNvSpPr/>
            <p:nvPr/>
          </p:nvSpPr>
          <p:spPr>
            <a:xfrm>
              <a:off x="1000050"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2"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68"/>
            <p:cNvSpPr/>
            <p:nvPr/>
          </p:nvSpPr>
          <p:spPr>
            <a:xfrm>
              <a:off x="1000050"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68"/>
            <p:cNvSpPr/>
            <p:nvPr/>
          </p:nvSpPr>
          <p:spPr>
            <a:xfrm>
              <a:off x="10000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68"/>
            <p:cNvSpPr/>
            <p:nvPr/>
          </p:nvSpPr>
          <p:spPr>
            <a:xfrm>
              <a:off x="1000050"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68"/>
            <p:cNvSpPr/>
            <p:nvPr/>
          </p:nvSpPr>
          <p:spPr>
            <a:xfrm>
              <a:off x="1000050" y="164740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68"/>
            <p:cNvSpPr/>
            <p:nvPr/>
          </p:nvSpPr>
          <p:spPr>
            <a:xfrm>
              <a:off x="1000050"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2"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68"/>
            <p:cNvSpPr/>
            <p:nvPr/>
          </p:nvSpPr>
          <p:spPr>
            <a:xfrm>
              <a:off x="1000050" y="134275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68"/>
            <p:cNvSpPr/>
            <p:nvPr/>
          </p:nvSpPr>
          <p:spPr>
            <a:xfrm>
              <a:off x="92382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68"/>
            <p:cNvSpPr/>
            <p:nvPr/>
          </p:nvSpPr>
          <p:spPr>
            <a:xfrm>
              <a:off x="92382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68"/>
            <p:cNvSpPr/>
            <p:nvPr/>
          </p:nvSpPr>
          <p:spPr>
            <a:xfrm>
              <a:off x="923825"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68"/>
            <p:cNvSpPr/>
            <p:nvPr/>
          </p:nvSpPr>
          <p:spPr>
            <a:xfrm>
              <a:off x="92382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68"/>
            <p:cNvSpPr/>
            <p:nvPr/>
          </p:nvSpPr>
          <p:spPr>
            <a:xfrm>
              <a:off x="92382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68"/>
            <p:cNvSpPr/>
            <p:nvPr/>
          </p:nvSpPr>
          <p:spPr>
            <a:xfrm>
              <a:off x="92382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68"/>
            <p:cNvSpPr/>
            <p:nvPr/>
          </p:nvSpPr>
          <p:spPr>
            <a:xfrm>
              <a:off x="92382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68"/>
            <p:cNvSpPr/>
            <p:nvPr/>
          </p:nvSpPr>
          <p:spPr>
            <a:xfrm>
              <a:off x="8476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68"/>
            <p:cNvSpPr/>
            <p:nvPr/>
          </p:nvSpPr>
          <p:spPr>
            <a:xfrm>
              <a:off x="8476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68"/>
            <p:cNvSpPr/>
            <p:nvPr/>
          </p:nvSpPr>
          <p:spPr>
            <a:xfrm>
              <a:off x="8476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68"/>
            <p:cNvSpPr/>
            <p:nvPr/>
          </p:nvSpPr>
          <p:spPr>
            <a:xfrm>
              <a:off x="8476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68"/>
            <p:cNvSpPr/>
            <p:nvPr/>
          </p:nvSpPr>
          <p:spPr>
            <a:xfrm>
              <a:off x="8476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68"/>
            <p:cNvSpPr/>
            <p:nvPr/>
          </p:nvSpPr>
          <p:spPr>
            <a:xfrm>
              <a:off x="8476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68"/>
            <p:cNvSpPr/>
            <p:nvPr/>
          </p:nvSpPr>
          <p:spPr>
            <a:xfrm>
              <a:off x="771400"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68"/>
            <p:cNvSpPr/>
            <p:nvPr/>
          </p:nvSpPr>
          <p:spPr>
            <a:xfrm>
              <a:off x="771400"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68"/>
            <p:cNvSpPr/>
            <p:nvPr/>
          </p:nvSpPr>
          <p:spPr>
            <a:xfrm>
              <a:off x="7714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68"/>
            <p:cNvSpPr/>
            <p:nvPr/>
          </p:nvSpPr>
          <p:spPr>
            <a:xfrm>
              <a:off x="771400"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68"/>
            <p:cNvSpPr/>
            <p:nvPr/>
          </p:nvSpPr>
          <p:spPr>
            <a:xfrm>
              <a:off x="695200" y="1799850"/>
              <a:ext cx="62200" cy="53325"/>
            </a:xfrm>
            <a:custGeom>
              <a:avLst/>
              <a:gdLst/>
              <a:ahLst/>
              <a:cxnLst/>
              <a:rect l="l" t="t" r="r" b="b"/>
              <a:pathLst>
                <a:path w="2488" h="2133" extrusionOk="0">
                  <a:moveTo>
                    <a:pt x="1065" y="0"/>
                  </a:moveTo>
                  <a:cubicBezTo>
                    <a:pt x="480" y="0"/>
                    <a:pt x="0" y="472"/>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68"/>
            <p:cNvSpPr/>
            <p:nvPr/>
          </p:nvSpPr>
          <p:spPr>
            <a:xfrm>
              <a:off x="695200" y="1723625"/>
              <a:ext cx="62200" cy="53350"/>
            </a:xfrm>
            <a:custGeom>
              <a:avLst/>
              <a:gdLst/>
              <a:ahLst/>
              <a:cxnLst/>
              <a:rect l="l" t="t" r="r" b="b"/>
              <a:pathLst>
                <a:path w="2488" h="2134" extrusionOk="0">
                  <a:moveTo>
                    <a:pt x="1065" y="1"/>
                  </a:moveTo>
                  <a:cubicBezTo>
                    <a:pt x="480" y="1"/>
                    <a:pt x="0" y="480"/>
                    <a:pt x="0" y="1065"/>
                  </a:cubicBezTo>
                  <a:cubicBezTo>
                    <a:pt x="0" y="1709"/>
                    <a:pt x="525" y="2133"/>
                    <a:pt x="1072" y="2133"/>
                  </a:cubicBezTo>
                  <a:cubicBezTo>
                    <a:pt x="1332" y="2133"/>
                    <a:pt x="1598"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68"/>
            <p:cNvSpPr/>
            <p:nvPr/>
          </p:nvSpPr>
          <p:spPr>
            <a:xfrm>
              <a:off x="69520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68"/>
            <p:cNvSpPr/>
            <p:nvPr/>
          </p:nvSpPr>
          <p:spPr>
            <a:xfrm>
              <a:off x="695200" y="1571400"/>
              <a:ext cx="62200" cy="53250"/>
            </a:xfrm>
            <a:custGeom>
              <a:avLst/>
              <a:gdLst/>
              <a:ahLst/>
              <a:cxnLst/>
              <a:rect l="l" t="t" r="r" b="b"/>
              <a:pathLst>
                <a:path w="2488" h="2130" extrusionOk="0">
                  <a:moveTo>
                    <a:pt x="1065" y="1"/>
                  </a:moveTo>
                  <a:cubicBezTo>
                    <a:pt x="480"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68"/>
            <p:cNvSpPr/>
            <p:nvPr/>
          </p:nvSpPr>
          <p:spPr>
            <a:xfrm>
              <a:off x="6189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68"/>
            <p:cNvSpPr/>
            <p:nvPr/>
          </p:nvSpPr>
          <p:spPr>
            <a:xfrm>
              <a:off x="6189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68"/>
            <p:cNvSpPr/>
            <p:nvPr/>
          </p:nvSpPr>
          <p:spPr>
            <a:xfrm>
              <a:off x="618975" y="1647400"/>
              <a:ext cx="62225" cy="53450"/>
            </a:xfrm>
            <a:custGeom>
              <a:avLst/>
              <a:gdLst/>
              <a:ahLst/>
              <a:cxnLst/>
              <a:rect l="l" t="t" r="r" b="b"/>
              <a:pathLst>
                <a:path w="2489" h="2138" extrusionOk="0">
                  <a:moveTo>
                    <a:pt x="1066" y="1"/>
                  </a:moveTo>
                  <a:cubicBezTo>
                    <a:pt x="480" y="9"/>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68"/>
            <p:cNvSpPr/>
            <p:nvPr/>
          </p:nvSpPr>
          <p:spPr>
            <a:xfrm>
              <a:off x="6189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68"/>
            <p:cNvSpPr/>
            <p:nvPr/>
          </p:nvSpPr>
          <p:spPr>
            <a:xfrm>
              <a:off x="542775"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68"/>
            <p:cNvSpPr/>
            <p:nvPr/>
          </p:nvSpPr>
          <p:spPr>
            <a:xfrm>
              <a:off x="542775"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68"/>
            <p:cNvSpPr/>
            <p:nvPr/>
          </p:nvSpPr>
          <p:spPr>
            <a:xfrm>
              <a:off x="5427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68"/>
            <p:cNvSpPr/>
            <p:nvPr/>
          </p:nvSpPr>
          <p:spPr>
            <a:xfrm>
              <a:off x="542775" y="1571400"/>
              <a:ext cx="62400" cy="53250"/>
            </a:xfrm>
            <a:custGeom>
              <a:avLst/>
              <a:gdLst/>
              <a:ahLst/>
              <a:cxnLst/>
              <a:rect l="l" t="t" r="r" b="b"/>
              <a:pathLst>
                <a:path w="2496" h="2130" extrusionOk="0">
                  <a:moveTo>
                    <a:pt x="1065" y="1"/>
                  </a:moveTo>
                  <a:cubicBezTo>
                    <a:pt x="480" y="1"/>
                    <a:pt x="0" y="472"/>
                    <a:pt x="0" y="1066"/>
                  </a:cubicBezTo>
                  <a:cubicBezTo>
                    <a:pt x="0" y="1703"/>
                    <a:pt x="524"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68"/>
            <p:cNvSpPr/>
            <p:nvPr/>
          </p:nvSpPr>
          <p:spPr>
            <a:xfrm>
              <a:off x="466550" y="1799850"/>
              <a:ext cx="62425" cy="53325"/>
            </a:xfrm>
            <a:custGeom>
              <a:avLst/>
              <a:gdLst/>
              <a:ahLst/>
              <a:cxnLst/>
              <a:rect l="l" t="t" r="r" b="b"/>
              <a:pathLst>
                <a:path w="2497" h="2133" extrusionOk="0">
                  <a:moveTo>
                    <a:pt x="1074" y="0"/>
                  </a:moveTo>
                  <a:cubicBezTo>
                    <a:pt x="480" y="0"/>
                    <a:pt x="9" y="480"/>
                    <a:pt x="0" y="1065"/>
                  </a:cubicBezTo>
                  <a:cubicBezTo>
                    <a:pt x="0" y="1709"/>
                    <a:pt x="530" y="2133"/>
                    <a:pt x="1078" y="2133"/>
                  </a:cubicBezTo>
                  <a:cubicBezTo>
                    <a:pt x="1340" y="2133"/>
                    <a:pt x="1606" y="2036"/>
                    <a:pt x="1821"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68"/>
            <p:cNvSpPr/>
            <p:nvPr/>
          </p:nvSpPr>
          <p:spPr>
            <a:xfrm>
              <a:off x="466550" y="1723625"/>
              <a:ext cx="62425" cy="53350"/>
            </a:xfrm>
            <a:custGeom>
              <a:avLst/>
              <a:gdLst/>
              <a:ahLst/>
              <a:cxnLst/>
              <a:rect l="l" t="t" r="r" b="b"/>
              <a:pathLst>
                <a:path w="2497" h="2134" extrusionOk="0">
                  <a:moveTo>
                    <a:pt x="1074" y="1"/>
                  </a:moveTo>
                  <a:cubicBezTo>
                    <a:pt x="480" y="1"/>
                    <a:pt x="9" y="480"/>
                    <a:pt x="0" y="1065"/>
                  </a:cubicBezTo>
                  <a:cubicBezTo>
                    <a:pt x="0" y="1709"/>
                    <a:pt x="530" y="2133"/>
                    <a:pt x="1078" y="2133"/>
                  </a:cubicBezTo>
                  <a:cubicBezTo>
                    <a:pt x="1340" y="2133"/>
                    <a:pt x="1606" y="2037"/>
                    <a:pt x="1821"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68"/>
            <p:cNvSpPr/>
            <p:nvPr/>
          </p:nvSpPr>
          <p:spPr>
            <a:xfrm>
              <a:off x="466550" y="1647400"/>
              <a:ext cx="62425" cy="53450"/>
            </a:xfrm>
            <a:custGeom>
              <a:avLst/>
              <a:gdLst/>
              <a:ahLst/>
              <a:cxnLst/>
              <a:rect l="l" t="t" r="r" b="b"/>
              <a:pathLst>
                <a:path w="2497" h="2138" extrusionOk="0">
                  <a:moveTo>
                    <a:pt x="1074" y="1"/>
                  </a:moveTo>
                  <a:cubicBezTo>
                    <a:pt x="480" y="9"/>
                    <a:pt x="9" y="481"/>
                    <a:pt x="0" y="1066"/>
                  </a:cubicBezTo>
                  <a:cubicBezTo>
                    <a:pt x="0" y="1710"/>
                    <a:pt x="529" y="2138"/>
                    <a:pt x="1078" y="2138"/>
                  </a:cubicBezTo>
                  <a:cubicBezTo>
                    <a:pt x="1340" y="2138"/>
                    <a:pt x="1606" y="2040"/>
                    <a:pt x="1821"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68"/>
            <p:cNvSpPr/>
            <p:nvPr/>
          </p:nvSpPr>
          <p:spPr>
            <a:xfrm>
              <a:off x="466550" y="1571400"/>
              <a:ext cx="62425" cy="53250"/>
            </a:xfrm>
            <a:custGeom>
              <a:avLst/>
              <a:gdLst/>
              <a:ahLst/>
              <a:cxnLst/>
              <a:rect l="l" t="t" r="r" b="b"/>
              <a:pathLst>
                <a:path w="2497" h="2130" extrusionOk="0">
                  <a:moveTo>
                    <a:pt x="1074" y="1"/>
                  </a:moveTo>
                  <a:cubicBezTo>
                    <a:pt x="480" y="1"/>
                    <a:pt x="9" y="472"/>
                    <a:pt x="0" y="1066"/>
                  </a:cubicBezTo>
                  <a:cubicBezTo>
                    <a:pt x="0" y="1703"/>
                    <a:pt x="529" y="2129"/>
                    <a:pt x="1077" y="2129"/>
                  </a:cubicBezTo>
                  <a:cubicBezTo>
                    <a:pt x="1339" y="2129"/>
                    <a:pt x="1606" y="2032"/>
                    <a:pt x="1821"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68"/>
            <p:cNvSpPr/>
            <p:nvPr/>
          </p:nvSpPr>
          <p:spPr>
            <a:xfrm>
              <a:off x="390550" y="1876050"/>
              <a:ext cx="62350" cy="53275"/>
            </a:xfrm>
            <a:custGeom>
              <a:avLst/>
              <a:gdLst/>
              <a:ahLst/>
              <a:cxnLst/>
              <a:rect l="l" t="t" r="r" b="b"/>
              <a:pathLst>
                <a:path w="2494" h="2131" extrusionOk="0">
                  <a:moveTo>
                    <a:pt x="1075" y="1"/>
                  </a:moveTo>
                  <a:cubicBezTo>
                    <a:pt x="1072" y="1"/>
                    <a:pt x="1068" y="1"/>
                    <a:pt x="1065" y="1"/>
                  </a:cubicBezTo>
                  <a:cubicBezTo>
                    <a:pt x="480" y="1"/>
                    <a:pt x="0" y="480"/>
                    <a:pt x="0" y="1066"/>
                  </a:cubicBezTo>
                  <a:cubicBezTo>
                    <a:pt x="0" y="1707"/>
                    <a:pt x="522" y="2131"/>
                    <a:pt x="1069" y="2131"/>
                  </a:cubicBezTo>
                  <a:cubicBezTo>
                    <a:pt x="1333" y="2131"/>
                    <a:pt x="1602" y="2033"/>
                    <a:pt x="1821" y="1813"/>
                  </a:cubicBezTo>
                  <a:cubicBezTo>
                    <a:pt x="2493"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68"/>
            <p:cNvSpPr/>
            <p:nvPr/>
          </p:nvSpPr>
          <p:spPr>
            <a:xfrm>
              <a:off x="390550" y="1799825"/>
              <a:ext cx="62350" cy="53300"/>
            </a:xfrm>
            <a:custGeom>
              <a:avLst/>
              <a:gdLst/>
              <a:ahLst/>
              <a:cxnLst/>
              <a:rect l="l" t="t" r="r" b="b"/>
              <a:pathLst>
                <a:path w="2494" h="2132" extrusionOk="0">
                  <a:moveTo>
                    <a:pt x="1075" y="1"/>
                  </a:moveTo>
                  <a:cubicBezTo>
                    <a:pt x="1072" y="1"/>
                    <a:pt x="1068" y="1"/>
                    <a:pt x="1065" y="1"/>
                  </a:cubicBezTo>
                  <a:cubicBezTo>
                    <a:pt x="480" y="1"/>
                    <a:pt x="0" y="481"/>
                    <a:pt x="0" y="1066"/>
                  </a:cubicBezTo>
                  <a:cubicBezTo>
                    <a:pt x="0" y="1708"/>
                    <a:pt x="526" y="2131"/>
                    <a:pt x="1073" y="2131"/>
                  </a:cubicBezTo>
                  <a:cubicBezTo>
                    <a:pt x="1336" y="2131"/>
                    <a:pt x="1604" y="2033"/>
                    <a:pt x="1821" y="1814"/>
                  </a:cubicBezTo>
                  <a:cubicBezTo>
                    <a:pt x="2493" y="1150"/>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68"/>
            <p:cNvSpPr/>
            <p:nvPr/>
          </p:nvSpPr>
          <p:spPr>
            <a:xfrm>
              <a:off x="390550" y="1723625"/>
              <a:ext cx="62400" cy="53350"/>
            </a:xfrm>
            <a:custGeom>
              <a:avLst/>
              <a:gdLst/>
              <a:ahLst/>
              <a:cxnLst/>
              <a:rect l="l" t="t" r="r" b="b"/>
              <a:pathLst>
                <a:path w="2496" h="2134" extrusionOk="0">
                  <a:moveTo>
                    <a:pt x="1065" y="1"/>
                  </a:moveTo>
                  <a:cubicBezTo>
                    <a:pt x="480" y="1"/>
                    <a:pt x="0" y="480"/>
                    <a:pt x="0" y="1065"/>
                  </a:cubicBezTo>
                  <a:cubicBezTo>
                    <a:pt x="0" y="1709"/>
                    <a:pt x="529" y="2133"/>
                    <a:pt x="1078" y="2133"/>
                  </a:cubicBezTo>
                  <a:cubicBezTo>
                    <a:pt x="1339" y="2133"/>
                    <a:pt x="1606"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68"/>
            <p:cNvSpPr/>
            <p:nvPr/>
          </p:nvSpPr>
          <p:spPr>
            <a:xfrm>
              <a:off x="39055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68"/>
            <p:cNvSpPr/>
            <p:nvPr/>
          </p:nvSpPr>
          <p:spPr>
            <a:xfrm>
              <a:off x="390550" y="1571400"/>
              <a:ext cx="62350" cy="53275"/>
            </a:xfrm>
            <a:custGeom>
              <a:avLst/>
              <a:gdLst/>
              <a:ahLst/>
              <a:cxnLst/>
              <a:rect l="l" t="t" r="r" b="b"/>
              <a:pathLst>
                <a:path w="2494" h="2131" extrusionOk="0">
                  <a:moveTo>
                    <a:pt x="1075" y="1"/>
                  </a:moveTo>
                  <a:cubicBezTo>
                    <a:pt x="1072" y="1"/>
                    <a:pt x="1068" y="1"/>
                    <a:pt x="1065" y="1"/>
                  </a:cubicBezTo>
                  <a:cubicBezTo>
                    <a:pt x="480" y="1"/>
                    <a:pt x="0" y="472"/>
                    <a:pt x="0" y="1066"/>
                  </a:cubicBezTo>
                  <a:cubicBezTo>
                    <a:pt x="0" y="1708"/>
                    <a:pt x="522" y="2131"/>
                    <a:pt x="1069" y="2131"/>
                  </a:cubicBezTo>
                  <a:cubicBezTo>
                    <a:pt x="1333" y="2131"/>
                    <a:pt x="1602" y="2033"/>
                    <a:pt x="1821" y="1813"/>
                  </a:cubicBezTo>
                  <a:cubicBezTo>
                    <a:pt x="2493" y="1141"/>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68"/>
            <p:cNvSpPr/>
            <p:nvPr/>
          </p:nvSpPr>
          <p:spPr>
            <a:xfrm>
              <a:off x="314325" y="1952050"/>
              <a:ext cx="62225" cy="53450"/>
            </a:xfrm>
            <a:custGeom>
              <a:avLst/>
              <a:gdLst/>
              <a:ahLst/>
              <a:cxnLst/>
              <a:rect l="l" t="t" r="r" b="b"/>
              <a:pathLst>
                <a:path w="2489" h="2138" extrusionOk="0">
                  <a:moveTo>
                    <a:pt x="1065" y="1"/>
                  </a:moveTo>
                  <a:cubicBezTo>
                    <a:pt x="480" y="9"/>
                    <a:pt x="1" y="481"/>
                    <a:pt x="1" y="1074"/>
                  </a:cubicBezTo>
                  <a:cubicBezTo>
                    <a:pt x="1" y="1712"/>
                    <a:pt x="525" y="2138"/>
                    <a:pt x="1073" y="2138"/>
                  </a:cubicBezTo>
                  <a:cubicBezTo>
                    <a:pt x="1335" y="2138"/>
                    <a:pt x="1603" y="2040"/>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68"/>
            <p:cNvSpPr/>
            <p:nvPr/>
          </p:nvSpPr>
          <p:spPr>
            <a:xfrm>
              <a:off x="314325" y="1876050"/>
              <a:ext cx="62225" cy="53275"/>
            </a:xfrm>
            <a:custGeom>
              <a:avLst/>
              <a:gdLst/>
              <a:ahLst/>
              <a:cxnLst/>
              <a:rect l="l" t="t" r="r" b="b"/>
              <a:pathLst>
                <a:path w="2489" h="2131" extrusionOk="0">
                  <a:moveTo>
                    <a:pt x="1065" y="1"/>
                  </a:moveTo>
                  <a:cubicBezTo>
                    <a:pt x="480" y="1"/>
                    <a:pt x="1" y="472"/>
                    <a:pt x="1" y="1066"/>
                  </a:cubicBezTo>
                  <a:cubicBezTo>
                    <a:pt x="1" y="1707"/>
                    <a:pt x="523" y="2131"/>
                    <a:pt x="1070" y="2131"/>
                  </a:cubicBezTo>
                  <a:cubicBezTo>
                    <a:pt x="1333" y="2131"/>
                    <a:pt x="1602" y="2033"/>
                    <a:pt x="1822"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68"/>
            <p:cNvSpPr/>
            <p:nvPr/>
          </p:nvSpPr>
          <p:spPr>
            <a:xfrm>
              <a:off x="314325" y="1799850"/>
              <a:ext cx="62225" cy="53325"/>
            </a:xfrm>
            <a:custGeom>
              <a:avLst/>
              <a:gdLst/>
              <a:ahLst/>
              <a:cxnLst/>
              <a:rect l="l" t="t" r="r" b="b"/>
              <a:pathLst>
                <a:path w="2489" h="2133" extrusionOk="0">
                  <a:moveTo>
                    <a:pt x="1065" y="0"/>
                  </a:moveTo>
                  <a:cubicBezTo>
                    <a:pt x="480" y="0"/>
                    <a:pt x="1" y="480"/>
                    <a:pt x="1" y="1065"/>
                  </a:cubicBezTo>
                  <a:cubicBezTo>
                    <a:pt x="1" y="1709"/>
                    <a:pt x="526" y="2133"/>
                    <a:pt x="1075" y="2133"/>
                  </a:cubicBezTo>
                  <a:cubicBezTo>
                    <a:pt x="1336" y="2133"/>
                    <a:pt x="1604" y="2036"/>
                    <a:pt x="1822"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68"/>
            <p:cNvSpPr/>
            <p:nvPr/>
          </p:nvSpPr>
          <p:spPr>
            <a:xfrm>
              <a:off x="314325" y="1723625"/>
              <a:ext cx="62225" cy="53350"/>
            </a:xfrm>
            <a:custGeom>
              <a:avLst/>
              <a:gdLst/>
              <a:ahLst/>
              <a:cxnLst/>
              <a:rect l="l" t="t" r="r" b="b"/>
              <a:pathLst>
                <a:path w="2489" h="2134" extrusionOk="0">
                  <a:moveTo>
                    <a:pt x="1065" y="1"/>
                  </a:moveTo>
                  <a:cubicBezTo>
                    <a:pt x="480" y="1"/>
                    <a:pt x="1" y="480"/>
                    <a:pt x="1" y="1065"/>
                  </a:cubicBezTo>
                  <a:cubicBezTo>
                    <a:pt x="1" y="1709"/>
                    <a:pt x="526" y="2133"/>
                    <a:pt x="1075" y="2133"/>
                  </a:cubicBezTo>
                  <a:cubicBezTo>
                    <a:pt x="1336" y="2133"/>
                    <a:pt x="1604" y="2037"/>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68"/>
            <p:cNvSpPr/>
            <p:nvPr/>
          </p:nvSpPr>
          <p:spPr>
            <a:xfrm>
              <a:off x="314325" y="1647400"/>
              <a:ext cx="62225" cy="53450"/>
            </a:xfrm>
            <a:custGeom>
              <a:avLst/>
              <a:gdLst/>
              <a:ahLst/>
              <a:cxnLst/>
              <a:rect l="l" t="t" r="r" b="b"/>
              <a:pathLst>
                <a:path w="2489" h="2138" extrusionOk="0">
                  <a:moveTo>
                    <a:pt x="1065" y="1"/>
                  </a:moveTo>
                  <a:cubicBezTo>
                    <a:pt x="480" y="9"/>
                    <a:pt x="1" y="481"/>
                    <a:pt x="1" y="1066"/>
                  </a:cubicBezTo>
                  <a:cubicBezTo>
                    <a:pt x="1" y="1710"/>
                    <a:pt x="526" y="2138"/>
                    <a:pt x="1074" y="2138"/>
                  </a:cubicBezTo>
                  <a:cubicBezTo>
                    <a:pt x="1336" y="2138"/>
                    <a:pt x="1604" y="2040"/>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68"/>
            <p:cNvSpPr/>
            <p:nvPr/>
          </p:nvSpPr>
          <p:spPr>
            <a:xfrm>
              <a:off x="314325" y="1571400"/>
              <a:ext cx="62150" cy="53250"/>
            </a:xfrm>
            <a:custGeom>
              <a:avLst/>
              <a:gdLst/>
              <a:ahLst/>
              <a:cxnLst/>
              <a:rect l="l" t="t" r="r" b="b"/>
              <a:pathLst>
                <a:path w="2486" h="2130" extrusionOk="0">
                  <a:moveTo>
                    <a:pt x="1075" y="1"/>
                  </a:moveTo>
                  <a:cubicBezTo>
                    <a:pt x="1072" y="1"/>
                    <a:pt x="1069" y="1"/>
                    <a:pt x="1065" y="1"/>
                  </a:cubicBezTo>
                  <a:cubicBezTo>
                    <a:pt x="480" y="1"/>
                    <a:pt x="1" y="472"/>
                    <a:pt x="1" y="1066"/>
                  </a:cubicBezTo>
                  <a:cubicBezTo>
                    <a:pt x="1" y="1703"/>
                    <a:pt x="525" y="2129"/>
                    <a:pt x="1073" y="2129"/>
                  </a:cubicBezTo>
                  <a:cubicBezTo>
                    <a:pt x="1335" y="2129"/>
                    <a:pt x="1603" y="2032"/>
                    <a:pt x="1822" y="1813"/>
                  </a:cubicBezTo>
                  <a:cubicBezTo>
                    <a:pt x="2486"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68"/>
            <p:cNvSpPr/>
            <p:nvPr/>
          </p:nvSpPr>
          <p:spPr>
            <a:xfrm>
              <a:off x="238125"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68"/>
            <p:cNvSpPr/>
            <p:nvPr/>
          </p:nvSpPr>
          <p:spPr>
            <a:xfrm>
              <a:off x="238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68"/>
            <p:cNvSpPr/>
            <p:nvPr/>
          </p:nvSpPr>
          <p:spPr>
            <a:xfrm>
              <a:off x="238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68"/>
            <p:cNvSpPr/>
            <p:nvPr/>
          </p:nvSpPr>
          <p:spPr>
            <a:xfrm>
              <a:off x="2381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68"/>
            <p:cNvSpPr/>
            <p:nvPr/>
          </p:nvSpPr>
          <p:spPr>
            <a:xfrm>
              <a:off x="4427825" y="26377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68"/>
            <p:cNvSpPr/>
            <p:nvPr/>
          </p:nvSpPr>
          <p:spPr>
            <a:xfrm>
              <a:off x="4427825" y="2714000"/>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68"/>
            <p:cNvSpPr/>
            <p:nvPr/>
          </p:nvSpPr>
          <p:spPr>
            <a:xfrm>
              <a:off x="4504050"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68"/>
            <p:cNvSpPr/>
            <p:nvPr/>
          </p:nvSpPr>
          <p:spPr>
            <a:xfrm>
              <a:off x="450405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68"/>
            <p:cNvSpPr/>
            <p:nvPr/>
          </p:nvSpPr>
          <p:spPr>
            <a:xfrm>
              <a:off x="458025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68"/>
            <p:cNvSpPr/>
            <p:nvPr/>
          </p:nvSpPr>
          <p:spPr>
            <a:xfrm>
              <a:off x="450405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68"/>
            <p:cNvSpPr/>
            <p:nvPr/>
          </p:nvSpPr>
          <p:spPr>
            <a:xfrm>
              <a:off x="5113350" y="14952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68"/>
            <p:cNvSpPr/>
            <p:nvPr/>
          </p:nvSpPr>
          <p:spPr>
            <a:xfrm>
              <a:off x="5113350" y="1571400"/>
              <a:ext cx="62400" cy="53250"/>
            </a:xfrm>
            <a:custGeom>
              <a:avLst/>
              <a:gdLst/>
              <a:ahLst/>
              <a:cxnLst/>
              <a:rect l="l" t="t" r="r" b="b"/>
              <a:pathLst>
                <a:path w="2496" h="2130" extrusionOk="0">
                  <a:moveTo>
                    <a:pt x="1073" y="1"/>
                  </a:moveTo>
                  <a:cubicBezTo>
                    <a:pt x="480" y="1"/>
                    <a:pt x="8" y="472"/>
                    <a:pt x="0" y="1066"/>
                  </a:cubicBezTo>
                  <a:cubicBezTo>
                    <a:pt x="0" y="1703"/>
                    <a:pt x="525" y="2129"/>
                    <a:pt x="1073" y="2129"/>
                  </a:cubicBezTo>
                  <a:cubicBezTo>
                    <a:pt x="1335" y="2129"/>
                    <a:pt x="1603"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68"/>
            <p:cNvSpPr/>
            <p:nvPr/>
          </p:nvSpPr>
          <p:spPr>
            <a:xfrm>
              <a:off x="5113350" y="164740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68"/>
            <p:cNvSpPr/>
            <p:nvPr/>
          </p:nvSpPr>
          <p:spPr>
            <a:xfrm>
              <a:off x="5113350" y="172362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68"/>
            <p:cNvSpPr/>
            <p:nvPr/>
          </p:nvSpPr>
          <p:spPr>
            <a:xfrm>
              <a:off x="5113350" y="179985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68"/>
            <p:cNvSpPr/>
            <p:nvPr/>
          </p:nvSpPr>
          <p:spPr>
            <a:xfrm>
              <a:off x="5113350" y="1876050"/>
              <a:ext cx="62400" cy="53350"/>
            </a:xfrm>
            <a:custGeom>
              <a:avLst/>
              <a:gdLst/>
              <a:ahLst/>
              <a:cxnLst/>
              <a:rect l="l" t="t" r="r" b="b"/>
              <a:pathLst>
                <a:path w="2496" h="2134" extrusionOk="0">
                  <a:moveTo>
                    <a:pt x="1073" y="1"/>
                  </a:moveTo>
                  <a:cubicBezTo>
                    <a:pt x="480" y="1"/>
                    <a:pt x="8" y="472"/>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8"/>
            <p:cNvSpPr/>
            <p:nvPr/>
          </p:nvSpPr>
          <p:spPr>
            <a:xfrm>
              <a:off x="5113350" y="1952050"/>
              <a:ext cx="62400" cy="53450"/>
            </a:xfrm>
            <a:custGeom>
              <a:avLst/>
              <a:gdLst/>
              <a:ahLst/>
              <a:cxnLst/>
              <a:rect l="l" t="t" r="r" b="b"/>
              <a:pathLst>
                <a:path w="2496" h="2138" extrusionOk="0">
                  <a:moveTo>
                    <a:pt x="1073" y="1"/>
                  </a:moveTo>
                  <a:cubicBezTo>
                    <a:pt x="480" y="9"/>
                    <a:pt x="8" y="481"/>
                    <a:pt x="0" y="1074"/>
                  </a:cubicBezTo>
                  <a:cubicBezTo>
                    <a:pt x="0" y="1712"/>
                    <a:pt x="525" y="2138"/>
                    <a:pt x="1073" y="2138"/>
                  </a:cubicBezTo>
                  <a:cubicBezTo>
                    <a:pt x="1335" y="2138"/>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8"/>
            <p:cNvSpPr/>
            <p:nvPr/>
          </p:nvSpPr>
          <p:spPr>
            <a:xfrm>
              <a:off x="5113350" y="2028275"/>
              <a:ext cx="62400" cy="53450"/>
            </a:xfrm>
            <a:custGeom>
              <a:avLst/>
              <a:gdLst/>
              <a:ahLst/>
              <a:cxnLst/>
              <a:rect l="l" t="t" r="r" b="b"/>
              <a:pathLst>
                <a:path w="2496" h="2138" extrusionOk="0">
                  <a:moveTo>
                    <a:pt x="1073" y="1"/>
                  </a:moveTo>
                  <a:cubicBezTo>
                    <a:pt x="480" y="1"/>
                    <a:pt x="8" y="480"/>
                    <a:pt x="0" y="1065"/>
                  </a:cubicBezTo>
                  <a:cubicBezTo>
                    <a:pt x="0" y="1709"/>
                    <a:pt x="525" y="2137"/>
                    <a:pt x="1074" y="2137"/>
                  </a:cubicBezTo>
                  <a:cubicBezTo>
                    <a:pt x="1336" y="2137"/>
                    <a:pt x="1603" y="2040"/>
                    <a:pt x="1821" y="1821"/>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8"/>
            <p:cNvSpPr/>
            <p:nvPr/>
          </p:nvSpPr>
          <p:spPr>
            <a:xfrm>
              <a:off x="5113350" y="21045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8"/>
            <p:cNvSpPr/>
            <p:nvPr/>
          </p:nvSpPr>
          <p:spPr>
            <a:xfrm>
              <a:off x="5113350" y="2180700"/>
              <a:ext cx="62400" cy="53350"/>
            </a:xfrm>
            <a:custGeom>
              <a:avLst/>
              <a:gdLst/>
              <a:ahLst/>
              <a:cxnLst/>
              <a:rect l="l" t="t" r="r" b="b"/>
              <a:pathLst>
                <a:path w="2496" h="2134" extrusionOk="0">
                  <a:moveTo>
                    <a:pt x="1073" y="1"/>
                  </a:moveTo>
                  <a:cubicBezTo>
                    <a:pt x="480" y="1"/>
                    <a:pt x="8" y="480"/>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68"/>
            <p:cNvSpPr/>
            <p:nvPr/>
          </p:nvSpPr>
          <p:spPr>
            <a:xfrm>
              <a:off x="5113350" y="2256925"/>
              <a:ext cx="62550" cy="53425"/>
            </a:xfrm>
            <a:custGeom>
              <a:avLst/>
              <a:gdLst/>
              <a:ahLst/>
              <a:cxnLst/>
              <a:rect l="l" t="t" r="r" b="b"/>
              <a:pathLst>
                <a:path w="2502" h="2137" extrusionOk="0">
                  <a:moveTo>
                    <a:pt x="1083" y="0"/>
                  </a:moveTo>
                  <a:cubicBezTo>
                    <a:pt x="1080" y="0"/>
                    <a:pt x="1077" y="0"/>
                    <a:pt x="1073" y="0"/>
                  </a:cubicBezTo>
                  <a:cubicBezTo>
                    <a:pt x="480" y="0"/>
                    <a:pt x="0" y="480"/>
                    <a:pt x="0" y="1065"/>
                  </a:cubicBezTo>
                  <a:cubicBezTo>
                    <a:pt x="0" y="1709"/>
                    <a:pt x="529" y="2137"/>
                    <a:pt x="1080" y="2137"/>
                  </a:cubicBezTo>
                  <a:cubicBezTo>
                    <a:pt x="1343" y="2137"/>
                    <a:pt x="1611" y="2039"/>
                    <a:pt x="1829" y="1821"/>
                  </a:cubicBezTo>
                  <a:cubicBezTo>
                    <a:pt x="2502" y="1149"/>
                    <a:pt x="2028" y="0"/>
                    <a:pt x="108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68"/>
            <p:cNvSpPr/>
            <p:nvPr/>
          </p:nvSpPr>
          <p:spPr>
            <a:xfrm>
              <a:off x="5113350" y="2333125"/>
              <a:ext cx="62400" cy="53450"/>
            </a:xfrm>
            <a:custGeom>
              <a:avLst/>
              <a:gdLst/>
              <a:ahLst/>
              <a:cxnLst/>
              <a:rect l="l" t="t" r="r" b="b"/>
              <a:pathLst>
                <a:path w="2496" h="2138" extrusionOk="0">
                  <a:moveTo>
                    <a:pt x="1073" y="1"/>
                  </a:moveTo>
                  <a:cubicBezTo>
                    <a:pt x="480" y="1"/>
                    <a:pt x="0" y="480"/>
                    <a:pt x="0" y="1066"/>
                  </a:cubicBezTo>
                  <a:cubicBezTo>
                    <a:pt x="0" y="1709"/>
                    <a:pt x="525" y="2137"/>
                    <a:pt x="1074" y="2137"/>
                  </a:cubicBezTo>
                  <a:cubicBezTo>
                    <a:pt x="1336" y="2137"/>
                    <a:pt x="1603"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8"/>
            <p:cNvSpPr/>
            <p:nvPr/>
          </p:nvSpPr>
          <p:spPr>
            <a:xfrm>
              <a:off x="5113350" y="2409350"/>
              <a:ext cx="62400" cy="53350"/>
            </a:xfrm>
            <a:custGeom>
              <a:avLst/>
              <a:gdLst/>
              <a:ahLst/>
              <a:cxnLst/>
              <a:rect l="l" t="t" r="r" b="b"/>
              <a:pathLst>
                <a:path w="2496" h="2134"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8"/>
            <p:cNvSpPr/>
            <p:nvPr/>
          </p:nvSpPr>
          <p:spPr>
            <a:xfrm>
              <a:off x="5113350" y="2485550"/>
              <a:ext cx="62400" cy="53300"/>
            </a:xfrm>
            <a:custGeom>
              <a:avLst/>
              <a:gdLst/>
              <a:ahLst/>
              <a:cxnLst/>
              <a:rect l="l" t="t" r="r" b="b"/>
              <a:pathLst>
                <a:path w="2496" h="2132" extrusionOk="0">
                  <a:moveTo>
                    <a:pt x="1073" y="1"/>
                  </a:moveTo>
                  <a:cubicBezTo>
                    <a:pt x="480" y="1"/>
                    <a:pt x="0" y="472"/>
                    <a:pt x="0" y="1066"/>
                  </a:cubicBezTo>
                  <a:cubicBezTo>
                    <a:pt x="0" y="1708"/>
                    <a:pt x="526" y="2131"/>
                    <a:pt x="1073" y="2131"/>
                  </a:cubicBezTo>
                  <a:cubicBezTo>
                    <a:pt x="1336" y="2131"/>
                    <a:pt x="1604" y="2033"/>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8"/>
            <p:cNvSpPr/>
            <p:nvPr/>
          </p:nvSpPr>
          <p:spPr>
            <a:xfrm>
              <a:off x="473247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8"/>
            <p:cNvSpPr/>
            <p:nvPr/>
          </p:nvSpPr>
          <p:spPr>
            <a:xfrm>
              <a:off x="473247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8"/>
            <p:cNvSpPr/>
            <p:nvPr/>
          </p:nvSpPr>
          <p:spPr>
            <a:xfrm>
              <a:off x="4732475" y="164740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8"/>
            <p:cNvSpPr/>
            <p:nvPr/>
          </p:nvSpPr>
          <p:spPr>
            <a:xfrm>
              <a:off x="473247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8"/>
            <p:cNvSpPr/>
            <p:nvPr/>
          </p:nvSpPr>
          <p:spPr>
            <a:xfrm>
              <a:off x="473247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8"/>
            <p:cNvSpPr/>
            <p:nvPr/>
          </p:nvSpPr>
          <p:spPr>
            <a:xfrm>
              <a:off x="4732475" y="1876050"/>
              <a:ext cx="62425" cy="53350"/>
            </a:xfrm>
            <a:custGeom>
              <a:avLst/>
              <a:gdLst/>
              <a:ahLst/>
              <a:cxnLst/>
              <a:rect l="l" t="t" r="r" b="b"/>
              <a:pathLst>
                <a:path w="2497" h="2134" extrusionOk="0">
                  <a:moveTo>
                    <a:pt x="1074" y="1"/>
                  </a:moveTo>
                  <a:cubicBezTo>
                    <a:pt x="480" y="1"/>
                    <a:pt x="9" y="472"/>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8"/>
            <p:cNvSpPr/>
            <p:nvPr/>
          </p:nvSpPr>
          <p:spPr>
            <a:xfrm>
              <a:off x="4732475" y="1952050"/>
              <a:ext cx="62425" cy="53450"/>
            </a:xfrm>
            <a:custGeom>
              <a:avLst/>
              <a:gdLst/>
              <a:ahLst/>
              <a:cxnLst/>
              <a:rect l="l" t="t" r="r" b="b"/>
              <a:pathLst>
                <a:path w="2497" h="2138" extrusionOk="0">
                  <a:moveTo>
                    <a:pt x="1074" y="1"/>
                  </a:moveTo>
                  <a:cubicBezTo>
                    <a:pt x="480" y="9"/>
                    <a:pt x="9" y="481"/>
                    <a:pt x="1" y="1074"/>
                  </a:cubicBezTo>
                  <a:cubicBezTo>
                    <a:pt x="1" y="1712"/>
                    <a:pt x="525" y="2138"/>
                    <a:pt x="1073" y="2138"/>
                  </a:cubicBezTo>
                  <a:cubicBezTo>
                    <a:pt x="1335" y="2138"/>
                    <a:pt x="1603"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8"/>
            <p:cNvSpPr/>
            <p:nvPr/>
          </p:nvSpPr>
          <p:spPr>
            <a:xfrm>
              <a:off x="4732475" y="2028275"/>
              <a:ext cx="62425" cy="53450"/>
            </a:xfrm>
            <a:custGeom>
              <a:avLst/>
              <a:gdLst/>
              <a:ahLst/>
              <a:cxnLst/>
              <a:rect l="l" t="t" r="r" b="b"/>
              <a:pathLst>
                <a:path w="2497" h="2138" extrusionOk="0">
                  <a:moveTo>
                    <a:pt x="1074" y="1"/>
                  </a:moveTo>
                  <a:cubicBezTo>
                    <a:pt x="480" y="1"/>
                    <a:pt x="9" y="480"/>
                    <a:pt x="1" y="1065"/>
                  </a:cubicBezTo>
                  <a:cubicBezTo>
                    <a:pt x="1" y="1709"/>
                    <a:pt x="526" y="2137"/>
                    <a:pt x="1074" y="2137"/>
                  </a:cubicBezTo>
                  <a:cubicBezTo>
                    <a:pt x="1336" y="2137"/>
                    <a:pt x="1604"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68"/>
            <p:cNvSpPr/>
            <p:nvPr/>
          </p:nvSpPr>
          <p:spPr>
            <a:xfrm>
              <a:off x="4732475" y="21045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68"/>
            <p:cNvSpPr/>
            <p:nvPr/>
          </p:nvSpPr>
          <p:spPr>
            <a:xfrm>
              <a:off x="4732475" y="2180700"/>
              <a:ext cx="62425" cy="53350"/>
            </a:xfrm>
            <a:custGeom>
              <a:avLst/>
              <a:gdLst/>
              <a:ahLst/>
              <a:cxnLst/>
              <a:rect l="l" t="t" r="r" b="b"/>
              <a:pathLst>
                <a:path w="2497" h="2134" extrusionOk="0">
                  <a:moveTo>
                    <a:pt x="1074" y="1"/>
                  </a:moveTo>
                  <a:cubicBezTo>
                    <a:pt x="480" y="1"/>
                    <a:pt x="9" y="480"/>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68"/>
            <p:cNvSpPr/>
            <p:nvPr/>
          </p:nvSpPr>
          <p:spPr>
            <a:xfrm>
              <a:off x="4732475" y="2256925"/>
              <a:ext cx="62575" cy="53425"/>
            </a:xfrm>
            <a:custGeom>
              <a:avLst/>
              <a:gdLst/>
              <a:ahLst/>
              <a:cxnLst/>
              <a:rect l="l" t="t" r="r" b="b"/>
              <a:pathLst>
                <a:path w="2503" h="2137" extrusionOk="0">
                  <a:moveTo>
                    <a:pt x="1084" y="0"/>
                  </a:moveTo>
                  <a:cubicBezTo>
                    <a:pt x="1080" y="0"/>
                    <a:pt x="1077" y="0"/>
                    <a:pt x="1074" y="0"/>
                  </a:cubicBezTo>
                  <a:cubicBezTo>
                    <a:pt x="480" y="0"/>
                    <a:pt x="1" y="480"/>
                    <a:pt x="1" y="1065"/>
                  </a:cubicBezTo>
                  <a:cubicBezTo>
                    <a:pt x="1" y="1709"/>
                    <a:pt x="529" y="2137"/>
                    <a:pt x="1080"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8"/>
            <p:cNvSpPr/>
            <p:nvPr/>
          </p:nvSpPr>
          <p:spPr>
            <a:xfrm>
              <a:off x="4732475" y="2333125"/>
              <a:ext cx="62425" cy="53450"/>
            </a:xfrm>
            <a:custGeom>
              <a:avLst/>
              <a:gdLst/>
              <a:ahLst/>
              <a:cxnLst/>
              <a:rect l="l" t="t" r="r" b="b"/>
              <a:pathLst>
                <a:path w="2497" h="2138" extrusionOk="0">
                  <a:moveTo>
                    <a:pt x="1074" y="1"/>
                  </a:moveTo>
                  <a:cubicBezTo>
                    <a:pt x="480" y="1"/>
                    <a:pt x="1" y="480"/>
                    <a:pt x="1" y="1066"/>
                  </a:cubicBezTo>
                  <a:cubicBezTo>
                    <a:pt x="1" y="1709"/>
                    <a:pt x="526" y="2137"/>
                    <a:pt x="1074" y="2137"/>
                  </a:cubicBezTo>
                  <a:cubicBezTo>
                    <a:pt x="1336" y="2137"/>
                    <a:pt x="1604"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8"/>
            <p:cNvSpPr/>
            <p:nvPr/>
          </p:nvSpPr>
          <p:spPr>
            <a:xfrm>
              <a:off x="4351600" y="2256925"/>
              <a:ext cx="62575" cy="53425"/>
            </a:xfrm>
            <a:custGeom>
              <a:avLst/>
              <a:gdLst/>
              <a:ahLst/>
              <a:cxnLst/>
              <a:rect l="l" t="t" r="r" b="b"/>
              <a:pathLst>
                <a:path w="2503" h="2137" extrusionOk="0">
                  <a:moveTo>
                    <a:pt x="1084" y="0"/>
                  </a:moveTo>
                  <a:cubicBezTo>
                    <a:pt x="1081" y="0"/>
                    <a:pt x="1077" y="0"/>
                    <a:pt x="1074" y="0"/>
                  </a:cubicBezTo>
                  <a:cubicBezTo>
                    <a:pt x="481" y="0"/>
                    <a:pt x="9"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8"/>
            <p:cNvSpPr/>
            <p:nvPr/>
          </p:nvSpPr>
          <p:spPr>
            <a:xfrm>
              <a:off x="4351600" y="2485550"/>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68"/>
            <p:cNvSpPr/>
            <p:nvPr/>
          </p:nvSpPr>
          <p:spPr>
            <a:xfrm>
              <a:off x="4351600" y="240935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68"/>
            <p:cNvSpPr/>
            <p:nvPr/>
          </p:nvSpPr>
          <p:spPr>
            <a:xfrm>
              <a:off x="4351600" y="23331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8"/>
            <p:cNvSpPr/>
            <p:nvPr/>
          </p:nvSpPr>
          <p:spPr>
            <a:xfrm>
              <a:off x="4427825" y="2256925"/>
              <a:ext cx="62575" cy="53425"/>
            </a:xfrm>
            <a:custGeom>
              <a:avLst/>
              <a:gdLst/>
              <a:ahLst/>
              <a:cxnLst/>
              <a:rect l="l" t="t" r="r" b="b"/>
              <a:pathLst>
                <a:path w="2503" h="2137" extrusionOk="0">
                  <a:moveTo>
                    <a:pt x="1076" y="0"/>
                  </a:moveTo>
                  <a:cubicBezTo>
                    <a:pt x="1072" y="0"/>
                    <a:pt x="1069" y="0"/>
                    <a:pt x="1065" y="0"/>
                  </a:cubicBezTo>
                  <a:cubicBezTo>
                    <a:pt x="480" y="0"/>
                    <a:pt x="1" y="480"/>
                    <a:pt x="1" y="1065"/>
                  </a:cubicBezTo>
                  <a:cubicBezTo>
                    <a:pt x="1" y="1709"/>
                    <a:pt x="529" y="2137"/>
                    <a:pt x="1080" y="2137"/>
                  </a:cubicBezTo>
                  <a:cubicBezTo>
                    <a:pt x="1343"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8"/>
            <p:cNvSpPr/>
            <p:nvPr/>
          </p:nvSpPr>
          <p:spPr>
            <a:xfrm>
              <a:off x="4427825" y="2333125"/>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68"/>
            <p:cNvSpPr/>
            <p:nvPr/>
          </p:nvSpPr>
          <p:spPr>
            <a:xfrm>
              <a:off x="45040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68"/>
            <p:cNvSpPr/>
            <p:nvPr/>
          </p:nvSpPr>
          <p:spPr>
            <a:xfrm>
              <a:off x="450405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68"/>
            <p:cNvSpPr/>
            <p:nvPr/>
          </p:nvSpPr>
          <p:spPr>
            <a:xfrm>
              <a:off x="450405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68"/>
            <p:cNvSpPr/>
            <p:nvPr/>
          </p:nvSpPr>
          <p:spPr>
            <a:xfrm>
              <a:off x="450405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8"/>
            <p:cNvSpPr/>
            <p:nvPr/>
          </p:nvSpPr>
          <p:spPr>
            <a:xfrm>
              <a:off x="4504050" y="1876050"/>
              <a:ext cx="62200" cy="53350"/>
            </a:xfrm>
            <a:custGeom>
              <a:avLst/>
              <a:gdLst/>
              <a:ahLst/>
              <a:cxnLst/>
              <a:rect l="l" t="t" r="r" b="b"/>
              <a:pathLst>
                <a:path w="2488" h="2134" extrusionOk="0">
                  <a:moveTo>
                    <a:pt x="1065" y="1"/>
                  </a:moveTo>
                  <a:cubicBezTo>
                    <a:pt x="480" y="1"/>
                    <a:pt x="0" y="472"/>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8"/>
            <p:cNvSpPr/>
            <p:nvPr/>
          </p:nvSpPr>
          <p:spPr>
            <a:xfrm>
              <a:off x="45040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8"/>
            <p:cNvSpPr/>
            <p:nvPr/>
          </p:nvSpPr>
          <p:spPr>
            <a:xfrm>
              <a:off x="450405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68"/>
            <p:cNvSpPr/>
            <p:nvPr/>
          </p:nvSpPr>
          <p:spPr>
            <a:xfrm>
              <a:off x="450405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68"/>
            <p:cNvSpPr/>
            <p:nvPr/>
          </p:nvSpPr>
          <p:spPr>
            <a:xfrm>
              <a:off x="450405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68"/>
            <p:cNvSpPr/>
            <p:nvPr/>
          </p:nvSpPr>
          <p:spPr>
            <a:xfrm>
              <a:off x="450405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68"/>
            <p:cNvSpPr/>
            <p:nvPr/>
          </p:nvSpPr>
          <p:spPr>
            <a:xfrm>
              <a:off x="450405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68"/>
            <p:cNvSpPr/>
            <p:nvPr/>
          </p:nvSpPr>
          <p:spPr>
            <a:xfrm>
              <a:off x="4504050"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68"/>
            <p:cNvSpPr/>
            <p:nvPr/>
          </p:nvSpPr>
          <p:spPr>
            <a:xfrm>
              <a:off x="458025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68"/>
            <p:cNvSpPr/>
            <p:nvPr/>
          </p:nvSpPr>
          <p:spPr>
            <a:xfrm>
              <a:off x="458025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68"/>
            <p:cNvSpPr/>
            <p:nvPr/>
          </p:nvSpPr>
          <p:spPr>
            <a:xfrm>
              <a:off x="458025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68"/>
            <p:cNvSpPr/>
            <p:nvPr/>
          </p:nvSpPr>
          <p:spPr>
            <a:xfrm>
              <a:off x="458025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68"/>
            <p:cNvSpPr/>
            <p:nvPr/>
          </p:nvSpPr>
          <p:spPr>
            <a:xfrm>
              <a:off x="4580250"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68"/>
            <p:cNvSpPr/>
            <p:nvPr/>
          </p:nvSpPr>
          <p:spPr>
            <a:xfrm>
              <a:off x="458025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68"/>
            <p:cNvSpPr/>
            <p:nvPr/>
          </p:nvSpPr>
          <p:spPr>
            <a:xfrm>
              <a:off x="458025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68"/>
            <p:cNvSpPr/>
            <p:nvPr/>
          </p:nvSpPr>
          <p:spPr>
            <a:xfrm>
              <a:off x="458025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68"/>
            <p:cNvSpPr/>
            <p:nvPr/>
          </p:nvSpPr>
          <p:spPr>
            <a:xfrm>
              <a:off x="458025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68"/>
            <p:cNvSpPr/>
            <p:nvPr/>
          </p:nvSpPr>
          <p:spPr>
            <a:xfrm>
              <a:off x="4580250" y="2256925"/>
              <a:ext cx="62350" cy="53425"/>
            </a:xfrm>
            <a:custGeom>
              <a:avLst/>
              <a:gdLst/>
              <a:ahLst/>
              <a:cxnLst/>
              <a:rect l="l" t="t" r="r" b="b"/>
              <a:pathLst>
                <a:path w="2494" h="2137" extrusionOk="0">
                  <a:moveTo>
                    <a:pt x="1076" y="0"/>
                  </a:moveTo>
                  <a:cubicBezTo>
                    <a:pt x="1072" y="0"/>
                    <a:pt x="1069" y="0"/>
                    <a:pt x="1066" y="0"/>
                  </a:cubicBezTo>
                  <a:cubicBezTo>
                    <a:pt x="480" y="0"/>
                    <a:pt x="1" y="480"/>
                    <a:pt x="1" y="1065"/>
                  </a:cubicBezTo>
                  <a:cubicBezTo>
                    <a:pt x="1" y="1709"/>
                    <a:pt x="529"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68"/>
            <p:cNvSpPr/>
            <p:nvPr/>
          </p:nvSpPr>
          <p:spPr>
            <a:xfrm>
              <a:off x="458025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68"/>
            <p:cNvSpPr/>
            <p:nvPr/>
          </p:nvSpPr>
          <p:spPr>
            <a:xfrm>
              <a:off x="458025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68"/>
            <p:cNvSpPr/>
            <p:nvPr/>
          </p:nvSpPr>
          <p:spPr>
            <a:xfrm>
              <a:off x="465647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68"/>
            <p:cNvSpPr/>
            <p:nvPr/>
          </p:nvSpPr>
          <p:spPr>
            <a:xfrm>
              <a:off x="465647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68"/>
            <p:cNvSpPr/>
            <p:nvPr/>
          </p:nvSpPr>
          <p:spPr>
            <a:xfrm>
              <a:off x="4656475" y="17236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68"/>
            <p:cNvSpPr/>
            <p:nvPr/>
          </p:nvSpPr>
          <p:spPr>
            <a:xfrm>
              <a:off x="465647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68"/>
            <p:cNvSpPr/>
            <p:nvPr/>
          </p:nvSpPr>
          <p:spPr>
            <a:xfrm>
              <a:off x="465647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68"/>
            <p:cNvSpPr/>
            <p:nvPr/>
          </p:nvSpPr>
          <p:spPr>
            <a:xfrm>
              <a:off x="4656475"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68"/>
            <p:cNvSpPr/>
            <p:nvPr/>
          </p:nvSpPr>
          <p:spPr>
            <a:xfrm>
              <a:off x="46564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68"/>
            <p:cNvSpPr/>
            <p:nvPr/>
          </p:nvSpPr>
          <p:spPr>
            <a:xfrm>
              <a:off x="4656475" y="21045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68"/>
            <p:cNvSpPr/>
            <p:nvPr/>
          </p:nvSpPr>
          <p:spPr>
            <a:xfrm>
              <a:off x="4656475" y="2180700"/>
              <a:ext cx="62200" cy="53350"/>
            </a:xfrm>
            <a:custGeom>
              <a:avLst/>
              <a:gdLst/>
              <a:ahLst/>
              <a:cxnLst/>
              <a:rect l="l" t="t" r="r" b="b"/>
              <a:pathLst>
                <a:path w="2488" h="2134" extrusionOk="0">
                  <a:moveTo>
                    <a:pt x="1065" y="1"/>
                  </a:moveTo>
                  <a:cubicBezTo>
                    <a:pt x="472" y="1"/>
                    <a:pt x="0" y="480"/>
                    <a:pt x="0" y="1066"/>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68"/>
            <p:cNvSpPr/>
            <p:nvPr/>
          </p:nvSpPr>
          <p:spPr>
            <a:xfrm>
              <a:off x="465647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68"/>
            <p:cNvSpPr/>
            <p:nvPr/>
          </p:nvSpPr>
          <p:spPr>
            <a:xfrm>
              <a:off x="4656475" y="2333125"/>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68"/>
            <p:cNvSpPr/>
            <p:nvPr/>
          </p:nvSpPr>
          <p:spPr>
            <a:xfrm>
              <a:off x="4656475" y="240935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68"/>
            <p:cNvSpPr/>
            <p:nvPr/>
          </p:nvSpPr>
          <p:spPr>
            <a:xfrm>
              <a:off x="4732475" y="2409350"/>
              <a:ext cx="62425" cy="53350"/>
            </a:xfrm>
            <a:custGeom>
              <a:avLst/>
              <a:gdLst/>
              <a:ahLst/>
              <a:cxnLst/>
              <a:rect l="l" t="t" r="r" b="b"/>
              <a:pathLst>
                <a:path w="2497" h="2134"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68"/>
            <p:cNvSpPr/>
            <p:nvPr/>
          </p:nvSpPr>
          <p:spPr>
            <a:xfrm>
              <a:off x="4732475" y="2485550"/>
              <a:ext cx="62425" cy="53300"/>
            </a:xfrm>
            <a:custGeom>
              <a:avLst/>
              <a:gdLst/>
              <a:ahLst/>
              <a:cxnLst/>
              <a:rect l="l" t="t" r="r" b="b"/>
              <a:pathLst>
                <a:path w="2497" h="2132" extrusionOk="0">
                  <a:moveTo>
                    <a:pt x="1074" y="1"/>
                  </a:moveTo>
                  <a:cubicBezTo>
                    <a:pt x="480" y="1"/>
                    <a:pt x="1" y="472"/>
                    <a:pt x="1" y="1066"/>
                  </a:cubicBezTo>
                  <a:cubicBezTo>
                    <a:pt x="1" y="1708"/>
                    <a:pt x="526"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68"/>
            <p:cNvSpPr/>
            <p:nvPr/>
          </p:nvSpPr>
          <p:spPr>
            <a:xfrm>
              <a:off x="48087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68"/>
            <p:cNvSpPr/>
            <p:nvPr/>
          </p:nvSpPr>
          <p:spPr>
            <a:xfrm>
              <a:off x="4808700"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68"/>
            <p:cNvSpPr/>
            <p:nvPr/>
          </p:nvSpPr>
          <p:spPr>
            <a:xfrm>
              <a:off x="480870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68"/>
            <p:cNvSpPr/>
            <p:nvPr/>
          </p:nvSpPr>
          <p:spPr>
            <a:xfrm>
              <a:off x="48087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68"/>
            <p:cNvSpPr/>
            <p:nvPr/>
          </p:nvSpPr>
          <p:spPr>
            <a:xfrm>
              <a:off x="4808700"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68"/>
            <p:cNvSpPr/>
            <p:nvPr/>
          </p:nvSpPr>
          <p:spPr>
            <a:xfrm>
              <a:off x="4808700"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68"/>
            <p:cNvSpPr/>
            <p:nvPr/>
          </p:nvSpPr>
          <p:spPr>
            <a:xfrm>
              <a:off x="4808700"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68"/>
            <p:cNvSpPr/>
            <p:nvPr/>
          </p:nvSpPr>
          <p:spPr>
            <a:xfrm>
              <a:off x="4808700"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68"/>
            <p:cNvSpPr/>
            <p:nvPr/>
          </p:nvSpPr>
          <p:spPr>
            <a:xfrm>
              <a:off x="4808700" y="21045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68"/>
            <p:cNvSpPr/>
            <p:nvPr/>
          </p:nvSpPr>
          <p:spPr>
            <a:xfrm>
              <a:off x="4808700" y="2180700"/>
              <a:ext cx="62400" cy="53350"/>
            </a:xfrm>
            <a:custGeom>
              <a:avLst/>
              <a:gdLst/>
              <a:ahLst/>
              <a:cxnLst/>
              <a:rect l="l" t="t" r="r" b="b"/>
              <a:pathLst>
                <a:path w="2496" h="2134" extrusionOk="0">
                  <a:moveTo>
                    <a:pt x="1065" y="1"/>
                  </a:moveTo>
                  <a:cubicBezTo>
                    <a:pt x="480" y="1"/>
                    <a:pt x="0" y="480"/>
                    <a:pt x="0" y="1066"/>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68"/>
            <p:cNvSpPr/>
            <p:nvPr/>
          </p:nvSpPr>
          <p:spPr>
            <a:xfrm>
              <a:off x="4808700" y="2256925"/>
              <a:ext cx="62550" cy="53425"/>
            </a:xfrm>
            <a:custGeom>
              <a:avLst/>
              <a:gdLst/>
              <a:ahLst/>
              <a:cxnLst/>
              <a:rect l="l" t="t" r="r" b="b"/>
              <a:pathLst>
                <a:path w="2502"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68"/>
            <p:cNvSpPr/>
            <p:nvPr/>
          </p:nvSpPr>
          <p:spPr>
            <a:xfrm>
              <a:off x="4808700"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68"/>
            <p:cNvSpPr/>
            <p:nvPr/>
          </p:nvSpPr>
          <p:spPr>
            <a:xfrm>
              <a:off x="4808700" y="2409350"/>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68"/>
            <p:cNvSpPr/>
            <p:nvPr/>
          </p:nvSpPr>
          <p:spPr>
            <a:xfrm>
              <a:off x="4808700" y="2485550"/>
              <a:ext cx="62400" cy="53300"/>
            </a:xfrm>
            <a:custGeom>
              <a:avLst/>
              <a:gdLst/>
              <a:ahLst/>
              <a:cxnLst/>
              <a:rect l="l" t="t" r="r" b="b"/>
              <a:pathLst>
                <a:path w="2496"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68"/>
            <p:cNvSpPr/>
            <p:nvPr/>
          </p:nvSpPr>
          <p:spPr>
            <a:xfrm>
              <a:off x="48849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68"/>
            <p:cNvSpPr/>
            <p:nvPr/>
          </p:nvSpPr>
          <p:spPr>
            <a:xfrm>
              <a:off x="48849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68"/>
            <p:cNvSpPr/>
            <p:nvPr/>
          </p:nvSpPr>
          <p:spPr>
            <a:xfrm>
              <a:off x="48849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68"/>
            <p:cNvSpPr/>
            <p:nvPr/>
          </p:nvSpPr>
          <p:spPr>
            <a:xfrm>
              <a:off x="48849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68"/>
            <p:cNvSpPr/>
            <p:nvPr/>
          </p:nvSpPr>
          <p:spPr>
            <a:xfrm>
              <a:off x="48849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68"/>
            <p:cNvSpPr/>
            <p:nvPr/>
          </p:nvSpPr>
          <p:spPr>
            <a:xfrm>
              <a:off x="4884900"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68"/>
            <p:cNvSpPr/>
            <p:nvPr/>
          </p:nvSpPr>
          <p:spPr>
            <a:xfrm>
              <a:off x="488490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68"/>
            <p:cNvSpPr/>
            <p:nvPr/>
          </p:nvSpPr>
          <p:spPr>
            <a:xfrm>
              <a:off x="488490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68"/>
            <p:cNvSpPr/>
            <p:nvPr/>
          </p:nvSpPr>
          <p:spPr>
            <a:xfrm>
              <a:off x="48849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68"/>
            <p:cNvSpPr/>
            <p:nvPr/>
          </p:nvSpPr>
          <p:spPr>
            <a:xfrm>
              <a:off x="48849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68"/>
            <p:cNvSpPr/>
            <p:nvPr/>
          </p:nvSpPr>
          <p:spPr>
            <a:xfrm>
              <a:off x="48849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68"/>
            <p:cNvSpPr/>
            <p:nvPr/>
          </p:nvSpPr>
          <p:spPr>
            <a:xfrm>
              <a:off x="488490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68"/>
            <p:cNvSpPr/>
            <p:nvPr/>
          </p:nvSpPr>
          <p:spPr>
            <a:xfrm>
              <a:off x="48849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68"/>
            <p:cNvSpPr/>
            <p:nvPr/>
          </p:nvSpPr>
          <p:spPr>
            <a:xfrm>
              <a:off x="48849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68"/>
            <p:cNvSpPr/>
            <p:nvPr/>
          </p:nvSpPr>
          <p:spPr>
            <a:xfrm>
              <a:off x="4884900"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68"/>
            <p:cNvSpPr/>
            <p:nvPr/>
          </p:nvSpPr>
          <p:spPr>
            <a:xfrm>
              <a:off x="49611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68"/>
            <p:cNvSpPr/>
            <p:nvPr/>
          </p:nvSpPr>
          <p:spPr>
            <a:xfrm>
              <a:off x="4961125"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68"/>
            <p:cNvSpPr/>
            <p:nvPr/>
          </p:nvSpPr>
          <p:spPr>
            <a:xfrm>
              <a:off x="4961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68"/>
            <p:cNvSpPr/>
            <p:nvPr/>
          </p:nvSpPr>
          <p:spPr>
            <a:xfrm>
              <a:off x="4961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68"/>
            <p:cNvSpPr/>
            <p:nvPr/>
          </p:nvSpPr>
          <p:spPr>
            <a:xfrm>
              <a:off x="49611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68"/>
            <p:cNvSpPr/>
            <p:nvPr/>
          </p:nvSpPr>
          <p:spPr>
            <a:xfrm>
              <a:off x="49611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68"/>
            <p:cNvSpPr/>
            <p:nvPr/>
          </p:nvSpPr>
          <p:spPr>
            <a:xfrm>
              <a:off x="4961125"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68"/>
            <p:cNvSpPr/>
            <p:nvPr/>
          </p:nvSpPr>
          <p:spPr>
            <a:xfrm>
              <a:off x="4961125"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68"/>
            <p:cNvSpPr/>
            <p:nvPr/>
          </p:nvSpPr>
          <p:spPr>
            <a:xfrm>
              <a:off x="4961125"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68"/>
            <p:cNvSpPr/>
            <p:nvPr/>
          </p:nvSpPr>
          <p:spPr>
            <a:xfrm>
              <a:off x="496112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9" y="2137"/>
                    <a:pt x="1078" y="2137"/>
                  </a:cubicBezTo>
                  <a:cubicBezTo>
                    <a:pt x="1339"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68"/>
            <p:cNvSpPr/>
            <p:nvPr/>
          </p:nvSpPr>
          <p:spPr>
            <a:xfrm>
              <a:off x="4961125"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68"/>
            <p:cNvSpPr/>
            <p:nvPr/>
          </p:nvSpPr>
          <p:spPr>
            <a:xfrm>
              <a:off x="4961125"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68"/>
            <p:cNvSpPr/>
            <p:nvPr/>
          </p:nvSpPr>
          <p:spPr>
            <a:xfrm>
              <a:off x="4961125" y="2485550"/>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68"/>
            <p:cNvSpPr/>
            <p:nvPr/>
          </p:nvSpPr>
          <p:spPr>
            <a:xfrm>
              <a:off x="4961125"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68"/>
            <p:cNvSpPr/>
            <p:nvPr/>
          </p:nvSpPr>
          <p:spPr>
            <a:xfrm>
              <a:off x="50373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68"/>
            <p:cNvSpPr/>
            <p:nvPr/>
          </p:nvSpPr>
          <p:spPr>
            <a:xfrm>
              <a:off x="503732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68"/>
            <p:cNvSpPr/>
            <p:nvPr/>
          </p:nvSpPr>
          <p:spPr>
            <a:xfrm>
              <a:off x="50373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68"/>
            <p:cNvSpPr/>
            <p:nvPr/>
          </p:nvSpPr>
          <p:spPr>
            <a:xfrm>
              <a:off x="50373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68"/>
            <p:cNvSpPr/>
            <p:nvPr/>
          </p:nvSpPr>
          <p:spPr>
            <a:xfrm>
              <a:off x="5037325"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68"/>
            <p:cNvSpPr/>
            <p:nvPr/>
          </p:nvSpPr>
          <p:spPr>
            <a:xfrm>
              <a:off x="50373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68"/>
            <p:cNvSpPr/>
            <p:nvPr/>
          </p:nvSpPr>
          <p:spPr>
            <a:xfrm>
              <a:off x="50373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68"/>
            <p:cNvSpPr/>
            <p:nvPr/>
          </p:nvSpPr>
          <p:spPr>
            <a:xfrm>
              <a:off x="50373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68"/>
            <p:cNvSpPr/>
            <p:nvPr/>
          </p:nvSpPr>
          <p:spPr>
            <a:xfrm>
              <a:off x="50373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68"/>
            <p:cNvSpPr/>
            <p:nvPr/>
          </p:nvSpPr>
          <p:spPr>
            <a:xfrm>
              <a:off x="5037325"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6"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68"/>
            <p:cNvSpPr/>
            <p:nvPr/>
          </p:nvSpPr>
          <p:spPr>
            <a:xfrm>
              <a:off x="50373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68"/>
            <p:cNvSpPr/>
            <p:nvPr/>
          </p:nvSpPr>
          <p:spPr>
            <a:xfrm>
              <a:off x="50373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68"/>
            <p:cNvSpPr/>
            <p:nvPr/>
          </p:nvSpPr>
          <p:spPr>
            <a:xfrm>
              <a:off x="5037325"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68"/>
            <p:cNvSpPr/>
            <p:nvPr/>
          </p:nvSpPr>
          <p:spPr>
            <a:xfrm>
              <a:off x="50373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68"/>
            <p:cNvSpPr/>
            <p:nvPr/>
          </p:nvSpPr>
          <p:spPr>
            <a:xfrm>
              <a:off x="5113350" y="2561575"/>
              <a:ext cx="62400" cy="53425"/>
            </a:xfrm>
            <a:custGeom>
              <a:avLst/>
              <a:gdLst/>
              <a:ahLst/>
              <a:cxnLst/>
              <a:rect l="l" t="t" r="r" b="b"/>
              <a:pathLst>
                <a:path w="2496" h="2137" extrusionOk="0">
                  <a:moveTo>
                    <a:pt x="1073" y="0"/>
                  </a:moveTo>
                  <a:cubicBezTo>
                    <a:pt x="480" y="8"/>
                    <a:pt x="8" y="480"/>
                    <a:pt x="0" y="1073"/>
                  </a:cubicBezTo>
                  <a:cubicBezTo>
                    <a:pt x="0" y="1711"/>
                    <a:pt x="525" y="2137"/>
                    <a:pt x="1073" y="2137"/>
                  </a:cubicBezTo>
                  <a:cubicBezTo>
                    <a:pt x="1335" y="2137"/>
                    <a:pt x="1603" y="2039"/>
                    <a:pt x="1821" y="1821"/>
                  </a:cubicBezTo>
                  <a:cubicBezTo>
                    <a:pt x="2496" y="1154"/>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68"/>
            <p:cNvSpPr/>
            <p:nvPr/>
          </p:nvSpPr>
          <p:spPr>
            <a:xfrm>
              <a:off x="5113350" y="2637775"/>
              <a:ext cx="62400" cy="53450"/>
            </a:xfrm>
            <a:custGeom>
              <a:avLst/>
              <a:gdLst/>
              <a:ahLst/>
              <a:cxnLst/>
              <a:rect l="l" t="t" r="r" b="b"/>
              <a:pathLst>
                <a:path w="2496" h="2138" extrusionOk="0">
                  <a:moveTo>
                    <a:pt x="1073" y="1"/>
                  </a:moveTo>
                  <a:cubicBezTo>
                    <a:pt x="480" y="1"/>
                    <a:pt x="0" y="480"/>
                    <a:pt x="0" y="1074"/>
                  </a:cubicBezTo>
                  <a:cubicBezTo>
                    <a:pt x="0" y="1712"/>
                    <a:pt x="528" y="2137"/>
                    <a:pt x="1076" y="2137"/>
                  </a:cubicBezTo>
                  <a:cubicBezTo>
                    <a:pt x="1339" y="2137"/>
                    <a:pt x="1605"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68"/>
            <p:cNvSpPr/>
            <p:nvPr/>
          </p:nvSpPr>
          <p:spPr>
            <a:xfrm>
              <a:off x="518955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68"/>
            <p:cNvSpPr/>
            <p:nvPr/>
          </p:nvSpPr>
          <p:spPr>
            <a:xfrm>
              <a:off x="5189550" y="1495200"/>
              <a:ext cx="62225" cy="53325"/>
            </a:xfrm>
            <a:custGeom>
              <a:avLst/>
              <a:gdLst/>
              <a:ahLst/>
              <a:cxnLst/>
              <a:rect l="l" t="t" r="r" b="b"/>
              <a:pathLst>
                <a:path w="2489" h="2133" extrusionOk="0">
                  <a:moveTo>
                    <a:pt x="1066" y="0"/>
                  </a:moveTo>
                  <a:cubicBezTo>
                    <a:pt x="480" y="0"/>
                    <a:pt x="1" y="472"/>
                    <a:pt x="1" y="1065"/>
                  </a:cubicBezTo>
                  <a:cubicBezTo>
                    <a:pt x="1" y="1709"/>
                    <a:pt x="522" y="2133"/>
                    <a:pt x="1069" y="2133"/>
                  </a:cubicBezTo>
                  <a:cubicBezTo>
                    <a:pt x="1329" y="2133"/>
                    <a:pt x="1596" y="2036"/>
                    <a:pt x="1814"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68"/>
            <p:cNvSpPr/>
            <p:nvPr/>
          </p:nvSpPr>
          <p:spPr>
            <a:xfrm>
              <a:off x="5189550" y="1571400"/>
              <a:ext cx="62225" cy="53300"/>
            </a:xfrm>
            <a:custGeom>
              <a:avLst/>
              <a:gdLst/>
              <a:ahLst/>
              <a:cxnLst/>
              <a:rect l="l" t="t" r="r" b="b"/>
              <a:pathLst>
                <a:path w="2489" h="2132" extrusionOk="0">
                  <a:moveTo>
                    <a:pt x="1051" y="0"/>
                  </a:moveTo>
                  <a:cubicBezTo>
                    <a:pt x="472" y="0"/>
                    <a:pt x="1" y="477"/>
                    <a:pt x="1" y="1066"/>
                  </a:cubicBezTo>
                  <a:cubicBezTo>
                    <a:pt x="1" y="1705"/>
                    <a:pt x="524" y="2132"/>
                    <a:pt x="1072" y="2132"/>
                  </a:cubicBezTo>
                  <a:cubicBezTo>
                    <a:pt x="1332" y="2132"/>
                    <a:pt x="1597" y="2036"/>
                    <a:pt x="1814" y="1822"/>
                  </a:cubicBezTo>
                  <a:cubicBezTo>
                    <a:pt x="2488" y="1147"/>
                    <a:pt x="2017" y="1"/>
                    <a:pt x="1066" y="1"/>
                  </a:cubicBezTo>
                  <a:cubicBezTo>
                    <a:pt x="1061" y="1"/>
                    <a:pt x="1056" y="0"/>
                    <a:pt x="105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68"/>
            <p:cNvSpPr/>
            <p:nvPr/>
          </p:nvSpPr>
          <p:spPr>
            <a:xfrm>
              <a:off x="5189550" y="1647400"/>
              <a:ext cx="62225" cy="53450"/>
            </a:xfrm>
            <a:custGeom>
              <a:avLst/>
              <a:gdLst/>
              <a:ahLst/>
              <a:cxnLst/>
              <a:rect l="l" t="t" r="r" b="b"/>
              <a:pathLst>
                <a:path w="2489" h="2138" extrusionOk="0">
                  <a:moveTo>
                    <a:pt x="1066" y="1"/>
                  </a:moveTo>
                  <a:cubicBezTo>
                    <a:pt x="480" y="1"/>
                    <a:pt x="1" y="481"/>
                    <a:pt x="1" y="1066"/>
                  </a:cubicBezTo>
                  <a:cubicBezTo>
                    <a:pt x="1" y="1710"/>
                    <a:pt x="522" y="2138"/>
                    <a:pt x="1068" y="2138"/>
                  </a:cubicBezTo>
                  <a:cubicBezTo>
                    <a:pt x="1329" y="2138"/>
                    <a:pt x="1596" y="2040"/>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68"/>
            <p:cNvSpPr/>
            <p:nvPr/>
          </p:nvSpPr>
          <p:spPr>
            <a:xfrm>
              <a:off x="5189550" y="172362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68"/>
            <p:cNvSpPr/>
            <p:nvPr/>
          </p:nvSpPr>
          <p:spPr>
            <a:xfrm>
              <a:off x="5189550" y="1799850"/>
              <a:ext cx="62225" cy="53325"/>
            </a:xfrm>
            <a:custGeom>
              <a:avLst/>
              <a:gdLst/>
              <a:ahLst/>
              <a:cxnLst/>
              <a:rect l="l" t="t" r="r" b="b"/>
              <a:pathLst>
                <a:path w="2489" h="2133"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68"/>
            <p:cNvSpPr/>
            <p:nvPr/>
          </p:nvSpPr>
          <p:spPr>
            <a:xfrm>
              <a:off x="5189550" y="1876050"/>
              <a:ext cx="62225" cy="53300"/>
            </a:xfrm>
            <a:custGeom>
              <a:avLst/>
              <a:gdLst/>
              <a:ahLst/>
              <a:cxnLst/>
              <a:rect l="l" t="t" r="r" b="b"/>
              <a:pathLst>
                <a:path w="2489" h="2132" extrusionOk="0">
                  <a:moveTo>
                    <a:pt x="1066" y="1"/>
                  </a:moveTo>
                  <a:cubicBezTo>
                    <a:pt x="480" y="1"/>
                    <a:pt x="1" y="472"/>
                    <a:pt x="1" y="1066"/>
                  </a:cubicBezTo>
                  <a:cubicBezTo>
                    <a:pt x="1" y="1705"/>
                    <a:pt x="524"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68"/>
            <p:cNvSpPr/>
            <p:nvPr/>
          </p:nvSpPr>
          <p:spPr>
            <a:xfrm>
              <a:off x="5189550" y="1952050"/>
              <a:ext cx="62225" cy="53450"/>
            </a:xfrm>
            <a:custGeom>
              <a:avLst/>
              <a:gdLst/>
              <a:ahLst/>
              <a:cxnLst/>
              <a:rect l="l" t="t" r="r" b="b"/>
              <a:pathLst>
                <a:path w="2489" h="2138" extrusionOk="0">
                  <a:moveTo>
                    <a:pt x="1066" y="1"/>
                  </a:moveTo>
                  <a:cubicBezTo>
                    <a:pt x="480" y="1"/>
                    <a:pt x="1" y="481"/>
                    <a:pt x="1" y="1074"/>
                  </a:cubicBezTo>
                  <a:cubicBezTo>
                    <a:pt x="1" y="1712"/>
                    <a:pt x="525" y="2138"/>
                    <a:pt x="1071" y="2138"/>
                  </a:cubicBezTo>
                  <a:cubicBezTo>
                    <a:pt x="1332" y="2138"/>
                    <a:pt x="1598" y="2040"/>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68"/>
            <p:cNvSpPr/>
            <p:nvPr/>
          </p:nvSpPr>
          <p:spPr>
            <a:xfrm>
              <a:off x="5189550" y="20282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1"/>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68"/>
            <p:cNvSpPr/>
            <p:nvPr/>
          </p:nvSpPr>
          <p:spPr>
            <a:xfrm>
              <a:off x="5189550" y="2104500"/>
              <a:ext cx="62225" cy="53325"/>
            </a:xfrm>
            <a:custGeom>
              <a:avLst/>
              <a:gdLst/>
              <a:ahLst/>
              <a:cxnLst/>
              <a:rect l="l" t="t" r="r" b="b"/>
              <a:pathLst>
                <a:path w="2489" h="2133" extrusionOk="0">
                  <a:moveTo>
                    <a:pt x="1066" y="0"/>
                  </a:moveTo>
                  <a:cubicBezTo>
                    <a:pt x="480" y="0"/>
                    <a:pt x="1" y="480"/>
                    <a:pt x="1" y="1065"/>
                  </a:cubicBezTo>
                  <a:cubicBezTo>
                    <a:pt x="1" y="1709"/>
                    <a:pt x="522" y="2133"/>
                    <a:pt x="1069" y="2133"/>
                  </a:cubicBezTo>
                  <a:cubicBezTo>
                    <a:pt x="1329" y="2133"/>
                    <a:pt x="1596" y="2036"/>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68"/>
            <p:cNvSpPr/>
            <p:nvPr/>
          </p:nvSpPr>
          <p:spPr>
            <a:xfrm>
              <a:off x="5189550" y="2180700"/>
              <a:ext cx="62225" cy="53350"/>
            </a:xfrm>
            <a:custGeom>
              <a:avLst/>
              <a:gdLst/>
              <a:ahLst/>
              <a:cxnLst/>
              <a:rect l="l" t="t" r="r" b="b"/>
              <a:pathLst>
                <a:path w="2489" h="2134" extrusionOk="0">
                  <a:moveTo>
                    <a:pt x="1066" y="1"/>
                  </a:moveTo>
                  <a:cubicBezTo>
                    <a:pt x="480" y="1"/>
                    <a:pt x="1" y="472"/>
                    <a:pt x="1" y="1066"/>
                  </a:cubicBezTo>
                  <a:cubicBezTo>
                    <a:pt x="1" y="1709"/>
                    <a:pt x="522" y="2133"/>
                    <a:pt x="1069" y="2133"/>
                  </a:cubicBezTo>
                  <a:cubicBezTo>
                    <a:pt x="1329" y="2133"/>
                    <a:pt x="1596"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68"/>
            <p:cNvSpPr/>
            <p:nvPr/>
          </p:nvSpPr>
          <p:spPr>
            <a:xfrm>
              <a:off x="5189550" y="2256925"/>
              <a:ext cx="62425" cy="53425"/>
            </a:xfrm>
            <a:custGeom>
              <a:avLst/>
              <a:gdLst/>
              <a:ahLst/>
              <a:cxnLst/>
              <a:rect l="l" t="t" r="r" b="b"/>
              <a:pathLst>
                <a:path w="2497" h="2137" extrusionOk="0">
                  <a:moveTo>
                    <a:pt x="1066" y="0"/>
                  </a:moveTo>
                  <a:cubicBezTo>
                    <a:pt x="480" y="0"/>
                    <a:pt x="1" y="472"/>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68"/>
            <p:cNvSpPr/>
            <p:nvPr/>
          </p:nvSpPr>
          <p:spPr>
            <a:xfrm>
              <a:off x="5189550" y="2333125"/>
              <a:ext cx="62225" cy="53350"/>
            </a:xfrm>
            <a:custGeom>
              <a:avLst/>
              <a:gdLst/>
              <a:ahLst/>
              <a:cxnLst/>
              <a:rect l="l" t="t" r="r" b="b"/>
              <a:pathLst>
                <a:path w="2489" h="2134" extrusionOk="0">
                  <a:moveTo>
                    <a:pt x="1066" y="1"/>
                  </a:moveTo>
                  <a:cubicBezTo>
                    <a:pt x="480" y="1"/>
                    <a:pt x="1" y="480"/>
                    <a:pt x="1" y="1066"/>
                  </a:cubicBezTo>
                  <a:cubicBezTo>
                    <a:pt x="1" y="1709"/>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68"/>
            <p:cNvSpPr/>
            <p:nvPr/>
          </p:nvSpPr>
          <p:spPr>
            <a:xfrm>
              <a:off x="5189550" y="2409350"/>
              <a:ext cx="62225" cy="53350"/>
            </a:xfrm>
            <a:custGeom>
              <a:avLst/>
              <a:gdLst/>
              <a:ahLst/>
              <a:cxnLst/>
              <a:rect l="l" t="t" r="r" b="b"/>
              <a:pathLst>
                <a:path w="2489" h="2134"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68"/>
            <p:cNvSpPr/>
            <p:nvPr/>
          </p:nvSpPr>
          <p:spPr>
            <a:xfrm>
              <a:off x="5189550"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68"/>
            <p:cNvSpPr/>
            <p:nvPr/>
          </p:nvSpPr>
          <p:spPr>
            <a:xfrm>
              <a:off x="5189550" y="2561575"/>
              <a:ext cx="62225" cy="53425"/>
            </a:xfrm>
            <a:custGeom>
              <a:avLst/>
              <a:gdLst/>
              <a:ahLst/>
              <a:cxnLst/>
              <a:rect l="l" t="t" r="r" b="b"/>
              <a:pathLst>
                <a:path w="2489" h="2137" extrusionOk="0">
                  <a:moveTo>
                    <a:pt x="1066" y="0"/>
                  </a:moveTo>
                  <a:cubicBezTo>
                    <a:pt x="480" y="0"/>
                    <a:pt x="1" y="480"/>
                    <a:pt x="1" y="1073"/>
                  </a:cubicBezTo>
                  <a:cubicBezTo>
                    <a:pt x="1" y="1711"/>
                    <a:pt x="521" y="2137"/>
                    <a:pt x="1067" y="2137"/>
                  </a:cubicBezTo>
                  <a:cubicBezTo>
                    <a:pt x="1328" y="2137"/>
                    <a:pt x="1595" y="2039"/>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68"/>
            <p:cNvSpPr/>
            <p:nvPr/>
          </p:nvSpPr>
          <p:spPr>
            <a:xfrm>
              <a:off x="5189550" y="2714000"/>
              <a:ext cx="62225" cy="53350"/>
            </a:xfrm>
            <a:custGeom>
              <a:avLst/>
              <a:gdLst/>
              <a:ahLst/>
              <a:cxnLst/>
              <a:rect l="l" t="t" r="r" b="b"/>
              <a:pathLst>
                <a:path w="2489" h="2134" extrusionOk="0">
                  <a:moveTo>
                    <a:pt x="1066" y="0"/>
                  </a:moveTo>
                  <a:cubicBezTo>
                    <a:pt x="480" y="0"/>
                    <a:pt x="1" y="480"/>
                    <a:pt x="1" y="1065"/>
                  </a:cubicBezTo>
                  <a:cubicBezTo>
                    <a:pt x="1" y="1709"/>
                    <a:pt x="522" y="2133"/>
                    <a:pt x="1069" y="2133"/>
                  </a:cubicBezTo>
                  <a:cubicBezTo>
                    <a:pt x="1329" y="2133"/>
                    <a:pt x="1596" y="2036"/>
                    <a:pt x="1814" y="1821"/>
                  </a:cubicBezTo>
                  <a:cubicBezTo>
                    <a:pt x="2488" y="1155"/>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68"/>
            <p:cNvSpPr/>
            <p:nvPr/>
          </p:nvSpPr>
          <p:spPr>
            <a:xfrm>
              <a:off x="5189550" y="2637775"/>
              <a:ext cx="62425" cy="53450"/>
            </a:xfrm>
            <a:custGeom>
              <a:avLst/>
              <a:gdLst/>
              <a:ahLst/>
              <a:cxnLst/>
              <a:rect l="l" t="t" r="r" b="b"/>
              <a:pathLst>
                <a:path w="2497" h="2138" extrusionOk="0">
                  <a:moveTo>
                    <a:pt x="1066" y="1"/>
                  </a:moveTo>
                  <a:cubicBezTo>
                    <a:pt x="480" y="9"/>
                    <a:pt x="1" y="480"/>
                    <a:pt x="1" y="1074"/>
                  </a:cubicBezTo>
                  <a:cubicBezTo>
                    <a:pt x="1" y="1712"/>
                    <a:pt x="525" y="2137"/>
                    <a:pt x="1073" y="2137"/>
                  </a:cubicBezTo>
                  <a:cubicBezTo>
                    <a:pt x="1336" y="2137"/>
                    <a:pt x="1603"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68"/>
            <p:cNvSpPr/>
            <p:nvPr/>
          </p:nvSpPr>
          <p:spPr>
            <a:xfrm>
              <a:off x="5265775" y="1342750"/>
              <a:ext cx="62200" cy="53350"/>
            </a:xfrm>
            <a:custGeom>
              <a:avLst/>
              <a:gdLst/>
              <a:ahLst/>
              <a:cxnLst/>
              <a:rect l="l" t="t" r="r" b="b"/>
              <a:pathLst>
                <a:path w="2488" h="2134" extrusionOk="0">
                  <a:moveTo>
                    <a:pt x="1065" y="1"/>
                  </a:moveTo>
                  <a:cubicBezTo>
                    <a:pt x="480" y="1"/>
                    <a:pt x="0" y="481"/>
                    <a:pt x="0" y="1066"/>
                  </a:cubicBezTo>
                  <a:cubicBezTo>
                    <a:pt x="0" y="1710"/>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68"/>
            <p:cNvSpPr/>
            <p:nvPr/>
          </p:nvSpPr>
          <p:spPr>
            <a:xfrm>
              <a:off x="5265775" y="14189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68"/>
            <p:cNvSpPr/>
            <p:nvPr/>
          </p:nvSpPr>
          <p:spPr>
            <a:xfrm>
              <a:off x="5265775" y="149520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68"/>
            <p:cNvSpPr/>
            <p:nvPr/>
          </p:nvSpPr>
          <p:spPr>
            <a:xfrm>
              <a:off x="5265775" y="1571400"/>
              <a:ext cx="62200" cy="53300"/>
            </a:xfrm>
            <a:custGeom>
              <a:avLst/>
              <a:gdLst/>
              <a:ahLst/>
              <a:cxnLst/>
              <a:rect l="l" t="t" r="r" b="b"/>
              <a:pathLst>
                <a:path w="2488" h="2132" extrusionOk="0">
                  <a:moveTo>
                    <a:pt x="1051" y="0"/>
                  </a:moveTo>
                  <a:cubicBezTo>
                    <a:pt x="472" y="0"/>
                    <a:pt x="0" y="477"/>
                    <a:pt x="0" y="1066"/>
                  </a:cubicBezTo>
                  <a:cubicBezTo>
                    <a:pt x="0" y="1705"/>
                    <a:pt x="524" y="2132"/>
                    <a:pt x="1072" y="2132"/>
                  </a:cubicBezTo>
                  <a:cubicBezTo>
                    <a:pt x="1331" y="2132"/>
                    <a:pt x="1596" y="2036"/>
                    <a:pt x="1813" y="1822"/>
                  </a:cubicBezTo>
                  <a:cubicBezTo>
                    <a:pt x="2488" y="1147"/>
                    <a:pt x="2016" y="1"/>
                    <a:pt x="1065" y="1"/>
                  </a:cubicBezTo>
                  <a:cubicBezTo>
                    <a:pt x="1060" y="1"/>
                    <a:pt x="1055" y="0"/>
                    <a:pt x="105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68"/>
            <p:cNvSpPr/>
            <p:nvPr/>
          </p:nvSpPr>
          <p:spPr>
            <a:xfrm>
              <a:off x="5265775" y="1647400"/>
              <a:ext cx="62200" cy="53450"/>
            </a:xfrm>
            <a:custGeom>
              <a:avLst/>
              <a:gdLst/>
              <a:ahLst/>
              <a:cxnLst/>
              <a:rect l="l" t="t" r="r" b="b"/>
              <a:pathLst>
                <a:path w="2488" h="2138" extrusionOk="0">
                  <a:moveTo>
                    <a:pt x="1065" y="1"/>
                  </a:moveTo>
                  <a:cubicBezTo>
                    <a:pt x="480" y="1"/>
                    <a:pt x="0" y="481"/>
                    <a:pt x="0" y="1066"/>
                  </a:cubicBezTo>
                  <a:cubicBezTo>
                    <a:pt x="0" y="1710"/>
                    <a:pt x="522" y="2138"/>
                    <a:pt x="1068" y="2138"/>
                  </a:cubicBezTo>
                  <a:cubicBezTo>
                    <a:pt x="1329" y="2138"/>
                    <a:pt x="1595"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68"/>
            <p:cNvSpPr/>
            <p:nvPr/>
          </p:nvSpPr>
          <p:spPr>
            <a:xfrm>
              <a:off x="5265775" y="172362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68"/>
            <p:cNvSpPr/>
            <p:nvPr/>
          </p:nvSpPr>
          <p:spPr>
            <a:xfrm>
              <a:off x="5265775" y="179985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68"/>
            <p:cNvSpPr/>
            <p:nvPr/>
          </p:nvSpPr>
          <p:spPr>
            <a:xfrm>
              <a:off x="5265775" y="1876050"/>
              <a:ext cx="62200" cy="53300"/>
            </a:xfrm>
            <a:custGeom>
              <a:avLst/>
              <a:gdLst/>
              <a:ahLst/>
              <a:cxnLst/>
              <a:rect l="l" t="t" r="r" b="b"/>
              <a:pathLst>
                <a:path w="2488" h="2132" extrusionOk="0">
                  <a:moveTo>
                    <a:pt x="1065" y="1"/>
                  </a:moveTo>
                  <a:cubicBezTo>
                    <a:pt x="480" y="1"/>
                    <a:pt x="0" y="472"/>
                    <a:pt x="0" y="1066"/>
                  </a:cubicBezTo>
                  <a:cubicBezTo>
                    <a:pt x="0" y="1705"/>
                    <a:pt x="524" y="2132"/>
                    <a:pt x="1072" y="2132"/>
                  </a:cubicBezTo>
                  <a:cubicBezTo>
                    <a:pt x="1331" y="2132"/>
                    <a:pt x="1596" y="2036"/>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68"/>
            <p:cNvSpPr/>
            <p:nvPr/>
          </p:nvSpPr>
          <p:spPr>
            <a:xfrm>
              <a:off x="5265775" y="1952050"/>
              <a:ext cx="62200" cy="53450"/>
            </a:xfrm>
            <a:custGeom>
              <a:avLst/>
              <a:gdLst/>
              <a:ahLst/>
              <a:cxnLst/>
              <a:rect l="l" t="t" r="r" b="b"/>
              <a:pathLst>
                <a:path w="2488" h="2138" extrusionOk="0">
                  <a:moveTo>
                    <a:pt x="1065" y="1"/>
                  </a:moveTo>
                  <a:cubicBezTo>
                    <a:pt x="480" y="1"/>
                    <a:pt x="0" y="481"/>
                    <a:pt x="0" y="1074"/>
                  </a:cubicBezTo>
                  <a:cubicBezTo>
                    <a:pt x="0" y="1712"/>
                    <a:pt x="521" y="2138"/>
                    <a:pt x="1067" y="2138"/>
                  </a:cubicBezTo>
                  <a:cubicBezTo>
                    <a:pt x="1328" y="2138"/>
                    <a:pt x="1595"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68"/>
            <p:cNvSpPr/>
            <p:nvPr/>
          </p:nvSpPr>
          <p:spPr>
            <a:xfrm>
              <a:off x="5265775" y="20282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1"/>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68"/>
            <p:cNvSpPr/>
            <p:nvPr/>
          </p:nvSpPr>
          <p:spPr>
            <a:xfrm>
              <a:off x="5265775" y="2104500"/>
              <a:ext cx="62200" cy="53325"/>
            </a:xfrm>
            <a:custGeom>
              <a:avLst/>
              <a:gdLst/>
              <a:ahLst/>
              <a:cxnLst/>
              <a:rect l="l" t="t" r="r" b="b"/>
              <a:pathLst>
                <a:path w="2488" h="2133" extrusionOk="0">
                  <a:moveTo>
                    <a:pt x="1065" y="0"/>
                  </a:moveTo>
                  <a:cubicBezTo>
                    <a:pt x="480" y="0"/>
                    <a:pt x="0" y="480"/>
                    <a:pt x="0" y="1065"/>
                  </a:cubicBezTo>
                  <a:cubicBezTo>
                    <a:pt x="0" y="1709"/>
                    <a:pt x="522" y="2133"/>
                    <a:pt x="1068" y="2133"/>
                  </a:cubicBezTo>
                  <a:cubicBezTo>
                    <a:pt x="1329" y="2133"/>
                    <a:pt x="1595" y="2036"/>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68"/>
            <p:cNvSpPr/>
            <p:nvPr/>
          </p:nvSpPr>
          <p:spPr>
            <a:xfrm>
              <a:off x="5265775" y="2180700"/>
              <a:ext cx="62200" cy="53350"/>
            </a:xfrm>
            <a:custGeom>
              <a:avLst/>
              <a:gdLst/>
              <a:ahLst/>
              <a:cxnLst/>
              <a:rect l="l" t="t" r="r" b="b"/>
              <a:pathLst>
                <a:path w="2488" h="2134" extrusionOk="0">
                  <a:moveTo>
                    <a:pt x="1065" y="1"/>
                  </a:moveTo>
                  <a:cubicBezTo>
                    <a:pt x="480" y="1"/>
                    <a:pt x="0" y="472"/>
                    <a:pt x="0" y="1066"/>
                  </a:cubicBezTo>
                  <a:cubicBezTo>
                    <a:pt x="0" y="1709"/>
                    <a:pt x="522" y="2133"/>
                    <a:pt x="1068" y="2133"/>
                  </a:cubicBezTo>
                  <a:cubicBezTo>
                    <a:pt x="1329" y="2133"/>
                    <a:pt x="1595"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68"/>
            <p:cNvSpPr/>
            <p:nvPr/>
          </p:nvSpPr>
          <p:spPr>
            <a:xfrm>
              <a:off x="5265775" y="2256925"/>
              <a:ext cx="62400" cy="53425"/>
            </a:xfrm>
            <a:custGeom>
              <a:avLst/>
              <a:gdLst/>
              <a:ahLst/>
              <a:cxnLst/>
              <a:rect l="l" t="t" r="r" b="b"/>
              <a:pathLst>
                <a:path w="2496" h="2137" extrusionOk="0">
                  <a:moveTo>
                    <a:pt x="1065" y="0"/>
                  </a:moveTo>
                  <a:cubicBezTo>
                    <a:pt x="480" y="0"/>
                    <a:pt x="0" y="472"/>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68"/>
            <p:cNvSpPr/>
            <p:nvPr/>
          </p:nvSpPr>
          <p:spPr>
            <a:xfrm>
              <a:off x="5265775" y="2333125"/>
              <a:ext cx="62200" cy="53350"/>
            </a:xfrm>
            <a:custGeom>
              <a:avLst/>
              <a:gdLst/>
              <a:ahLst/>
              <a:cxnLst/>
              <a:rect l="l" t="t" r="r" b="b"/>
              <a:pathLst>
                <a:path w="2488" h="2134" extrusionOk="0">
                  <a:moveTo>
                    <a:pt x="1065" y="1"/>
                  </a:moveTo>
                  <a:cubicBezTo>
                    <a:pt x="480" y="1"/>
                    <a:pt x="0" y="480"/>
                    <a:pt x="0" y="1066"/>
                  </a:cubicBezTo>
                  <a:cubicBezTo>
                    <a:pt x="0" y="1709"/>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68"/>
            <p:cNvSpPr/>
            <p:nvPr/>
          </p:nvSpPr>
          <p:spPr>
            <a:xfrm>
              <a:off x="5265775" y="2409350"/>
              <a:ext cx="62200" cy="53350"/>
            </a:xfrm>
            <a:custGeom>
              <a:avLst/>
              <a:gdLst/>
              <a:ahLst/>
              <a:cxnLst/>
              <a:rect l="l" t="t" r="r" b="b"/>
              <a:pathLst>
                <a:path w="2488" h="2134" extrusionOk="0">
                  <a:moveTo>
                    <a:pt x="1065" y="0"/>
                  </a:moveTo>
                  <a:cubicBezTo>
                    <a:pt x="480" y="0"/>
                    <a:pt x="0" y="472"/>
                    <a:pt x="0" y="1065"/>
                  </a:cubicBezTo>
                  <a:cubicBezTo>
                    <a:pt x="0" y="1709"/>
                    <a:pt x="522" y="2133"/>
                    <a:pt x="1068" y="2133"/>
                  </a:cubicBezTo>
                  <a:cubicBezTo>
                    <a:pt x="1329" y="2133"/>
                    <a:pt x="1595" y="2036"/>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68"/>
            <p:cNvSpPr/>
            <p:nvPr/>
          </p:nvSpPr>
          <p:spPr>
            <a:xfrm>
              <a:off x="5265775" y="2485550"/>
              <a:ext cx="62200" cy="53350"/>
            </a:xfrm>
            <a:custGeom>
              <a:avLst/>
              <a:gdLst/>
              <a:ahLst/>
              <a:cxnLst/>
              <a:rect l="l" t="t" r="r" b="b"/>
              <a:pathLst>
                <a:path w="2488" h="2134" extrusionOk="0">
                  <a:moveTo>
                    <a:pt x="1065" y="1"/>
                  </a:moveTo>
                  <a:cubicBezTo>
                    <a:pt x="480" y="1"/>
                    <a:pt x="0" y="472"/>
                    <a:pt x="0" y="1066"/>
                  </a:cubicBezTo>
                  <a:cubicBezTo>
                    <a:pt x="0" y="1710"/>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68"/>
            <p:cNvSpPr/>
            <p:nvPr/>
          </p:nvSpPr>
          <p:spPr>
            <a:xfrm>
              <a:off x="5265775" y="2561575"/>
              <a:ext cx="62200" cy="53425"/>
            </a:xfrm>
            <a:custGeom>
              <a:avLst/>
              <a:gdLst/>
              <a:ahLst/>
              <a:cxnLst/>
              <a:rect l="l" t="t" r="r" b="b"/>
              <a:pathLst>
                <a:path w="2488" h="2137" extrusionOk="0">
                  <a:moveTo>
                    <a:pt x="1065" y="0"/>
                  </a:moveTo>
                  <a:cubicBezTo>
                    <a:pt x="480" y="0"/>
                    <a:pt x="0" y="480"/>
                    <a:pt x="0" y="1073"/>
                  </a:cubicBezTo>
                  <a:cubicBezTo>
                    <a:pt x="0" y="1711"/>
                    <a:pt x="521" y="2137"/>
                    <a:pt x="1067" y="2137"/>
                  </a:cubicBezTo>
                  <a:cubicBezTo>
                    <a:pt x="1328" y="2137"/>
                    <a:pt x="1595" y="2039"/>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68"/>
            <p:cNvSpPr/>
            <p:nvPr/>
          </p:nvSpPr>
          <p:spPr>
            <a:xfrm>
              <a:off x="5265775"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68"/>
            <p:cNvSpPr/>
            <p:nvPr/>
          </p:nvSpPr>
          <p:spPr>
            <a:xfrm>
              <a:off x="5341975"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68"/>
            <p:cNvSpPr/>
            <p:nvPr/>
          </p:nvSpPr>
          <p:spPr>
            <a:xfrm>
              <a:off x="5341975"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68"/>
            <p:cNvSpPr/>
            <p:nvPr/>
          </p:nvSpPr>
          <p:spPr>
            <a:xfrm>
              <a:off x="5341975" y="14952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68"/>
            <p:cNvSpPr/>
            <p:nvPr/>
          </p:nvSpPr>
          <p:spPr>
            <a:xfrm>
              <a:off x="5341975" y="1571400"/>
              <a:ext cx="62375" cy="53250"/>
            </a:xfrm>
            <a:custGeom>
              <a:avLst/>
              <a:gdLst/>
              <a:ahLst/>
              <a:cxnLst/>
              <a:rect l="l" t="t" r="r" b="b"/>
              <a:pathLst>
                <a:path w="2495" h="2130" extrusionOk="0">
                  <a:moveTo>
                    <a:pt x="1084" y="1"/>
                  </a:moveTo>
                  <a:cubicBezTo>
                    <a:pt x="1080" y="1"/>
                    <a:pt x="1077" y="1"/>
                    <a:pt x="1074" y="1"/>
                  </a:cubicBezTo>
                  <a:cubicBezTo>
                    <a:pt x="480" y="1"/>
                    <a:pt x="9" y="472"/>
                    <a:pt x="1" y="1066"/>
                  </a:cubicBezTo>
                  <a:cubicBezTo>
                    <a:pt x="1" y="1703"/>
                    <a:pt x="529" y="2129"/>
                    <a:pt x="1077" y="2129"/>
                  </a:cubicBezTo>
                  <a:cubicBezTo>
                    <a:pt x="1339" y="2129"/>
                    <a:pt x="1606" y="2032"/>
                    <a:pt x="1822" y="1813"/>
                  </a:cubicBezTo>
                  <a:cubicBezTo>
                    <a:pt x="2494" y="1149"/>
                    <a:pt x="2020" y="1"/>
                    <a:pt x="108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8"/>
            <p:cNvSpPr/>
            <p:nvPr/>
          </p:nvSpPr>
          <p:spPr>
            <a:xfrm>
              <a:off x="5341975"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68"/>
            <p:cNvSpPr/>
            <p:nvPr/>
          </p:nvSpPr>
          <p:spPr>
            <a:xfrm>
              <a:off x="5341975"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68"/>
            <p:cNvSpPr/>
            <p:nvPr/>
          </p:nvSpPr>
          <p:spPr>
            <a:xfrm>
              <a:off x="5341975"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68"/>
            <p:cNvSpPr/>
            <p:nvPr/>
          </p:nvSpPr>
          <p:spPr>
            <a:xfrm>
              <a:off x="5341975" y="1876050"/>
              <a:ext cx="62425" cy="53275"/>
            </a:xfrm>
            <a:custGeom>
              <a:avLst/>
              <a:gdLst/>
              <a:ahLst/>
              <a:cxnLst/>
              <a:rect l="l" t="t" r="r" b="b"/>
              <a:pathLst>
                <a:path w="2497" h="2131" extrusionOk="0">
                  <a:moveTo>
                    <a:pt x="1074" y="1"/>
                  </a:moveTo>
                  <a:cubicBezTo>
                    <a:pt x="480"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8"/>
            <p:cNvSpPr/>
            <p:nvPr/>
          </p:nvSpPr>
          <p:spPr>
            <a:xfrm>
              <a:off x="5341975"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68"/>
            <p:cNvSpPr/>
            <p:nvPr/>
          </p:nvSpPr>
          <p:spPr>
            <a:xfrm>
              <a:off x="5341975"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68"/>
            <p:cNvSpPr/>
            <p:nvPr/>
          </p:nvSpPr>
          <p:spPr>
            <a:xfrm>
              <a:off x="5341975"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68"/>
            <p:cNvSpPr/>
            <p:nvPr/>
          </p:nvSpPr>
          <p:spPr>
            <a:xfrm>
              <a:off x="5341975"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68"/>
            <p:cNvSpPr/>
            <p:nvPr/>
          </p:nvSpPr>
          <p:spPr>
            <a:xfrm>
              <a:off x="5341975" y="2256925"/>
              <a:ext cx="62575" cy="53425"/>
            </a:xfrm>
            <a:custGeom>
              <a:avLst/>
              <a:gdLst/>
              <a:ahLst/>
              <a:cxnLst/>
              <a:rect l="l" t="t" r="r" b="b"/>
              <a:pathLst>
                <a:path w="2503" h="2137" extrusionOk="0">
                  <a:moveTo>
                    <a:pt x="1084" y="0"/>
                  </a:moveTo>
                  <a:cubicBezTo>
                    <a:pt x="1081"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68"/>
            <p:cNvSpPr/>
            <p:nvPr/>
          </p:nvSpPr>
          <p:spPr>
            <a:xfrm>
              <a:off x="5341975"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68"/>
            <p:cNvSpPr/>
            <p:nvPr/>
          </p:nvSpPr>
          <p:spPr>
            <a:xfrm>
              <a:off x="5341975" y="2485550"/>
              <a:ext cx="62425" cy="53300"/>
            </a:xfrm>
            <a:custGeom>
              <a:avLst/>
              <a:gdLst/>
              <a:ahLst/>
              <a:cxnLst/>
              <a:rect l="l" t="t" r="r" b="b"/>
              <a:pathLst>
                <a:path w="2497" h="2132" extrusionOk="0">
                  <a:moveTo>
                    <a:pt x="1074" y="1"/>
                  </a:moveTo>
                  <a:cubicBezTo>
                    <a:pt x="480" y="1"/>
                    <a:pt x="9" y="480"/>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68"/>
            <p:cNvSpPr/>
            <p:nvPr/>
          </p:nvSpPr>
          <p:spPr>
            <a:xfrm>
              <a:off x="5341975"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68"/>
            <p:cNvSpPr/>
            <p:nvPr/>
          </p:nvSpPr>
          <p:spPr>
            <a:xfrm>
              <a:off x="5341975"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68"/>
            <p:cNvSpPr/>
            <p:nvPr/>
          </p:nvSpPr>
          <p:spPr>
            <a:xfrm>
              <a:off x="5418200" y="134275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68"/>
            <p:cNvSpPr/>
            <p:nvPr/>
          </p:nvSpPr>
          <p:spPr>
            <a:xfrm>
              <a:off x="5418200"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68"/>
            <p:cNvSpPr/>
            <p:nvPr/>
          </p:nvSpPr>
          <p:spPr>
            <a:xfrm>
              <a:off x="5418200"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68"/>
            <p:cNvSpPr/>
            <p:nvPr/>
          </p:nvSpPr>
          <p:spPr>
            <a:xfrm>
              <a:off x="5418200"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68"/>
            <p:cNvSpPr/>
            <p:nvPr/>
          </p:nvSpPr>
          <p:spPr>
            <a:xfrm>
              <a:off x="5418200" y="164740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68"/>
            <p:cNvSpPr/>
            <p:nvPr/>
          </p:nvSpPr>
          <p:spPr>
            <a:xfrm>
              <a:off x="5418200"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68"/>
            <p:cNvSpPr/>
            <p:nvPr/>
          </p:nvSpPr>
          <p:spPr>
            <a:xfrm>
              <a:off x="5418200"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68"/>
            <p:cNvSpPr/>
            <p:nvPr/>
          </p:nvSpPr>
          <p:spPr>
            <a:xfrm>
              <a:off x="5418200"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68"/>
            <p:cNvSpPr/>
            <p:nvPr/>
          </p:nvSpPr>
          <p:spPr>
            <a:xfrm>
              <a:off x="5418200"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68"/>
            <p:cNvSpPr/>
            <p:nvPr/>
          </p:nvSpPr>
          <p:spPr>
            <a:xfrm>
              <a:off x="5418200"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68"/>
            <p:cNvSpPr/>
            <p:nvPr/>
          </p:nvSpPr>
          <p:spPr>
            <a:xfrm>
              <a:off x="5418200"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68"/>
            <p:cNvSpPr/>
            <p:nvPr/>
          </p:nvSpPr>
          <p:spPr>
            <a:xfrm>
              <a:off x="5418200"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68"/>
            <p:cNvSpPr/>
            <p:nvPr/>
          </p:nvSpPr>
          <p:spPr>
            <a:xfrm>
              <a:off x="5418200"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68"/>
            <p:cNvSpPr/>
            <p:nvPr/>
          </p:nvSpPr>
          <p:spPr>
            <a:xfrm>
              <a:off x="5418200"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68"/>
            <p:cNvSpPr/>
            <p:nvPr/>
          </p:nvSpPr>
          <p:spPr>
            <a:xfrm>
              <a:off x="5418200" y="2485550"/>
              <a:ext cx="62425" cy="53300"/>
            </a:xfrm>
            <a:custGeom>
              <a:avLst/>
              <a:gdLst/>
              <a:ahLst/>
              <a:cxnLst/>
              <a:rect l="l" t="t" r="r" b="b"/>
              <a:pathLst>
                <a:path w="2497" h="2132" extrusionOk="0">
                  <a:moveTo>
                    <a:pt x="1065" y="1"/>
                  </a:moveTo>
                  <a:cubicBezTo>
                    <a:pt x="480" y="1"/>
                    <a:pt x="0" y="472"/>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68"/>
            <p:cNvSpPr/>
            <p:nvPr/>
          </p:nvSpPr>
          <p:spPr>
            <a:xfrm>
              <a:off x="5418200"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68"/>
            <p:cNvSpPr/>
            <p:nvPr/>
          </p:nvSpPr>
          <p:spPr>
            <a:xfrm>
              <a:off x="5418200"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68"/>
            <p:cNvSpPr/>
            <p:nvPr/>
          </p:nvSpPr>
          <p:spPr>
            <a:xfrm>
              <a:off x="5418200"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68"/>
            <p:cNvSpPr/>
            <p:nvPr/>
          </p:nvSpPr>
          <p:spPr>
            <a:xfrm>
              <a:off x="5494400" y="1266550"/>
              <a:ext cx="62225" cy="53450"/>
            </a:xfrm>
            <a:custGeom>
              <a:avLst/>
              <a:gdLst/>
              <a:ahLst/>
              <a:cxnLst/>
              <a:rect l="l" t="t" r="r" b="b"/>
              <a:pathLst>
                <a:path w="2489" h="2138" extrusionOk="0">
                  <a:moveTo>
                    <a:pt x="1066" y="0"/>
                  </a:moveTo>
                  <a:cubicBezTo>
                    <a:pt x="480" y="9"/>
                    <a:pt x="1" y="480"/>
                    <a:pt x="1" y="1074"/>
                  </a:cubicBezTo>
                  <a:cubicBezTo>
                    <a:pt x="1" y="1711"/>
                    <a:pt x="525" y="2137"/>
                    <a:pt x="1074" y="2137"/>
                  </a:cubicBezTo>
                  <a:cubicBezTo>
                    <a:pt x="1336" y="2137"/>
                    <a:pt x="1604"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68"/>
            <p:cNvSpPr/>
            <p:nvPr/>
          </p:nvSpPr>
          <p:spPr>
            <a:xfrm>
              <a:off x="5494400"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68"/>
            <p:cNvSpPr/>
            <p:nvPr/>
          </p:nvSpPr>
          <p:spPr>
            <a:xfrm>
              <a:off x="54944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68"/>
            <p:cNvSpPr/>
            <p:nvPr/>
          </p:nvSpPr>
          <p:spPr>
            <a:xfrm>
              <a:off x="54944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68"/>
            <p:cNvSpPr/>
            <p:nvPr/>
          </p:nvSpPr>
          <p:spPr>
            <a:xfrm>
              <a:off x="5494400" y="1571400"/>
              <a:ext cx="62225" cy="53250"/>
            </a:xfrm>
            <a:custGeom>
              <a:avLst/>
              <a:gdLst/>
              <a:ahLst/>
              <a:cxnLst/>
              <a:rect l="l" t="t" r="r" b="b"/>
              <a:pathLst>
                <a:path w="2489" h="2130" extrusionOk="0">
                  <a:moveTo>
                    <a:pt x="1066" y="1"/>
                  </a:moveTo>
                  <a:cubicBezTo>
                    <a:pt x="480" y="1"/>
                    <a:pt x="1" y="472"/>
                    <a:pt x="1" y="1066"/>
                  </a:cubicBezTo>
                  <a:cubicBezTo>
                    <a:pt x="1" y="1703"/>
                    <a:pt x="525" y="2129"/>
                    <a:pt x="1074" y="2129"/>
                  </a:cubicBezTo>
                  <a:cubicBezTo>
                    <a:pt x="1336" y="2129"/>
                    <a:pt x="1604"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68"/>
            <p:cNvSpPr/>
            <p:nvPr/>
          </p:nvSpPr>
          <p:spPr>
            <a:xfrm>
              <a:off x="63323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68"/>
            <p:cNvSpPr/>
            <p:nvPr/>
          </p:nvSpPr>
          <p:spPr>
            <a:xfrm>
              <a:off x="63323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68"/>
            <p:cNvSpPr/>
            <p:nvPr/>
          </p:nvSpPr>
          <p:spPr>
            <a:xfrm>
              <a:off x="6408350" y="1418975"/>
              <a:ext cx="62425" cy="53350"/>
            </a:xfrm>
            <a:custGeom>
              <a:avLst/>
              <a:gdLst/>
              <a:ahLst/>
              <a:cxnLst/>
              <a:rect l="l" t="t" r="r" b="b"/>
              <a:pathLst>
                <a:path w="2497" h="2134" extrusionOk="0">
                  <a:moveTo>
                    <a:pt x="1074" y="1"/>
                  </a:moveTo>
                  <a:cubicBezTo>
                    <a:pt x="481" y="1"/>
                    <a:pt x="9" y="480"/>
                    <a:pt x="1" y="1065"/>
                  </a:cubicBezTo>
                  <a:cubicBezTo>
                    <a:pt x="1" y="1709"/>
                    <a:pt x="526" y="2133"/>
                    <a:pt x="1075" y="2133"/>
                  </a:cubicBezTo>
                  <a:cubicBezTo>
                    <a:pt x="1337" y="2133"/>
                    <a:pt x="1604"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68"/>
            <p:cNvSpPr/>
            <p:nvPr/>
          </p:nvSpPr>
          <p:spPr>
            <a:xfrm>
              <a:off x="6408350" y="14952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68"/>
            <p:cNvSpPr/>
            <p:nvPr/>
          </p:nvSpPr>
          <p:spPr>
            <a:xfrm>
              <a:off x="6484575" y="1342750"/>
              <a:ext cx="62425" cy="53450"/>
            </a:xfrm>
            <a:custGeom>
              <a:avLst/>
              <a:gdLst/>
              <a:ahLst/>
              <a:cxnLst/>
              <a:rect l="l" t="t" r="r" b="b"/>
              <a:pathLst>
                <a:path w="2497" h="2138" extrusionOk="0">
                  <a:moveTo>
                    <a:pt x="1065" y="1"/>
                  </a:moveTo>
                  <a:cubicBezTo>
                    <a:pt x="480" y="1"/>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68"/>
            <p:cNvSpPr/>
            <p:nvPr/>
          </p:nvSpPr>
          <p:spPr>
            <a:xfrm>
              <a:off x="6484575" y="1418975"/>
              <a:ext cx="62425" cy="53350"/>
            </a:xfrm>
            <a:custGeom>
              <a:avLst/>
              <a:gdLst/>
              <a:ahLst/>
              <a:cxnLst/>
              <a:rect l="l" t="t" r="r" b="b"/>
              <a:pathLst>
                <a:path w="2497" h="2134" extrusionOk="0">
                  <a:moveTo>
                    <a:pt x="1065" y="1"/>
                  </a:moveTo>
                  <a:cubicBezTo>
                    <a:pt x="480" y="1"/>
                    <a:pt x="1"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68"/>
            <p:cNvSpPr/>
            <p:nvPr/>
          </p:nvSpPr>
          <p:spPr>
            <a:xfrm>
              <a:off x="6484575" y="1495200"/>
              <a:ext cx="62425" cy="53325"/>
            </a:xfrm>
            <a:custGeom>
              <a:avLst/>
              <a:gdLst/>
              <a:ahLst/>
              <a:cxnLst/>
              <a:rect l="l" t="t" r="r" b="b"/>
              <a:pathLst>
                <a:path w="2497" h="2133"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68"/>
            <p:cNvSpPr/>
            <p:nvPr/>
          </p:nvSpPr>
          <p:spPr>
            <a:xfrm>
              <a:off x="65608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68"/>
            <p:cNvSpPr/>
            <p:nvPr/>
          </p:nvSpPr>
          <p:spPr>
            <a:xfrm>
              <a:off x="65608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68"/>
            <p:cNvSpPr/>
            <p:nvPr/>
          </p:nvSpPr>
          <p:spPr>
            <a:xfrm>
              <a:off x="663700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68"/>
            <p:cNvSpPr/>
            <p:nvPr/>
          </p:nvSpPr>
          <p:spPr>
            <a:xfrm>
              <a:off x="7094075" y="14952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68"/>
            <p:cNvSpPr/>
            <p:nvPr/>
          </p:nvSpPr>
          <p:spPr>
            <a:xfrm>
              <a:off x="671322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68"/>
            <p:cNvSpPr/>
            <p:nvPr/>
          </p:nvSpPr>
          <p:spPr>
            <a:xfrm>
              <a:off x="678922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68"/>
            <p:cNvSpPr/>
            <p:nvPr/>
          </p:nvSpPr>
          <p:spPr>
            <a:xfrm>
              <a:off x="686565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68"/>
            <p:cNvSpPr/>
            <p:nvPr/>
          </p:nvSpPr>
          <p:spPr>
            <a:xfrm>
              <a:off x="701787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68"/>
            <p:cNvSpPr/>
            <p:nvPr/>
          </p:nvSpPr>
          <p:spPr>
            <a:xfrm>
              <a:off x="69418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68"/>
            <p:cNvSpPr/>
            <p:nvPr/>
          </p:nvSpPr>
          <p:spPr>
            <a:xfrm>
              <a:off x="68656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68"/>
            <p:cNvSpPr/>
            <p:nvPr/>
          </p:nvSpPr>
          <p:spPr>
            <a:xfrm>
              <a:off x="678922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68"/>
            <p:cNvSpPr/>
            <p:nvPr/>
          </p:nvSpPr>
          <p:spPr>
            <a:xfrm>
              <a:off x="671322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68"/>
            <p:cNvSpPr/>
            <p:nvPr/>
          </p:nvSpPr>
          <p:spPr>
            <a:xfrm>
              <a:off x="6637000" y="1495200"/>
              <a:ext cx="62225" cy="53325"/>
            </a:xfrm>
            <a:custGeom>
              <a:avLst/>
              <a:gdLst/>
              <a:ahLst/>
              <a:cxnLst/>
              <a:rect l="l" t="t" r="r" b="b"/>
              <a:pathLst>
                <a:path w="2489" h="2133" extrusionOk="0">
                  <a:moveTo>
                    <a:pt x="1066" y="0"/>
                  </a:moveTo>
                  <a:cubicBezTo>
                    <a:pt x="480"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68"/>
            <p:cNvSpPr/>
            <p:nvPr/>
          </p:nvSpPr>
          <p:spPr>
            <a:xfrm>
              <a:off x="6637000" y="1571400"/>
              <a:ext cx="62225" cy="53250"/>
            </a:xfrm>
            <a:custGeom>
              <a:avLst/>
              <a:gdLst/>
              <a:ahLst/>
              <a:cxnLst/>
              <a:rect l="l" t="t" r="r" b="b"/>
              <a:pathLst>
                <a:path w="2489" h="2130" extrusionOk="0">
                  <a:moveTo>
                    <a:pt x="1066" y="1"/>
                  </a:moveTo>
                  <a:cubicBezTo>
                    <a:pt x="480"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68"/>
            <p:cNvSpPr/>
            <p:nvPr/>
          </p:nvSpPr>
          <p:spPr>
            <a:xfrm>
              <a:off x="65608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68"/>
            <p:cNvSpPr/>
            <p:nvPr/>
          </p:nvSpPr>
          <p:spPr>
            <a:xfrm>
              <a:off x="6484575" y="1571400"/>
              <a:ext cx="62425" cy="53250"/>
            </a:xfrm>
            <a:custGeom>
              <a:avLst/>
              <a:gdLst/>
              <a:ahLst/>
              <a:cxnLst/>
              <a:rect l="l" t="t" r="r" b="b"/>
              <a:pathLst>
                <a:path w="2497" h="2130" extrusionOk="0">
                  <a:moveTo>
                    <a:pt x="1065" y="1"/>
                  </a:moveTo>
                  <a:cubicBezTo>
                    <a:pt x="480" y="1"/>
                    <a:pt x="1" y="472"/>
                    <a:pt x="1" y="1066"/>
                  </a:cubicBezTo>
                  <a:cubicBezTo>
                    <a:pt x="1" y="1703"/>
                    <a:pt x="525" y="2129"/>
                    <a:pt x="1073" y="2129"/>
                  </a:cubicBezTo>
                  <a:cubicBezTo>
                    <a:pt x="1335" y="2129"/>
                    <a:pt x="1603" y="2032"/>
                    <a:pt x="1822"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68"/>
            <p:cNvSpPr/>
            <p:nvPr/>
          </p:nvSpPr>
          <p:spPr>
            <a:xfrm>
              <a:off x="6408350" y="1571400"/>
              <a:ext cx="62425" cy="53250"/>
            </a:xfrm>
            <a:custGeom>
              <a:avLst/>
              <a:gdLst/>
              <a:ahLst/>
              <a:cxnLst/>
              <a:rect l="l" t="t" r="r" b="b"/>
              <a:pathLst>
                <a:path w="2497" h="2130" extrusionOk="0">
                  <a:moveTo>
                    <a:pt x="1074" y="1"/>
                  </a:moveTo>
                  <a:cubicBezTo>
                    <a:pt x="481" y="1"/>
                    <a:pt x="9" y="472"/>
                    <a:pt x="1" y="1066"/>
                  </a:cubicBezTo>
                  <a:cubicBezTo>
                    <a:pt x="1" y="1703"/>
                    <a:pt x="525" y="2129"/>
                    <a:pt x="1074" y="2129"/>
                  </a:cubicBezTo>
                  <a:cubicBezTo>
                    <a:pt x="1336" y="2129"/>
                    <a:pt x="1604"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68"/>
            <p:cNvSpPr/>
            <p:nvPr/>
          </p:nvSpPr>
          <p:spPr>
            <a:xfrm>
              <a:off x="63323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68"/>
            <p:cNvSpPr/>
            <p:nvPr/>
          </p:nvSpPr>
          <p:spPr>
            <a:xfrm>
              <a:off x="587527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68"/>
            <p:cNvSpPr/>
            <p:nvPr/>
          </p:nvSpPr>
          <p:spPr>
            <a:xfrm>
              <a:off x="587527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68"/>
            <p:cNvSpPr/>
            <p:nvPr/>
          </p:nvSpPr>
          <p:spPr>
            <a:xfrm>
              <a:off x="59514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68"/>
            <p:cNvSpPr/>
            <p:nvPr/>
          </p:nvSpPr>
          <p:spPr>
            <a:xfrm>
              <a:off x="59514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68"/>
            <p:cNvSpPr/>
            <p:nvPr/>
          </p:nvSpPr>
          <p:spPr>
            <a:xfrm>
              <a:off x="59514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68"/>
            <p:cNvSpPr/>
            <p:nvPr/>
          </p:nvSpPr>
          <p:spPr>
            <a:xfrm>
              <a:off x="595147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68"/>
            <p:cNvSpPr/>
            <p:nvPr/>
          </p:nvSpPr>
          <p:spPr>
            <a:xfrm>
              <a:off x="595147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68"/>
            <p:cNvSpPr/>
            <p:nvPr/>
          </p:nvSpPr>
          <p:spPr>
            <a:xfrm>
              <a:off x="595147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68"/>
            <p:cNvSpPr/>
            <p:nvPr/>
          </p:nvSpPr>
          <p:spPr>
            <a:xfrm>
              <a:off x="5951475"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68"/>
            <p:cNvSpPr/>
            <p:nvPr/>
          </p:nvSpPr>
          <p:spPr>
            <a:xfrm>
              <a:off x="595147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68"/>
            <p:cNvSpPr/>
            <p:nvPr/>
          </p:nvSpPr>
          <p:spPr>
            <a:xfrm>
              <a:off x="595147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68"/>
            <p:cNvSpPr/>
            <p:nvPr/>
          </p:nvSpPr>
          <p:spPr>
            <a:xfrm>
              <a:off x="6027500" y="141897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68"/>
            <p:cNvSpPr/>
            <p:nvPr/>
          </p:nvSpPr>
          <p:spPr>
            <a:xfrm>
              <a:off x="6027500" y="14952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68"/>
            <p:cNvSpPr/>
            <p:nvPr/>
          </p:nvSpPr>
          <p:spPr>
            <a:xfrm>
              <a:off x="6027500" y="1571400"/>
              <a:ext cx="62425" cy="53250"/>
            </a:xfrm>
            <a:custGeom>
              <a:avLst/>
              <a:gdLst/>
              <a:ahLst/>
              <a:cxnLst/>
              <a:rect l="l" t="t" r="r" b="b"/>
              <a:pathLst>
                <a:path w="2497" h="2130" extrusionOk="0">
                  <a:moveTo>
                    <a:pt x="1073" y="1"/>
                  </a:moveTo>
                  <a:cubicBezTo>
                    <a:pt x="480" y="1"/>
                    <a:pt x="9" y="472"/>
                    <a:pt x="0" y="1066"/>
                  </a:cubicBezTo>
                  <a:cubicBezTo>
                    <a:pt x="0" y="1703"/>
                    <a:pt x="529" y="2129"/>
                    <a:pt x="1077" y="2129"/>
                  </a:cubicBezTo>
                  <a:cubicBezTo>
                    <a:pt x="1339" y="2129"/>
                    <a:pt x="1606"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68"/>
            <p:cNvSpPr/>
            <p:nvPr/>
          </p:nvSpPr>
          <p:spPr>
            <a:xfrm>
              <a:off x="6027500" y="164740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68"/>
            <p:cNvSpPr/>
            <p:nvPr/>
          </p:nvSpPr>
          <p:spPr>
            <a:xfrm>
              <a:off x="6027500" y="172362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68"/>
            <p:cNvSpPr/>
            <p:nvPr/>
          </p:nvSpPr>
          <p:spPr>
            <a:xfrm>
              <a:off x="6027500" y="179985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68"/>
            <p:cNvSpPr/>
            <p:nvPr/>
          </p:nvSpPr>
          <p:spPr>
            <a:xfrm>
              <a:off x="6027500" y="1876050"/>
              <a:ext cx="62425" cy="53350"/>
            </a:xfrm>
            <a:custGeom>
              <a:avLst/>
              <a:gdLst/>
              <a:ahLst/>
              <a:cxnLst/>
              <a:rect l="l" t="t" r="r" b="b"/>
              <a:pathLst>
                <a:path w="2497" h="2134" extrusionOk="0">
                  <a:moveTo>
                    <a:pt x="1073" y="1"/>
                  </a:moveTo>
                  <a:cubicBezTo>
                    <a:pt x="480" y="1"/>
                    <a:pt x="9" y="472"/>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68"/>
            <p:cNvSpPr/>
            <p:nvPr/>
          </p:nvSpPr>
          <p:spPr>
            <a:xfrm>
              <a:off x="6027500" y="1952050"/>
              <a:ext cx="62425" cy="53450"/>
            </a:xfrm>
            <a:custGeom>
              <a:avLst/>
              <a:gdLst/>
              <a:ahLst/>
              <a:cxnLst/>
              <a:rect l="l" t="t" r="r" b="b"/>
              <a:pathLst>
                <a:path w="2497" h="2138" extrusionOk="0">
                  <a:moveTo>
                    <a:pt x="1073" y="1"/>
                  </a:moveTo>
                  <a:cubicBezTo>
                    <a:pt x="480" y="9"/>
                    <a:pt x="9" y="481"/>
                    <a:pt x="0" y="1074"/>
                  </a:cubicBezTo>
                  <a:cubicBezTo>
                    <a:pt x="0" y="1712"/>
                    <a:pt x="529" y="2138"/>
                    <a:pt x="1077" y="2138"/>
                  </a:cubicBezTo>
                  <a:cubicBezTo>
                    <a:pt x="1339" y="2138"/>
                    <a:pt x="1606"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68"/>
            <p:cNvSpPr/>
            <p:nvPr/>
          </p:nvSpPr>
          <p:spPr>
            <a:xfrm>
              <a:off x="6103700"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68"/>
            <p:cNvSpPr/>
            <p:nvPr/>
          </p:nvSpPr>
          <p:spPr>
            <a:xfrm>
              <a:off x="6103700" y="14952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68"/>
            <p:cNvSpPr/>
            <p:nvPr/>
          </p:nvSpPr>
          <p:spPr>
            <a:xfrm>
              <a:off x="6103700"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68"/>
            <p:cNvSpPr/>
            <p:nvPr/>
          </p:nvSpPr>
          <p:spPr>
            <a:xfrm>
              <a:off x="6103700"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68"/>
            <p:cNvSpPr/>
            <p:nvPr/>
          </p:nvSpPr>
          <p:spPr>
            <a:xfrm>
              <a:off x="6103700" y="172362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68"/>
            <p:cNvSpPr/>
            <p:nvPr/>
          </p:nvSpPr>
          <p:spPr>
            <a:xfrm>
              <a:off x="6103700" y="17998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68"/>
            <p:cNvSpPr/>
            <p:nvPr/>
          </p:nvSpPr>
          <p:spPr>
            <a:xfrm>
              <a:off x="6103700" y="1876050"/>
              <a:ext cx="62425" cy="53275"/>
            </a:xfrm>
            <a:custGeom>
              <a:avLst/>
              <a:gdLst/>
              <a:ahLst/>
              <a:cxnLst/>
              <a:rect l="l" t="t" r="r" b="b"/>
              <a:pathLst>
                <a:path w="2497" h="2131" extrusionOk="0">
                  <a:moveTo>
                    <a:pt x="1066" y="1"/>
                  </a:moveTo>
                  <a:cubicBezTo>
                    <a:pt x="481" y="1"/>
                    <a:pt x="9" y="472"/>
                    <a:pt x="1" y="1066"/>
                  </a:cubicBezTo>
                  <a:cubicBezTo>
                    <a:pt x="1" y="1707"/>
                    <a:pt x="523" y="2131"/>
                    <a:pt x="1070" y="2131"/>
                  </a:cubicBezTo>
                  <a:cubicBezTo>
                    <a:pt x="1333" y="2131"/>
                    <a:pt x="1603" y="2033"/>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68"/>
            <p:cNvSpPr/>
            <p:nvPr/>
          </p:nvSpPr>
          <p:spPr>
            <a:xfrm>
              <a:off x="6103700"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68"/>
            <p:cNvSpPr/>
            <p:nvPr/>
          </p:nvSpPr>
          <p:spPr>
            <a:xfrm>
              <a:off x="61799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68"/>
            <p:cNvSpPr/>
            <p:nvPr/>
          </p:nvSpPr>
          <p:spPr>
            <a:xfrm>
              <a:off x="61799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68"/>
            <p:cNvSpPr/>
            <p:nvPr/>
          </p:nvSpPr>
          <p:spPr>
            <a:xfrm>
              <a:off x="61799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68"/>
            <p:cNvSpPr/>
            <p:nvPr/>
          </p:nvSpPr>
          <p:spPr>
            <a:xfrm>
              <a:off x="6256150" y="141897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68"/>
            <p:cNvSpPr/>
            <p:nvPr/>
          </p:nvSpPr>
          <p:spPr>
            <a:xfrm>
              <a:off x="6256150" y="149520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68"/>
            <p:cNvSpPr/>
            <p:nvPr/>
          </p:nvSpPr>
          <p:spPr>
            <a:xfrm>
              <a:off x="6256150" y="1571400"/>
              <a:ext cx="62200" cy="53250"/>
            </a:xfrm>
            <a:custGeom>
              <a:avLst/>
              <a:gdLst/>
              <a:ahLst/>
              <a:cxnLst/>
              <a:rect l="l" t="t" r="r" b="b"/>
              <a:pathLst>
                <a:path w="2488" h="2130" extrusionOk="0">
                  <a:moveTo>
                    <a:pt x="1065" y="1"/>
                  </a:moveTo>
                  <a:cubicBezTo>
                    <a:pt x="480" y="1"/>
                    <a:pt x="0" y="472"/>
                    <a:pt x="0" y="1066"/>
                  </a:cubicBezTo>
                  <a:cubicBezTo>
                    <a:pt x="0" y="1703"/>
                    <a:pt x="524"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68"/>
            <p:cNvSpPr/>
            <p:nvPr/>
          </p:nvSpPr>
          <p:spPr>
            <a:xfrm>
              <a:off x="625615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68"/>
            <p:cNvSpPr/>
            <p:nvPr/>
          </p:nvSpPr>
          <p:spPr>
            <a:xfrm>
              <a:off x="61799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68"/>
            <p:cNvSpPr/>
            <p:nvPr/>
          </p:nvSpPr>
          <p:spPr>
            <a:xfrm>
              <a:off x="61799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68"/>
            <p:cNvSpPr/>
            <p:nvPr/>
          </p:nvSpPr>
          <p:spPr>
            <a:xfrm>
              <a:off x="617992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68"/>
            <p:cNvSpPr/>
            <p:nvPr/>
          </p:nvSpPr>
          <p:spPr>
            <a:xfrm>
              <a:off x="61799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68"/>
            <p:cNvSpPr/>
            <p:nvPr/>
          </p:nvSpPr>
          <p:spPr>
            <a:xfrm>
              <a:off x="61799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68"/>
            <p:cNvSpPr/>
            <p:nvPr/>
          </p:nvSpPr>
          <p:spPr>
            <a:xfrm>
              <a:off x="61799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68"/>
            <p:cNvSpPr/>
            <p:nvPr/>
          </p:nvSpPr>
          <p:spPr>
            <a:xfrm>
              <a:off x="6103700"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68"/>
            <p:cNvSpPr/>
            <p:nvPr/>
          </p:nvSpPr>
          <p:spPr>
            <a:xfrm>
              <a:off x="6027500" y="2028275"/>
              <a:ext cx="62425" cy="53450"/>
            </a:xfrm>
            <a:custGeom>
              <a:avLst/>
              <a:gdLst/>
              <a:ahLst/>
              <a:cxnLst/>
              <a:rect l="l" t="t" r="r" b="b"/>
              <a:pathLst>
                <a:path w="2497" h="2138" extrusionOk="0">
                  <a:moveTo>
                    <a:pt x="1073" y="1"/>
                  </a:moveTo>
                  <a:cubicBezTo>
                    <a:pt x="480" y="1"/>
                    <a:pt x="9" y="480"/>
                    <a:pt x="0" y="1065"/>
                  </a:cubicBezTo>
                  <a:cubicBezTo>
                    <a:pt x="0" y="1709"/>
                    <a:pt x="529" y="2137"/>
                    <a:pt x="1078" y="2137"/>
                  </a:cubicBezTo>
                  <a:cubicBezTo>
                    <a:pt x="1340" y="2137"/>
                    <a:pt x="1606" y="2040"/>
                    <a:pt x="1821" y="1821"/>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68"/>
            <p:cNvSpPr/>
            <p:nvPr/>
          </p:nvSpPr>
          <p:spPr>
            <a:xfrm>
              <a:off x="6027500" y="21045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68"/>
            <p:cNvSpPr/>
            <p:nvPr/>
          </p:nvSpPr>
          <p:spPr>
            <a:xfrm>
              <a:off x="595147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68"/>
            <p:cNvSpPr/>
            <p:nvPr/>
          </p:nvSpPr>
          <p:spPr>
            <a:xfrm>
              <a:off x="5494400" y="164740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68"/>
            <p:cNvSpPr/>
            <p:nvPr/>
          </p:nvSpPr>
          <p:spPr>
            <a:xfrm>
              <a:off x="54944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68"/>
            <p:cNvSpPr/>
            <p:nvPr/>
          </p:nvSpPr>
          <p:spPr>
            <a:xfrm>
              <a:off x="54944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68"/>
            <p:cNvSpPr/>
            <p:nvPr/>
          </p:nvSpPr>
          <p:spPr>
            <a:xfrm>
              <a:off x="5494400" y="1876050"/>
              <a:ext cx="62225" cy="53300"/>
            </a:xfrm>
            <a:custGeom>
              <a:avLst/>
              <a:gdLst/>
              <a:ahLst/>
              <a:cxnLst/>
              <a:rect l="l" t="t" r="r" b="b"/>
              <a:pathLst>
                <a:path w="2489" h="2132" extrusionOk="0">
                  <a:moveTo>
                    <a:pt x="1066" y="1"/>
                  </a:moveTo>
                  <a:cubicBezTo>
                    <a:pt x="480" y="1"/>
                    <a:pt x="1" y="472"/>
                    <a:pt x="1" y="1066"/>
                  </a:cubicBezTo>
                  <a:cubicBezTo>
                    <a:pt x="1" y="1705"/>
                    <a:pt x="525"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68"/>
            <p:cNvSpPr/>
            <p:nvPr/>
          </p:nvSpPr>
          <p:spPr>
            <a:xfrm>
              <a:off x="5494400" y="1952050"/>
              <a:ext cx="62225" cy="53450"/>
            </a:xfrm>
            <a:custGeom>
              <a:avLst/>
              <a:gdLst/>
              <a:ahLst/>
              <a:cxnLst/>
              <a:rect l="l" t="t" r="r" b="b"/>
              <a:pathLst>
                <a:path w="2489" h="2138" extrusionOk="0">
                  <a:moveTo>
                    <a:pt x="1066" y="1"/>
                  </a:moveTo>
                  <a:cubicBezTo>
                    <a:pt x="480" y="9"/>
                    <a:pt x="1" y="481"/>
                    <a:pt x="1" y="1074"/>
                  </a:cubicBezTo>
                  <a:cubicBezTo>
                    <a:pt x="1" y="1712"/>
                    <a:pt x="525"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68"/>
            <p:cNvSpPr/>
            <p:nvPr/>
          </p:nvSpPr>
          <p:spPr>
            <a:xfrm>
              <a:off x="5494400"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68"/>
            <p:cNvSpPr/>
            <p:nvPr/>
          </p:nvSpPr>
          <p:spPr>
            <a:xfrm>
              <a:off x="54944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68"/>
            <p:cNvSpPr/>
            <p:nvPr/>
          </p:nvSpPr>
          <p:spPr>
            <a:xfrm>
              <a:off x="54944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68"/>
            <p:cNvSpPr/>
            <p:nvPr/>
          </p:nvSpPr>
          <p:spPr>
            <a:xfrm>
              <a:off x="54944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68"/>
            <p:cNvSpPr/>
            <p:nvPr/>
          </p:nvSpPr>
          <p:spPr>
            <a:xfrm>
              <a:off x="5494400"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68"/>
            <p:cNvSpPr/>
            <p:nvPr/>
          </p:nvSpPr>
          <p:spPr>
            <a:xfrm>
              <a:off x="54944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3"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68"/>
            <p:cNvSpPr/>
            <p:nvPr/>
          </p:nvSpPr>
          <p:spPr>
            <a:xfrm>
              <a:off x="5494400" y="2561575"/>
              <a:ext cx="62225" cy="53425"/>
            </a:xfrm>
            <a:custGeom>
              <a:avLst/>
              <a:gdLst/>
              <a:ahLst/>
              <a:cxnLst/>
              <a:rect l="l" t="t" r="r" b="b"/>
              <a:pathLst>
                <a:path w="2489" h="2137" extrusionOk="0">
                  <a:moveTo>
                    <a:pt x="1066" y="0"/>
                  </a:moveTo>
                  <a:cubicBezTo>
                    <a:pt x="480" y="0"/>
                    <a:pt x="1" y="480"/>
                    <a:pt x="1" y="1073"/>
                  </a:cubicBezTo>
                  <a:cubicBezTo>
                    <a:pt x="1" y="1711"/>
                    <a:pt x="522" y="2137"/>
                    <a:pt x="1067" y="2137"/>
                  </a:cubicBezTo>
                  <a:cubicBezTo>
                    <a:pt x="1329" y="2137"/>
                    <a:pt x="1595" y="2039"/>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68"/>
            <p:cNvSpPr/>
            <p:nvPr/>
          </p:nvSpPr>
          <p:spPr>
            <a:xfrm>
              <a:off x="5494400" y="2637775"/>
              <a:ext cx="62225" cy="53450"/>
            </a:xfrm>
            <a:custGeom>
              <a:avLst/>
              <a:gdLst/>
              <a:ahLst/>
              <a:cxnLst/>
              <a:rect l="l" t="t" r="r" b="b"/>
              <a:pathLst>
                <a:path w="2489" h="2138" extrusionOk="0">
                  <a:moveTo>
                    <a:pt x="1066" y="1"/>
                  </a:moveTo>
                  <a:cubicBezTo>
                    <a:pt x="480" y="1"/>
                    <a:pt x="1" y="480"/>
                    <a:pt x="1" y="1074"/>
                  </a:cubicBezTo>
                  <a:cubicBezTo>
                    <a:pt x="1" y="1712"/>
                    <a:pt x="525" y="2137"/>
                    <a:pt x="1074" y="2137"/>
                  </a:cubicBezTo>
                  <a:cubicBezTo>
                    <a:pt x="1336" y="2137"/>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68"/>
            <p:cNvSpPr/>
            <p:nvPr/>
          </p:nvSpPr>
          <p:spPr>
            <a:xfrm>
              <a:off x="549440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68"/>
            <p:cNvSpPr/>
            <p:nvPr/>
          </p:nvSpPr>
          <p:spPr>
            <a:xfrm>
              <a:off x="549440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68"/>
            <p:cNvSpPr/>
            <p:nvPr/>
          </p:nvSpPr>
          <p:spPr>
            <a:xfrm>
              <a:off x="5570625" y="1266550"/>
              <a:ext cx="62200" cy="53450"/>
            </a:xfrm>
            <a:custGeom>
              <a:avLst/>
              <a:gdLst/>
              <a:ahLst/>
              <a:cxnLst/>
              <a:rect l="l" t="t" r="r" b="b"/>
              <a:pathLst>
                <a:path w="2488" h="2138" extrusionOk="0">
                  <a:moveTo>
                    <a:pt x="1065" y="0"/>
                  </a:moveTo>
                  <a:cubicBezTo>
                    <a:pt x="472" y="9"/>
                    <a:pt x="0" y="480"/>
                    <a:pt x="0" y="1074"/>
                  </a:cubicBezTo>
                  <a:cubicBezTo>
                    <a:pt x="0" y="1711"/>
                    <a:pt x="525" y="2137"/>
                    <a:pt x="1071" y="2137"/>
                  </a:cubicBezTo>
                  <a:cubicBezTo>
                    <a:pt x="1332" y="2137"/>
                    <a:pt x="1598" y="2040"/>
                    <a:pt x="1813" y="1821"/>
                  </a:cubicBezTo>
                  <a:cubicBezTo>
                    <a:pt x="2488" y="1155"/>
                    <a:pt x="2016" y="9"/>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68"/>
            <p:cNvSpPr/>
            <p:nvPr/>
          </p:nvSpPr>
          <p:spPr>
            <a:xfrm>
              <a:off x="5570625" y="134275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68"/>
            <p:cNvSpPr/>
            <p:nvPr/>
          </p:nvSpPr>
          <p:spPr>
            <a:xfrm>
              <a:off x="5570625" y="141897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68"/>
            <p:cNvSpPr/>
            <p:nvPr/>
          </p:nvSpPr>
          <p:spPr>
            <a:xfrm>
              <a:off x="5570625" y="1495200"/>
              <a:ext cx="62200" cy="53325"/>
            </a:xfrm>
            <a:custGeom>
              <a:avLst/>
              <a:gdLst/>
              <a:ahLst/>
              <a:cxnLst/>
              <a:rect l="l" t="t" r="r" b="b"/>
              <a:pathLst>
                <a:path w="2488" h="2133" extrusionOk="0">
                  <a:moveTo>
                    <a:pt x="1065" y="0"/>
                  </a:moveTo>
                  <a:cubicBezTo>
                    <a:pt x="472" y="0"/>
                    <a:pt x="0" y="472"/>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68"/>
            <p:cNvSpPr/>
            <p:nvPr/>
          </p:nvSpPr>
          <p:spPr>
            <a:xfrm>
              <a:off x="5570625" y="1571400"/>
              <a:ext cx="62200" cy="53250"/>
            </a:xfrm>
            <a:custGeom>
              <a:avLst/>
              <a:gdLst/>
              <a:ahLst/>
              <a:cxnLst/>
              <a:rect l="l" t="t" r="r" b="b"/>
              <a:pathLst>
                <a:path w="2488"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68"/>
            <p:cNvSpPr/>
            <p:nvPr/>
          </p:nvSpPr>
          <p:spPr>
            <a:xfrm>
              <a:off x="5570625" y="164740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68"/>
            <p:cNvSpPr/>
            <p:nvPr/>
          </p:nvSpPr>
          <p:spPr>
            <a:xfrm>
              <a:off x="5570625"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68"/>
            <p:cNvSpPr/>
            <p:nvPr/>
          </p:nvSpPr>
          <p:spPr>
            <a:xfrm>
              <a:off x="5570625"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68"/>
            <p:cNvSpPr/>
            <p:nvPr/>
          </p:nvSpPr>
          <p:spPr>
            <a:xfrm>
              <a:off x="5570625" y="187605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68"/>
            <p:cNvSpPr/>
            <p:nvPr/>
          </p:nvSpPr>
          <p:spPr>
            <a:xfrm>
              <a:off x="5570625" y="1952050"/>
              <a:ext cx="62200" cy="53450"/>
            </a:xfrm>
            <a:custGeom>
              <a:avLst/>
              <a:gdLst/>
              <a:ahLst/>
              <a:cxnLst/>
              <a:rect l="l" t="t" r="r" b="b"/>
              <a:pathLst>
                <a:path w="2488"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68"/>
            <p:cNvSpPr/>
            <p:nvPr/>
          </p:nvSpPr>
          <p:spPr>
            <a:xfrm>
              <a:off x="5570625" y="2028275"/>
              <a:ext cx="62200" cy="53450"/>
            </a:xfrm>
            <a:custGeom>
              <a:avLst/>
              <a:gdLst/>
              <a:ahLst/>
              <a:cxnLst/>
              <a:rect l="l" t="t" r="r" b="b"/>
              <a:pathLst>
                <a:path w="2488" h="2138" extrusionOk="0">
                  <a:moveTo>
                    <a:pt x="1065" y="1"/>
                  </a:moveTo>
                  <a:cubicBezTo>
                    <a:pt x="472" y="1"/>
                    <a:pt x="0" y="480"/>
                    <a:pt x="0" y="1065"/>
                  </a:cubicBezTo>
                  <a:cubicBezTo>
                    <a:pt x="0" y="1709"/>
                    <a:pt x="526" y="2137"/>
                    <a:pt x="1072" y="2137"/>
                  </a:cubicBezTo>
                  <a:cubicBezTo>
                    <a:pt x="1332" y="2137"/>
                    <a:pt x="1598" y="2040"/>
                    <a:pt x="1813" y="1821"/>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68"/>
            <p:cNvSpPr/>
            <p:nvPr/>
          </p:nvSpPr>
          <p:spPr>
            <a:xfrm>
              <a:off x="5570625"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68"/>
            <p:cNvSpPr/>
            <p:nvPr/>
          </p:nvSpPr>
          <p:spPr>
            <a:xfrm>
              <a:off x="5570625" y="218070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8"/>
            <p:cNvSpPr/>
            <p:nvPr/>
          </p:nvSpPr>
          <p:spPr>
            <a:xfrm>
              <a:off x="5570625" y="2256925"/>
              <a:ext cx="62425" cy="53425"/>
            </a:xfrm>
            <a:custGeom>
              <a:avLst/>
              <a:gdLst/>
              <a:ahLst/>
              <a:cxnLst/>
              <a:rect l="l" t="t" r="r" b="b"/>
              <a:pathLst>
                <a:path w="2497" h="2137" extrusionOk="0">
                  <a:moveTo>
                    <a:pt x="1065" y="0"/>
                  </a:moveTo>
                  <a:cubicBezTo>
                    <a:pt x="472" y="0"/>
                    <a:pt x="0" y="480"/>
                    <a:pt x="0" y="1065"/>
                  </a:cubicBezTo>
                  <a:cubicBezTo>
                    <a:pt x="0" y="1709"/>
                    <a:pt x="526"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68"/>
            <p:cNvSpPr/>
            <p:nvPr/>
          </p:nvSpPr>
          <p:spPr>
            <a:xfrm>
              <a:off x="5570625" y="2333125"/>
              <a:ext cx="62200" cy="53450"/>
            </a:xfrm>
            <a:custGeom>
              <a:avLst/>
              <a:gdLst/>
              <a:ahLst/>
              <a:cxnLst/>
              <a:rect l="l" t="t" r="r" b="b"/>
              <a:pathLst>
                <a:path w="2488" h="2138" extrusionOk="0">
                  <a:moveTo>
                    <a:pt x="1065" y="1"/>
                  </a:moveTo>
                  <a:cubicBezTo>
                    <a:pt x="472" y="1"/>
                    <a:pt x="0" y="480"/>
                    <a:pt x="0" y="1066"/>
                  </a:cubicBezTo>
                  <a:cubicBezTo>
                    <a:pt x="0" y="1709"/>
                    <a:pt x="526" y="2137"/>
                    <a:pt x="1072" y="2137"/>
                  </a:cubicBezTo>
                  <a:cubicBezTo>
                    <a:pt x="1332" y="2137"/>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68"/>
            <p:cNvSpPr/>
            <p:nvPr/>
          </p:nvSpPr>
          <p:spPr>
            <a:xfrm>
              <a:off x="5570625" y="2485550"/>
              <a:ext cx="62200" cy="53300"/>
            </a:xfrm>
            <a:custGeom>
              <a:avLst/>
              <a:gdLst/>
              <a:ahLst/>
              <a:cxnLst/>
              <a:rect l="l" t="t" r="r" b="b"/>
              <a:pathLst>
                <a:path w="2488" h="2132" extrusionOk="0">
                  <a:moveTo>
                    <a:pt x="1065" y="1"/>
                  </a:moveTo>
                  <a:cubicBezTo>
                    <a:pt x="480" y="1"/>
                    <a:pt x="0" y="480"/>
                    <a:pt x="0" y="1066"/>
                  </a:cubicBezTo>
                  <a:cubicBezTo>
                    <a:pt x="0" y="1708"/>
                    <a:pt x="523" y="2131"/>
                    <a:pt x="1070"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68"/>
            <p:cNvSpPr/>
            <p:nvPr/>
          </p:nvSpPr>
          <p:spPr>
            <a:xfrm>
              <a:off x="5570625" y="2561575"/>
              <a:ext cx="62200" cy="53425"/>
            </a:xfrm>
            <a:custGeom>
              <a:avLst/>
              <a:gdLst/>
              <a:ahLst/>
              <a:cxnLst/>
              <a:rect l="l" t="t" r="r" b="b"/>
              <a:pathLst>
                <a:path w="2488"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68"/>
            <p:cNvSpPr/>
            <p:nvPr/>
          </p:nvSpPr>
          <p:spPr>
            <a:xfrm>
              <a:off x="55706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68"/>
            <p:cNvSpPr/>
            <p:nvPr/>
          </p:nvSpPr>
          <p:spPr>
            <a:xfrm>
              <a:off x="5570625" y="2866425"/>
              <a:ext cx="62200" cy="53275"/>
            </a:xfrm>
            <a:custGeom>
              <a:avLst/>
              <a:gdLst/>
              <a:ahLst/>
              <a:cxnLst/>
              <a:rect l="l" t="t" r="r" b="b"/>
              <a:pathLst>
                <a:path w="2488"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68"/>
            <p:cNvSpPr/>
            <p:nvPr/>
          </p:nvSpPr>
          <p:spPr>
            <a:xfrm>
              <a:off x="5570625" y="2790200"/>
              <a:ext cx="62200" cy="53350"/>
            </a:xfrm>
            <a:custGeom>
              <a:avLst/>
              <a:gdLst/>
              <a:ahLst/>
              <a:cxnLst/>
              <a:rect l="l" t="t" r="r" b="b"/>
              <a:pathLst>
                <a:path w="2488" h="2134" extrusionOk="0">
                  <a:moveTo>
                    <a:pt x="1065" y="1"/>
                  </a:moveTo>
                  <a:cubicBezTo>
                    <a:pt x="472" y="1"/>
                    <a:pt x="0" y="472"/>
                    <a:pt x="0" y="1066"/>
                  </a:cubicBezTo>
                  <a:cubicBezTo>
                    <a:pt x="0" y="1709"/>
                    <a:pt x="526" y="2134"/>
                    <a:pt x="1072" y="2134"/>
                  </a:cubicBezTo>
                  <a:cubicBezTo>
                    <a:pt x="1333"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68"/>
            <p:cNvSpPr/>
            <p:nvPr/>
          </p:nvSpPr>
          <p:spPr>
            <a:xfrm>
              <a:off x="5570625"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8"/>
            <p:cNvSpPr/>
            <p:nvPr/>
          </p:nvSpPr>
          <p:spPr>
            <a:xfrm>
              <a:off x="56468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68"/>
            <p:cNvSpPr/>
            <p:nvPr/>
          </p:nvSpPr>
          <p:spPr>
            <a:xfrm>
              <a:off x="56468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8"/>
            <p:cNvSpPr/>
            <p:nvPr/>
          </p:nvSpPr>
          <p:spPr>
            <a:xfrm>
              <a:off x="56468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68"/>
            <p:cNvSpPr/>
            <p:nvPr/>
          </p:nvSpPr>
          <p:spPr>
            <a:xfrm>
              <a:off x="564682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68"/>
            <p:cNvSpPr/>
            <p:nvPr/>
          </p:nvSpPr>
          <p:spPr>
            <a:xfrm>
              <a:off x="56468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68"/>
            <p:cNvSpPr/>
            <p:nvPr/>
          </p:nvSpPr>
          <p:spPr>
            <a:xfrm>
              <a:off x="56468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68"/>
            <p:cNvSpPr/>
            <p:nvPr/>
          </p:nvSpPr>
          <p:spPr>
            <a:xfrm>
              <a:off x="5646825" y="1876050"/>
              <a:ext cx="62225" cy="53350"/>
            </a:xfrm>
            <a:custGeom>
              <a:avLst/>
              <a:gdLst/>
              <a:ahLst/>
              <a:cxnLst/>
              <a:rect l="l" t="t" r="r" b="b"/>
              <a:pathLst>
                <a:path w="2489" h="2134" extrusionOk="0">
                  <a:moveTo>
                    <a:pt x="1066" y="1"/>
                  </a:moveTo>
                  <a:cubicBezTo>
                    <a:pt x="472"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68"/>
            <p:cNvSpPr/>
            <p:nvPr/>
          </p:nvSpPr>
          <p:spPr>
            <a:xfrm>
              <a:off x="56468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68"/>
            <p:cNvSpPr/>
            <p:nvPr/>
          </p:nvSpPr>
          <p:spPr>
            <a:xfrm>
              <a:off x="56468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68"/>
            <p:cNvSpPr/>
            <p:nvPr/>
          </p:nvSpPr>
          <p:spPr>
            <a:xfrm>
              <a:off x="56468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68"/>
            <p:cNvSpPr/>
            <p:nvPr/>
          </p:nvSpPr>
          <p:spPr>
            <a:xfrm>
              <a:off x="56468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68"/>
            <p:cNvSpPr/>
            <p:nvPr/>
          </p:nvSpPr>
          <p:spPr>
            <a:xfrm>
              <a:off x="5646825"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68"/>
            <p:cNvSpPr/>
            <p:nvPr/>
          </p:nvSpPr>
          <p:spPr>
            <a:xfrm>
              <a:off x="56468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68"/>
            <p:cNvSpPr/>
            <p:nvPr/>
          </p:nvSpPr>
          <p:spPr>
            <a:xfrm>
              <a:off x="5646825" y="2485550"/>
              <a:ext cx="62225" cy="53300"/>
            </a:xfrm>
            <a:custGeom>
              <a:avLst/>
              <a:gdLst/>
              <a:ahLst/>
              <a:cxnLst/>
              <a:rect l="l" t="t" r="r" b="b"/>
              <a:pathLst>
                <a:path w="2489" h="2132" extrusionOk="0">
                  <a:moveTo>
                    <a:pt x="1066" y="1"/>
                  </a:moveTo>
                  <a:cubicBezTo>
                    <a:pt x="472" y="1"/>
                    <a:pt x="1" y="472"/>
                    <a:pt x="1" y="1066"/>
                  </a:cubicBezTo>
                  <a:cubicBezTo>
                    <a:pt x="1" y="1708"/>
                    <a:pt x="523" y="2131"/>
                    <a:pt x="1068" y="2131"/>
                  </a:cubicBezTo>
                  <a:cubicBezTo>
                    <a:pt x="1330" y="2131"/>
                    <a:pt x="1597" y="2033"/>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68"/>
            <p:cNvSpPr/>
            <p:nvPr/>
          </p:nvSpPr>
          <p:spPr>
            <a:xfrm>
              <a:off x="56468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68"/>
            <p:cNvSpPr/>
            <p:nvPr/>
          </p:nvSpPr>
          <p:spPr>
            <a:xfrm>
              <a:off x="56468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68"/>
            <p:cNvSpPr/>
            <p:nvPr/>
          </p:nvSpPr>
          <p:spPr>
            <a:xfrm>
              <a:off x="5646825" y="2637775"/>
              <a:ext cx="62225" cy="53450"/>
            </a:xfrm>
            <a:custGeom>
              <a:avLst/>
              <a:gdLst/>
              <a:ahLst/>
              <a:cxnLst/>
              <a:rect l="l" t="t" r="r" b="b"/>
              <a:pathLst>
                <a:path w="2489" h="2138" extrusionOk="0">
                  <a:moveTo>
                    <a:pt x="1066" y="1"/>
                  </a:moveTo>
                  <a:cubicBezTo>
                    <a:pt x="472" y="1"/>
                    <a:pt x="1" y="480"/>
                    <a:pt x="1" y="1074"/>
                  </a:cubicBezTo>
                  <a:cubicBezTo>
                    <a:pt x="1" y="1712"/>
                    <a:pt x="525" y="2137"/>
                    <a:pt x="1071" y="2137"/>
                  </a:cubicBezTo>
                  <a:cubicBezTo>
                    <a:pt x="1332" y="2137"/>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68"/>
            <p:cNvSpPr/>
            <p:nvPr/>
          </p:nvSpPr>
          <p:spPr>
            <a:xfrm>
              <a:off x="5723050"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68"/>
            <p:cNvSpPr/>
            <p:nvPr/>
          </p:nvSpPr>
          <p:spPr>
            <a:xfrm>
              <a:off x="5723050"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68"/>
            <p:cNvSpPr/>
            <p:nvPr/>
          </p:nvSpPr>
          <p:spPr>
            <a:xfrm>
              <a:off x="5723050" y="1571400"/>
              <a:ext cx="62150" cy="53250"/>
            </a:xfrm>
            <a:custGeom>
              <a:avLst/>
              <a:gdLst/>
              <a:ahLst/>
              <a:cxnLst/>
              <a:rect l="l" t="t" r="r" b="b"/>
              <a:pathLst>
                <a:path w="2486" h="2130" extrusionOk="0">
                  <a:moveTo>
                    <a:pt x="1075" y="1"/>
                  </a:moveTo>
                  <a:cubicBezTo>
                    <a:pt x="1072" y="1"/>
                    <a:pt x="1069" y="1"/>
                    <a:pt x="1065" y="1"/>
                  </a:cubicBezTo>
                  <a:cubicBezTo>
                    <a:pt x="472" y="1"/>
                    <a:pt x="0" y="472"/>
                    <a:pt x="0" y="1066"/>
                  </a:cubicBezTo>
                  <a:cubicBezTo>
                    <a:pt x="0" y="1703"/>
                    <a:pt x="525" y="2129"/>
                    <a:pt x="1071" y="2129"/>
                  </a:cubicBezTo>
                  <a:cubicBezTo>
                    <a:pt x="1332" y="2129"/>
                    <a:pt x="1598" y="2032"/>
                    <a:pt x="1813" y="1813"/>
                  </a:cubicBezTo>
                  <a:cubicBezTo>
                    <a:pt x="2486" y="1149"/>
                    <a:pt x="2012"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68"/>
            <p:cNvSpPr/>
            <p:nvPr/>
          </p:nvSpPr>
          <p:spPr>
            <a:xfrm>
              <a:off x="5723050"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68"/>
            <p:cNvSpPr/>
            <p:nvPr/>
          </p:nvSpPr>
          <p:spPr>
            <a:xfrm>
              <a:off x="5723050" y="17236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68"/>
            <p:cNvSpPr/>
            <p:nvPr/>
          </p:nvSpPr>
          <p:spPr>
            <a:xfrm>
              <a:off x="5723050" y="17998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68"/>
            <p:cNvSpPr/>
            <p:nvPr/>
          </p:nvSpPr>
          <p:spPr>
            <a:xfrm>
              <a:off x="5723050"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68"/>
            <p:cNvSpPr/>
            <p:nvPr/>
          </p:nvSpPr>
          <p:spPr>
            <a:xfrm>
              <a:off x="5723050"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68"/>
            <p:cNvSpPr/>
            <p:nvPr/>
          </p:nvSpPr>
          <p:spPr>
            <a:xfrm>
              <a:off x="5723050"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68"/>
            <p:cNvSpPr/>
            <p:nvPr/>
          </p:nvSpPr>
          <p:spPr>
            <a:xfrm>
              <a:off x="5723050"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8"/>
            <p:cNvSpPr/>
            <p:nvPr/>
          </p:nvSpPr>
          <p:spPr>
            <a:xfrm>
              <a:off x="5723050"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8"/>
            <p:cNvSpPr/>
            <p:nvPr/>
          </p:nvSpPr>
          <p:spPr>
            <a:xfrm>
              <a:off x="57230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8"/>
            <p:cNvSpPr/>
            <p:nvPr/>
          </p:nvSpPr>
          <p:spPr>
            <a:xfrm>
              <a:off x="5723050"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68"/>
            <p:cNvSpPr/>
            <p:nvPr/>
          </p:nvSpPr>
          <p:spPr>
            <a:xfrm>
              <a:off x="5722850" y="2485550"/>
              <a:ext cx="62425" cy="53300"/>
            </a:xfrm>
            <a:custGeom>
              <a:avLst/>
              <a:gdLst/>
              <a:ahLst/>
              <a:cxnLst/>
              <a:rect l="l" t="t" r="r" b="b"/>
              <a:pathLst>
                <a:path w="2497" h="2132" extrusionOk="0">
                  <a:moveTo>
                    <a:pt x="1073" y="1"/>
                  </a:moveTo>
                  <a:cubicBezTo>
                    <a:pt x="480" y="1"/>
                    <a:pt x="8" y="480"/>
                    <a:pt x="0" y="1066"/>
                  </a:cubicBezTo>
                  <a:cubicBezTo>
                    <a:pt x="0" y="1708"/>
                    <a:pt x="526" y="2131"/>
                    <a:pt x="1073" y="2131"/>
                  </a:cubicBezTo>
                  <a:cubicBezTo>
                    <a:pt x="1336" y="2131"/>
                    <a:pt x="1605" y="2033"/>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8"/>
            <p:cNvSpPr/>
            <p:nvPr/>
          </p:nvSpPr>
          <p:spPr>
            <a:xfrm>
              <a:off x="5723050"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8"/>
            <p:cNvSpPr/>
            <p:nvPr/>
          </p:nvSpPr>
          <p:spPr>
            <a:xfrm>
              <a:off x="5722850" y="2637775"/>
              <a:ext cx="62425" cy="53450"/>
            </a:xfrm>
            <a:custGeom>
              <a:avLst/>
              <a:gdLst/>
              <a:ahLst/>
              <a:cxnLst/>
              <a:rect l="l" t="t" r="r" b="b"/>
              <a:pathLst>
                <a:path w="2497" h="2138" extrusionOk="0">
                  <a:moveTo>
                    <a:pt x="1073" y="1"/>
                  </a:moveTo>
                  <a:cubicBezTo>
                    <a:pt x="480" y="9"/>
                    <a:pt x="8" y="480"/>
                    <a:pt x="0" y="1074"/>
                  </a:cubicBezTo>
                  <a:cubicBezTo>
                    <a:pt x="0" y="1712"/>
                    <a:pt x="529" y="2137"/>
                    <a:pt x="1077" y="2137"/>
                  </a:cubicBezTo>
                  <a:cubicBezTo>
                    <a:pt x="1339"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8"/>
            <p:cNvSpPr/>
            <p:nvPr/>
          </p:nvSpPr>
          <p:spPr>
            <a:xfrm>
              <a:off x="5799275" y="141897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8"/>
            <p:cNvSpPr/>
            <p:nvPr/>
          </p:nvSpPr>
          <p:spPr>
            <a:xfrm>
              <a:off x="5799275" y="149520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0"/>
                    <a:pt x="1067" y="2130"/>
                  </a:cubicBezTo>
                  <a:cubicBezTo>
                    <a:pt x="1329" y="2130"/>
                    <a:pt x="1596" y="2032"/>
                    <a:pt x="1813" y="1813"/>
                  </a:cubicBezTo>
                  <a:cubicBezTo>
                    <a:pt x="2485" y="1149"/>
                    <a:pt x="2011"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8"/>
            <p:cNvSpPr/>
            <p:nvPr/>
          </p:nvSpPr>
          <p:spPr>
            <a:xfrm>
              <a:off x="5799275" y="1571400"/>
              <a:ext cx="62150" cy="53275"/>
            </a:xfrm>
            <a:custGeom>
              <a:avLst/>
              <a:gdLst/>
              <a:ahLst/>
              <a:cxnLst/>
              <a:rect l="l" t="t" r="r" b="b"/>
              <a:pathLst>
                <a:path w="2486" h="2131" extrusionOk="0">
                  <a:moveTo>
                    <a:pt x="1067" y="1"/>
                  </a:moveTo>
                  <a:cubicBezTo>
                    <a:pt x="1064" y="1"/>
                    <a:pt x="1060" y="1"/>
                    <a:pt x="1057" y="1"/>
                  </a:cubicBezTo>
                  <a:cubicBezTo>
                    <a:pt x="472" y="1"/>
                    <a:pt x="0" y="472"/>
                    <a:pt x="0" y="1066"/>
                  </a:cubicBezTo>
                  <a:cubicBezTo>
                    <a:pt x="0" y="1708"/>
                    <a:pt x="522" y="2131"/>
                    <a:pt x="1067" y="2131"/>
                  </a:cubicBezTo>
                  <a:cubicBezTo>
                    <a:pt x="1329" y="2131"/>
                    <a:pt x="1596" y="2033"/>
                    <a:pt x="1813" y="1813"/>
                  </a:cubicBezTo>
                  <a:cubicBezTo>
                    <a:pt x="2485" y="1141"/>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8"/>
            <p:cNvSpPr/>
            <p:nvPr/>
          </p:nvSpPr>
          <p:spPr>
            <a:xfrm>
              <a:off x="5799275" y="164740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8"/>
            <p:cNvSpPr/>
            <p:nvPr/>
          </p:nvSpPr>
          <p:spPr>
            <a:xfrm>
              <a:off x="5799275" y="172362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8"/>
            <p:cNvSpPr/>
            <p:nvPr/>
          </p:nvSpPr>
          <p:spPr>
            <a:xfrm>
              <a:off x="5799275" y="1799825"/>
              <a:ext cx="62150" cy="53300"/>
            </a:xfrm>
            <a:custGeom>
              <a:avLst/>
              <a:gdLst/>
              <a:ahLst/>
              <a:cxnLst/>
              <a:rect l="l" t="t" r="r" b="b"/>
              <a:pathLst>
                <a:path w="2486" h="2132" extrusionOk="0">
                  <a:moveTo>
                    <a:pt x="1067" y="1"/>
                  </a:moveTo>
                  <a:cubicBezTo>
                    <a:pt x="1064" y="1"/>
                    <a:pt x="1060" y="1"/>
                    <a:pt x="1057" y="1"/>
                  </a:cubicBezTo>
                  <a:cubicBezTo>
                    <a:pt x="472" y="1"/>
                    <a:pt x="0" y="481"/>
                    <a:pt x="0" y="1066"/>
                  </a:cubicBezTo>
                  <a:cubicBezTo>
                    <a:pt x="0" y="1708"/>
                    <a:pt x="522" y="2131"/>
                    <a:pt x="1069" y="2131"/>
                  </a:cubicBezTo>
                  <a:cubicBezTo>
                    <a:pt x="1333" y="2131"/>
                    <a:pt x="1602" y="2033"/>
                    <a:pt x="1821" y="1814"/>
                  </a:cubicBezTo>
                  <a:cubicBezTo>
                    <a:pt x="2485" y="1150"/>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8"/>
            <p:cNvSpPr/>
            <p:nvPr/>
          </p:nvSpPr>
          <p:spPr>
            <a:xfrm>
              <a:off x="5799275" y="187605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8"/>
            <p:cNvSpPr/>
            <p:nvPr/>
          </p:nvSpPr>
          <p:spPr>
            <a:xfrm>
              <a:off x="5799275" y="1952050"/>
              <a:ext cx="62200" cy="53500"/>
            </a:xfrm>
            <a:custGeom>
              <a:avLst/>
              <a:gdLst/>
              <a:ahLst/>
              <a:cxnLst/>
              <a:rect l="l" t="t" r="r" b="b"/>
              <a:pathLst>
                <a:path w="2488" h="2140" extrusionOk="0">
                  <a:moveTo>
                    <a:pt x="1057" y="1"/>
                  </a:moveTo>
                  <a:cubicBezTo>
                    <a:pt x="472" y="9"/>
                    <a:pt x="0" y="481"/>
                    <a:pt x="0" y="1074"/>
                  </a:cubicBezTo>
                  <a:cubicBezTo>
                    <a:pt x="0" y="1716"/>
                    <a:pt x="522" y="2139"/>
                    <a:pt x="1069" y="2139"/>
                  </a:cubicBezTo>
                  <a:cubicBezTo>
                    <a:pt x="1333" y="2139"/>
                    <a:pt x="1602" y="2041"/>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8"/>
            <p:cNvSpPr/>
            <p:nvPr/>
          </p:nvSpPr>
          <p:spPr>
            <a:xfrm>
              <a:off x="5799275" y="2028275"/>
              <a:ext cx="62200" cy="53450"/>
            </a:xfrm>
            <a:custGeom>
              <a:avLst/>
              <a:gdLst/>
              <a:ahLst/>
              <a:cxnLst/>
              <a:rect l="l" t="t" r="r" b="b"/>
              <a:pathLst>
                <a:path w="2488" h="2138" extrusionOk="0">
                  <a:moveTo>
                    <a:pt x="1057" y="1"/>
                  </a:moveTo>
                  <a:cubicBezTo>
                    <a:pt x="472" y="9"/>
                    <a:pt x="0" y="480"/>
                    <a:pt x="0" y="1065"/>
                  </a:cubicBezTo>
                  <a:cubicBezTo>
                    <a:pt x="0" y="1709"/>
                    <a:pt x="525" y="2137"/>
                    <a:pt x="1074" y="2137"/>
                  </a:cubicBezTo>
                  <a:cubicBezTo>
                    <a:pt x="1336" y="2137"/>
                    <a:pt x="1603" y="2040"/>
                    <a:pt x="1821" y="1821"/>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8"/>
            <p:cNvSpPr/>
            <p:nvPr/>
          </p:nvSpPr>
          <p:spPr>
            <a:xfrm>
              <a:off x="587527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8"/>
            <p:cNvSpPr/>
            <p:nvPr/>
          </p:nvSpPr>
          <p:spPr>
            <a:xfrm>
              <a:off x="587527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8"/>
            <p:cNvSpPr/>
            <p:nvPr/>
          </p:nvSpPr>
          <p:spPr>
            <a:xfrm>
              <a:off x="587527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8"/>
            <p:cNvSpPr/>
            <p:nvPr/>
          </p:nvSpPr>
          <p:spPr>
            <a:xfrm>
              <a:off x="587527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8"/>
            <p:cNvSpPr/>
            <p:nvPr/>
          </p:nvSpPr>
          <p:spPr>
            <a:xfrm>
              <a:off x="587527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8"/>
            <p:cNvSpPr/>
            <p:nvPr/>
          </p:nvSpPr>
          <p:spPr>
            <a:xfrm>
              <a:off x="587527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8"/>
            <p:cNvSpPr/>
            <p:nvPr/>
          </p:nvSpPr>
          <p:spPr>
            <a:xfrm>
              <a:off x="5875275" y="1876050"/>
              <a:ext cx="62225" cy="53350"/>
            </a:xfrm>
            <a:custGeom>
              <a:avLst/>
              <a:gdLst/>
              <a:ahLst/>
              <a:cxnLst/>
              <a:rect l="l" t="t" r="r" b="b"/>
              <a:pathLst>
                <a:path w="2489" h="2134" extrusionOk="0">
                  <a:moveTo>
                    <a:pt x="1065" y="1"/>
                  </a:moveTo>
                  <a:cubicBezTo>
                    <a:pt x="480" y="1"/>
                    <a:pt x="0" y="472"/>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8"/>
            <p:cNvSpPr/>
            <p:nvPr/>
          </p:nvSpPr>
          <p:spPr>
            <a:xfrm>
              <a:off x="587527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8"/>
            <p:cNvSpPr/>
            <p:nvPr/>
          </p:nvSpPr>
          <p:spPr>
            <a:xfrm>
              <a:off x="587527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8"/>
            <p:cNvSpPr/>
            <p:nvPr/>
          </p:nvSpPr>
          <p:spPr>
            <a:xfrm>
              <a:off x="587527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8"/>
            <p:cNvSpPr/>
            <p:nvPr/>
          </p:nvSpPr>
          <p:spPr>
            <a:xfrm>
              <a:off x="5799275" y="2104500"/>
              <a:ext cx="62200" cy="53325"/>
            </a:xfrm>
            <a:custGeom>
              <a:avLst/>
              <a:gdLst/>
              <a:ahLst/>
              <a:cxnLst/>
              <a:rect l="l" t="t" r="r" b="b"/>
              <a:pathLst>
                <a:path w="2488" h="2133"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8"/>
            <p:cNvSpPr/>
            <p:nvPr/>
          </p:nvSpPr>
          <p:spPr>
            <a:xfrm>
              <a:off x="5799275" y="218070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8"/>
            <p:cNvSpPr/>
            <p:nvPr/>
          </p:nvSpPr>
          <p:spPr>
            <a:xfrm>
              <a:off x="5799275" y="2256925"/>
              <a:ext cx="62350" cy="53425"/>
            </a:xfrm>
            <a:custGeom>
              <a:avLst/>
              <a:gdLst/>
              <a:ahLst/>
              <a:cxnLst/>
              <a:rect l="l" t="t" r="r" b="b"/>
              <a:pathLst>
                <a:path w="2494" h="2137" extrusionOk="0">
                  <a:moveTo>
                    <a:pt x="1067" y="0"/>
                  </a:moveTo>
                  <a:cubicBezTo>
                    <a:pt x="1064" y="0"/>
                    <a:pt x="1060" y="0"/>
                    <a:pt x="1057" y="0"/>
                  </a:cubicBezTo>
                  <a:cubicBezTo>
                    <a:pt x="472" y="0"/>
                    <a:pt x="0" y="480"/>
                    <a:pt x="0" y="1065"/>
                  </a:cubicBezTo>
                  <a:cubicBezTo>
                    <a:pt x="0" y="1709"/>
                    <a:pt x="529" y="2137"/>
                    <a:pt x="1077" y="2137"/>
                  </a:cubicBezTo>
                  <a:cubicBezTo>
                    <a:pt x="1339" y="2137"/>
                    <a:pt x="1606" y="2039"/>
                    <a:pt x="1821" y="1821"/>
                  </a:cubicBezTo>
                  <a:cubicBezTo>
                    <a:pt x="2493" y="1149"/>
                    <a:pt x="2019"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8"/>
            <p:cNvSpPr/>
            <p:nvPr/>
          </p:nvSpPr>
          <p:spPr>
            <a:xfrm>
              <a:off x="5799275" y="2333125"/>
              <a:ext cx="62200" cy="53450"/>
            </a:xfrm>
            <a:custGeom>
              <a:avLst/>
              <a:gdLst/>
              <a:ahLst/>
              <a:cxnLst/>
              <a:rect l="l" t="t" r="r" b="b"/>
              <a:pathLst>
                <a:path w="2488" h="2138" extrusionOk="0">
                  <a:moveTo>
                    <a:pt x="1057" y="1"/>
                  </a:moveTo>
                  <a:cubicBezTo>
                    <a:pt x="472" y="9"/>
                    <a:pt x="0" y="480"/>
                    <a:pt x="0" y="1066"/>
                  </a:cubicBezTo>
                  <a:cubicBezTo>
                    <a:pt x="0" y="1709"/>
                    <a:pt x="525" y="2137"/>
                    <a:pt x="1071" y="2137"/>
                  </a:cubicBezTo>
                  <a:cubicBezTo>
                    <a:pt x="1332" y="2137"/>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8"/>
            <p:cNvSpPr/>
            <p:nvPr/>
          </p:nvSpPr>
          <p:spPr>
            <a:xfrm>
              <a:off x="5799050" y="2637775"/>
              <a:ext cx="62425" cy="53450"/>
            </a:xfrm>
            <a:custGeom>
              <a:avLst/>
              <a:gdLst/>
              <a:ahLst/>
              <a:cxnLst/>
              <a:rect l="l" t="t" r="r" b="b"/>
              <a:pathLst>
                <a:path w="2497" h="2138" extrusionOk="0">
                  <a:moveTo>
                    <a:pt x="1066" y="1"/>
                  </a:moveTo>
                  <a:cubicBezTo>
                    <a:pt x="481" y="9"/>
                    <a:pt x="1" y="480"/>
                    <a:pt x="1" y="1074"/>
                  </a:cubicBezTo>
                  <a:cubicBezTo>
                    <a:pt x="1" y="1712"/>
                    <a:pt x="525" y="2137"/>
                    <a:pt x="1074" y="2137"/>
                  </a:cubicBezTo>
                  <a:cubicBezTo>
                    <a:pt x="1336"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68"/>
            <p:cNvSpPr/>
            <p:nvPr/>
          </p:nvSpPr>
          <p:spPr>
            <a:xfrm>
              <a:off x="5799275" y="2561575"/>
              <a:ext cx="62200" cy="53425"/>
            </a:xfrm>
            <a:custGeom>
              <a:avLst/>
              <a:gdLst/>
              <a:ahLst/>
              <a:cxnLst/>
              <a:rect l="l" t="t" r="r" b="b"/>
              <a:pathLst>
                <a:path w="2488" h="2137" extrusionOk="0">
                  <a:moveTo>
                    <a:pt x="1057" y="0"/>
                  </a:moveTo>
                  <a:cubicBezTo>
                    <a:pt x="472" y="8"/>
                    <a:pt x="0" y="480"/>
                    <a:pt x="0" y="1073"/>
                  </a:cubicBezTo>
                  <a:cubicBezTo>
                    <a:pt x="0" y="1711"/>
                    <a:pt x="524" y="2137"/>
                    <a:pt x="1070" y="2137"/>
                  </a:cubicBezTo>
                  <a:cubicBezTo>
                    <a:pt x="1331" y="2137"/>
                    <a:pt x="1597" y="2039"/>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68"/>
            <p:cNvSpPr/>
            <p:nvPr/>
          </p:nvSpPr>
          <p:spPr>
            <a:xfrm>
              <a:off x="5799050" y="2485550"/>
              <a:ext cx="62425" cy="53300"/>
            </a:xfrm>
            <a:custGeom>
              <a:avLst/>
              <a:gdLst/>
              <a:ahLst/>
              <a:cxnLst/>
              <a:rect l="l" t="t" r="r" b="b"/>
              <a:pathLst>
                <a:path w="2497" h="2132" extrusionOk="0">
                  <a:moveTo>
                    <a:pt x="1066" y="1"/>
                  </a:moveTo>
                  <a:cubicBezTo>
                    <a:pt x="481" y="1"/>
                    <a:pt x="1" y="472"/>
                    <a:pt x="1" y="1066"/>
                  </a:cubicBezTo>
                  <a:cubicBezTo>
                    <a:pt x="1" y="1708"/>
                    <a:pt x="523" y="2131"/>
                    <a:pt x="1070" y="2131"/>
                  </a:cubicBezTo>
                  <a:cubicBezTo>
                    <a:pt x="1333" y="2131"/>
                    <a:pt x="1603"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68"/>
            <p:cNvSpPr/>
            <p:nvPr/>
          </p:nvSpPr>
          <p:spPr>
            <a:xfrm>
              <a:off x="5799275" y="240935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1"/>
                    <a:pt x="1069" y="2131"/>
                  </a:cubicBezTo>
                  <a:cubicBezTo>
                    <a:pt x="1333" y="2131"/>
                    <a:pt x="1602" y="2032"/>
                    <a:pt x="1821" y="1813"/>
                  </a:cubicBezTo>
                  <a:cubicBezTo>
                    <a:pt x="2485" y="1149"/>
                    <a:pt x="2011"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68"/>
            <p:cNvSpPr/>
            <p:nvPr/>
          </p:nvSpPr>
          <p:spPr>
            <a:xfrm>
              <a:off x="5723050"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68"/>
            <p:cNvSpPr/>
            <p:nvPr/>
          </p:nvSpPr>
          <p:spPr>
            <a:xfrm>
              <a:off x="56468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68"/>
            <p:cNvSpPr/>
            <p:nvPr/>
          </p:nvSpPr>
          <p:spPr>
            <a:xfrm>
              <a:off x="5570625" y="240935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68"/>
            <p:cNvSpPr/>
            <p:nvPr/>
          </p:nvSpPr>
          <p:spPr>
            <a:xfrm>
              <a:off x="54944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68"/>
            <p:cNvSpPr/>
            <p:nvPr/>
          </p:nvSpPr>
          <p:spPr>
            <a:xfrm>
              <a:off x="5418200" y="240935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68"/>
            <p:cNvSpPr/>
            <p:nvPr/>
          </p:nvSpPr>
          <p:spPr>
            <a:xfrm>
              <a:off x="5341975"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8"/>
            <p:cNvSpPr/>
            <p:nvPr/>
          </p:nvSpPr>
          <p:spPr>
            <a:xfrm>
              <a:off x="6027500" y="3399500"/>
              <a:ext cx="62425" cy="53350"/>
            </a:xfrm>
            <a:custGeom>
              <a:avLst/>
              <a:gdLst/>
              <a:ahLst/>
              <a:cxnLst/>
              <a:rect l="l" t="t" r="r" b="b"/>
              <a:pathLst>
                <a:path w="2497" h="2134" extrusionOk="0">
                  <a:moveTo>
                    <a:pt x="1073" y="1"/>
                  </a:moveTo>
                  <a:cubicBezTo>
                    <a:pt x="480" y="1"/>
                    <a:pt x="9" y="480"/>
                    <a:pt x="0" y="1066"/>
                  </a:cubicBezTo>
                  <a:cubicBezTo>
                    <a:pt x="0" y="1709"/>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8"/>
            <p:cNvSpPr/>
            <p:nvPr/>
          </p:nvSpPr>
          <p:spPr>
            <a:xfrm>
              <a:off x="6027500" y="33233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4"/>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8"/>
            <p:cNvSpPr/>
            <p:nvPr/>
          </p:nvSpPr>
          <p:spPr>
            <a:xfrm>
              <a:off x="6103700"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8"/>
            <p:cNvSpPr/>
            <p:nvPr/>
          </p:nvSpPr>
          <p:spPr>
            <a:xfrm>
              <a:off x="6103700" y="3094850"/>
              <a:ext cx="62425" cy="53350"/>
            </a:xfrm>
            <a:custGeom>
              <a:avLst/>
              <a:gdLst/>
              <a:ahLst/>
              <a:cxnLst/>
              <a:rect l="l" t="t" r="r" b="b"/>
              <a:pathLst>
                <a:path w="2497" h="2134" extrusionOk="0">
                  <a:moveTo>
                    <a:pt x="1066" y="1"/>
                  </a:moveTo>
                  <a:cubicBezTo>
                    <a:pt x="481" y="1"/>
                    <a:pt x="1" y="480"/>
                    <a:pt x="1" y="1066"/>
                  </a:cubicBezTo>
                  <a:cubicBezTo>
                    <a:pt x="1" y="1709"/>
                    <a:pt x="526" y="2134"/>
                    <a:pt x="1075" y="2134"/>
                  </a:cubicBezTo>
                  <a:cubicBezTo>
                    <a:pt x="1337" y="2134"/>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8"/>
            <p:cNvSpPr/>
            <p:nvPr/>
          </p:nvSpPr>
          <p:spPr>
            <a:xfrm>
              <a:off x="5951475"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68"/>
            <p:cNvSpPr/>
            <p:nvPr/>
          </p:nvSpPr>
          <p:spPr>
            <a:xfrm>
              <a:off x="595147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68"/>
            <p:cNvSpPr/>
            <p:nvPr/>
          </p:nvSpPr>
          <p:spPr>
            <a:xfrm>
              <a:off x="587527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68"/>
            <p:cNvSpPr/>
            <p:nvPr/>
          </p:nvSpPr>
          <p:spPr>
            <a:xfrm>
              <a:off x="587527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68"/>
            <p:cNvSpPr/>
            <p:nvPr/>
          </p:nvSpPr>
          <p:spPr>
            <a:xfrm>
              <a:off x="587527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8"/>
            <p:cNvSpPr/>
            <p:nvPr/>
          </p:nvSpPr>
          <p:spPr>
            <a:xfrm>
              <a:off x="5799125" y="3399500"/>
              <a:ext cx="62350" cy="53450"/>
            </a:xfrm>
            <a:custGeom>
              <a:avLst/>
              <a:gdLst/>
              <a:ahLst/>
              <a:cxnLst/>
              <a:rect l="l" t="t" r="r" b="b"/>
              <a:pathLst>
                <a:path w="2494" h="2138" extrusionOk="0">
                  <a:moveTo>
                    <a:pt x="1063" y="1"/>
                  </a:moveTo>
                  <a:cubicBezTo>
                    <a:pt x="478" y="1"/>
                    <a:pt x="6" y="480"/>
                    <a:pt x="6" y="1066"/>
                  </a:cubicBezTo>
                  <a:cubicBezTo>
                    <a:pt x="1" y="1709"/>
                    <a:pt x="528" y="2137"/>
                    <a:pt x="1076" y="2137"/>
                  </a:cubicBezTo>
                  <a:cubicBezTo>
                    <a:pt x="1337" y="2137"/>
                    <a:pt x="1603" y="2040"/>
                    <a:pt x="1819" y="1822"/>
                  </a:cubicBezTo>
                  <a:cubicBezTo>
                    <a:pt x="2494" y="1147"/>
                    <a:pt x="2014" y="1"/>
                    <a:pt x="106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8"/>
            <p:cNvSpPr/>
            <p:nvPr/>
          </p:nvSpPr>
          <p:spPr>
            <a:xfrm>
              <a:off x="5799125" y="3323300"/>
              <a:ext cx="62350" cy="53425"/>
            </a:xfrm>
            <a:custGeom>
              <a:avLst/>
              <a:gdLst/>
              <a:ahLst/>
              <a:cxnLst/>
              <a:rect l="l" t="t" r="r" b="b"/>
              <a:pathLst>
                <a:path w="2494" h="2137" extrusionOk="0">
                  <a:moveTo>
                    <a:pt x="1063" y="0"/>
                  </a:moveTo>
                  <a:cubicBezTo>
                    <a:pt x="478" y="8"/>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8"/>
            <p:cNvSpPr/>
            <p:nvPr/>
          </p:nvSpPr>
          <p:spPr>
            <a:xfrm>
              <a:off x="6027500" y="355192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8"/>
            <p:cNvSpPr/>
            <p:nvPr/>
          </p:nvSpPr>
          <p:spPr>
            <a:xfrm>
              <a:off x="5951475"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8"/>
            <p:cNvSpPr/>
            <p:nvPr/>
          </p:nvSpPr>
          <p:spPr>
            <a:xfrm>
              <a:off x="587527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8"/>
            <p:cNvSpPr/>
            <p:nvPr/>
          </p:nvSpPr>
          <p:spPr>
            <a:xfrm>
              <a:off x="5799050" y="3551925"/>
              <a:ext cx="62375" cy="53300"/>
            </a:xfrm>
            <a:custGeom>
              <a:avLst/>
              <a:gdLst/>
              <a:ahLst/>
              <a:cxnLst/>
              <a:rect l="l" t="t" r="r" b="b"/>
              <a:pathLst>
                <a:path w="2495" h="2132" extrusionOk="0">
                  <a:moveTo>
                    <a:pt x="1076" y="1"/>
                  </a:moveTo>
                  <a:cubicBezTo>
                    <a:pt x="1073" y="1"/>
                    <a:pt x="1069" y="1"/>
                    <a:pt x="1066" y="1"/>
                  </a:cubicBezTo>
                  <a:cubicBezTo>
                    <a:pt x="481" y="1"/>
                    <a:pt x="1" y="480"/>
                    <a:pt x="9" y="1066"/>
                  </a:cubicBezTo>
                  <a:cubicBezTo>
                    <a:pt x="9" y="1708"/>
                    <a:pt x="531" y="2131"/>
                    <a:pt x="1078" y="2131"/>
                  </a:cubicBezTo>
                  <a:cubicBezTo>
                    <a:pt x="1342" y="2131"/>
                    <a:pt x="1611" y="2033"/>
                    <a:pt x="1830" y="1814"/>
                  </a:cubicBezTo>
                  <a:cubicBezTo>
                    <a:pt x="2494" y="1141"/>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8"/>
            <p:cNvSpPr/>
            <p:nvPr/>
          </p:nvSpPr>
          <p:spPr>
            <a:xfrm>
              <a:off x="5723050" y="3551925"/>
              <a:ext cx="62150" cy="53300"/>
            </a:xfrm>
            <a:custGeom>
              <a:avLst/>
              <a:gdLst/>
              <a:ahLst/>
              <a:cxnLst/>
              <a:rect l="l" t="t" r="r" b="b"/>
              <a:pathLst>
                <a:path w="2486" h="2132" extrusionOk="0">
                  <a:moveTo>
                    <a:pt x="1075" y="1"/>
                  </a:moveTo>
                  <a:cubicBezTo>
                    <a:pt x="1072" y="1"/>
                    <a:pt x="1069" y="1"/>
                    <a:pt x="1065" y="1"/>
                  </a:cubicBezTo>
                  <a:cubicBezTo>
                    <a:pt x="472" y="1"/>
                    <a:pt x="0" y="480"/>
                    <a:pt x="0" y="1066"/>
                  </a:cubicBezTo>
                  <a:cubicBezTo>
                    <a:pt x="0" y="1708"/>
                    <a:pt x="523" y="2131"/>
                    <a:pt x="1070" y="2131"/>
                  </a:cubicBezTo>
                  <a:cubicBezTo>
                    <a:pt x="1333" y="2131"/>
                    <a:pt x="1602" y="2033"/>
                    <a:pt x="1821" y="1814"/>
                  </a:cubicBezTo>
                  <a:cubicBezTo>
                    <a:pt x="2486" y="1141"/>
                    <a:pt x="2012"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8"/>
            <p:cNvSpPr/>
            <p:nvPr/>
          </p:nvSpPr>
          <p:spPr>
            <a:xfrm>
              <a:off x="5723050"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8"/>
            <p:cNvSpPr/>
            <p:nvPr/>
          </p:nvSpPr>
          <p:spPr>
            <a:xfrm>
              <a:off x="56468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8"/>
            <p:cNvSpPr/>
            <p:nvPr/>
          </p:nvSpPr>
          <p:spPr>
            <a:xfrm>
              <a:off x="5646700" y="3399500"/>
              <a:ext cx="62350" cy="53350"/>
            </a:xfrm>
            <a:custGeom>
              <a:avLst/>
              <a:gdLst/>
              <a:ahLst/>
              <a:cxnLst/>
              <a:rect l="l" t="t" r="r" b="b"/>
              <a:pathLst>
                <a:path w="2494" h="2134" extrusionOk="0">
                  <a:moveTo>
                    <a:pt x="1071" y="1"/>
                  </a:moveTo>
                  <a:cubicBezTo>
                    <a:pt x="477" y="1"/>
                    <a:pt x="6" y="480"/>
                    <a:pt x="6" y="1066"/>
                  </a:cubicBezTo>
                  <a:cubicBezTo>
                    <a:pt x="0" y="1709"/>
                    <a:pt x="528" y="2134"/>
                    <a:pt x="1076" y="2134"/>
                  </a:cubicBezTo>
                  <a:cubicBezTo>
                    <a:pt x="1337" y="2134"/>
                    <a:pt x="1603" y="2037"/>
                    <a:pt x="1819" y="1822"/>
                  </a:cubicBezTo>
                  <a:cubicBezTo>
                    <a:pt x="2494" y="1147"/>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8"/>
            <p:cNvSpPr/>
            <p:nvPr/>
          </p:nvSpPr>
          <p:spPr>
            <a:xfrm>
              <a:off x="5570475" y="3399500"/>
              <a:ext cx="62350" cy="53350"/>
            </a:xfrm>
            <a:custGeom>
              <a:avLst/>
              <a:gdLst/>
              <a:ahLst/>
              <a:cxnLst/>
              <a:rect l="l" t="t" r="r" b="b"/>
              <a:pathLst>
                <a:path w="2494" h="2134" extrusionOk="0">
                  <a:moveTo>
                    <a:pt x="1071" y="1"/>
                  </a:moveTo>
                  <a:cubicBezTo>
                    <a:pt x="486" y="1"/>
                    <a:pt x="6" y="480"/>
                    <a:pt x="6" y="1066"/>
                  </a:cubicBezTo>
                  <a:cubicBezTo>
                    <a:pt x="1" y="1709"/>
                    <a:pt x="528" y="2134"/>
                    <a:pt x="1076" y="2134"/>
                  </a:cubicBezTo>
                  <a:cubicBezTo>
                    <a:pt x="1338" y="2134"/>
                    <a:pt x="1604" y="2037"/>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8"/>
            <p:cNvSpPr/>
            <p:nvPr/>
          </p:nvSpPr>
          <p:spPr>
            <a:xfrm>
              <a:off x="5570475"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8"/>
            <p:cNvSpPr/>
            <p:nvPr/>
          </p:nvSpPr>
          <p:spPr>
            <a:xfrm>
              <a:off x="5494275" y="3323300"/>
              <a:ext cx="62350" cy="53425"/>
            </a:xfrm>
            <a:custGeom>
              <a:avLst/>
              <a:gdLst/>
              <a:ahLst/>
              <a:cxnLst/>
              <a:rect l="l" t="t" r="r" b="b"/>
              <a:pathLst>
                <a:path w="2494" h="2137" extrusionOk="0">
                  <a:moveTo>
                    <a:pt x="1071" y="0"/>
                  </a:moveTo>
                  <a:cubicBezTo>
                    <a:pt x="485" y="0"/>
                    <a:pt x="6" y="480"/>
                    <a:pt x="6" y="1065"/>
                  </a:cubicBezTo>
                  <a:cubicBezTo>
                    <a:pt x="0" y="1709"/>
                    <a:pt x="524" y="2137"/>
                    <a:pt x="1072" y="2137"/>
                  </a:cubicBezTo>
                  <a:cubicBezTo>
                    <a:pt x="1333" y="2137"/>
                    <a:pt x="1601" y="2039"/>
                    <a:pt x="1819" y="1821"/>
                  </a:cubicBezTo>
                  <a:cubicBezTo>
                    <a:pt x="2493" y="1154"/>
                    <a:pt x="2022" y="8"/>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8"/>
            <p:cNvSpPr/>
            <p:nvPr/>
          </p:nvSpPr>
          <p:spPr>
            <a:xfrm>
              <a:off x="5494275" y="3247075"/>
              <a:ext cx="62350" cy="53500"/>
            </a:xfrm>
            <a:custGeom>
              <a:avLst/>
              <a:gdLst/>
              <a:ahLst/>
              <a:cxnLst/>
              <a:rect l="l" t="t" r="r" b="b"/>
              <a:pathLst>
                <a:path w="2494" h="2140" extrusionOk="0">
                  <a:moveTo>
                    <a:pt x="1071" y="1"/>
                  </a:moveTo>
                  <a:cubicBezTo>
                    <a:pt x="485" y="1"/>
                    <a:pt x="6" y="480"/>
                    <a:pt x="6" y="1066"/>
                  </a:cubicBezTo>
                  <a:cubicBezTo>
                    <a:pt x="0" y="1711"/>
                    <a:pt x="527" y="2140"/>
                    <a:pt x="1077" y="2140"/>
                  </a:cubicBezTo>
                  <a:cubicBezTo>
                    <a:pt x="1337" y="2140"/>
                    <a:pt x="1602" y="2044"/>
                    <a:pt x="1819" y="1830"/>
                  </a:cubicBezTo>
                  <a:cubicBezTo>
                    <a:pt x="2493" y="1155"/>
                    <a:pt x="2022" y="9"/>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8"/>
            <p:cNvSpPr/>
            <p:nvPr/>
          </p:nvSpPr>
          <p:spPr>
            <a:xfrm>
              <a:off x="5646700" y="3247075"/>
              <a:ext cx="62350" cy="53450"/>
            </a:xfrm>
            <a:custGeom>
              <a:avLst/>
              <a:gdLst/>
              <a:ahLst/>
              <a:cxnLst/>
              <a:rect l="l" t="t" r="r" b="b"/>
              <a:pathLst>
                <a:path w="2494" h="2138" extrusionOk="0">
                  <a:moveTo>
                    <a:pt x="1071" y="1"/>
                  </a:moveTo>
                  <a:cubicBezTo>
                    <a:pt x="486" y="9"/>
                    <a:pt x="6" y="480"/>
                    <a:pt x="6" y="1066"/>
                  </a:cubicBezTo>
                  <a:cubicBezTo>
                    <a:pt x="0" y="1709"/>
                    <a:pt x="524" y="2137"/>
                    <a:pt x="1072" y="2137"/>
                  </a:cubicBezTo>
                  <a:cubicBezTo>
                    <a:pt x="1333" y="2137"/>
                    <a:pt x="1601"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8"/>
            <p:cNvSpPr/>
            <p:nvPr/>
          </p:nvSpPr>
          <p:spPr>
            <a:xfrm>
              <a:off x="5570625" y="3171075"/>
              <a:ext cx="62200" cy="53350"/>
            </a:xfrm>
            <a:custGeom>
              <a:avLst/>
              <a:gdLst/>
              <a:ahLst/>
              <a:cxnLst/>
              <a:rect l="l" t="t" r="r" b="b"/>
              <a:pathLst>
                <a:path w="2488" h="2134" extrusionOk="0">
                  <a:moveTo>
                    <a:pt x="1065" y="0"/>
                  </a:moveTo>
                  <a:cubicBezTo>
                    <a:pt x="472" y="0"/>
                    <a:pt x="0" y="472"/>
                    <a:pt x="0" y="1065"/>
                  </a:cubicBezTo>
                  <a:cubicBezTo>
                    <a:pt x="0" y="1709"/>
                    <a:pt x="526" y="2133"/>
                    <a:pt x="1072" y="2133"/>
                  </a:cubicBezTo>
                  <a:cubicBezTo>
                    <a:pt x="1333" y="2133"/>
                    <a:pt x="1598" y="2037"/>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8"/>
            <p:cNvSpPr/>
            <p:nvPr/>
          </p:nvSpPr>
          <p:spPr>
            <a:xfrm>
              <a:off x="5494400"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8"/>
            <p:cNvSpPr/>
            <p:nvPr/>
          </p:nvSpPr>
          <p:spPr>
            <a:xfrm>
              <a:off x="732252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8"/>
            <p:cNvSpPr/>
            <p:nvPr/>
          </p:nvSpPr>
          <p:spPr>
            <a:xfrm>
              <a:off x="72465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8"/>
            <p:cNvSpPr/>
            <p:nvPr/>
          </p:nvSpPr>
          <p:spPr>
            <a:xfrm>
              <a:off x="72465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68"/>
            <p:cNvSpPr/>
            <p:nvPr/>
          </p:nvSpPr>
          <p:spPr>
            <a:xfrm>
              <a:off x="71703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68"/>
            <p:cNvSpPr/>
            <p:nvPr/>
          </p:nvSpPr>
          <p:spPr>
            <a:xfrm>
              <a:off x="71703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68"/>
            <p:cNvSpPr/>
            <p:nvPr/>
          </p:nvSpPr>
          <p:spPr>
            <a:xfrm>
              <a:off x="7094075"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68"/>
            <p:cNvSpPr/>
            <p:nvPr/>
          </p:nvSpPr>
          <p:spPr>
            <a:xfrm>
              <a:off x="7094075" y="141897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68"/>
            <p:cNvSpPr/>
            <p:nvPr/>
          </p:nvSpPr>
          <p:spPr>
            <a:xfrm>
              <a:off x="7017875" y="1571400"/>
              <a:ext cx="62400" cy="53250"/>
            </a:xfrm>
            <a:custGeom>
              <a:avLst/>
              <a:gdLst/>
              <a:ahLst/>
              <a:cxnLst/>
              <a:rect l="l" t="t" r="r" b="b"/>
              <a:pathLst>
                <a:path w="2496" h="2130" extrusionOk="0">
                  <a:moveTo>
                    <a:pt x="1073" y="1"/>
                  </a:moveTo>
                  <a:cubicBezTo>
                    <a:pt x="480" y="1"/>
                    <a:pt x="8" y="472"/>
                    <a:pt x="0" y="1066"/>
                  </a:cubicBezTo>
                  <a:cubicBezTo>
                    <a:pt x="0" y="1703"/>
                    <a:pt x="528" y="2129"/>
                    <a:pt x="1076" y="2129"/>
                  </a:cubicBezTo>
                  <a:cubicBezTo>
                    <a:pt x="1339" y="2129"/>
                    <a:pt x="1605"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68"/>
            <p:cNvSpPr/>
            <p:nvPr/>
          </p:nvSpPr>
          <p:spPr>
            <a:xfrm>
              <a:off x="7017875" y="1418975"/>
              <a:ext cx="62400" cy="53350"/>
            </a:xfrm>
            <a:custGeom>
              <a:avLst/>
              <a:gdLst/>
              <a:ahLst/>
              <a:cxnLst/>
              <a:rect l="l" t="t" r="r" b="b"/>
              <a:pathLst>
                <a:path w="2496" h="2134" extrusionOk="0">
                  <a:moveTo>
                    <a:pt x="1073" y="1"/>
                  </a:moveTo>
                  <a:cubicBezTo>
                    <a:pt x="480" y="1"/>
                    <a:pt x="8"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68"/>
            <p:cNvSpPr/>
            <p:nvPr/>
          </p:nvSpPr>
          <p:spPr>
            <a:xfrm>
              <a:off x="694185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68"/>
            <p:cNvSpPr/>
            <p:nvPr/>
          </p:nvSpPr>
          <p:spPr>
            <a:xfrm>
              <a:off x="69418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68"/>
            <p:cNvSpPr/>
            <p:nvPr/>
          </p:nvSpPr>
          <p:spPr>
            <a:xfrm>
              <a:off x="69418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68"/>
            <p:cNvSpPr/>
            <p:nvPr/>
          </p:nvSpPr>
          <p:spPr>
            <a:xfrm>
              <a:off x="69418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68"/>
            <p:cNvSpPr/>
            <p:nvPr/>
          </p:nvSpPr>
          <p:spPr>
            <a:xfrm>
              <a:off x="68656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68"/>
            <p:cNvSpPr/>
            <p:nvPr/>
          </p:nvSpPr>
          <p:spPr>
            <a:xfrm>
              <a:off x="686565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68"/>
            <p:cNvSpPr/>
            <p:nvPr/>
          </p:nvSpPr>
          <p:spPr>
            <a:xfrm>
              <a:off x="68656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68"/>
            <p:cNvSpPr/>
            <p:nvPr/>
          </p:nvSpPr>
          <p:spPr>
            <a:xfrm>
              <a:off x="68656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68"/>
            <p:cNvSpPr/>
            <p:nvPr/>
          </p:nvSpPr>
          <p:spPr>
            <a:xfrm>
              <a:off x="678922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68"/>
            <p:cNvSpPr/>
            <p:nvPr/>
          </p:nvSpPr>
          <p:spPr>
            <a:xfrm>
              <a:off x="678922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68"/>
            <p:cNvSpPr/>
            <p:nvPr/>
          </p:nvSpPr>
          <p:spPr>
            <a:xfrm>
              <a:off x="678922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68"/>
            <p:cNvSpPr/>
            <p:nvPr/>
          </p:nvSpPr>
          <p:spPr>
            <a:xfrm>
              <a:off x="6789225" y="134275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68"/>
            <p:cNvSpPr/>
            <p:nvPr/>
          </p:nvSpPr>
          <p:spPr>
            <a:xfrm>
              <a:off x="671322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8"/>
            <p:cNvSpPr/>
            <p:nvPr/>
          </p:nvSpPr>
          <p:spPr>
            <a:xfrm>
              <a:off x="671322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8"/>
            <p:cNvSpPr/>
            <p:nvPr/>
          </p:nvSpPr>
          <p:spPr>
            <a:xfrm>
              <a:off x="671322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68"/>
            <p:cNvSpPr/>
            <p:nvPr/>
          </p:nvSpPr>
          <p:spPr>
            <a:xfrm>
              <a:off x="671322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68"/>
            <p:cNvSpPr/>
            <p:nvPr/>
          </p:nvSpPr>
          <p:spPr>
            <a:xfrm>
              <a:off x="671322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8"/>
            <p:cNvSpPr/>
            <p:nvPr/>
          </p:nvSpPr>
          <p:spPr>
            <a:xfrm>
              <a:off x="6637000" y="164740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68"/>
            <p:cNvSpPr/>
            <p:nvPr/>
          </p:nvSpPr>
          <p:spPr>
            <a:xfrm>
              <a:off x="6637000" y="134275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68"/>
            <p:cNvSpPr/>
            <p:nvPr/>
          </p:nvSpPr>
          <p:spPr>
            <a:xfrm>
              <a:off x="6560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68"/>
            <p:cNvSpPr/>
            <p:nvPr/>
          </p:nvSpPr>
          <p:spPr>
            <a:xfrm>
              <a:off x="656080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68"/>
            <p:cNvSpPr/>
            <p:nvPr/>
          </p:nvSpPr>
          <p:spPr>
            <a:xfrm>
              <a:off x="6560800" y="1266550"/>
              <a:ext cx="62200" cy="53450"/>
            </a:xfrm>
            <a:custGeom>
              <a:avLst/>
              <a:gdLst/>
              <a:ahLst/>
              <a:cxnLst/>
              <a:rect l="l" t="t" r="r" b="b"/>
              <a:pathLst>
                <a:path w="2488" h="2138" extrusionOk="0">
                  <a:moveTo>
                    <a:pt x="1065" y="0"/>
                  </a:moveTo>
                  <a:cubicBezTo>
                    <a:pt x="480" y="9"/>
                    <a:pt x="0" y="480"/>
                    <a:pt x="0" y="1074"/>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68"/>
            <p:cNvSpPr/>
            <p:nvPr/>
          </p:nvSpPr>
          <p:spPr>
            <a:xfrm>
              <a:off x="6484575" y="1647400"/>
              <a:ext cx="62425" cy="53450"/>
            </a:xfrm>
            <a:custGeom>
              <a:avLst/>
              <a:gdLst/>
              <a:ahLst/>
              <a:cxnLst/>
              <a:rect l="l" t="t" r="r" b="b"/>
              <a:pathLst>
                <a:path w="2497" h="2138" extrusionOk="0">
                  <a:moveTo>
                    <a:pt x="1065" y="1"/>
                  </a:moveTo>
                  <a:cubicBezTo>
                    <a:pt x="480" y="9"/>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68"/>
            <p:cNvSpPr/>
            <p:nvPr/>
          </p:nvSpPr>
          <p:spPr>
            <a:xfrm>
              <a:off x="6484575" y="1266550"/>
              <a:ext cx="62425" cy="53450"/>
            </a:xfrm>
            <a:custGeom>
              <a:avLst/>
              <a:gdLst/>
              <a:ahLst/>
              <a:cxnLst/>
              <a:rect l="l" t="t" r="r" b="b"/>
              <a:pathLst>
                <a:path w="2497" h="2138" extrusionOk="0">
                  <a:moveTo>
                    <a:pt x="1065" y="0"/>
                  </a:moveTo>
                  <a:cubicBezTo>
                    <a:pt x="480" y="9"/>
                    <a:pt x="1" y="480"/>
                    <a:pt x="1" y="1074"/>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68"/>
            <p:cNvSpPr/>
            <p:nvPr/>
          </p:nvSpPr>
          <p:spPr>
            <a:xfrm>
              <a:off x="6408350" y="2333125"/>
              <a:ext cx="62425" cy="53450"/>
            </a:xfrm>
            <a:custGeom>
              <a:avLst/>
              <a:gdLst/>
              <a:ahLst/>
              <a:cxnLst/>
              <a:rect l="l" t="t" r="r" b="b"/>
              <a:pathLst>
                <a:path w="2497" h="2138" extrusionOk="0">
                  <a:moveTo>
                    <a:pt x="1074" y="1"/>
                  </a:moveTo>
                  <a:cubicBezTo>
                    <a:pt x="481" y="1"/>
                    <a:pt x="1"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68"/>
            <p:cNvSpPr/>
            <p:nvPr/>
          </p:nvSpPr>
          <p:spPr>
            <a:xfrm>
              <a:off x="6408350" y="2256925"/>
              <a:ext cx="62575" cy="53425"/>
            </a:xfrm>
            <a:custGeom>
              <a:avLst/>
              <a:gdLst/>
              <a:ahLst/>
              <a:cxnLst/>
              <a:rect l="l" t="t" r="r" b="b"/>
              <a:pathLst>
                <a:path w="2503" h="2137" extrusionOk="0">
                  <a:moveTo>
                    <a:pt x="1084" y="0"/>
                  </a:moveTo>
                  <a:cubicBezTo>
                    <a:pt x="1081" y="0"/>
                    <a:pt x="1077" y="0"/>
                    <a:pt x="1074" y="0"/>
                  </a:cubicBezTo>
                  <a:cubicBezTo>
                    <a:pt x="481" y="0"/>
                    <a:pt x="1"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68"/>
            <p:cNvSpPr/>
            <p:nvPr/>
          </p:nvSpPr>
          <p:spPr>
            <a:xfrm>
              <a:off x="6408350" y="21045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68"/>
            <p:cNvSpPr/>
            <p:nvPr/>
          </p:nvSpPr>
          <p:spPr>
            <a:xfrm>
              <a:off x="6408350" y="179985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68"/>
            <p:cNvSpPr/>
            <p:nvPr/>
          </p:nvSpPr>
          <p:spPr>
            <a:xfrm>
              <a:off x="6408350" y="164740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68"/>
            <p:cNvSpPr/>
            <p:nvPr/>
          </p:nvSpPr>
          <p:spPr>
            <a:xfrm>
              <a:off x="6408350" y="134275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68"/>
            <p:cNvSpPr/>
            <p:nvPr/>
          </p:nvSpPr>
          <p:spPr>
            <a:xfrm>
              <a:off x="6408350" y="1266550"/>
              <a:ext cx="62425" cy="53450"/>
            </a:xfrm>
            <a:custGeom>
              <a:avLst/>
              <a:gdLst/>
              <a:ahLst/>
              <a:cxnLst/>
              <a:rect l="l" t="t" r="r" b="b"/>
              <a:pathLst>
                <a:path w="2497" h="2138" extrusionOk="0">
                  <a:moveTo>
                    <a:pt x="1074" y="0"/>
                  </a:moveTo>
                  <a:cubicBezTo>
                    <a:pt x="481" y="9"/>
                    <a:pt x="9" y="480"/>
                    <a:pt x="1" y="1074"/>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68"/>
            <p:cNvSpPr/>
            <p:nvPr/>
          </p:nvSpPr>
          <p:spPr>
            <a:xfrm>
              <a:off x="63323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68"/>
            <p:cNvSpPr/>
            <p:nvPr/>
          </p:nvSpPr>
          <p:spPr>
            <a:xfrm>
              <a:off x="63323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68"/>
            <p:cNvSpPr/>
            <p:nvPr/>
          </p:nvSpPr>
          <p:spPr>
            <a:xfrm>
              <a:off x="63323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68"/>
            <p:cNvSpPr/>
            <p:nvPr/>
          </p:nvSpPr>
          <p:spPr>
            <a:xfrm>
              <a:off x="633235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68"/>
            <p:cNvSpPr/>
            <p:nvPr/>
          </p:nvSpPr>
          <p:spPr>
            <a:xfrm>
              <a:off x="633235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68"/>
            <p:cNvSpPr/>
            <p:nvPr/>
          </p:nvSpPr>
          <p:spPr>
            <a:xfrm>
              <a:off x="63323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68"/>
            <p:cNvSpPr/>
            <p:nvPr/>
          </p:nvSpPr>
          <p:spPr>
            <a:xfrm>
              <a:off x="63323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68"/>
            <p:cNvSpPr/>
            <p:nvPr/>
          </p:nvSpPr>
          <p:spPr>
            <a:xfrm>
              <a:off x="6256150" y="2485550"/>
              <a:ext cx="62200" cy="53300"/>
            </a:xfrm>
            <a:custGeom>
              <a:avLst/>
              <a:gdLst/>
              <a:ahLst/>
              <a:cxnLst/>
              <a:rect l="l" t="t" r="r" b="b"/>
              <a:pathLst>
                <a:path w="2488" h="2132" extrusionOk="0">
                  <a:moveTo>
                    <a:pt x="1065" y="1"/>
                  </a:moveTo>
                  <a:cubicBezTo>
                    <a:pt x="472" y="1"/>
                    <a:pt x="0" y="472"/>
                    <a:pt x="0" y="1066"/>
                  </a:cubicBezTo>
                  <a:cubicBezTo>
                    <a:pt x="0" y="1708"/>
                    <a:pt x="522" y="2131"/>
                    <a:pt x="1067" y="2131"/>
                  </a:cubicBezTo>
                  <a:cubicBezTo>
                    <a:pt x="1329" y="2131"/>
                    <a:pt x="1596" y="2033"/>
                    <a:pt x="1813"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68"/>
            <p:cNvSpPr/>
            <p:nvPr/>
          </p:nvSpPr>
          <p:spPr>
            <a:xfrm>
              <a:off x="6256150" y="2409350"/>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68"/>
            <p:cNvSpPr/>
            <p:nvPr/>
          </p:nvSpPr>
          <p:spPr>
            <a:xfrm>
              <a:off x="6256150" y="2028275"/>
              <a:ext cx="62200" cy="53450"/>
            </a:xfrm>
            <a:custGeom>
              <a:avLst/>
              <a:gdLst/>
              <a:ahLst/>
              <a:cxnLst/>
              <a:rect l="l" t="t" r="r" b="b"/>
              <a:pathLst>
                <a:path w="2488" h="2138" extrusionOk="0">
                  <a:moveTo>
                    <a:pt x="1065" y="1"/>
                  </a:moveTo>
                  <a:cubicBezTo>
                    <a:pt x="480" y="1"/>
                    <a:pt x="0" y="480"/>
                    <a:pt x="0" y="1065"/>
                  </a:cubicBezTo>
                  <a:cubicBezTo>
                    <a:pt x="0" y="1709"/>
                    <a:pt x="525" y="2137"/>
                    <a:pt x="1071" y="2137"/>
                  </a:cubicBezTo>
                  <a:cubicBezTo>
                    <a:pt x="1332" y="2137"/>
                    <a:pt x="1597"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68"/>
            <p:cNvSpPr/>
            <p:nvPr/>
          </p:nvSpPr>
          <p:spPr>
            <a:xfrm>
              <a:off x="6256150" y="1952050"/>
              <a:ext cx="62200" cy="53450"/>
            </a:xfrm>
            <a:custGeom>
              <a:avLst/>
              <a:gdLst/>
              <a:ahLst/>
              <a:cxnLst/>
              <a:rect l="l" t="t" r="r" b="b"/>
              <a:pathLst>
                <a:path w="2488" h="2138" extrusionOk="0">
                  <a:moveTo>
                    <a:pt x="1065" y="1"/>
                  </a:moveTo>
                  <a:cubicBezTo>
                    <a:pt x="480" y="9"/>
                    <a:pt x="0" y="481"/>
                    <a:pt x="0" y="1074"/>
                  </a:cubicBezTo>
                  <a:cubicBezTo>
                    <a:pt x="0" y="1712"/>
                    <a:pt x="524"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68"/>
            <p:cNvSpPr/>
            <p:nvPr/>
          </p:nvSpPr>
          <p:spPr>
            <a:xfrm>
              <a:off x="6256150" y="1876050"/>
              <a:ext cx="62200" cy="53350"/>
            </a:xfrm>
            <a:custGeom>
              <a:avLst/>
              <a:gdLst/>
              <a:ahLst/>
              <a:cxnLst/>
              <a:rect l="l" t="t" r="r" b="b"/>
              <a:pathLst>
                <a:path w="2488" h="2134" extrusionOk="0">
                  <a:moveTo>
                    <a:pt x="1065" y="1"/>
                  </a:moveTo>
                  <a:cubicBezTo>
                    <a:pt x="480" y="1"/>
                    <a:pt x="0" y="472"/>
                    <a:pt x="0" y="1066"/>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68"/>
            <p:cNvSpPr/>
            <p:nvPr/>
          </p:nvSpPr>
          <p:spPr>
            <a:xfrm>
              <a:off x="6256150" y="179985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68"/>
            <p:cNvSpPr/>
            <p:nvPr/>
          </p:nvSpPr>
          <p:spPr>
            <a:xfrm>
              <a:off x="6256150" y="172362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68"/>
            <p:cNvSpPr/>
            <p:nvPr/>
          </p:nvSpPr>
          <p:spPr>
            <a:xfrm>
              <a:off x="6256150" y="134275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68"/>
            <p:cNvSpPr/>
            <p:nvPr/>
          </p:nvSpPr>
          <p:spPr>
            <a:xfrm>
              <a:off x="617992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68"/>
            <p:cNvSpPr/>
            <p:nvPr/>
          </p:nvSpPr>
          <p:spPr>
            <a:xfrm>
              <a:off x="617992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68"/>
            <p:cNvSpPr/>
            <p:nvPr/>
          </p:nvSpPr>
          <p:spPr>
            <a:xfrm>
              <a:off x="617992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68"/>
            <p:cNvSpPr/>
            <p:nvPr/>
          </p:nvSpPr>
          <p:spPr>
            <a:xfrm>
              <a:off x="617992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68"/>
            <p:cNvSpPr/>
            <p:nvPr/>
          </p:nvSpPr>
          <p:spPr>
            <a:xfrm>
              <a:off x="6103700"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68"/>
            <p:cNvSpPr/>
            <p:nvPr/>
          </p:nvSpPr>
          <p:spPr>
            <a:xfrm>
              <a:off x="6103700"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9"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68"/>
            <p:cNvSpPr/>
            <p:nvPr/>
          </p:nvSpPr>
          <p:spPr>
            <a:xfrm>
              <a:off x="6103700"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68"/>
            <p:cNvSpPr/>
            <p:nvPr/>
          </p:nvSpPr>
          <p:spPr>
            <a:xfrm>
              <a:off x="6103700" y="21045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68"/>
            <p:cNvSpPr/>
            <p:nvPr/>
          </p:nvSpPr>
          <p:spPr>
            <a:xfrm>
              <a:off x="6103700" y="1342750"/>
              <a:ext cx="62425" cy="53450"/>
            </a:xfrm>
            <a:custGeom>
              <a:avLst/>
              <a:gdLst/>
              <a:ahLst/>
              <a:cxnLst/>
              <a:rect l="l" t="t" r="r" b="b"/>
              <a:pathLst>
                <a:path w="2497" h="2138" extrusionOk="0">
                  <a:moveTo>
                    <a:pt x="1066" y="1"/>
                  </a:moveTo>
                  <a:cubicBezTo>
                    <a:pt x="481" y="1"/>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68"/>
            <p:cNvSpPr/>
            <p:nvPr/>
          </p:nvSpPr>
          <p:spPr>
            <a:xfrm>
              <a:off x="6027500" y="2180700"/>
              <a:ext cx="62425" cy="53350"/>
            </a:xfrm>
            <a:custGeom>
              <a:avLst/>
              <a:gdLst/>
              <a:ahLst/>
              <a:cxnLst/>
              <a:rect l="l" t="t" r="r" b="b"/>
              <a:pathLst>
                <a:path w="2497" h="2134" extrusionOk="0">
                  <a:moveTo>
                    <a:pt x="1073" y="1"/>
                  </a:moveTo>
                  <a:cubicBezTo>
                    <a:pt x="480" y="1"/>
                    <a:pt x="9" y="480"/>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68"/>
            <p:cNvSpPr/>
            <p:nvPr/>
          </p:nvSpPr>
          <p:spPr>
            <a:xfrm>
              <a:off x="6027500" y="134275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68"/>
            <p:cNvSpPr/>
            <p:nvPr/>
          </p:nvSpPr>
          <p:spPr>
            <a:xfrm>
              <a:off x="5951475"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68"/>
            <p:cNvSpPr/>
            <p:nvPr/>
          </p:nvSpPr>
          <p:spPr>
            <a:xfrm>
              <a:off x="595147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68"/>
            <p:cNvSpPr/>
            <p:nvPr/>
          </p:nvSpPr>
          <p:spPr>
            <a:xfrm>
              <a:off x="595147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68"/>
            <p:cNvSpPr/>
            <p:nvPr/>
          </p:nvSpPr>
          <p:spPr>
            <a:xfrm>
              <a:off x="595147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68"/>
            <p:cNvSpPr/>
            <p:nvPr/>
          </p:nvSpPr>
          <p:spPr>
            <a:xfrm>
              <a:off x="59514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68"/>
            <p:cNvSpPr/>
            <p:nvPr/>
          </p:nvSpPr>
          <p:spPr>
            <a:xfrm>
              <a:off x="587527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68"/>
            <p:cNvSpPr/>
            <p:nvPr/>
          </p:nvSpPr>
          <p:spPr>
            <a:xfrm>
              <a:off x="5875275" y="2637775"/>
              <a:ext cx="62225" cy="53450"/>
            </a:xfrm>
            <a:custGeom>
              <a:avLst/>
              <a:gdLst/>
              <a:ahLst/>
              <a:cxnLst/>
              <a:rect l="l" t="t" r="r" b="b"/>
              <a:pathLst>
                <a:path w="2489"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68"/>
            <p:cNvSpPr/>
            <p:nvPr/>
          </p:nvSpPr>
          <p:spPr>
            <a:xfrm>
              <a:off x="5875275" y="2561575"/>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68"/>
            <p:cNvSpPr/>
            <p:nvPr/>
          </p:nvSpPr>
          <p:spPr>
            <a:xfrm>
              <a:off x="587527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68"/>
            <p:cNvSpPr/>
            <p:nvPr/>
          </p:nvSpPr>
          <p:spPr>
            <a:xfrm>
              <a:off x="5875275"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68"/>
            <p:cNvSpPr/>
            <p:nvPr/>
          </p:nvSpPr>
          <p:spPr>
            <a:xfrm>
              <a:off x="587527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68"/>
            <p:cNvSpPr/>
            <p:nvPr/>
          </p:nvSpPr>
          <p:spPr>
            <a:xfrm>
              <a:off x="587527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68"/>
            <p:cNvSpPr/>
            <p:nvPr/>
          </p:nvSpPr>
          <p:spPr>
            <a:xfrm>
              <a:off x="5799275" y="2714000"/>
              <a:ext cx="62200" cy="53350"/>
            </a:xfrm>
            <a:custGeom>
              <a:avLst/>
              <a:gdLst/>
              <a:ahLst/>
              <a:cxnLst/>
              <a:rect l="l" t="t" r="r" b="b"/>
              <a:pathLst>
                <a:path w="2488" h="2134"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68"/>
            <p:cNvSpPr/>
            <p:nvPr/>
          </p:nvSpPr>
          <p:spPr>
            <a:xfrm>
              <a:off x="5799275" y="134275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68"/>
            <p:cNvSpPr/>
            <p:nvPr/>
          </p:nvSpPr>
          <p:spPr>
            <a:xfrm>
              <a:off x="5799125" y="1190550"/>
              <a:ext cx="62350" cy="53425"/>
            </a:xfrm>
            <a:custGeom>
              <a:avLst/>
              <a:gdLst/>
              <a:ahLst/>
              <a:cxnLst/>
              <a:rect l="l" t="t" r="r" b="b"/>
              <a:pathLst>
                <a:path w="2494" h="2137" extrusionOk="0">
                  <a:moveTo>
                    <a:pt x="1063" y="0"/>
                  </a:moveTo>
                  <a:cubicBezTo>
                    <a:pt x="478" y="0"/>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68"/>
            <p:cNvSpPr/>
            <p:nvPr/>
          </p:nvSpPr>
          <p:spPr>
            <a:xfrm>
              <a:off x="5723050"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68"/>
            <p:cNvSpPr/>
            <p:nvPr/>
          </p:nvSpPr>
          <p:spPr>
            <a:xfrm>
              <a:off x="5723050"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68"/>
            <p:cNvSpPr/>
            <p:nvPr/>
          </p:nvSpPr>
          <p:spPr>
            <a:xfrm>
              <a:off x="5723050" y="2942425"/>
              <a:ext cx="62225" cy="53450"/>
            </a:xfrm>
            <a:custGeom>
              <a:avLst/>
              <a:gdLst/>
              <a:ahLst/>
              <a:cxnLst/>
              <a:rect l="l" t="t" r="r" b="b"/>
              <a:pathLst>
                <a:path w="2489" h="2138" extrusionOk="0">
                  <a:moveTo>
                    <a:pt x="1065" y="1"/>
                  </a:moveTo>
                  <a:cubicBezTo>
                    <a:pt x="472" y="9"/>
                    <a:pt x="0" y="480"/>
                    <a:pt x="0" y="1074"/>
                  </a:cubicBezTo>
                  <a:cubicBezTo>
                    <a:pt x="0" y="1712"/>
                    <a:pt x="525" y="2137"/>
                    <a:pt x="1071"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68"/>
            <p:cNvSpPr/>
            <p:nvPr/>
          </p:nvSpPr>
          <p:spPr>
            <a:xfrm>
              <a:off x="5723050" y="271400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68"/>
            <p:cNvSpPr/>
            <p:nvPr/>
          </p:nvSpPr>
          <p:spPr>
            <a:xfrm>
              <a:off x="5723050" y="134275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68"/>
            <p:cNvSpPr/>
            <p:nvPr/>
          </p:nvSpPr>
          <p:spPr>
            <a:xfrm>
              <a:off x="5722900" y="1190550"/>
              <a:ext cx="62375" cy="53425"/>
            </a:xfrm>
            <a:custGeom>
              <a:avLst/>
              <a:gdLst/>
              <a:ahLst/>
              <a:cxnLst/>
              <a:rect l="l" t="t" r="r" b="b"/>
              <a:pathLst>
                <a:path w="2495" h="2137" extrusionOk="0">
                  <a:moveTo>
                    <a:pt x="1071" y="0"/>
                  </a:moveTo>
                  <a:cubicBezTo>
                    <a:pt x="478" y="0"/>
                    <a:pt x="6" y="480"/>
                    <a:pt x="6" y="1065"/>
                  </a:cubicBezTo>
                  <a:cubicBezTo>
                    <a:pt x="1" y="1709"/>
                    <a:pt x="524" y="2137"/>
                    <a:pt x="1072" y="2137"/>
                  </a:cubicBezTo>
                  <a:cubicBezTo>
                    <a:pt x="1334" y="2137"/>
                    <a:pt x="1601" y="2039"/>
                    <a:pt x="1819" y="1821"/>
                  </a:cubicBezTo>
                  <a:cubicBezTo>
                    <a:pt x="2494" y="1146"/>
                    <a:pt x="2014"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68"/>
            <p:cNvSpPr/>
            <p:nvPr/>
          </p:nvSpPr>
          <p:spPr>
            <a:xfrm>
              <a:off x="56468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68"/>
            <p:cNvSpPr/>
            <p:nvPr/>
          </p:nvSpPr>
          <p:spPr>
            <a:xfrm>
              <a:off x="5646825" y="2866425"/>
              <a:ext cx="62225" cy="53275"/>
            </a:xfrm>
            <a:custGeom>
              <a:avLst/>
              <a:gdLst/>
              <a:ahLst/>
              <a:cxnLst/>
              <a:rect l="l" t="t" r="r" b="b"/>
              <a:pathLst>
                <a:path w="2489" h="2131" extrusionOk="0">
                  <a:moveTo>
                    <a:pt x="1066" y="0"/>
                  </a:moveTo>
                  <a:cubicBezTo>
                    <a:pt x="472" y="0"/>
                    <a:pt x="1" y="472"/>
                    <a:pt x="1" y="1065"/>
                  </a:cubicBezTo>
                  <a:cubicBezTo>
                    <a:pt x="1" y="1707"/>
                    <a:pt x="523" y="2131"/>
                    <a:pt x="1068" y="2131"/>
                  </a:cubicBezTo>
                  <a:cubicBezTo>
                    <a:pt x="1330" y="2131"/>
                    <a:pt x="1597" y="2032"/>
                    <a:pt x="1814"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68"/>
            <p:cNvSpPr/>
            <p:nvPr/>
          </p:nvSpPr>
          <p:spPr>
            <a:xfrm>
              <a:off x="56468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68"/>
            <p:cNvSpPr/>
            <p:nvPr/>
          </p:nvSpPr>
          <p:spPr>
            <a:xfrm>
              <a:off x="56468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68"/>
            <p:cNvSpPr/>
            <p:nvPr/>
          </p:nvSpPr>
          <p:spPr>
            <a:xfrm>
              <a:off x="56468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68"/>
            <p:cNvSpPr/>
            <p:nvPr/>
          </p:nvSpPr>
          <p:spPr>
            <a:xfrm>
              <a:off x="5646700" y="119055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68"/>
            <p:cNvSpPr/>
            <p:nvPr/>
          </p:nvSpPr>
          <p:spPr>
            <a:xfrm>
              <a:off x="5570625" y="3018650"/>
              <a:ext cx="62200" cy="53425"/>
            </a:xfrm>
            <a:custGeom>
              <a:avLst/>
              <a:gdLst/>
              <a:ahLst/>
              <a:cxnLst/>
              <a:rect l="l" t="t" r="r" b="b"/>
              <a:pathLst>
                <a:path w="2488" h="2137" extrusionOk="0">
                  <a:moveTo>
                    <a:pt x="1065" y="0"/>
                  </a:moveTo>
                  <a:cubicBezTo>
                    <a:pt x="472" y="0"/>
                    <a:pt x="0" y="480"/>
                    <a:pt x="0" y="1065"/>
                  </a:cubicBezTo>
                  <a:cubicBezTo>
                    <a:pt x="0" y="1709"/>
                    <a:pt x="526" y="2137"/>
                    <a:pt x="1072" y="2137"/>
                  </a:cubicBezTo>
                  <a:cubicBezTo>
                    <a:pt x="1332" y="2137"/>
                    <a:pt x="1598" y="2039"/>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68"/>
            <p:cNvSpPr/>
            <p:nvPr/>
          </p:nvSpPr>
          <p:spPr>
            <a:xfrm>
              <a:off x="5570625" y="2942425"/>
              <a:ext cx="62200" cy="53450"/>
            </a:xfrm>
            <a:custGeom>
              <a:avLst/>
              <a:gdLst/>
              <a:ahLst/>
              <a:cxnLst/>
              <a:rect l="l" t="t" r="r" b="b"/>
              <a:pathLst>
                <a:path w="2488" h="2138" extrusionOk="0">
                  <a:moveTo>
                    <a:pt x="1065" y="1"/>
                  </a:moveTo>
                  <a:cubicBezTo>
                    <a:pt x="472" y="1"/>
                    <a:pt x="0" y="480"/>
                    <a:pt x="0" y="1074"/>
                  </a:cubicBezTo>
                  <a:cubicBezTo>
                    <a:pt x="0" y="1712"/>
                    <a:pt x="525" y="2137"/>
                    <a:pt x="1071" y="2137"/>
                  </a:cubicBezTo>
                  <a:cubicBezTo>
                    <a:pt x="1332" y="2137"/>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68"/>
            <p:cNvSpPr/>
            <p:nvPr/>
          </p:nvSpPr>
          <p:spPr>
            <a:xfrm>
              <a:off x="5570475" y="1190550"/>
              <a:ext cx="62350" cy="53325"/>
            </a:xfrm>
            <a:custGeom>
              <a:avLst/>
              <a:gdLst/>
              <a:ahLst/>
              <a:cxnLst/>
              <a:rect l="l" t="t" r="r" b="b"/>
              <a:pathLst>
                <a:path w="2494" h="2133" extrusionOk="0">
                  <a:moveTo>
                    <a:pt x="1071" y="0"/>
                  </a:moveTo>
                  <a:cubicBezTo>
                    <a:pt x="486" y="0"/>
                    <a:pt x="6" y="472"/>
                    <a:pt x="6" y="1065"/>
                  </a:cubicBezTo>
                  <a:cubicBezTo>
                    <a:pt x="1" y="1709"/>
                    <a:pt x="524" y="2133"/>
                    <a:pt x="1073" y="2133"/>
                  </a:cubicBezTo>
                  <a:cubicBezTo>
                    <a:pt x="1334" y="2133"/>
                    <a:pt x="1601" y="2036"/>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68"/>
            <p:cNvSpPr/>
            <p:nvPr/>
          </p:nvSpPr>
          <p:spPr>
            <a:xfrm>
              <a:off x="5494400" y="29424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68"/>
            <p:cNvSpPr/>
            <p:nvPr/>
          </p:nvSpPr>
          <p:spPr>
            <a:xfrm>
              <a:off x="549440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3"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68"/>
            <p:cNvSpPr/>
            <p:nvPr/>
          </p:nvSpPr>
          <p:spPr>
            <a:xfrm>
              <a:off x="5494275" y="1190550"/>
              <a:ext cx="62350" cy="53325"/>
            </a:xfrm>
            <a:custGeom>
              <a:avLst/>
              <a:gdLst/>
              <a:ahLst/>
              <a:cxnLst/>
              <a:rect l="l" t="t" r="r" b="b"/>
              <a:pathLst>
                <a:path w="2494" h="2133" extrusionOk="0">
                  <a:moveTo>
                    <a:pt x="1071" y="0"/>
                  </a:moveTo>
                  <a:cubicBezTo>
                    <a:pt x="485" y="0"/>
                    <a:pt x="6" y="472"/>
                    <a:pt x="6" y="1065"/>
                  </a:cubicBezTo>
                  <a:cubicBezTo>
                    <a:pt x="0" y="1709"/>
                    <a:pt x="524" y="2133"/>
                    <a:pt x="1072" y="2133"/>
                  </a:cubicBezTo>
                  <a:cubicBezTo>
                    <a:pt x="1334" y="2133"/>
                    <a:pt x="1601" y="2036"/>
                    <a:pt x="1819" y="1821"/>
                  </a:cubicBezTo>
                  <a:cubicBezTo>
                    <a:pt x="2493"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68"/>
            <p:cNvSpPr/>
            <p:nvPr/>
          </p:nvSpPr>
          <p:spPr>
            <a:xfrm>
              <a:off x="5418200"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68"/>
            <p:cNvSpPr/>
            <p:nvPr/>
          </p:nvSpPr>
          <p:spPr>
            <a:xfrm>
              <a:off x="5418200"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68"/>
            <p:cNvSpPr/>
            <p:nvPr/>
          </p:nvSpPr>
          <p:spPr>
            <a:xfrm>
              <a:off x="5418200" y="1266550"/>
              <a:ext cx="62425" cy="53450"/>
            </a:xfrm>
            <a:custGeom>
              <a:avLst/>
              <a:gdLst/>
              <a:ahLst/>
              <a:cxnLst/>
              <a:rect l="l" t="t" r="r" b="b"/>
              <a:pathLst>
                <a:path w="2497" h="2138" extrusionOk="0">
                  <a:moveTo>
                    <a:pt x="1065" y="0"/>
                  </a:moveTo>
                  <a:cubicBezTo>
                    <a:pt x="480" y="9"/>
                    <a:pt x="0"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68"/>
            <p:cNvSpPr/>
            <p:nvPr/>
          </p:nvSpPr>
          <p:spPr>
            <a:xfrm>
              <a:off x="5418200" y="11905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68"/>
            <p:cNvSpPr/>
            <p:nvPr/>
          </p:nvSpPr>
          <p:spPr>
            <a:xfrm>
              <a:off x="5341975"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68"/>
            <p:cNvSpPr/>
            <p:nvPr/>
          </p:nvSpPr>
          <p:spPr>
            <a:xfrm>
              <a:off x="5341975"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68"/>
            <p:cNvSpPr/>
            <p:nvPr/>
          </p:nvSpPr>
          <p:spPr>
            <a:xfrm>
              <a:off x="5265775" y="2790200"/>
              <a:ext cx="62200" cy="53350"/>
            </a:xfrm>
            <a:custGeom>
              <a:avLst/>
              <a:gdLst/>
              <a:ahLst/>
              <a:cxnLst/>
              <a:rect l="l" t="t" r="r" b="b"/>
              <a:pathLst>
                <a:path w="2488" h="2134" extrusionOk="0">
                  <a:moveTo>
                    <a:pt x="1065" y="1"/>
                  </a:moveTo>
                  <a:cubicBezTo>
                    <a:pt x="480" y="1"/>
                    <a:pt x="0" y="472"/>
                    <a:pt x="0" y="1066"/>
                  </a:cubicBezTo>
                  <a:cubicBezTo>
                    <a:pt x="0" y="1709"/>
                    <a:pt x="522" y="2134"/>
                    <a:pt x="1068" y="2134"/>
                  </a:cubicBezTo>
                  <a:cubicBezTo>
                    <a:pt x="1329" y="2134"/>
                    <a:pt x="1595"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68"/>
            <p:cNvSpPr/>
            <p:nvPr/>
          </p:nvSpPr>
          <p:spPr>
            <a:xfrm>
              <a:off x="5265775" y="2714000"/>
              <a:ext cx="62200" cy="53350"/>
            </a:xfrm>
            <a:custGeom>
              <a:avLst/>
              <a:gdLst/>
              <a:ahLst/>
              <a:cxnLst/>
              <a:rect l="l" t="t" r="r" b="b"/>
              <a:pathLst>
                <a:path w="2488" h="2134" extrusionOk="0">
                  <a:moveTo>
                    <a:pt x="1065" y="0"/>
                  </a:moveTo>
                  <a:cubicBezTo>
                    <a:pt x="480" y="0"/>
                    <a:pt x="0" y="480"/>
                    <a:pt x="0" y="1065"/>
                  </a:cubicBezTo>
                  <a:cubicBezTo>
                    <a:pt x="0" y="1709"/>
                    <a:pt x="522" y="2133"/>
                    <a:pt x="1068" y="2133"/>
                  </a:cubicBezTo>
                  <a:cubicBezTo>
                    <a:pt x="1329" y="2133"/>
                    <a:pt x="1595" y="2036"/>
                    <a:pt x="1813" y="1821"/>
                  </a:cubicBezTo>
                  <a:cubicBezTo>
                    <a:pt x="2488" y="1155"/>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68"/>
            <p:cNvSpPr/>
            <p:nvPr/>
          </p:nvSpPr>
          <p:spPr>
            <a:xfrm>
              <a:off x="5265775" y="1266550"/>
              <a:ext cx="62200" cy="53450"/>
            </a:xfrm>
            <a:custGeom>
              <a:avLst/>
              <a:gdLst/>
              <a:ahLst/>
              <a:cxnLst/>
              <a:rect l="l" t="t" r="r" b="b"/>
              <a:pathLst>
                <a:path w="2488" h="2138" extrusionOk="0">
                  <a:moveTo>
                    <a:pt x="1065" y="0"/>
                  </a:moveTo>
                  <a:cubicBezTo>
                    <a:pt x="480" y="0"/>
                    <a:pt x="0" y="480"/>
                    <a:pt x="0" y="1074"/>
                  </a:cubicBezTo>
                  <a:cubicBezTo>
                    <a:pt x="0" y="1711"/>
                    <a:pt x="521" y="2137"/>
                    <a:pt x="1067" y="2137"/>
                  </a:cubicBezTo>
                  <a:cubicBezTo>
                    <a:pt x="1328" y="2137"/>
                    <a:pt x="1595" y="2040"/>
                    <a:pt x="1813" y="1821"/>
                  </a:cubicBezTo>
                  <a:cubicBezTo>
                    <a:pt x="2488" y="1155"/>
                    <a:pt x="2016" y="9"/>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68"/>
            <p:cNvSpPr/>
            <p:nvPr/>
          </p:nvSpPr>
          <p:spPr>
            <a:xfrm>
              <a:off x="5189550"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68"/>
            <p:cNvSpPr/>
            <p:nvPr/>
          </p:nvSpPr>
          <p:spPr>
            <a:xfrm>
              <a:off x="5189550" y="2790200"/>
              <a:ext cx="62225" cy="53350"/>
            </a:xfrm>
            <a:custGeom>
              <a:avLst/>
              <a:gdLst/>
              <a:ahLst/>
              <a:cxnLst/>
              <a:rect l="l" t="t" r="r" b="b"/>
              <a:pathLst>
                <a:path w="2489" h="2134" extrusionOk="0">
                  <a:moveTo>
                    <a:pt x="1066" y="1"/>
                  </a:moveTo>
                  <a:cubicBezTo>
                    <a:pt x="480" y="1"/>
                    <a:pt x="1" y="472"/>
                    <a:pt x="1" y="1066"/>
                  </a:cubicBezTo>
                  <a:cubicBezTo>
                    <a:pt x="1" y="1709"/>
                    <a:pt x="522" y="2134"/>
                    <a:pt x="1069" y="2134"/>
                  </a:cubicBezTo>
                  <a:cubicBezTo>
                    <a:pt x="1329" y="2134"/>
                    <a:pt x="1596"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68"/>
            <p:cNvSpPr/>
            <p:nvPr/>
          </p:nvSpPr>
          <p:spPr>
            <a:xfrm>
              <a:off x="5189550" y="1342750"/>
              <a:ext cx="62225" cy="53350"/>
            </a:xfrm>
            <a:custGeom>
              <a:avLst/>
              <a:gdLst/>
              <a:ahLst/>
              <a:cxnLst/>
              <a:rect l="l" t="t" r="r" b="b"/>
              <a:pathLst>
                <a:path w="2489" h="2134" extrusionOk="0">
                  <a:moveTo>
                    <a:pt x="1066" y="1"/>
                  </a:moveTo>
                  <a:cubicBezTo>
                    <a:pt x="480" y="1"/>
                    <a:pt x="1" y="481"/>
                    <a:pt x="1" y="1066"/>
                  </a:cubicBezTo>
                  <a:cubicBezTo>
                    <a:pt x="1" y="1710"/>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68"/>
            <p:cNvSpPr/>
            <p:nvPr/>
          </p:nvSpPr>
          <p:spPr>
            <a:xfrm>
              <a:off x="5113350" y="3094850"/>
              <a:ext cx="62400" cy="53350"/>
            </a:xfrm>
            <a:custGeom>
              <a:avLst/>
              <a:gdLst/>
              <a:ahLst/>
              <a:cxnLst/>
              <a:rect l="l" t="t" r="r" b="b"/>
              <a:pathLst>
                <a:path w="2496" h="2134" extrusionOk="0">
                  <a:moveTo>
                    <a:pt x="1073" y="1"/>
                  </a:moveTo>
                  <a:cubicBezTo>
                    <a:pt x="480" y="1"/>
                    <a:pt x="0"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68"/>
            <p:cNvSpPr/>
            <p:nvPr/>
          </p:nvSpPr>
          <p:spPr>
            <a:xfrm>
              <a:off x="5113350" y="3018650"/>
              <a:ext cx="62400" cy="53425"/>
            </a:xfrm>
            <a:custGeom>
              <a:avLst/>
              <a:gdLst/>
              <a:ahLst/>
              <a:cxnLst/>
              <a:rect l="l" t="t" r="r" b="b"/>
              <a:pathLst>
                <a:path w="2496" h="2137" extrusionOk="0">
                  <a:moveTo>
                    <a:pt x="1073" y="0"/>
                  </a:moveTo>
                  <a:cubicBezTo>
                    <a:pt x="480" y="0"/>
                    <a:pt x="0" y="480"/>
                    <a:pt x="0" y="1065"/>
                  </a:cubicBezTo>
                  <a:cubicBezTo>
                    <a:pt x="0" y="1709"/>
                    <a:pt x="529" y="2137"/>
                    <a:pt x="1078" y="2137"/>
                  </a:cubicBezTo>
                  <a:cubicBezTo>
                    <a:pt x="1339" y="2137"/>
                    <a:pt x="1606" y="2039"/>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68"/>
            <p:cNvSpPr/>
            <p:nvPr/>
          </p:nvSpPr>
          <p:spPr>
            <a:xfrm>
              <a:off x="5113350" y="2942425"/>
              <a:ext cx="62400" cy="53450"/>
            </a:xfrm>
            <a:custGeom>
              <a:avLst/>
              <a:gdLst/>
              <a:ahLst/>
              <a:cxnLst/>
              <a:rect l="l" t="t" r="r" b="b"/>
              <a:pathLst>
                <a:path w="2496" h="2138" extrusionOk="0">
                  <a:moveTo>
                    <a:pt x="1073" y="1"/>
                  </a:moveTo>
                  <a:cubicBezTo>
                    <a:pt x="480" y="1"/>
                    <a:pt x="8" y="480"/>
                    <a:pt x="0" y="1066"/>
                  </a:cubicBezTo>
                  <a:cubicBezTo>
                    <a:pt x="0" y="1709"/>
                    <a:pt x="525" y="2137"/>
                    <a:pt x="1074" y="2137"/>
                  </a:cubicBezTo>
                  <a:cubicBezTo>
                    <a:pt x="1336" y="2137"/>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68"/>
            <p:cNvSpPr/>
            <p:nvPr/>
          </p:nvSpPr>
          <p:spPr>
            <a:xfrm>
              <a:off x="5113350" y="2866425"/>
              <a:ext cx="62400" cy="53275"/>
            </a:xfrm>
            <a:custGeom>
              <a:avLst/>
              <a:gdLst/>
              <a:ahLst/>
              <a:cxnLst/>
              <a:rect l="l" t="t" r="r" b="b"/>
              <a:pathLst>
                <a:path w="2496" h="2131" extrusionOk="0">
                  <a:moveTo>
                    <a:pt x="1073" y="0"/>
                  </a:moveTo>
                  <a:cubicBezTo>
                    <a:pt x="480" y="0"/>
                    <a:pt x="0" y="472"/>
                    <a:pt x="0" y="1065"/>
                  </a:cubicBezTo>
                  <a:cubicBezTo>
                    <a:pt x="0" y="1707"/>
                    <a:pt x="526" y="2131"/>
                    <a:pt x="1073" y="2131"/>
                  </a:cubicBezTo>
                  <a:cubicBezTo>
                    <a:pt x="1336" y="2131"/>
                    <a:pt x="1604" y="2032"/>
                    <a:pt x="1821" y="1813"/>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68"/>
            <p:cNvSpPr/>
            <p:nvPr/>
          </p:nvSpPr>
          <p:spPr>
            <a:xfrm>
              <a:off x="5113350" y="2790200"/>
              <a:ext cx="62400" cy="53350"/>
            </a:xfrm>
            <a:custGeom>
              <a:avLst/>
              <a:gdLst/>
              <a:ahLst/>
              <a:cxnLst/>
              <a:rect l="l" t="t" r="r" b="b"/>
              <a:pathLst>
                <a:path w="2496" h="2134" extrusionOk="0">
                  <a:moveTo>
                    <a:pt x="1073" y="1"/>
                  </a:moveTo>
                  <a:cubicBezTo>
                    <a:pt x="480" y="1"/>
                    <a:pt x="8"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68"/>
            <p:cNvSpPr/>
            <p:nvPr/>
          </p:nvSpPr>
          <p:spPr>
            <a:xfrm>
              <a:off x="5113350" y="2714000"/>
              <a:ext cx="62400" cy="53350"/>
            </a:xfrm>
            <a:custGeom>
              <a:avLst/>
              <a:gdLst/>
              <a:ahLst/>
              <a:cxnLst/>
              <a:rect l="l" t="t" r="r" b="b"/>
              <a:pathLst>
                <a:path w="2496" h="2134" extrusionOk="0">
                  <a:moveTo>
                    <a:pt x="1073" y="0"/>
                  </a:moveTo>
                  <a:cubicBezTo>
                    <a:pt x="480" y="0"/>
                    <a:pt x="0"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68"/>
            <p:cNvSpPr/>
            <p:nvPr/>
          </p:nvSpPr>
          <p:spPr>
            <a:xfrm>
              <a:off x="5113350" y="141897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68"/>
            <p:cNvSpPr/>
            <p:nvPr/>
          </p:nvSpPr>
          <p:spPr>
            <a:xfrm>
              <a:off x="5113350" y="134275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68"/>
            <p:cNvSpPr/>
            <p:nvPr/>
          </p:nvSpPr>
          <p:spPr>
            <a:xfrm>
              <a:off x="50373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68"/>
            <p:cNvSpPr/>
            <p:nvPr/>
          </p:nvSpPr>
          <p:spPr>
            <a:xfrm>
              <a:off x="503732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68"/>
            <p:cNvSpPr/>
            <p:nvPr/>
          </p:nvSpPr>
          <p:spPr>
            <a:xfrm>
              <a:off x="5037325" y="286642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30" y="2131"/>
                    <a:pt x="1597" y="2032"/>
                    <a:pt x="1814" y="1813"/>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68"/>
            <p:cNvSpPr/>
            <p:nvPr/>
          </p:nvSpPr>
          <p:spPr>
            <a:xfrm>
              <a:off x="50373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68"/>
            <p:cNvSpPr/>
            <p:nvPr/>
          </p:nvSpPr>
          <p:spPr>
            <a:xfrm>
              <a:off x="50373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68"/>
            <p:cNvSpPr/>
            <p:nvPr/>
          </p:nvSpPr>
          <p:spPr>
            <a:xfrm>
              <a:off x="5037325"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68"/>
            <p:cNvSpPr/>
            <p:nvPr/>
          </p:nvSpPr>
          <p:spPr>
            <a:xfrm>
              <a:off x="50373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68"/>
            <p:cNvSpPr/>
            <p:nvPr/>
          </p:nvSpPr>
          <p:spPr>
            <a:xfrm>
              <a:off x="4961125"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68"/>
            <p:cNvSpPr/>
            <p:nvPr/>
          </p:nvSpPr>
          <p:spPr>
            <a:xfrm>
              <a:off x="49611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68"/>
            <p:cNvSpPr/>
            <p:nvPr/>
          </p:nvSpPr>
          <p:spPr>
            <a:xfrm>
              <a:off x="49611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68"/>
            <p:cNvSpPr/>
            <p:nvPr/>
          </p:nvSpPr>
          <p:spPr>
            <a:xfrm>
              <a:off x="49611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68"/>
            <p:cNvSpPr/>
            <p:nvPr/>
          </p:nvSpPr>
          <p:spPr>
            <a:xfrm>
              <a:off x="49611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68"/>
            <p:cNvSpPr/>
            <p:nvPr/>
          </p:nvSpPr>
          <p:spPr>
            <a:xfrm>
              <a:off x="49611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68"/>
            <p:cNvSpPr/>
            <p:nvPr/>
          </p:nvSpPr>
          <p:spPr>
            <a:xfrm>
              <a:off x="4884900" y="2637775"/>
              <a:ext cx="62225" cy="53450"/>
            </a:xfrm>
            <a:custGeom>
              <a:avLst/>
              <a:gdLst/>
              <a:ahLst/>
              <a:cxnLst/>
              <a:rect l="l" t="t" r="r" b="b"/>
              <a:pathLst>
                <a:path w="2489" h="2138" extrusionOk="0">
                  <a:moveTo>
                    <a:pt x="1066" y="1"/>
                  </a:moveTo>
                  <a:cubicBezTo>
                    <a:pt x="480" y="1"/>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68"/>
            <p:cNvSpPr/>
            <p:nvPr/>
          </p:nvSpPr>
          <p:spPr>
            <a:xfrm>
              <a:off x="48849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68"/>
            <p:cNvSpPr/>
            <p:nvPr/>
          </p:nvSpPr>
          <p:spPr>
            <a:xfrm>
              <a:off x="48849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68"/>
            <p:cNvSpPr/>
            <p:nvPr/>
          </p:nvSpPr>
          <p:spPr>
            <a:xfrm>
              <a:off x="488490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68"/>
            <p:cNvSpPr/>
            <p:nvPr/>
          </p:nvSpPr>
          <p:spPr>
            <a:xfrm>
              <a:off x="4808700" y="2637775"/>
              <a:ext cx="62400" cy="53450"/>
            </a:xfrm>
            <a:custGeom>
              <a:avLst/>
              <a:gdLst/>
              <a:ahLst/>
              <a:cxnLst/>
              <a:rect l="l" t="t" r="r" b="b"/>
              <a:pathLst>
                <a:path w="2496"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68"/>
            <p:cNvSpPr/>
            <p:nvPr/>
          </p:nvSpPr>
          <p:spPr>
            <a:xfrm>
              <a:off x="4808700" y="2561575"/>
              <a:ext cx="62400" cy="53425"/>
            </a:xfrm>
            <a:custGeom>
              <a:avLst/>
              <a:gdLst/>
              <a:ahLst/>
              <a:cxnLst/>
              <a:rect l="l" t="t" r="r" b="b"/>
              <a:pathLst>
                <a:path w="2496"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68"/>
            <p:cNvSpPr/>
            <p:nvPr/>
          </p:nvSpPr>
          <p:spPr>
            <a:xfrm>
              <a:off x="4808700" y="141897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68"/>
            <p:cNvSpPr/>
            <p:nvPr/>
          </p:nvSpPr>
          <p:spPr>
            <a:xfrm>
              <a:off x="48087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68"/>
            <p:cNvSpPr/>
            <p:nvPr/>
          </p:nvSpPr>
          <p:spPr>
            <a:xfrm>
              <a:off x="4808700" y="11905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68"/>
            <p:cNvSpPr/>
            <p:nvPr/>
          </p:nvSpPr>
          <p:spPr>
            <a:xfrm>
              <a:off x="4808700" y="1038125"/>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68"/>
            <p:cNvSpPr/>
            <p:nvPr/>
          </p:nvSpPr>
          <p:spPr>
            <a:xfrm>
              <a:off x="4732475" y="27902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68"/>
            <p:cNvSpPr/>
            <p:nvPr/>
          </p:nvSpPr>
          <p:spPr>
            <a:xfrm>
              <a:off x="4732475" y="2714000"/>
              <a:ext cx="62425" cy="53350"/>
            </a:xfrm>
            <a:custGeom>
              <a:avLst/>
              <a:gdLst/>
              <a:ahLst/>
              <a:cxnLst/>
              <a:rect l="l" t="t" r="r" b="b"/>
              <a:pathLst>
                <a:path w="2497" h="2134" extrusionOk="0">
                  <a:moveTo>
                    <a:pt x="1074" y="0"/>
                  </a:moveTo>
                  <a:cubicBezTo>
                    <a:pt x="480" y="0"/>
                    <a:pt x="1"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68"/>
            <p:cNvSpPr/>
            <p:nvPr/>
          </p:nvSpPr>
          <p:spPr>
            <a:xfrm>
              <a:off x="4732475" y="2561575"/>
              <a:ext cx="62425" cy="53425"/>
            </a:xfrm>
            <a:custGeom>
              <a:avLst/>
              <a:gdLst/>
              <a:ahLst/>
              <a:cxnLst/>
              <a:rect l="l" t="t" r="r" b="b"/>
              <a:pathLst>
                <a:path w="2497" h="2137" extrusionOk="0">
                  <a:moveTo>
                    <a:pt x="1074" y="0"/>
                  </a:moveTo>
                  <a:cubicBezTo>
                    <a:pt x="480" y="8"/>
                    <a:pt x="9" y="480"/>
                    <a:pt x="1" y="1073"/>
                  </a:cubicBezTo>
                  <a:cubicBezTo>
                    <a:pt x="1" y="1711"/>
                    <a:pt x="525" y="2137"/>
                    <a:pt x="1073" y="2137"/>
                  </a:cubicBezTo>
                  <a:cubicBezTo>
                    <a:pt x="1335" y="2137"/>
                    <a:pt x="1603" y="2039"/>
                    <a:pt x="1822" y="1821"/>
                  </a:cubicBezTo>
                  <a:cubicBezTo>
                    <a:pt x="2496"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68"/>
            <p:cNvSpPr/>
            <p:nvPr/>
          </p:nvSpPr>
          <p:spPr>
            <a:xfrm>
              <a:off x="473247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68"/>
            <p:cNvSpPr/>
            <p:nvPr/>
          </p:nvSpPr>
          <p:spPr>
            <a:xfrm>
              <a:off x="4732475" y="11905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68"/>
            <p:cNvSpPr/>
            <p:nvPr/>
          </p:nvSpPr>
          <p:spPr>
            <a:xfrm>
              <a:off x="4656475" y="2866425"/>
              <a:ext cx="62200" cy="53275"/>
            </a:xfrm>
            <a:custGeom>
              <a:avLst/>
              <a:gdLst/>
              <a:ahLst/>
              <a:cxnLst/>
              <a:rect l="l" t="t" r="r" b="b"/>
              <a:pathLst>
                <a:path w="2488" h="2131" extrusionOk="0">
                  <a:moveTo>
                    <a:pt x="1065" y="0"/>
                  </a:moveTo>
                  <a:cubicBezTo>
                    <a:pt x="472"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68"/>
            <p:cNvSpPr/>
            <p:nvPr/>
          </p:nvSpPr>
          <p:spPr>
            <a:xfrm>
              <a:off x="4656475" y="27902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68"/>
            <p:cNvSpPr/>
            <p:nvPr/>
          </p:nvSpPr>
          <p:spPr>
            <a:xfrm>
              <a:off x="4656475" y="271400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68"/>
            <p:cNvSpPr/>
            <p:nvPr/>
          </p:nvSpPr>
          <p:spPr>
            <a:xfrm>
              <a:off x="4656475" y="2485550"/>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68"/>
            <p:cNvSpPr/>
            <p:nvPr/>
          </p:nvSpPr>
          <p:spPr>
            <a:xfrm>
              <a:off x="465647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68"/>
            <p:cNvSpPr/>
            <p:nvPr/>
          </p:nvSpPr>
          <p:spPr>
            <a:xfrm>
              <a:off x="465647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68"/>
            <p:cNvSpPr/>
            <p:nvPr/>
          </p:nvSpPr>
          <p:spPr>
            <a:xfrm>
              <a:off x="46564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68"/>
            <p:cNvSpPr/>
            <p:nvPr/>
          </p:nvSpPr>
          <p:spPr>
            <a:xfrm>
              <a:off x="4656475" y="1038125"/>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68"/>
            <p:cNvSpPr/>
            <p:nvPr/>
          </p:nvSpPr>
          <p:spPr>
            <a:xfrm>
              <a:off x="4580250" y="29424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68"/>
            <p:cNvSpPr/>
            <p:nvPr/>
          </p:nvSpPr>
          <p:spPr>
            <a:xfrm>
              <a:off x="458025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68"/>
            <p:cNvSpPr/>
            <p:nvPr/>
          </p:nvSpPr>
          <p:spPr>
            <a:xfrm>
              <a:off x="458025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68"/>
            <p:cNvSpPr/>
            <p:nvPr/>
          </p:nvSpPr>
          <p:spPr>
            <a:xfrm>
              <a:off x="4580250"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68"/>
            <p:cNvSpPr/>
            <p:nvPr/>
          </p:nvSpPr>
          <p:spPr>
            <a:xfrm>
              <a:off x="458025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68"/>
            <p:cNvSpPr/>
            <p:nvPr/>
          </p:nvSpPr>
          <p:spPr>
            <a:xfrm>
              <a:off x="45802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68"/>
            <p:cNvSpPr/>
            <p:nvPr/>
          </p:nvSpPr>
          <p:spPr>
            <a:xfrm>
              <a:off x="45802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68"/>
            <p:cNvSpPr/>
            <p:nvPr/>
          </p:nvSpPr>
          <p:spPr>
            <a:xfrm>
              <a:off x="45802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68"/>
            <p:cNvSpPr/>
            <p:nvPr/>
          </p:nvSpPr>
          <p:spPr>
            <a:xfrm>
              <a:off x="450405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68"/>
            <p:cNvSpPr/>
            <p:nvPr/>
          </p:nvSpPr>
          <p:spPr>
            <a:xfrm>
              <a:off x="4504050"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68"/>
            <p:cNvSpPr/>
            <p:nvPr/>
          </p:nvSpPr>
          <p:spPr>
            <a:xfrm>
              <a:off x="45040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68"/>
            <p:cNvSpPr/>
            <p:nvPr/>
          </p:nvSpPr>
          <p:spPr>
            <a:xfrm>
              <a:off x="450405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68"/>
            <p:cNvSpPr/>
            <p:nvPr/>
          </p:nvSpPr>
          <p:spPr>
            <a:xfrm>
              <a:off x="45040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68"/>
            <p:cNvSpPr/>
            <p:nvPr/>
          </p:nvSpPr>
          <p:spPr>
            <a:xfrm>
              <a:off x="45040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68"/>
            <p:cNvSpPr/>
            <p:nvPr/>
          </p:nvSpPr>
          <p:spPr>
            <a:xfrm>
              <a:off x="4427825" y="2942425"/>
              <a:ext cx="62425" cy="53450"/>
            </a:xfrm>
            <a:custGeom>
              <a:avLst/>
              <a:gdLst/>
              <a:ahLst/>
              <a:cxnLst/>
              <a:rect l="l" t="t" r="r" b="b"/>
              <a:pathLst>
                <a:path w="2497" h="2138" extrusionOk="0">
                  <a:moveTo>
                    <a:pt x="1065" y="1"/>
                  </a:moveTo>
                  <a:cubicBezTo>
                    <a:pt x="480" y="9"/>
                    <a:pt x="9"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68"/>
            <p:cNvSpPr/>
            <p:nvPr/>
          </p:nvSpPr>
          <p:spPr>
            <a:xfrm>
              <a:off x="4427825" y="2866425"/>
              <a:ext cx="62425" cy="53275"/>
            </a:xfrm>
            <a:custGeom>
              <a:avLst/>
              <a:gdLst/>
              <a:ahLst/>
              <a:cxnLst/>
              <a:rect l="l" t="t" r="r" b="b"/>
              <a:pathLst>
                <a:path w="2497" h="2131" extrusionOk="0">
                  <a:moveTo>
                    <a:pt x="1065" y="0"/>
                  </a:moveTo>
                  <a:cubicBezTo>
                    <a:pt x="480" y="0"/>
                    <a:pt x="1" y="472"/>
                    <a:pt x="1" y="1065"/>
                  </a:cubicBezTo>
                  <a:cubicBezTo>
                    <a:pt x="1" y="1707"/>
                    <a:pt x="526" y="2131"/>
                    <a:pt x="1073" y="2131"/>
                  </a:cubicBezTo>
                  <a:cubicBezTo>
                    <a:pt x="1337" y="2131"/>
                    <a:pt x="1605" y="2032"/>
                    <a:pt x="1822"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68"/>
            <p:cNvSpPr/>
            <p:nvPr/>
          </p:nvSpPr>
          <p:spPr>
            <a:xfrm>
              <a:off x="4427825" y="2790200"/>
              <a:ext cx="62425" cy="53350"/>
            </a:xfrm>
            <a:custGeom>
              <a:avLst/>
              <a:gdLst/>
              <a:ahLst/>
              <a:cxnLst/>
              <a:rect l="l" t="t" r="r" b="b"/>
              <a:pathLst>
                <a:path w="2497" h="2134" extrusionOk="0">
                  <a:moveTo>
                    <a:pt x="1065" y="1"/>
                  </a:moveTo>
                  <a:cubicBezTo>
                    <a:pt x="480" y="1"/>
                    <a:pt x="9"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68"/>
            <p:cNvSpPr/>
            <p:nvPr/>
          </p:nvSpPr>
          <p:spPr>
            <a:xfrm>
              <a:off x="4427825" y="2561575"/>
              <a:ext cx="62425" cy="53425"/>
            </a:xfrm>
            <a:custGeom>
              <a:avLst/>
              <a:gdLst/>
              <a:ahLst/>
              <a:cxnLst/>
              <a:rect l="l" t="t" r="r" b="b"/>
              <a:pathLst>
                <a:path w="2497" h="2137" extrusionOk="0">
                  <a:moveTo>
                    <a:pt x="1065" y="0"/>
                  </a:moveTo>
                  <a:cubicBezTo>
                    <a:pt x="480" y="8"/>
                    <a:pt x="9" y="480"/>
                    <a:pt x="1" y="1073"/>
                  </a:cubicBezTo>
                  <a:cubicBezTo>
                    <a:pt x="1" y="1711"/>
                    <a:pt x="525" y="2137"/>
                    <a:pt x="1073" y="2137"/>
                  </a:cubicBezTo>
                  <a:cubicBezTo>
                    <a:pt x="1335" y="2137"/>
                    <a:pt x="1603" y="2039"/>
                    <a:pt x="1822"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68"/>
            <p:cNvSpPr/>
            <p:nvPr/>
          </p:nvSpPr>
          <p:spPr>
            <a:xfrm>
              <a:off x="4427825" y="2485550"/>
              <a:ext cx="62425" cy="53300"/>
            </a:xfrm>
            <a:custGeom>
              <a:avLst/>
              <a:gdLst/>
              <a:ahLst/>
              <a:cxnLst/>
              <a:rect l="l" t="t" r="r" b="b"/>
              <a:pathLst>
                <a:path w="2497" h="2132" extrusionOk="0">
                  <a:moveTo>
                    <a:pt x="1065" y="1"/>
                  </a:moveTo>
                  <a:cubicBezTo>
                    <a:pt x="480" y="1"/>
                    <a:pt x="1" y="480"/>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68"/>
            <p:cNvSpPr/>
            <p:nvPr/>
          </p:nvSpPr>
          <p:spPr>
            <a:xfrm>
              <a:off x="4427825" y="2409350"/>
              <a:ext cx="62425" cy="53350"/>
            </a:xfrm>
            <a:custGeom>
              <a:avLst/>
              <a:gdLst/>
              <a:ahLst/>
              <a:cxnLst/>
              <a:rect l="l" t="t" r="r" b="b"/>
              <a:pathLst>
                <a:path w="2497" h="2134"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68"/>
            <p:cNvSpPr/>
            <p:nvPr/>
          </p:nvSpPr>
          <p:spPr>
            <a:xfrm>
              <a:off x="435160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68"/>
            <p:cNvSpPr/>
            <p:nvPr/>
          </p:nvSpPr>
          <p:spPr>
            <a:xfrm>
              <a:off x="435160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68"/>
            <p:cNvSpPr/>
            <p:nvPr/>
          </p:nvSpPr>
          <p:spPr>
            <a:xfrm>
              <a:off x="4351600" y="2637775"/>
              <a:ext cx="62425" cy="53450"/>
            </a:xfrm>
            <a:custGeom>
              <a:avLst/>
              <a:gdLst/>
              <a:ahLst/>
              <a:cxnLst/>
              <a:rect l="l" t="t" r="r" b="b"/>
              <a:pathLst>
                <a:path w="2497" h="2138" extrusionOk="0">
                  <a:moveTo>
                    <a:pt x="1074" y="1"/>
                  </a:moveTo>
                  <a:cubicBezTo>
                    <a:pt x="481" y="1"/>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68"/>
            <p:cNvSpPr/>
            <p:nvPr/>
          </p:nvSpPr>
          <p:spPr>
            <a:xfrm>
              <a:off x="4351600" y="2561575"/>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68"/>
            <p:cNvSpPr/>
            <p:nvPr/>
          </p:nvSpPr>
          <p:spPr>
            <a:xfrm>
              <a:off x="4275600" y="26377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68"/>
            <p:cNvSpPr/>
            <p:nvPr/>
          </p:nvSpPr>
          <p:spPr>
            <a:xfrm>
              <a:off x="42756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3"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68"/>
            <p:cNvSpPr/>
            <p:nvPr/>
          </p:nvSpPr>
          <p:spPr>
            <a:xfrm>
              <a:off x="427560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68"/>
            <p:cNvSpPr/>
            <p:nvPr/>
          </p:nvSpPr>
          <p:spPr>
            <a:xfrm>
              <a:off x="42756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68"/>
            <p:cNvSpPr/>
            <p:nvPr/>
          </p:nvSpPr>
          <p:spPr>
            <a:xfrm>
              <a:off x="42756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68"/>
            <p:cNvSpPr/>
            <p:nvPr/>
          </p:nvSpPr>
          <p:spPr>
            <a:xfrm>
              <a:off x="4275600" y="2256925"/>
              <a:ext cx="62350" cy="53425"/>
            </a:xfrm>
            <a:custGeom>
              <a:avLst/>
              <a:gdLst/>
              <a:ahLst/>
              <a:cxnLst/>
              <a:rect l="l" t="t" r="r" b="b"/>
              <a:pathLst>
                <a:path w="2494" h="2137" extrusionOk="0">
                  <a:moveTo>
                    <a:pt x="1076" y="0"/>
                  </a:moveTo>
                  <a:cubicBezTo>
                    <a:pt x="1072" y="0"/>
                    <a:pt x="1069" y="0"/>
                    <a:pt x="1066" y="0"/>
                  </a:cubicBezTo>
                  <a:cubicBezTo>
                    <a:pt x="472" y="0"/>
                    <a:pt x="1" y="480"/>
                    <a:pt x="1" y="1065"/>
                  </a:cubicBezTo>
                  <a:cubicBezTo>
                    <a:pt x="1" y="1709"/>
                    <a:pt x="526" y="2137"/>
                    <a:pt x="1074" y="2137"/>
                  </a:cubicBezTo>
                  <a:cubicBezTo>
                    <a:pt x="1336"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68"/>
            <p:cNvSpPr/>
            <p:nvPr/>
          </p:nvSpPr>
          <p:spPr>
            <a:xfrm>
              <a:off x="419940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68"/>
            <p:cNvSpPr/>
            <p:nvPr/>
          </p:nvSpPr>
          <p:spPr>
            <a:xfrm>
              <a:off x="41994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68"/>
            <p:cNvSpPr/>
            <p:nvPr/>
          </p:nvSpPr>
          <p:spPr>
            <a:xfrm>
              <a:off x="419940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19"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68"/>
            <p:cNvSpPr/>
            <p:nvPr/>
          </p:nvSpPr>
          <p:spPr>
            <a:xfrm>
              <a:off x="4123175" y="23331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68"/>
            <p:cNvSpPr/>
            <p:nvPr/>
          </p:nvSpPr>
          <p:spPr>
            <a:xfrm>
              <a:off x="4123175" y="2256925"/>
              <a:ext cx="62350" cy="53425"/>
            </a:xfrm>
            <a:custGeom>
              <a:avLst/>
              <a:gdLst/>
              <a:ahLst/>
              <a:cxnLst/>
              <a:rect l="l" t="t" r="r" b="b"/>
              <a:pathLst>
                <a:path w="2494" h="2137" extrusionOk="0">
                  <a:moveTo>
                    <a:pt x="1076"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7" name="Google Shape;3947;p68"/>
          <p:cNvGrpSpPr/>
          <p:nvPr/>
        </p:nvGrpSpPr>
        <p:grpSpPr>
          <a:xfrm>
            <a:off x="5857556" y="1206552"/>
            <a:ext cx="2590840" cy="1380235"/>
            <a:chOff x="233350" y="949250"/>
            <a:chExt cx="7137300" cy="3802300"/>
          </a:xfrm>
        </p:grpSpPr>
        <p:sp>
          <p:nvSpPr>
            <p:cNvPr id="3948" name="Google Shape;3948;p68"/>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68"/>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68"/>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68"/>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68"/>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68"/>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68"/>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68"/>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68"/>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68"/>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68"/>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68"/>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68"/>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68"/>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68"/>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68"/>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68"/>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68"/>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68"/>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68"/>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68"/>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68"/>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68"/>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68"/>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68"/>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68"/>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68"/>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68"/>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68"/>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68"/>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68"/>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68"/>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68"/>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68"/>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68"/>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68"/>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68"/>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68"/>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68"/>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68"/>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68"/>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68"/>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68"/>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68"/>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68"/>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68"/>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68"/>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68"/>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68"/>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68"/>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68"/>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9" name="Google Shape;3999;p68"/>
          <p:cNvGrpSpPr/>
          <p:nvPr/>
        </p:nvGrpSpPr>
        <p:grpSpPr>
          <a:xfrm>
            <a:off x="7671985" y="3251325"/>
            <a:ext cx="104231" cy="320340"/>
            <a:chOff x="7564426" y="3224343"/>
            <a:chExt cx="119985" cy="368801"/>
          </a:xfrm>
        </p:grpSpPr>
        <p:sp>
          <p:nvSpPr>
            <p:cNvPr id="4000" name="Google Shape;4000;p68"/>
            <p:cNvSpPr/>
            <p:nvPr/>
          </p:nvSpPr>
          <p:spPr>
            <a:xfrm>
              <a:off x="7564426" y="3224379"/>
              <a:ext cx="119985" cy="368765"/>
            </a:xfrm>
            <a:custGeom>
              <a:avLst/>
              <a:gdLst/>
              <a:ahLst/>
              <a:cxnLst/>
              <a:rect l="l" t="t" r="r" b="b"/>
              <a:pathLst>
                <a:path w="13196" h="40557" extrusionOk="0">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68"/>
            <p:cNvSpPr/>
            <p:nvPr/>
          </p:nvSpPr>
          <p:spPr>
            <a:xfrm>
              <a:off x="7564426" y="3224343"/>
              <a:ext cx="119985" cy="368801"/>
            </a:xfrm>
            <a:custGeom>
              <a:avLst/>
              <a:gdLst/>
              <a:ahLst/>
              <a:cxnLst/>
              <a:rect l="l" t="t" r="r" b="b"/>
              <a:pathLst>
                <a:path w="13196" h="40561" extrusionOk="0">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2" name="Google Shape;4002;p68"/>
          <p:cNvGrpSpPr/>
          <p:nvPr/>
        </p:nvGrpSpPr>
        <p:grpSpPr>
          <a:xfrm>
            <a:off x="7371473" y="3245427"/>
            <a:ext cx="189489" cy="332132"/>
            <a:chOff x="8370831" y="3202002"/>
            <a:chExt cx="218129" cy="382376"/>
          </a:xfrm>
        </p:grpSpPr>
        <p:sp>
          <p:nvSpPr>
            <p:cNvPr id="4003" name="Google Shape;4003;p68"/>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92A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68"/>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5" name="Google Shape;4005;p68"/>
          <p:cNvGrpSpPr/>
          <p:nvPr/>
        </p:nvGrpSpPr>
        <p:grpSpPr>
          <a:xfrm>
            <a:off x="8094863" y="3656559"/>
            <a:ext cx="309429" cy="267000"/>
            <a:chOff x="6742064" y="3750480"/>
            <a:chExt cx="399315" cy="344560"/>
          </a:xfrm>
        </p:grpSpPr>
        <p:sp>
          <p:nvSpPr>
            <p:cNvPr id="4006" name="Google Shape;4006;p68"/>
            <p:cNvSpPr/>
            <p:nvPr/>
          </p:nvSpPr>
          <p:spPr>
            <a:xfrm>
              <a:off x="6742064" y="3750480"/>
              <a:ext cx="399315" cy="344560"/>
            </a:xfrm>
            <a:custGeom>
              <a:avLst/>
              <a:gdLst/>
              <a:ahLst/>
              <a:cxnLst/>
              <a:rect l="l" t="t" r="r" b="b"/>
              <a:pathLst>
                <a:path w="43917" h="37895" extrusionOk="0">
                  <a:moveTo>
                    <a:pt x="37846" y="1"/>
                  </a:moveTo>
                  <a:lnTo>
                    <a:pt x="6071" y="1"/>
                  </a:lnTo>
                  <a:cubicBezTo>
                    <a:pt x="2729" y="1"/>
                    <a:pt x="0" y="2734"/>
                    <a:pt x="0" y="6071"/>
                  </a:cubicBezTo>
                  <a:lnTo>
                    <a:pt x="0" y="18212"/>
                  </a:lnTo>
                  <a:cubicBezTo>
                    <a:pt x="0" y="21550"/>
                    <a:pt x="2729" y="24278"/>
                    <a:pt x="6071" y="24278"/>
                  </a:cubicBezTo>
                  <a:lnTo>
                    <a:pt x="18927" y="24278"/>
                  </a:lnTo>
                  <a:cubicBezTo>
                    <a:pt x="19332" y="24278"/>
                    <a:pt x="19754" y="24705"/>
                    <a:pt x="19821" y="25105"/>
                  </a:cubicBezTo>
                  <a:lnTo>
                    <a:pt x="21958" y="37895"/>
                  </a:lnTo>
                  <a:lnTo>
                    <a:pt x="24096" y="25101"/>
                  </a:lnTo>
                  <a:cubicBezTo>
                    <a:pt x="24162" y="24687"/>
                    <a:pt x="24629" y="24278"/>
                    <a:pt x="25051" y="24278"/>
                  </a:cubicBezTo>
                  <a:lnTo>
                    <a:pt x="37846" y="24278"/>
                  </a:lnTo>
                  <a:cubicBezTo>
                    <a:pt x="41183" y="24278"/>
                    <a:pt x="43916" y="21550"/>
                    <a:pt x="43916" y="18212"/>
                  </a:cubicBezTo>
                  <a:lnTo>
                    <a:pt x="43916" y="6071"/>
                  </a:lnTo>
                  <a:cubicBezTo>
                    <a:pt x="43916" y="2734"/>
                    <a:pt x="41183" y="1"/>
                    <a:pt x="3784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68"/>
            <p:cNvSpPr/>
            <p:nvPr/>
          </p:nvSpPr>
          <p:spPr>
            <a:xfrm>
              <a:off x="6764168" y="3772584"/>
              <a:ext cx="355108" cy="176549"/>
            </a:xfrm>
            <a:custGeom>
              <a:avLst/>
              <a:gdLst/>
              <a:ahLst/>
              <a:cxnLst/>
              <a:rect l="l" t="t" r="r" b="b"/>
              <a:pathLst>
                <a:path w="39055" h="19417" extrusionOk="0">
                  <a:moveTo>
                    <a:pt x="3755" y="1"/>
                  </a:moveTo>
                  <a:lnTo>
                    <a:pt x="35295" y="1"/>
                  </a:lnTo>
                  <a:cubicBezTo>
                    <a:pt x="37370" y="10"/>
                    <a:pt x="39045" y="1685"/>
                    <a:pt x="39054" y="3756"/>
                  </a:cubicBezTo>
                  <a:lnTo>
                    <a:pt x="39054" y="15666"/>
                  </a:lnTo>
                  <a:cubicBezTo>
                    <a:pt x="39045" y="17737"/>
                    <a:pt x="37370" y="19412"/>
                    <a:pt x="35295" y="19417"/>
                  </a:cubicBezTo>
                  <a:lnTo>
                    <a:pt x="3755" y="19417"/>
                  </a:lnTo>
                  <a:cubicBezTo>
                    <a:pt x="1680" y="19412"/>
                    <a:pt x="5" y="17737"/>
                    <a:pt x="0" y="15666"/>
                  </a:cubicBezTo>
                  <a:lnTo>
                    <a:pt x="0" y="3756"/>
                  </a:lnTo>
                  <a:cubicBezTo>
                    <a:pt x="5" y="1685"/>
                    <a:pt x="1680" y="10"/>
                    <a:pt x="37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8" name="Google Shape;4008;p68"/>
          <p:cNvGrpSpPr/>
          <p:nvPr/>
        </p:nvGrpSpPr>
        <p:grpSpPr>
          <a:xfrm>
            <a:off x="7633882" y="4007606"/>
            <a:ext cx="180437" cy="281608"/>
            <a:chOff x="7248525" y="3739696"/>
            <a:chExt cx="230531" cy="359790"/>
          </a:xfrm>
        </p:grpSpPr>
        <p:sp>
          <p:nvSpPr>
            <p:cNvPr id="4009" name="Google Shape;4009;p68"/>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68"/>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1" name="Google Shape;4011;p68"/>
          <p:cNvGrpSpPr/>
          <p:nvPr/>
        </p:nvGrpSpPr>
        <p:grpSpPr>
          <a:xfrm>
            <a:off x="7879801" y="3650830"/>
            <a:ext cx="162896" cy="278710"/>
            <a:chOff x="7601242" y="3729267"/>
            <a:chExt cx="222566" cy="380803"/>
          </a:xfrm>
        </p:grpSpPr>
        <p:sp>
          <p:nvSpPr>
            <p:cNvPr id="4012" name="Google Shape;4012;p68"/>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68"/>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4" name="Google Shape;4014;p68"/>
          <p:cNvSpPr/>
          <p:nvPr/>
        </p:nvSpPr>
        <p:spPr>
          <a:xfrm>
            <a:off x="7845827" y="3263187"/>
            <a:ext cx="230844" cy="296575"/>
          </a:xfrm>
          <a:custGeom>
            <a:avLst/>
            <a:gdLst/>
            <a:ahLst/>
            <a:cxnLst/>
            <a:rect l="l" t="t" r="r" b="b"/>
            <a:pathLst>
              <a:path w="29230" h="37553" extrusionOk="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A5B7C6">
              <a:alpha val="72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5" name="Google Shape;4015;p68"/>
          <p:cNvGrpSpPr/>
          <p:nvPr/>
        </p:nvGrpSpPr>
        <p:grpSpPr>
          <a:xfrm>
            <a:off x="7369446" y="3651971"/>
            <a:ext cx="193543" cy="275990"/>
            <a:chOff x="8304647" y="3738687"/>
            <a:chExt cx="225076" cy="320956"/>
          </a:xfrm>
        </p:grpSpPr>
        <p:sp>
          <p:nvSpPr>
            <p:cNvPr id="4016" name="Google Shape;4016;p68"/>
            <p:cNvSpPr/>
            <p:nvPr/>
          </p:nvSpPr>
          <p:spPr>
            <a:xfrm>
              <a:off x="8335725" y="3738687"/>
              <a:ext cx="12248" cy="309245"/>
            </a:xfrm>
            <a:custGeom>
              <a:avLst/>
              <a:gdLst/>
              <a:ahLst/>
              <a:cxnLst/>
              <a:rect l="l" t="t" r="r" b="b"/>
              <a:pathLst>
                <a:path w="1347" h="34011" extrusionOk="0">
                  <a:moveTo>
                    <a:pt x="0" y="0"/>
                  </a:moveTo>
                  <a:lnTo>
                    <a:pt x="0" y="34010"/>
                  </a:lnTo>
                  <a:lnTo>
                    <a:pt x="1347" y="34010"/>
                  </a:lnTo>
                  <a:lnTo>
                    <a:pt x="1347" y="0"/>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68"/>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68"/>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9" name="Google Shape;4019;p68"/>
          <p:cNvGrpSpPr/>
          <p:nvPr/>
        </p:nvGrpSpPr>
        <p:grpSpPr>
          <a:xfrm>
            <a:off x="7641939" y="3651971"/>
            <a:ext cx="178492" cy="275990"/>
            <a:chOff x="8615101" y="3738687"/>
            <a:chExt cx="207573" cy="320956"/>
          </a:xfrm>
        </p:grpSpPr>
        <p:sp>
          <p:nvSpPr>
            <p:cNvPr id="4020" name="Google Shape;4020;p68"/>
            <p:cNvSpPr/>
            <p:nvPr/>
          </p:nvSpPr>
          <p:spPr>
            <a:xfrm>
              <a:off x="8646134" y="3738687"/>
              <a:ext cx="12248" cy="309245"/>
            </a:xfrm>
            <a:custGeom>
              <a:avLst/>
              <a:gdLst/>
              <a:ahLst/>
              <a:cxnLst/>
              <a:rect l="l" t="t" r="r" b="b"/>
              <a:pathLst>
                <a:path w="1347" h="34011" extrusionOk="0">
                  <a:moveTo>
                    <a:pt x="0" y="0"/>
                  </a:moveTo>
                  <a:lnTo>
                    <a:pt x="0" y="34010"/>
                  </a:lnTo>
                  <a:lnTo>
                    <a:pt x="1347" y="34010"/>
                  </a:lnTo>
                  <a:lnTo>
                    <a:pt x="134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68"/>
            <p:cNvSpPr/>
            <p:nvPr/>
          </p:nvSpPr>
          <p:spPr>
            <a:xfrm>
              <a:off x="8615101" y="4044004"/>
              <a:ext cx="76332" cy="15639"/>
            </a:xfrm>
            <a:custGeom>
              <a:avLst/>
              <a:gdLst/>
              <a:ahLst/>
              <a:cxnLst/>
              <a:rect l="l" t="t" r="r" b="b"/>
              <a:pathLst>
                <a:path w="8395" h="1720" extrusionOk="0">
                  <a:moveTo>
                    <a:pt x="4195" y="0"/>
                  </a:moveTo>
                  <a:cubicBezTo>
                    <a:pt x="1875" y="0"/>
                    <a:pt x="0" y="382"/>
                    <a:pt x="0" y="862"/>
                  </a:cubicBezTo>
                  <a:cubicBezTo>
                    <a:pt x="0" y="1338"/>
                    <a:pt x="1875" y="1720"/>
                    <a:pt x="4195" y="1720"/>
                  </a:cubicBezTo>
                  <a:cubicBezTo>
                    <a:pt x="6515" y="1720"/>
                    <a:pt x="8395" y="1338"/>
                    <a:pt x="8395" y="862"/>
                  </a:cubicBezTo>
                  <a:cubicBezTo>
                    <a:pt x="8395" y="382"/>
                    <a:pt x="6515" y="0"/>
                    <a:pt x="41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68"/>
            <p:cNvSpPr/>
            <p:nvPr/>
          </p:nvSpPr>
          <p:spPr>
            <a:xfrm>
              <a:off x="8651953" y="3738687"/>
              <a:ext cx="170721" cy="99808"/>
            </a:xfrm>
            <a:custGeom>
              <a:avLst/>
              <a:gdLst/>
              <a:ahLst/>
              <a:cxnLst/>
              <a:rect l="l" t="t" r="r" b="b"/>
              <a:pathLst>
                <a:path w="18776" h="10977" extrusionOk="0">
                  <a:moveTo>
                    <a:pt x="707" y="0"/>
                  </a:moveTo>
                  <a:lnTo>
                    <a:pt x="0" y="10977"/>
                  </a:lnTo>
                  <a:lnTo>
                    <a:pt x="18776" y="4360"/>
                  </a:lnTo>
                  <a:lnTo>
                    <a:pt x="70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3" name="Google Shape;4023;p68"/>
          <p:cNvSpPr/>
          <p:nvPr/>
        </p:nvSpPr>
        <p:spPr>
          <a:xfrm>
            <a:off x="8138379" y="3241854"/>
            <a:ext cx="222397" cy="288694"/>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4" name="Google Shape;4024;p68"/>
          <p:cNvGrpSpPr/>
          <p:nvPr/>
        </p:nvGrpSpPr>
        <p:grpSpPr>
          <a:xfrm>
            <a:off x="6036644" y="3773459"/>
            <a:ext cx="557670" cy="511283"/>
            <a:chOff x="6015419" y="3716859"/>
            <a:chExt cx="557671" cy="511283"/>
          </a:xfrm>
        </p:grpSpPr>
        <p:sp>
          <p:nvSpPr>
            <p:cNvPr id="4025" name="Google Shape;4025;p68"/>
            <p:cNvSpPr/>
            <p:nvPr/>
          </p:nvSpPr>
          <p:spPr>
            <a:xfrm>
              <a:off x="6015419" y="3716859"/>
              <a:ext cx="557671" cy="511283"/>
            </a:xfrm>
            <a:custGeom>
              <a:avLst/>
              <a:gdLst/>
              <a:ahLst/>
              <a:cxnLst/>
              <a:rect l="l" t="t" r="r" b="b"/>
              <a:pathLst>
                <a:path w="96650" h="88649" extrusionOk="0">
                  <a:moveTo>
                    <a:pt x="48692" y="0"/>
                  </a:moveTo>
                  <a:cubicBezTo>
                    <a:pt x="46526" y="0"/>
                    <a:pt x="44332" y="152"/>
                    <a:pt x="42124" y="465"/>
                  </a:cubicBezTo>
                  <a:cubicBezTo>
                    <a:pt x="17336" y="3960"/>
                    <a:pt x="1" y="26441"/>
                    <a:pt x="3443" y="50679"/>
                  </a:cubicBezTo>
                  <a:cubicBezTo>
                    <a:pt x="6564" y="72751"/>
                    <a:pt x="25836" y="88649"/>
                    <a:pt x="48004" y="88649"/>
                  </a:cubicBezTo>
                  <a:cubicBezTo>
                    <a:pt x="50160" y="88649"/>
                    <a:pt x="52345" y="88498"/>
                    <a:pt x="54544" y="88188"/>
                  </a:cubicBezTo>
                  <a:cubicBezTo>
                    <a:pt x="79332" y="84675"/>
                    <a:pt x="96649" y="62194"/>
                    <a:pt x="93225" y="37975"/>
                  </a:cubicBezTo>
                  <a:cubicBezTo>
                    <a:pt x="90105" y="15895"/>
                    <a:pt x="70848" y="0"/>
                    <a:pt x="4869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6" name="Google Shape;4026;p68"/>
            <p:cNvGrpSpPr/>
            <p:nvPr/>
          </p:nvGrpSpPr>
          <p:grpSpPr>
            <a:xfrm>
              <a:off x="6036094" y="3716980"/>
              <a:ext cx="529860" cy="510468"/>
              <a:chOff x="6036094" y="3716980"/>
              <a:chExt cx="529860" cy="510468"/>
            </a:xfrm>
          </p:grpSpPr>
          <p:sp>
            <p:nvSpPr>
              <p:cNvPr id="4027" name="Google Shape;4027;p68"/>
              <p:cNvSpPr/>
              <p:nvPr/>
            </p:nvSpPr>
            <p:spPr>
              <a:xfrm>
                <a:off x="6220140" y="3716980"/>
                <a:ext cx="80065" cy="64273"/>
              </a:xfrm>
              <a:custGeom>
                <a:avLst/>
                <a:gdLst/>
                <a:ahLst/>
                <a:cxnLst/>
                <a:rect l="l" t="t" r="r" b="b"/>
                <a:pathLst>
                  <a:path w="13876" h="11144" extrusionOk="0">
                    <a:moveTo>
                      <a:pt x="11055" y="0"/>
                    </a:moveTo>
                    <a:cubicBezTo>
                      <a:pt x="9600" y="71"/>
                      <a:pt x="8127" y="213"/>
                      <a:pt x="6654" y="426"/>
                    </a:cubicBezTo>
                    <a:cubicBezTo>
                      <a:pt x="4401" y="746"/>
                      <a:pt x="2165" y="1225"/>
                      <a:pt x="1" y="1863"/>
                    </a:cubicBezTo>
                    <a:lnTo>
                      <a:pt x="54" y="2307"/>
                    </a:lnTo>
                    <a:lnTo>
                      <a:pt x="2165" y="2396"/>
                    </a:lnTo>
                    <a:lnTo>
                      <a:pt x="1739" y="4117"/>
                    </a:lnTo>
                    <a:lnTo>
                      <a:pt x="3194" y="4401"/>
                    </a:lnTo>
                    <a:lnTo>
                      <a:pt x="1828" y="5146"/>
                    </a:lnTo>
                    <a:cubicBezTo>
                      <a:pt x="2893" y="6015"/>
                      <a:pt x="1207" y="7417"/>
                      <a:pt x="2538" y="8393"/>
                    </a:cubicBezTo>
                    <a:cubicBezTo>
                      <a:pt x="3088" y="8783"/>
                      <a:pt x="3088" y="9937"/>
                      <a:pt x="3301" y="10611"/>
                    </a:cubicBezTo>
                    <a:lnTo>
                      <a:pt x="6335" y="11143"/>
                    </a:lnTo>
                    <a:cubicBezTo>
                      <a:pt x="6583" y="10611"/>
                      <a:pt x="6832" y="10061"/>
                      <a:pt x="7098" y="9493"/>
                    </a:cubicBezTo>
                    <a:cubicBezTo>
                      <a:pt x="7670" y="8245"/>
                      <a:pt x="7649" y="6456"/>
                      <a:pt x="9632" y="6456"/>
                    </a:cubicBezTo>
                    <a:cubicBezTo>
                      <a:pt x="9679" y="6456"/>
                      <a:pt x="9728" y="6457"/>
                      <a:pt x="9777" y="6459"/>
                    </a:cubicBezTo>
                    <a:cubicBezTo>
                      <a:pt x="10380" y="5217"/>
                      <a:pt x="11410" y="4791"/>
                      <a:pt x="12723" y="4685"/>
                    </a:cubicBezTo>
                    <a:cubicBezTo>
                      <a:pt x="13113" y="4649"/>
                      <a:pt x="13450" y="3939"/>
                      <a:pt x="13876" y="3443"/>
                    </a:cubicBezTo>
                    <a:cubicBezTo>
                      <a:pt x="13166" y="2378"/>
                      <a:pt x="12687" y="1012"/>
                      <a:pt x="11729" y="391"/>
                    </a:cubicBezTo>
                    <a:cubicBezTo>
                      <a:pt x="11516" y="249"/>
                      <a:pt x="11285" y="125"/>
                      <a:pt x="1105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68"/>
              <p:cNvSpPr/>
              <p:nvPr/>
            </p:nvSpPr>
            <p:spPr>
              <a:xfrm>
                <a:off x="6368562" y="3771936"/>
                <a:ext cx="39115" cy="36745"/>
              </a:xfrm>
              <a:custGeom>
                <a:avLst/>
                <a:gdLst/>
                <a:ahLst/>
                <a:cxnLst/>
                <a:rect l="l" t="t" r="r" b="b"/>
                <a:pathLst>
                  <a:path w="6779" h="6371" extrusionOk="0">
                    <a:moveTo>
                      <a:pt x="870" y="1"/>
                    </a:moveTo>
                    <a:lnTo>
                      <a:pt x="1" y="1154"/>
                    </a:lnTo>
                    <a:lnTo>
                      <a:pt x="1509" y="2698"/>
                    </a:lnTo>
                    <a:lnTo>
                      <a:pt x="2272" y="3283"/>
                    </a:lnTo>
                    <a:cubicBezTo>
                      <a:pt x="3567" y="3922"/>
                      <a:pt x="3301" y="5625"/>
                      <a:pt x="4436" y="6370"/>
                    </a:cubicBezTo>
                    <a:cubicBezTo>
                      <a:pt x="4880" y="5341"/>
                      <a:pt x="5838" y="5554"/>
                      <a:pt x="6654" y="5377"/>
                    </a:cubicBezTo>
                    <a:cubicBezTo>
                      <a:pt x="6778" y="4117"/>
                      <a:pt x="5732" y="3549"/>
                      <a:pt x="4933" y="3265"/>
                    </a:cubicBezTo>
                    <a:cubicBezTo>
                      <a:pt x="3762" y="2875"/>
                      <a:pt x="2928" y="2360"/>
                      <a:pt x="2325" y="1278"/>
                    </a:cubicBezTo>
                    <a:cubicBezTo>
                      <a:pt x="2023" y="746"/>
                      <a:pt x="1367" y="426"/>
                      <a:pt x="87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68"/>
              <p:cNvSpPr/>
              <p:nvPr/>
            </p:nvSpPr>
            <p:spPr>
              <a:xfrm>
                <a:off x="6304793" y="3747169"/>
                <a:ext cx="25088" cy="13311"/>
              </a:xfrm>
              <a:custGeom>
                <a:avLst/>
                <a:gdLst/>
                <a:ahLst/>
                <a:cxnLst/>
                <a:rect l="l" t="t" r="r" b="b"/>
                <a:pathLst>
                  <a:path w="4348" h="2308" extrusionOk="0">
                    <a:moveTo>
                      <a:pt x="3957" y="1"/>
                    </a:moveTo>
                    <a:cubicBezTo>
                      <a:pt x="2680" y="355"/>
                      <a:pt x="1296" y="143"/>
                      <a:pt x="0" y="906"/>
                    </a:cubicBezTo>
                    <a:cubicBezTo>
                      <a:pt x="728" y="1651"/>
                      <a:pt x="728" y="1615"/>
                      <a:pt x="1544" y="1757"/>
                    </a:cubicBezTo>
                    <a:cubicBezTo>
                      <a:pt x="2147" y="1917"/>
                      <a:pt x="2733" y="2094"/>
                      <a:pt x="3318" y="2307"/>
                    </a:cubicBezTo>
                    <a:lnTo>
                      <a:pt x="4348" y="639"/>
                    </a:lnTo>
                    <a:lnTo>
                      <a:pt x="3957"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68"/>
              <p:cNvSpPr/>
              <p:nvPr/>
            </p:nvSpPr>
            <p:spPr>
              <a:xfrm>
                <a:off x="6365182" y="3787492"/>
                <a:ext cx="18025" cy="16582"/>
              </a:xfrm>
              <a:custGeom>
                <a:avLst/>
                <a:gdLst/>
                <a:ahLst/>
                <a:cxnLst/>
                <a:rect l="l" t="t" r="r" b="b"/>
                <a:pathLst>
                  <a:path w="3124" h="2875" extrusionOk="0">
                    <a:moveTo>
                      <a:pt x="2095" y="1"/>
                    </a:moveTo>
                    <a:lnTo>
                      <a:pt x="1" y="1030"/>
                    </a:lnTo>
                    <a:cubicBezTo>
                      <a:pt x="498" y="1455"/>
                      <a:pt x="782" y="1615"/>
                      <a:pt x="941" y="1864"/>
                    </a:cubicBezTo>
                    <a:cubicBezTo>
                      <a:pt x="1119" y="2112"/>
                      <a:pt x="1154" y="2449"/>
                      <a:pt x="1279" y="2875"/>
                    </a:cubicBezTo>
                    <a:lnTo>
                      <a:pt x="3124" y="2467"/>
                    </a:lnTo>
                    <a:lnTo>
                      <a:pt x="2858" y="586"/>
                    </a:lnTo>
                    <a:lnTo>
                      <a:pt x="2095"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68"/>
              <p:cNvSpPr/>
              <p:nvPr/>
            </p:nvSpPr>
            <p:spPr>
              <a:xfrm>
                <a:off x="6367131" y="3727108"/>
                <a:ext cx="198823" cy="438001"/>
              </a:xfrm>
              <a:custGeom>
                <a:avLst/>
                <a:gdLst/>
                <a:ahLst/>
                <a:cxnLst/>
                <a:rect l="l" t="t" r="r" b="b"/>
                <a:pathLst>
                  <a:path w="34458" h="75943" extrusionOk="0">
                    <a:moveTo>
                      <a:pt x="8836" y="6211"/>
                    </a:moveTo>
                    <a:cubicBezTo>
                      <a:pt x="10061" y="6371"/>
                      <a:pt x="10061" y="6371"/>
                      <a:pt x="12438" y="9352"/>
                    </a:cubicBezTo>
                    <a:lnTo>
                      <a:pt x="10930" y="10416"/>
                    </a:lnTo>
                    <a:cubicBezTo>
                      <a:pt x="10646" y="10044"/>
                      <a:pt x="9244" y="10079"/>
                      <a:pt x="10309" y="8997"/>
                    </a:cubicBezTo>
                    <a:lnTo>
                      <a:pt x="8836" y="6211"/>
                    </a:lnTo>
                    <a:close/>
                    <a:moveTo>
                      <a:pt x="13237" y="17585"/>
                    </a:moveTo>
                    <a:cubicBezTo>
                      <a:pt x="14213" y="18330"/>
                      <a:pt x="14976" y="19235"/>
                      <a:pt x="15951" y="19572"/>
                    </a:cubicBezTo>
                    <a:cubicBezTo>
                      <a:pt x="17034" y="19945"/>
                      <a:pt x="17548" y="20761"/>
                      <a:pt x="18294" y="21506"/>
                    </a:cubicBezTo>
                    <a:lnTo>
                      <a:pt x="16892" y="22216"/>
                    </a:lnTo>
                    <a:lnTo>
                      <a:pt x="19092" y="23440"/>
                    </a:lnTo>
                    <a:lnTo>
                      <a:pt x="18826" y="19359"/>
                    </a:lnTo>
                    <a:lnTo>
                      <a:pt x="18826" y="19359"/>
                    </a:lnTo>
                    <a:cubicBezTo>
                      <a:pt x="19500" y="20264"/>
                      <a:pt x="19890" y="20867"/>
                      <a:pt x="20352" y="21382"/>
                    </a:cubicBezTo>
                    <a:cubicBezTo>
                      <a:pt x="20813" y="21914"/>
                      <a:pt x="21328" y="22340"/>
                      <a:pt x="22091" y="23050"/>
                    </a:cubicBezTo>
                    <a:lnTo>
                      <a:pt x="22587" y="21346"/>
                    </a:lnTo>
                    <a:lnTo>
                      <a:pt x="25267" y="23742"/>
                    </a:lnTo>
                    <a:lnTo>
                      <a:pt x="26402" y="22713"/>
                    </a:lnTo>
                    <a:lnTo>
                      <a:pt x="27999" y="26261"/>
                    </a:lnTo>
                    <a:cubicBezTo>
                      <a:pt x="27384" y="26597"/>
                      <a:pt x="26823" y="26720"/>
                      <a:pt x="26292" y="26720"/>
                    </a:cubicBezTo>
                    <a:cubicBezTo>
                      <a:pt x="24969" y="26720"/>
                      <a:pt x="23833" y="25957"/>
                      <a:pt x="22516" y="25818"/>
                    </a:cubicBezTo>
                    <a:cubicBezTo>
                      <a:pt x="22516" y="26527"/>
                      <a:pt x="22499" y="27131"/>
                      <a:pt x="22499" y="27787"/>
                    </a:cubicBezTo>
                    <a:cubicBezTo>
                      <a:pt x="22392" y="27787"/>
                      <a:pt x="22270" y="27819"/>
                      <a:pt x="22169" y="27819"/>
                    </a:cubicBezTo>
                    <a:cubicBezTo>
                      <a:pt x="22118" y="27819"/>
                      <a:pt x="22073" y="27811"/>
                      <a:pt x="22037" y="27787"/>
                    </a:cubicBezTo>
                    <a:cubicBezTo>
                      <a:pt x="21133" y="27288"/>
                      <a:pt x="20502" y="26308"/>
                      <a:pt x="19338" y="26308"/>
                    </a:cubicBezTo>
                    <a:cubicBezTo>
                      <a:pt x="19178" y="26308"/>
                      <a:pt x="19008" y="26327"/>
                      <a:pt x="18826" y="26368"/>
                    </a:cubicBezTo>
                    <a:cubicBezTo>
                      <a:pt x="18808" y="26372"/>
                      <a:pt x="18788" y="26375"/>
                      <a:pt x="18768" y="26375"/>
                    </a:cubicBezTo>
                    <a:cubicBezTo>
                      <a:pt x="18417" y="26375"/>
                      <a:pt x="17797" y="25667"/>
                      <a:pt x="17495" y="25197"/>
                    </a:cubicBezTo>
                    <a:cubicBezTo>
                      <a:pt x="16998" y="24416"/>
                      <a:pt x="16661" y="23529"/>
                      <a:pt x="16360" y="22925"/>
                    </a:cubicBezTo>
                    <a:cubicBezTo>
                      <a:pt x="16129" y="22764"/>
                      <a:pt x="15928" y="22701"/>
                      <a:pt x="15748" y="22701"/>
                    </a:cubicBezTo>
                    <a:cubicBezTo>
                      <a:pt x="15114" y="22701"/>
                      <a:pt x="14724" y="23479"/>
                      <a:pt x="14110" y="23479"/>
                    </a:cubicBezTo>
                    <a:cubicBezTo>
                      <a:pt x="13959" y="23479"/>
                      <a:pt x="13794" y="23432"/>
                      <a:pt x="13609" y="23316"/>
                    </a:cubicBezTo>
                    <a:cubicBezTo>
                      <a:pt x="13398" y="23182"/>
                      <a:pt x="13213" y="23127"/>
                      <a:pt x="13048" y="23127"/>
                    </a:cubicBezTo>
                    <a:cubicBezTo>
                      <a:pt x="12310" y="23127"/>
                      <a:pt x="11952" y="24236"/>
                      <a:pt x="11285" y="24540"/>
                    </a:cubicBezTo>
                    <a:cubicBezTo>
                      <a:pt x="10309" y="24984"/>
                      <a:pt x="9475" y="24913"/>
                      <a:pt x="8357" y="25126"/>
                    </a:cubicBezTo>
                    <a:cubicBezTo>
                      <a:pt x="8712" y="23440"/>
                      <a:pt x="10007" y="23263"/>
                      <a:pt x="10877" y="22588"/>
                    </a:cubicBezTo>
                    <a:cubicBezTo>
                      <a:pt x="9333" y="21453"/>
                      <a:pt x="11161" y="20583"/>
                      <a:pt x="11107" y="19732"/>
                    </a:cubicBezTo>
                    <a:cubicBezTo>
                      <a:pt x="10966" y="17815"/>
                      <a:pt x="13183" y="19075"/>
                      <a:pt x="13237" y="17585"/>
                    </a:cubicBezTo>
                    <a:close/>
                    <a:moveTo>
                      <a:pt x="444" y="1"/>
                    </a:moveTo>
                    <a:lnTo>
                      <a:pt x="444" y="1"/>
                    </a:lnTo>
                    <a:cubicBezTo>
                      <a:pt x="373" y="746"/>
                      <a:pt x="0" y="1438"/>
                      <a:pt x="1278" y="1758"/>
                    </a:cubicBezTo>
                    <a:cubicBezTo>
                      <a:pt x="2147" y="1953"/>
                      <a:pt x="2662" y="2929"/>
                      <a:pt x="2857" y="3869"/>
                    </a:cubicBezTo>
                    <a:cubicBezTo>
                      <a:pt x="3034" y="4756"/>
                      <a:pt x="3123" y="5643"/>
                      <a:pt x="3247" y="6530"/>
                    </a:cubicBezTo>
                    <a:lnTo>
                      <a:pt x="3549" y="6140"/>
                    </a:lnTo>
                    <a:lnTo>
                      <a:pt x="5412" y="8145"/>
                    </a:lnTo>
                    <a:lnTo>
                      <a:pt x="6654" y="6903"/>
                    </a:lnTo>
                    <a:lnTo>
                      <a:pt x="8393" y="10505"/>
                    </a:lnTo>
                    <a:lnTo>
                      <a:pt x="6654" y="14426"/>
                    </a:lnTo>
                    <a:lnTo>
                      <a:pt x="5944" y="14036"/>
                    </a:lnTo>
                    <a:cubicBezTo>
                      <a:pt x="5678" y="14338"/>
                      <a:pt x="5447" y="14657"/>
                      <a:pt x="5252" y="14976"/>
                    </a:cubicBezTo>
                    <a:cubicBezTo>
                      <a:pt x="5163" y="15154"/>
                      <a:pt x="5217" y="15402"/>
                      <a:pt x="5199" y="15615"/>
                    </a:cubicBezTo>
                    <a:cubicBezTo>
                      <a:pt x="7346" y="16591"/>
                      <a:pt x="7701" y="17017"/>
                      <a:pt x="8162" y="19004"/>
                    </a:cubicBezTo>
                    <a:lnTo>
                      <a:pt x="4471" y="18827"/>
                    </a:lnTo>
                    <a:lnTo>
                      <a:pt x="4471" y="18827"/>
                    </a:lnTo>
                    <a:cubicBezTo>
                      <a:pt x="4755" y="21754"/>
                      <a:pt x="5057" y="22606"/>
                      <a:pt x="6193" y="24114"/>
                    </a:cubicBezTo>
                    <a:lnTo>
                      <a:pt x="7754" y="24061"/>
                    </a:lnTo>
                    <a:lnTo>
                      <a:pt x="7754" y="24061"/>
                    </a:lnTo>
                    <a:cubicBezTo>
                      <a:pt x="8073" y="25480"/>
                      <a:pt x="7914" y="26740"/>
                      <a:pt x="6920" y="27379"/>
                    </a:cubicBezTo>
                    <a:cubicBezTo>
                      <a:pt x="5518" y="28319"/>
                      <a:pt x="7026" y="29703"/>
                      <a:pt x="5962" y="30857"/>
                    </a:cubicBezTo>
                    <a:cubicBezTo>
                      <a:pt x="4241" y="32720"/>
                      <a:pt x="3850" y="35399"/>
                      <a:pt x="2644" y="37812"/>
                    </a:cubicBezTo>
                    <a:lnTo>
                      <a:pt x="4471" y="38380"/>
                    </a:lnTo>
                    <a:cubicBezTo>
                      <a:pt x="4400" y="39161"/>
                      <a:pt x="4436" y="40012"/>
                      <a:pt x="4259" y="40829"/>
                    </a:cubicBezTo>
                    <a:cubicBezTo>
                      <a:pt x="3939" y="42319"/>
                      <a:pt x="4329" y="43579"/>
                      <a:pt x="5252" y="44732"/>
                    </a:cubicBezTo>
                    <a:cubicBezTo>
                      <a:pt x="5838" y="45460"/>
                      <a:pt x="6370" y="46240"/>
                      <a:pt x="7026" y="46932"/>
                    </a:cubicBezTo>
                    <a:cubicBezTo>
                      <a:pt x="7789" y="47731"/>
                      <a:pt x="9209" y="47678"/>
                      <a:pt x="9670" y="48920"/>
                    </a:cubicBezTo>
                    <a:cubicBezTo>
                      <a:pt x="9723" y="49026"/>
                      <a:pt x="9812" y="49097"/>
                      <a:pt x="9919" y="49132"/>
                    </a:cubicBezTo>
                    <a:cubicBezTo>
                      <a:pt x="10191" y="49213"/>
                      <a:pt x="10478" y="49350"/>
                      <a:pt x="10740" y="49350"/>
                    </a:cubicBezTo>
                    <a:cubicBezTo>
                      <a:pt x="10768" y="49350"/>
                      <a:pt x="10796" y="49349"/>
                      <a:pt x="10824" y="49345"/>
                    </a:cubicBezTo>
                    <a:cubicBezTo>
                      <a:pt x="11569" y="49257"/>
                      <a:pt x="12279" y="49257"/>
                      <a:pt x="12917" y="48547"/>
                    </a:cubicBezTo>
                    <a:cubicBezTo>
                      <a:pt x="12958" y="48500"/>
                      <a:pt x="13033" y="48481"/>
                      <a:pt x="13131" y="48481"/>
                    </a:cubicBezTo>
                    <a:cubicBezTo>
                      <a:pt x="13526" y="48481"/>
                      <a:pt x="14291" y="48790"/>
                      <a:pt x="14670" y="48790"/>
                    </a:cubicBezTo>
                    <a:cubicBezTo>
                      <a:pt x="14764" y="48790"/>
                      <a:pt x="14834" y="48771"/>
                      <a:pt x="14869" y="48724"/>
                    </a:cubicBezTo>
                    <a:cubicBezTo>
                      <a:pt x="15721" y="47642"/>
                      <a:pt x="16892" y="47944"/>
                      <a:pt x="17921" y="47695"/>
                    </a:cubicBezTo>
                    <a:cubicBezTo>
                      <a:pt x="17948" y="47687"/>
                      <a:pt x="17976" y="47684"/>
                      <a:pt x="18005" y="47684"/>
                    </a:cubicBezTo>
                    <a:cubicBezTo>
                      <a:pt x="18165" y="47684"/>
                      <a:pt x="18357" y="47795"/>
                      <a:pt x="18613" y="47855"/>
                    </a:cubicBezTo>
                    <a:cubicBezTo>
                      <a:pt x="18550" y="48716"/>
                      <a:pt x="18847" y="48890"/>
                      <a:pt x="19260" y="48890"/>
                    </a:cubicBezTo>
                    <a:cubicBezTo>
                      <a:pt x="19540" y="48890"/>
                      <a:pt x="19874" y="48810"/>
                      <a:pt x="20185" y="48810"/>
                    </a:cubicBezTo>
                    <a:cubicBezTo>
                      <a:pt x="20457" y="48810"/>
                      <a:pt x="20713" y="48871"/>
                      <a:pt x="20902" y="49097"/>
                    </a:cubicBezTo>
                    <a:cubicBezTo>
                      <a:pt x="20831" y="49558"/>
                      <a:pt x="20902" y="50233"/>
                      <a:pt x="20636" y="50765"/>
                    </a:cubicBezTo>
                    <a:cubicBezTo>
                      <a:pt x="20228" y="51546"/>
                      <a:pt x="21150" y="52592"/>
                      <a:pt x="20068" y="53178"/>
                    </a:cubicBezTo>
                    <a:cubicBezTo>
                      <a:pt x="21771" y="55112"/>
                      <a:pt x="20955" y="57649"/>
                      <a:pt x="21594" y="59424"/>
                    </a:cubicBezTo>
                    <a:cubicBezTo>
                      <a:pt x="20742" y="61713"/>
                      <a:pt x="19589" y="63327"/>
                      <a:pt x="19624" y="65776"/>
                    </a:cubicBezTo>
                    <a:cubicBezTo>
                      <a:pt x="19678" y="68597"/>
                      <a:pt x="18453" y="71436"/>
                      <a:pt x="17406" y="74168"/>
                    </a:cubicBezTo>
                    <a:cubicBezTo>
                      <a:pt x="17247" y="74577"/>
                      <a:pt x="17158" y="75002"/>
                      <a:pt x="16910" y="75943"/>
                    </a:cubicBezTo>
                    <a:cubicBezTo>
                      <a:pt x="28177" y="66379"/>
                      <a:pt x="34458" y="51617"/>
                      <a:pt x="32258" y="36144"/>
                    </a:cubicBezTo>
                    <a:cubicBezTo>
                      <a:pt x="29756" y="18472"/>
                      <a:pt x="16874" y="4756"/>
                      <a:pt x="44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68"/>
              <p:cNvSpPr/>
              <p:nvPr/>
            </p:nvSpPr>
            <p:spPr>
              <a:xfrm>
                <a:off x="6036094" y="3734681"/>
                <a:ext cx="181628" cy="303024"/>
              </a:xfrm>
              <a:custGeom>
                <a:avLst/>
                <a:gdLst/>
                <a:ahLst/>
                <a:cxnLst/>
                <a:rect l="l" t="t" r="r" b="b"/>
                <a:pathLst>
                  <a:path w="31478" h="52540" extrusionOk="0">
                    <a:moveTo>
                      <a:pt x="28337" y="1"/>
                    </a:moveTo>
                    <a:cubicBezTo>
                      <a:pt x="13326" y="5785"/>
                      <a:pt x="2556" y="18986"/>
                      <a:pt x="1" y="34405"/>
                    </a:cubicBezTo>
                    <a:cubicBezTo>
                      <a:pt x="516" y="36961"/>
                      <a:pt x="764" y="39569"/>
                      <a:pt x="1154" y="42159"/>
                    </a:cubicBezTo>
                    <a:cubicBezTo>
                      <a:pt x="1172" y="42266"/>
                      <a:pt x="1438" y="42355"/>
                      <a:pt x="1687" y="42496"/>
                    </a:cubicBezTo>
                    <a:cubicBezTo>
                      <a:pt x="1687" y="41574"/>
                      <a:pt x="1704" y="40704"/>
                      <a:pt x="1704" y="39835"/>
                    </a:cubicBezTo>
                    <a:lnTo>
                      <a:pt x="2112" y="39817"/>
                    </a:lnTo>
                    <a:lnTo>
                      <a:pt x="3905" y="45513"/>
                    </a:lnTo>
                    <a:cubicBezTo>
                      <a:pt x="4490" y="45956"/>
                      <a:pt x="5289" y="46595"/>
                      <a:pt x="6122" y="47145"/>
                    </a:cubicBezTo>
                    <a:cubicBezTo>
                      <a:pt x="6548" y="47465"/>
                      <a:pt x="7045" y="47678"/>
                      <a:pt x="7560" y="47784"/>
                    </a:cubicBezTo>
                    <a:cubicBezTo>
                      <a:pt x="9813" y="48068"/>
                      <a:pt x="12492" y="48884"/>
                      <a:pt x="13557" y="50481"/>
                    </a:cubicBezTo>
                    <a:cubicBezTo>
                      <a:pt x="14515" y="51971"/>
                      <a:pt x="15810" y="52202"/>
                      <a:pt x="16751" y="52539"/>
                    </a:cubicBezTo>
                    <a:lnTo>
                      <a:pt x="18827" y="51652"/>
                    </a:lnTo>
                    <a:cubicBezTo>
                      <a:pt x="18720" y="51475"/>
                      <a:pt x="18632" y="51155"/>
                      <a:pt x="18525" y="51138"/>
                    </a:cubicBezTo>
                    <a:cubicBezTo>
                      <a:pt x="15367" y="50960"/>
                      <a:pt x="15367" y="50978"/>
                      <a:pt x="14905" y="48015"/>
                    </a:cubicBezTo>
                    <a:cubicBezTo>
                      <a:pt x="14870" y="47695"/>
                      <a:pt x="14799" y="47376"/>
                      <a:pt x="14675" y="46755"/>
                    </a:cubicBezTo>
                    <a:lnTo>
                      <a:pt x="11818" y="46152"/>
                    </a:lnTo>
                    <a:lnTo>
                      <a:pt x="12031" y="42461"/>
                    </a:lnTo>
                    <a:cubicBezTo>
                      <a:pt x="12009" y="42460"/>
                      <a:pt x="11988" y="42460"/>
                      <a:pt x="11967" y="42460"/>
                    </a:cubicBezTo>
                    <a:cubicBezTo>
                      <a:pt x="9761" y="42460"/>
                      <a:pt x="10756" y="45214"/>
                      <a:pt x="9157" y="45531"/>
                    </a:cubicBezTo>
                    <a:cubicBezTo>
                      <a:pt x="7577" y="44537"/>
                      <a:pt x="7577" y="44537"/>
                      <a:pt x="6832" y="39036"/>
                    </a:cubicBezTo>
                    <a:cubicBezTo>
                      <a:pt x="7471" y="36162"/>
                      <a:pt x="10807" y="37120"/>
                      <a:pt x="11570" y="34867"/>
                    </a:cubicBezTo>
                    <a:lnTo>
                      <a:pt x="13876" y="35683"/>
                    </a:lnTo>
                    <a:cubicBezTo>
                      <a:pt x="13930" y="37014"/>
                      <a:pt x="14213" y="38274"/>
                      <a:pt x="15651" y="39090"/>
                    </a:cubicBezTo>
                    <a:lnTo>
                      <a:pt x="14870" y="33554"/>
                    </a:lnTo>
                    <a:cubicBezTo>
                      <a:pt x="15012" y="33305"/>
                      <a:pt x="15189" y="33092"/>
                      <a:pt x="15367" y="32880"/>
                    </a:cubicBezTo>
                    <a:cubicBezTo>
                      <a:pt x="16733" y="31584"/>
                      <a:pt x="18720" y="30662"/>
                      <a:pt x="18277" y="28231"/>
                    </a:cubicBezTo>
                    <a:cubicBezTo>
                      <a:pt x="19217" y="27148"/>
                      <a:pt x="19501" y="25569"/>
                      <a:pt x="20903" y="24824"/>
                    </a:cubicBezTo>
                    <a:cubicBezTo>
                      <a:pt x="21169" y="24664"/>
                      <a:pt x="21701" y="24540"/>
                      <a:pt x="21701" y="24416"/>
                    </a:cubicBezTo>
                    <a:cubicBezTo>
                      <a:pt x="21701" y="22606"/>
                      <a:pt x="23298" y="22375"/>
                      <a:pt x="24345" y="21453"/>
                    </a:cubicBezTo>
                    <a:cubicBezTo>
                      <a:pt x="24698" y="21969"/>
                      <a:pt x="25002" y="22149"/>
                      <a:pt x="25280" y="22149"/>
                    </a:cubicBezTo>
                    <a:cubicBezTo>
                      <a:pt x="25925" y="22149"/>
                      <a:pt x="26432" y="21185"/>
                      <a:pt x="27082" y="21185"/>
                    </a:cubicBezTo>
                    <a:cubicBezTo>
                      <a:pt x="27098" y="21185"/>
                      <a:pt x="27114" y="21185"/>
                      <a:pt x="27131" y="21187"/>
                    </a:cubicBezTo>
                    <a:cubicBezTo>
                      <a:pt x="27184" y="21187"/>
                      <a:pt x="27237" y="20867"/>
                      <a:pt x="27255" y="20832"/>
                    </a:cubicBezTo>
                    <a:lnTo>
                      <a:pt x="25250" y="19909"/>
                    </a:lnTo>
                    <a:lnTo>
                      <a:pt x="25835" y="18348"/>
                    </a:lnTo>
                    <a:lnTo>
                      <a:pt x="24274" y="17851"/>
                    </a:lnTo>
                    <a:cubicBezTo>
                      <a:pt x="25161" y="17514"/>
                      <a:pt x="26048" y="17727"/>
                      <a:pt x="26829" y="17531"/>
                    </a:cubicBezTo>
                    <a:cubicBezTo>
                      <a:pt x="27610" y="17336"/>
                      <a:pt x="28266" y="16751"/>
                      <a:pt x="28976" y="16325"/>
                    </a:cubicBezTo>
                    <a:cubicBezTo>
                      <a:pt x="29774" y="15846"/>
                      <a:pt x="30573" y="15349"/>
                      <a:pt x="31478" y="14781"/>
                    </a:cubicBezTo>
                    <a:cubicBezTo>
                      <a:pt x="30466" y="12723"/>
                      <a:pt x="27769" y="12049"/>
                      <a:pt x="27698" y="9565"/>
                    </a:cubicBezTo>
                    <a:lnTo>
                      <a:pt x="25143" y="11836"/>
                    </a:lnTo>
                    <a:cubicBezTo>
                      <a:pt x="25764" y="8571"/>
                      <a:pt x="23600" y="8908"/>
                      <a:pt x="22269" y="8465"/>
                    </a:cubicBezTo>
                    <a:cubicBezTo>
                      <a:pt x="21932" y="8855"/>
                      <a:pt x="21559" y="9032"/>
                      <a:pt x="21027" y="9316"/>
                    </a:cubicBezTo>
                    <a:lnTo>
                      <a:pt x="21825" y="10132"/>
                    </a:lnTo>
                    <a:lnTo>
                      <a:pt x="20353" y="11197"/>
                    </a:lnTo>
                    <a:cubicBezTo>
                      <a:pt x="21772" y="12244"/>
                      <a:pt x="20956" y="13628"/>
                      <a:pt x="20690" y="13734"/>
                    </a:cubicBezTo>
                    <a:cubicBezTo>
                      <a:pt x="18756" y="14444"/>
                      <a:pt x="19217" y="16396"/>
                      <a:pt x="18401" y="17620"/>
                    </a:cubicBezTo>
                    <a:lnTo>
                      <a:pt x="17460" y="16910"/>
                    </a:lnTo>
                    <a:cubicBezTo>
                      <a:pt x="17052" y="16502"/>
                      <a:pt x="17886" y="16360"/>
                      <a:pt x="17851" y="16023"/>
                    </a:cubicBezTo>
                    <a:cubicBezTo>
                      <a:pt x="17833" y="15580"/>
                      <a:pt x="17744" y="15136"/>
                      <a:pt x="17673" y="14639"/>
                    </a:cubicBezTo>
                    <a:lnTo>
                      <a:pt x="14781" y="13805"/>
                    </a:lnTo>
                    <a:cubicBezTo>
                      <a:pt x="14391" y="10558"/>
                      <a:pt x="17727" y="10026"/>
                      <a:pt x="19075" y="8056"/>
                    </a:cubicBezTo>
                    <a:cubicBezTo>
                      <a:pt x="19476" y="8451"/>
                      <a:pt x="19895" y="8555"/>
                      <a:pt x="20323" y="8555"/>
                    </a:cubicBezTo>
                    <a:cubicBezTo>
                      <a:pt x="20808" y="8555"/>
                      <a:pt x="21305" y="8420"/>
                      <a:pt x="21802" y="8420"/>
                    </a:cubicBezTo>
                    <a:cubicBezTo>
                      <a:pt x="21952" y="8420"/>
                      <a:pt x="22102" y="8433"/>
                      <a:pt x="22251" y="8465"/>
                    </a:cubicBezTo>
                    <a:cubicBezTo>
                      <a:pt x="22127" y="7702"/>
                      <a:pt x="22056" y="7152"/>
                      <a:pt x="21967" y="6495"/>
                    </a:cubicBezTo>
                    <a:cubicBezTo>
                      <a:pt x="23198" y="6481"/>
                      <a:pt x="23566" y="4540"/>
                      <a:pt x="24952" y="4540"/>
                    </a:cubicBezTo>
                    <a:cubicBezTo>
                      <a:pt x="25264" y="4540"/>
                      <a:pt x="25629" y="4639"/>
                      <a:pt x="26066" y="4880"/>
                    </a:cubicBezTo>
                    <a:cubicBezTo>
                      <a:pt x="25374" y="5963"/>
                      <a:pt x="24274" y="6335"/>
                      <a:pt x="23458" y="7010"/>
                    </a:cubicBezTo>
                    <a:lnTo>
                      <a:pt x="26243" y="8376"/>
                    </a:lnTo>
                    <a:lnTo>
                      <a:pt x="28089" y="7205"/>
                    </a:lnTo>
                    <a:lnTo>
                      <a:pt x="28160" y="5324"/>
                    </a:lnTo>
                    <a:cubicBezTo>
                      <a:pt x="28332" y="5383"/>
                      <a:pt x="28506" y="5414"/>
                      <a:pt x="28690" y="5414"/>
                    </a:cubicBezTo>
                    <a:cubicBezTo>
                      <a:pt x="29226" y="5414"/>
                      <a:pt x="29853" y="5151"/>
                      <a:pt x="30804" y="4543"/>
                    </a:cubicBezTo>
                    <a:lnTo>
                      <a:pt x="29029" y="3621"/>
                    </a:lnTo>
                    <a:lnTo>
                      <a:pt x="29561" y="2733"/>
                    </a:lnTo>
                    <a:lnTo>
                      <a:pt x="28231" y="1722"/>
                    </a:lnTo>
                    <a:cubicBezTo>
                      <a:pt x="28355" y="1190"/>
                      <a:pt x="28692" y="586"/>
                      <a:pt x="28515" y="232"/>
                    </a:cubicBezTo>
                    <a:cubicBezTo>
                      <a:pt x="28479" y="161"/>
                      <a:pt x="28408" y="72"/>
                      <a:pt x="2833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68"/>
              <p:cNvSpPr/>
              <p:nvPr/>
            </p:nvSpPr>
            <p:spPr>
              <a:xfrm>
                <a:off x="6143575" y="4010833"/>
                <a:ext cx="186233" cy="216616"/>
              </a:xfrm>
              <a:custGeom>
                <a:avLst/>
                <a:gdLst/>
                <a:ahLst/>
                <a:cxnLst/>
                <a:rect l="l" t="t" r="r" b="b"/>
                <a:pathLst>
                  <a:path w="32276" h="37558" extrusionOk="0">
                    <a:moveTo>
                      <a:pt x="3376" y="1"/>
                    </a:moveTo>
                    <a:cubicBezTo>
                      <a:pt x="3358" y="1"/>
                      <a:pt x="3345" y="4"/>
                      <a:pt x="3336" y="12"/>
                    </a:cubicBezTo>
                    <a:cubicBezTo>
                      <a:pt x="905" y="2621"/>
                      <a:pt x="905" y="2621"/>
                      <a:pt x="1243" y="6400"/>
                    </a:cubicBezTo>
                    <a:cubicBezTo>
                      <a:pt x="1260" y="6595"/>
                      <a:pt x="1118" y="6790"/>
                      <a:pt x="1065" y="7003"/>
                    </a:cubicBezTo>
                    <a:cubicBezTo>
                      <a:pt x="693" y="8405"/>
                      <a:pt x="338" y="9807"/>
                      <a:pt x="1" y="11155"/>
                    </a:cubicBezTo>
                    <a:lnTo>
                      <a:pt x="1118" y="14012"/>
                    </a:lnTo>
                    <a:cubicBezTo>
                      <a:pt x="2147" y="15148"/>
                      <a:pt x="3106" y="16283"/>
                      <a:pt x="4188" y="17330"/>
                    </a:cubicBezTo>
                    <a:cubicBezTo>
                      <a:pt x="5271" y="18413"/>
                      <a:pt x="5677" y="20424"/>
                      <a:pt x="7592" y="20424"/>
                    </a:cubicBezTo>
                    <a:cubicBezTo>
                      <a:pt x="7779" y="20424"/>
                      <a:pt x="7980" y="20405"/>
                      <a:pt x="8198" y="20364"/>
                    </a:cubicBezTo>
                    <a:cubicBezTo>
                      <a:pt x="9263" y="21234"/>
                      <a:pt x="10735" y="21553"/>
                      <a:pt x="11179" y="23221"/>
                    </a:cubicBezTo>
                    <a:cubicBezTo>
                      <a:pt x="11587" y="24711"/>
                      <a:pt x="12669" y="26024"/>
                      <a:pt x="13024" y="27515"/>
                    </a:cubicBezTo>
                    <a:cubicBezTo>
                      <a:pt x="13361" y="28863"/>
                      <a:pt x="14461" y="29662"/>
                      <a:pt x="14834" y="30780"/>
                    </a:cubicBezTo>
                    <a:cubicBezTo>
                      <a:pt x="15278" y="32128"/>
                      <a:pt x="15970" y="33246"/>
                      <a:pt x="16573" y="34470"/>
                    </a:cubicBezTo>
                    <a:cubicBezTo>
                      <a:pt x="17070" y="35428"/>
                      <a:pt x="18223" y="35038"/>
                      <a:pt x="18525" y="36191"/>
                    </a:cubicBezTo>
                    <a:cubicBezTo>
                      <a:pt x="18631" y="36564"/>
                      <a:pt x="18844" y="36901"/>
                      <a:pt x="19146" y="37185"/>
                    </a:cubicBezTo>
                    <a:cubicBezTo>
                      <a:pt x="20299" y="37345"/>
                      <a:pt x="21470" y="37469"/>
                      <a:pt x="22659" y="37558"/>
                    </a:cubicBezTo>
                    <a:cubicBezTo>
                      <a:pt x="22559" y="37158"/>
                      <a:pt x="22490" y="36790"/>
                      <a:pt x="21808" y="36790"/>
                    </a:cubicBezTo>
                    <a:cubicBezTo>
                      <a:pt x="21763" y="36790"/>
                      <a:pt x="21716" y="36791"/>
                      <a:pt x="21665" y="36795"/>
                    </a:cubicBezTo>
                    <a:cubicBezTo>
                      <a:pt x="21645" y="36796"/>
                      <a:pt x="21626" y="36796"/>
                      <a:pt x="21608" y="36796"/>
                    </a:cubicBezTo>
                    <a:cubicBezTo>
                      <a:pt x="20725" y="36796"/>
                      <a:pt x="22437" y="35547"/>
                      <a:pt x="21115" y="35251"/>
                    </a:cubicBezTo>
                    <a:cubicBezTo>
                      <a:pt x="20388" y="35073"/>
                      <a:pt x="22109" y="33707"/>
                      <a:pt x="20725" y="33246"/>
                    </a:cubicBezTo>
                    <a:lnTo>
                      <a:pt x="20920" y="32980"/>
                    </a:lnTo>
                    <a:lnTo>
                      <a:pt x="22783" y="32394"/>
                    </a:lnTo>
                    <a:lnTo>
                      <a:pt x="21860" y="30017"/>
                    </a:lnTo>
                    <a:lnTo>
                      <a:pt x="23191" y="29839"/>
                    </a:lnTo>
                    <a:cubicBezTo>
                      <a:pt x="23599" y="29041"/>
                      <a:pt x="24007" y="28313"/>
                      <a:pt x="24380" y="27550"/>
                    </a:cubicBezTo>
                    <a:cubicBezTo>
                      <a:pt x="24646" y="26982"/>
                      <a:pt x="25178" y="26308"/>
                      <a:pt x="25036" y="25829"/>
                    </a:cubicBezTo>
                    <a:cubicBezTo>
                      <a:pt x="24451" y="23718"/>
                      <a:pt x="26083" y="22972"/>
                      <a:pt x="27343" y="22529"/>
                    </a:cubicBezTo>
                    <a:cubicBezTo>
                      <a:pt x="28603" y="22068"/>
                      <a:pt x="29082" y="21482"/>
                      <a:pt x="29242" y="20311"/>
                    </a:cubicBezTo>
                    <a:cubicBezTo>
                      <a:pt x="29419" y="19069"/>
                      <a:pt x="29809" y="17862"/>
                      <a:pt x="29898" y="16620"/>
                    </a:cubicBezTo>
                    <a:cubicBezTo>
                      <a:pt x="29987" y="15467"/>
                      <a:pt x="30005" y="14438"/>
                      <a:pt x="31087" y="13675"/>
                    </a:cubicBezTo>
                    <a:cubicBezTo>
                      <a:pt x="31442" y="13444"/>
                      <a:pt x="31531" y="12788"/>
                      <a:pt x="31655" y="12309"/>
                    </a:cubicBezTo>
                    <a:cubicBezTo>
                      <a:pt x="32276" y="10144"/>
                      <a:pt x="31868" y="9612"/>
                      <a:pt x="29490" y="9133"/>
                    </a:cubicBezTo>
                    <a:cubicBezTo>
                      <a:pt x="29100" y="9062"/>
                      <a:pt x="28816" y="8494"/>
                      <a:pt x="28266" y="7926"/>
                    </a:cubicBezTo>
                    <a:lnTo>
                      <a:pt x="24895" y="8778"/>
                    </a:lnTo>
                    <a:cubicBezTo>
                      <a:pt x="24522" y="7678"/>
                      <a:pt x="23315" y="7678"/>
                      <a:pt x="22215" y="7465"/>
                    </a:cubicBezTo>
                    <a:lnTo>
                      <a:pt x="21647" y="8157"/>
                    </a:lnTo>
                    <a:lnTo>
                      <a:pt x="18063" y="3597"/>
                    </a:lnTo>
                    <a:cubicBezTo>
                      <a:pt x="16840" y="3528"/>
                      <a:pt x="15905" y="3374"/>
                      <a:pt x="15067" y="3374"/>
                    </a:cubicBezTo>
                    <a:cubicBezTo>
                      <a:pt x="14823" y="3374"/>
                      <a:pt x="14587" y="3387"/>
                      <a:pt x="14355" y="3419"/>
                    </a:cubicBezTo>
                    <a:cubicBezTo>
                      <a:pt x="14295" y="3427"/>
                      <a:pt x="14238" y="3430"/>
                      <a:pt x="14183" y="3430"/>
                    </a:cubicBezTo>
                    <a:cubicBezTo>
                      <a:pt x="13092" y="3430"/>
                      <a:pt x="13035" y="1981"/>
                      <a:pt x="11835" y="1964"/>
                    </a:cubicBezTo>
                    <a:cubicBezTo>
                      <a:pt x="11108" y="1964"/>
                      <a:pt x="9901" y="1467"/>
                      <a:pt x="9582" y="438"/>
                    </a:cubicBezTo>
                    <a:cubicBezTo>
                      <a:pt x="8677" y="793"/>
                      <a:pt x="7914" y="1361"/>
                      <a:pt x="7133" y="1361"/>
                    </a:cubicBezTo>
                    <a:cubicBezTo>
                      <a:pt x="7119" y="1361"/>
                      <a:pt x="7105" y="1361"/>
                      <a:pt x="7091" y="1361"/>
                    </a:cubicBezTo>
                    <a:cubicBezTo>
                      <a:pt x="6288" y="1361"/>
                      <a:pt x="5470" y="877"/>
                      <a:pt x="4703" y="616"/>
                    </a:cubicBezTo>
                    <a:lnTo>
                      <a:pt x="4170" y="1184"/>
                    </a:lnTo>
                    <a:lnTo>
                      <a:pt x="3585" y="48"/>
                    </a:lnTo>
                    <a:cubicBezTo>
                      <a:pt x="3517" y="34"/>
                      <a:pt x="3429" y="1"/>
                      <a:pt x="337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68"/>
              <p:cNvSpPr/>
              <p:nvPr/>
            </p:nvSpPr>
            <p:spPr>
              <a:xfrm>
                <a:off x="6110513" y="3969114"/>
                <a:ext cx="33997" cy="13957"/>
              </a:xfrm>
              <a:custGeom>
                <a:avLst/>
                <a:gdLst/>
                <a:ahLst/>
                <a:cxnLst/>
                <a:rect l="l" t="t" r="r" b="b"/>
                <a:pathLst>
                  <a:path w="5892" h="2420" extrusionOk="0">
                    <a:moveTo>
                      <a:pt x="2076" y="1"/>
                    </a:moveTo>
                    <a:cubicBezTo>
                      <a:pt x="1454" y="1"/>
                      <a:pt x="791" y="230"/>
                      <a:pt x="0" y="592"/>
                    </a:cubicBezTo>
                    <a:cubicBezTo>
                      <a:pt x="564" y="957"/>
                      <a:pt x="1113" y="1415"/>
                      <a:pt x="1254" y="1415"/>
                    </a:cubicBezTo>
                    <a:cubicBezTo>
                      <a:pt x="1264" y="1415"/>
                      <a:pt x="1272" y="1412"/>
                      <a:pt x="1278" y="1408"/>
                    </a:cubicBezTo>
                    <a:cubicBezTo>
                      <a:pt x="1606" y="1108"/>
                      <a:pt x="1874" y="952"/>
                      <a:pt x="2167" y="952"/>
                    </a:cubicBezTo>
                    <a:cubicBezTo>
                      <a:pt x="2429" y="952"/>
                      <a:pt x="2710" y="1077"/>
                      <a:pt x="3070" y="1337"/>
                    </a:cubicBezTo>
                    <a:cubicBezTo>
                      <a:pt x="3815" y="1869"/>
                      <a:pt x="4773" y="2011"/>
                      <a:pt x="5838" y="2419"/>
                    </a:cubicBezTo>
                    <a:lnTo>
                      <a:pt x="5891" y="1071"/>
                    </a:lnTo>
                    <a:cubicBezTo>
                      <a:pt x="5040" y="893"/>
                      <a:pt x="4170" y="964"/>
                      <a:pt x="3656" y="574"/>
                    </a:cubicBezTo>
                    <a:cubicBezTo>
                      <a:pt x="3121" y="171"/>
                      <a:pt x="2614" y="1"/>
                      <a:pt x="207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68"/>
              <p:cNvSpPr/>
              <p:nvPr/>
            </p:nvSpPr>
            <p:spPr>
              <a:xfrm>
                <a:off x="6151865" y="3979381"/>
                <a:ext cx="35739" cy="11875"/>
              </a:xfrm>
              <a:custGeom>
                <a:avLst/>
                <a:gdLst/>
                <a:ahLst/>
                <a:cxnLst/>
                <a:rect l="l" t="t" r="r" b="b"/>
                <a:pathLst>
                  <a:path w="6194" h="2059" extrusionOk="0">
                    <a:moveTo>
                      <a:pt x="6193" y="0"/>
                    </a:moveTo>
                    <a:lnTo>
                      <a:pt x="6193" y="0"/>
                    </a:lnTo>
                    <a:cubicBezTo>
                      <a:pt x="4801" y="195"/>
                      <a:pt x="3970" y="433"/>
                      <a:pt x="3202" y="433"/>
                    </a:cubicBezTo>
                    <a:cubicBezTo>
                      <a:pt x="3128" y="433"/>
                      <a:pt x="3055" y="431"/>
                      <a:pt x="2982" y="426"/>
                    </a:cubicBezTo>
                    <a:cubicBezTo>
                      <a:pt x="2453" y="395"/>
                      <a:pt x="1944" y="74"/>
                      <a:pt x="1353" y="74"/>
                    </a:cubicBezTo>
                    <a:cubicBezTo>
                      <a:pt x="951" y="74"/>
                      <a:pt x="511" y="222"/>
                      <a:pt x="1" y="710"/>
                    </a:cubicBezTo>
                    <a:lnTo>
                      <a:pt x="1473" y="2059"/>
                    </a:lnTo>
                    <a:cubicBezTo>
                      <a:pt x="2432" y="409"/>
                      <a:pt x="4472" y="1526"/>
                      <a:pt x="619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68"/>
              <p:cNvSpPr/>
              <p:nvPr/>
            </p:nvSpPr>
            <p:spPr>
              <a:xfrm>
                <a:off x="6203762" y="3831292"/>
                <a:ext cx="19768" cy="12285"/>
              </a:xfrm>
              <a:custGeom>
                <a:avLst/>
                <a:gdLst/>
                <a:ahLst/>
                <a:cxnLst/>
                <a:rect l="l" t="t" r="r" b="b"/>
                <a:pathLst>
                  <a:path w="3426" h="2130" extrusionOk="0">
                    <a:moveTo>
                      <a:pt x="1473" y="1"/>
                    </a:moveTo>
                    <a:lnTo>
                      <a:pt x="1" y="1828"/>
                    </a:lnTo>
                    <a:lnTo>
                      <a:pt x="3372" y="2130"/>
                    </a:lnTo>
                    <a:cubicBezTo>
                      <a:pt x="3407" y="1917"/>
                      <a:pt x="3425" y="1704"/>
                      <a:pt x="3425" y="1509"/>
                    </a:cubicBezTo>
                    <a:cubicBezTo>
                      <a:pt x="3390" y="1172"/>
                      <a:pt x="3301" y="870"/>
                      <a:pt x="3248" y="586"/>
                    </a:cubicBezTo>
                    <a:lnTo>
                      <a:pt x="147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37" name="Google Shape;4037;p68"/>
          <p:cNvGrpSpPr/>
          <p:nvPr/>
        </p:nvGrpSpPr>
        <p:grpSpPr>
          <a:xfrm>
            <a:off x="6665529" y="3130228"/>
            <a:ext cx="576302" cy="511871"/>
            <a:chOff x="6644304" y="3073628"/>
            <a:chExt cx="576302" cy="511871"/>
          </a:xfrm>
        </p:grpSpPr>
        <p:sp>
          <p:nvSpPr>
            <p:cNvPr id="4038" name="Google Shape;4038;p68"/>
            <p:cNvSpPr/>
            <p:nvPr/>
          </p:nvSpPr>
          <p:spPr>
            <a:xfrm>
              <a:off x="6644304" y="3073628"/>
              <a:ext cx="576302" cy="511871"/>
            </a:xfrm>
            <a:custGeom>
              <a:avLst/>
              <a:gdLst/>
              <a:ahLst/>
              <a:cxnLst/>
              <a:rect l="l" t="t" r="r" b="b"/>
              <a:pathLst>
                <a:path w="99879" h="88751" extrusionOk="0">
                  <a:moveTo>
                    <a:pt x="50483" y="1"/>
                  </a:moveTo>
                  <a:cubicBezTo>
                    <a:pt x="46751" y="1"/>
                    <a:pt x="42953" y="456"/>
                    <a:pt x="39160" y="1409"/>
                  </a:cubicBezTo>
                  <a:cubicBezTo>
                    <a:pt x="14870" y="7513"/>
                    <a:pt x="1" y="31697"/>
                    <a:pt x="5963" y="55420"/>
                  </a:cubicBezTo>
                  <a:cubicBezTo>
                    <a:pt x="10993" y="75452"/>
                    <a:pt x="29236" y="88750"/>
                    <a:pt x="49406" y="88750"/>
                  </a:cubicBezTo>
                  <a:cubicBezTo>
                    <a:pt x="53141" y="88750"/>
                    <a:pt x="56941" y="88294"/>
                    <a:pt x="60736" y="87341"/>
                  </a:cubicBezTo>
                  <a:cubicBezTo>
                    <a:pt x="85027" y="81237"/>
                    <a:pt x="99878" y="57053"/>
                    <a:pt x="93917" y="33330"/>
                  </a:cubicBezTo>
                  <a:cubicBezTo>
                    <a:pt x="88901" y="13311"/>
                    <a:pt x="70655" y="1"/>
                    <a:pt x="5048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9" name="Google Shape;4039;p68"/>
            <p:cNvGrpSpPr/>
            <p:nvPr/>
          </p:nvGrpSpPr>
          <p:grpSpPr>
            <a:xfrm>
              <a:off x="6712169" y="3085440"/>
              <a:ext cx="481622" cy="494913"/>
              <a:chOff x="6712169" y="3085440"/>
              <a:chExt cx="481622" cy="494913"/>
            </a:xfrm>
          </p:grpSpPr>
          <p:sp>
            <p:nvSpPr>
              <p:cNvPr id="4040" name="Google Shape;4040;p68"/>
              <p:cNvSpPr/>
              <p:nvPr/>
            </p:nvSpPr>
            <p:spPr>
              <a:xfrm>
                <a:off x="6712169" y="3085440"/>
                <a:ext cx="238757" cy="315615"/>
              </a:xfrm>
              <a:custGeom>
                <a:avLst/>
                <a:gdLst/>
                <a:ahLst/>
                <a:cxnLst/>
                <a:rect l="l" t="t" r="r" b="b"/>
                <a:pathLst>
                  <a:path w="41379" h="54723" extrusionOk="0">
                    <a:moveTo>
                      <a:pt x="20938" y="3904"/>
                    </a:moveTo>
                    <a:lnTo>
                      <a:pt x="22677" y="6583"/>
                    </a:lnTo>
                    <a:lnTo>
                      <a:pt x="22091" y="7097"/>
                    </a:lnTo>
                    <a:lnTo>
                      <a:pt x="18951" y="4400"/>
                    </a:lnTo>
                    <a:lnTo>
                      <a:pt x="20938" y="3904"/>
                    </a:lnTo>
                    <a:close/>
                    <a:moveTo>
                      <a:pt x="25072" y="0"/>
                    </a:moveTo>
                    <a:lnTo>
                      <a:pt x="25072" y="0"/>
                    </a:lnTo>
                    <a:cubicBezTo>
                      <a:pt x="24433" y="195"/>
                      <a:pt x="23812" y="408"/>
                      <a:pt x="23191" y="621"/>
                    </a:cubicBezTo>
                    <a:lnTo>
                      <a:pt x="23493" y="1047"/>
                    </a:lnTo>
                    <a:lnTo>
                      <a:pt x="21861" y="1136"/>
                    </a:lnTo>
                    <a:cubicBezTo>
                      <a:pt x="20920" y="1491"/>
                      <a:pt x="19980" y="1899"/>
                      <a:pt x="19075" y="2307"/>
                    </a:cubicBezTo>
                    <a:lnTo>
                      <a:pt x="17709" y="4489"/>
                    </a:lnTo>
                    <a:lnTo>
                      <a:pt x="19341" y="6778"/>
                    </a:lnTo>
                    <a:lnTo>
                      <a:pt x="19341" y="6778"/>
                    </a:lnTo>
                    <a:lnTo>
                      <a:pt x="16697" y="6086"/>
                    </a:lnTo>
                    <a:lnTo>
                      <a:pt x="17017" y="4542"/>
                    </a:lnTo>
                    <a:lnTo>
                      <a:pt x="15473" y="4205"/>
                    </a:lnTo>
                    <a:cubicBezTo>
                      <a:pt x="14124" y="4968"/>
                      <a:pt x="12811" y="5820"/>
                      <a:pt x="11552" y="6725"/>
                    </a:cubicBezTo>
                    <a:lnTo>
                      <a:pt x="12581" y="6920"/>
                    </a:lnTo>
                    <a:lnTo>
                      <a:pt x="11836" y="8091"/>
                    </a:lnTo>
                    <a:cubicBezTo>
                      <a:pt x="11392" y="7967"/>
                      <a:pt x="10842" y="7772"/>
                      <a:pt x="10363" y="7612"/>
                    </a:cubicBezTo>
                    <a:cubicBezTo>
                      <a:pt x="6300" y="10753"/>
                      <a:pt x="2804" y="14567"/>
                      <a:pt x="1" y="18897"/>
                    </a:cubicBezTo>
                    <a:cubicBezTo>
                      <a:pt x="356" y="19536"/>
                      <a:pt x="498" y="20299"/>
                      <a:pt x="373" y="21026"/>
                    </a:cubicBezTo>
                    <a:cubicBezTo>
                      <a:pt x="285" y="21895"/>
                      <a:pt x="870" y="22800"/>
                      <a:pt x="977" y="23723"/>
                    </a:cubicBezTo>
                    <a:cubicBezTo>
                      <a:pt x="1101" y="24681"/>
                      <a:pt x="835" y="25710"/>
                      <a:pt x="1048" y="26633"/>
                    </a:cubicBezTo>
                    <a:cubicBezTo>
                      <a:pt x="1580" y="28922"/>
                      <a:pt x="1651" y="28904"/>
                      <a:pt x="1314" y="30696"/>
                    </a:cubicBezTo>
                    <a:cubicBezTo>
                      <a:pt x="1260" y="30998"/>
                      <a:pt x="1243" y="31335"/>
                      <a:pt x="1189" y="31654"/>
                    </a:cubicBezTo>
                    <a:cubicBezTo>
                      <a:pt x="906" y="33943"/>
                      <a:pt x="852" y="36090"/>
                      <a:pt x="2378" y="38184"/>
                    </a:cubicBezTo>
                    <a:cubicBezTo>
                      <a:pt x="3194" y="39302"/>
                      <a:pt x="4490" y="39461"/>
                      <a:pt x="5217" y="40473"/>
                    </a:cubicBezTo>
                    <a:cubicBezTo>
                      <a:pt x="5377" y="41147"/>
                      <a:pt x="5679" y="41821"/>
                      <a:pt x="5679" y="42496"/>
                    </a:cubicBezTo>
                    <a:cubicBezTo>
                      <a:pt x="5679" y="43170"/>
                      <a:pt x="7311" y="43347"/>
                      <a:pt x="6406" y="44146"/>
                    </a:cubicBezTo>
                    <a:lnTo>
                      <a:pt x="8429" y="45122"/>
                    </a:lnTo>
                    <a:lnTo>
                      <a:pt x="8429" y="45122"/>
                    </a:lnTo>
                    <a:lnTo>
                      <a:pt x="8269" y="43170"/>
                    </a:lnTo>
                    <a:lnTo>
                      <a:pt x="8269" y="43170"/>
                    </a:lnTo>
                    <a:cubicBezTo>
                      <a:pt x="8872" y="43613"/>
                      <a:pt x="9298" y="43826"/>
                      <a:pt x="9600" y="44146"/>
                    </a:cubicBezTo>
                    <a:cubicBezTo>
                      <a:pt x="10345" y="44909"/>
                      <a:pt x="10948" y="45849"/>
                      <a:pt x="11765" y="46523"/>
                    </a:cubicBezTo>
                    <a:cubicBezTo>
                      <a:pt x="12652" y="47251"/>
                      <a:pt x="13734" y="47730"/>
                      <a:pt x="13255" y="49167"/>
                    </a:cubicBezTo>
                    <a:cubicBezTo>
                      <a:pt x="15142" y="50239"/>
                      <a:pt x="17068" y="51273"/>
                      <a:pt x="19240" y="51273"/>
                    </a:cubicBezTo>
                    <a:cubicBezTo>
                      <a:pt x="19621" y="51273"/>
                      <a:pt x="20009" y="51241"/>
                      <a:pt x="20406" y="51172"/>
                    </a:cubicBezTo>
                    <a:cubicBezTo>
                      <a:pt x="21066" y="51051"/>
                      <a:pt x="21687" y="50867"/>
                      <a:pt x="22299" y="50867"/>
                    </a:cubicBezTo>
                    <a:cubicBezTo>
                      <a:pt x="22856" y="50867"/>
                      <a:pt x="23406" y="51019"/>
                      <a:pt x="23972" y="51509"/>
                    </a:cubicBezTo>
                    <a:cubicBezTo>
                      <a:pt x="24575" y="52042"/>
                      <a:pt x="25551" y="52219"/>
                      <a:pt x="26403" y="52414"/>
                    </a:cubicBezTo>
                    <a:cubicBezTo>
                      <a:pt x="26412" y="52417"/>
                      <a:pt x="26421" y="52418"/>
                      <a:pt x="26431" y="52418"/>
                    </a:cubicBezTo>
                    <a:cubicBezTo>
                      <a:pt x="26612" y="52418"/>
                      <a:pt x="26911" y="51958"/>
                      <a:pt x="27130" y="51722"/>
                    </a:cubicBezTo>
                    <a:cubicBezTo>
                      <a:pt x="29563" y="53875"/>
                      <a:pt x="30553" y="54722"/>
                      <a:pt x="31970" y="54722"/>
                    </a:cubicBezTo>
                    <a:cubicBezTo>
                      <a:pt x="32888" y="54722"/>
                      <a:pt x="33985" y="54367"/>
                      <a:pt x="35771" y="53780"/>
                    </a:cubicBezTo>
                    <a:cubicBezTo>
                      <a:pt x="35754" y="53674"/>
                      <a:pt x="35736" y="53568"/>
                      <a:pt x="35700" y="53461"/>
                    </a:cubicBezTo>
                    <a:cubicBezTo>
                      <a:pt x="35026" y="53479"/>
                      <a:pt x="34387" y="53550"/>
                      <a:pt x="33731" y="53568"/>
                    </a:cubicBezTo>
                    <a:cubicBezTo>
                      <a:pt x="33590" y="53572"/>
                      <a:pt x="33456" y="53574"/>
                      <a:pt x="33329" y="53574"/>
                    </a:cubicBezTo>
                    <a:cubicBezTo>
                      <a:pt x="31461" y="53574"/>
                      <a:pt x="31079" y="53047"/>
                      <a:pt x="30697" y="50871"/>
                    </a:cubicBezTo>
                    <a:cubicBezTo>
                      <a:pt x="30590" y="50179"/>
                      <a:pt x="30005" y="49575"/>
                      <a:pt x="29650" y="48972"/>
                    </a:cubicBezTo>
                    <a:lnTo>
                      <a:pt x="26030" y="49628"/>
                    </a:lnTo>
                    <a:lnTo>
                      <a:pt x="26030" y="49628"/>
                    </a:lnTo>
                    <a:lnTo>
                      <a:pt x="26385" y="45406"/>
                    </a:lnTo>
                    <a:lnTo>
                      <a:pt x="24167" y="45956"/>
                    </a:lnTo>
                    <a:cubicBezTo>
                      <a:pt x="23812" y="46931"/>
                      <a:pt x="24007" y="48085"/>
                      <a:pt x="22553" y="48564"/>
                    </a:cubicBezTo>
                    <a:cubicBezTo>
                      <a:pt x="22259" y="48659"/>
                      <a:pt x="21992" y="48700"/>
                      <a:pt x="21745" y="48700"/>
                    </a:cubicBezTo>
                    <a:cubicBezTo>
                      <a:pt x="20706" y="48700"/>
                      <a:pt x="20016" y="47976"/>
                      <a:pt x="19199" y="47517"/>
                    </a:cubicBezTo>
                    <a:lnTo>
                      <a:pt x="17851" y="42123"/>
                    </a:lnTo>
                    <a:cubicBezTo>
                      <a:pt x="19459" y="40109"/>
                      <a:pt x="19754" y="39740"/>
                      <a:pt x="21393" y="39740"/>
                    </a:cubicBezTo>
                    <a:cubicBezTo>
                      <a:pt x="21761" y="39740"/>
                      <a:pt x="22197" y="39758"/>
                      <a:pt x="22730" y="39781"/>
                    </a:cubicBezTo>
                    <a:lnTo>
                      <a:pt x="22890" y="38237"/>
                    </a:lnTo>
                    <a:lnTo>
                      <a:pt x="27042" y="38113"/>
                    </a:lnTo>
                    <a:lnTo>
                      <a:pt x="30324" y="41786"/>
                    </a:lnTo>
                    <a:cubicBezTo>
                      <a:pt x="30679" y="39550"/>
                      <a:pt x="29064" y="38290"/>
                      <a:pt x="28532" y="36374"/>
                    </a:cubicBezTo>
                    <a:cubicBezTo>
                      <a:pt x="29366" y="35363"/>
                      <a:pt x="30324" y="34280"/>
                      <a:pt x="31229" y="33163"/>
                    </a:cubicBezTo>
                    <a:cubicBezTo>
                      <a:pt x="32045" y="32133"/>
                      <a:pt x="31974" y="31885"/>
                      <a:pt x="30644" y="30359"/>
                    </a:cubicBezTo>
                    <a:cubicBezTo>
                      <a:pt x="31105" y="29916"/>
                      <a:pt x="31886" y="29490"/>
                      <a:pt x="31957" y="28993"/>
                    </a:cubicBezTo>
                    <a:cubicBezTo>
                      <a:pt x="32152" y="27378"/>
                      <a:pt x="33411" y="26757"/>
                      <a:pt x="34441" y="25906"/>
                    </a:cubicBezTo>
                    <a:lnTo>
                      <a:pt x="34245" y="24273"/>
                    </a:lnTo>
                    <a:lnTo>
                      <a:pt x="36588" y="22996"/>
                    </a:lnTo>
                    <a:lnTo>
                      <a:pt x="37120" y="24096"/>
                    </a:lnTo>
                    <a:lnTo>
                      <a:pt x="40438" y="20849"/>
                    </a:lnTo>
                    <a:lnTo>
                      <a:pt x="40048" y="20387"/>
                    </a:lnTo>
                    <a:lnTo>
                      <a:pt x="38184" y="21700"/>
                    </a:lnTo>
                    <a:lnTo>
                      <a:pt x="36410" y="20547"/>
                    </a:lnTo>
                    <a:cubicBezTo>
                      <a:pt x="37315" y="19429"/>
                      <a:pt x="38309" y="18631"/>
                      <a:pt x="38752" y="17584"/>
                    </a:cubicBezTo>
                    <a:cubicBezTo>
                      <a:pt x="39285" y="16377"/>
                      <a:pt x="40686" y="16271"/>
                      <a:pt x="41378" y="15295"/>
                    </a:cubicBezTo>
                    <a:cubicBezTo>
                      <a:pt x="40314" y="14177"/>
                      <a:pt x="39285" y="13663"/>
                      <a:pt x="37989" y="13521"/>
                    </a:cubicBezTo>
                    <a:cubicBezTo>
                      <a:pt x="37031" y="13467"/>
                      <a:pt x="36162" y="12971"/>
                      <a:pt x="35647" y="12154"/>
                    </a:cubicBezTo>
                    <a:cubicBezTo>
                      <a:pt x="35257" y="11622"/>
                      <a:pt x="34813" y="11161"/>
                      <a:pt x="34281" y="10770"/>
                    </a:cubicBezTo>
                    <a:cubicBezTo>
                      <a:pt x="34068" y="10593"/>
                      <a:pt x="33678" y="10628"/>
                      <a:pt x="33323" y="10557"/>
                    </a:cubicBezTo>
                    <a:lnTo>
                      <a:pt x="32773" y="12509"/>
                    </a:lnTo>
                    <a:cubicBezTo>
                      <a:pt x="31022" y="12013"/>
                      <a:pt x="29978" y="9739"/>
                      <a:pt x="28235" y="9739"/>
                    </a:cubicBezTo>
                    <a:cubicBezTo>
                      <a:pt x="27735" y="9739"/>
                      <a:pt x="27176" y="9927"/>
                      <a:pt x="26527" y="10398"/>
                    </a:cubicBezTo>
                    <a:cubicBezTo>
                      <a:pt x="26793" y="11711"/>
                      <a:pt x="25942" y="13290"/>
                      <a:pt x="27343" y="14479"/>
                    </a:cubicBezTo>
                    <a:cubicBezTo>
                      <a:pt x="27538" y="14638"/>
                      <a:pt x="27609" y="15295"/>
                      <a:pt x="27485" y="15419"/>
                    </a:cubicBezTo>
                    <a:cubicBezTo>
                      <a:pt x="26154" y="16590"/>
                      <a:pt x="27095" y="18169"/>
                      <a:pt x="26935" y="19447"/>
                    </a:cubicBezTo>
                    <a:cubicBezTo>
                      <a:pt x="26757" y="19471"/>
                      <a:pt x="26594" y="19483"/>
                      <a:pt x="26444" y="19483"/>
                    </a:cubicBezTo>
                    <a:cubicBezTo>
                      <a:pt x="24534" y="19483"/>
                      <a:pt x="24803" y="17604"/>
                      <a:pt x="24309" y="16732"/>
                    </a:cubicBezTo>
                    <a:cubicBezTo>
                      <a:pt x="23538" y="16756"/>
                      <a:pt x="22881" y="16829"/>
                      <a:pt x="22272" y="16829"/>
                    </a:cubicBezTo>
                    <a:cubicBezTo>
                      <a:pt x="21985" y="16829"/>
                      <a:pt x="21708" y="16813"/>
                      <a:pt x="21435" y="16768"/>
                    </a:cubicBezTo>
                    <a:cubicBezTo>
                      <a:pt x="20583" y="16626"/>
                      <a:pt x="19767" y="16235"/>
                      <a:pt x="18968" y="15880"/>
                    </a:cubicBezTo>
                    <a:cubicBezTo>
                      <a:pt x="18099" y="15508"/>
                      <a:pt x="17904" y="14745"/>
                      <a:pt x="18117" y="13929"/>
                    </a:cubicBezTo>
                    <a:cubicBezTo>
                      <a:pt x="18489" y="12562"/>
                      <a:pt x="19820" y="11799"/>
                      <a:pt x="20317" y="10433"/>
                    </a:cubicBezTo>
                    <a:cubicBezTo>
                      <a:pt x="20420" y="10159"/>
                      <a:pt x="20643" y="10069"/>
                      <a:pt x="20926" y="10069"/>
                    </a:cubicBezTo>
                    <a:cubicBezTo>
                      <a:pt x="21466" y="10069"/>
                      <a:pt x="22224" y="10398"/>
                      <a:pt x="22783" y="10398"/>
                    </a:cubicBezTo>
                    <a:cubicBezTo>
                      <a:pt x="23422" y="10398"/>
                      <a:pt x="24078" y="10114"/>
                      <a:pt x="25445" y="9777"/>
                    </a:cubicBezTo>
                    <a:lnTo>
                      <a:pt x="22925" y="8836"/>
                    </a:lnTo>
                    <a:cubicBezTo>
                      <a:pt x="23351" y="8002"/>
                      <a:pt x="23759" y="7435"/>
                      <a:pt x="23972" y="6796"/>
                    </a:cubicBezTo>
                    <a:cubicBezTo>
                      <a:pt x="24489" y="5333"/>
                      <a:pt x="24808" y="4715"/>
                      <a:pt x="25467" y="4715"/>
                    </a:cubicBezTo>
                    <a:cubicBezTo>
                      <a:pt x="25870" y="4715"/>
                      <a:pt x="26401" y="4947"/>
                      <a:pt x="27184" y="5359"/>
                    </a:cubicBezTo>
                    <a:cubicBezTo>
                      <a:pt x="27485" y="5518"/>
                      <a:pt x="27787" y="5713"/>
                      <a:pt x="28177" y="5944"/>
                    </a:cubicBezTo>
                    <a:lnTo>
                      <a:pt x="26012" y="8694"/>
                    </a:lnTo>
                    <a:cubicBezTo>
                      <a:pt x="26754" y="8600"/>
                      <a:pt x="27262" y="8535"/>
                      <a:pt x="27696" y="8535"/>
                    </a:cubicBezTo>
                    <a:cubicBezTo>
                      <a:pt x="28642" y="8535"/>
                      <a:pt x="29231" y="8844"/>
                      <a:pt x="31105" y="9830"/>
                    </a:cubicBezTo>
                    <a:lnTo>
                      <a:pt x="32844" y="8304"/>
                    </a:lnTo>
                    <a:lnTo>
                      <a:pt x="31886" y="7346"/>
                    </a:lnTo>
                    <a:lnTo>
                      <a:pt x="32861" y="5341"/>
                    </a:lnTo>
                    <a:lnTo>
                      <a:pt x="25232" y="2005"/>
                    </a:lnTo>
                    <a:lnTo>
                      <a:pt x="21577" y="2733"/>
                    </a:lnTo>
                    <a:lnTo>
                      <a:pt x="21452" y="2218"/>
                    </a:lnTo>
                    <a:lnTo>
                      <a:pt x="24540" y="1437"/>
                    </a:lnTo>
                    <a:lnTo>
                      <a:pt x="25072"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68"/>
              <p:cNvSpPr/>
              <p:nvPr/>
            </p:nvSpPr>
            <p:spPr>
              <a:xfrm>
                <a:off x="6913100" y="3367694"/>
                <a:ext cx="190537" cy="212659"/>
              </a:xfrm>
              <a:custGeom>
                <a:avLst/>
                <a:gdLst/>
                <a:ahLst/>
                <a:cxnLst/>
                <a:rect l="l" t="t" r="r" b="b"/>
                <a:pathLst>
                  <a:path w="33022" h="36872" extrusionOk="0">
                    <a:moveTo>
                      <a:pt x="11233" y="0"/>
                    </a:moveTo>
                    <a:cubicBezTo>
                      <a:pt x="10639" y="505"/>
                      <a:pt x="10418" y="1084"/>
                      <a:pt x="9687" y="1084"/>
                    </a:cubicBezTo>
                    <a:cubicBezTo>
                      <a:pt x="9544" y="1084"/>
                      <a:pt x="9381" y="1061"/>
                      <a:pt x="9192" y="1012"/>
                    </a:cubicBezTo>
                    <a:cubicBezTo>
                      <a:pt x="8542" y="845"/>
                      <a:pt x="7805" y="576"/>
                      <a:pt x="7089" y="576"/>
                    </a:cubicBezTo>
                    <a:cubicBezTo>
                      <a:pt x="6437" y="576"/>
                      <a:pt x="5804" y="799"/>
                      <a:pt x="5271" y="1526"/>
                    </a:cubicBezTo>
                    <a:lnTo>
                      <a:pt x="4632" y="231"/>
                    </a:lnTo>
                    <a:cubicBezTo>
                      <a:pt x="3940" y="1030"/>
                      <a:pt x="3780" y="2165"/>
                      <a:pt x="2591" y="2325"/>
                    </a:cubicBezTo>
                    <a:cubicBezTo>
                      <a:pt x="1208" y="2502"/>
                      <a:pt x="2538" y="4649"/>
                      <a:pt x="959" y="4844"/>
                    </a:cubicBezTo>
                    <a:lnTo>
                      <a:pt x="2006" y="8961"/>
                    </a:lnTo>
                    <a:lnTo>
                      <a:pt x="1" y="12190"/>
                    </a:lnTo>
                    <a:cubicBezTo>
                      <a:pt x="1190" y="12935"/>
                      <a:pt x="143" y="14302"/>
                      <a:pt x="640" y="15153"/>
                    </a:cubicBezTo>
                    <a:cubicBezTo>
                      <a:pt x="1882" y="15987"/>
                      <a:pt x="3071" y="16697"/>
                      <a:pt x="4135" y="17531"/>
                    </a:cubicBezTo>
                    <a:cubicBezTo>
                      <a:pt x="5058" y="18276"/>
                      <a:pt x="5732" y="19359"/>
                      <a:pt x="6726" y="19980"/>
                    </a:cubicBezTo>
                    <a:cubicBezTo>
                      <a:pt x="7808" y="20654"/>
                      <a:pt x="9121" y="20973"/>
                      <a:pt x="10044" y="21364"/>
                    </a:cubicBezTo>
                    <a:cubicBezTo>
                      <a:pt x="11250" y="25161"/>
                      <a:pt x="11587" y="28638"/>
                      <a:pt x="10878" y="32152"/>
                    </a:cubicBezTo>
                    <a:cubicBezTo>
                      <a:pt x="11091" y="32506"/>
                      <a:pt x="11623" y="32968"/>
                      <a:pt x="11605" y="33394"/>
                    </a:cubicBezTo>
                    <a:cubicBezTo>
                      <a:pt x="11552" y="34405"/>
                      <a:pt x="11605" y="35416"/>
                      <a:pt x="11783" y="36428"/>
                    </a:cubicBezTo>
                    <a:cubicBezTo>
                      <a:pt x="11800" y="36587"/>
                      <a:pt x="11836" y="36729"/>
                      <a:pt x="11871" y="36871"/>
                    </a:cubicBezTo>
                    <a:cubicBezTo>
                      <a:pt x="12634" y="36712"/>
                      <a:pt x="13379" y="36552"/>
                      <a:pt x="14125" y="36357"/>
                    </a:cubicBezTo>
                    <a:lnTo>
                      <a:pt x="14568" y="36233"/>
                    </a:lnTo>
                    <a:cubicBezTo>
                      <a:pt x="15172" y="34139"/>
                      <a:pt x="15828" y="32045"/>
                      <a:pt x="17798" y="30785"/>
                    </a:cubicBezTo>
                    <a:cubicBezTo>
                      <a:pt x="18543" y="30324"/>
                      <a:pt x="18951" y="29845"/>
                      <a:pt x="19235" y="29117"/>
                    </a:cubicBezTo>
                    <a:cubicBezTo>
                      <a:pt x="19377" y="28763"/>
                      <a:pt x="19465" y="28230"/>
                      <a:pt x="19732" y="28124"/>
                    </a:cubicBezTo>
                    <a:cubicBezTo>
                      <a:pt x="22233" y="27059"/>
                      <a:pt x="23334" y="24930"/>
                      <a:pt x="24008" y="22535"/>
                    </a:cubicBezTo>
                    <a:cubicBezTo>
                      <a:pt x="24345" y="21346"/>
                      <a:pt x="25232" y="20423"/>
                      <a:pt x="26403" y="20051"/>
                    </a:cubicBezTo>
                    <a:cubicBezTo>
                      <a:pt x="28550" y="19447"/>
                      <a:pt x="29065" y="17904"/>
                      <a:pt x="29615" y="16147"/>
                    </a:cubicBezTo>
                    <a:cubicBezTo>
                      <a:pt x="30449" y="13503"/>
                      <a:pt x="30999" y="10735"/>
                      <a:pt x="32844" y="8517"/>
                    </a:cubicBezTo>
                    <a:cubicBezTo>
                      <a:pt x="32933" y="8429"/>
                      <a:pt x="32986" y="8340"/>
                      <a:pt x="33021" y="8216"/>
                    </a:cubicBezTo>
                    <a:cubicBezTo>
                      <a:pt x="33021" y="7683"/>
                      <a:pt x="33021" y="7133"/>
                      <a:pt x="33021" y="6424"/>
                    </a:cubicBezTo>
                    <a:cubicBezTo>
                      <a:pt x="32898" y="6449"/>
                      <a:pt x="32778" y="6461"/>
                      <a:pt x="32662" y="6461"/>
                    </a:cubicBezTo>
                    <a:cubicBezTo>
                      <a:pt x="31610" y="6461"/>
                      <a:pt x="30838" y="5512"/>
                      <a:pt x="29835" y="5512"/>
                    </a:cubicBezTo>
                    <a:cubicBezTo>
                      <a:pt x="29647" y="5512"/>
                      <a:pt x="29450" y="5546"/>
                      <a:pt x="29242" y="5625"/>
                    </a:cubicBezTo>
                    <a:cubicBezTo>
                      <a:pt x="28763" y="5810"/>
                      <a:pt x="28295" y="5881"/>
                      <a:pt x="27833" y="5881"/>
                    </a:cubicBezTo>
                    <a:cubicBezTo>
                      <a:pt x="27010" y="5881"/>
                      <a:pt x="26203" y="5659"/>
                      <a:pt x="25374" y="5465"/>
                    </a:cubicBezTo>
                    <a:cubicBezTo>
                      <a:pt x="25322" y="5454"/>
                      <a:pt x="25270" y="5449"/>
                      <a:pt x="25215" y="5449"/>
                    </a:cubicBezTo>
                    <a:cubicBezTo>
                      <a:pt x="24767" y="5449"/>
                      <a:pt x="24231" y="5812"/>
                      <a:pt x="23582" y="6033"/>
                    </a:cubicBezTo>
                    <a:lnTo>
                      <a:pt x="20637" y="2112"/>
                    </a:lnTo>
                    <a:lnTo>
                      <a:pt x="16467" y="2201"/>
                    </a:lnTo>
                    <a:lnTo>
                      <a:pt x="11233"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68"/>
              <p:cNvSpPr/>
              <p:nvPr/>
            </p:nvSpPr>
            <p:spPr>
              <a:xfrm>
                <a:off x="7135734" y="3186037"/>
                <a:ext cx="58058" cy="152383"/>
              </a:xfrm>
              <a:custGeom>
                <a:avLst/>
                <a:gdLst/>
                <a:ahLst/>
                <a:cxnLst/>
                <a:rect l="l" t="t" r="r" b="b"/>
                <a:pathLst>
                  <a:path w="10062" h="26421" extrusionOk="0">
                    <a:moveTo>
                      <a:pt x="2520" y="1"/>
                    </a:moveTo>
                    <a:lnTo>
                      <a:pt x="2254" y="19"/>
                    </a:lnTo>
                    <a:cubicBezTo>
                      <a:pt x="2077" y="515"/>
                      <a:pt x="2041" y="1474"/>
                      <a:pt x="1545" y="1864"/>
                    </a:cubicBezTo>
                    <a:cubicBezTo>
                      <a:pt x="107" y="3035"/>
                      <a:pt x="214" y="4401"/>
                      <a:pt x="586" y="5927"/>
                    </a:cubicBezTo>
                    <a:cubicBezTo>
                      <a:pt x="746" y="6566"/>
                      <a:pt x="1012" y="7311"/>
                      <a:pt x="835" y="7897"/>
                    </a:cubicBezTo>
                    <a:cubicBezTo>
                      <a:pt x="1" y="10523"/>
                      <a:pt x="799" y="13202"/>
                      <a:pt x="72" y="15917"/>
                    </a:cubicBezTo>
                    <a:lnTo>
                      <a:pt x="1686" y="15846"/>
                    </a:lnTo>
                    <a:cubicBezTo>
                      <a:pt x="1811" y="17177"/>
                      <a:pt x="2698" y="18241"/>
                      <a:pt x="1970" y="19590"/>
                    </a:cubicBezTo>
                    <a:cubicBezTo>
                      <a:pt x="1740" y="20051"/>
                      <a:pt x="2024" y="21293"/>
                      <a:pt x="2414" y="21506"/>
                    </a:cubicBezTo>
                    <a:cubicBezTo>
                      <a:pt x="4596" y="22642"/>
                      <a:pt x="4632" y="25587"/>
                      <a:pt x="6885" y="26421"/>
                    </a:cubicBezTo>
                    <a:lnTo>
                      <a:pt x="10061" y="24079"/>
                    </a:lnTo>
                    <a:cubicBezTo>
                      <a:pt x="9973" y="15491"/>
                      <a:pt x="7364" y="7098"/>
                      <a:pt x="252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68"/>
              <p:cNvSpPr/>
              <p:nvPr/>
            </p:nvSpPr>
            <p:spPr>
              <a:xfrm>
                <a:off x="6870416" y="3332822"/>
                <a:ext cx="47510" cy="11685"/>
              </a:xfrm>
              <a:custGeom>
                <a:avLst/>
                <a:gdLst/>
                <a:ahLst/>
                <a:cxnLst/>
                <a:rect l="l" t="t" r="r" b="b"/>
                <a:pathLst>
                  <a:path w="8234" h="2026" extrusionOk="0">
                    <a:moveTo>
                      <a:pt x="3405" y="1"/>
                    </a:moveTo>
                    <a:cubicBezTo>
                      <a:pt x="2255" y="1"/>
                      <a:pt x="1201" y="655"/>
                      <a:pt x="1" y="919"/>
                    </a:cubicBezTo>
                    <a:cubicBezTo>
                      <a:pt x="371" y="1711"/>
                      <a:pt x="675" y="1974"/>
                      <a:pt x="943" y="1974"/>
                    </a:cubicBezTo>
                    <a:cubicBezTo>
                      <a:pt x="1419" y="1974"/>
                      <a:pt x="1781" y="1142"/>
                      <a:pt x="2201" y="972"/>
                    </a:cubicBezTo>
                    <a:cubicBezTo>
                      <a:pt x="2266" y="967"/>
                      <a:pt x="2330" y="964"/>
                      <a:pt x="2394" y="964"/>
                    </a:cubicBezTo>
                    <a:cubicBezTo>
                      <a:pt x="3717" y="964"/>
                      <a:pt x="4976" y="2025"/>
                      <a:pt x="6356" y="2025"/>
                    </a:cubicBezTo>
                    <a:cubicBezTo>
                      <a:pt x="6954" y="2025"/>
                      <a:pt x="7575" y="1826"/>
                      <a:pt x="8234" y="1256"/>
                    </a:cubicBezTo>
                    <a:cubicBezTo>
                      <a:pt x="7932" y="936"/>
                      <a:pt x="7684" y="440"/>
                      <a:pt x="7400" y="422"/>
                    </a:cubicBezTo>
                    <a:cubicBezTo>
                      <a:pt x="7374" y="421"/>
                      <a:pt x="7348" y="420"/>
                      <a:pt x="7322" y="420"/>
                    </a:cubicBezTo>
                    <a:cubicBezTo>
                      <a:pt x="6763" y="420"/>
                      <a:pt x="6090" y="679"/>
                      <a:pt x="5591" y="679"/>
                    </a:cubicBezTo>
                    <a:cubicBezTo>
                      <a:pt x="5418" y="679"/>
                      <a:pt x="5266" y="648"/>
                      <a:pt x="5147" y="564"/>
                    </a:cubicBezTo>
                    <a:cubicBezTo>
                      <a:pt x="4527" y="150"/>
                      <a:pt x="3955" y="1"/>
                      <a:pt x="340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68"/>
              <p:cNvSpPr/>
              <p:nvPr/>
            </p:nvSpPr>
            <p:spPr>
              <a:xfrm>
                <a:off x="6925590" y="3336277"/>
                <a:ext cx="38094" cy="14228"/>
              </a:xfrm>
              <a:custGeom>
                <a:avLst/>
                <a:gdLst/>
                <a:ahLst/>
                <a:cxnLst/>
                <a:rect l="l" t="t" r="r" b="b"/>
                <a:pathLst>
                  <a:path w="6602" h="2467" extrusionOk="0">
                    <a:moveTo>
                      <a:pt x="6601" y="0"/>
                    </a:moveTo>
                    <a:cubicBezTo>
                      <a:pt x="4188" y="231"/>
                      <a:pt x="2254" y="391"/>
                      <a:pt x="338" y="604"/>
                    </a:cubicBezTo>
                    <a:cubicBezTo>
                      <a:pt x="231" y="621"/>
                      <a:pt x="160" y="976"/>
                      <a:pt x="1" y="1384"/>
                    </a:cubicBezTo>
                    <a:lnTo>
                      <a:pt x="1438" y="2467"/>
                    </a:lnTo>
                    <a:cubicBezTo>
                      <a:pt x="2573" y="621"/>
                      <a:pt x="4862" y="1491"/>
                      <a:pt x="66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5" name="Google Shape;4045;p68"/>
            <p:cNvSpPr/>
            <p:nvPr/>
          </p:nvSpPr>
          <p:spPr>
            <a:xfrm>
              <a:off x="6867451" y="3073651"/>
              <a:ext cx="102383" cy="56919"/>
            </a:xfrm>
            <a:custGeom>
              <a:avLst/>
              <a:gdLst/>
              <a:ahLst/>
              <a:cxnLst/>
              <a:rect l="l" t="t" r="r" b="b"/>
              <a:pathLst>
                <a:path w="17744" h="9869" extrusionOk="0">
                  <a:moveTo>
                    <a:pt x="11775" y="1"/>
                  </a:moveTo>
                  <a:cubicBezTo>
                    <a:pt x="7969" y="1"/>
                    <a:pt x="4175" y="474"/>
                    <a:pt x="479" y="1405"/>
                  </a:cubicBezTo>
                  <a:lnTo>
                    <a:pt x="0" y="1530"/>
                  </a:lnTo>
                  <a:cubicBezTo>
                    <a:pt x="266" y="1749"/>
                    <a:pt x="570" y="1886"/>
                    <a:pt x="955" y="1886"/>
                  </a:cubicBezTo>
                  <a:cubicBezTo>
                    <a:pt x="1161" y="1886"/>
                    <a:pt x="1391" y="1847"/>
                    <a:pt x="1651" y="1760"/>
                  </a:cubicBezTo>
                  <a:cubicBezTo>
                    <a:pt x="2029" y="1630"/>
                    <a:pt x="2392" y="1564"/>
                    <a:pt x="2739" y="1564"/>
                  </a:cubicBezTo>
                  <a:cubicBezTo>
                    <a:pt x="3580" y="1564"/>
                    <a:pt x="4337" y="1950"/>
                    <a:pt x="5040" y="2754"/>
                  </a:cubicBezTo>
                  <a:cubicBezTo>
                    <a:pt x="5749" y="3588"/>
                    <a:pt x="7204" y="3428"/>
                    <a:pt x="7967" y="4422"/>
                  </a:cubicBezTo>
                  <a:cubicBezTo>
                    <a:pt x="8017" y="4486"/>
                    <a:pt x="8125" y="4504"/>
                    <a:pt x="8257" y="4504"/>
                  </a:cubicBezTo>
                  <a:cubicBezTo>
                    <a:pt x="8429" y="4504"/>
                    <a:pt x="8642" y="4473"/>
                    <a:pt x="8821" y="4473"/>
                  </a:cubicBezTo>
                  <a:cubicBezTo>
                    <a:pt x="8844" y="4473"/>
                    <a:pt x="8868" y="4474"/>
                    <a:pt x="8890" y="4475"/>
                  </a:cubicBezTo>
                  <a:lnTo>
                    <a:pt x="8233" y="6054"/>
                  </a:lnTo>
                  <a:cubicBezTo>
                    <a:pt x="9475" y="6533"/>
                    <a:pt x="11019" y="6640"/>
                    <a:pt x="11605" y="7420"/>
                  </a:cubicBezTo>
                  <a:cubicBezTo>
                    <a:pt x="13095" y="9479"/>
                    <a:pt x="15065" y="9745"/>
                    <a:pt x="17744" y="9869"/>
                  </a:cubicBezTo>
                  <a:cubicBezTo>
                    <a:pt x="17105" y="8982"/>
                    <a:pt x="16271" y="8325"/>
                    <a:pt x="16342" y="7828"/>
                  </a:cubicBezTo>
                  <a:cubicBezTo>
                    <a:pt x="16502" y="6888"/>
                    <a:pt x="16892" y="6125"/>
                    <a:pt x="15632" y="5717"/>
                  </a:cubicBezTo>
                  <a:lnTo>
                    <a:pt x="16857" y="4706"/>
                  </a:lnTo>
                  <a:lnTo>
                    <a:pt x="16484" y="3215"/>
                  </a:lnTo>
                  <a:cubicBezTo>
                    <a:pt x="16786" y="3073"/>
                    <a:pt x="17123" y="3002"/>
                    <a:pt x="17336" y="2772"/>
                  </a:cubicBezTo>
                  <a:cubicBezTo>
                    <a:pt x="17531" y="2559"/>
                    <a:pt x="17549" y="2222"/>
                    <a:pt x="17744" y="1689"/>
                  </a:cubicBezTo>
                  <a:cubicBezTo>
                    <a:pt x="16928" y="1441"/>
                    <a:pt x="16218" y="1281"/>
                    <a:pt x="15579" y="660"/>
                  </a:cubicBezTo>
                  <a:cubicBezTo>
                    <a:pt x="15384" y="465"/>
                    <a:pt x="15171" y="270"/>
                    <a:pt x="14940" y="110"/>
                  </a:cubicBezTo>
                  <a:cubicBezTo>
                    <a:pt x="13885" y="37"/>
                    <a:pt x="12830" y="1"/>
                    <a:pt x="1177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68"/>
            <p:cNvSpPr/>
            <p:nvPr/>
          </p:nvSpPr>
          <p:spPr>
            <a:xfrm>
              <a:off x="7069097" y="3119476"/>
              <a:ext cx="78535" cy="76898"/>
            </a:xfrm>
            <a:custGeom>
              <a:avLst/>
              <a:gdLst/>
              <a:ahLst/>
              <a:cxnLst/>
              <a:rect l="l" t="t" r="r" b="b"/>
              <a:pathLst>
                <a:path w="13611" h="13333" extrusionOk="0">
                  <a:moveTo>
                    <a:pt x="1947" y="1"/>
                  </a:moveTo>
                  <a:cubicBezTo>
                    <a:pt x="1321" y="1"/>
                    <a:pt x="678" y="263"/>
                    <a:pt x="1" y="842"/>
                  </a:cubicBezTo>
                  <a:lnTo>
                    <a:pt x="1420" y="2634"/>
                  </a:lnTo>
                  <a:lnTo>
                    <a:pt x="5856" y="2829"/>
                  </a:lnTo>
                  <a:lnTo>
                    <a:pt x="5342" y="5224"/>
                  </a:lnTo>
                  <a:lnTo>
                    <a:pt x="8802" y="7105"/>
                  </a:lnTo>
                  <a:lnTo>
                    <a:pt x="7453" y="8702"/>
                  </a:lnTo>
                  <a:lnTo>
                    <a:pt x="9884" y="12925"/>
                  </a:lnTo>
                  <a:lnTo>
                    <a:pt x="12386" y="13333"/>
                  </a:lnTo>
                  <a:cubicBezTo>
                    <a:pt x="11889" y="12109"/>
                    <a:pt x="13610" y="10813"/>
                    <a:pt x="11694" y="9891"/>
                  </a:cubicBezTo>
                  <a:cubicBezTo>
                    <a:pt x="11605" y="9181"/>
                    <a:pt x="11232" y="8436"/>
                    <a:pt x="11179" y="7726"/>
                  </a:cubicBezTo>
                  <a:cubicBezTo>
                    <a:pt x="8713" y="4852"/>
                    <a:pt x="5892" y="2297"/>
                    <a:pt x="2769" y="150"/>
                  </a:cubicBezTo>
                  <a:cubicBezTo>
                    <a:pt x="2497" y="52"/>
                    <a:pt x="2224" y="1"/>
                    <a:pt x="194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68"/>
            <p:cNvSpPr/>
            <p:nvPr/>
          </p:nvSpPr>
          <p:spPr>
            <a:xfrm>
              <a:off x="6946266" y="3181844"/>
              <a:ext cx="21095" cy="14742"/>
            </a:xfrm>
            <a:custGeom>
              <a:avLst/>
              <a:gdLst/>
              <a:ahLst/>
              <a:cxnLst/>
              <a:rect l="l" t="t" r="r" b="b"/>
              <a:pathLst>
                <a:path w="3656" h="2556" extrusionOk="0">
                  <a:moveTo>
                    <a:pt x="498" y="0"/>
                  </a:moveTo>
                  <a:cubicBezTo>
                    <a:pt x="444" y="426"/>
                    <a:pt x="373" y="852"/>
                    <a:pt x="302" y="1278"/>
                  </a:cubicBezTo>
                  <a:cubicBezTo>
                    <a:pt x="231" y="1686"/>
                    <a:pt x="107" y="2076"/>
                    <a:pt x="1" y="2555"/>
                  </a:cubicBezTo>
                  <a:lnTo>
                    <a:pt x="3656" y="2467"/>
                  </a:lnTo>
                  <a:lnTo>
                    <a:pt x="3319" y="1100"/>
                  </a:lnTo>
                  <a:lnTo>
                    <a:pt x="498"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8" name="Google Shape;4048;p68"/>
          <p:cNvSpPr/>
          <p:nvPr/>
        </p:nvSpPr>
        <p:spPr>
          <a:xfrm>
            <a:off x="7009563" y="3146856"/>
            <a:ext cx="24269" cy="11004"/>
          </a:xfrm>
          <a:custGeom>
            <a:avLst/>
            <a:gdLst/>
            <a:ahLst/>
            <a:cxnLst/>
            <a:rect l="l" t="t" r="r" b="b"/>
            <a:pathLst>
              <a:path w="4206" h="1908" extrusionOk="0">
                <a:moveTo>
                  <a:pt x="2533" y="1"/>
                </a:moveTo>
                <a:cubicBezTo>
                  <a:pt x="1985" y="1"/>
                  <a:pt x="1354" y="226"/>
                  <a:pt x="0" y="709"/>
                </a:cubicBezTo>
                <a:cubicBezTo>
                  <a:pt x="1204" y="1500"/>
                  <a:pt x="1825" y="1908"/>
                  <a:pt x="2340" y="1908"/>
                </a:cubicBezTo>
                <a:cubicBezTo>
                  <a:pt x="2889" y="1908"/>
                  <a:pt x="3319" y="1447"/>
                  <a:pt x="4206" y="496"/>
                </a:cubicBezTo>
                <a:cubicBezTo>
                  <a:pt x="3427" y="173"/>
                  <a:pt x="3012" y="1"/>
                  <a:pt x="253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9" name="Google Shape;4049;p68"/>
          <p:cNvGrpSpPr/>
          <p:nvPr/>
        </p:nvGrpSpPr>
        <p:grpSpPr>
          <a:xfrm>
            <a:off x="6673379" y="3773223"/>
            <a:ext cx="560631" cy="511352"/>
            <a:chOff x="6652154" y="3716623"/>
            <a:chExt cx="560631" cy="511352"/>
          </a:xfrm>
        </p:grpSpPr>
        <p:sp>
          <p:nvSpPr>
            <p:cNvPr id="4050" name="Google Shape;4050;p68"/>
            <p:cNvSpPr/>
            <p:nvPr/>
          </p:nvSpPr>
          <p:spPr>
            <a:xfrm>
              <a:off x="6652154" y="3716623"/>
              <a:ext cx="560631" cy="511352"/>
            </a:xfrm>
            <a:custGeom>
              <a:avLst/>
              <a:gdLst/>
              <a:ahLst/>
              <a:cxnLst/>
              <a:rect l="l" t="t" r="r" b="b"/>
              <a:pathLst>
                <a:path w="97163" h="88661" extrusionOk="0">
                  <a:moveTo>
                    <a:pt x="48942" y="1"/>
                  </a:moveTo>
                  <a:cubicBezTo>
                    <a:pt x="46560" y="1"/>
                    <a:pt x="44145" y="185"/>
                    <a:pt x="41715" y="565"/>
                  </a:cubicBezTo>
                  <a:cubicBezTo>
                    <a:pt x="16981" y="4433"/>
                    <a:pt x="0" y="27180"/>
                    <a:pt x="3779" y="51346"/>
                  </a:cubicBezTo>
                  <a:cubicBezTo>
                    <a:pt x="7187" y="73133"/>
                    <a:pt x="26312" y="88661"/>
                    <a:pt x="48182" y="88661"/>
                  </a:cubicBezTo>
                  <a:cubicBezTo>
                    <a:pt x="50571" y="88661"/>
                    <a:pt x="52993" y="88476"/>
                    <a:pt x="55431" y="88093"/>
                  </a:cubicBezTo>
                  <a:cubicBezTo>
                    <a:pt x="80165" y="84225"/>
                    <a:pt x="97163" y="61496"/>
                    <a:pt x="93366" y="37311"/>
                  </a:cubicBezTo>
                  <a:cubicBezTo>
                    <a:pt x="89958" y="15517"/>
                    <a:pt x="70820" y="1"/>
                    <a:pt x="4894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1" name="Google Shape;4051;p68"/>
            <p:cNvGrpSpPr/>
            <p:nvPr/>
          </p:nvGrpSpPr>
          <p:grpSpPr>
            <a:xfrm>
              <a:off x="6669657" y="3716715"/>
              <a:ext cx="466779" cy="464290"/>
              <a:chOff x="6669657" y="3716715"/>
              <a:chExt cx="466779" cy="464290"/>
            </a:xfrm>
          </p:grpSpPr>
          <p:sp>
            <p:nvSpPr>
              <p:cNvPr id="4052" name="Google Shape;4052;p68"/>
              <p:cNvSpPr/>
              <p:nvPr/>
            </p:nvSpPr>
            <p:spPr>
              <a:xfrm>
                <a:off x="6669657" y="3716715"/>
                <a:ext cx="386382" cy="464290"/>
              </a:xfrm>
              <a:custGeom>
                <a:avLst/>
                <a:gdLst/>
                <a:ahLst/>
                <a:cxnLst/>
                <a:rect l="l" t="t" r="r" b="b"/>
                <a:pathLst>
                  <a:path w="66964" h="80501" extrusionOk="0">
                    <a:moveTo>
                      <a:pt x="45863" y="0"/>
                    </a:moveTo>
                    <a:cubicBezTo>
                      <a:pt x="43461" y="0"/>
                      <a:pt x="41054" y="188"/>
                      <a:pt x="38663" y="566"/>
                    </a:cubicBezTo>
                    <a:cubicBezTo>
                      <a:pt x="20352" y="3441"/>
                      <a:pt x="6281" y="16660"/>
                      <a:pt x="1757" y="33161"/>
                    </a:cubicBezTo>
                    <a:lnTo>
                      <a:pt x="4081" y="32487"/>
                    </a:lnTo>
                    <a:lnTo>
                      <a:pt x="4081" y="32487"/>
                    </a:lnTo>
                    <a:cubicBezTo>
                      <a:pt x="4756" y="33871"/>
                      <a:pt x="3939" y="34971"/>
                      <a:pt x="3496" y="36213"/>
                    </a:cubicBezTo>
                    <a:cubicBezTo>
                      <a:pt x="3088" y="37384"/>
                      <a:pt x="2129" y="37207"/>
                      <a:pt x="1384" y="37295"/>
                    </a:cubicBezTo>
                    <a:cubicBezTo>
                      <a:pt x="1207" y="37313"/>
                      <a:pt x="1012" y="37348"/>
                      <a:pt x="816" y="37366"/>
                    </a:cubicBezTo>
                    <a:cubicBezTo>
                      <a:pt x="36" y="41997"/>
                      <a:pt x="0" y="46717"/>
                      <a:pt x="728" y="51348"/>
                    </a:cubicBezTo>
                    <a:cubicBezTo>
                      <a:pt x="2644" y="63591"/>
                      <a:pt x="9528" y="73847"/>
                      <a:pt x="19057" y="80501"/>
                    </a:cubicBezTo>
                    <a:cubicBezTo>
                      <a:pt x="18897" y="80217"/>
                      <a:pt x="18737" y="79950"/>
                      <a:pt x="18560" y="79684"/>
                    </a:cubicBezTo>
                    <a:cubicBezTo>
                      <a:pt x="18099" y="79010"/>
                      <a:pt x="17069" y="77928"/>
                      <a:pt x="17194" y="77768"/>
                    </a:cubicBezTo>
                    <a:cubicBezTo>
                      <a:pt x="18081" y="76703"/>
                      <a:pt x="16094" y="76632"/>
                      <a:pt x="16626" y="75834"/>
                    </a:cubicBezTo>
                    <a:cubicBezTo>
                      <a:pt x="15206" y="74876"/>
                      <a:pt x="14816" y="73652"/>
                      <a:pt x="15277" y="71948"/>
                    </a:cubicBezTo>
                    <a:cubicBezTo>
                      <a:pt x="15455" y="71292"/>
                      <a:pt x="15100" y="70529"/>
                      <a:pt x="14426" y="69854"/>
                    </a:cubicBezTo>
                    <a:cubicBezTo>
                      <a:pt x="13468" y="68896"/>
                      <a:pt x="12811" y="67601"/>
                      <a:pt x="12101" y="66394"/>
                    </a:cubicBezTo>
                    <a:cubicBezTo>
                      <a:pt x="11782" y="65862"/>
                      <a:pt x="11338" y="65152"/>
                      <a:pt x="11463" y="64620"/>
                    </a:cubicBezTo>
                    <a:cubicBezTo>
                      <a:pt x="11871" y="62739"/>
                      <a:pt x="12172" y="60734"/>
                      <a:pt x="13095" y="59102"/>
                    </a:cubicBezTo>
                    <a:cubicBezTo>
                      <a:pt x="14337" y="56919"/>
                      <a:pt x="14284" y="54914"/>
                      <a:pt x="13343" y="51969"/>
                    </a:cubicBezTo>
                    <a:lnTo>
                      <a:pt x="13343" y="51969"/>
                    </a:lnTo>
                    <a:cubicBezTo>
                      <a:pt x="12811" y="53619"/>
                      <a:pt x="11888" y="53229"/>
                      <a:pt x="11090" y="53353"/>
                    </a:cubicBezTo>
                    <a:cubicBezTo>
                      <a:pt x="10814" y="53401"/>
                      <a:pt x="10612" y="53439"/>
                      <a:pt x="10447" y="53439"/>
                    </a:cubicBezTo>
                    <a:cubicBezTo>
                      <a:pt x="9997" y="53439"/>
                      <a:pt x="9823" y="53151"/>
                      <a:pt x="9174" y="51969"/>
                    </a:cubicBezTo>
                    <a:cubicBezTo>
                      <a:pt x="7861" y="50763"/>
                      <a:pt x="6619" y="49485"/>
                      <a:pt x="5447" y="48136"/>
                    </a:cubicBezTo>
                    <a:cubicBezTo>
                      <a:pt x="5270" y="47853"/>
                      <a:pt x="5146" y="47551"/>
                      <a:pt x="5110" y="47214"/>
                    </a:cubicBezTo>
                    <a:cubicBezTo>
                      <a:pt x="4862" y="45759"/>
                      <a:pt x="4649" y="44304"/>
                      <a:pt x="4773" y="42796"/>
                    </a:cubicBezTo>
                    <a:lnTo>
                      <a:pt x="4773" y="42796"/>
                    </a:lnTo>
                    <a:lnTo>
                      <a:pt x="9653" y="51756"/>
                    </a:lnTo>
                    <a:cubicBezTo>
                      <a:pt x="11924" y="50745"/>
                      <a:pt x="13680" y="49201"/>
                      <a:pt x="15650" y="47995"/>
                    </a:cubicBezTo>
                    <a:cubicBezTo>
                      <a:pt x="17034" y="47161"/>
                      <a:pt x="17584" y="45954"/>
                      <a:pt x="18045" y="44606"/>
                    </a:cubicBezTo>
                    <a:cubicBezTo>
                      <a:pt x="18205" y="44109"/>
                      <a:pt x="18329" y="43594"/>
                      <a:pt x="18436" y="43080"/>
                    </a:cubicBezTo>
                    <a:lnTo>
                      <a:pt x="15597" y="40542"/>
                    </a:lnTo>
                    <a:lnTo>
                      <a:pt x="15224" y="41749"/>
                    </a:lnTo>
                    <a:cubicBezTo>
                      <a:pt x="14000" y="41092"/>
                      <a:pt x="12793" y="40507"/>
                      <a:pt x="11640" y="39833"/>
                    </a:cubicBezTo>
                    <a:cubicBezTo>
                      <a:pt x="10593" y="39212"/>
                      <a:pt x="10433" y="38395"/>
                      <a:pt x="11374" y="37082"/>
                    </a:cubicBezTo>
                    <a:lnTo>
                      <a:pt x="11374" y="37082"/>
                    </a:lnTo>
                    <a:cubicBezTo>
                      <a:pt x="12448" y="38789"/>
                      <a:pt x="13681" y="39825"/>
                      <a:pt x="15346" y="39825"/>
                    </a:cubicBezTo>
                    <a:cubicBezTo>
                      <a:pt x="15689" y="39825"/>
                      <a:pt x="16049" y="39781"/>
                      <a:pt x="16431" y="39691"/>
                    </a:cubicBezTo>
                    <a:cubicBezTo>
                      <a:pt x="16437" y="39689"/>
                      <a:pt x="16444" y="39688"/>
                      <a:pt x="16450" y="39688"/>
                    </a:cubicBezTo>
                    <a:cubicBezTo>
                      <a:pt x="16592" y="39688"/>
                      <a:pt x="16795" y="40029"/>
                      <a:pt x="16998" y="40063"/>
                    </a:cubicBezTo>
                    <a:cubicBezTo>
                      <a:pt x="17810" y="40257"/>
                      <a:pt x="18605" y="40492"/>
                      <a:pt x="19428" y="40492"/>
                    </a:cubicBezTo>
                    <a:cubicBezTo>
                      <a:pt x="19811" y="40492"/>
                      <a:pt x="20200" y="40441"/>
                      <a:pt x="20600" y="40312"/>
                    </a:cubicBezTo>
                    <a:cubicBezTo>
                      <a:pt x="21150" y="40152"/>
                      <a:pt x="21718" y="40045"/>
                      <a:pt x="22304" y="40010"/>
                    </a:cubicBezTo>
                    <a:cubicBezTo>
                      <a:pt x="24003" y="41489"/>
                      <a:pt x="25144" y="42940"/>
                      <a:pt x="27015" y="42940"/>
                    </a:cubicBezTo>
                    <a:cubicBezTo>
                      <a:pt x="27253" y="42940"/>
                      <a:pt x="27504" y="42917"/>
                      <a:pt x="27769" y="42867"/>
                    </a:cubicBezTo>
                    <a:cubicBezTo>
                      <a:pt x="27999" y="44251"/>
                      <a:pt x="27875" y="45564"/>
                      <a:pt x="28407" y="46486"/>
                    </a:cubicBezTo>
                    <a:cubicBezTo>
                      <a:pt x="29614" y="48616"/>
                      <a:pt x="31158" y="50532"/>
                      <a:pt x="32701" y="52732"/>
                    </a:cubicBezTo>
                    <a:lnTo>
                      <a:pt x="34600" y="50425"/>
                    </a:lnTo>
                    <a:lnTo>
                      <a:pt x="34103" y="47196"/>
                    </a:lnTo>
                    <a:cubicBezTo>
                      <a:pt x="34972" y="46096"/>
                      <a:pt x="36268" y="45173"/>
                      <a:pt x="36286" y="44251"/>
                    </a:cubicBezTo>
                    <a:cubicBezTo>
                      <a:pt x="36303" y="42707"/>
                      <a:pt x="38503" y="42955"/>
                      <a:pt x="38202" y="41394"/>
                    </a:cubicBezTo>
                    <a:cubicBezTo>
                      <a:pt x="38184" y="41305"/>
                      <a:pt x="39604" y="40986"/>
                      <a:pt x="40313" y="40702"/>
                    </a:cubicBezTo>
                    <a:cubicBezTo>
                      <a:pt x="40650" y="40560"/>
                      <a:pt x="40899" y="40223"/>
                      <a:pt x="41378" y="39797"/>
                    </a:cubicBezTo>
                    <a:lnTo>
                      <a:pt x="44785" y="44978"/>
                    </a:lnTo>
                    <a:lnTo>
                      <a:pt x="46630" y="43914"/>
                    </a:lnTo>
                    <a:cubicBezTo>
                      <a:pt x="47553" y="45102"/>
                      <a:pt x="46754" y="46699"/>
                      <a:pt x="48067" y="47480"/>
                    </a:cubicBezTo>
                    <a:cubicBezTo>
                      <a:pt x="47020" y="50124"/>
                      <a:pt x="48741" y="51508"/>
                      <a:pt x="50445" y="52980"/>
                    </a:cubicBezTo>
                    <a:cubicBezTo>
                      <a:pt x="50764" y="53247"/>
                      <a:pt x="50640" y="54010"/>
                      <a:pt x="50746" y="54684"/>
                    </a:cubicBezTo>
                    <a:cubicBezTo>
                      <a:pt x="49546" y="54279"/>
                      <a:pt x="48739" y="53108"/>
                      <a:pt x="47515" y="53108"/>
                    </a:cubicBezTo>
                    <a:cubicBezTo>
                      <a:pt x="47074" y="53108"/>
                      <a:pt x="46579" y="53260"/>
                      <a:pt x="45991" y="53655"/>
                    </a:cubicBezTo>
                    <a:cubicBezTo>
                      <a:pt x="46130" y="53637"/>
                      <a:pt x="46261" y="53629"/>
                      <a:pt x="46385" y="53629"/>
                    </a:cubicBezTo>
                    <a:cubicBezTo>
                      <a:pt x="47902" y="53629"/>
                      <a:pt x="48314" y="54868"/>
                      <a:pt x="48954" y="55606"/>
                    </a:cubicBezTo>
                    <a:cubicBezTo>
                      <a:pt x="49646" y="56387"/>
                      <a:pt x="51119" y="56937"/>
                      <a:pt x="50782" y="58712"/>
                    </a:cubicBezTo>
                    <a:cubicBezTo>
                      <a:pt x="50925" y="58653"/>
                      <a:pt x="51063" y="58628"/>
                      <a:pt x="51196" y="58628"/>
                    </a:cubicBezTo>
                    <a:cubicBezTo>
                      <a:pt x="52116" y="58628"/>
                      <a:pt x="52822" y="59846"/>
                      <a:pt x="53828" y="59846"/>
                    </a:cubicBezTo>
                    <a:cubicBezTo>
                      <a:pt x="54135" y="59846"/>
                      <a:pt x="54469" y="59733"/>
                      <a:pt x="54845" y="59439"/>
                    </a:cubicBezTo>
                    <a:lnTo>
                      <a:pt x="55431" y="57026"/>
                    </a:lnTo>
                    <a:cubicBezTo>
                      <a:pt x="55147" y="56955"/>
                      <a:pt x="54863" y="56902"/>
                      <a:pt x="54579" y="56849"/>
                    </a:cubicBezTo>
                    <a:cubicBezTo>
                      <a:pt x="53053" y="56760"/>
                      <a:pt x="51385" y="55819"/>
                      <a:pt x="51793" y="55269"/>
                    </a:cubicBezTo>
                    <a:lnTo>
                      <a:pt x="52787" y="54844"/>
                    </a:lnTo>
                    <a:lnTo>
                      <a:pt x="52414" y="52501"/>
                    </a:lnTo>
                    <a:cubicBezTo>
                      <a:pt x="48866" y="49893"/>
                      <a:pt x="48440" y="48917"/>
                      <a:pt x="49770" y="46291"/>
                    </a:cubicBezTo>
                    <a:lnTo>
                      <a:pt x="49770" y="46291"/>
                    </a:lnTo>
                    <a:cubicBezTo>
                      <a:pt x="50462" y="46859"/>
                      <a:pt x="51208" y="47338"/>
                      <a:pt x="51775" y="47977"/>
                    </a:cubicBezTo>
                    <a:cubicBezTo>
                      <a:pt x="52326" y="48562"/>
                      <a:pt x="52698" y="49325"/>
                      <a:pt x="53088" y="49929"/>
                    </a:cubicBezTo>
                    <a:lnTo>
                      <a:pt x="55821" y="46948"/>
                    </a:lnTo>
                    <a:lnTo>
                      <a:pt x="55200" y="42955"/>
                    </a:lnTo>
                    <a:lnTo>
                      <a:pt x="52805" y="41447"/>
                    </a:lnTo>
                    <a:lnTo>
                      <a:pt x="53585" y="38253"/>
                    </a:lnTo>
                    <a:lnTo>
                      <a:pt x="55111" y="39229"/>
                    </a:lnTo>
                    <a:cubicBezTo>
                      <a:pt x="55111" y="40045"/>
                      <a:pt x="55111" y="40542"/>
                      <a:pt x="55111" y="41039"/>
                    </a:cubicBezTo>
                    <a:lnTo>
                      <a:pt x="56300" y="41021"/>
                    </a:lnTo>
                    <a:lnTo>
                      <a:pt x="56034" y="38466"/>
                    </a:lnTo>
                    <a:cubicBezTo>
                      <a:pt x="59778" y="37011"/>
                      <a:pt x="60754" y="35876"/>
                      <a:pt x="62546" y="30925"/>
                    </a:cubicBezTo>
                    <a:lnTo>
                      <a:pt x="59370" y="25407"/>
                    </a:lnTo>
                    <a:lnTo>
                      <a:pt x="60754" y="24609"/>
                    </a:lnTo>
                    <a:cubicBezTo>
                      <a:pt x="60620" y="24079"/>
                      <a:pt x="60336" y="23926"/>
                      <a:pt x="59999" y="23926"/>
                    </a:cubicBezTo>
                    <a:cubicBezTo>
                      <a:pt x="59536" y="23926"/>
                      <a:pt x="58975" y="24215"/>
                      <a:pt x="58567" y="24215"/>
                    </a:cubicBezTo>
                    <a:cubicBezTo>
                      <a:pt x="58326" y="24215"/>
                      <a:pt x="58138" y="24114"/>
                      <a:pt x="58057" y="23792"/>
                    </a:cubicBezTo>
                    <a:lnTo>
                      <a:pt x="59316" y="21344"/>
                    </a:lnTo>
                    <a:lnTo>
                      <a:pt x="60062" y="22692"/>
                    </a:lnTo>
                    <a:lnTo>
                      <a:pt x="61286" y="21858"/>
                    </a:lnTo>
                    <a:lnTo>
                      <a:pt x="63504" y="23775"/>
                    </a:lnTo>
                    <a:lnTo>
                      <a:pt x="64178" y="27040"/>
                    </a:lnTo>
                    <a:cubicBezTo>
                      <a:pt x="64959" y="25993"/>
                      <a:pt x="65598" y="25478"/>
                      <a:pt x="65775" y="24822"/>
                    </a:cubicBezTo>
                    <a:cubicBezTo>
                      <a:pt x="66201" y="23367"/>
                      <a:pt x="64356" y="23225"/>
                      <a:pt x="64089" y="22515"/>
                    </a:cubicBezTo>
                    <a:lnTo>
                      <a:pt x="64444" y="18647"/>
                    </a:lnTo>
                    <a:cubicBezTo>
                      <a:pt x="66520" y="17955"/>
                      <a:pt x="66538" y="17902"/>
                      <a:pt x="66609" y="16305"/>
                    </a:cubicBezTo>
                    <a:cubicBezTo>
                      <a:pt x="66698" y="14229"/>
                      <a:pt x="66840" y="12171"/>
                      <a:pt x="66964" y="10059"/>
                    </a:cubicBezTo>
                    <a:cubicBezTo>
                      <a:pt x="65951" y="8994"/>
                      <a:pt x="64617" y="8884"/>
                      <a:pt x="63235" y="8884"/>
                    </a:cubicBezTo>
                    <a:cubicBezTo>
                      <a:pt x="62876" y="8884"/>
                      <a:pt x="62514" y="8891"/>
                      <a:pt x="62153" y="8891"/>
                    </a:cubicBezTo>
                    <a:cubicBezTo>
                      <a:pt x="62029" y="8891"/>
                      <a:pt x="61906" y="8890"/>
                      <a:pt x="61783" y="8888"/>
                    </a:cubicBezTo>
                    <a:cubicBezTo>
                      <a:pt x="61978" y="8001"/>
                      <a:pt x="62209" y="7362"/>
                      <a:pt x="62262" y="6741"/>
                    </a:cubicBezTo>
                    <a:cubicBezTo>
                      <a:pt x="62297" y="6102"/>
                      <a:pt x="62173" y="5464"/>
                      <a:pt x="62120" y="4701"/>
                    </a:cubicBezTo>
                    <a:lnTo>
                      <a:pt x="65119" y="4239"/>
                    </a:lnTo>
                    <a:cubicBezTo>
                      <a:pt x="59052" y="1427"/>
                      <a:pt x="52479" y="0"/>
                      <a:pt x="4586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68"/>
              <p:cNvSpPr/>
              <p:nvPr/>
            </p:nvSpPr>
            <p:spPr>
              <a:xfrm>
                <a:off x="7010819" y="4061082"/>
                <a:ext cx="117645" cy="102137"/>
              </a:xfrm>
              <a:custGeom>
                <a:avLst/>
                <a:gdLst/>
                <a:ahLst/>
                <a:cxnLst/>
                <a:rect l="l" t="t" r="r" b="b"/>
                <a:pathLst>
                  <a:path w="20389" h="17709" extrusionOk="0">
                    <a:moveTo>
                      <a:pt x="17567" y="0"/>
                    </a:moveTo>
                    <a:lnTo>
                      <a:pt x="17567" y="0"/>
                    </a:lnTo>
                    <a:cubicBezTo>
                      <a:pt x="17070" y="1331"/>
                      <a:pt x="16644" y="2697"/>
                      <a:pt x="16307" y="4081"/>
                    </a:cubicBezTo>
                    <a:cubicBezTo>
                      <a:pt x="16278" y="4199"/>
                      <a:pt x="16114" y="4268"/>
                      <a:pt x="16100" y="4268"/>
                    </a:cubicBezTo>
                    <a:cubicBezTo>
                      <a:pt x="16097" y="4268"/>
                      <a:pt x="16100" y="4265"/>
                      <a:pt x="16112" y="4259"/>
                    </a:cubicBezTo>
                    <a:lnTo>
                      <a:pt x="13912" y="3034"/>
                    </a:lnTo>
                    <a:lnTo>
                      <a:pt x="14391" y="1437"/>
                    </a:lnTo>
                    <a:lnTo>
                      <a:pt x="12617" y="337"/>
                    </a:lnTo>
                    <a:cubicBezTo>
                      <a:pt x="12563" y="2112"/>
                      <a:pt x="10416" y="1970"/>
                      <a:pt x="10523" y="3655"/>
                    </a:cubicBezTo>
                    <a:cubicBezTo>
                      <a:pt x="10523" y="3709"/>
                      <a:pt x="10239" y="3797"/>
                      <a:pt x="10079" y="3815"/>
                    </a:cubicBezTo>
                    <a:cubicBezTo>
                      <a:pt x="8287" y="4028"/>
                      <a:pt x="8553" y="4418"/>
                      <a:pt x="7276" y="5305"/>
                    </a:cubicBezTo>
                    <a:cubicBezTo>
                      <a:pt x="5785" y="6352"/>
                      <a:pt x="5466" y="8730"/>
                      <a:pt x="3017" y="8765"/>
                    </a:cubicBezTo>
                    <a:cubicBezTo>
                      <a:pt x="2166" y="8783"/>
                      <a:pt x="1154" y="9919"/>
                      <a:pt x="569" y="10770"/>
                    </a:cubicBezTo>
                    <a:cubicBezTo>
                      <a:pt x="178" y="11356"/>
                      <a:pt x="1" y="12705"/>
                      <a:pt x="374" y="13095"/>
                    </a:cubicBezTo>
                    <a:cubicBezTo>
                      <a:pt x="1687" y="14443"/>
                      <a:pt x="746" y="15810"/>
                      <a:pt x="569" y="17708"/>
                    </a:cubicBezTo>
                    <a:cubicBezTo>
                      <a:pt x="3337" y="16519"/>
                      <a:pt x="5839" y="15668"/>
                      <a:pt x="8074" y="14213"/>
                    </a:cubicBezTo>
                    <a:lnTo>
                      <a:pt x="10558" y="15934"/>
                    </a:lnTo>
                    <a:lnTo>
                      <a:pt x="9866" y="17336"/>
                    </a:lnTo>
                    <a:cubicBezTo>
                      <a:pt x="11960" y="17300"/>
                      <a:pt x="13592" y="16998"/>
                      <a:pt x="14710" y="15508"/>
                    </a:cubicBezTo>
                    <a:cubicBezTo>
                      <a:pt x="16094" y="13645"/>
                      <a:pt x="17585" y="11835"/>
                      <a:pt x="18773" y="9866"/>
                    </a:cubicBezTo>
                    <a:cubicBezTo>
                      <a:pt x="19590" y="8482"/>
                      <a:pt x="20388" y="6885"/>
                      <a:pt x="18862" y="5305"/>
                    </a:cubicBezTo>
                    <a:cubicBezTo>
                      <a:pt x="18596" y="5039"/>
                      <a:pt x="18330" y="4330"/>
                      <a:pt x="18472" y="4099"/>
                    </a:cubicBezTo>
                    <a:cubicBezTo>
                      <a:pt x="19732" y="2307"/>
                      <a:pt x="17372" y="1491"/>
                      <a:pt x="1756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68"/>
              <p:cNvSpPr/>
              <p:nvPr/>
            </p:nvSpPr>
            <p:spPr>
              <a:xfrm>
                <a:off x="6995058" y="4000087"/>
                <a:ext cx="41059" cy="51071"/>
              </a:xfrm>
              <a:custGeom>
                <a:avLst/>
                <a:gdLst/>
                <a:ahLst/>
                <a:cxnLst/>
                <a:rect l="l" t="t" r="r" b="b"/>
                <a:pathLst>
                  <a:path w="7116" h="8855" extrusionOk="0">
                    <a:moveTo>
                      <a:pt x="5359" y="0"/>
                    </a:moveTo>
                    <a:cubicBezTo>
                      <a:pt x="4649" y="976"/>
                      <a:pt x="3993" y="1774"/>
                      <a:pt x="3460" y="2644"/>
                    </a:cubicBezTo>
                    <a:cubicBezTo>
                      <a:pt x="2910" y="3513"/>
                      <a:pt x="1455" y="3638"/>
                      <a:pt x="1828" y="5181"/>
                    </a:cubicBezTo>
                    <a:cubicBezTo>
                      <a:pt x="1354" y="4803"/>
                      <a:pt x="1037" y="4660"/>
                      <a:pt x="815" y="4660"/>
                    </a:cubicBezTo>
                    <a:cubicBezTo>
                      <a:pt x="256" y="4660"/>
                      <a:pt x="305" y="5571"/>
                      <a:pt x="1" y="5926"/>
                    </a:cubicBezTo>
                    <a:cubicBezTo>
                      <a:pt x="1136" y="7417"/>
                      <a:pt x="1438" y="7577"/>
                      <a:pt x="5412" y="8854"/>
                    </a:cubicBezTo>
                    <a:cubicBezTo>
                      <a:pt x="5590" y="7896"/>
                      <a:pt x="5625" y="7239"/>
                      <a:pt x="5820" y="6636"/>
                    </a:cubicBezTo>
                    <a:cubicBezTo>
                      <a:pt x="6033" y="6015"/>
                      <a:pt x="6335" y="5430"/>
                      <a:pt x="6708" y="4880"/>
                    </a:cubicBezTo>
                    <a:cubicBezTo>
                      <a:pt x="7116" y="4294"/>
                      <a:pt x="5696" y="4170"/>
                      <a:pt x="6459" y="3354"/>
                    </a:cubicBezTo>
                    <a:cubicBezTo>
                      <a:pt x="6849" y="2928"/>
                      <a:pt x="6637" y="1686"/>
                      <a:pt x="6778" y="1384"/>
                    </a:cubicBezTo>
                    <a:cubicBezTo>
                      <a:pt x="6832" y="1224"/>
                      <a:pt x="6867" y="1047"/>
                      <a:pt x="6885" y="870"/>
                    </a:cubicBezTo>
                    <a:lnTo>
                      <a:pt x="535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68"/>
              <p:cNvSpPr/>
              <p:nvPr/>
            </p:nvSpPr>
            <p:spPr>
              <a:xfrm>
                <a:off x="7078892" y="4018504"/>
                <a:ext cx="57544" cy="36030"/>
              </a:xfrm>
              <a:custGeom>
                <a:avLst/>
                <a:gdLst/>
                <a:ahLst/>
                <a:cxnLst/>
                <a:rect l="l" t="t" r="r" b="b"/>
                <a:pathLst>
                  <a:path w="9973" h="6247" extrusionOk="0">
                    <a:moveTo>
                      <a:pt x="0" y="1"/>
                    </a:moveTo>
                    <a:lnTo>
                      <a:pt x="266" y="1722"/>
                    </a:lnTo>
                    <a:lnTo>
                      <a:pt x="1668" y="1970"/>
                    </a:lnTo>
                    <a:lnTo>
                      <a:pt x="870" y="3177"/>
                    </a:lnTo>
                    <a:cubicBezTo>
                      <a:pt x="1300" y="3058"/>
                      <a:pt x="1704" y="3001"/>
                      <a:pt x="2079" y="3001"/>
                    </a:cubicBezTo>
                    <a:cubicBezTo>
                      <a:pt x="3221" y="3001"/>
                      <a:pt x="4106" y="3533"/>
                      <a:pt x="4720" y="4508"/>
                    </a:cubicBezTo>
                    <a:cubicBezTo>
                      <a:pt x="5319" y="5452"/>
                      <a:pt x="5558" y="5867"/>
                      <a:pt x="5945" y="5867"/>
                    </a:cubicBezTo>
                    <a:cubicBezTo>
                      <a:pt x="6235" y="5867"/>
                      <a:pt x="6607" y="5635"/>
                      <a:pt x="7275" y="5218"/>
                    </a:cubicBezTo>
                    <a:cubicBezTo>
                      <a:pt x="7453" y="5111"/>
                      <a:pt x="7648" y="5058"/>
                      <a:pt x="7861" y="5022"/>
                    </a:cubicBezTo>
                    <a:lnTo>
                      <a:pt x="9564" y="6247"/>
                    </a:lnTo>
                    <a:lnTo>
                      <a:pt x="9972" y="5679"/>
                    </a:lnTo>
                    <a:cubicBezTo>
                      <a:pt x="9582" y="4809"/>
                      <a:pt x="9262" y="3887"/>
                      <a:pt x="8819" y="3035"/>
                    </a:cubicBezTo>
                    <a:cubicBezTo>
                      <a:pt x="8151" y="1821"/>
                      <a:pt x="7070" y="1194"/>
                      <a:pt x="5857" y="1194"/>
                    </a:cubicBezTo>
                    <a:cubicBezTo>
                      <a:pt x="5138" y="1194"/>
                      <a:pt x="4373" y="1415"/>
                      <a:pt x="3620" y="1864"/>
                    </a:cubicBezTo>
                    <a:cubicBezTo>
                      <a:pt x="3336" y="2024"/>
                      <a:pt x="3052" y="2166"/>
                      <a:pt x="2644" y="2396"/>
                    </a:cubicBezTo>
                    <a:lnTo>
                      <a:pt x="1970" y="462"/>
                    </a:lnTo>
                    <a:lnTo>
                      <a:pt x="0"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68"/>
              <p:cNvSpPr/>
              <p:nvPr/>
            </p:nvSpPr>
            <p:spPr>
              <a:xfrm>
                <a:off x="7051663" y="3806456"/>
                <a:ext cx="38503" cy="70819"/>
              </a:xfrm>
              <a:custGeom>
                <a:avLst/>
                <a:gdLst/>
                <a:ahLst/>
                <a:cxnLst/>
                <a:rect l="l" t="t" r="r" b="b"/>
                <a:pathLst>
                  <a:path w="6673" h="12279" extrusionOk="0">
                    <a:moveTo>
                      <a:pt x="6672" y="1"/>
                    </a:moveTo>
                    <a:lnTo>
                      <a:pt x="6672" y="1"/>
                    </a:lnTo>
                    <a:cubicBezTo>
                      <a:pt x="6223" y="198"/>
                      <a:pt x="5784" y="260"/>
                      <a:pt x="5357" y="260"/>
                    </a:cubicBezTo>
                    <a:cubicBezTo>
                      <a:pt x="4670" y="260"/>
                      <a:pt x="4013" y="100"/>
                      <a:pt x="3390" y="89"/>
                    </a:cubicBezTo>
                    <a:lnTo>
                      <a:pt x="3088" y="2786"/>
                    </a:lnTo>
                    <a:lnTo>
                      <a:pt x="4809" y="5164"/>
                    </a:lnTo>
                    <a:lnTo>
                      <a:pt x="1" y="10771"/>
                    </a:lnTo>
                    <a:lnTo>
                      <a:pt x="1083" y="12279"/>
                    </a:lnTo>
                    <a:lnTo>
                      <a:pt x="6388" y="7772"/>
                    </a:lnTo>
                    <a:cubicBezTo>
                      <a:pt x="4454" y="6495"/>
                      <a:pt x="6175" y="3709"/>
                      <a:pt x="4383" y="2502"/>
                    </a:cubicBezTo>
                    <a:lnTo>
                      <a:pt x="6672"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68"/>
              <p:cNvSpPr/>
              <p:nvPr/>
            </p:nvSpPr>
            <p:spPr>
              <a:xfrm>
                <a:off x="6984824" y="4061618"/>
                <a:ext cx="42081" cy="8893"/>
              </a:xfrm>
              <a:custGeom>
                <a:avLst/>
                <a:gdLst/>
                <a:ahLst/>
                <a:cxnLst/>
                <a:rect l="l" t="t" r="r" b="b"/>
                <a:pathLst>
                  <a:path w="7293" h="1542" extrusionOk="0">
                    <a:moveTo>
                      <a:pt x="4286" y="0"/>
                    </a:moveTo>
                    <a:cubicBezTo>
                      <a:pt x="2949" y="0"/>
                      <a:pt x="1596" y="367"/>
                      <a:pt x="0" y="510"/>
                    </a:cubicBezTo>
                    <a:cubicBezTo>
                      <a:pt x="787" y="973"/>
                      <a:pt x="1302" y="1542"/>
                      <a:pt x="1738" y="1542"/>
                    </a:cubicBezTo>
                    <a:cubicBezTo>
                      <a:pt x="1970" y="1542"/>
                      <a:pt x="2179" y="1380"/>
                      <a:pt x="2396" y="954"/>
                    </a:cubicBezTo>
                    <a:cubicBezTo>
                      <a:pt x="2708" y="1325"/>
                      <a:pt x="3056" y="1432"/>
                      <a:pt x="3417" y="1432"/>
                    </a:cubicBezTo>
                    <a:cubicBezTo>
                      <a:pt x="3816" y="1432"/>
                      <a:pt x="4231" y="1302"/>
                      <a:pt x="4631" y="1256"/>
                    </a:cubicBezTo>
                    <a:cubicBezTo>
                      <a:pt x="5394" y="1149"/>
                      <a:pt x="6157" y="1025"/>
                      <a:pt x="7293" y="830"/>
                    </a:cubicBezTo>
                    <a:cubicBezTo>
                      <a:pt x="6240" y="198"/>
                      <a:pt x="5268" y="0"/>
                      <a:pt x="428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68"/>
              <p:cNvSpPr/>
              <p:nvPr/>
            </p:nvSpPr>
            <p:spPr>
              <a:xfrm>
                <a:off x="7035181" y="4030478"/>
                <a:ext cx="15469" cy="21703"/>
              </a:xfrm>
              <a:custGeom>
                <a:avLst/>
                <a:gdLst/>
                <a:ahLst/>
                <a:cxnLst/>
                <a:rect l="l" t="t" r="r" b="b"/>
                <a:pathLst>
                  <a:path w="2681" h="3763" extrusionOk="0">
                    <a:moveTo>
                      <a:pt x="2662" y="1"/>
                    </a:moveTo>
                    <a:cubicBezTo>
                      <a:pt x="19" y="675"/>
                      <a:pt x="1" y="764"/>
                      <a:pt x="1012" y="3763"/>
                    </a:cubicBezTo>
                    <a:lnTo>
                      <a:pt x="1491" y="2148"/>
                    </a:lnTo>
                    <a:lnTo>
                      <a:pt x="2201" y="3408"/>
                    </a:lnTo>
                    <a:lnTo>
                      <a:pt x="2680" y="3372"/>
                    </a:lnTo>
                    <a:cubicBezTo>
                      <a:pt x="2574" y="2840"/>
                      <a:pt x="2485" y="2308"/>
                      <a:pt x="2450" y="1758"/>
                    </a:cubicBezTo>
                    <a:cubicBezTo>
                      <a:pt x="2485" y="1172"/>
                      <a:pt x="2556" y="586"/>
                      <a:pt x="266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68"/>
              <p:cNvSpPr/>
              <p:nvPr/>
            </p:nvSpPr>
            <p:spPr>
              <a:xfrm>
                <a:off x="7045011" y="3983609"/>
                <a:ext cx="19047" cy="18121"/>
              </a:xfrm>
              <a:custGeom>
                <a:avLst/>
                <a:gdLst/>
                <a:ahLst/>
                <a:cxnLst/>
                <a:rect l="l" t="t" r="r" b="b"/>
                <a:pathLst>
                  <a:path w="3301" h="3142" extrusionOk="0">
                    <a:moveTo>
                      <a:pt x="3301" y="0"/>
                    </a:moveTo>
                    <a:lnTo>
                      <a:pt x="0" y="1455"/>
                    </a:lnTo>
                    <a:lnTo>
                      <a:pt x="550" y="2520"/>
                    </a:lnTo>
                    <a:lnTo>
                      <a:pt x="1154" y="1793"/>
                    </a:lnTo>
                    <a:lnTo>
                      <a:pt x="2804" y="3141"/>
                    </a:lnTo>
                    <a:lnTo>
                      <a:pt x="3301"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68"/>
              <p:cNvSpPr/>
              <p:nvPr/>
            </p:nvSpPr>
            <p:spPr>
              <a:xfrm>
                <a:off x="7034362" y="3943182"/>
                <a:ext cx="9734" cy="24570"/>
              </a:xfrm>
              <a:custGeom>
                <a:avLst/>
                <a:gdLst/>
                <a:ahLst/>
                <a:cxnLst/>
                <a:rect l="l" t="t" r="r" b="b"/>
                <a:pathLst>
                  <a:path w="1687" h="4260" extrusionOk="0">
                    <a:moveTo>
                      <a:pt x="249" y="1"/>
                    </a:moveTo>
                    <a:cubicBezTo>
                      <a:pt x="1" y="2627"/>
                      <a:pt x="1" y="2627"/>
                      <a:pt x="977" y="4259"/>
                    </a:cubicBezTo>
                    <a:cubicBezTo>
                      <a:pt x="1687" y="1261"/>
                      <a:pt x="1687" y="1261"/>
                      <a:pt x="249"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68"/>
              <p:cNvSpPr/>
              <p:nvPr/>
            </p:nvSpPr>
            <p:spPr>
              <a:xfrm>
                <a:off x="6724214" y="4015234"/>
                <a:ext cx="1131" cy="513"/>
              </a:xfrm>
              <a:custGeom>
                <a:avLst/>
                <a:gdLst/>
                <a:ahLst/>
                <a:cxnLst/>
                <a:rect l="l" t="t" r="r" b="b"/>
                <a:pathLst>
                  <a:path w="196" h="89" extrusionOk="0">
                    <a:moveTo>
                      <a:pt x="196" y="0"/>
                    </a:moveTo>
                    <a:lnTo>
                      <a:pt x="1" y="89"/>
                    </a:lnTo>
                    <a:lnTo>
                      <a:pt x="1" y="89"/>
                    </a:lnTo>
                    <a:lnTo>
                      <a:pt x="196" y="18"/>
                    </a:lnTo>
                    <a:lnTo>
                      <a:pt x="196"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68"/>
              <p:cNvSpPr/>
              <p:nvPr/>
            </p:nvSpPr>
            <p:spPr>
              <a:xfrm>
                <a:off x="7071623" y="3755083"/>
                <a:ext cx="16589" cy="16380"/>
              </a:xfrm>
              <a:custGeom>
                <a:avLst/>
                <a:gdLst/>
                <a:ahLst/>
                <a:cxnLst/>
                <a:rect l="l" t="t" r="r" b="b"/>
                <a:pathLst>
                  <a:path w="2875" h="2840" extrusionOk="0">
                    <a:moveTo>
                      <a:pt x="1" y="0"/>
                    </a:moveTo>
                    <a:lnTo>
                      <a:pt x="1" y="0"/>
                    </a:lnTo>
                    <a:cubicBezTo>
                      <a:pt x="835" y="1029"/>
                      <a:pt x="1739" y="1970"/>
                      <a:pt x="2733" y="2839"/>
                    </a:cubicBezTo>
                    <a:cubicBezTo>
                      <a:pt x="2840" y="2520"/>
                      <a:pt x="2875" y="2201"/>
                      <a:pt x="2822" y="1881"/>
                    </a:cubicBezTo>
                    <a:cubicBezTo>
                      <a:pt x="1899" y="1225"/>
                      <a:pt x="959" y="604"/>
                      <a:pt x="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68"/>
              <p:cNvSpPr/>
              <p:nvPr/>
            </p:nvSpPr>
            <p:spPr>
              <a:xfrm>
                <a:off x="6722575" y="4015741"/>
                <a:ext cx="1541" cy="727"/>
              </a:xfrm>
              <a:custGeom>
                <a:avLst/>
                <a:gdLst/>
                <a:ahLst/>
                <a:cxnLst/>
                <a:rect l="l" t="t" r="r" b="b"/>
                <a:pathLst>
                  <a:path w="267" h="126" extrusionOk="0">
                    <a:moveTo>
                      <a:pt x="267" y="1"/>
                    </a:moveTo>
                    <a:cubicBezTo>
                      <a:pt x="178" y="36"/>
                      <a:pt x="89" y="72"/>
                      <a:pt x="1" y="125"/>
                    </a:cubicBezTo>
                    <a:cubicBezTo>
                      <a:pt x="107" y="90"/>
                      <a:pt x="178" y="36"/>
                      <a:pt x="26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68"/>
              <p:cNvSpPr/>
              <p:nvPr/>
            </p:nvSpPr>
            <p:spPr>
              <a:xfrm>
                <a:off x="6772321" y="4116142"/>
                <a:ext cx="30927" cy="46769"/>
              </a:xfrm>
              <a:custGeom>
                <a:avLst/>
                <a:gdLst/>
                <a:ahLst/>
                <a:cxnLst/>
                <a:rect l="l" t="t" r="r" b="b"/>
                <a:pathLst>
                  <a:path w="5360" h="8109" extrusionOk="0">
                    <a:moveTo>
                      <a:pt x="1828" y="0"/>
                    </a:moveTo>
                    <a:lnTo>
                      <a:pt x="1" y="2946"/>
                    </a:lnTo>
                    <a:cubicBezTo>
                      <a:pt x="444" y="3762"/>
                      <a:pt x="1030" y="4738"/>
                      <a:pt x="1527" y="5785"/>
                    </a:cubicBezTo>
                    <a:cubicBezTo>
                      <a:pt x="2308" y="7328"/>
                      <a:pt x="3479" y="8091"/>
                      <a:pt x="5359" y="8109"/>
                    </a:cubicBezTo>
                    <a:cubicBezTo>
                      <a:pt x="4667" y="6689"/>
                      <a:pt x="3993" y="5625"/>
                      <a:pt x="3798" y="4205"/>
                    </a:cubicBezTo>
                    <a:cubicBezTo>
                      <a:pt x="3621" y="2768"/>
                      <a:pt x="2574" y="1491"/>
                      <a:pt x="182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65" name="Google Shape;4065;p68"/>
          <p:cNvGrpSpPr/>
          <p:nvPr/>
        </p:nvGrpSpPr>
        <p:grpSpPr>
          <a:xfrm>
            <a:off x="7867470" y="4054631"/>
            <a:ext cx="187557" cy="187557"/>
            <a:chOff x="8565775" y="671075"/>
            <a:chExt cx="441000" cy="441000"/>
          </a:xfrm>
        </p:grpSpPr>
        <p:sp>
          <p:nvSpPr>
            <p:cNvPr id="4066" name="Google Shape;4066;p68"/>
            <p:cNvSpPr/>
            <p:nvPr/>
          </p:nvSpPr>
          <p:spPr>
            <a:xfrm>
              <a:off x="8565775" y="671075"/>
              <a:ext cx="441000" cy="441000"/>
            </a:xfrm>
            <a:prstGeom prst="ellipse">
              <a:avLst/>
            </a:prstGeom>
            <a:gradFill>
              <a:gsLst>
                <a:gs pos="0">
                  <a:srgbClr val="869FB1">
                    <a:alpha val="65920"/>
                  </a:srgbClr>
                </a:gs>
                <a:gs pos="100000">
                  <a:srgbClr val="FFFFFF">
                    <a:alpha val="0"/>
                    <a:alpha val="659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68"/>
            <p:cNvSpPr/>
            <p:nvPr/>
          </p:nvSpPr>
          <p:spPr>
            <a:xfrm>
              <a:off x="8706625" y="811925"/>
              <a:ext cx="159300" cy="159300"/>
            </a:xfrm>
            <a:prstGeom prst="ellipse">
              <a:avLst/>
            </a:pr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8" name="Google Shape;4068;p68"/>
          <p:cNvSpPr/>
          <p:nvPr/>
        </p:nvSpPr>
        <p:spPr>
          <a:xfrm>
            <a:off x="8168685" y="4050552"/>
            <a:ext cx="193683" cy="195716"/>
          </a:xfrm>
          <a:custGeom>
            <a:avLst/>
            <a:gdLst/>
            <a:ahLst/>
            <a:cxnLst/>
            <a:rect l="l" t="t" r="r" b="b"/>
            <a:pathLst>
              <a:path w="194168" h="196207" extrusionOk="0">
                <a:moveTo>
                  <a:pt x="11576" y="0"/>
                </a:moveTo>
                <a:cubicBezTo>
                  <a:pt x="8883" y="0"/>
                  <a:pt x="6181" y="987"/>
                  <a:pt x="4103" y="3065"/>
                </a:cubicBezTo>
                <a:cubicBezTo>
                  <a:pt x="1026" y="5799"/>
                  <a:pt x="1" y="10243"/>
                  <a:pt x="1368" y="14004"/>
                </a:cubicBezTo>
                <a:lnTo>
                  <a:pt x="65293" y="189369"/>
                </a:lnTo>
                <a:cubicBezTo>
                  <a:pt x="67002" y="193471"/>
                  <a:pt x="70762" y="196206"/>
                  <a:pt x="74864" y="196206"/>
                </a:cubicBezTo>
                <a:cubicBezTo>
                  <a:pt x="79308" y="196206"/>
                  <a:pt x="83410" y="193813"/>
                  <a:pt x="85120" y="190053"/>
                </a:cubicBezTo>
                <a:lnTo>
                  <a:pt x="114176" y="124077"/>
                </a:lnTo>
                <a:cubicBezTo>
                  <a:pt x="115202" y="121342"/>
                  <a:pt x="117595" y="119291"/>
                  <a:pt x="119988" y="118266"/>
                </a:cubicBezTo>
                <a:lnTo>
                  <a:pt x="187331" y="92286"/>
                </a:lnTo>
                <a:cubicBezTo>
                  <a:pt x="191433" y="90577"/>
                  <a:pt x="193826" y="86816"/>
                  <a:pt x="193826" y="82714"/>
                </a:cubicBezTo>
                <a:cubicBezTo>
                  <a:pt x="194168" y="78270"/>
                  <a:pt x="191433" y="74510"/>
                  <a:pt x="187673" y="72801"/>
                </a:cubicBezTo>
                <a:lnTo>
                  <a:pt x="15384" y="672"/>
                </a:lnTo>
                <a:cubicBezTo>
                  <a:pt x="14163" y="228"/>
                  <a:pt x="12871" y="0"/>
                  <a:pt x="11576" y="0"/>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68"/>
          <p:cNvSpPr/>
          <p:nvPr/>
        </p:nvSpPr>
        <p:spPr>
          <a:xfrm flipH="1">
            <a:off x="7376923" y="4017007"/>
            <a:ext cx="178589" cy="262805"/>
          </a:xfrm>
          <a:custGeom>
            <a:avLst/>
            <a:gdLst/>
            <a:ahLst/>
            <a:cxnLst/>
            <a:rect l="l" t="t" r="r" b="b"/>
            <a:pathLst>
              <a:path w="133027" h="195758" extrusionOk="0">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70" name="Google Shape;4070;p68"/>
          <p:cNvGrpSpPr/>
          <p:nvPr/>
        </p:nvGrpSpPr>
        <p:grpSpPr>
          <a:xfrm>
            <a:off x="6021325" y="3132850"/>
            <a:ext cx="587871" cy="512373"/>
            <a:chOff x="6000100" y="3076250"/>
            <a:chExt cx="587871" cy="512373"/>
          </a:xfrm>
        </p:grpSpPr>
        <p:sp>
          <p:nvSpPr>
            <p:cNvPr id="4071" name="Google Shape;4071;p68"/>
            <p:cNvSpPr/>
            <p:nvPr/>
          </p:nvSpPr>
          <p:spPr>
            <a:xfrm>
              <a:off x="6000100" y="3076250"/>
              <a:ext cx="587871" cy="512373"/>
            </a:xfrm>
            <a:custGeom>
              <a:avLst/>
              <a:gdLst/>
              <a:ahLst/>
              <a:cxnLst/>
              <a:rect l="l" t="t" r="r" b="b"/>
              <a:pathLst>
                <a:path w="101884" h="88838" extrusionOk="0">
                  <a:moveTo>
                    <a:pt x="50272" y="0"/>
                  </a:moveTo>
                  <a:cubicBezTo>
                    <a:pt x="31897" y="0"/>
                    <a:pt x="14791" y="11087"/>
                    <a:pt x="8322" y="29000"/>
                  </a:cubicBezTo>
                  <a:cubicBezTo>
                    <a:pt x="1" y="51995"/>
                    <a:pt x="12332" y="77546"/>
                    <a:pt x="35878" y="86063"/>
                  </a:cubicBezTo>
                  <a:cubicBezTo>
                    <a:pt x="41078" y="87945"/>
                    <a:pt x="46391" y="88838"/>
                    <a:pt x="51602" y="88838"/>
                  </a:cubicBezTo>
                  <a:cubicBezTo>
                    <a:pt x="69970" y="88838"/>
                    <a:pt x="87079" y="77751"/>
                    <a:pt x="93562" y="59838"/>
                  </a:cubicBezTo>
                  <a:cubicBezTo>
                    <a:pt x="101883" y="36843"/>
                    <a:pt x="89534" y="11292"/>
                    <a:pt x="66006" y="2775"/>
                  </a:cubicBezTo>
                  <a:cubicBezTo>
                    <a:pt x="60802" y="893"/>
                    <a:pt x="55486" y="0"/>
                    <a:pt x="50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72" name="Google Shape;4072;p68"/>
            <p:cNvGrpSpPr/>
            <p:nvPr/>
          </p:nvGrpSpPr>
          <p:grpSpPr>
            <a:xfrm>
              <a:off x="6031360" y="3076713"/>
              <a:ext cx="539107" cy="480965"/>
              <a:chOff x="6031360" y="3076713"/>
              <a:chExt cx="539107" cy="480965"/>
            </a:xfrm>
          </p:grpSpPr>
          <p:sp>
            <p:nvSpPr>
              <p:cNvPr id="4073" name="Google Shape;4073;p68"/>
              <p:cNvSpPr/>
              <p:nvPr/>
            </p:nvSpPr>
            <p:spPr>
              <a:xfrm>
                <a:off x="6160232" y="3107767"/>
                <a:ext cx="410235" cy="449911"/>
              </a:xfrm>
              <a:custGeom>
                <a:avLst/>
                <a:gdLst/>
                <a:ahLst/>
                <a:cxnLst/>
                <a:rect l="l" t="t" r="r" b="b"/>
                <a:pathLst>
                  <a:path w="71098" h="78008" extrusionOk="0">
                    <a:moveTo>
                      <a:pt x="36108" y="3531"/>
                    </a:moveTo>
                    <a:lnTo>
                      <a:pt x="36835" y="4631"/>
                    </a:lnTo>
                    <a:cubicBezTo>
                      <a:pt x="36551" y="4826"/>
                      <a:pt x="36268" y="5039"/>
                      <a:pt x="35948" y="5217"/>
                    </a:cubicBezTo>
                    <a:cubicBezTo>
                      <a:pt x="35043" y="5749"/>
                      <a:pt x="34635" y="6459"/>
                      <a:pt x="35132" y="7488"/>
                    </a:cubicBezTo>
                    <a:cubicBezTo>
                      <a:pt x="35486" y="8208"/>
                      <a:pt x="35984" y="8561"/>
                      <a:pt x="36635" y="8561"/>
                    </a:cubicBezTo>
                    <a:cubicBezTo>
                      <a:pt x="36866" y="8561"/>
                      <a:pt x="37116" y="8517"/>
                      <a:pt x="37385" y="8428"/>
                    </a:cubicBezTo>
                    <a:cubicBezTo>
                      <a:pt x="37776" y="8304"/>
                      <a:pt x="38184" y="8198"/>
                      <a:pt x="38752" y="8056"/>
                    </a:cubicBezTo>
                    <a:lnTo>
                      <a:pt x="38752" y="8056"/>
                    </a:lnTo>
                    <a:cubicBezTo>
                      <a:pt x="38412" y="9075"/>
                      <a:pt x="37909" y="9331"/>
                      <a:pt x="37373" y="9331"/>
                    </a:cubicBezTo>
                    <a:cubicBezTo>
                      <a:pt x="36833" y="9331"/>
                      <a:pt x="36258" y="9072"/>
                      <a:pt x="35779" y="9072"/>
                    </a:cubicBezTo>
                    <a:cubicBezTo>
                      <a:pt x="35690" y="9072"/>
                      <a:pt x="35604" y="9081"/>
                      <a:pt x="35522" y="9102"/>
                    </a:cubicBezTo>
                    <a:lnTo>
                      <a:pt x="33162" y="11977"/>
                    </a:lnTo>
                    <a:lnTo>
                      <a:pt x="28585" y="11037"/>
                    </a:lnTo>
                    <a:lnTo>
                      <a:pt x="31832" y="10238"/>
                    </a:lnTo>
                    <a:cubicBezTo>
                      <a:pt x="32825" y="8162"/>
                      <a:pt x="33127" y="7062"/>
                      <a:pt x="32914" y="6228"/>
                    </a:cubicBezTo>
                    <a:lnTo>
                      <a:pt x="36108" y="3531"/>
                    </a:lnTo>
                    <a:close/>
                    <a:moveTo>
                      <a:pt x="38947" y="36232"/>
                    </a:moveTo>
                    <a:lnTo>
                      <a:pt x="38947" y="36232"/>
                    </a:lnTo>
                    <a:cubicBezTo>
                      <a:pt x="40402" y="36374"/>
                      <a:pt x="40561" y="37705"/>
                      <a:pt x="41253" y="38486"/>
                    </a:cubicBezTo>
                    <a:cubicBezTo>
                      <a:pt x="40278" y="40029"/>
                      <a:pt x="42194" y="41076"/>
                      <a:pt x="41963" y="42673"/>
                    </a:cubicBezTo>
                    <a:cubicBezTo>
                      <a:pt x="41786" y="43862"/>
                      <a:pt x="42833" y="45264"/>
                      <a:pt x="43241" y="46648"/>
                    </a:cubicBezTo>
                    <a:cubicBezTo>
                      <a:pt x="43560" y="47641"/>
                      <a:pt x="43507" y="48741"/>
                      <a:pt x="43046" y="49699"/>
                    </a:cubicBezTo>
                    <a:lnTo>
                      <a:pt x="40473" y="45760"/>
                    </a:lnTo>
                    <a:cubicBezTo>
                      <a:pt x="41449" y="42726"/>
                      <a:pt x="39160" y="39728"/>
                      <a:pt x="38947" y="36232"/>
                    </a:cubicBezTo>
                    <a:close/>
                    <a:moveTo>
                      <a:pt x="36430" y="1"/>
                    </a:moveTo>
                    <a:cubicBezTo>
                      <a:pt x="35873" y="1"/>
                      <a:pt x="35316" y="87"/>
                      <a:pt x="34759" y="284"/>
                    </a:cubicBezTo>
                    <a:cubicBezTo>
                      <a:pt x="33659" y="657"/>
                      <a:pt x="32346" y="870"/>
                      <a:pt x="31885" y="2005"/>
                    </a:cubicBezTo>
                    <a:cubicBezTo>
                      <a:pt x="31264" y="3567"/>
                      <a:pt x="29809" y="3549"/>
                      <a:pt x="28656" y="3992"/>
                    </a:cubicBezTo>
                    <a:cubicBezTo>
                      <a:pt x="26331" y="4826"/>
                      <a:pt x="26012" y="5465"/>
                      <a:pt x="27006" y="7683"/>
                    </a:cubicBezTo>
                    <a:lnTo>
                      <a:pt x="29791" y="7736"/>
                    </a:lnTo>
                    <a:lnTo>
                      <a:pt x="29046" y="10327"/>
                    </a:lnTo>
                    <a:lnTo>
                      <a:pt x="28425" y="7736"/>
                    </a:lnTo>
                    <a:lnTo>
                      <a:pt x="26633" y="11143"/>
                    </a:lnTo>
                    <a:cubicBezTo>
                      <a:pt x="25746" y="11374"/>
                      <a:pt x="24734" y="11391"/>
                      <a:pt x="24113" y="11870"/>
                    </a:cubicBezTo>
                    <a:cubicBezTo>
                      <a:pt x="22960" y="12775"/>
                      <a:pt x="21328" y="12509"/>
                      <a:pt x="20352" y="13680"/>
                    </a:cubicBezTo>
                    <a:lnTo>
                      <a:pt x="19695" y="12900"/>
                    </a:lnTo>
                    <a:lnTo>
                      <a:pt x="18808" y="14106"/>
                    </a:lnTo>
                    <a:cubicBezTo>
                      <a:pt x="18523" y="13971"/>
                      <a:pt x="18518" y="13452"/>
                      <a:pt x="18160" y="13452"/>
                    </a:cubicBezTo>
                    <a:cubicBezTo>
                      <a:pt x="18049" y="13452"/>
                      <a:pt x="17905" y="13501"/>
                      <a:pt x="17708" y="13627"/>
                    </a:cubicBezTo>
                    <a:lnTo>
                      <a:pt x="18560" y="17193"/>
                    </a:lnTo>
                    <a:cubicBezTo>
                      <a:pt x="17972" y="17718"/>
                      <a:pt x="17385" y="18062"/>
                      <a:pt x="16823" y="18062"/>
                    </a:cubicBezTo>
                    <a:cubicBezTo>
                      <a:pt x="16435" y="18062"/>
                      <a:pt x="16059" y="17897"/>
                      <a:pt x="15703" y="17513"/>
                    </a:cubicBezTo>
                    <a:cubicBezTo>
                      <a:pt x="14869" y="16626"/>
                      <a:pt x="13929" y="16750"/>
                      <a:pt x="13112" y="16643"/>
                    </a:cubicBezTo>
                    <a:lnTo>
                      <a:pt x="11196" y="21381"/>
                    </a:lnTo>
                    <a:cubicBezTo>
                      <a:pt x="11922" y="22616"/>
                      <a:pt x="12753" y="22986"/>
                      <a:pt x="13632" y="22986"/>
                    </a:cubicBezTo>
                    <a:cubicBezTo>
                      <a:pt x="14835" y="22986"/>
                      <a:pt x="16130" y="22292"/>
                      <a:pt x="17371" y="22179"/>
                    </a:cubicBezTo>
                    <a:lnTo>
                      <a:pt x="17868" y="20618"/>
                    </a:lnTo>
                    <a:cubicBezTo>
                      <a:pt x="19961" y="20600"/>
                      <a:pt x="19961" y="20600"/>
                      <a:pt x="21594" y="18879"/>
                    </a:cubicBezTo>
                    <a:lnTo>
                      <a:pt x="22587" y="19784"/>
                    </a:lnTo>
                    <a:lnTo>
                      <a:pt x="24646" y="19181"/>
                    </a:lnTo>
                    <a:lnTo>
                      <a:pt x="28762" y="24788"/>
                    </a:lnTo>
                    <a:lnTo>
                      <a:pt x="24930" y="23971"/>
                    </a:lnTo>
                    <a:lnTo>
                      <a:pt x="24930" y="23971"/>
                    </a:lnTo>
                    <a:lnTo>
                      <a:pt x="26544" y="25746"/>
                    </a:lnTo>
                    <a:cubicBezTo>
                      <a:pt x="28177" y="25604"/>
                      <a:pt x="29507" y="24930"/>
                      <a:pt x="30182" y="23209"/>
                    </a:cubicBezTo>
                    <a:cubicBezTo>
                      <a:pt x="29738" y="22747"/>
                      <a:pt x="29365" y="22321"/>
                      <a:pt x="28957" y="21949"/>
                    </a:cubicBezTo>
                    <a:cubicBezTo>
                      <a:pt x="28017" y="21150"/>
                      <a:pt x="27165" y="20352"/>
                      <a:pt x="27502" y="18400"/>
                    </a:cubicBezTo>
                    <a:lnTo>
                      <a:pt x="27502" y="18400"/>
                    </a:lnTo>
                    <a:cubicBezTo>
                      <a:pt x="28336" y="19678"/>
                      <a:pt x="28709" y="20902"/>
                      <a:pt x="29472" y="21239"/>
                    </a:cubicBezTo>
                    <a:cubicBezTo>
                      <a:pt x="30678" y="21771"/>
                      <a:pt x="30785" y="22641"/>
                      <a:pt x="30927" y="23617"/>
                    </a:cubicBezTo>
                    <a:cubicBezTo>
                      <a:pt x="31016" y="24255"/>
                      <a:pt x="30874" y="24965"/>
                      <a:pt x="31087" y="25551"/>
                    </a:cubicBezTo>
                    <a:cubicBezTo>
                      <a:pt x="31282" y="26083"/>
                      <a:pt x="31832" y="26473"/>
                      <a:pt x="32187" y="26952"/>
                    </a:cubicBezTo>
                    <a:cubicBezTo>
                      <a:pt x="32275" y="27077"/>
                      <a:pt x="32329" y="27236"/>
                      <a:pt x="32329" y="27396"/>
                    </a:cubicBezTo>
                    <a:lnTo>
                      <a:pt x="34369" y="26225"/>
                    </a:lnTo>
                    <a:cubicBezTo>
                      <a:pt x="33860" y="25322"/>
                      <a:pt x="33670" y="24632"/>
                      <a:pt x="34867" y="24632"/>
                    </a:cubicBezTo>
                    <a:cubicBezTo>
                      <a:pt x="34964" y="24632"/>
                      <a:pt x="35070" y="24636"/>
                      <a:pt x="35185" y="24646"/>
                    </a:cubicBezTo>
                    <a:cubicBezTo>
                      <a:pt x="35416" y="25462"/>
                      <a:pt x="35718" y="26189"/>
                      <a:pt x="35753" y="26917"/>
                    </a:cubicBezTo>
                    <a:cubicBezTo>
                      <a:pt x="35859" y="28390"/>
                      <a:pt x="37013" y="29011"/>
                      <a:pt x="38024" y="29224"/>
                    </a:cubicBezTo>
                    <a:cubicBezTo>
                      <a:pt x="38126" y="29247"/>
                      <a:pt x="38227" y="29254"/>
                      <a:pt x="38330" y="29254"/>
                    </a:cubicBezTo>
                    <a:cubicBezTo>
                      <a:pt x="38476" y="29254"/>
                      <a:pt x="38623" y="29240"/>
                      <a:pt x="38773" y="29240"/>
                    </a:cubicBezTo>
                    <a:cubicBezTo>
                      <a:pt x="39073" y="29240"/>
                      <a:pt x="39384" y="29296"/>
                      <a:pt x="39710" y="29632"/>
                    </a:cubicBezTo>
                    <a:cubicBezTo>
                      <a:pt x="39812" y="29734"/>
                      <a:pt x="39986" y="29769"/>
                      <a:pt x="40202" y="29769"/>
                    </a:cubicBezTo>
                    <a:cubicBezTo>
                      <a:pt x="40620" y="29769"/>
                      <a:pt x="41193" y="29637"/>
                      <a:pt x="41697" y="29614"/>
                    </a:cubicBezTo>
                    <a:lnTo>
                      <a:pt x="41697" y="29614"/>
                    </a:lnTo>
                    <a:cubicBezTo>
                      <a:pt x="41182" y="31175"/>
                      <a:pt x="41608" y="32825"/>
                      <a:pt x="39657" y="33517"/>
                    </a:cubicBezTo>
                    <a:cubicBezTo>
                      <a:pt x="37368" y="32683"/>
                      <a:pt x="34369" y="33198"/>
                      <a:pt x="32488" y="30608"/>
                    </a:cubicBezTo>
                    <a:cubicBezTo>
                      <a:pt x="32240" y="30253"/>
                      <a:pt x="31388" y="30306"/>
                      <a:pt x="30820" y="30217"/>
                    </a:cubicBezTo>
                    <a:cubicBezTo>
                      <a:pt x="30607" y="30217"/>
                      <a:pt x="30395" y="30270"/>
                      <a:pt x="30182" y="30324"/>
                    </a:cubicBezTo>
                    <a:lnTo>
                      <a:pt x="29507" y="32151"/>
                    </a:lnTo>
                    <a:cubicBezTo>
                      <a:pt x="27875" y="31246"/>
                      <a:pt x="26686" y="29969"/>
                      <a:pt x="25373" y="29259"/>
                    </a:cubicBezTo>
                    <a:cubicBezTo>
                      <a:pt x="23918" y="28496"/>
                      <a:pt x="23794" y="27431"/>
                      <a:pt x="23794" y="26456"/>
                    </a:cubicBezTo>
                    <a:cubicBezTo>
                      <a:pt x="23808" y="24745"/>
                      <a:pt x="23906" y="24354"/>
                      <a:pt x="23055" y="24354"/>
                    </a:cubicBezTo>
                    <a:cubicBezTo>
                      <a:pt x="22802" y="24354"/>
                      <a:pt x="22466" y="24388"/>
                      <a:pt x="22020" y="24433"/>
                    </a:cubicBezTo>
                    <a:cubicBezTo>
                      <a:pt x="21712" y="24458"/>
                      <a:pt x="21377" y="24558"/>
                      <a:pt x="21074" y="24558"/>
                    </a:cubicBezTo>
                    <a:cubicBezTo>
                      <a:pt x="20958" y="24558"/>
                      <a:pt x="20846" y="24543"/>
                      <a:pt x="20742" y="24504"/>
                    </a:cubicBezTo>
                    <a:cubicBezTo>
                      <a:pt x="20157" y="24291"/>
                      <a:pt x="19678" y="23670"/>
                      <a:pt x="19092" y="23546"/>
                    </a:cubicBezTo>
                    <a:cubicBezTo>
                      <a:pt x="19019" y="23530"/>
                      <a:pt x="18944" y="23524"/>
                      <a:pt x="18868" y="23524"/>
                    </a:cubicBezTo>
                    <a:cubicBezTo>
                      <a:pt x="18388" y="23524"/>
                      <a:pt x="17849" y="23788"/>
                      <a:pt x="17363" y="23788"/>
                    </a:cubicBezTo>
                    <a:cubicBezTo>
                      <a:pt x="17305" y="23788"/>
                      <a:pt x="17249" y="23784"/>
                      <a:pt x="17193" y="23776"/>
                    </a:cubicBezTo>
                    <a:cubicBezTo>
                      <a:pt x="17025" y="23751"/>
                      <a:pt x="16855" y="23741"/>
                      <a:pt x="16686" y="23741"/>
                    </a:cubicBezTo>
                    <a:cubicBezTo>
                      <a:pt x="15885" y="23741"/>
                      <a:pt x="15077" y="23971"/>
                      <a:pt x="14280" y="23971"/>
                    </a:cubicBezTo>
                    <a:cubicBezTo>
                      <a:pt x="13809" y="23971"/>
                      <a:pt x="13342" y="23890"/>
                      <a:pt x="12882" y="23634"/>
                    </a:cubicBezTo>
                    <a:cubicBezTo>
                      <a:pt x="12688" y="23891"/>
                      <a:pt x="12389" y="23939"/>
                      <a:pt x="12067" y="23939"/>
                    </a:cubicBezTo>
                    <a:cubicBezTo>
                      <a:pt x="11878" y="23939"/>
                      <a:pt x="11682" y="23923"/>
                      <a:pt x="11494" y="23923"/>
                    </a:cubicBezTo>
                    <a:cubicBezTo>
                      <a:pt x="11005" y="23923"/>
                      <a:pt x="10573" y="24032"/>
                      <a:pt x="10486" y="24823"/>
                    </a:cubicBezTo>
                    <a:cubicBezTo>
                      <a:pt x="8943" y="25125"/>
                      <a:pt x="8925" y="26935"/>
                      <a:pt x="7594" y="27644"/>
                    </a:cubicBezTo>
                    <a:cubicBezTo>
                      <a:pt x="6636" y="28159"/>
                      <a:pt x="5270" y="28461"/>
                      <a:pt x="4720" y="29365"/>
                    </a:cubicBezTo>
                    <a:cubicBezTo>
                      <a:pt x="3992" y="30554"/>
                      <a:pt x="2733" y="30874"/>
                      <a:pt x="1899" y="31779"/>
                    </a:cubicBezTo>
                    <a:cubicBezTo>
                      <a:pt x="1420" y="32311"/>
                      <a:pt x="1100" y="33021"/>
                      <a:pt x="692" y="33695"/>
                    </a:cubicBezTo>
                    <a:lnTo>
                      <a:pt x="2058" y="34529"/>
                    </a:lnTo>
                    <a:lnTo>
                      <a:pt x="0" y="40331"/>
                    </a:lnTo>
                    <a:cubicBezTo>
                      <a:pt x="568" y="41839"/>
                      <a:pt x="1828" y="42460"/>
                      <a:pt x="1579" y="43844"/>
                    </a:cubicBezTo>
                    <a:cubicBezTo>
                      <a:pt x="1526" y="44093"/>
                      <a:pt x="4542" y="47659"/>
                      <a:pt x="4720" y="47677"/>
                    </a:cubicBezTo>
                    <a:cubicBezTo>
                      <a:pt x="6407" y="47823"/>
                      <a:pt x="7973" y="48589"/>
                      <a:pt x="9698" y="48589"/>
                    </a:cubicBezTo>
                    <a:cubicBezTo>
                      <a:pt x="10059" y="48589"/>
                      <a:pt x="10428" y="48555"/>
                      <a:pt x="10806" y="48475"/>
                    </a:cubicBezTo>
                    <a:cubicBezTo>
                      <a:pt x="10987" y="48438"/>
                      <a:pt x="11194" y="48420"/>
                      <a:pt x="11413" y="48420"/>
                    </a:cubicBezTo>
                    <a:cubicBezTo>
                      <a:pt x="12352" y="48420"/>
                      <a:pt x="13516" y="48748"/>
                      <a:pt x="13875" y="49309"/>
                    </a:cubicBezTo>
                    <a:cubicBezTo>
                      <a:pt x="14692" y="50587"/>
                      <a:pt x="15916" y="50622"/>
                      <a:pt x="17140" y="51048"/>
                    </a:cubicBezTo>
                    <a:lnTo>
                      <a:pt x="16076" y="56140"/>
                    </a:lnTo>
                    <a:cubicBezTo>
                      <a:pt x="17477" y="57542"/>
                      <a:pt x="16874" y="59405"/>
                      <a:pt x="17513" y="60896"/>
                    </a:cubicBezTo>
                    <a:cubicBezTo>
                      <a:pt x="17939" y="61907"/>
                      <a:pt x="17566" y="62439"/>
                      <a:pt x="17105" y="63291"/>
                    </a:cubicBezTo>
                    <a:cubicBezTo>
                      <a:pt x="16484" y="64409"/>
                      <a:pt x="14922" y="65544"/>
                      <a:pt x="15526" y="66751"/>
                    </a:cubicBezTo>
                    <a:cubicBezTo>
                      <a:pt x="16359" y="68454"/>
                      <a:pt x="16218" y="70264"/>
                      <a:pt x="16218" y="71879"/>
                    </a:cubicBezTo>
                    <a:cubicBezTo>
                      <a:pt x="16218" y="73795"/>
                      <a:pt x="17726" y="75427"/>
                      <a:pt x="16697" y="77361"/>
                    </a:cubicBezTo>
                    <a:cubicBezTo>
                      <a:pt x="17566" y="77539"/>
                      <a:pt x="18134" y="77610"/>
                      <a:pt x="18684" y="77787"/>
                    </a:cubicBezTo>
                    <a:cubicBezTo>
                      <a:pt x="19160" y="77941"/>
                      <a:pt x="19615" y="78007"/>
                      <a:pt x="20054" y="78007"/>
                    </a:cubicBezTo>
                    <a:cubicBezTo>
                      <a:pt x="21942" y="78007"/>
                      <a:pt x="23543" y="76798"/>
                      <a:pt x="25284" y="76208"/>
                    </a:cubicBezTo>
                    <a:cubicBezTo>
                      <a:pt x="25497" y="74416"/>
                      <a:pt x="27183" y="74310"/>
                      <a:pt x="28336" y="73671"/>
                    </a:cubicBezTo>
                    <a:cubicBezTo>
                      <a:pt x="29472" y="73032"/>
                      <a:pt x="29064" y="71826"/>
                      <a:pt x="29436" y="71240"/>
                    </a:cubicBezTo>
                    <a:cubicBezTo>
                      <a:pt x="30359" y="70814"/>
                      <a:pt x="31051" y="70495"/>
                      <a:pt x="31761" y="70175"/>
                    </a:cubicBezTo>
                    <a:cubicBezTo>
                      <a:pt x="32701" y="69750"/>
                      <a:pt x="34032" y="69998"/>
                      <a:pt x="34351" y="68472"/>
                    </a:cubicBezTo>
                    <a:cubicBezTo>
                      <a:pt x="34564" y="67407"/>
                      <a:pt x="35593" y="66680"/>
                      <a:pt x="35682" y="65456"/>
                    </a:cubicBezTo>
                    <a:cubicBezTo>
                      <a:pt x="35789" y="64196"/>
                      <a:pt x="36179" y="62972"/>
                      <a:pt x="36427" y="61783"/>
                    </a:cubicBezTo>
                    <a:cubicBezTo>
                      <a:pt x="38255" y="60576"/>
                      <a:pt x="39869" y="58979"/>
                      <a:pt x="41786" y="58376"/>
                    </a:cubicBezTo>
                    <a:cubicBezTo>
                      <a:pt x="44997" y="57365"/>
                      <a:pt x="46843" y="55306"/>
                      <a:pt x="48156" y="52432"/>
                    </a:cubicBezTo>
                    <a:cubicBezTo>
                      <a:pt x="47847" y="52304"/>
                      <a:pt x="47534" y="52259"/>
                      <a:pt x="47221" y="52259"/>
                    </a:cubicBezTo>
                    <a:cubicBezTo>
                      <a:pt x="46487" y="52259"/>
                      <a:pt x="45750" y="52505"/>
                      <a:pt x="45050" y="52505"/>
                    </a:cubicBezTo>
                    <a:cubicBezTo>
                      <a:pt x="44519" y="52505"/>
                      <a:pt x="44011" y="52363"/>
                      <a:pt x="43542" y="51864"/>
                    </a:cubicBezTo>
                    <a:cubicBezTo>
                      <a:pt x="44838" y="50108"/>
                      <a:pt x="44909" y="50037"/>
                      <a:pt x="46293" y="49859"/>
                    </a:cubicBezTo>
                    <a:cubicBezTo>
                      <a:pt x="49646" y="49451"/>
                      <a:pt x="52822" y="48599"/>
                      <a:pt x="55395" y="46222"/>
                    </a:cubicBezTo>
                    <a:cubicBezTo>
                      <a:pt x="55484" y="45760"/>
                      <a:pt x="55697" y="45281"/>
                      <a:pt x="55643" y="44838"/>
                    </a:cubicBezTo>
                    <a:cubicBezTo>
                      <a:pt x="55519" y="44022"/>
                      <a:pt x="55359" y="43205"/>
                      <a:pt x="55164" y="42389"/>
                    </a:cubicBezTo>
                    <a:lnTo>
                      <a:pt x="54224" y="42886"/>
                    </a:lnTo>
                    <a:lnTo>
                      <a:pt x="53887" y="41254"/>
                    </a:lnTo>
                    <a:lnTo>
                      <a:pt x="53017" y="42655"/>
                    </a:lnTo>
                    <a:cubicBezTo>
                      <a:pt x="51775" y="40810"/>
                      <a:pt x="49327" y="39763"/>
                      <a:pt x="49735" y="36906"/>
                    </a:cubicBezTo>
                    <a:lnTo>
                      <a:pt x="49735" y="36906"/>
                    </a:lnTo>
                    <a:cubicBezTo>
                      <a:pt x="51738" y="37643"/>
                      <a:pt x="51709" y="40841"/>
                      <a:pt x="54224" y="40841"/>
                    </a:cubicBezTo>
                    <a:cubicBezTo>
                      <a:pt x="54315" y="40841"/>
                      <a:pt x="54410" y="40836"/>
                      <a:pt x="54508" y="40828"/>
                    </a:cubicBezTo>
                    <a:cubicBezTo>
                      <a:pt x="55927" y="42620"/>
                      <a:pt x="57968" y="43134"/>
                      <a:pt x="59831" y="43365"/>
                    </a:cubicBezTo>
                    <a:lnTo>
                      <a:pt x="61091" y="47286"/>
                    </a:lnTo>
                    <a:lnTo>
                      <a:pt x="62244" y="46683"/>
                    </a:lnTo>
                    <a:lnTo>
                      <a:pt x="61215" y="57010"/>
                    </a:lnTo>
                    <a:cubicBezTo>
                      <a:pt x="61641" y="57382"/>
                      <a:pt x="62102" y="57613"/>
                      <a:pt x="62208" y="57950"/>
                    </a:cubicBezTo>
                    <a:cubicBezTo>
                      <a:pt x="62350" y="58411"/>
                      <a:pt x="62226" y="58944"/>
                      <a:pt x="62226" y="59547"/>
                    </a:cubicBezTo>
                    <a:cubicBezTo>
                      <a:pt x="64054" y="58323"/>
                      <a:pt x="61783" y="56531"/>
                      <a:pt x="63397" y="55164"/>
                    </a:cubicBezTo>
                    <a:cubicBezTo>
                      <a:pt x="64338" y="54348"/>
                      <a:pt x="63894" y="52503"/>
                      <a:pt x="65420" y="51421"/>
                    </a:cubicBezTo>
                    <a:cubicBezTo>
                      <a:pt x="66236" y="50835"/>
                      <a:pt x="66627" y="49575"/>
                      <a:pt x="67407" y="48670"/>
                    </a:cubicBezTo>
                    <a:cubicBezTo>
                      <a:pt x="71098" y="31370"/>
                      <a:pt x="63805" y="13556"/>
                      <a:pt x="49451" y="3265"/>
                    </a:cubicBezTo>
                    <a:lnTo>
                      <a:pt x="47836" y="4223"/>
                    </a:lnTo>
                    <a:lnTo>
                      <a:pt x="47286" y="3425"/>
                    </a:lnTo>
                    <a:lnTo>
                      <a:pt x="45068" y="5465"/>
                    </a:lnTo>
                    <a:lnTo>
                      <a:pt x="44802" y="2963"/>
                    </a:lnTo>
                    <a:cubicBezTo>
                      <a:pt x="44483" y="4383"/>
                      <a:pt x="44412" y="5554"/>
                      <a:pt x="43383" y="6193"/>
                    </a:cubicBezTo>
                    <a:lnTo>
                      <a:pt x="41094" y="4844"/>
                    </a:lnTo>
                    <a:lnTo>
                      <a:pt x="41253" y="4702"/>
                    </a:lnTo>
                    <a:lnTo>
                      <a:pt x="43436" y="4525"/>
                    </a:lnTo>
                    <a:cubicBezTo>
                      <a:pt x="43312" y="3975"/>
                      <a:pt x="43329" y="3673"/>
                      <a:pt x="43205" y="3567"/>
                    </a:cubicBezTo>
                    <a:cubicBezTo>
                      <a:pt x="41857" y="2502"/>
                      <a:pt x="40153" y="1934"/>
                      <a:pt x="38929" y="657"/>
                    </a:cubicBezTo>
                    <a:cubicBezTo>
                      <a:pt x="38787" y="497"/>
                      <a:pt x="38592" y="390"/>
                      <a:pt x="38379" y="319"/>
                    </a:cubicBezTo>
                    <a:cubicBezTo>
                      <a:pt x="37729" y="119"/>
                      <a:pt x="37080" y="1"/>
                      <a:pt x="3643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68"/>
              <p:cNvSpPr/>
              <p:nvPr/>
            </p:nvSpPr>
            <p:spPr>
              <a:xfrm>
                <a:off x="6031360" y="3319580"/>
                <a:ext cx="62149" cy="151155"/>
              </a:xfrm>
              <a:custGeom>
                <a:avLst/>
                <a:gdLst/>
                <a:ahLst/>
                <a:cxnLst/>
                <a:rect l="l" t="t" r="r" b="b"/>
                <a:pathLst>
                  <a:path w="10771" h="26208" extrusionOk="0">
                    <a:moveTo>
                      <a:pt x="266" y="1"/>
                    </a:moveTo>
                    <a:lnTo>
                      <a:pt x="266" y="1"/>
                    </a:lnTo>
                    <a:cubicBezTo>
                      <a:pt x="0" y="9316"/>
                      <a:pt x="2679" y="18489"/>
                      <a:pt x="7914" y="26208"/>
                    </a:cubicBezTo>
                    <a:lnTo>
                      <a:pt x="9014" y="25995"/>
                    </a:lnTo>
                    <a:cubicBezTo>
                      <a:pt x="9954" y="24078"/>
                      <a:pt x="9617" y="22073"/>
                      <a:pt x="9475" y="20068"/>
                    </a:cubicBezTo>
                    <a:cubicBezTo>
                      <a:pt x="9422" y="19412"/>
                      <a:pt x="9120" y="18347"/>
                      <a:pt x="9386" y="18188"/>
                    </a:cubicBezTo>
                    <a:cubicBezTo>
                      <a:pt x="10753" y="17336"/>
                      <a:pt x="10274" y="15881"/>
                      <a:pt x="10770" y="14834"/>
                    </a:cubicBezTo>
                    <a:cubicBezTo>
                      <a:pt x="9777" y="13415"/>
                      <a:pt x="8890" y="12137"/>
                      <a:pt x="7328" y="11161"/>
                    </a:cubicBezTo>
                    <a:cubicBezTo>
                      <a:pt x="5270" y="9901"/>
                      <a:pt x="3194" y="8216"/>
                      <a:pt x="3247" y="5235"/>
                    </a:cubicBezTo>
                    <a:cubicBezTo>
                      <a:pt x="3265" y="4649"/>
                      <a:pt x="2999" y="3709"/>
                      <a:pt x="2591" y="3514"/>
                    </a:cubicBezTo>
                    <a:cubicBezTo>
                      <a:pt x="1295" y="2893"/>
                      <a:pt x="479" y="1562"/>
                      <a:pt x="408" y="604"/>
                    </a:cubicBezTo>
                    <a:cubicBezTo>
                      <a:pt x="373" y="391"/>
                      <a:pt x="337" y="196"/>
                      <a:pt x="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68"/>
              <p:cNvSpPr/>
              <p:nvPr/>
            </p:nvSpPr>
            <p:spPr>
              <a:xfrm>
                <a:off x="6189159" y="3076713"/>
                <a:ext cx="117131" cy="35868"/>
              </a:xfrm>
              <a:custGeom>
                <a:avLst/>
                <a:gdLst/>
                <a:ahLst/>
                <a:cxnLst/>
                <a:rect l="l" t="t" r="r" b="b"/>
                <a:pathLst>
                  <a:path w="20300" h="6219" extrusionOk="0">
                    <a:moveTo>
                      <a:pt x="17629" y="0"/>
                    </a:moveTo>
                    <a:cubicBezTo>
                      <a:pt x="12187" y="0"/>
                      <a:pt x="6775" y="976"/>
                      <a:pt x="1651" y="2882"/>
                    </a:cubicBezTo>
                    <a:cubicBezTo>
                      <a:pt x="1207" y="3344"/>
                      <a:pt x="764" y="3823"/>
                      <a:pt x="302" y="4266"/>
                    </a:cubicBezTo>
                    <a:cubicBezTo>
                      <a:pt x="1" y="4568"/>
                      <a:pt x="231" y="5402"/>
                      <a:pt x="214" y="6218"/>
                    </a:cubicBezTo>
                    <a:cubicBezTo>
                      <a:pt x="1402" y="5473"/>
                      <a:pt x="2201" y="4834"/>
                      <a:pt x="3141" y="4408"/>
                    </a:cubicBezTo>
                    <a:cubicBezTo>
                      <a:pt x="5525" y="3347"/>
                      <a:pt x="8003" y="2632"/>
                      <a:pt x="10607" y="2632"/>
                    </a:cubicBezTo>
                    <a:cubicBezTo>
                      <a:pt x="11182" y="2632"/>
                      <a:pt x="11763" y="2666"/>
                      <a:pt x="12350" y="2740"/>
                    </a:cubicBezTo>
                    <a:cubicBezTo>
                      <a:pt x="12586" y="2362"/>
                      <a:pt x="12876" y="2257"/>
                      <a:pt x="13186" y="2257"/>
                    </a:cubicBezTo>
                    <a:cubicBezTo>
                      <a:pt x="13571" y="2257"/>
                      <a:pt x="13986" y="2419"/>
                      <a:pt x="14364" y="2419"/>
                    </a:cubicBezTo>
                    <a:cubicBezTo>
                      <a:pt x="14550" y="2419"/>
                      <a:pt x="14727" y="2379"/>
                      <a:pt x="14887" y="2261"/>
                    </a:cubicBezTo>
                    <a:cubicBezTo>
                      <a:pt x="16502" y="1072"/>
                      <a:pt x="18472" y="718"/>
                      <a:pt x="20299" y="79"/>
                    </a:cubicBezTo>
                    <a:cubicBezTo>
                      <a:pt x="19409" y="26"/>
                      <a:pt x="18519" y="0"/>
                      <a:pt x="1762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68"/>
              <p:cNvSpPr/>
              <p:nvPr/>
            </p:nvSpPr>
            <p:spPr>
              <a:xfrm>
                <a:off x="6350006" y="3503923"/>
                <a:ext cx="45156" cy="42581"/>
              </a:xfrm>
              <a:custGeom>
                <a:avLst/>
                <a:gdLst/>
                <a:ahLst/>
                <a:cxnLst/>
                <a:rect l="l" t="t" r="r" b="b"/>
                <a:pathLst>
                  <a:path w="7826" h="7383" extrusionOk="0">
                    <a:moveTo>
                      <a:pt x="7648" y="1"/>
                    </a:moveTo>
                    <a:lnTo>
                      <a:pt x="7648" y="1"/>
                    </a:lnTo>
                    <a:cubicBezTo>
                      <a:pt x="6488" y="417"/>
                      <a:pt x="5728" y="1543"/>
                      <a:pt x="4541" y="1543"/>
                    </a:cubicBezTo>
                    <a:cubicBezTo>
                      <a:pt x="4311" y="1543"/>
                      <a:pt x="4065" y="1501"/>
                      <a:pt x="3797" y="1403"/>
                    </a:cubicBezTo>
                    <a:cubicBezTo>
                      <a:pt x="3766" y="1397"/>
                      <a:pt x="3735" y="1395"/>
                      <a:pt x="3704" y="1395"/>
                    </a:cubicBezTo>
                    <a:cubicBezTo>
                      <a:pt x="3523" y="1395"/>
                      <a:pt x="3348" y="1482"/>
                      <a:pt x="3212" y="1633"/>
                    </a:cubicBezTo>
                    <a:cubicBezTo>
                      <a:pt x="2520" y="3567"/>
                      <a:pt x="142" y="4490"/>
                      <a:pt x="0" y="7045"/>
                    </a:cubicBezTo>
                    <a:lnTo>
                      <a:pt x="1633" y="7382"/>
                    </a:lnTo>
                    <a:cubicBezTo>
                      <a:pt x="2662" y="6353"/>
                      <a:pt x="3655" y="5306"/>
                      <a:pt x="4844" y="4419"/>
                    </a:cubicBezTo>
                    <a:cubicBezTo>
                      <a:pt x="6211" y="3390"/>
                      <a:pt x="7825" y="2219"/>
                      <a:pt x="764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68"/>
              <p:cNvSpPr/>
              <p:nvPr/>
            </p:nvSpPr>
            <p:spPr>
              <a:xfrm>
                <a:off x="6262180" y="3141947"/>
                <a:ext cx="28469" cy="38688"/>
              </a:xfrm>
              <a:custGeom>
                <a:avLst/>
                <a:gdLst/>
                <a:ahLst/>
                <a:cxnLst/>
                <a:rect l="l" t="t" r="r" b="b"/>
                <a:pathLst>
                  <a:path w="4934" h="6708" extrusionOk="0">
                    <a:moveTo>
                      <a:pt x="2094" y="0"/>
                    </a:moveTo>
                    <a:lnTo>
                      <a:pt x="2094" y="0"/>
                    </a:lnTo>
                    <a:cubicBezTo>
                      <a:pt x="0" y="1420"/>
                      <a:pt x="3052" y="2467"/>
                      <a:pt x="1988" y="4454"/>
                    </a:cubicBezTo>
                    <a:lnTo>
                      <a:pt x="817" y="4756"/>
                    </a:lnTo>
                    <a:cubicBezTo>
                      <a:pt x="1243" y="6707"/>
                      <a:pt x="2822" y="6228"/>
                      <a:pt x="3851" y="6619"/>
                    </a:cubicBezTo>
                    <a:lnTo>
                      <a:pt x="4933" y="5430"/>
                    </a:lnTo>
                    <a:cubicBezTo>
                      <a:pt x="4685" y="3993"/>
                      <a:pt x="2768" y="2875"/>
                      <a:pt x="4206" y="1207"/>
                    </a:cubicBezTo>
                    <a:cubicBezTo>
                      <a:pt x="3883" y="979"/>
                      <a:pt x="3846" y="221"/>
                      <a:pt x="3400" y="221"/>
                    </a:cubicBezTo>
                    <a:cubicBezTo>
                      <a:pt x="3257" y="221"/>
                      <a:pt x="3072" y="299"/>
                      <a:pt x="2822" y="497"/>
                    </a:cubicBezTo>
                    <a:cubicBezTo>
                      <a:pt x="2815" y="502"/>
                      <a:pt x="2807" y="505"/>
                      <a:pt x="2796" y="505"/>
                    </a:cubicBezTo>
                    <a:cubicBezTo>
                      <a:pt x="2667" y="505"/>
                      <a:pt x="2259" y="115"/>
                      <a:pt x="209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68"/>
              <p:cNvSpPr/>
              <p:nvPr/>
            </p:nvSpPr>
            <p:spPr>
              <a:xfrm>
                <a:off x="6251907" y="3101042"/>
                <a:ext cx="26011" cy="13686"/>
              </a:xfrm>
              <a:custGeom>
                <a:avLst/>
                <a:gdLst/>
                <a:ahLst/>
                <a:cxnLst/>
                <a:rect l="l" t="t" r="r" b="b"/>
                <a:pathLst>
                  <a:path w="4508" h="2373" extrusionOk="0">
                    <a:moveTo>
                      <a:pt x="1606" y="0"/>
                    </a:moveTo>
                    <a:cubicBezTo>
                      <a:pt x="1091" y="0"/>
                      <a:pt x="558" y="171"/>
                      <a:pt x="0" y="723"/>
                    </a:cubicBezTo>
                    <a:cubicBezTo>
                      <a:pt x="430" y="1555"/>
                      <a:pt x="972" y="2195"/>
                      <a:pt x="1679" y="2195"/>
                    </a:cubicBezTo>
                    <a:cubicBezTo>
                      <a:pt x="1906" y="2195"/>
                      <a:pt x="2151" y="2129"/>
                      <a:pt x="2414" y="1982"/>
                    </a:cubicBezTo>
                    <a:cubicBezTo>
                      <a:pt x="2981" y="1663"/>
                      <a:pt x="4507" y="2373"/>
                      <a:pt x="4064" y="456"/>
                    </a:cubicBezTo>
                    <a:lnTo>
                      <a:pt x="4064" y="456"/>
                    </a:lnTo>
                    <a:cubicBezTo>
                      <a:pt x="4046" y="457"/>
                      <a:pt x="4028" y="457"/>
                      <a:pt x="4010" y="457"/>
                    </a:cubicBezTo>
                    <a:cubicBezTo>
                      <a:pt x="3239" y="457"/>
                      <a:pt x="2447" y="0"/>
                      <a:pt x="160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68"/>
              <p:cNvSpPr/>
              <p:nvPr/>
            </p:nvSpPr>
            <p:spPr>
              <a:xfrm>
                <a:off x="6250613" y="3155645"/>
                <a:ext cx="21609" cy="17008"/>
              </a:xfrm>
              <a:custGeom>
                <a:avLst/>
                <a:gdLst/>
                <a:ahLst/>
                <a:cxnLst/>
                <a:rect l="l" t="t" r="r" b="b"/>
                <a:pathLst>
                  <a:path w="3745" h="2949" extrusionOk="0">
                    <a:moveTo>
                      <a:pt x="1345" y="1"/>
                    </a:moveTo>
                    <a:cubicBezTo>
                      <a:pt x="985" y="1"/>
                      <a:pt x="770" y="142"/>
                      <a:pt x="568" y="429"/>
                    </a:cubicBezTo>
                    <a:cubicBezTo>
                      <a:pt x="213" y="943"/>
                      <a:pt x="249" y="1706"/>
                      <a:pt x="0" y="2948"/>
                    </a:cubicBezTo>
                    <a:lnTo>
                      <a:pt x="3744" y="695"/>
                    </a:lnTo>
                    <a:cubicBezTo>
                      <a:pt x="2515" y="235"/>
                      <a:pt x="1810" y="1"/>
                      <a:pt x="134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0" name="Google Shape;4080;p68"/>
          <p:cNvGrpSpPr/>
          <p:nvPr/>
        </p:nvGrpSpPr>
        <p:grpSpPr>
          <a:xfrm>
            <a:off x="3597785" y="3065882"/>
            <a:ext cx="2241344" cy="1330656"/>
            <a:chOff x="3597785" y="3065882"/>
            <a:chExt cx="2241344" cy="1330656"/>
          </a:xfrm>
        </p:grpSpPr>
        <p:grpSp>
          <p:nvGrpSpPr>
            <p:cNvPr id="4081" name="Google Shape;4081;p68"/>
            <p:cNvGrpSpPr/>
            <p:nvPr/>
          </p:nvGrpSpPr>
          <p:grpSpPr>
            <a:xfrm>
              <a:off x="5296908" y="3937355"/>
              <a:ext cx="143198" cy="32380"/>
              <a:chOff x="5296908" y="3937355"/>
              <a:chExt cx="143198" cy="32380"/>
            </a:xfrm>
          </p:grpSpPr>
          <p:sp>
            <p:nvSpPr>
              <p:cNvPr id="4082" name="Google Shape;4082;p68"/>
              <p:cNvSpPr/>
              <p:nvPr/>
            </p:nvSpPr>
            <p:spPr>
              <a:xfrm>
                <a:off x="5319457" y="3952794"/>
                <a:ext cx="111895" cy="8"/>
              </a:xfrm>
              <a:custGeom>
                <a:avLst/>
                <a:gdLst/>
                <a:ahLst/>
                <a:cxnLst/>
                <a:rect l="l" t="t" r="r" b="b"/>
                <a:pathLst>
                  <a:path w="14227" h="1" fill="none" extrusionOk="0">
                    <a:moveTo>
                      <a:pt x="1" y="0"/>
                    </a:moveTo>
                    <a:lnTo>
                      <a:pt x="142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3" name="Google Shape;4083;p68"/>
              <p:cNvGrpSpPr/>
              <p:nvPr/>
            </p:nvGrpSpPr>
            <p:grpSpPr>
              <a:xfrm>
                <a:off x="5402331" y="3937355"/>
                <a:ext cx="37776" cy="32380"/>
                <a:chOff x="5402331" y="3937355"/>
                <a:chExt cx="37776" cy="32380"/>
              </a:xfrm>
            </p:grpSpPr>
            <p:sp>
              <p:nvSpPr>
                <p:cNvPr id="4084" name="Google Shape;4084;p68"/>
                <p:cNvSpPr/>
                <p:nvPr/>
              </p:nvSpPr>
              <p:spPr>
                <a:xfrm>
                  <a:off x="5402331" y="3937355"/>
                  <a:ext cx="37776" cy="32380"/>
                </a:xfrm>
                <a:custGeom>
                  <a:avLst/>
                  <a:gdLst/>
                  <a:ahLst/>
                  <a:cxnLst/>
                  <a:rect l="l" t="t" r="r" b="b"/>
                  <a:pathLst>
                    <a:path w="4803" h="4117" extrusionOk="0">
                      <a:moveTo>
                        <a:pt x="2737" y="1"/>
                      </a:moveTo>
                      <a:cubicBezTo>
                        <a:pt x="2231" y="1"/>
                        <a:pt x="1714" y="189"/>
                        <a:pt x="1294" y="609"/>
                      </a:cubicBezTo>
                      <a:cubicBezTo>
                        <a:pt x="0" y="1903"/>
                        <a:pt x="919" y="4117"/>
                        <a:pt x="2746" y="4117"/>
                      </a:cubicBezTo>
                      <a:cubicBezTo>
                        <a:pt x="3883" y="4117"/>
                        <a:pt x="4802" y="3185"/>
                        <a:pt x="4802" y="2060"/>
                      </a:cubicBezTo>
                      <a:cubicBezTo>
                        <a:pt x="4802"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68"/>
                <p:cNvSpPr/>
                <p:nvPr/>
              </p:nvSpPr>
              <p:spPr>
                <a:xfrm>
                  <a:off x="5415174" y="3946990"/>
                  <a:ext cx="15321" cy="13064"/>
                </a:xfrm>
                <a:custGeom>
                  <a:avLst/>
                  <a:gdLst/>
                  <a:ahLst/>
                  <a:cxnLst/>
                  <a:rect l="l" t="t" r="r" b="b"/>
                  <a:pathLst>
                    <a:path w="1948" h="1661" extrusionOk="0">
                      <a:moveTo>
                        <a:pt x="1113" y="1"/>
                      </a:moveTo>
                      <a:cubicBezTo>
                        <a:pt x="375" y="1"/>
                        <a:pt x="0" y="896"/>
                        <a:pt x="532" y="1416"/>
                      </a:cubicBezTo>
                      <a:cubicBezTo>
                        <a:pt x="701" y="1585"/>
                        <a:pt x="910" y="1661"/>
                        <a:pt x="1114" y="1661"/>
                      </a:cubicBezTo>
                      <a:cubicBezTo>
                        <a:pt x="1540" y="1661"/>
                        <a:pt x="1948" y="1333"/>
                        <a:pt x="1948" y="835"/>
                      </a:cubicBezTo>
                      <a:cubicBezTo>
                        <a:pt x="1948" y="376"/>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6" name="Google Shape;4086;p68"/>
              <p:cNvGrpSpPr/>
              <p:nvPr/>
            </p:nvGrpSpPr>
            <p:grpSpPr>
              <a:xfrm>
                <a:off x="5296908" y="3937355"/>
                <a:ext cx="37783" cy="32380"/>
                <a:chOff x="5296908" y="3937355"/>
                <a:chExt cx="37783" cy="32380"/>
              </a:xfrm>
            </p:grpSpPr>
            <p:sp>
              <p:nvSpPr>
                <p:cNvPr id="4087" name="Google Shape;4087;p68"/>
                <p:cNvSpPr/>
                <p:nvPr/>
              </p:nvSpPr>
              <p:spPr>
                <a:xfrm>
                  <a:off x="5296908" y="3937355"/>
                  <a:ext cx="37783" cy="32380"/>
                </a:xfrm>
                <a:custGeom>
                  <a:avLst/>
                  <a:gdLst/>
                  <a:ahLst/>
                  <a:cxnLst/>
                  <a:rect l="l" t="t" r="r" b="b"/>
                  <a:pathLst>
                    <a:path w="4804" h="4117" extrusionOk="0">
                      <a:moveTo>
                        <a:pt x="2738" y="1"/>
                      </a:moveTo>
                      <a:cubicBezTo>
                        <a:pt x="2231" y="1"/>
                        <a:pt x="1715" y="189"/>
                        <a:pt x="1295" y="609"/>
                      </a:cubicBezTo>
                      <a:cubicBezTo>
                        <a:pt x="1" y="1903"/>
                        <a:pt x="920" y="4117"/>
                        <a:pt x="2747" y="4117"/>
                      </a:cubicBezTo>
                      <a:cubicBezTo>
                        <a:pt x="3884" y="4117"/>
                        <a:pt x="4803" y="3185"/>
                        <a:pt x="4803" y="2060"/>
                      </a:cubicBezTo>
                      <a:cubicBezTo>
                        <a:pt x="4803" y="818"/>
                        <a:pt x="3792" y="1"/>
                        <a:pt x="27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68"/>
                <p:cNvSpPr/>
                <p:nvPr/>
              </p:nvSpPr>
              <p:spPr>
                <a:xfrm>
                  <a:off x="5309846" y="3946990"/>
                  <a:ext cx="15235" cy="13064"/>
                </a:xfrm>
                <a:custGeom>
                  <a:avLst/>
                  <a:gdLst/>
                  <a:ahLst/>
                  <a:cxnLst/>
                  <a:rect l="l" t="t" r="r" b="b"/>
                  <a:pathLst>
                    <a:path w="1937" h="1661" extrusionOk="0">
                      <a:moveTo>
                        <a:pt x="1102" y="1"/>
                      </a:moveTo>
                      <a:cubicBezTo>
                        <a:pt x="364" y="1"/>
                        <a:pt x="1" y="896"/>
                        <a:pt x="521" y="1416"/>
                      </a:cubicBezTo>
                      <a:cubicBezTo>
                        <a:pt x="690" y="1585"/>
                        <a:pt x="899" y="1661"/>
                        <a:pt x="1103" y="1661"/>
                      </a:cubicBezTo>
                      <a:cubicBezTo>
                        <a:pt x="1528" y="1661"/>
                        <a:pt x="1936" y="1333"/>
                        <a:pt x="1936" y="835"/>
                      </a:cubicBezTo>
                      <a:cubicBezTo>
                        <a:pt x="1936" y="376"/>
                        <a:pt x="1561" y="1"/>
                        <a:pt x="110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9" name="Google Shape;4089;p68"/>
            <p:cNvGrpSpPr/>
            <p:nvPr/>
          </p:nvGrpSpPr>
          <p:grpSpPr>
            <a:xfrm>
              <a:off x="4724163" y="3119631"/>
              <a:ext cx="120838" cy="84218"/>
              <a:chOff x="4724163" y="3119631"/>
              <a:chExt cx="120838" cy="84218"/>
            </a:xfrm>
          </p:grpSpPr>
          <p:grpSp>
            <p:nvGrpSpPr>
              <p:cNvPr id="4090" name="Google Shape;4090;p68"/>
              <p:cNvGrpSpPr/>
              <p:nvPr/>
            </p:nvGrpSpPr>
            <p:grpSpPr>
              <a:xfrm>
                <a:off x="4746712" y="3132773"/>
                <a:ext cx="86869" cy="56424"/>
                <a:chOff x="4746712" y="3132773"/>
                <a:chExt cx="86869" cy="56424"/>
              </a:xfrm>
            </p:grpSpPr>
            <p:sp>
              <p:nvSpPr>
                <p:cNvPr id="4091" name="Google Shape;4091;p68"/>
                <p:cNvSpPr/>
                <p:nvPr/>
              </p:nvSpPr>
              <p:spPr>
                <a:xfrm>
                  <a:off x="4746712" y="3132773"/>
                  <a:ext cx="86869" cy="56424"/>
                </a:xfrm>
                <a:custGeom>
                  <a:avLst/>
                  <a:gdLst/>
                  <a:ahLst/>
                  <a:cxnLst/>
                  <a:rect l="l" t="t" r="r" b="b"/>
                  <a:pathLst>
                    <a:path w="11045" h="7174" fill="none" extrusionOk="0">
                      <a:moveTo>
                        <a:pt x="0" y="1597"/>
                      </a:moveTo>
                      <a:cubicBezTo>
                        <a:pt x="242" y="1743"/>
                        <a:pt x="3532" y="7174"/>
                        <a:pt x="3532" y="7174"/>
                      </a:cubicBezTo>
                      <a:lnTo>
                        <a:pt x="6290" y="3315"/>
                      </a:lnTo>
                      <a:lnTo>
                        <a:pt x="11044" y="1"/>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68"/>
                <p:cNvSpPr/>
                <p:nvPr/>
              </p:nvSpPr>
              <p:spPr>
                <a:xfrm>
                  <a:off x="4746712" y="3145334"/>
                  <a:ext cx="49479" cy="13520"/>
                </a:xfrm>
                <a:custGeom>
                  <a:avLst/>
                  <a:gdLst/>
                  <a:ahLst/>
                  <a:cxnLst/>
                  <a:rect l="l" t="t" r="r" b="b"/>
                  <a:pathLst>
                    <a:path w="6291" h="1719" fill="none" extrusionOk="0">
                      <a:moveTo>
                        <a:pt x="0" y="0"/>
                      </a:moveTo>
                      <a:lnTo>
                        <a:pt x="6290" y="171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3" name="Google Shape;4093;p68"/>
              <p:cNvGrpSpPr/>
              <p:nvPr/>
            </p:nvGrpSpPr>
            <p:grpSpPr>
              <a:xfrm>
                <a:off x="4773634" y="3143336"/>
                <a:ext cx="37776" cy="32451"/>
                <a:chOff x="4773634" y="3143336"/>
                <a:chExt cx="37776" cy="32451"/>
              </a:xfrm>
            </p:grpSpPr>
            <p:sp>
              <p:nvSpPr>
                <p:cNvPr id="4094" name="Google Shape;4094;p68"/>
                <p:cNvSpPr/>
                <p:nvPr/>
              </p:nvSpPr>
              <p:spPr>
                <a:xfrm>
                  <a:off x="4773634" y="3143336"/>
                  <a:ext cx="37776" cy="32451"/>
                </a:xfrm>
                <a:custGeom>
                  <a:avLst/>
                  <a:gdLst/>
                  <a:ahLst/>
                  <a:cxnLst/>
                  <a:rect l="l" t="t" r="r" b="b"/>
                  <a:pathLst>
                    <a:path w="4803" h="4126" extrusionOk="0">
                      <a:moveTo>
                        <a:pt x="2730" y="0"/>
                      </a:moveTo>
                      <a:cubicBezTo>
                        <a:pt x="2226" y="0"/>
                        <a:pt x="1713" y="187"/>
                        <a:pt x="1295" y="605"/>
                      </a:cubicBezTo>
                      <a:cubicBezTo>
                        <a:pt x="1" y="1900"/>
                        <a:pt x="920" y="4125"/>
                        <a:pt x="2746" y="4125"/>
                      </a:cubicBezTo>
                      <a:cubicBezTo>
                        <a:pt x="3884" y="4125"/>
                        <a:pt x="4803" y="3206"/>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68"/>
                <p:cNvSpPr/>
                <p:nvPr/>
              </p:nvSpPr>
              <p:spPr>
                <a:xfrm>
                  <a:off x="4788664" y="3153041"/>
                  <a:ext cx="13048" cy="13040"/>
                </a:xfrm>
                <a:custGeom>
                  <a:avLst/>
                  <a:gdLst/>
                  <a:ahLst/>
                  <a:cxnLst/>
                  <a:rect l="l" t="t" r="r" b="b"/>
                  <a:pathLst>
                    <a:path w="1659" h="1658" extrusionOk="0">
                      <a:moveTo>
                        <a:pt x="835" y="0"/>
                      </a:moveTo>
                      <a:cubicBezTo>
                        <a:pt x="376" y="0"/>
                        <a:pt x="1" y="375"/>
                        <a:pt x="1" y="835"/>
                      </a:cubicBezTo>
                      <a:cubicBezTo>
                        <a:pt x="1" y="1295"/>
                        <a:pt x="376" y="1657"/>
                        <a:pt x="835" y="1657"/>
                      </a:cubicBezTo>
                      <a:cubicBezTo>
                        <a:pt x="1295" y="1657"/>
                        <a:pt x="1658" y="1295"/>
                        <a:pt x="1658" y="835"/>
                      </a:cubicBezTo>
                      <a:cubicBezTo>
                        <a:pt x="1658"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6" name="Google Shape;4096;p68"/>
              <p:cNvGrpSpPr/>
              <p:nvPr/>
            </p:nvGrpSpPr>
            <p:grpSpPr>
              <a:xfrm>
                <a:off x="4724163" y="3131248"/>
                <a:ext cx="37776" cy="32459"/>
                <a:chOff x="4724163" y="3131248"/>
                <a:chExt cx="37776" cy="32459"/>
              </a:xfrm>
            </p:grpSpPr>
            <p:sp>
              <p:nvSpPr>
                <p:cNvPr id="4097" name="Google Shape;4097;p68"/>
                <p:cNvSpPr/>
                <p:nvPr/>
              </p:nvSpPr>
              <p:spPr>
                <a:xfrm>
                  <a:off x="4724163" y="3131248"/>
                  <a:ext cx="37776" cy="32459"/>
                </a:xfrm>
                <a:custGeom>
                  <a:avLst/>
                  <a:gdLst/>
                  <a:ahLst/>
                  <a:cxnLst/>
                  <a:rect l="l" t="t" r="r" b="b"/>
                  <a:pathLst>
                    <a:path w="4803" h="4127" extrusionOk="0">
                      <a:moveTo>
                        <a:pt x="2730" y="1"/>
                      </a:moveTo>
                      <a:cubicBezTo>
                        <a:pt x="2226" y="1"/>
                        <a:pt x="1712" y="188"/>
                        <a:pt x="1295" y="606"/>
                      </a:cubicBezTo>
                      <a:cubicBezTo>
                        <a:pt x="0" y="1900"/>
                        <a:pt x="920" y="4114"/>
                        <a:pt x="2746" y="4126"/>
                      </a:cubicBezTo>
                      <a:cubicBezTo>
                        <a:pt x="3883" y="4114"/>
                        <a:pt x="4803" y="3195"/>
                        <a:pt x="4803" y="2070"/>
                      </a:cubicBezTo>
                      <a:cubicBezTo>
                        <a:pt x="4803" y="824"/>
                        <a:pt x="3787" y="1"/>
                        <a:pt x="273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68"/>
                <p:cNvSpPr/>
                <p:nvPr/>
              </p:nvSpPr>
              <p:spPr>
                <a:xfrm>
                  <a:off x="4739288" y="3140953"/>
                  <a:ext cx="13040" cy="13048"/>
                </a:xfrm>
                <a:custGeom>
                  <a:avLst/>
                  <a:gdLst/>
                  <a:ahLst/>
                  <a:cxnLst/>
                  <a:rect l="l" t="t" r="r" b="b"/>
                  <a:pathLst>
                    <a:path w="1658" h="1659" extrusionOk="0">
                      <a:moveTo>
                        <a:pt x="823" y="1"/>
                      </a:moveTo>
                      <a:cubicBezTo>
                        <a:pt x="363" y="1"/>
                        <a:pt x="1" y="376"/>
                        <a:pt x="1" y="823"/>
                      </a:cubicBezTo>
                      <a:cubicBezTo>
                        <a:pt x="1"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9" name="Google Shape;4099;p68"/>
              <p:cNvGrpSpPr/>
              <p:nvPr/>
            </p:nvGrpSpPr>
            <p:grpSpPr>
              <a:xfrm>
                <a:off x="4755081" y="3176054"/>
                <a:ext cx="32357" cy="27795"/>
                <a:chOff x="4755081" y="3176054"/>
                <a:chExt cx="32357" cy="27795"/>
              </a:xfrm>
            </p:grpSpPr>
            <p:sp>
              <p:nvSpPr>
                <p:cNvPr id="4100" name="Google Shape;4100;p68"/>
                <p:cNvSpPr/>
                <p:nvPr/>
              </p:nvSpPr>
              <p:spPr>
                <a:xfrm>
                  <a:off x="4755081" y="3176054"/>
                  <a:ext cx="32357" cy="27795"/>
                </a:xfrm>
                <a:custGeom>
                  <a:avLst/>
                  <a:gdLst/>
                  <a:ahLst/>
                  <a:cxnLst/>
                  <a:rect l="l" t="t" r="r" b="b"/>
                  <a:pathLst>
                    <a:path w="4114" h="3534" extrusionOk="0">
                      <a:moveTo>
                        <a:pt x="2338" y="0"/>
                      </a:moveTo>
                      <a:cubicBezTo>
                        <a:pt x="1904" y="0"/>
                        <a:pt x="1462" y="162"/>
                        <a:pt x="1101" y="522"/>
                      </a:cubicBezTo>
                      <a:cubicBezTo>
                        <a:pt x="1" y="1635"/>
                        <a:pt x="787" y="3534"/>
                        <a:pt x="2360" y="3534"/>
                      </a:cubicBezTo>
                      <a:cubicBezTo>
                        <a:pt x="3327" y="3534"/>
                        <a:pt x="4114" y="2735"/>
                        <a:pt x="4114" y="1768"/>
                      </a:cubicBezTo>
                      <a:cubicBezTo>
                        <a:pt x="4114" y="704"/>
                        <a:pt x="3245" y="0"/>
                        <a:pt x="23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68"/>
                <p:cNvSpPr/>
                <p:nvPr/>
              </p:nvSpPr>
              <p:spPr>
                <a:xfrm>
                  <a:off x="4767924" y="3185768"/>
                  <a:ext cx="9902" cy="8392"/>
                </a:xfrm>
                <a:custGeom>
                  <a:avLst/>
                  <a:gdLst/>
                  <a:ahLst/>
                  <a:cxnLst/>
                  <a:rect l="l" t="t" r="r" b="b"/>
                  <a:pathLst>
                    <a:path w="1259" h="1067" extrusionOk="0">
                      <a:moveTo>
                        <a:pt x="714" y="0"/>
                      </a:moveTo>
                      <a:cubicBezTo>
                        <a:pt x="243" y="0"/>
                        <a:pt x="1" y="569"/>
                        <a:pt x="339" y="908"/>
                      </a:cubicBezTo>
                      <a:cubicBezTo>
                        <a:pt x="449" y="1017"/>
                        <a:pt x="584" y="1066"/>
                        <a:pt x="716" y="1066"/>
                      </a:cubicBezTo>
                      <a:cubicBezTo>
                        <a:pt x="993" y="1066"/>
                        <a:pt x="1259" y="852"/>
                        <a:pt x="1259" y="533"/>
                      </a:cubicBezTo>
                      <a:cubicBezTo>
                        <a:pt x="1259" y="230"/>
                        <a:pt x="1017" y="0"/>
                        <a:pt x="7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2" name="Google Shape;4102;p68"/>
              <p:cNvGrpSpPr/>
              <p:nvPr/>
            </p:nvGrpSpPr>
            <p:grpSpPr>
              <a:xfrm>
                <a:off x="4812550" y="3119631"/>
                <a:ext cx="32451" cy="27803"/>
                <a:chOff x="4812550" y="3119631"/>
                <a:chExt cx="32451" cy="27803"/>
              </a:xfrm>
            </p:grpSpPr>
            <p:sp>
              <p:nvSpPr>
                <p:cNvPr id="4103" name="Google Shape;4103;p68"/>
                <p:cNvSpPr/>
                <p:nvPr/>
              </p:nvSpPr>
              <p:spPr>
                <a:xfrm>
                  <a:off x="4812550" y="3119631"/>
                  <a:ext cx="32451" cy="27803"/>
                </a:xfrm>
                <a:custGeom>
                  <a:avLst/>
                  <a:gdLst/>
                  <a:ahLst/>
                  <a:cxnLst/>
                  <a:rect l="l" t="t" r="r" b="b"/>
                  <a:pathLst>
                    <a:path w="4126" h="3535" extrusionOk="0">
                      <a:moveTo>
                        <a:pt x="2350" y="1"/>
                      </a:moveTo>
                      <a:cubicBezTo>
                        <a:pt x="1916" y="1"/>
                        <a:pt x="1473" y="162"/>
                        <a:pt x="1113" y="522"/>
                      </a:cubicBezTo>
                      <a:cubicBezTo>
                        <a:pt x="0" y="1635"/>
                        <a:pt x="798" y="3534"/>
                        <a:pt x="2371" y="3534"/>
                      </a:cubicBezTo>
                      <a:cubicBezTo>
                        <a:pt x="3339" y="3534"/>
                        <a:pt x="4125" y="2748"/>
                        <a:pt x="4125" y="1768"/>
                      </a:cubicBezTo>
                      <a:cubicBezTo>
                        <a:pt x="4125" y="705"/>
                        <a:pt x="3256" y="1"/>
                        <a:pt x="235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68"/>
                <p:cNvSpPr/>
                <p:nvPr/>
              </p:nvSpPr>
              <p:spPr>
                <a:xfrm>
                  <a:off x="4826912" y="3129352"/>
                  <a:ext cx="8478" cy="8376"/>
                </a:xfrm>
                <a:custGeom>
                  <a:avLst/>
                  <a:gdLst/>
                  <a:ahLst/>
                  <a:cxnLst/>
                  <a:rect l="l" t="t" r="r" b="b"/>
                  <a:pathLst>
                    <a:path w="1078" h="1065" extrusionOk="0">
                      <a:moveTo>
                        <a:pt x="533" y="0"/>
                      </a:moveTo>
                      <a:cubicBezTo>
                        <a:pt x="243" y="0"/>
                        <a:pt x="1" y="242"/>
                        <a:pt x="1" y="532"/>
                      </a:cubicBezTo>
                      <a:cubicBezTo>
                        <a:pt x="1" y="835"/>
                        <a:pt x="243" y="1065"/>
                        <a:pt x="533" y="1065"/>
                      </a:cubicBezTo>
                      <a:cubicBezTo>
                        <a:pt x="835" y="1065"/>
                        <a:pt x="1077" y="835"/>
                        <a:pt x="1077" y="532"/>
                      </a:cubicBezTo>
                      <a:cubicBezTo>
                        <a:pt x="1077" y="242"/>
                        <a:pt x="835" y="0"/>
                        <a:pt x="53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05" name="Google Shape;4105;p68"/>
            <p:cNvGrpSpPr/>
            <p:nvPr/>
          </p:nvGrpSpPr>
          <p:grpSpPr>
            <a:xfrm>
              <a:off x="5382826" y="4027197"/>
              <a:ext cx="268967" cy="250422"/>
              <a:chOff x="5382826" y="4027197"/>
              <a:chExt cx="268967" cy="250422"/>
            </a:xfrm>
          </p:grpSpPr>
          <p:grpSp>
            <p:nvGrpSpPr>
              <p:cNvPr id="4106" name="Google Shape;4106;p68"/>
              <p:cNvGrpSpPr/>
              <p:nvPr/>
            </p:nvGrpSpPr>
            <p:grpSpPr>
              <a:xfrm>
                <a:off x="5405280" y="4042510"/>
                <a:ext cx="237570" cy="218647"/>
                <a:chOff x="5405280" y="4042510"/>
                <a:chExt cx="237570" cy="218647"/>
              </a:xfrm>
            </p:grpSpPr>
            <p:sp>
              <p:nvSpPr>
                <p:cNvPr id="4107" name="Google Shape;4107;p68"/>
                <p:cNvSpPr/>
                <p:nvPr/>
              </p:nvSpPr>
              <p:spPr>
                <a:xfrm>
                  <a:off x="5405280" y="4042510"/>
                  <a:ext cx="144999" cy="173832"/>
                </a:xfrm>
                <a:custGeom>
                  <a:avLst/>
                  <a:gdLst/>
                  <a:ahLst/>
                  <a:cxnLst/>
                  <a:rect l="l" t="t" r="r" b="b"/>
                  <a:pathLst>
                    <a:path w="18436" h="22102" fill="none" extrusionOk="0">
                      <a:moveTo>
                        <a:pt x="0" y="12037"/>
                      </a:moveTo>
                      <a:cubicBezTo>
                        <a:pt x="702" y="12073"/>
                        <a:pt x="12302" y="22101"/>
                        <a:pt x="12302" y="22101"/>
                      </a:cubicBezTo>
                      <a:lnTo>
                        <a:pt x="11819" y="13005"/>
                      </a:lnTo>
                      <a:lnTo>
                        <a:pt x="18435" y="1"/>
                      </a:lnTo>
                      <a:lnTo>
                        <a:pt x="0" y="125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68"/>
                <p:cNvSpPr/>
                <p:nvPr/>
              </p:nvSpPr>
              <p:spPr>
                <a:xfrm>
                  <a:off x="5502036" y="4125093"/>
                  <a:ext cx="134350" cy="135585"/>
                </a:xfrm>
                <a:custGeom>
                  <a:avLst/>
                  <a:gdLst/>
                  <a:ahLst/>
                  <a:cxnLst/>
                  <a:rect l="l" t="t" r="r" b="b"/>
                  <a:pathLst>
                    <a:path w="17082" h="17239" fill="none" extrusionOk="0">
                      <a:moveTo>
                        <a:pt x="13513" y="17239"/>
                      </a:moveTo>
                      <a:lnTo>
                        <a:pt x="12690" y="8614"/>
                      </a:lnTo>
                      <a:lnTo>
                        <a:pt x="17081" y="1"/>
                      </a:lnTo>
                      <a:lnTo>
                        <a:pt x="0" y="2021"/>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68"/>
                <p:cNvSpPr/>
                <p:nvPr/>
              </p:nvSpPr>
              <p:spPr>
                <a:xfrm>
                  <a:off x="5543704" y="4042990"/>
                  <a:ext cx="99146" cy="81639"/>
                </a:xfrm>
                <a:custGeom>
                  <a:avLst/>
                  <a:gdLst/>
                  <a:ahLst/>
                  <a:cxnLst/>
                  <a:rect l="l" t="t" r="r" b="b"/>
                  <a:pathLst>
                    <a:path w="12606" h="10380" fill="none" extrusionOk="0">
                      <a:moveTo>
                        <a:pt x="1" y="0"/>
                      </a:moveTo>
                      <a:lnTo>
                        <a:pt x="12606" y="1037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68"/>
                <p:cNvSpPr/>
                <p:nvPr/>
              </p:nvSpPr>
              <p:spPr>
                <a:xfrm>
                  <a:off x="5501941" y="4140980"/>
                  <a:ext cx="103708" cy="51862"/>
                </a:xfrm>
                <a:custGeom>
                  <a:avLst/>
                  <a:gdLst/>
                  <a:ahLst/>
                  <a:cxnLst/>
                  <a:rect l="l" t="t" r="r" b="b"/>
                  <a:pathLst>
                    <a:path w="13186" h="6594" fill="none" extrusionOk="0">
                      <a:moveTo>
                        <a:pt x="13186" y="6594"/>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68"/>
                <p:cNvSpPr/>
                <p:nvPr/>
              </p:nvSpPr>
              <p:spPr>
                <a:xfrm>
                  <a:off x="5495854" y="4211010"/>
                  <a:ext cx="105989" cy="50147"/>
                </a:xfrm>
                <a:custGeom>
                  <a:avLst/>
                  <a:gdLst/>
                  <a:ahLst/>
                  <a:cxnLst/>
                  <a:rect l="l" t="t" r="r" b="b"/>
                  <a:pathLst>
                    <a:path w="13476" h="6376" fill="none" extrusionOk="0">
                      <a:moveTo>
                        <a:pt x="0" y="0"/>
                      </a:moveTo>
                      <a:lnTo>
                        <a:pt x="13476" y="637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68"/>
                <p:cNvSpPr/>
                <p:nvPr/>
              </p:nvSpPr>
              <p:spPr>
                <a:xfrm>
                  <a:off x="5405280" y="4134420"/>
                  <a:ext cx="96669" cy="6567"/>
                </a:xfrm>
                <a:custGeom>
                  <a:avLst/>
                  <a:gdLst/>
                  <a:ahLst/>
                  <a:cxnLst/>
                  <a:rect l="l" t="t" r="r" b="b"/>
                  <a:pathLst>
                    <a:path w="12291" h="835" fill="none" extrusionOk="0">
                      <a:moveTo>
                        <a:pt x="12290" y="835"/>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3" name="Google Shape;4113;p68"/>
              <p:cNvGrpSpPr/>
              <p:nvPr/>
            </p:nvGrpSpPr>
            <p:grpSpPr>
              <a:xfrm>
                <a:off x="5382826" y="4125549"/>
                <a:ext cx="37776" cy="32380"/>
                <a:chOff x="5382826" y="4125549"/>
                <a:chExt cx="37776" cy="32380"/>
              </a:xfrm>
            </p:grpSpPr>
            <p:sp>
              <p:nvSpPr>
                <p:cNvPr id="4114" name="Google Shape;4114;p68"/>
                <p:cNvSpPr/>
                <p:nvPr/>
              </p:nvSpPr>
              <p:spPr>
                <a:xfrm>
                  <a:off x="5382826" y="4125549"/>
                  <a:ext cx="37776" cy="32380"/>
                </a:xfrm>
                <a:custGeom>
                  <a:avLst/>
                  <a:gdLst/>
                  <a:ahLst/>
                  <a:cxnLst/>
                  <a:rect l="l" t="t" r="r" b="b"/>
                  <a:pathLst>
                    <a:path w="4803" h="4117" extrusionOk="0">
                      <a:moveTo>
                        <a:pt x="2734" y="0"/>
                      </a:moveTo>
                      <a:cubicBezTo>
                        <a:pt x="2229" y="0"/>
                        <a:pt x="1714" y="188"/>
                        <a:pt x="1295" y="608"/>
                      </a:cubicBezTo>
                      <a:cubicBezTo>
                        <a:pt x="0" y="1902"/>
                        <a:pt x="907" y="4116"/>
                        <a:pt x="2746" y="4116"/>
                      </a:cubicBezTo>
                      <a:cubicBezTo>
                        <a:pt x="3871" y="4116"/>
                        <a:pt x="4790" y="3197"/>
                        <a:pt x="4803" y="2060"/>
                      </a:cubicBezTo>
                      <a:cubicBezTo>
                        <a:pt x="4794" y="817"/>
                        <a:pt x="3787" y="0"/>
                        <a:pt x="273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68"/>
                <p:cNvSpPr/>
                <p:nvPr/>
              </p:nvSpPr>
              <p:spPr>
                <a:xfrm>
                  <a:off x="5395669" y="4135176"/>
                  <a:ext cx="15227" cy="13072"/>
                </a:xfrm>
                <a:custGeom>
                  <a:avLst/>
                  <a:gdLst/>
                  <a:ahLst/>
                  <a:cxnLst/>
                  <a:rect l="l" t="t" r="r" b="b"/>
                  <a:pathLst>
                    <a:path w="1936" h="1662" extrusionOk="0">
                      <a:moveTo>
                        <a:pt x="1113" y="1"/>
                      </a:moveTo>
                      <a:cubicBezTo>
                        <a:pt x="375" y="1"/>
                        <a:pt x="0" y="896"/>
                        <a:pt x="520" y="1416"/>
                      </a:cubicBezTo>
                      <a:cubicBezTo>
                        <a:pt x="689" y="1585"/>
                        <a:pt x="898" y="1661"/>
                        <a:pt x="1103" y="1661"/>
                      </a:cubicBezTo>
                      <a:cubicBezTo>
                        <a:pt x="1528" y="1661"/>
                        <a:pt x="1936" y="1334"/>
                        <a:pt x="1936" y="836"/>
                      </a:cubicBezTo>
                      <a:cubicBezTo>
                        <a:pt x="1936" y="376"/>
                        <a:pt x="1561"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6" name="Google Shape;4116;p68"/>
              <p:cNvGrpSpPr/>
              <p:nvPr/>
            </p:nvGrpSpPr>
            <p:grpSpPr>
              <a:xfrm>
                <a:off x="5475680" y="4195587"/>
                <a:ext cx="37783" cy="32364"/>
                <a:chOff x="5475680" y="4195587"/>
                <a:chExt cx="37783" cy="32364"/>
              </a:xfrm>
            </p:grpSpPr>
            <p:sp>
              <p:nvSpPr>
                <p:cNvPr id="4117" name="Google Shape;4117;p68"/>
                <p:cNvSpPr/>
                <p:nvPr/>
              </p:nvSpPr>
              <p:spPr>
                <a:xfrm>
                  <a:off x="5475680" y="4195587"/>
                  <a:ext cx="37783" cy="32364"/>
                </a:xfrm>
                <a:custGeom>
                  <a:avLst/>
                  <a:gdLst/>
                  <a:ahLst/>
                  <a:cxnLst/>
                  <a:rect l="l" t="t" r="r" b="b"/>
                  <a:pathLst>
                    <a:path w="4804" h="4115" extrusionOk="0">
                      <a:moveTo>
                        <a:pt x="2732" y="1"/>
                      </a:moveTo>
                      <a:cubicBezTo>
                        <a:pt x="2228" y="1"/>
                        <a:pt x="1713" y="188"/>
                        <a:pt x="1295" y="606"/>
                      </a:cubicBezTo>
                      <a:cubicBezTo>
                        <a:pt x="1" y="1901"/>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68"/>
                <p:cNvSpPr/>
                <p:nvPr/>
              </p:nvSpPr>
              <p:spPr>
                <a:xfrm>
                  <a:off x="5488523" y="4205300"/>
                  <a:ext cx="15329" cy="13040"/>
                </a:xfrm>
                <a:custGeom>
                  <a:avLst/>
                  <a:gdLst/>
                  <a:ahLst/>
                  <a:cxnLst/>
                  <a:rect l="l" t="t" r="r" b="b"/>
                  <a:pathLst>
                    <a:path w="1949" h="1658" extrusionOk="0">
                      <a:moveTo>
                        <a:pt x="1114" y="0"/>
                      </a:moveTo>
                      <a:cubicBezTo>
                        <a:pt x="376" y="0"/>
                        <a:pt x="1" y="883"/>
                        <a:pt x="533" y="1416"/>
                      </a:cubicBezTo>
                      <a:cubicBezTo>
                        <a:pt x="700" y="1583"/>
                        <a:pt x="905" y="1657"/>
                        <a:pt x="1106" y="1657"/>
                      </a:cubicBezTo>
                      <a:cubicBezTo>
                        <a:pt x="1531" y="1657"/>
                        <a:pt x="1940" y="1324"/>
                        <a:pt x="1948" y="823"/>
                      </a:cubicBezTo>
                      <a:cubicBezTo>
                        <a:pt x="1948" y="363"/>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9" name="Google Shape;4119;p68"/>
              <p:cNvGrpSpPr/>
              <p:nvPr/>
            </p:nvGrpSpPr>
            <p:grpSpPr>
              <a:xfrm>
                <a:off x="5532575" y="4027197"/>
                <a:ext cx="33308" cy="32262"/>
                <a:chOff x="5532575" y="4027197"/>
                <a:chExt cx="33308" cy="32262"/>
              </a:xfrm>
            </p:grpSpPr>
            <p:sp>
              <p:nvSpPr>
                <p:cNvPr id="4120" name="Google Shape;4120;p68"/>
                <p:cNvSpPr/>
                <p:nvPr/>
              </p:nvSpPr>
              <p:spPr>
                <a:xfrm>
                  <a:off x="5532575" y="4027197"/>
                  <a:ext cx="33308" cy="32262"/>
                </a:xfrm>
                <a:custGeom>
                  <a:avLst/>
                  <a:gdLst/>
                  <a:ahLst/>
                  <a:cxnLst/>
                  <a:rect l="l" t="t" r="r" b="b"/>
                  <a:pathLst>
                    <a:path w="4235" h="4102" extrusionOk="0">
                      <a:moveTo>
                        <a:pt x="1984" y="0"/>
                      </a:moveTo>
                      <a:cubicBezTo>
                        <a:pt x="871" y="49"/>
                        <a:pt x="0" y="1004"/>
                        <a:pt x="37" y="2117"/>
                      </a:cubicBezTo>
                      <a:cubicBezTo>
                        <a:pt x="73" y="3227"/>
                        <a:pt x="980" y="4101"/>
                        <a:pt x="2084" y="4101"/>
                      </a:cubicBezTo>
                      <a:cubicBezTo>
                        <a:pt x="2099" y="4101"/>
                        <a:pt x="2114" y="4101"/>
                        <a:pt x="2130" y="4101"/>
                      </a:cubicBezTo>
                      <a:lnTo>
                        <a:pt x="2275" y="4101"/>
                      </a:lnTo>
                      <a:cubicBezTo>
                        <a:pt x="3375" y="4028"/>
                        <a:pt x="4234" y="3085"/>
                        <a:pt x="4186" y="1984"/>
                      </a:cubicBezTo>
                      <a:cubicBezTo>
                        <a:pt x="4150" y="871"/>
                        <a:pt x="3242" y="0"/>
                        <a:pt x="21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68"/>
                <p:cNvSpPr/>
                <p:nvPr/>
              </p:nvSpPr>
              <p:spPr>
                <a:xfrm>
                  <a:off x="5540661" y="4036792"/>
                  <a:ext cx="15502" cy="13064"/>
                </a:xfrm>
                <a:custGeom>
                  <a:avLst/>
                  <a:gdLst/>
                  <a:ahLst/>
                  <a:cxnLst/>
                  <a:rect l="l" t="t" r="r" b="b"/>
                  <a:pathLst>
                    <a:path w="1971" h="1661" extrusionOk="0">
                      <a:moveTo>
                        <a:pt x="1098" y="1"/>
                      </a:moveTo>
                      <a:cubicBezTo>
                        <a:pt x="1083" y="1"/>
                        <a:pt x="1068" y="1"/>
                        <a:pt x="1053" y="2"/>
                      </a:cubicBezTo>
                      <a:cubicBezTo>
                        <a:pt x="315" y="50"/>
                        <a:pt x="1" y="970"/>
                        <a:pt x="557" y="1453"/>
                      </a:cubicBezTo>
                      <a:cubicBezTo>
                        <a:pt x="721" y="1596"/>
                        <a:pt x="913" y="1660"/>
                        <a:pt x="1100" y="1660"/>
                      </a:cubicBezTo>
                      <a:cubicBezTo>
                        <a:pt x="1548" y="1660"/>
                        <a:pt x="1970" y="1296"/>
                        <a:pt x="1936" y="776"/>
                      </a:cubicBezTo>
                      <a:cubicBezTo>
                        <a:pt x="1901" y="332"/>
                        <a:pt x="1527" y="1"/>
                        <a:pt x="109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2" name="Google Shape;4122;p68"/>
              <p:cNvGrpSpPr/>
              <p:nvPr/>
            </p:nvGrpSpPr>
            <p:grpSpPr>
              <a:xfrm>
                <a:off x="5590706" y="4245348"/>
                <a:ext cx="33497" cy="32270"/>
                <a:chOff x="5590706" y="4245348"/>
                <a:chExt cx="33497" cy="32270"/>
              </a:xfrm>
            </p:grpSpPr>
            <p:sp>
              <p:nvSpPr>
                <p:cNvPr id="4123" name="Google Shape;4123;p68"/>
                <p:cNvSpPr/>
                <p:nvPr/>
              </p:nvSpPr>
              <p:spPr>
                <a:xfrm>
                  <a:off x="5590706" y="4245348"/>
                  <a:ext cx="33497" cy="32270"/>
                </a:xfrm>
                <a:custGeom>
                  <a:avLst/>
                  <a:gdLst/>
                  <a:ahLst/>
                  <a:cxnLst/>
                  <a:rect l="l" t="t" r="r" b="b"/>
                  <a:pathLst>
                    <a:path w="4259" h="4103" extrusionOk="0">
                      <a:moveTo>
                        <a:pt x="2175" y="0"/>
                      </a:moveTo>
                      <a:cubicBezTo>
                        <a:pt x="2160" y="0"/>
                        <a:pt x="2145" y="1"/>
                        <a:pt x="2130" y="1"/>
                      </a:cubicBezTo>
                      <a:lnTo>
                        <a:pt x="1984" y="1"/>
                      </a:lnTo>
                      <a:cubicBezTo>
                        <a:pt x="872" y="49"/>
                        <a:pt x="1" y="993"/>
                        <a:pt x="37" y="2118"/>
                      </a:cubicBezTo>
                      <a:cubicBezTo>
                        <a:pt x="73" y="3228"/>
                        <a:pt x="980" y="4102"/>
                        <a:pt x="2085" y="4102"/>
                      </a:cubicBezTo>
                      <a:cubicBezTo>
                        <a:pt x="2100" y="4102"/>
                        <a:pt x="2115" y="4102"/>
                        <a:pt x="2130" y="4102"/>
                      </a:cubicBezTo>
                      <a:lnTo>
                        <a:pt x="2275" y="4102"/>
                      </a:lnTo>
                      <a:cubicBezTo>
                        <a:pt x="3388" y="4041"/>
                        <a:pt x="4259" y="3098"/>
                        <a:pt x="4222" y="1985"/>
                      </a:cubicBezTo>
                      <a:cubicBezTo>
                        <a:pt x="4175" y="875"/>
                        <a:pt x="3279" y="0"/>
                        <a:pt x="217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68"/>
                <p:cNvSpPr/>
                <p:nvPr/>
              </p:nvSpPr>
              <p:spPr>
                <a:xfrm>
                  <a:off x="5598791" y="4254944"/>
                  <a:ext cx="15408" cy="13048"/>
                </a:xfrm>
                <a:custGeom>
                  <a:avLst/>
                  <a:gdLst/>
                  <a:ahLst/>
                  <a:cxnLst/>
                  <a:rect l="l" t="t" r="r" b="b"/>
                  <a:pathLst>
                    <a:path w="1959" h="1659" extrusionOk="0">
                      <a:moveTo>
                        <a:pt x="1106" y="0"/>
                      </a:moveTo>
                      <a:cubicBezTo>
                        <a:pt x="1085" y="0"/>
                        <a:pt x="1063" y="1"/>
                        <a:pt x="1041" y="3"/>
                      </a:cubicBezTo>
                      <a:cubicBezTo>
                        <a:pt x="303" y="51"/>
                        <a:pt x="1" y="970"/>
                        <a:pt x="557" y="1454"/>
                      </a:cubicBezTo>
                      <a:cubicBezTo>
                        <a:pt x="720" y="1596"/>
                        <a:pt x="909" y="1659"/>
                        <a:pt x="1093" y="1659"/>
                      </a:cubicBezTo>
                      <a:cubicBezTo>
                        <a:pt x="1538" y="1659"/>
                        <a:pt x="1958" y="1290"/>
                        <a:pt x="1924" y="777"/>
                      </a:cubicBezTo>
                      <a:cubicBezTo>
                        <a:pt x="1901" y="339"/>
                        <a:pt x="1538" y="0"/>
                        <a:pt x="110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5" name="Google Shape;4125;p68"/>
              <p:cNvGrpSpPr/>
              <p:nvPr/>
            </p:nvGrpSpPr>
            <p:grpSpPr>
              <a:xfrm>
                <a:off x="5618681" y="4109677"/>
                <a:ext cx="33112" cy="32357"/>
                <a:chOff x="5618681" y="4109677"/>
                <a:chExt cx="33112" cy="32357"/>
              </a:xfrm>
            </p:grpSpPr>
            <p:sp>
              <p:nvSpPr>
                <p:cNvPr id="4126" name="Google Shape;4126;p68"/>
                <p:cNvSpPr/>
                <p:nvPr/>
              </p:nvSpPr>
              <p:spPr>
                <a:xfrm>
                  <a:off x="5618681" y="4109677"/>
                  <a:ext cx="33112" cy="32357"/>
                </a:xfrm>
                <a:custGeom>
                  <a:avLst/>
                  <a:gdLst/>
                  <a:ahLst/>
                  <a:cxnLst/>
                  <a:rect l="l" t="t" r="r" b="b"/>
                  <a:pathLst>
                    <a:path w="4210" h="4114" extrusionOk="0">
                      <a:moveTo>
                        <a:pt x="1984" y="1"/>
                      </a:moveTo>
                      <a:cubicBezTo>
                        <a:pt x="871" y="61"/>
                        <a:pt x="0" y="1005"/>
                        <a:pt x="36" y="2130"/>
                      </a:cubicBezTo>
                      <a:cubicBezTo>
                        <a:pt x="84" y="3235"/>
                        <a:pt x="992" y="4114"/>
                        <a:pt x="2106" y="4114"/>
                      </a:cubicBezTo>
                      <a:cubicBezTo>
                        <a:pt x="2114" y="4114"/>
                        <a:pt x="2121" y="4114"/>
                        <a:pt x="2129" y="4114"/>
                      </a:cubicBezTo>
                      <a:lnTo>
                        <a:pt x="2274" y="4114"/>
                      </a:lnTo>
                      <a:cubicBezTo>
                        <a:pt x="3375" y="4029"/>
                        <a:pt x="4210" y="3086"/>
                        <a:pt x="4173" y="1985"/>
                      </a:cubicBezTo>
                      <a:cubicBezTo>
                        <a:pt x="4137" y="884"/>
                        <a:pt x="3230" y="13"/>
                        <a:pt x="212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68"/>
                <p:cNvSpPr/>
                <p:nvPr/>
              </p:nvSpPr>
              <p:spPr>
                <a:xfrm>
                  <a:off x="5626767" y="4119280"/>
                  <a:ext cx="15494" cy="13056"/>
                </a:xfrm>
                <a:custGeom>
                  <a:avLst/>
                  <a:gdLst/>
                  <a:ahLst/>
                  <a:cxnLst/>
                  <a:rect l="l" t="t" r="r" b="b"/>
                  <a:pathLst>
                    <a:path w="1970" h="1660" extrusionOk="0">
                      <a:moveTo>
                        <a:pt x="1098" y="1"/>
                      </a:moveTo>
                      <a:cubicBezTo>
                        <a:pt x="1083" y="1"/>
                        <a:pt x="1068" y="1"/>
                        <a:pt x="1053" y="2"/>
                      </a:cubicBezTo>
                      <a:cubicBezTo>
                        <a:pt x="315" y="62"/>
                        <a:pt x="0" y="970"/>
                        <a:pt x="557" y="1453"/>
                      </a:cubicBezTo>
                      <a:cubicBezTo>
                        <a:pt x="721" y="1596"/>
                        <a:pt x="913" y="1660"/>
                        <a:pt x="1100" y="1660"/>
                      </a:cubicBezTo>
                      <a:cubicBezTo>
                        <a:pt x="1547" y="1660"/>
                        <a:pt x="1970" y="1296"/>
                        <a:pt x="1936" y="776"/>
                      </a:cubicBezTo>
                      <a:cubicBezTo>
                        <a:pt x="1901" y="332"/>
                        <a:pt x="1527" y="1"/>
                        <a:pt x="109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8" name="Google Shape;4128;p68"/>
              <p:cNvGrpSpPr/>
              <p:nvPr/>
            </p:nvGrpSpPr>
            <p:grpSpPr>
              <a:xfrm>
                <a:off x="5479298" y="4128262"/>
                <a:ext cx="31405" cy="26906"/>
                <a:chOff x="5479298" y="4128262"/>
                <a:chExt cx="31405" cy="26906"/>
              </a:xfrm>
            </p:grpSpPr>
            <p:sp>
              <p:nvSpPr>
                <p:cNvPr id="4129" name="Google Shape;4129;p68"/>
                <p:cNvSpPr/>
                <p:nvPr/>
              </p:nvSpPr>
              <p:spPr>
                <a:xfrm>
                  <a:off x="5479298" y="4128262"/>
                  <a:ext cx="31405" cy="26906"/>
                </a:xfrm>
                <a:custGeom>
                  <a:avLst/>
                  <a:gdLst/>
                  <a:ahLst/>
                  <a:cxnLst/>
                  <a:rect l="l" t="t" r="r" b="b"/>
                  <a:pathLst>
                    <a:path w="3993" h="3421" extrusionOk="0">
                      <a:moveTo>
                        <a:pt x="2273" y="1"/>
                      </a:moveTo>
                      <a:cubicBezTo>
                        <a:pt x="1853" y="1"/>
                        <a:pt x="1425" y="157"/>
                        <a:pt x="1077" y="505"/>
                      </a:cubicBezTo>
                      <a:cubicBezTo>
                        <a:pt x="0" y="1582"/>
                        <a:pt x="762" y="3420"/>
                        <a:pt x="2287" y="3420"/>
                      </a:cubicBezTo>
                      <a:cubicBezTo>
                        <a:pt x="3230" y="3420"/>
                        <a:pt x="3992" y="2658"/>
                        <a:pt x="3992" y="1715"/>
                      </a:cubicBezTo>
                      <a:cubicBezTo>
                        <a:pt x="3992" y="683"/>
                        <a:pt x="3150"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68"/>
                <p:cNvSpPr/>
                <p:nvPr/>
              </p:nvSpPr>
              <p:spPr>
                <a:xfrm>
                  <a:off x="5493471" y="4137936"/>
                  <a:ext cx="7621" cy="7621"/>
                </a:xfrm>
                <a:custGeom>
                  <a:avLst/>
                  <a:gdLst/>
                  <a:ahLst/>
                  <a:cxnLst/>
                  <a:rect l="l" t="t" r="r" b="b"/>
                  <a:pathLst>
                    <a:path w="969" h="969" extrusionOk="0">
                      <a:moveTo>
                        <a:pt x="485" y="1"/>
                      </a:moveTo>
                      <a:cubicBezTo>
                        <a:pt x="218" y="1"/>
                        <a:pt x="1" y="218"/>
                        <a:pt x="1" y="485"/>
                      </a:cubicBezTo>
                      <a:cubicBezTo>
                        <a:pt x="1" y="751"/>
                        <a:pt x="218" y="968"/>
                        <a:pt x="485" y="968"/>
                      </a:cubicBezTo>
                      <a:cubicBezTo>
                        <a:pt x="751" y="968"/>
                        <a:pt x="968" y="751"/>
                        <a:pt x="968" y="485"/>
                      </a:cubicBezTo>
                      <a:cubicBezTo>
                        <a:pt x="968"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1" name="Google Shape;4131;p68"/>
              <p:cNvGrpSpPr/>
              <p:nvPr/>
            </p:nvGrpSpPr>
            <p:grpSpPr>
              <a:xfrm>
                <a:off x="5582903" y="4180116"/>
                <a:ext cx="31499" cy="26898"/>
                <a:chOff x="5582903" y="4180116"/>
                <a:chExt cx="31499" cy="26898"/>
              </a:xfrm>
            </p:grpSpPr>
            <p:sp>
              <p:nvSpPr>
                <p:cNvPr id="4132" name="Google Shape;4132;p68"/>
                <p:cNvSpPr/>
                <p:nvPr/>
              </p:nvSpPr>
              <p:spPr>
                <a:xfrm>
                  <a:off x="5582903" y="4180116"/>
                  <a:ext cx="31499" cy="26898"/>
                </a:xfrm>
                <a:custGeom>
                  <a:avLst/>
                  <a:gdLst/>
                  <a:ahLst/>
                  <a:cxnLst/>
                  <a:rect l="l" t="t" r="r" b="b"/>
                  <a:pathLst>
                    <a:path w="4005" h="3420" extrusionOk="0">
                      <a:moveTo>
                        <a:pt x="2276" y="1"/>
                      </a:moveTo>
                      <a:cubicBezTo>
                        <a:pt x="1855" y="1"/>
                        <a:pt x="1425" y="156"/>
                        <a:pt x="1077" y="505"/>
                      </a:cubicBezTo>
                      <a:cubicBezTo>
                        <a:pt x="1" y="1581"/>
                        <a:pt x="763" y="3420"/>
                        <a:pt x="2287" y="3420"/>
                      </a:cubicBezTo>
                      <a:cubicBezTo>
                        <a:pt x="3231" y="3420"/>
                        <a:pt x="4005" y="2658"/>
                        <a:pt x="4005" y="1714"/>
                      </a:cubicBezTo>
                      <a:cubicBezTo>
                        <a:pt x="4005"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68"/>
                <p:cNvSpPr/>
                <p:nvPr/>
              </p:nvSpPr>
              <p:spPr>
                <a:xfrm>
                  <a:off x="5597084" y="4189790"/>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4" name="Google Shape;4134;p68"/>
            <p:cNvGrpSpPr/>
            <p:nvPr/>
          </p:nvGrpSpPr>
          <p:grpSpPr>
            <a:xfrm>
              <a:off x="3977681" y="3230323"/>
              <a:ext cx="94584" cy="84085"/>
              <a:chOff x="3977681" y="3230323"/>
              <a:chExt cx="94584" cy="84085"/>
            </a:xfrm>
          </p:grpSpPr>
          <p:grpSp>
            <p:nvGrpSpPr>
              <p:cNvPr id="4135" name="Google Shape;4135;p68"/>
              <p:cNvGrpSpPr/>
              <p:nvPr/>
            </p:nvGrpSpPr>
            <p:grpSpPr>
              <a:xfrm>
                <a:off x="4000135" y="3243041"/>
                <a:ext cx="59570" cy="57186"/>
                <a:chOff x="4000135" y="3243041"/>
                <a:chExt cx="59570" cy="57186"/>
              </a:xfrm>
            </p:grpSpPr>
            <p:sp>
              <p:nvSpPr>
                <p:cNvPr id="4136" name="Google Shape;4136;p68"/>
                <p:cNvSpPr/>
                <p:nvPr/>
              </p:nvSpPr>
              <p:spPr>
                <a:xfrm>
                  <a:off x="4000135" y="3243041"/>
                  <a:ext cx="59570" cy="57092"/>
                </a:xfrm>
                <a:custGeom>
                  <a:avLst/>
                  <a:gdLst/>
                  <a:ahLst/>
                  <a:cxnLst/>
                  <a:rect l="l" t="t" r="r" b="b"/>
                  <a:pathLst>
                    <a:path w="7574" h="7259" fill="none" extrusionOk="0">
                      <a:moveTo>
                        <a:pt x="1" y="2323"/>
                      </a:moveTo>
                      <a:lnTo>
                        <a:pt x="2577" y="7259"/>
                      </a:lnTo>
                      <a:lnTo>
                        <a:pt x="7573" y="4114"/>
                      </a:lnTo>
                      <a:lnTo>
                        <a:pt x="5541" y="1"/>
                      </a:lnTo>
                      <a:lnTo>
                        <a:pt x="352" y="232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8"/>
                <p:cNvSpPr/>
                <p:nvPr/>
              </p:nvSpPr>
              <p:spPr>
                <a:xfrm>
                  <a:off x="4024210" y="3246847"/>
                  <a:ext cx="15706" cy="53380"/>
                </a:xfrm>
                <a:custGeom>
                  <a:avLst/>
                  <a:gdLst/>
                  <a:ahLst/>
                  <a:cxnLst/>
                  <a:rect l="l" t="t" r="r" b="b"/>
                  <a:pathLst>
                    <a:path w="1997" h="6787" fill="none" extrusionOk="0">
                      <a:moveTo>
                        <a:pt x="0" y="6787"/>
                      </a:moveTo>
                      <a:lnTo>
                        <a:pt x="199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8"/>
                <p:cNvSpPr/>
                <p:nvPr/>
              </p:nvSpPr>
              <p:spPr>
                <a:xfrm>
                  <a:off x="4002896" y="3261311"/>
                  <a:ext cx="56809" cy="14086"/>
                </a:xfrm>
                <a:custGeom>
                  <a:avLst/>
                  <a:gdLst/>
                  <a:ahLst/>
                  <a:cxnLst/>
                  <a:rect l="l" t="t" r="r" b="b"/>
                  <a:pathLst>
                    <a:path w="7223" h="1791" fill="none" extrusionOk="0">
                      <a:moveTo>
                        <a:pt x="7222" y="1791"/>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9" name="Google Shape;4139;p68"/>
              <p:cNvGrpSpPr/>
              <p:nvPr/>
            </p:nvGrpSpPr>
            <p:grpSpPr>
              <a:xfrm>
                <a:off x="3977681" y="3245872"/>
                <a:ext cx="37783" cy="32380"/>
                <a:chOff x="3977681" y="3245872"/>
                <a:chExt cx="37783" cy="32380"/>
              </a:xfrm>
            </p:grpSpPr>
            <p:sp>
              <p:nvSpPr>
                <p:cNvPr id="4140" name="Google Shape;4140;p68"/>
                <p:cNvSpPr/>
                <p:nvPr/>
              </p:nvSpPr>
              <p:spPr>
                <a:xfrm>
                  <a:off x="3977681" y="3245872"/>
                  <a:ext cx="37783" cy="32380"/>
                </a:xfrm>
                <a:custGeom>
                  <a:avLst/>
                  <a:gdLst/>
                  <a:ahLst/>
                  <a:cxnLst/>
                  <a:rect l="l" t="t" r="r" b="b"/>
                  <a:pathLst>
                    <a:path w="4804" h="4117" extrusionOk="0">
                      <a:moveTo>
                        <a:pt x="2726" y="1"/>
                      </a:moveTo>
                      <a:cubicBezTo>
                        <a:pt x="2219" y="1"/>
                        <a:pt x="1703" y="189"/>
                        <a:pt x="1283" y="608"/>
                      </a:cubicBezTo>
                      <a:cubicBezTo>
                        <a:pt x="1" y="1903"/>
                        <a:pt x="908" y="4117"/>
                        <a:pt x="2747" y="4117"/>
                      </a:cubicBezTo>
                      <a:cubicBezTo>
                        <a:pt x="3872" y="4104"/>
                        <a:pt x="4791" y="3185"/>
                        <a:pt x="4803" y="2060"/>
                      </a:cubicBezTo>
                      <a:cubicBezTo>
                        <a:pt x="4795" y="818"/>
                        <a:pt x="3782" y="1"/>
                        <a:pt x="272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8"/>
                <p:cNvSpPr/>
                <p:nvPr/>
              </p:nvSpPr>
              <p:spPr>
                <a:xfrm>
                  <a:off x="3992718" y="3255507"/>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2" name="Google Shape;4142;p68"/>
              <p:cNvGrpSpPr/>
              <p:nvPr/>
            </p:nvGrpSpPr>
            <p:grpSpPr>
              <a:xfrm>
                <a:off x="4040860" y="3262672"/>
                <a:ext cx="31405" cy="27001"/>
                <a:chOff x="4040860" y="3262672"/>
                <a:chExt cx="31405" cy="27001"/>
              </a:xfrm>
            </p:grpSpPr>
            <p:sp>
              <p:nvSpPr>
                <p:cNvPr id="4143" name="Google Shape;4143;p68"/>
                <p:cNvSpPr/>
                <p:nvPr/>
              </p:nvSpPr>
              <p:spPr>
                <a:xfrm>
                  <a:off x="4040860" y="3262672"/>
                  <a:ext cx="31405" cy="27001"/>
                </a:xfrm>
                <a:custGeom>
                  <a:avLst/>
                  <a:gdLst/>
                  <a:ahLst/>
                  <a:cxnLst/>
                  <a:rect l="l" t="t" r="r" b="b"/>
                  <a:pathLst>
                    <a:path w="3993" h="3433" extrusionOk="0">
                      <a:moveTo>
                        <a:pt x="2272" y="1"/>
                      </a:moveTo>
                      <a:cubicBezTo>
                        <a:pt x="1853" y="1"/>
                        <a:pt x="1425" y="157"/>
                        <a:pt x="1077" y="505"/>
                      </a:cubicBezTo>
                      <a:cubicBezTo>
                        <a:pt x="0" y="1581"/>
                        <a:pt x="762" y="3420"/>
                        <a:pt x="2286" y="3432"/>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8"/>
                <p:cNvSpPr/>
                <p:nvPr/>
              </p:nvSpPr>
              <p:spPr>
                <a:xfrm>
                  <a:off x="4054938" y="3272346"/>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5" name="Google Shape;4145;p68"/>
              <p:cNvGrpSpPr/>
              <p:nvPr/>
            </p:nvGrpSpPr>
            <p:grpSpPr>
              <a:xfrm>
                <a:off x="4021072" y="3230323"/>
                <a:ext cx="31397" cy="26906"/>
                <a:chOff x="4021072" y="3230323"/>
                <a:chExt cx="31397" cy="26906"/>
              </a:xfrm>
            </p:grpSpPr>
            <p:sp>
              <p:nvSpPr>
                <p:cNvPr id="4146" name="Google Shape;4146;p68"/>
                <p:cNvSpPr/>
                <p:nvPr/>
              </p:nvSpPr>
              <p:spPr>
                <a:xfrm>
                  <a:off x="4021072" y="3230323"/>
                  <a:ext cx="31397" cy="26906"/>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8"/>
                <p:cNvSpPr/>
                <p:nvPr/>
              </p:nvSpPr>
              <p:spPr>
                <a:xfrm>
                  <a:off x="4035245" y="323999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8" name="Google Shape;4148;p68"/>
              <p:cNvGrpSpPr/>
              <p:nvPr/>
            </p:nvGrpSpPr>
            <p:grpSpPr>
              <a:xfrm>
                <a:off x="4001472" y="3287462"/>
                <a:ext cx="31499" cy="26945"/>
                <a:chOff x="4001472" y="3287462"/>
                <a:chExt cx="31499" cy="26945"/>
              </a:xfrm>
            </p:grpSpPr>
            <p:sp>
              <p:nvSpPr>
                <p:cNvPr id="4149" name="Google Shape;4149;p68"/>
                <p:cNvSpPr/>
                <p:nvPr/>
              </p:nvSpPr>
              <p:spPr>
                <a:xfrm>
                  <a:off x="4001472" y="3287462"/>
                  <a:ext cx="31499" cy="26945"/>
                </a:xfrm>
                <a:custGeom>
                  <a:avLst/>
                  <a:gdLst/>
                  <a:ahLst/>
                  <a:cxnLst/>
                  <a:rect l="l" t="t" r="r" b="b"/>
                  <a:pathLst>
                    <a:path w="4005" h="3426" extrusionOk="0">
                      <a:moveTo>
                        <a:pt x="2276" y="1"/>
                      </a:moveTo>
                      <a:cubicBezTo>
                        <a:pt x="1854" y="1"/>
                        <a:pt x="1425" y="158"/>
                        <a:pt x="1077" y="510"/>
                      </a:cubicBezTo>
                      <a:cubicBezTo>
                        <a:pt x="0" y="1587"/>
                        <a:pt x="762" y="3425"/>
                        <a:pt x="2286" y="3425"/>
                      </a:cubicBezTo>
                      <a:cubicBezTo>
                        <a:pt x="3230" y="3425"/>
                        <a:pt x="3992" y="2663"/>
                        <a:pt x="4004" y="1720"/>
                      </a:cubicBezTo>
                      <a:cubicBezTo>
                        <a:pt x="4004" y="688"/>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68"/>
                <p:cNvSpPr/>
                <p:nvPr/>
              </p:nvSpPr>
              <p:spPr>
                <a:xfrm>
                  <a:off x="4014410" y="3297175"/>
                  <a:ext cx="8856" cy="7590"/>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06"/>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51" name="Google Shape;4151;p68"/>
            <p:cNvGrpSpPr/>
            <p:nvPr/>
          </p:nvGrpSpPr>
          <p:grpSpPr>
            <a:xfrm>
              <a:off x="4084715" y="3258865"/>
              <a:ext cx="184961" cy="137268"/>
              <a:chOff x="4084715" y="3258865"/>
              <a:chExt cx="184961" cy="137268"/>
            </a:xfrm>
          </p:grpSpPr>
          <p:grpSp>
            <p:nvGrpSpPr>
              <p:cNvPr id="4152" name="Google Shape;4152;p68"/>
              <p:cNvGrpSpPr/>
              <p:nvPr/>
            </p:nvGrpSpPr>
            <p:grpSpPr>
              <a:xfrm>
                <a:off x="4107453" y="3271583"/>
                <a:ext cx="153470" cy="110275"/>
                <a:chOff x="4107453" y="3271583"/>
                <a:chExt cx="153470" cy="110275"/>
              </a:xfrm>
            </p:grpSpPr>
            <p:sp>
              <p:nvSpPr>
                <p:cNvPr id="4153" name="Google Shape;4153;p68"/>
                <p:cNvSpPr/>
                <p:nvPr/>
              </p:nvSpPr>
              <p:spPr>
                <a:xfrm>
                  <a:off x="4107453" y="3271583"/>
                  <a:ext cx="153470" cy="110275"/>
                </a:xfrm>
                <a:custGeom>
                  <a:avLst/>
                  <a:gdLst/>
                  <a:ahLst/>
                  <a:cxnLst/>
                  <a:rect l="l" t="t" r="r" b="b"/>
                  <a:pathLst>
                    <a:path w="19513" h="14021" fill="none" extrusionOk="0">
                      <a:moveTo>
                        <a:pt x="19513" y="14021"/>
                      </a:moveTo>
                      <a:lnTo>
                        <a:pt x="14844" y="968"/>
                      </a:lnTo>
                      <a:lnTo>
                        <a:pt x="5674" y="1"/>
                      </a:lnTo>
                      <a:lnTo>
                        <a:pt x="1" y="968"/>
                      </a:lnTo>
                      <a:lnTo>
                        <a:pt x="8977" y="2674"/>
                      </a:lnTo>
                      <a:lnTo>
                        <a:pt x="14360" y="10102"/>
                      </a:lnTo>
                      <a:lnTo>
                        <a:pt x="19029" y="140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68"/>
                <p:cNvSpPr/>
                <p:nvPr/>
              </p:nvSpPr>
              <p:spPr>
                <a:xfrm>
                  <a:off x="4155886" y="3271968"/>
                  <a:ext cx="22171" cy="20559"/>
                </a:xfrm>
                <a:custGeom>
                  <a:avLst/>
                  <a:gdLst/>
                  <a:ahLst/>
                  <a:cxnLst/>
                  <a:rect l="l" t="t" r="r" b="b"/>
                  <a:pathLst>
                    <a:path w="2819" h="2614" fill="none" extrusionOk="0">
                      <a:moveTo>
                        <a:pt x="2819" y="2613"/>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68"/>
                <p:cNvSpPr/>
                <p:nvPr/>
              </p:nvSpPr>
              <p:spPr>
                <a:xfrm>
                  <a:off x="4178049" y="3279196"/>
                  <a:ext cx="42345" cy="13331"/>
                </a:xfrm>
                <a:custGeom>
                  <a:avLst/>
                  <a:gdLst/>
                  <a:ahLst/>
                  <a:cxnLst/>
                  <a:rect l="l" t="t" r="r" b="b"/>
                  <a:pathLst>
                    <a:path w="5384" h="1695" fill="none" extrusionOk="0">
                      <a:moveTo>
                        <a:pt x="1" y="1694"/>
                      </a:moveTo>
                      <a:lnTo>
                        <a:pt x="538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68"/>
                <p:cNvSpPr/>
                <p:nvPr/>
              </p:nvSpPr>
              <p:spPr>
                <a:xfrm>
                  <a:off x="4220387" y="3279196"/>
                  <a:ext cx="8" cy="71745"/>
                </a:xfrm>
                <a:custGeom>
                  <a:avLst/>
                  <a:gdLst/>
                  <a:ahLst/>
                  <a:cxnLst/>
                  <a:rect l="l" t="t" r="r" b="b"/>
                  <a:pathLst>
                    <a:path w="1" h="9122" fill="none" extrusionOk="0">
                      <a:moveTo>
                        <a:pt x="1" y="0"/>
                      </a:moveTo>
                      <a:lnTo>
                        <a:pt x="1" y="91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7" name="Google Shape;4157;p68"/>
              <p:cNvGrpSpPr/>
              <p:nvPr/>
            </p:nvGrpSpPr>
            <p:grpSpPr>
              <a:xfrm>
                <a:off x="4136947" y="3258865"/>
                <a:ext cx="31499" cy="27001"/>
                <a:chOff x="4136947" y="3258865"/>
                <a:chExt cx="31499" cy="27001"/>
              </a:xfrm>
            </p:grpSpPr>
            <p:sp>
              <p:nvSpPr>
                <p:cNvPr id="4158" name="Google Shape;4158;p68"/>
                <p:cNvSpPr/>
                <p:nvPr/>
              </p:nvSpPr>
              <p:spPr>
                <a:xfrm>
                  <a:off x="4136947" y="3258865"/>
                  <a:ext cx="31499" cy="27001"/>
                </a:xfrm>
                <a:custGeom>
                  <a:avLst/>
                  <a:gdLst/>
                  <a:ahLst/>
                  <a:cxnLst/>
                  <a:rect l="l" t="t" r="r" b="b"/>
                  <a:pathLst>
                    <a:path w="4005" h="3433" extrusionOk="0">
                      <a:moveTo>
                        <a:pt x="2285" y="1"/>
                      </a:moveTo>
                      <a:cubicBezTo>
                        <a:pt x="1866" y="1"/>
                        <a:pt x="1438" y="157"/>
                        <a:pt x="1090" y="505"/>
                      </a:cubicBezTo>
                      <a:cubicBezTo>
                        <a:pt x="1" y="1581"/>
                        <a:pt x="775" y="3432"/>
                        <a:pt x="2299" y="3432"/>
                      </a:cubicBezTo>
                      <a:cubicBezTo>
                        <a:pt x="3243" y="3420"/>
                        <a:pt x="4005" y="2658"/>
                        <a:pt x="4005" y="1715"/>
                      </a:cubicBezTo>
                      <a:cubicBezTo>
                        <a:pt x="4005"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68"/>
                <p:cNvSpPr/>
                <p:nvPr/>
              </p:nvSpPr>
              <p:spPr>
                <a:xfrm>
                  <a:off x="4151222" y="3268539"/>
                  <a:ext cx="7621" cy="7621"/>
                </a:xfrm>
                <a:custGeom>
                  <a:avLst/>
                  <a:gdLst/>
                  <a:ahLst/>
                  <a:cxnLst/>
                  <a:rect l="l" t="t" r="r" b="b"/>
                  <a:pathLst>
                    <a:path w="969" h="969" extrusionOk="0">
                      <a:moveTo>
                        <a:pt x="484" y="1"/>
                      </a:moveTo>
                      <a:cubicBezTo>
                        <a:pt x="206" y="1"/>
                        <a:pt x="0" y="218"/>
                        <a:pt x="0" y="485"/>
                      </a:cubicBezTo>
                      <a:cubicBezTo>
                        <a:pt x="0" y="751"/>
                        <a:pt x="206"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0" name="Google Shape;4160;p68"/>
              <p:cNvGrpSpPr/>
              <p:nvPr/>
            </p:nvGrpSpPr>
            <p:grpSpPr>
              <a:xfrm>
                <a:off x="4084715" y="3266478"/>
                <a:ext cx="31468" cy="26898"/>
                <a:chOff x="4084715" y="3266478"/>
                <a:chExt cx="31468" cy="26898"/>
              </a:xfrm>
            </p:grpSpPr>
            <p:sp>
              <p:nvSpPr>
                <p:cNvPr id="4161" name="Google Shape;4161;p68"/>
                <p:cNvSpPr/>
                <p:nvPr/>
              </p:nvSpPr>
              <p:spPr>
                <a:xfrm>
                  <a:off x="4084715" y="3266478"/>
                  <a:ext cx="31468" cy="26898"/>
                </a:xfrm>
                <a:custGeom>
                  <a:avLst/>
                  <a:gdLst/>
                  <a:ahLst/>
                  <a:cxnLst/>
                  <a:rect l="l" t="t" r="r" b="b"/>
                  <a:pathLst>
                    <a:path w="4001" h="3420" extrusionOk="0">
                      <a:moveTo>
                        <a:pt x="2279" y="1"/>
                      </a:moveTo>
                      <a:cubicBezTo>
                        <a:pt x="1859" y="1"/>
                        <a:pt x="1429" y="157"/>
                        <a:pt x="1077" y="505"/>
                      </a:cubicBezTo>
                      <a:cubicBezTo>
                        <a:pt x="1" y="1581"/>
                        <a:pt x="763" y="3420"/>
                        <a:pt x="2287" y="3420"/>
                      </a:cubicBezTo>
                      <a:cubicBezTo>
                        <a:pt x="3231" y="3420"/>
                        <a:pt x="3993" y="2658"/>
                        <a:pt x="3993" y="1726"/>
                      </a:cubicBezTo>
                      <a:cubicBezTo>
                        <a:pt x="4001" y="686"/>
                        <a:pt x="3161" y="1"/>
                        <a:pt x="227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68"/>
                <p:cNvSpPr/>
                <p:nvPr/>
              </p:nvSpPr>
              <p:spPr>
                <a:xfrm>
                  <a:off x="4098896" y="3276152"/>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3" name="Google Shape;4163;p68"/>
              <p:cNvGrpSpPr/>
              <p:nvPr/>
            </p:nvGrpSpPr>
            <p:grpSpPr>
              <a:xfrm>
                <a:off x="4159213" y="3279849"/>
                <a:ext cx="31405" cy="26945"/>
                <a:chOff x="4159213" y="3279849"/>
                <a:chExt cx="31405" cy="26945"/>
              </a:xfrm>
            </p:grpSpPr>
            <p:sp>
              <p:nvSpPr>
                <p:cNvPr id="4164" name="Google Shape;4164;p68"/>
                <p:cNvSpPr/>
                <p:nvPr/>
              </p:nvSpPr>
              <p:spPr>
                <a:xfrm>
                  <a:off x="4159213" y="3279849"/>
                  <a:ext cx="31405" cy="26945"/>
                </a:xfrm>
                <a:custGeom>
                  <a:avLst/>
                  <a:gdLst/>
                  <a:ahLst/>
                  <a:cxnLst/>
                  <a:rect l="l" t="t" r="r" b="b"/>
                  <a:pathLst>
                    <a:path w="3993" h="3426" extrusionOk="0">
                      <a:moveTo>
                        <a:pt x="2273" y="1"/>
                      </a:moveTo>
                      <a:cubicBezTo>
                        <a:pt x="1853" y="1"/>
                        <a:pt x="1425" y="158"/>
                        <a:pt x="1077" y="510"/>
                      </a:cubicBezTo>
                      <a:cubicBezTo>
                        <a:pt x="1" y="1587"/>
                        <a:pt x="763" y="3426"/>
                        <a:pt x="2287" y="3426"/>
                      </a:cubicBezTo>
                      <a:cubicBezTo>
                        <a:pt x="3230" y="3426"/>
                        <a:pt x="3992" y="2663"/>
                        <a:pt x="3992" y="1720"/>
                      </a:cubicBezTo>
                      <a:cubicBezTo>
                        <a:pt x="3992" y="689"/>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68"/>
                <p:cNvSpPr/>
                <p:nvPr/>
              </p:nvSpPr>
              <p:spPr>
                <a:xfrm>
                  <a:off x="4173385" y="3289570"/>
                  <a:ext cx="7621" cy="7613"/>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6" name="Google Shape;4166;p68"/>
              <p:cNvGrpSpPr/>
              <p:nvPr/>
            </p:nvGrpSpPr>
            <p:grpSpPr>
              <a:xfrm>
                <a:off x="4201550" y="3266502"/>
                <a:ext cx="31405" cy="26883"/>
                <a:chOff x="4201550" y="3266502"/>
                <a:chExt cx="31405" cy="26883"/>
              </a:xfrm>
            </p:grpSpPr>
            <p:sp>
              <p:nvSpPr>
                <p:cNvPr id="4167" name="Google Shape;4167;p68"/>
                <p:cNvSpPr/>
                <p:nvPr/>
              </p:nvSpPr>
              <p:spPr>
                <a:xfrm>
                  <a:off x="4201550" y="3266502"/>
                  <a:ext cx="31405" cy="26883"/>
                </a:xfrm>
                <a:custGeom>
                  <a:avLst/>
                  <a:gdLst/>
                  <a:ahLst/>
                  <a:cxnLst/>
                  <a:rect l="l" t="t" r="r" b="b"/>
                  <a:pathLst>
                    <a:path w="3993" h="3418" extrusionOk="0">
                      <a:moveTo>
                        <a:pt x="2266" y="1"/>
                      </a:moveTo>
                      <a:cubicBezTo>
                        <a:pt x="1849" y="1"/>
                        <a:pt x="1423" y="155"/>
                        <a:pt x="1077" y="502"/>
                      </a:cubicBezTo>
                      <a:cubicBezTo>
                        <a:pt x="1" y="1566"/>
                        <a:pt x="751" y="3417"/>
                        <a:pt x="2275" y="3417"/>
                      </a:cubicBezTo>
                      <a:cubicBezTo>
                        <a:pt x="2282" y="3417"/>
                        <a:pt x="2290" y="3417"/>
                        <a:pt x="2297" y="3417"/>
                      </a:cubicBezTo>
                      <a:cubicBezTo>
                        <a:pt x="3230" y="3417"/>
                        <a:pt x="3993" y="2660"/>
                        <a:pt x="3993" y="1723"/>
                      </a:cubicBezTo>
                      <a:cubicBezTo>
                        <a:pt x="3993" y="689"/>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68"/>
                <p:cNvSpPr/>
                <p:nvPr/>
              </p:nvSpPr>
              <p:spPr>
                <a:xfrm>
                  <a:off x="4214331" y="3276247"/>
                  <a:ext cx="8919" cy="7582"/>
                </a:xfrm>
                <a:custGeom>
                  <a:avLst/>
                  <a:gdLst/>
                  <a:ahLst/>
                  <a:cxnLst/>
                  <a:rect l="l" t="t" r="r" b="b"/>
                  <a:pathLst>
                    <a:path w="1134" h="964" extrusionOk="0">
                      <a:moveTo>
                        <a:pt x="635" y="0"/>
                      </a:moveTo>
                      <a:cubicBezTo>
                        <a:pt x="209" y="0"/>
                        <a:pt x="0" y="512"/>
                        <a:pt x="311" y="823"/>
                      </a:cubicBezTo>
                      <a:cubicBezTo>
                        <a:pt x="408" y="920"/>
                        <a:pt x="528" y="964"/>
                        <a:pt x="646" y="964"/>
                      </a:cubicBezTo>
                      <a:cubicBezTo>
                        <a:pt x="895" y="964"/>
                        <a:pt x="1134" y="771"/>
                        <a:pt x="1134" y="484"/>
                      </a:cubicBezTo>
                      <a:cubicBezTo>
                        <a:pt x="1134" y="206"/>
                        <a:pt x="916" y="0"/>
                        <a:pt x="650" y="0"/>
                      </a:cubicBezTo>
                      <a:cubicBezTo>
                        <a:pt x="645" y="0"/>
                        <a:pt x="640" y="0"/>
                        <a:pt x="6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9" name="Google Shape;4169;p68"/>
              <p:cNvGrpSpPr/>
              <p:nvPr/>
            </p:nvGrpSpPr>
            <p:grpSpPr>
              <a:xfrm>
                <a:off x="4201550" y="3338278"/>
                <a:ext cx="31405" cy="26930"/>
                <a:chOff x="4201550" y="3338278"/>
                <a:chExt cx="31405" cy="26930"/>
              </a:xfrm>
            </p:grpSpPr>
            <p:sp>
              <p:nvSpPr>
                <p:cNvPr id="4170" name="Google Shape;4170;p68"/>
                <p:cNvSpPr/>
                <p:nvPr/>
              </p:nvSpPr>
              <p:spPr>
                <a:xfrm>
                  <a:off x="4201550" y="3338278"/>
                  <a:ext cx="31405" cy="26930"/>
                </a:xfrm>
                <a:custGeom>
                  <a:avLst/>
                  <a:gdLst/>
                  <a:ahLst/>
                  <a:cxnLst/>
                  <a:rect l="l" t="t" r="r" b="b"/>
                  <a:pathLst>
                    <a:path w="3993" h="3424" extrusionOk="0">
                      <a:moveTo>
                        <a:pt x="2266" y="1"/>
                      </a:moveTo>
                      <a:cubicBezTo>
                        <a:pt x="1848" y="1"/>
                        <a:pt x="1423" y="154"/>
                        <a:pt x="1077" y="497"/>
                      </a:cubicBezTo>
                      <a:cubicBezTo>
                        <a:pt x="1" y="1573"/>
                        <a:pt x="751" y="3412"/>
                        <a:pt x="2275" y="3424"/>
                      </a:cubicBezTo>
                      <a:cubicBezTo>
                        <a:pt x="3218" y="3424"/>
                        <a:pt x="3993" y="2662"/>
                        <a:pt x="3993" y="1718"/>
                      </a:cubicBezTo>
                      <a:cubicBezTo>
                        <a:pt x="3993" y="684"/>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68"/>
                <p:cNvSpPr/>
                <p:nvPr/>
              </p:nvSpPr>
              <p:spPr>
                <a:xfrm>
                  <a:off x="4214331" y="3347976"/>
                  <a:ext cx="8919" cy="7590"/>
                </a:xfrm>
                <a:custGeom>
                  <a:avLst/>
                  <a:gdLst/>
                  <a:ahLst/>
                  <a:cxnLst/>
                  <a:rect l="l" t="t" r="r" b="b"/>
                  <a:pathLst>
                    <a:path w="1134" h="965" extrusionOk="0">
                      <a:moveTo>
                        <a:pt x="671" y="1"/>
                      </a:moveTo>
                      <a:cubicBezTo>
                        <a:pt x="664" y="1"/>
                        <a:pt x="657" y="1"/>
                        <a:pt x="650" y="1"/>
                      </a:cubicBezTo>
                      <a:cubicBezTo>
                        <a:pt x="645" y="1"/>
                        <a:pt x="640" y="1"/>
                        <a:pt x="635" y="1"/>
                      </a:cubicBezTo>
                      <a:cubicBezTo>
                        <a:pt x="209" y="1"/>
                        <a:pt x="0" y="513"/>
                        <a:pt x="311" y="824"/>
                      </a:cubicBezTo>
                      <a:cubicBezTo>
                        <a:pt x="408" y="921"/>
                        <a:pt x="528" y="965"/>
                        <a:pt x="646" y="965"/>
                      </a:cubicBezTo>
                      <a:cubicBezTo>
                        <a:pt x="895" y="965"/>
                        <a:pt x="1134" y="772"/>
                        <a:pt x="1134" y="485"/>
                      </a:cubicBezTo>
                      <a:cubicBezTo>
                        <a:pt x="1134" y="214"/>
                        <a:pt x="927" y="1"/>
                        <a:pt x="67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2" name="Google Shape;4172;p68"/>
              <p:cNvGrpSpPr/>
              <p:nvPr/>
            </p:nvGrpSpPr>
            <p:grpSpPr>
              <a:xfrm>
                <a:off x="4238272" y="3369132"/>
                <a:ext cx="31405" cy="27001"/>
                <a:chOff x="4238272" y="3369132"/>
                <a:chExt cx="31405" cy="27001"/>
              </a:xfrm>
            </p:grpSpPr>
            <p:sp>
              <p:nvSpPr>
                <p:cNvPr id="4173" name="Google Shape;4173;p68"/>
                <p:cNvSpPr/>
                <p:nvPr/>
              </p:nvSpPr>
              <p:spPr>
                <a:xfrm>
                  <a:off x="4238272" y="3369132"/>
                  <a:ext cx="31405" cy="27001"/>
                </a:xfrm>
                <a:custGeom>
                  <a:avLst/>
                  <a:gdLst/>
                  <a:ahLst/>
                  <a:cxnLst/>
                  <a:rect l="l" t="t" r="r" b="b"/>
                  <a:pathLst>
                    <a:path w="3993" h="3433" extrusionOk="0">
                      <a:moveTo>
                        <a:pt x="2273" y="1"/>
                      </a:moveTo>
                      <a:cubicBezTo>
                        <a:pt x="1854" y="1"/>
                        <a:pt x="1426" y="157"/>
                        <a:pt x="1078"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68"/>
                <p:cNvSpPr/>
                <p:nvPr/>
              </p:nvSpPr>
              <p:spPr>
                <a:xfrm>
                  <a:off x="4251217" y="3378806"/>
                  <a:ext cx="8856" cy="7605"/>
                </a:xfrm>
                <a:custGeom>
                  <a:avLst/>
                  <a:gdLst/>
                  <a:ahLst/>
                  <a:cxnLst/>
                  <a:rect l="l" t="t" r="r" b="b"/>
                  <a:pathLst>
                    <a:path w="1126" h="967" extrusionOk="0">
                      <a:moveTo>
                        <a:pt x="641" y="1"/>
                      </a:moveTo>
                      <a:cubicBezTo>
                        <a:pt x="206" y="1"/>
                        <a:pt x="0" y="521"/>
                        <a:pt x="303" y="823"/>
                      </a:cubicBezTo>
                      <a:cubicBezTo>
                        <a:pt x="401" y="922"/>
                        <a:pt x="524" y="967"/>
                        <a:pt x="643" y="967"/>
                      </a:cubicBezTo>
                      <a:cubicBezTo>
                        <a:pt x="889" y="967"/>
                        <a:pt x="1125" y="778"/>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75" name="Google Shape;4175;p68"/>
            <p:cNvGrpSpPr/>
            <p:nvPr/>
          </p:nvGrpSpPr>
          <p:grpSpPr>
            <a:xfrm>
              <a:off x="4068639" y="3200169"/>
              <a:ext cx="77643" cy="37272"/>
              <a:chOff x="4068639" y="3200169"/>
              <a:chExt cx="77643" cy="37272"/>
            </a:xfrm>
          </p:grpSpPr>
          <p:sp>
            <p:nvSpPr>
              <p:cNvPr id="4176" name="Google Shape;4176;p68"/>
              <p:cNvSpPr/>
              <p:nvPr/>
            </p:nvSpPr>
            <p:spPr>
              <a:xfrm>
                <a:off x="4087570" y="3212886"/>
                <a:ext cx="49958" cy="10374"/>
              </a:xfrm>
              <a:custGeom>
                <a:avLst/>
                <a:gdLst/>
                <a:ahLst/>
                <a:cxnLst/>
                <a:rect l="l" t="t" r="r" b="b"/>
                <a:pathLst>
                  <a:path w="6352" h="1319" fill="none" extrusionOk="0">
                    <a:moveTo>
                      <a:pt x="1" y="1319"/>
                    </a:moveTo>
                    <a:lnTo>
                      <a:pt x="635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7" name="Google Shape;4177;p68"/>
              <p:cNvGrpSpPr/>
              <p:nvPr/>
            </p:nvGrpSpPr>
            <p:grpSpPr>
              <a:xfrm>
                <a:off x="4114878" y="3200169"/>
                <a:ext cx="31405" cy="26993"/>
                <a:chOff x="4114878" y="3200169"/>
                <a:chExt cx="31405" cy="26993"/>
              </a:xfrm>
            </p:grpSpPr>
            <p:sp>
              <p:nvSpPr>
                <p:cNvPr id="4178" name="Google Shape;4178;p68"/>
                <p:cNvSpPr/>
                <p:nvPr/>
              </p:nvSpPr>
              <p:spPr>
                <a:xfrm>
                  <a:off x="4114878" y="3200169"/>
                  <a:ext cx="31405" cy="26993"/>
                </a:xfrm>
                <a:custGeom>
                  <a:avLst/>
                  <a:gdLst/>
                  <a:ahLst/>
                  <a:cxnLst/>
                  <a:rect l="l" t="t" r="r" b="b"/>
                  <a:pathLst>
                    <a:path w="3993" h="3432" extrusionOk="0">
                      <a:moveTo>
                        <a:pt x="2273" y="0"/>
                      </a:moveTo>
                      <a:cubicBezTo>
                        <a:pt x="1853" y="0"/>
                        <a:pt x="1425" y="156"/>
                        <a:pt x="1077" y="504"/>
                      </a:cubicBezTo>
                      <a:cubicBezTo>
                        <a:pt x="0" y="1581"/>
                        <a:pt x="763" y="3432"/>
                        <a:pt x="2287" y="3432"/>
                      </a:cubicBezTo>
                      <a:cubicBezTo>
                        <a:pt x="3230" y="3432"/>
                        <a:pt x="3992" y="2657"/>
                        <a:pt x="3992" y="1714"/>
                      </a:cubicBezTo>
                      <a:cubicBezTo>
                        <a:pt x="3992"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68"/>
                <p:cNvSpPr/>
                <p:nvPr/>
              </p:nvSpPr>
              <p:spPr>
                <a:xfrm>
                  <a:off x="4127721" y="3209835"/>
                  <a:ext cx="8950" cy="7684"/>
                </a:xfrm>
                <a:custGeom>
                  <a:avLst/>
                  <a:gdLst/>
                  <a:ahLst/>
                  <a:cxnLst/>
                  <a:rect l="l" t="t" r="r" b="b"/>
                  <a:pathLst>
                    <a:path w="1138" h="977" extrusionOk="0">
                      <a:moveTo>
                        <a:pt x="654" y="1"/>
                      </a:moveTo>
                      <a:cubicBezTo>
                        <a:pt x="218" y="1"/>
                        <a:pt x="1" y="521"/>
                        <a:pt x="303" y="836"/>
                      </a:cubicBezTo>
                      <a:cubicBezTo>
                        <a:pt x="400" y="933"/>
                        <a:pt x="519" y="976"/>
                        <a:pt x="637" y="976"/>
                      </a:cubicBezTo>
                      <a:cubicBezTo>
                        <a:pt x="887" y="976"/>
                        <a:pt x="1129" y="781"/>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0" name="Google Shape;4180;p68"/>
              <p:cNvGrpSpPr/>
              <p:nvPr/>
            </p:nvGrpSpPr>
            <p:grpSpPr>
              <a:xfrm>
                <a:off x="4068639" y="3210535"/>
                <a:ext cx="31499" cy="26906"/>
                <a:chOff x="4068639" y="3210535"/>
                <a:chExt cx="31499" cy="26906"/>
              </a:xfrm>
            </p:grpSpPr>
            <p:sp>
              <p:nvSpPr>
                <p:cNvPr id="4181" name="Google Shape;4181;p68"/>
                <p:cNvSpPr/>
                <p:nvPr/>
              </p:nvSpPr>
              <p:spPr>
                <a:xfrm>
                  <a:off x="4068639" y="3210535"/>
                  <a:ext cx="31499" cy="26906"/>
                </a:xfrm>
                <a:custGeom>
                  <a:avLst/>
                  <a:gdLst/>
                  <a:ahLst/>
                  <a:cxnLst/>
                  <a:rect l="l" t="t" r="r" b="b"/>
                  <a:pathLst>
                    <a:path w="4005" h="3421" extrusionOk="0">
                      <a:moveTo>
                        <a:pt x="2285" y="1"/>
                      </a:moveTo>
                      <a:cubicBezTo>
                        <a:pt x="1865" y="1"/>
                        <a:pt x="1437" y="157"/>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68"/>
                <p:cNvSpPr/>
                <p:nvPr/>
              </p:nvSpPr>
              <p:spPr>
                <a:xfrm>
                  <a:off x="4081577" y="3220209"/>
                  <a:ext cx="8856" cy="7582"/>
                </a:xfrm>
                <a:custGeom>
                  <a:avLst/>
                  <a:gdLst/>
                  <a:ahLst/>
                  <a:cxnLst/>
                  <a:rect l="l" t="t" r="r" b="b"/>
                  <a:pathLst>
                    <a:path w="1126" h="964" extrusionOk="0">
                      <a:moveTo>
                        <a:pt x="642" y="1"/>
                      </a:moveTo>
                      <a:cubicBezTo>
                        <a:pt x="218" y="1"/>
                        <a:pt x="1" y="521"/>
                        <a:pt x="303" y="823"/>
                      </a:cubicBezTo>
                      <a:cubicBezTo>
                        <a:pt x="400" y="920"/>
                        <a:pt x="520" y="964"/>
                        <a:pt x="638" y="964"/>
                      </a:cubicBezTo>
                      <a:cubicBezTo>
                        <a:pt x="887" y="964"/>
                        <a:pt x="1126" y="771"/>
                        <a:pt x="1126" y="484"/>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83" name="Google Shape;4183;p68"/>
            <p:cNvGrpSpPr/>
            <p:nvPr/>
          </p:nvGrpSpPr>
          <p:grpSpPr>
            <a:xfrm>
              <a:off x="3869702" y="3066935"/>
              <a:ext cx="382664" cy="190294"/>
              <a:chOff x="3869702" y="3066935"/>
              <a:chExt cx="382664" cy="190294"/>
            </a:xfrm>
          </p:grpSpPr>
          <p:grpSp>
            <p:nvGrpSpPr>
              <p:cNvPr id="4184" name="Google Shape;4184;p68"/>
              <p:cNvGrpSpPr/>
              <p:nvPr/>
            </p:nvGrpSpPr>
            <p:grpSpPr>
              <a:xfrm>
                <a:off x="3888633" y="3082351"/>
                <a:ext cx="351172" cy="160698"/>
                <a:chOff x="3888633" y="3082351"/>
                <a:chExt cx="351172" cy="160698"/>
              </a:xfrm>
            </p:grpSpPr>
            <p:sp>
              <p:nvSpPr>
                <p:cNvPr id="4185" name="Google Shape;4185;p68"/>
                <p:cNvSpPr/>
                <p:nvPr/>
              </p:nvSpPr>
              <p:spPr>
                <a:xfrm>
                  <a:off x="3892440" y="3082351"/>
                  <a:ext cx="347366" cy="160698"/>
                </a:xfrm>
                <a:custGeom>
                  <a:avLst/>
                  <a:gdLst/>
                  <a:ahLst/>
                  <a:cxnLst/>
                  <a:rect l="l" t="t" r="r" b="b"/>
                  <a:pathLst>
                    <a:path w="44166" h="20432" fill="none" extrusionOk="0">
                      <a:moveTo>
                        <a:pt x="7041" y="11529"/>
                      </a:moveTo>
                      <a:lnTo>
                        <a:pt x="22440" y="4162"/>
                      </a:lnTo>
                      <a:lnTo>
                        <a:pt x="34815" y="0"/>
                      </a:lnTo>
                      <a:lnTo>
                        <a:pt x="44166" y="484"/>
                      </a:lnTo>
                      <a:lnTo>
                        <a:pt x="38964" y="8565"/>
                      </a:lnTo>
                      <a:lnTo>
                        <a:pt x="33012" y="10065"/>
                      </a:lnTo>
                      <a:lnTo>
                        <a:pt x="22440" y="4839"/>
                      </a:lnTo>
                      <a:lnTo>
                        <a:pt x="18750" y="15424"/>
                      </a:lnTo>
                      <a:cubicBezTo>
                        <a:pt x="18750" y="15424"/>
                        <a:pt x="6206" y="11154"/>
                        <a:pt x="6557" y="11516"/>
                      </a:cubicBezTo>
                      <a:lnTo>
                        <a:pt x="0" y="2043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68"/>
                <p:cNvSpPr/>
                <p:nvPr/>
              </p:nvSpPr>
              <p:spPr>
                <a:xfrm>
                  <a:off x="3888633" y="3172924"/>
                  <a:ext cx="72979" cy="70124"/>
                </a:xfrm>
                <a:custGeom>
                  <a:avLst/>
                  <a:gdLst/>
                  <a:ahLst/>
                  <a:cxnLst/>
                  <a:rect l="l" t="t" r="r" b="b"/>
                  <a:pathLst>
                    <a:path w="9279" h="8916" fill="none" extrusionOk="0">
                      <a:moveTo>
                        <a:pt x="0" y="8916"/>
                      </a:moveTo>
                      <a:lnTo>
                        <a:pt x="9279" y="6883"/>
                      </a:lnTo>
                      <a:lnTo>
                        <a:pt x="704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68"/>
                <p:cNvSpPr/>
                <p:nvPr/>
              </p:nvSpPr>
              <p:spPr>
                <a:xfrm>
                  <a:off x="3960370" y="3203653"/>
                  <a:ext cx="79547" cy="19607"/>
                </a:xfrm>
                <a:custGeom>
                  <a:avLst/>
                  <a:gdLst/>
                  <a:ahLst/>
                  <a:cxnLst/>
                  <a:rect l="l" t="t" r="r" b="b"/>
                  <a:pathLst>
                    <a:path w="10114" h="2493" fill="none" extrusionOk="0">
                      <a:moveTo>
                        <a:pt x="0" y="2493"/>
                      </a:moveTo>
                      <a:lnTo>
                        <a:pt x="1011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68"/>
                <p:cNvSpPr/>
                <p:nvPr/>
              </p:nvSpPr>
              <p:spPr>
                <a:xfrm>
                  <a:off x="4043613" y="3161504"/>
                  <a:ext cx="108474" cy="42156"/>
                </a:xfrm>
                <a:custGeom>
                  <a:avLst/>
                  <a:gdLst/>
                  <a:ahLst/>
                  <a:cxnLst/>
                  <a:rect l="l" t="t" r="r" b="b"/>
                  <a:pathLst>
                    <a:path w="13792" h="5360" fill="none" extrusionOk="0">
                      <a:moveTo>
                        <a:pt x="1" y="5360"/>
                      </a:moveTo>
                      <a:lnTo>
                        <a:pt x="1379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68"/>
                <p:cNvSpPr/>
                <p:nvPr/>
              </p:nvSpPr>
              <p:spPr>
                <a:xfrm>
                  <a:off x="4152079" y="3082351"/>
                  <a:ext cx="17224" cy="82968"/>
                </a:xfrm>
                <a:custGeom>
                  <a:avLst/>
                  <a:gdLst/>
                  <a:ahLst/>
                  <a:cxnLst/>
                  <a:rect l="l" t="t" r="r" b="b"/>
                  <a:pathLst>
                    <a:path w="2190" h="10549" fill="none" extrusionOk="0">
                      <a:moveTo>
                        <a:pt x="0" y="10549"/>
                      </a:moveTo>
                      <a:lnTo>
                        <a:pt x="219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68"/>
                <p:cNvSpPr/>
                <p:nvPr/>
              </p:nvSpPr>
              <p:spPr>
                <a:xfrm>
                  <a:off x="4169296" y="3082351"/>
                  <a:ext cx="25797" cy="63557"/>
                </a:xfrm>
                <a:custGeom>
                  <a:avLst/>
                  <a:gdLst/>
                  <a:ahLst/>
                  <a:cxnLst/>
                  <a:rect l="l" t="t" r="r" b="b"/>
                  <a:pathLst>
                    <a:path w="3280" h="8081" fill="none" extrusionOk="0">
                      <a:moveTo>
                        <a:pt x="1" y="0"/>
                      </a:moveTo>
                      <a:lnTo>
                        <a:pt x="3279" y="808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1" name="Google Shape;4191;p68"/>
              <p:cNvGrpSpPr/>
              <p:nvPr/>
            </p:nvGrpSpPr>
            <p:grpSpPr>
              <a:xfrm>
                <a:off x="4143703" y="3066935"/>
                <a:ext cx="37783" cy="32357"/>
                <a:chOff x="4143703" y="3066935"/>
                <a:chExt cx="37783" cy="32357"/>
              </a:xfrm>
            </p:grpSpPr>
            <p:sp>
              <p:nvSpPr>
                <p:cNvPr id="4192" name="Google Shape;4192;p68"/>
                <p:cNvSpPr/>
                <p:nvPr/>
              </p:nvSpPr>
              <p:spPr>
                <a:xfrm>
                  <a:off x="4143703" y="3066935"/>
                  <a:ext cx="37783" cy="32357"/>
                </a:xfrm>
                <a:custGeom>
                  <a:avLst/>
                  <a:gdLst/>
                  <a:ahLst/>
                  <a:cxnLst/>
                  <a:rect l="l" t="t" r="r" b="b"/>
                  <a:pathLst>
                    <a:path w="4804" h="4114" extrusionOk="0">
                      <a:moveTo>
                        <a:pt x="2731" y="0"/>
                      </a:moveTo>
                      <a:cubicBezTo>
                        <a:pt x="2227" y="0"/>
                        <a:pt x="1713" y="188"/>
                        <a:pt x="1295" y="605"/>
                      </a:cubicBezTo>
                      <a:cubicBezTo>
                        <a:pt x="1" y="1900"/>
                        <a:pt x="920" y="4114"/>
                        <a:pt x="2747" y="4114"/>
                      </a:cubicBezTo>
                      <a:cubicBezTo>
                        <a:pt x="3884" y="4114"/>
                        <a:pt x="4803" y="3194"/>
                        <a:pt x="4803" y="2069"/>
                      </a:cubicBezTo>
                      <a:cubicBezTo>
                        <a:pt x="4803" y="824"/>
                        <a:pt x="3788" y="0"/>
                        <a:pt x="27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68"/>
                <p:cNvSpPr/>
                <p:nvPr/>
              </p:nvSpPr>
              <p:spPr>
                <a:xfrm>
                  <a:off x="4158741" y="3076641"/>
                  <a:ext cx="13040" cy="13040"/>
                </a:xfrm>
                <a:custGeom>
                  <a:avLst/>
                  <a:gdLst/>
                  <a:ahLst/>
                  <a:cxnLst/>
                  <a:rect l="l" t="t" r="r" b="b"/>
                  <a:pathLst>
                    <a:path w="1658" h="1658" extrusionOk="0">
                      <a:moveTo>
                        <a:pt x="835" y="1"/>
                      </a:moveTo>
                      <a:cubicBezTo>
                        <a:pt x="375" y="1"/>
                        <a:pt x="0" y="376"/>
                        <a:pt x="0" y="823"/>
                      </a:cubicBezTo>
                      <a:cubicBezTo>
                        <a:pt x="0" y="1283"/>
                        <a:pt x="375" y="1658"/>
                        <a:pt x="835" y="1658"/>
                      </a:cubicBezTo>
                      <a:cubicBezTo>
                        <a:pt x="1294" y="1658"/>
                        <a:pt x="1657" y="1283"/>
                        <a:pt x="1657" y="823"/>
                      </a:cubicBezTo>
                      <a:cubicBezTo>
                        <a:pt x="1657" y="376"/>
                        <a:pt x="1294"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4" name="Google Shape;4194;p68"/>
              <p:cNvGrpSpPr/>
              <p:nvPr/>
            </p:nvGrpSpPr>
            <p:grpSpPr>
              <a:xfrm>
                <a:off x="4044565" y="3103563"/>
                <a:ext cx="37783" cy="32451"/>
                <a:chOff x="4044565" y="3103563"/>
                <a:chExt cx="37783" cy="32451"/>
              </a:xfrm>
            </p:grpSpPr>
            <p:sp>
              <p:nvSpPr>
                <p:cNvPr id="4195" name="Google Shape;4195;p68"/>
                <p:cNvSpPr/>
                <p:nvPr/>
              </p:nvSpPr>
              <p:spPr>
                <a:xfrm>
                  <a:off x="4044565" y="3103563"/>
                  <a:ext cx="37783" cy="32451"/>
                </a:xfrm>
                <a:custGeom>
                  <a:avLst/>
                  <a:gdLst/>
                  <a:ahLst/>
                  <a:cxnLst/>
                  <a:rect l="l" t="t" r="r" b="b"/>
                  <a:pathLst>
                    <a:path w="4804" h="4126" extrusionOk="0">
                      <a:moveTo>
                        <a:pt x="2731" y="1"/>
                      </a:moveTo>
                      <a:cubicBezTo>
                        <a:pt x="2227" y="1"/>
                        <a:pt x="1713" y="188"/>
                        <a:pt x="1295" y="606"/>
                      </a:cubicBezTo>
                      <a:cubicBezTo>
                        <a:pt x="1" y="1900"/>
                        <a:pt x="908" y="4114"/>
                        <a:pt x="2747" y="4126"/>
                      </a:cubicBezTo>
                      <a:cubicBezTo>
                        <a:pt x="3884" y="4114"/>
                        <a:pt x="4803" y="3194"/>
                        <a:pt x="4803" y="2069"/>
                      </a:cubicBezTo>
                      <a:cubicBezTo>
                        <a:pt x="4803" y="824"/>
                        <a:pt x="3788" y="1"/>
                        <a:pt x="273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68"/>
                <p:cNvSpPr/>
                <p:nvPr/>
              </p:nvSpPr>
              <p:spPr>
                <a:xfrm>
                  <a:off x="4059602" y="3113268"/>
                  <a:ext cx="13040" cy="13048"/>
                </a:xfrm>
                <a:custGeom>
                  <a:avLst/>
                  <a:gdLst/>
                  <a:ahLst/>
                  <a:cxnLst/>
                  <a:rect l="l" t="t" r="r" b="b"/>
                  <a:pathLst>
                    <a:path w="1658" h="1659" extrusionOk="0">
                      <a:moveTo>
                        <a:pt x="835" y="1"/>
                      </a:moveTo>
                      <a:cubicBezTo>
                        <a:pt x="375" y="1"/>
                        <a:pt x="0" y="376"/>
                        <a:pt x="0" y="835"/>
                      </a:cubicBezTo>
                      <a:cubicBezTo>
                        <a:pt x="0" y="1283"/>
                        <a:pt x="375" y="1658"/>
                        <a:pt x="835" y="1658"/>
                      </a:cubicBezTo>
                      <a:cubicBezTo>
                        <a:pt x="1295" y="1658"/>
                        <a:pt x="1657" y="1283"/>
                        <a:pt x="1657" y="835"/>
                      </a:cubicBezTo>
                      <a:cubicBezTo>
                        <a:pt x="1657"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7" name="Google Shape;4197;p68"/>
              <p:cNvGrpSpPr/>
              <p:nvPr/>
            </p:nvGrpSpPr>
            <p:grpSpPr>
              <a:xfrm>
                <a:off x="4017454" y="3188237"/>
                <a:ext cx="37776" cy="32357"/>
                <a:chOff x="4017454" y="3188237"/>
                <a:chExt cx="37776" cy="32357"/>
              </a:xfrm>
            </p:grpSpPr>
            <p:sp>
              <p:nvSpPr>
                <p:cNvPr id="4198" name="Google Shape;4198;p68"/>
                <p:cNvSpPr/>
                <p:nvPr/>
              </p:nvSpPr>
              <p:spPr>
                <a:xfrm>
                  <a:off x="4017454" y="3188237"/>
                  <a:ext cx="37776" cy="32357"/>
                </a:xfrm>
                <a:custGeom>
                  <a:avLst/>
                  <a:gdLst/>
                  <a:ahLst/>
                  <a:cxnLst/>
                  <a:rect l="l" t="t" r="r" b="b"/>
                  <a:pathLst>
                    <a:path w="4803" h="4114" extrusionOk="0">
                      <a:moveTo>
                        <a:pt x="2732" y="0"/>
                      </a:moveTo>
                      <a:cubicBezTo>
                        <a:pt x="2227" y="0"/>
                        <a:pt x="1713" y="188"/>
                        <a:pt x="1295" y="606"/>
                      </a:cubicBezTo>
                      <a:cubicBezTo>
                        <a:pt x="0" y="1900"/>
                        <a:pt x="908"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68"/>
                <p:cNvSpPr/>
                <p:nvPr/>
              </p:nvSpPr>
              <p:spPr>
                <a:xfrm>
                  <a:off x="4032484" y="3197943"/>
                  <a:ext cx="13040" cy="13048"/>
                </a:xfrm>
                <a:custGeom>
                  <a:avLst/>
                  <a:gdLst/>
                  <a:ahLst/>
                  <a:cxnLst/>
                  <a:rect l="l" t="t" r="r" b="b"/>
                  <a:pathLst>
                    <a:path w="1658" h="1659" extrusionOk="0">
                      <a:moveTo>
                        <a:pt x="835" y="1"/>
                      </a:moveTo>
                      <a:cubicBezTo>
                        <a:pt x="376" y="1"/>
                        <a:pt x="1" y="376"/>
                        <a:pt x="1" y="823"/>
                      </a:cubicBezTo>
                      <a:cubicBezTo>
                        <a:pt x="1" y="1283"/>
                        <a:pt x="376" y="1658"/>
                        <a:pt x="835" y="1658"/>
                      </a:cubicBezTo>
                      <a:cubicBezTo>
                        <a:pt x="1295" y="1658"/>
                        <a:pt x="1658" y="1283"/>
                        <a:pt x="1658" y="823"/>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0" name="Google Shape;4200;p68"/>
              <p:cNvGrpSpPr/>
              <p:nvPr/>
            </p:nvGrpSpPr>
            <p:grpSpPr>
              <a:xfrm>
                <a:off x="3921548" y="3157509"/>
                <a:ext cx="37783" cy="32357"/>
                <a:chOff x="3921548" y="3157509"/>
                <a:chExt cx="37783" cy="32357"/>
              </a:xfrm>
            </p:grpSpPr>
            <p:sp>
              <p:nvSpPr>
                <p:cNvPr id="4201" name="Google Shape;4201;p68"/>
                <p:cNvSpPr/>
                <p:nvPr/>
              </p:nvSpPr>
              <p:spPr>
                <a:xfrm>
                  <a:off x="3921548" y="3157509"/>
                  <a:ext cx="37783" cy="32357"/>
                </a:xfrm>
                <a:custGeom>
                  <a:avLst/>
                  <a:gdLst/>
                  <a:ahLst/>
                  <a:cxnLst/>
                  <a:rect l="l" t="t" r="r" b="b"/>
                  <a:pathLst>
                    <a:path w="4804" h="4114" extrusionOk="0">
                      <a:moveTo>
                        <a:pt x="2732" y="0"/>
                      </a:moveTo>
                      <a:cubicBezTo>
                        <a:pt x="2228" y="0"/>
                        <a:pt x="1713" y="187"/>
                        <a:pt x="1295" y="606"/>
                      </a:cubicBezTo>
                      <a:cubicBezTo>
                        <a:pt x="1" y="1900"/>
                        <a:pt x="908" y="4114"/>
                        <a:pt x="2747" y="4114"/>
                      </a:cubicBezTo>
                      <a:cubicBezTo>
                        <a:pt x="3872"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68"/>
                <p:cNvSpPr/>
                <p:nvPr/>
              </p:nvSpPr>
              <p:spPr>
                <a:xfrm>
                  <a:off x="3936586" y="3167214"/>
                  <a:ext cx="13040" cy="13040"/>
                </a:xfrm>
                <a:custGeom>
                  <a:avLst/>
                  <a:gdLst/>
                  <a:ahLst/>
                  <a:cxnLst/>
                  <a:rect l="l" t="t" r="r" b="b"/>
                  <a:pathLst>
                    <a:path w="1658" h="1658" extrusionOk="0">
                      <a:moveTo>
                        <a:pt x="835" y="1"/>
                      </a:moveTo>
                      <a:cubicBezTo>
                        <a:pt x="375" y="1"/>
                        <a:pt x="0" y="364"/>
                        <a:pt x="0" y="823"/>
                      </a:cubicBezTo>
                      <a:cubicBezTo>
                        <a:pt x="0" y="1283"/>
                        <a:pt x="375" y="1658"/>
                        <a:pt x="835" y="1658"/>
                      </a:cubicBezTo>
                      <a:cubicBezTo>
                        <a:pt x="1282" y="1658"/>
                        <a:pt x="1657" y="1283"/>
                        <a:pt x="1657" y="823"/>
                      </a:cubicBezTo>
                      <a:cubicBezTo>
                        <a:pt x="1657" y="364"/>
                        <a:pt x="1282"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3" name="Google Shape;4203;p68"/>
              <p:cNvGrpSpPr/>
              <p:nvPr/>
            </p:nvGrpSpPr>
            <p:grpSpPr>
              <a:xfrm>
                <a:off x="3939056" y="3211620"/>
                <a:ext cx="37783" cy="32380"/>
                <a:chOff x="3939056" y="3211620"/>
                <a:chExt cx="37783" cy="32380"/>
              </a:xfrm>
            </p:grpSpPr>
            <p:sp>
              <p:nvSpPr>
                <p:cNvPr id="4204" name="Google Shape;4204;p68"/>
                <p:cNvSpPr/>
                <p:nvPr/>
              </p:nvSpPr>
              <p:spPr>
                <a:xfrm>
                  <a:off x="3939056" y="3211620"/>
                  <a:ext cx="37783" cy="32380"/>
                </a:xfrm>
                <a:custGeom>
                  <a:avLst/>
                  <a:gdLst/>
                  <a:ahLst/>
                  <a:cxnLst/>
                  <a:rect l="l" t="t" r="r" b="b"/>
                  <a:pathLst>
                    <a:path w="4804" h="4117" extrusionOk="0">
                      <a:moveTo>
                        <a:pt x="2737" y="1"/>
                      </a:moveTo>
                      <a:cubicBezTo>
                        <a:pt x="2231" y="1"/>
                        <a:pt x="1715" y="189"/>
                        <a:pt x="1295" y="609"/>
                      </a:cubicBezTo>
                      <a:cubicBezTo>
                        <a:pt x="1" y="1903"/>
                        <a:pt x="920" y="4117"/>
                        <a:pt x="2759" y="4117"/>
                      </a:cubicBezTo>
                      <a:cubicBezTo>
                        <a:pt x="3884" y="4117"/>
                        <a:pt x="4803" y="3197"/>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68"/>
                <p:cNvSpPr/>
                <p:nvPr/>
              </p:nvSpPr>
              <p:spPr>
                <a:xfrm>
                  <a:off x="3954188" y="3221255"/>
                  <a:ext cx="13040" cy="13040"/>
                </a:xfrm>
                <a:custGeom>
                  <a:avLst/>
                  <a:gdLst/>
                  <a:ahLst/>
                  <a:cxnLst/>
                  <a:rect l="l" t="t" r="r" b="b"/>
                  <a:pathLst>
                    <a:path w="1658" h="1658" extrusionOk="0">
                      <a:moveTo>
                        <a:pt x="823" y="1"/>
                      </a:moveTo>
                      <a:cubicBezTo>
                        <a:pt x="375" y="1"/>
                        <a:pt x="0" y="376"/>
                        <a:pt x="0" y="835"/>
                      </a:cubicBezTo>
                      <a:cubicBezTo>
                        <a:pt x="0" y="1295"/>
                        <a:pt x="375"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6" name="Google Shape;4206;p68"/>
              <p:cNvGrpSpPr/>
              <p:nvPr/>
            </p:nvGrpSpPr>
            <p:grpSpPr>
              <a:xfrm>
                <a:off x="4176240" y="3136965"/>
                <a:ext cx="31405" cy="26930"/>
                <a:chOff x="4176240" y="3136965"/>
                <a:chExt cx="31405" cy="26930"/>
              </a:xfrm>
            </p:grpSpPr>
            <p:sp>
              <p:nvSpPr>
                <p:cNvPr id="4207" name="Google Shape;4207;p68"/>
                <p:cNvSpPr/>
                <p:nvPr/>
              </p:nvSpPr>
              <p:spPr>
                <a:xfrm>
                  <a:off x="4176240" y="3136965"/>
                  <a:ext cx="31405" cy="26930"/>
                </a:xfrm>
                <a:custGeom>
                  <a:avLst/>
                  <a:gdLst/>
                  <a:ahLst/>
                  <a:cxnLst/>
                  <a:rect l="l" t="t" r="r" b="b"/>
                  <a:pathLst>
                    <a:path w="3993" h="3424" extrusionOk="0">
                      <a:moveTo>
                        <a:pt x="2268" y="1"/>
                      </a:moveTo>
                      <a:cubicBezTo>
                        <a:pt x="1846" y="1"/>
                        <a:pt x="1415" y="158"/>
                        <a:pt x="1065" y="508"/>
                      </a:cubicBezTo>
                      <a:cubicBezTo>
                        <a:pt x="1" y="1585"/>
                        <a:pt x="763" y="3423"/>
                        <a:pt x="2275" y="3423"/>
                      </a:cubicBezTo>
                      <a:cubicBezTo>
                        <a:pt x="3231" y="3423"/>
                        <a:pt x="3993" y="2649"/>
                        <a:pt x="3993" y="1705"/>
                      </a:cubicBezTo>
                      <a:cubicBezTo>
                        <a:pt x="3985" y="677"/>
                        <a:pt x="3145" y="1"/>
                        <a:pt x="226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68"/>
                <p:cNvSpPr/>
                <p:nvPr/>
              </p:nvSpPr>
              <p:spPr>
                <a:xfrm>
                  <a:off x="4190327" y="3146663"/>
                  <a:ext cx="7613" cy="7621"/>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9" name="Google Shape;4209;p68"/>
              <p:cNvGrpSpPr/>
              <p:nvPr/>
            </p:nvGrpSpPr>
            <p:grpSpPr>
              <a:xfrm>
                <a:off x="4133148" y="3152593"/>
                <a:ext cx="31499" cy="27001"/>
                <a:chOff x="4133148" y="3152593"/>
                <a:chExt cx="31499" cy="27001"/>
              </a:xfrm>
            </p:grpSpPr>
            <p:sp>
              <p:nvSpPr>
                <p:cNvPr id="4210" name="Google Shape;4210;p68"/>
                <p:cNvSpPr/>
                <p:nvPr/>
              </p:nvSpPr>
              <p:spPr>
                <a:xfrm>
                  <a:off x="4133148" y="3152593"/>
                  <a:ext cx="31499" cy="27001"/>
                </a:xfrm>
                <a:custGeom>
                  <a:avLst/>
                  <a:gdLst/>
                  <a:ahLst/>
                  <a:cxnLst/>
                  <a:rect l="l" t="t" r="r" b="b"/>
                  <a:pathLst>
                    <a:path w="4005" h="3433" extrusionOk="0">
                      <a:moveTo>
                        <a:pt x="2284" y="1"/>
                      </a:moveTo>
                      <a:cubicBezTo>
                        <a:pt x="1865" y="1"/>
                        <a:pt x="1437" y="157"/>
                        <a:pt x="1089" y="505"/>
                      </a:cubicBezTo>
                      <a:cubicBezTo>
                        <a:pt x="0" y="1581"/>
                        <a:pt x="774" y="3432"/>
                        <a:pt x="2298" y="3432"/>
                      </a:cubicBezTo>
                      <a:cubicBezTo>
                        <a:pt x="3242" y="3432"/>
                        <a:pt x="4004" y="2658"/>
                        <a:pt x="4004" y="1714"/>
                      </a:cubicBezTo>
                      <a:cubicBezTo>
                        <a:pt x="4004" y="683"/>
                        <a:pt x="3162" y="1"/>
                        <a:pt x="228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68"/>
                <p:cNvSpPr/>
                <p:nvPr/>
              </p:nvSpPr>
              <p:spPr>
                <a:xfrm>
                  <a:off x="4147321" y="316226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2" name="Google Shape;4212;p68"/>
              <p:cNvGrpSpPr/>
              <p:nvPr/>
            </p:nvGrpSpPr>
            <p:grpSpPr>
              <a:xfrm>
                <a:off x="4220866" y="3073534"/>
                <a:ext cx="31499" cy="26898"/>
                <a:chOff x="4220866" y="3073534"/>
                <a:chExt cx="31499" cy="26898"/>
              </a:xfrm>
            </p:grpSpPr>
            <p:sp>
              <p:nvSpPr>
                <p:cNvPr id="4213" name="Google Shape;4213;p68"/>
                <p:cNvSpPr/>
                <p:nvPr/>
              </p:nvSpPr>
              <p:spPr>
                <a:xfrm>
                  <a:off x="4220866" y="3073534"/>
                  <a:ext cx="31499" cy="26898"/>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68"/>
                <p:cNvSpPr/>
                <p:nvPr/>
              </p:nvSpPr>
              <p:spPr>
                <a:xfrm>
                  <a:off x="4235039" y="3083114"/>
                  <a:ext cx="7621" cy="7613"/>
                </a:xfrm>
                <a:custGeom>
                  <a:avLst/>
                  <a:gdLst/>
                  <a:ahLst/>
                  <a:cxnLst/>
                  <a:rect l="l" t="t" r="r" b="b"/>
                  <a:pathLst>
                    <a:path w="969" h="968" extrusionOk="0">
                      <a:moveTo>
                        <a:pt x="485" y="0"/>
                      </a:moveTo>
                      <a:cubicBezTo>
                        <a:pt x="218" y="0"/>
                        <a:pt x="1" y="218"/>
                        <a:pt x="1" y="484"/>
                      </a:cubicBezTo>
                      <a:cubicBezTo>
                        <a:pt x="1" y="750"/>
                        <a:pt x="218" y="968"/>
                        <a:pt x="485" y="968"/>
                      </a:cubicBezTo>
                      <a:cubicBezTo>
                        <a:pt x="751" y="968"/>
                        <a:pt x="968" y="750"/>
                        <a:pt x="968" y="484"/>
                      </a:cubicBezTo>
                      <a:cubicBezTo>
                        <a:pt x="968"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5" name="Google Shape;4215;p68"/>
              <p:cNvGrpSpPr/>
              <p:nvPr/>
            </p:nvGrpSpPr>
            <p:grpSpPr>
              <a:xfrm>
                <a:off x="3869702" y="3230323"/>
                <a:ext cx="31499" cy="26906"/>
                <a:chOff x="3869702" y="3230323"/>
                <a:chExt cx="31499" cy="26906"/>
              </a:xfrm>
            </p:grpSpPr>
            <p:sp>
              <p:nvSpPr>
                <p:cNvPr id="4216" name="Google Shape;4216;p68"/>
                <p:cNvSpPr/>
                <p:nvPr/>
              </p:nvSpPr>
              <p:spPr>
                <a:xfrm>
                  <a:off x="3869702" y="3230323"/>
                  <a:ext cx="31499" cy="26906"/>
                </a:xfrm>
                <a:custGeom>
                  <a:avLst/>
                  <a:gdLst/>
                  <a:ahLst/>
                  <a:cxnLst/>
                  <a:rect l="l" t="t" r="r" b="b"/>
                  <a:pathLst>
                    <a:path w="4005" h="3421" extrusionOk="0">
                      <a:moveTo>
                        <a:pt x="2275" y="1"/>
                      </a:moveTo>
                      <a:cubicBezTo>
                        <a:pt x="1854" y="1"/>
                        <a:pt x="1425" y="157"/>
                        <a:pt x="1077" y="505"/>
                      </a:cubicBezTo>
                      <a:cubicBezTo>
                        <a:pt x="0" y="1581"/>
                        <a:pt x="762" y="3420"/>
                        <a:pt x="2286" y="3420"/>
                      </a:cubicBezTo>
                      <a:cubicBezTo>
                        <a:pt x="3230" y="3420"/>
                        <a:pt x="3992"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68"/>
                <p:cNvSpPr/>
                <p:nvPr/>
              </p:nvSpPr>
              <p:spPr>
                <a:xfrm>
                  <a:off x="3883875" y="323999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18" name="Google Shape;4218;p68"/>
            <p:cNvGrpSpPr/>
            <p:nvPr/>
          </p:nvGrpSpPr>
          <p:grpSpPr>
            <a:xfrm>
              <a:off x="4271383" y="3065882"/>
              <a:ext cx="304556" cy="341663"/>
              <a:chOff x="4271383" y="3065882"/>
              <a:chExt cx="304556" cy="341663"/>
            </a:xfrm>
          </p:grpSpPr>
          <p:grpSp>
            <p:nvGrpSpPr>
              <p:cNvPr id="4219" name="Google Shape;4219;p68"/>
              <p:cNvGrpSpPr/>
              <p:nvPr/>
            </p:nvGrpSpPr>
            <p:grpSpPr>
              <a:xfrm>
                <a:off x="4293838" y="3078639"/>
                <a:ext cx="269353" cy="311973"/>
                <a:chOff x="4293838" y="3078639"/>
                <a:chExt cx="269353" cy="311973"/>
              </a:xfrm>
            </p:grpSpPr>
            <p:sp>
              <p:nvSpPr>
                <p:cNvPr id="4220" name="Google Shape;4220;p68"/>
                <p:cNvSpPr/>
                <p:nvPr/>
              </p:nvSpPr>
              <p:spPr>
                <a:xfrm>
                  <a:off x="4293838" y="3078639"/>
                  <a:ext cx="269353" cy="311973"/>
                </a:xfrm>
                <a:custGeom>
                  <a:avLst/>
                  <a:gdLst/>
                  <a:ahLst/>
                  <a:cxnLst/>
                  <a:rect l="l" t="t" r="r" b="b"/>
                  <a:pathLst>
                    <a:path w="34247" h="39666" fill="none" extrusionOk="0">
                      <a:moveTo>
                        <a:pt x="13" y="16730"/>
                      </a:moveTo>
                      <a:lnTo>
                        <a:pt x="7162" y="27690"/>
                      </a:lnTo>
                      <a:lnTo>
                        <a:pt x="8480" y="39666"/>
                      </a:lnTo>
                      <a:lnTo>
                        <a:pt x="18182" y="34138"/>
                      </a:lnTo>
                      <a:lnTo>
                        <a:pt x="26371" y="29807"/>
                      </a:lnTo>
                      <a:cubicBezTo>
                        <a:pt x="26371" y="29807"/>
                        <a:pt x="33605" y="34694"/>
                        <a:pt x="33932" y="35456"/>
                      </a:cubicBezTo>
                      <a:cubicBezTo>
                        <a:pt x="34246" y="36218"/>
                        <a:pt x="32263" y="18388"/>
                        <a:pt x="32263" y="18388"/>
                      </a:cubicBezTo>
                      <a:lnTo>
                        <a:pt x="28428" y="2928"/>
                      </a:lnTo>
                      <a:lnTo>
                        <a:pt x="12932" y="1"/>
                      </a:lnTo>
                      <a:lnTo>
                        <a:pt x="1670" y="2650"/>
                      </a:lnTo>
                      <a:lnTo>
                        <a:pt x="0" y="171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68"/>
                <p:cNvSpPr/>
                <p:nvPr/>
              </p:nvSpPr>
              <p:spPr>
                <a:xfrm>
                  <a:off x="4306965" y="3099473"/>
                  <a:ext cx="62519" cy="69652"/>
                </a:xfrm>
                <a:custGeom>
                  <a:avLst/>
                  <a:gdLst/>
                  <a:ahLst/>
                  <a:cxnLst/>
                  <a:rect l="l" t="t" r="r" b="b"/>
                  <a:pathLst>
                    <a:path w="7949" h="8856" fill="none" extrusionOk="0">
                      <a:moveTo>
                        <a:pt x="1" y="1"/>
                      </a:moveTo>
                      <a:lnTo>
                        <a:pt x="7948" y="885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68"/>
                <p:cNvSpPr/>
                <p:nvPr/>
              </p:nvSpPr>
              <p:spPr>
                <a:xfrm>
                  <a:off x="4369476" y="3169118"/>
                  <a:ext cx="26072" cy="98666"/>
                </a:xfrm>
                <a:custGeom>
                  <a:avLst/>
                  <a:gdLst/>
                  <a:ahLst/>
                  <a:cxnLst/>
                  <a:rect l="l" t="t" r="r" b="b"/>
                  <a:pathLst>
                    <a:path w="3315" h="12545" fill="none" extrusionOk="0">
                      <a:moveTo>
                        <a:pt x="0" y="1"/>
                      </a:moveTo>
                      <a:lnTo>
                        <a:pt x="3315" y="1254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68"/>
                <p:cNvSpPr/>
                <p:nvPr/>
              </p:nvSpPr>
              <p:spPr>
                <a:xfrm>
                  <a:off x="4399347" y="3078639"/>
                  <a:ext cx="60041" cy="110558"/>
                </a:xfrm>
                <a:custGeom>
                  <a:avLst/>
                  <a:gdLst/>
                  <a:ahLst/>
                  <a:cxnLst/>
                  <a:rect l="l" t="t" r="r" b="b"/>
                  <a:pathLst>
                    <a:path w="7634" h="14057" fill="none" extrusionOk="0">
                      <a:moveTo>
                        <a:pt x="7634" y="14057"/>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68"/>
                <p:cNvSpPr/>
                <p:nvPr/>
              </p:nvSpPr>
              <p:spPr>
                <a:xfrm>
                  <a:off x="4373282" y="3169118"/>
                  <a:ext cx="82299" cy="20079"/>
                </a:xfrm>
                <a:custGeom>
                  <a:avLst/>
                  <a:gdLst/>
                  <a:ahLst/>
                  <a:cxnLst/>
                  <a:rect l="l" t="t" r="r" b="b"/>
                  <a:pathLst>
                    <a:path w="10464" h="2553" fill="none" extrusionOk="0">
                      <a:moveTo>
                        <a:pt x="0" y="1"/>
                      </a:moveTo>
                      <a:lnTo>
                        <a:pt x="10464" y="255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68"/>
                <p:cNvSpPr/>
                <p:nvPr/>
              </p:nvSpPr>
              <p:spPr>
                <a:xfrm>
                  <a:off x="4369476" y="3078639"/>
                  <a:ext cx="29879" cy="90487"/>
                </a:xfrm>
                <a:custGeom>
                  <a:avLst/>
                  <a:gdLst/>
                  <a:ahLst/>
                  <a:cxnLst/>
                  <a:rect l="l" t="t" r="r" b="b"/>
                  <a:pathLst>
                    <a:path w="3799" h="11505" fill="none" extrusionOk="0">
                      <a:moveTo>
                        <a:pt x="0" y="11505"/>
                      </a:moveTo>
                      <a:lnTo>
                        <a:pt x="379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68"/>
                <p:cNvSpPr/>
                <p:nvPr/>
              </p:nvSpPr>
              <p:spPr>
                <a:xfrm>
                  <a:off x="4293932" y="3169118"/>
                  <a:ext cx="75551" cy="41110"/>
                </a:xfrm>
                <a:custGeom>
                  <a:avLst/>
                  <a:gdLst/>
                  <a:ahLst/>
                  <a:cxnLst/>
                  <a:rect l="l" t="t" r="r" b="b"/>
                  <a:pathLst>
                    <a:path w="9606" h="5227" fill="none" extrusionOk="0">
                      <a:moveTo>
                        <a:pt x="1" y="5226"/>
                      </a:moveTo>
                      <a:lnTo>
                        <a:pt x="9605"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68"/>
                <p:cNvSpPr/>
                <p:nvPr/>
              </p:nvSpPr>
              <p:spPr>
                <a:xfrm>
                  <a:off x="4350159" y="3267776"/>
                  <a:ext cx="45389" cy="27032"/>
                </a:xfrm>
                <a:custGeom>
                  <a:avLst/>
                  <a:gdLst/>
                  <a:ahLst/>
                  <a:cxnLst/>
                  <a:rect l="l" t="t" r="r" b="b"/>
                  <a:pathLst>
                    <a:path w="5771" h="3437" fill="none" extrusionOk="0">
                      <a:moveTo>
                        <a:pt x="1" y="3436"/>
                      </a:moveTo>
                      <a:lnTo>
                        <a:pt x="577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68"/>
                <p:cNvSpPr/>
                <p:nvPr/>
              </p:nvSpPr>
              <p:spPr>
                <a:xfrm>
                  <a:off x="4395540" y="3267776"/>
                  <a:ext cx="38830" cy="76031"/>
                </a:xfrm>
                <a:custGeom>
                  <a:avLst/>
                  <a:gdLst/>
                  <a:ahLst/>
                  <a:cxnLst/>
                  <a:rect l="l" t="t" r="r" b="b"/>
                  <a:pathLst>
                    <a:path w="4937" h="9667" fill="none" extrusionOk="0">
                      <a:moveTo>
                        <a:pt x="1" y="1"/>
                      </a:moveTo>
                      <a:lnTo>
                        <a:pt x="4936" y="96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68"/>
                <p:cNvSpPr/>
                <p:nvPr/>
              </p:nvSpPr>
              <p:spPr>
                <a:xfrm>
                  <a:off x="4360439" y="3267776"/>
                  <a:ext cx="35109" cy="121978"/>
                </a:xfrm>
                <a:custGeom>
                  <a:avLst/>
                  <a:gdLst/>
                  <a:ahLst/>
                  <a:cxnLst/>
                  <a:rect l="l" t="t" r="r" b="b"/>
                  <a:pathLst>
                    <a:path w="4464" h="15509" fill="none" extrusionOk="0">
                      <a:moveTo>
                        <a:pt x="0" y="15509"/>
                      </a:moveTo>
                      <a:lnTo>
                        <a:pt x="446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68"/>
                <p:cNvSpPr/>
                <p:nvPr/>
              </p:nvSpPr>
              <p:spPr>
                <a:xfrm>
                  <a:off x="4293932" y="3210220"/>
                  <a:ext cx="101616" cy="57564"/>
                </a:xfrm>
                <a:custGeom>
                  <a:avLst/>
                  <a:gdLst/>
                  <a:ahLst/>
                  <a:cxnLst/>
                  <a:rect l="l" t="t" r="r" b="b"/>
                  <a:pathLst>
                    <a:path w="12920" h="7319" fill="none" extrusionOk="0">
                      <a:moveTo>
                        <a:pt x="1" y="0"/>
                      </a:moveTo>
                      <a:lnTo>
                        <a:pt x="12920" y="73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68"/>
                <p:cNvSpPr/>
                <p:nvPr/>
              </p:nvSpPr>
              <p:spPr>
                <a:xfrm>
                  <a:off x="4395540" y="3186436"/>
                  <a:ext cx="66420" cy="79735"/>
                </a:xfrm>
                <a:custGeom>
                  <a:avLst/>
                  <a:gdLst/>
                  <a:ahLst/>
                  <a:cxnLst/>
                  <a:rect l="l" t="t" r="r" b="b"/>
                  <a:pathLst>
                    <a:path w="8445" h="10138" fill="none" extrusionOk="0">
                      <a:moveTo>
                        <a:pt x="8444" y="0"/>
                      </a:moveTo>
                      <a:lnTo>
                        <a:pt x="1" y="1013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68"/>
                <p:cNvSpPr/>
                <p:nvPr/>
              </p:nvSpPr>
              <p:spPr>
                <a:xfrm>
                  <a:off x="4459380" y="3189669"/>
                  <a:ext cx="41873" cy="123402"/>
                </a:xfrm>
                <a:custGeom>
                  <a:avLst/>
                  <a:gdLst/>
                  <a:ahLst/>
                  <a:cxnLst/>
                  <a:rect l="l" t="t" r="r" b="b"/>
                  <a:pathLst>
                    <a:path w="5324" h="15690" fill="none" extrusionOk="0">
                      <a:moveTo>
                        <a:pt x="1" y="0"/>
                      </a:moveTo>
                      <a:lnTo>
                        <a:pt x="5323" y="1569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68"/>
                <p:cNvSpPr/>
                <p:nvPr/>
              </p:nvSpPr>
              <p:spPr>
                <a:xfrm>
                  <a:off x="4395540" y="3267776"/>
                  <a:ext cx="105713" cy="45295"/>
                </a:xfrm>
                <a:custGeom>
                  <a:avLst/>
                  <a:gdLst/>
                  <a:ahLst/>
                  <a:cxnLst/>
                  <a:rect l="l" t="t" r="r" b="b"/>
                  <a:pathLst>
                    <a:path w="13441" h="5759" fill="none" extrusionOk="0">
                      <a:moveTo>
                        <a:pt x="1" y="1"/>
                      </a:moveTo>
                      <a:lnTo>
                        <a:pt x="13440" y="575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68"/>
                <p:cNvSpPr/>
                <p:nvPr/>
              </p:nvSpPr>
              <p:spPr>
                <a:xfrm>
                  <a:off x="4501246" y="3223252"/>
                  <a:ext cx="46435" cy="89818"/>
                </a:xfrm>
                <a:custGeom>
                  <a:avLst/>
                  <a:gdLst/>
                  <a:ahLst/>
                  <a:cxnLst/>
                  <a:rect l="l" t="t" r="r" b="b"/>
                  <a:pathLst>
                    <a:path w="5904" h="11420" fill="none" extrusionOk="0">
                      <a:moveTo>
                        <a:pt x="0" y="11420"/>
                      </a:moveTo>
                      <a:lnTo>
                        <a:pt x="590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68"/>
                <p:cNvSpPr/>
                <p:nvPr/>
              </p:nvSpPr>
              <p:spPr>
                <a:xfrm>
                  <a:off x="4459671" y="3104231"/>
                  <a:ext cx="58421" cy="84966"/>
                </a:xfrm>
                <a:custGeom>
                  <a:avLst/>
                  <a:gdLst/>
                  <a:ahLst/>
                  <a:cxnLst/>
                  <a:rect l="l" t="t" r="r" b="b"/>
                  <a:pathLst>
                    <a:path w="7428" h="10803" fill="none" extrusionOk="0">
                      <a:moveTo>
                        <a:pt x="0" y="10803"/>
                      </a:moveTo>
                      <a:lnTo>
                        <a:pt x="7428"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68"/>
                <p:cNvSpPr/>
                <p:nvPr/>
              </p:nvSpPr>
              <p:spPr>
                <a:xfrm>
                  <a:off x="4459671" y="3189189"/>
                  <a:ext cx="86586" cy="36737"/>
                </a:xfrm>
                <a:custGeom>
                  <a:avLst/>
                  <a:gdLst/>
                  <a:ahLst/>
                  <a:cxnLst/>
                  <a:rect l="l" t="t" r="r" b="b"/>
                  <a:pathLst>
                    <a:path w="11009" h="4671" fill="none" extrusionOk="0">
                      <a:moveTo>
                        <a:pt x="0" y="1"/>
                      </a:moveTo>
                      <a:lnTo>
                        <a:pt x="11008" y="467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7" name="Google Shape;4237;p68"/>
              <p:cNvGrpSpPr/>
              <p:nvPr/>
            </p:nvGrpSpPr>
            <p:grpSpPr>
              <a:xfrm>
                <a:off x="4538164" y="3342061"/>
                <a:ext cx="37776" cy="32380"/>
                <a:chOff x="4538164" y="3342061"/>
                <a:chExt cx="37776" cy="32380"/>
              </a:xfrm>
            </p:grpSpPr>
            <p:sp>
              <p:nvSpPr>
                <p:cNvPr id="4238" name="Google Shape;4238;p68"/>
                <p:cNvSpPr/>
                <p:nvPr/>
              </p:nvSpPr>
              <p:spPr>
                <a:xfrm>
                  <a:off x="4538164" y="3342061"/>
                  <a:ext cx="37776" cy="32380"/>
                </a:xfrm>
                <a:custGeom>
                  <a:avLst/>
                  <a:gdLst/>
                  <a:ahLst/>
                  <a:cxnLst/>
                  <a:rect l="l" t="t" r="r" b="b"/>
                  <a:pathLst>
                    <a:path w="4803" h="4117" extrusionOk="0">
                      <a:moveTo>
                        <a:pt x="2737" y="0"/>
                      </a:moveTo>
                      <a:cubicBezTo>
                        <a:pt x="2231" y="0"/>
                        <a:pt x="1714" y="189"/>
                        <a:pt x="1294" y="608"/>
                      </a:cubicBezTo>
                      <a:cubicBezTo>
                        <a:pt x="0" y="1903"/>
                        <a:pt x="919" y="4116"/>
                        <a:pt x="2746" y="4116"/>
                      </a:cubicBezTo>
                      <a:cubicBezTo>
                        <a:pt x="3883" y="4116"/>
                        <a:pt x="4802" y="3197"/>
                        <a:pt x="4802" y="2060"/>
                      </a:cubicBezTo>
                      <a:cubicBezTo>
                        <a:pt x="4802" y="817"/>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68"/>
                <p:cNvSpPr/>
                <p:nvPr/>
              </p:nvSpPr>
              <p:spPr>
                <a:xfrm>
                  <a:off x="4553194" y="3351790"/>
                  <a:ext cx="13040" cy="13040"/>
                </a:xfrm>
                <a:custGeom>
                  <a:avLst/>
                  <a:gdLst/>
                  <a:ahLst/>
                  <a:cxnLst/>
                  <a:rect l="l" t="t" r="r" b="b"/>
                  <a:pathLst>
                    <a:path w="1658" h="1658" extrusionOk="0">
                      <a:moveTo>
                        <a:pt x="835" y="0"/>
                      </a:moveTo>
                      <a:cubicBezTo>
                        <a:pt x="375" y="0"/>
                        <a:pt x="0" y="363"/>
                        <a:pt x="0" y="823"/>
                      </a:cubicBezTo>
                      <a:cubicBezTo>
                        <a:pt x="0" y="1283"/>
                        <a:pt x="375"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0" name="Google Shape;4240;p68"/>
              <p:cNvGrpSpPr/>
              <p:nvPr/>
            </p:nvGrpSpPr>
            <p:grpSpPr>
              <a:xfrm>
                <a:off x="4271383" y="3194742"/>
                <a:ext cx="37783" cy="32420"/>
                <a:chOff x="4271383" y="3194742"/>
                <a:chExt cx="37783" cy="32420"/>
              </a:xfrm>
            </p:grpSpPr>
            <p:sp>
              <p:nvSpPr>
                <p:cNvPr id="4241" name="Google Shape;4241;p68"/>
                <p:cNvSpPr/>
                <p:nvPr/>
              </p:nvSpPr>
              <p:spPr>
                <a:xfrm>
                  <a:off x="4271383" y="3194742"/>
                  <a:ext cx="37783" cy="3242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68"/>
                <p:cNvSpPr/>
                <p:nvPr/>
              </p:nvSpPr>
              <p:spPr>
                <a:xfrm>
                  <a:off x="4286516" y="3204416"/>
                  <a:ext cx="13040" cy="13040"/>
                </a:xfrm>
                <a:custGeom>
                  <a:avLst/>
                  <a:gdLst/>
                  <a:ahLst/>
                  <a:cxnLst/>
                  <a:rect l="l" t="t" r="r" b="b"/>
                  <a:pathLst>
                    <a:path w="1658" h="1658" extrusionOk="0">
                      <a:moveTo>
                        <a:pt x="823" y="0"/>
                      </a:moveTo>
                      <a:cubicBezTo>
                        <a:pt x="363" y="0"/>
                        <a:pt x="0" y="375"/>
                        <a:pt x="0" y="835"/>
                      </a:cubicBezTo>
                      <a:cubicBezTo>
                        <a:pt x="0" y="1295"/>
                        <a:pt x="363" y="1658"/>
                        <a:pt x="823" y="1658"/>
                      </a:cubicBezTo>
                      <a:cubicBezTo>
                        <a:pt x="1282" y="1658"/>
                        <a:pt x="1657" y="1295"/>
                        <a:pt x="1657" y="835"/>
                      </a:cubicBezTo>
                      <a:cubicBezTo>
                        <a:pt x="1657" y="375"/>
                        <a:pt x="1282"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3" name="Google Shape;4243;p68"/>
              <p:cNvGrpSpPr/>
              <p:nvPr/>
            </p:nvGrpSpPr>
            <p:grpSpPr>
              <a:xfrm>
                <a:off x="4284416" y="3084058"/>
                <a:ext cx="37783" cy="32357"/>
                <a:chOff x="4284416" y="3084058"/>
                <a:chExt cx="37783" cy="32357"/>
              </a:xfrm>
            </p:grpSpPr>
            <p:sp>
              <p:nvSpPr>
                <p:cNvPr id="4244" name="Google Shape;4244;p68"/>
                <p:cNvSpPr/>
                <p:nvPr/>
              </p:nvSpPr>
              <p:spPr>
                <a:xfrm>
                  <a:off x="4284416" y="3084058"/>
                  <a:ext cx="37783" cy="32357"/>
                </a:xfrm>
                <a:custGeom>
                  <a:avLst/>
                  <a:gdLst/>
                  <a:ahLst/>
                  <a:cxnLst/>
                  <a:rect l="l" t="t" r="r" b="b"/>
                  <a:pathLst>
                    <a:path w="4804" h="4114"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68"/>
                <p:cNvSpPr/>
                <p:nvPr/>
              </p:nvSpPr>
              <p:spPr>
                <a:xfrm>
                  <a:off x="4299548" y="3093763"/>
                  <a:ext cx="13040" cy="13048"/>
                </a:xfrm>
                <a:custGeom>
                  <a:avLst/>
                  <a:gdLst/>
                  <a:ahLst/>
                  <a:cxnLst/>
                  <a:rect l="l" t="t" r="r" b="b"/>
                  <a:pathLst>
                    <a:path w="1658" h="1659" extrusionOk="0">
                      <a:moveTo>
                        <a:pt x="823" y="1"/>
                      </a:moveTo>
                      <a:cubicBezTo>
                        <a:pt x="363" y="1"/>
                        <a:pt x="0" y="364"/>
                        <a:pt x="0" y="824"/>
                      </a:cubicBezTo>
                      <a:cubicBezTo>
                        <a:pt x="0" y="1283"/>
                        <a:pt x="363"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6" name="Google Shape;4246;p68"/>
              <p:cNvGrpSpPr/>
              <p:nvPr/>
            </p:nvGrpSpPr>
            <p:grpSpPr>
              <a:xfrm>
                <a:off x="4478697" y="3297561"/>
                <a:ext cx="37776" cy="32451"/>
                <a:chOff x="4478697" y="3297561"/>
                <a:chExt cx="37776" cy="32451"/>
              </a:xfrm>
            </p:grpSpPr>
            <p:sp>
              <p:nvSpPr>
                <p:cNvPr id="4247" name="Google Shape;4247;p68"/>
                <p:cNvSpPr/>
                <p:nvPr/>
              </p:nvSpPr>
              <p:spPr>
                <a:xfrm>
                  <a:off x="4478697" y="3297561"/>
                  <a:ext cx="37776" cy="32451"/>
                </a:xfrm>
                <a:custGeom>
                  <a:avLst/>
                  <a:gdLst/>
                  <a:ahLst/>
                  <a:cxnLst/>
                  <a:rect l="l" t="t" r="r" b="b"/>
                  <a:pathLst>
                    <a:path w="4803" h="4126" extrusionOk="0">
                      <a:moveTo>
                        <a:pt x="2730" y="0"/>
                      </a:moveTo>
                      <a:cubicBezTo>
                        <a:pt x="2226" y="0"/>
                        <a:pt x="1713" y="187"/>
                        <a:pt x="1295" y="605"/>
                      </a:cubicBezTo>
                      <a:cubicBezTo>
                        <a:pt x="1" y="1899"/>
                        <a:pt x="920" y="4125"/>
                        <a:pt x="2746" y="4125"/>
                      </a:cubicBezTo>
                      <a:cubicBezTo>
                        <a:pt x="3884"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68"/>
                <p:cNvSpPr/>
                <p:nvPr/>
              </p:nvSpPr>
              <p:spPr>
                <a:xfrm>
                  <a:off x="4493727" y="3307361"/>
                  <a:ext cx="13048" cy="13040"/>
                </a:xfrm>
                <a:custGeom>
                  <a:avLst/>
                  <a:gdLst/>
                  <a:ahLst/>
                  <a:cxnLst/>
                  <a:rect l="l" t="t" r="r" b="b"/>
                  <a:pathLst>
                    <a:path w="1659" h="1658" extrusionOk="0">
                      <a:moveTo>
                        <a:pt x="835" y="0"/>
                      </a:moveTo>
                      <a:cubicBezTo>
                        <a:pt x="376" y="0"/>
                        <a:pt x="1" y="363"/>
                        <a:pt x="1" y="823"/>
                      </a:cubicBezTo>
                      <a:cubicBezTo>
                        <a:pt x="1" y="1282"/>
                        <a:pt x="376" y="1657"/>
                        <a:pt x="835" y="1657"/>
                      </a:cubicBezTo>
                      <a:cubicBezTo>
                        <a:pt x="1295" y="1657"/>
                        <a:pt x="1658" y="1282"/>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9" name="Google Shape;4249;p68"/>
              <p:cNvGrpSpPr/>
              <p:nvPr/>
            </p:nvGrpSpPr>
            <p:grpSpPr>
              <a:xfrm>
                <a:off x="4411813" y="3331711"/>
                <a:ext cx="37776" cy="32451"/>
                <a:chOff x="4411813" y="3331711"/>
                <a:chExt cx="37776" cy="32451"/>
              </a:xfrm>
            </p:grpSpPr>
            <p:sp>
              <p:nvSpPr>
                <p:cNvPr id="4250" name="Google Shape;4250;p68"/>
                <p:cNvSpPr/>
                <p:nvPr/>
              </p:nvSpPr>
              <p:spPr>
                <a:xfrm>
                  <a:off x="4411813" y="3331711"/>
                  <a:ext cx="37776" cy="32451"/>
                </a:xfrm>
                <a:custGeom>
                  <a:avLst/>
                  <a:gdLst/>
                  <a:ahLst/>
                  <a:cxnLst/>
                  <a:rect l="l" t="t" r="r" b="b"/>
                  <a:pathLst>
                    <a:path w="4803" h="4126" extrusionOk="0">
                      <a:moveTo>
                        <a:pt x="2730" y="1"/>
                      </a:moveTo>
                      <a:cubicBezTo>
                        <a:pt x="2226" y="1"/>
                        <a:pt x="1713" y="188"/>
                        <a:pt x="1295" y="606"/>
                      </a:cubicBezTo>
                      <a:cubicBezTo>
                        <a:pt x="0" y="1900"/>
                        <a:pt x="920" y="4126"/>
                        <a:pt x="2759" y="4126"/>
                      </a:cubicBezTo>
                      <a:cubicBezTo>
                        <a:pt x="3884" y="4114"/>
                        <a:pt x="4803" y="3194"/>
                        <a:pt x="4803" y="2069"/>
                      </a:cubicBezTo>
                      <a:cubicBezTo>
                        <a:pt x="4803" y="824"/>
                        <a:pt x="3788" y="1"/>
                        <a:pt x="273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68"/>
                <p:cNvSpPr/>
                <p:nvPr/>
              </p:nvSpPr>
              <p:spPr>
                <a:xfrm>
                  <a:off x="4426937" y="3341416"/>
                  <a:ext cx="13048" cy="13048"/>
                </a:xfrm>
                <a:custGeom>
                  <a:avLst/>
                  <a:gdLst/>
                  <a:ahLst/>
                  <a:cxnLst/>
                  <a:rect l="l" t="t" r="r" b="b"/>
                  <a:pathLst>
                    <a:path w="1659" h="1659" extrusionOk="0">
                      <a:moveTo>
                        <a:pt x="823" y="1"/>
                      </a:moveTo>
                      <a:cubicBezTo>
                        <a:pt x="376" y="1"/>
                        <a:pt x="1" y="376"/>
                        <a:pt x="1" y="823"/>
                      </a:cubicBezTo>
                      <a:cubicBezTo>
                        <a:pt x="1" y="1283"/>
                        <a:pt x="376"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2" name="Google Shape;4252;p68"/>
              <p:cNvGrpSpPr/>
              <p:nvPr/>
            </p:nvGrpSpPr>
            <p:grpSpPr>
              <a:xfrm>
                <a:off x="4337984" y="3375188"/>
                <a:ext cx="37776" cy="32357"/>
                <a:chOff x="4337984" y="3375188"/>
                <a:chExt cx="37776" cy="32357"/>
              </a:xfrm>
            </p:grpSpPr>
            <p:sp>
              <p:nvSpPr>
                <p:cNvPr id="4253" name="Google Shape;4253;p68"/>
                <p:cNvSpPr/>
                <p:nvPr/>
              </p:nvSpPr>
              <p:spPr>
                <a:xfrm>
                  <a:off x="4337984" y="3375188"/>
                  <a:ext cx="37776" cy="32357"/>
                </a:xfrm>
                <a:custGeom>
                  <a:avLst/>
                  <a:gdLst/>
                  <a:ahLst/>
                  <a:cxnLst/>
                  <a:rect l="l" t="t" r="r" b="b"/>
                  <a:pathLst>
                    <a:path w="4803" h="4114" extrusionOk="0">
                      <a:moveTo>
                        <a:pt x="2732" y="1"/>
                      </a:moveTo>
                      <a:cubicBezTo>
                        <a:pt x="2227" y="1"/>
                        <a:pt x="1713" y="188"/>
                        <a:pt x="1295" y="606"/>
                      </a:cubicBezTo>
                      <a:cubicBezTo>
                        <a:pt x="0" y="1900"/>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68"/>
                <p:cNvSpPr/>
                <p:nvPr/>
              </p:nvSpPr>
              <p:spPr>
                <a:xfrm>
                  <a:off x="4353108" y="3384894"/>
                  <a:ext cx="13048" cy="13048"/>
                </a:xfrm>
                <a:custGeom>
                  <a:avLst/>
                  <a:gdLst/>
                  <a:ahLst/>
                  <a:cxnLst/>
                  <a:rect l="l" t="t" r="r" b="b"/>
                  <a:pathLst>
                    <a:path w="1659" h="1659" extrusionOk="0">
                      <a:moveTo>
                        <a:pt x="823" y="1"/>
                      </a:moveTo>
                      <a:cubicBezTo>
                        <a:pt x="364" y="1"/>
                        <a:pt x="1" y="364"/>
                        <a:pt x="1" y="824"/>
                      </a:cubicBezTo>
                      <a:cubicBezTo>
                        <a:pt x="1" y="1283"/>
                        <a:pt x="364"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5" name="Google Shape;4255;p68"/>
              <p:cNvGrpSpPr/>
              <p:nvPr/>
            </p:nvGrpSpPr>
            <p:grpSpPr>
              <a:xfrm>
                <a:off x="4494867" y="3090530"/>
                <a:ext cx="37878" cy="32451"/>
                <a:chOff x="4494867" y="3090530"/>
                <a:chExt cx="37878" cy="32451"/>
              </a:xfrm>
            </p:grpSpPr>
            <p:sp>
              <p:nvSpPr>
                <p:cNvPr id="4256" name="Google Shape;4256;p68"/>
                <p:cNvSpPr/>
                <p:nvPr/>
              </p:nvSpPr>
              <p:spPr>
                <a:xfrm>
                  <a:off x="4494867" y="3090530"/>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96" y="4114"/>
                        <a:pt x="4803" y="3194"/>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68"/>
                <p:cNvSpPr/>
                <p:nvPr/>
              </p:nvSpPr>
              <p:spPr>
                <a:xfrm>
                  <a:off x="4510000" y="3100236"/>
                  <a:ext cx="13040" cy="13040"/>
                </a:xfrm>
                <a:custGeom>
                  <a:avLst/>
                  <a:gdLst/>
                  <a:ahLst/>
                  <a:cxnLst/>
                  <a:rect l="l" t="t" r="r" b="b"/>
                  <a:pathLst>
                    <a:path w="1658" h="1658" extrusionOk="0">
                      <a:moveTo>
                        <a:pt x="835" y="1"/>
                      </a:moveTo>
                      <a:cubicBezTo>
                        <a:pt x="375" y="1"/>
                        <a:pt x="0" y="376"/>
                        <a:pt x="0" y="835"/>
                      </a:cubicBezTo>
                      <a:cubicBezTo>
                        <a:pt x="0" y="1283"/>
                        <a:pt x="375"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8" name="Google Shape;4258;p68"/>
              <p:cNvGrpSpPr/>
              <p:nvPr/>
            </p:nvGrpSpPr>
            <p:grpSpPr>
              <a:xfrm>
                <a:off x="4525124" y="3207774"/>
                <a:ext cx="37783" cy="32420"/>
                <a:chOff x="4525124" y="3207774"/>
                <a:chExt cx="37783" cy="32420"/>
              </a:xfrm>
            </p:grpSpPr>
            <p:sp>
              <p:nvSpPr>
                <p:cNvPr id="4259" name="Google Shape;4259;p68"/>
                <p:cNvSpPr/>
                <p:nvPr/>
              </p:nvSpPr>
              <p:spPr>
                <a:xfrm>
                  <a:off x="4525124" y="3207774"/>
                  <a:ext cx="37783" cy="3242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68"/>
                <p:cNvSpPr/>
                <p:nvPr/>
              </p:nvSpPr>
              <p:spPr>
                <a:xfrm>
                  <a:off x="4540256" y="3217448"/>
                  <a:ext cx="13040" cy="13040"/>
                </a:xfrm>
                <a:custGeom>
                  <a:avLst/>
                  <a:gdLst/>
                  <a:ahLst/>
                  <a:cxnLst/>
                  <a:rect l="l" t="t" r="r" b="b"/>
                  <a:pathLst>
                    <a:path w="1658" h="1658" extrusionOk="0">
                      <a:moveTo>
                        <a:pt x="823" y="1"/>
                      </a:moveTo>
                      <a:cubicBezTo>
                        <a:pt x="363" y="1"/>
                        <a:pt x="0" y="376"/>
                        <a:pt x="0" y="835"/>
                      </a:cubicBezTo>
                      <a:cubicBezTo>
                        <a:pt x="0" y="1295"/>
                        <a:pt x="363"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1" name="Google Shape;4261;p68"/>
              <p:cNvGrpSpPr/>
              <p:nvPr/>
            </p:nvGrpSpPr>
            <p:grpSpPr>
              <a:xfrm>
                <a:off x="4440544" y="3176479"/>
                <a:ext cx="31499" cy="26898"/>
                <a:chOff x="4440544" y="3176479"/>
                <a:chExt cx="31499" cy="26898"/>
              </a:xfrm>
            </p:grpSpPr>
            <p:sp>
              <p:nvSpPr>
                <p:cNvPr id="4262" name="Google Shape;4262;p68"/>
                <p:cNvSpPr/>
                <p:nvPr/>
              </p:nvSpPr>
              <p:spPr>
                <a:xfrm>
                  <a:off x="4440544" y="3176479"/>
                  <a:ext cx="31499" cy="26898"/>
                </a:xfrm>
                <a:custGeom>
                  <a:avLst/>
                  <a:gdLst/>
                  <a:ahLst/>
                  <a:cxnLst/>
                  <a:rect l="l" t="t" r="r" b="b"/>
                  <a:pathLst>
                    <a:path w="4005" h="3420" extrusionOk="0">
                      <a:moveTo>
                        <a:pt x="2281" y="0"/>
                      </a:moveTo>
                      <a:cubicBezTo>
                        <a:pt x="1860" y="0"/>
                        <a:pt x="1429" y="156"/>
                        <a:pt x="1077" y="504"/>
                      </a:cubicBezTo>
                      <a:cubicBezTo>
                        <a:pt x="1" y="1581"/>
                        <a:pt x="763" y="3419"/>
                        <a:pt x="2287" y="3419"/>
                      </a:cubicBezTo>
                      <a:cubicBezTo>
                        <a:pt x="3231" y="3419"/>
                        <a:pt x="3993" y="2657"/>
                        <a:pt x="4005" y="1714"/>
                      </a:cubicBezTo>
                      <a:cubicBezTo>
                        <a:pt x="4005" y="682"/>
                        <a:pt x="3163" y="0"/>
                        <a:pt x="228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68"/>
                <p:cNvSpPr/>
                <p:nvPr/>
              </p:nvSpPr>
              <p:spPr>
                <a:xfrm>
                  <a:off x="4454724" y="3186145"/>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4" name="Google Shape;4264;p68"/>
              <p:cNvGrpSpPr/>
              <p:nvPr/>
            </p:nvGrpSpPr>
            <p:grpSpPr>
              <a:xfrm>
                <a:off x="4350545" y="3156400"/>
                <a:ext cx="31405" cy="27001"/>
                <a:chOff x="4350545" y="3156400"/>
                <a:chExt cx="31405" cy="27001"/>
              </a:xfrm>
            </p:grpSpPr>
            <p:sp>
              <p:nvSpPr>
                <p:cNvPr id="4265" name="Google Shape;4265;p68"/>
                <p:cNvSpPr/>
                <p:nvPr/>
              </p:nvSpPr>
              <p:spPr>
                <a:xfrm>
                  <a:off x="4350545" y="3156400"/>
                  <a:ext cx="31405" cy="27001"/>
                </a:xfrm>
                <a:custGeom>
                  <a:avLst/>
                  <a:gdLst/>
                  <a:ahLst/>
                  <a:cxnLst/>
                  <a:rect l="l" t="t" r="r" b="b"/>
                  <a:pathLst>
                    <a:path w="3993" h="3433" extrusionOk="0">
                      <a:moveTo>
                        <a:pt x="2272" y="1"/>
                      </a:moveTo>
                      <a:cubicBezTo>
                        <a:pt x="1853" y="1"/>
                        <a:pt x="1425" y="156"/>
                        <a:pt x="1077" y="505"/>
                      </a:cubicBezTo>
                      <a:cubicBezTo>
                        <a:pt x="0" y="1581"/>
                        <a:pt x="762" y="3432"/>
                        <a:pt x="2286" y="3432"/>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68"/>
                <p:cNvSpPr/>
                <p:nvPr/>
              </p:nvSpPr>
              <p:spPr>
                <a:xfrm>
                  <a:off x="4364717" y="3166074"/>
                  <a:ext cx="7621" cy="7621"/>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7" name="Google Shape;4267;p68"/>
              <p:cNvGrpSpPr/>
              <p:nvPr/>
            </p:nvGrpSpPr>
            <p:grpSpPr>
              <a:xfrm>
                <a:off x="4376703" y="3255058"/>
                <a:ext cx="31405" cy="27001"/>
                <a:chOff x="4376703" y="3255058"/>
                <a:chExt cx="31405" cy="27001"/>
              </a:xfrm>
            </p:grpSpPr>
            <p:sp>
              <p:nvSpPr>
                <p:cNvPr id="4268" name="Google Shape;4268;p68"/>
                <p:cNvSpPr/>
                <p:nvPr/>
              </p:nvSpPr>
              <p:spPr>
                <a:xfrm>
                  <a:off x="4376703" y="3255058"/>
                  <a:ext cx="31405" cy="27001"/>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68"/>
                <p:cNvSpPr/>
                <p:nvPr/>
              </p:nvSpPr>
              <p:spPr>
                <a:xfrm>
                  <a:off x="4390884" y="3264732"/>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0" name="Google Shape;4270;p68"/>
              <p:cNvGrpSpPr/>
              <p:nvPr/>
            </p:nvGrpSpPr>
            <p:grpSpPr>
              <a:xfrm>
                <a:off x="4331322" y="3283656"/>
                <a:ext cx="31405" cy="26945"/>
                <a:chOff x="4331322" y="3283656"/>
                <a:chExt cx="31405" cy="26945"/>
              </a:xfrm>
            </p:grpSpPr>
            <p:sp>
              <p:nvSpPr>
                <p:cNvPr id="4271" name="Google Shape;4271;p68"/>
                <p:cNvSpPr/>
                <p:nvPr/>
              </p:nvSpPr>
              <p:spPr>
                <a:xfrm>
                  <a:off x="4331322" y="3283656"/>
                  <a:ext cx="31405" cy="26945"/>
                </a:xfrm>
                <a:custGeom>
                  <a:avLst/>
                  <a:gdLst/>
                  <a:ahLst/>
                  <a:cxnLst/>
                  <a:rect l="l" t="t" r="r" b="b"/>
                  <a:pathLst>
                    <a:path w="3993" h="3426" extrusionOk="0">
                      <a:moveTo>
                        <a:pt x="2273" y="1"/>
                      </a:moveTo>
                      <a:cubicBezTo>
                        <a:pt x="1853" y="1"/>
                        <a:pt x="1425" y="158"/>
                        <a:pt x="1077" y="510"/>
                      </a:cubicBezTo>
                      <a:cubicBezTo>
                        <a:pt x="1" y="1587"/>
                        <a:pt x="763" y="3425"/>
                        <a:pt x="2287" y="3425"/>
                      </a:cubicBezTo>
                      <a:cubicBezTo>
                        <a:pt x="3230" y="3425"/>
                        <a:pt x="3993" y="2663"/>
                        <a:pt x="3993" y="1720"/>
                      </a:cubicBezTo>
                      <a:cubicBezTo>
                        <a:pt x="3993" y="689"/>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68"/>
                <p:cNvSpPr/>
                <p:nvPr/>
              </p:nvSpPr>
              <p:spPr>
                <a:xfrm>
                  <a:off x="4345503" y="3293274"/>
                  <a:ext cx="7613" cy="7621"/>
                </a:xfrm>
                <a:custGeom>
                  <a:avLst/>
                  <a:gdLst/>
                  <a:ahLst/>
                  <a:cxnLst/>
                  <a:rect l="l" t="t" r="r" b="b"/>
                  <a:pathLst>
                    <a:path w="968" h="969" extrusionOk="0">
                      <a:moveTo>
                        <a:pt x="484" y="1"/>
                      </a:moveTo>
                      <a:cubicBezTo>
                        <a:pt x="218" y="1"/>
                        <a:pt x="0" y="219"/>
                        <a:pt x="0" y="485"/>
                      </a:cubicBezTo>
                      <a:cubicBezTo>
                        <a:pt x="0" y="763"/>
                        <a:pt x="218" y="969"/>
                        <a:pt x="484" y="969"/>
                      </a:cubicBezTo>
                      <a:cubicBezTo>
                        <a:pt x="750" y="969"/>
                        <a:pt x="968" y="763"/>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3" name="Google Shape;4273;p68"/>
              <p:cNvGrpSpPr/>
              <p:nvPr/>
            </p:nvGrpSpPr>
            <p:grpSpPr>
              <a:xfrm>
                <a:off x="4380510" y="3065882"/>
                <a:ext cx="31405" cy="26938"/>
                <a:chOff x="4380510" y="3065882"/>
                <a:chExt cx="31405" cy="26938"/>
              </a:xfrm>
            </p:grpSpPr>
            <p:sp>
              <p:nvSpPr>
                <p:cNvPr id="4274" name="Google Shape;4274;p68"/>
                <p:cNvSpPr/>
                <p:nvPr/>
              </p:nvSpPr>
              <p:spPr>
                <a:xfrm>
                  <a:off x="4380510" y="3065882"/>
                  <a:ext cx="31405" cy="26938"/>
                </a:xfrm>
                <a:custGeom>
                  <a:avLst/>
                  <a:gdLst/>
                  <a:ahLst/>
                  <a:cxnLst/>
                  <a:rect l="l" t="t" r="r" b="b"/>
                  <a:pathLst>
                    <a:path w="3993" h="3425" extrusionOk="0">
                      <a:moveTo>
                        <a:pt x="2273" y="0"/>
                      </a:moveTo>
                      <a:cubicBezTo>
                        <a:pt x="1853" y="0"/>
                        <a:pt x="1426" y="157"/>
                        <a:pt x="1077" y="510"/>
                      </a:cubicBezTo>
                      <a:cubicBezTo>
                        <a:pt x="1" y="1586"/>
                        <a:pt x="763" y="3425"/>
                        <a:pt x="2287" y="3425"/>
                      </a:cubicBezTo>
                      <a:cubicBezTo>
                        <a:pt x="3230" y="3425"/>
                        <a:pt x="3993" y="2663"/>
                        <a:pt x="3993" y="1719"/>
                      </a:cubicBezTo>
                      <a:cubicBezTo>
                        <a:pt x="3993" y="688"/>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68"/>
                <p:cNvSpPr/>
                <p:nvPr/>
              </p:nvSpPr>
              <p:spPr>
                <a:xfrm>
                  <a:off x="4393354" y="3075500"/>
                  <a:ext cx="8950" cy="7676"/>
                </a:xfrm>
                <a:custGeom>
                  <a:avLst/>
                  <a:gdLst/>
                  <a:ahLst/>
                  <a:cxnLst/>
                  <a:rect l="l" t="t" r="r" b="b"/>
                  <a:pathLst>
                    <a:path w="1138" h="976" extrusionOk="0">
                      <a:moveTo>
                        <a:pt x="654" y="0"/>
                      </a:moveTo>
                      <a:cubicBezTo>
                        <a:pt x="218" y="0"/>
                        <a:pt x="1" y="521"/>
                        <a:pt x="303" y="835"/>
                      </a:cubicBezTo>
                      <a:cubicBezTo>
                        <a:pt x="401" y="932"/>
                        <a:pt x="522" y="976"/>
                        <a:pt x="641" y="976"/>
                      </a:cubicBezTo>
                      <a:cubicBezTo>
                        <a:pt x="893" y="976"/>
                        <a:pt x="1138" y="783"/>
                        <a:pt x="1138" y="496"/>
                      </a:cubicBezTo>
                      <a:cubicBezTo>
                        <a:pt x="1138" y="218"/>
                        <a:pt x="920" y="12"/>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76" name="Google Shape;4276;p68"/>
            <p:cNvGrpSpPr/>
            <p:nvPr/>
          </p:nvGrpSpPr>
          <p:grpSpPr>
            <a:xfrm>
              <a:off x="4558998" y="3188237"/>
              <a:ext cx="1280131" cy="1052746"/>
              <a:chOff x="4558998" y="3188237"/>
              <a:chExt cx="1280131" cy="1052746"/>
            </a:xfrm>
          </p:grpSpPr>
          <p:sp>
            <p:nvSpPr>
              <p:cNvPr id="4277" name="Google Shape;4277;p68"/>
              <p:cNvSpPr/>
              <p:nvPr/>
            </p:nvSpPr>
            <p:spPr>
              <a:xfrm>
                <a:off x="4916156" y="3750813"/>
                <a:ext cx="8" cy="8"/>
              </a:xfrm>
              <a:custGeom>
                <a:avLst/>
                <a:gdLst/>
                <a:ahLst/>
                <a:cxnLst/>
                <a:rect l="l" t="t" r="r" b="b"/>
                <a:pathLst>
                  <a:path w="1" h="1" fill="none" extrusionOk="0">
                    <a:moveTo>
                      <a:pt x="0" y="0"/>
                    </a:move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8" name="Google Shape;4278;p68"/>
              <p:cNvGrpSpPr/>
              <p:nvPr/>
            </p:nvGrpSpPr>
            <p:grpSpPr>
              <a:xfrm>
                <a:off x="4579164" y="3203653"/>
                <a:ext cx="1244833" cy="1020397"/>
                <a:chOff x="4579164" y="3203653"/>
                <a:chExt cx="1244833" cy="1020397"/>
              </a:xfrm>
            </p:grpSpPr>
            <p:sp>
              <p:nvSpPr>
                <p:cNvPr id="4279" name="Google Shape;4279;p68"/>
                <p:cNvSpPr/>
                <p:nvPr/>
              </p:nvSpPr>
              <p:spPr>
                <a:xfrm>
                  <a:off x="5490144" y="3482892"/>
                  <a:ext cx="58995" cy="4955"/>
                </a:xfrm>
                <a:custGeom>
                  <a:avLst/>
                  <a:gdLst/>
                  <a:ahLst/>
                  <a:cxnLst/>
                  <a:rect l="l" t="t" r="r" b="b"/>
                  <a:pathLst>
                    <a:path w="7501" h="630" fill="none" extrusionOk="0">
                      <a:moveTo>
                        <a:pt x="0" y="630"/>
                      </a:moveTo>
                      <a:lnTo>
                        <a:pt x="750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68"/>
                <p:cNvSpPr/>
                <p:nvPr/>
              </p:nvSpPr>
              <p:spPr>
                <a:xfrm>
                  <a:off x="5490616" y="3482892"/>
                  <a:ext cx="66137" cy="77360"/>
                </a:xfrm>
                <a:custGeom>
                  <a:avLst/>
                  <a:gdLst/>
                  <a:ahLst/>
                  <a:cxnLst/>
                  <a:rect l="l" t="t" r="r" b="b"/>
                  <a:pathLst>
                    <a:path w="8409" h="9836" fill="none" extrusionOk="0">
                      <a:moveTo>
                        <a:pt x="1" y="1"/>
                      </a:moveTo>
                      <a:lnTo>
                        <a:pt x="8408" y="98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1" name="Google Shape;4281;p68"/>
                <p:cNvGrpSpPr/>
                <p:nvPr/>
              </p:nvGrpSpPr>
              <p:grpSpPr>
                <a:xfrm>
                  <a:off x="4579164" y="3203653"/>
                  <a:ext cx="1244833" cy="1020397"/>
                  <a:chOff x="4579164" y="3203653"/>
                  <a:chExt cx="1244833" cy="1020397"/>
                </a:xfrm>
              </p:grpSpPr>
              <p:sp>
                <p:nvSpPr>
                  <p:cNvPr id="4282" name="Google Shape;4282;p68"/>
                  <p:cNvSpPr/>
                  <p:nvPr/>
                </p:nvSpPr>
                <p:spPr>
                  <a:xfrm>
                    <a:off x="4787909" y="3833395"/>
                    <a:ext cx="69267" cy="22266"/>
                  </a:xfrm>
                  <a:custGeom>
                    <a:avLst/>
                    <a:gdLst/>
                    <a:ahLst/>
                    <a:cxnLst/>
                    <a:rect l="l" t="t" r="r" b="b"/>
                    <a:pathLst>
                      <a:path w="8807" h="2831" fill="none" extrusionOk="0">
                        <a:moveTo>
                          <a:pt x="8806" y="0"/>
                        </a:moveTo>
                        <a:lnTo>
                          <a:pt x="0" y="283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68"/>
                  <p:cNvSpPr/>
                  <p:nvPr/>
                </p:nvSpPr>
                <p:spPr>
                  <a:xfrm>
                    <a:off x="4857263" y="3819695"/>
                    <a:ext cx="69936" cy="14181"/>
                  </a:xfrm>
                  <a:custGeom>
                    <a:avLst/>
                    <a:gdLst/>
                    <a:ahLst/>
                    <a:cxnLst/>
                    <a:rect l="l" t="t" r="r" b="b"/>
                    <a:pathLst>
                      <a:path w="8892" h="1803" fill="none" extrusionOk="0">
                        <a:moveTo>
                          <a:pt x="1" y="1803"/>
                        </a:moveTo>
                        <a:lnTo>
                          <a:pt x="889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4" name="Google Shape;4284;p68"/>
                  <p:cNvGrpSpPr/>
                  <p:nvPr/>
                </p:nvGrpSpPr>
                <p:grpSpPr>
                  <a:xfrm>
                    <a:off x="4579164" y="3203653"/>
                    <a:ext cx="1244833" cy="1020397"/>
                    <a:chOff x="4579164" y="3203653"/>
                    <a:chExt cx="1244833" cy="1020397"/>
                  </a:xfrm>
                </p:grpSpPr>
                <p:sp>
                  <p:nvSpPr>
                    <p:cNvPr id="4285" name="Google Shape;4285;p68"/>
                    <p:cNvSpPr/>
                    <p:nvPr/>
                  </p:nvSpPr>
                  <p:spPr>
                    <a:xfrm>
                      <a:off x="4930329" y="3363965"/>
                      <a:ext cx="23894" cy="102764"/>
                    </a:xfrm>
                    <a:custGeom>
                      <a:avLst/>
                      <a:gdLst/>
                      <a:ahLst/>
                      <a:cxnLst/>
                      <a:rect l="l" t="t" r="r" b="b"/>
                      <a:pathLst>
                        <a:path w="3038" h="13066" fill="none" extrusionOk="0">
                          <a:moveTo>
                            <a:pt x="3037" y="13065"/>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68"/>
                    <p:cNvSpPr/>
                    <p:nvPr/>
                  </p:nvSpPr>
                  <p:spPr>
                    <a:xfrm>
                      <a:off x="4849846" y="3385948"/>
                      <a:ext cx="104085" cy="79256"/>
                    </a:xfrm>
                    <a:custGeom>
                      <a:avLst/>
                      <a:gdLst/>
                      <a:ahLst/>
                      <a:cxnLst/>
                      <a:rect l="l" t="t" r="r" b="b"/>
                      <a:pathLst>
                        <a:path w="13234" h="10077" fill="none" extrusionOk="0">
                          <a:moveTo>
                            <a:pt x="0" y="0"/>
                          </a:moveTo>
                          <a:lnTo>
                            <a:pt x="13234" y="1007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68"/>
                    <p:cNvSpPr/>
                    <p:nvPr/>
                  </p:nvSpPr>
                  <p:spPr>
                    <a:xfrm>
                      <a:off x="4849650" y="3306598"/>
                      <a:ext cx="45869" cy="79358"/>
                    </a:xfrm>
                    <a:custGeom>
                      <a:avLst/>
                      <a:gdLst/>
                      <a:ahLst/>
                      <a:cxnLst/>
                      <a:rect l="l" t="t" r="r" b="b"/>
                      <a:pathLst>
                        <a:path w="5832" h="10090" fill="none" extrusionOk="0">
                          <a:moveTo>
                            <a:pt x="5831" y="0"/>
                          </a:moveTo>
                          <a:lnTo>
                            <a:pt x="1" y="1008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68"/>
                    <p:cNvSpPr/>
                    <p:nvPr/>
                  </p:nvSpPr>
                  <p:spPr>
                    <a:xfrm>
                      <a:off x="4849650" y="3361299"/>
                      <a:ext cx="84305" cy="24657"/>
                    </a:xfrm>
                    <a:custGeom>
                      <a:avLst/>
                      <a:gdLst/>
                      <a:ahLst/>
                      <a:cxnLst/>
                      <a:rect l="l" t="t" r="r" b="b"/>
                      <a:pathLst>
                        <a:path w="10719" h="3135" fill="none" extrusionOk="0">
                          <a:moveTo>
                            <a:pt x="1" y="3134"/>
                          </a:moveTo>
                          <a:lnTo>
                            <a:pt x="1071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68"/>
                    <p:cNvSpPr/>
                    <p:nvPr/>
                  </p:nvSpPr>
                  <p:spPr>
                    <a:xfrm>
                      <a:off x="4789616" y="3306598"/>
                      <a:ext cx="19702" cy="54709"/>
                    </a:xfrm>
                    <a:custGeom>
                      <a:avLst/>
                      <a:gdLst/>
                      <a:ahLst/>
                      <a:cxnLst/>
                      <a:rect l="l" t="t" r="r" b="b"/>
                      <a:pathLst>
                        <a:path w="2505" h="6956" fill="none" extrusionOk="0">
                          <a:moveTo>
                            <a:pt x="2505" y="6956"/>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68"/>
                    <p:cNvSpPr/>
                    <p:nvPr/>
                  </p:nvSpPr>
                  <p:spPr>
                    <a:xfrm>
                      <a:off x="4738242" y="3357500"/>
                      <a:ext cx="74883" cy="10280"/>
                    </a:xfrm>
                    <a:custGeom>
                      <a:avLst/>
                      <a:gdLst/>
                      <a:ahLst/>
                      <a:cxnLst/>
                      <a:rect l="l" t="t" r="r" b="b"/>
                      <a:pathLst>
                        <a:path w="9521" h="1307" fill="none" extrusionOk="0">
                          <a:moveTo>
                            <a:pt x="1" y="1307"/>
                          </a:moveTo>
                          <a:lnTo>
                            <a:pt x="952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68"/>
                    <p:cNvSpPr/>
                    <p:nvPr/>
                  </p:nvSpPr>
                  <p:spPr>
                    <a:xfrm>
                      <a:off x="4710274" y="3357500"/>
                      <a:ext cx="99044" cy="63557"/>
                    </a:xfrm>
                    <a:custGeom>
                      <a:avLst/>
                      <a:gdLst/>
                      <a:ahLst/>
                      <a:cxnLst/>
                      <a:rect l="l" t="t" r="r" b="b"/>
                      <a:pathLst>
                        <a:path w="12593" h="8081" fill="none" extrusionOk="0">
                          <a:moveTo>
                            <a:pt x="0" y="8081"/>
                          </a:moveTo>
                          <a:lnTo>
                            <a:pt x="1259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68"/>
                    <p:cNvSpPr/>
                    <p:nvPr/>
                  </p:nvSpPr>
                  <p:spPr>
                    <a:xfrm>
                      <a:off x="4809310" y="3306598"/>
                      <a:ext cx="87443" cy="50910"/>
                    </a:xfrm>
                    <a:custGeom>
                      <a:avLst/>
                      <a:gdLst/>
                      <a:ahLst/>
                      <a:cxnLst/>
                      <a:rect l="l" t="t" r="r" b="b"/>
                      <a:pathLst>
                        <a:path w="11118" h="6473" fill="none" extrusionOk="0">
                          <a:moveTo>
                            <a:pt x="1" y="6472"/>
                          </a:moveTo>
                          <a:lnTo>
                            <a:pt x="1111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3" name="Google Shape;4293;p68"/>
                    <p:cNvGrpSpPr/>
                    <p:nvPr/>
                  </p:nvGrpSpPr>
                  <p:grpSpPr>
                    <a:xfrm>
                      <a:off x="4579164" y="3203653"/>
                      <a:ext cx="1244833" cy="1020397"/>
                      <a:chOff x="4579164" y="3203653"/>
                      <a:chExt cx="1244833" cy="1020397"/>
                    </a:xfrm>
                  </p:grpSpPr>
                  <p:sp>
                    <p:nvSpPr>
                      <p:cNvPr id="4294" name="Google Shape;4294;p68"/>
                      <p:cNvSpPr/>
                      <p:nvPr/>
                    </p:nvSpPr>
                    <p:spPr>
                      <a:xfrm>
                        <a:off x="4617986" y="3614284"/>
                        <a:ext cx="53002" cy="21031"/>
                      </a:xfrm>
                      <a:custGeom>
                        <a:avLst/>
                        <a:gdLst/>
                        <a:ahLst/>
                        <a:cxnLst/>
                        <a:rect l="l" t="t" r="r" b="b"/>
                        <a:pathLst>
                          <a:path w="6739" h="2674" fill="none" extrusionOk="0">
                            <a:moveTo>
                              <a:pt x="0" y="0"/>
                            </a:moveTo>
                            <a:lnTo>
                              <a:pt x="6738" y="267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68"/>
                      <p:cNvSpPr/>
                      <p:nvPr/>
                    </p:nvSpPr>
                    <p:spPr>
                      <a:xfrm>
                        <a:off x="4624545" y="3589069"/>
                        <a:ext cx="43682" cy="63180"/>
                      </a:xfrm>
                      <a:custGeom>
                        <a:avLst/>
                        <a:gdLst/>
                        <a:ahLst/>
                        <a:cxnLst/>
                        <a:rect l="l" t="t" r="r" b="b"/>
                        <a:pathLst>
                          <a:path w="5554" h="8033" fill="none" extrusionOk="0">
                            <a:moveTo>
                              <a:pt x="1" y="8033"/>
                            </a:moveTo>
                            <a:lnTo>
                              <a:pt x="555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68"/>
                      <p:cNvSpPr/>
                      <p:nvPr/>
                    </p:nvSpPr>
                    <p:spPr>
                      <a:xfrm>
                        <a:off x="4668220" y="3517907"/>
                        <a:ext cx="112178" cy="71170"/>
                      </a:xfrm>
                      <a:custGeom>
                        <a:avLst/>
                        <a:gdLst/>
                        <a:ahLst/>
                        <a:cxnLst/>
                        <a:rect l="l" t="t" r="r" b="b"/>
                        <a:pathLst>
                          <a:path w="14263" h="9049" fill="none" extrusionOk="0">
                            <a:moveTo>
                              <a:pt x="0" y="9049"/>
                            </a:moveTo>
                            <a:lnTo>
                              <a:pt x="1426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68"/>
                      <p:cNvSpPr/>
                      <p:nvPr/>
                    </p:nvSpPr>
                    <p:spPr>
                      <a:xfrm>
                        <a:off x="4706562" y="3516766"/>
                        <a:ext cx="77455" cy="79924"/>
                      </a:xfrm>
                      <a:custGeom>
                        <a:avLst/>
                        <a:gdLst/>
                        <a:ahLst/>
                        <a:cxnLst/>
                        <a:rect l="l" t="t" r="r" b="b"/>
                        <a:pathLst>
                          <a:path w="9848" h="10162" fill="none" extrusionOk="0">
                            <a:moveTo>
                              <a:pt x="0" y="10161"/>
                            </a:moveTo>
                            <a:lnTo>
                              <a:pt x="984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68"/>
                      <p:cNvSpPr/>
                      <p:nvPr/>
                    </p:nvSpPr>
                    <p:spPr>
                      <a:xfrm>
                        <a:off x="4763646" y="3516766"/>
                        <a:ext cx="20370" cy="52806"/>
                      </a:xfrm>
                      <a:custGeom>
                        <a:avLst/>
                        <a:gdLst/>
                        <a:ahLst/>
                        <a:cxnLst/>
                        <a:rect l="l" t="t" r="r" b="b"/>
                        <a:pathLst>
                          <a:path w="2590" h="6714" fill="none" extrusionOk="0">
                            <a:moveTo>
                              <a:pt x="0" y="6714"/>
                            </a:moveTo>
                            <a:lnTo>
                              <a:pt x="258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68"/>
                      <p:cNvSpPr/>
                      <p:nvPr/>
                    </p:nvSpPr>
                    <p:spPr>
                      <a:xfrm>
                        <a:off x="4783151" y="3520565"/>
                        <a:ext cx="45861" cy="97432"/>
                      </a:xfrm>
                      <a:custGeom>
                        <a:avLst/>
                        <a:gdLst/>
                        <a:ahLst/>
                        <a:cxnLst/>
                        <a:rect l="l" t="t" r="r" b="b"/>
                        <a:pathLst>
                          <a:path w="5831" h="12388" fill="none" extrusionOk="0">
                            <a:moveTo>
                              <a:pt x="5831" y="12388"/>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68"/>
                      <p:cNvSpPr/>
                      <p:nvPr/>
                    </p:nvSpPr>
                    <p:spPr>
                      <a:xfrm>
                        <a:off x="4738242" y="3483175"/>
                        <a:ext cx="44917" cy="37398"/>
                      </a:xfrm>
                      <a:custGeom>
                        <a:avLst/>
                        <a:gdLst/>
                        <a:ahLst/>
                        <a:cxnLst/>
                        <a:rect l="l" t="t" r="r" b="b"/>
                        <a:pathLst>
                          <a:path w="5711" h="4755" fill="none" extrusionOk="0">
                            <a:moveTo>
                              <a:pt x="1" y="1"/>
                            </a:moveTo>
                            <a:lnTo>
                              <a:pt x="5710" y="475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68"/>
                      <p:cNvSpPr/>
                      <p:nvPr/>
                    </p:nvSpPr>
                    <p:spPr>
                      <a:xfrm>
                        <a:off x="4704941" y="3501823"/>
                        <a:ext cx="78217" cy="18750"/>
                      </a:xfrm>
                      <a:custGeom>
                        <a:avLst/>
                        <a:gdLst/>
                        <a:ahLst/>
                        <a:cxnLst/>
                        <a:rect l="l" t="t" r="r" b="b"/>
                        <a:pathLst>
                          <a:path w="9945" h="2384" fill="none" extrusionOk="0">
                            <a:moveTo>
                              <a:pt x="1" y="1"/>
                            </a:moveTo>
                            <a:lnTo>
                              <a:pt x="9944" y="238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68"/>
                      <p:cNvSpPr/>
                      <p:nvPr/>
                    </p:nvSpPr>
                    <p:spPr>
                      <a:xfrm>
                        <a:off x="4668220" y="3520565"/>
                        <a:ext cx="115796" cy="19324"/>
                      </a:xfrm>
                      <a:custGeom>
                        <a:avLst/>
                        <a:gdLst/>
                        <a:ahLst/>
                        <a:cxnLst/>
                        <a:rect l="l" t="t" r="r" b="b"/>
                        <a:pathLst>
                          <a:path w="14723" h="2457" fill="none" extrusionOk="0">
                            <a:moveTo>
                              <a:pt x="0" y="2457"/>
                            </a:moveTo>
                            <a:lnTo>
                              <a:pt x="14722"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68"/>
                      <p:cNvSpPr/>
                      <p:nvPr/>
                    </p:nvSpPr>
                    <p:spPr>
                      <a:xfrm>
                        <a:off x="4813117" y="3462915"/>
                        <a:ext cx="40347" cy="51193"/>
                      </a:xfrm>
                      <a:custGeom>
                        <a:avLst/>
                        <a:gdLst/>
                        <a:ahLst/>
                        <a:cxnLst/>
                        <a:rect l="l" t="t" r="r" b="b"/>
                        <a:pathLst>
                          <a:path w="5130" h="6509" fill="none" extrusionOk="0">
                            <a:moveTo>
                              <a:pt x="5130" y="6508"/>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68"/>
                      <p:cNvSpPr/>
                      <p:nvPr/>
                    </p:nvSpPr>
                    <p:spPr>
                      <a:xfrm>
                        <a:off x="4787807" y="3462915"/>
                        <a:ext cx="25317" cy="55000"/>
                      </a:xfrm>
                      <a:custGeom>
                        <a:avLst/>
                        <a:gdLst/>
                        <a:ahLst/>
                        <a:cxnLst/>
                        <a:rect l="l" t="t" r="r" b="b"/>
                        <a:pathLst>
                          <a:path w="3219" h="6993" fill="none" extrusionOk="0">
                            <a:moveTo>
                              <a:pt x="1" y="6992"/>
                            </a:moveTo>
                            <a:lnTo>
                              <a:pt x="321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68"/>
                      <p:cNvSpPr/>
                      <p:nvPr/>
                    </p:nvSpPr>
                    <p:spPr>
                      <a:xfrm>
                        <a:off x="4781342" y="3514100"/>
                        <a:ext cx="72311" cy="6953"/>
                      </a:xfrm>
                      <a:custGeom>
                        <a:avLst/>
                        <a:gdLst/>
                        <a:ahLst/>
                        <a:cxnLst/>
                        <a:rect l="l" t="t" r="r" b="b"/>
                        <a:pathLst>
                          <a:path w="9194" h="884" fill="none" extrusionOk="0">
                            <a:moveTo>
                              <a:pt x="0" y="883"/>
                            </a:moveTo>
                            <a:lnTo>
                              <a:pt x="919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68"/>
                      <p:cNvSpPr/>
                      <p:nvPr/>
                    </p:nvSpPr>
                    <p:spPr>
                      <a:xfrm>
                        <a:off x="4853645" y="3514100"/>
                        <a:ext cx="26175" cy="59184"/>
                      </a:xfrm>
                      <a:custGeom>
                        <a:avLst/>
                        <a:gdLst/>
                        <a:ahLst/>
                        <a:cxnLst/>
                        <a:rect l="l" t="t" r="r" b="b"/>
                        <a:pathLst>
                          <a:path w="3328" h="7525" fill="none" extrusionOk="0">
                            <a:moveTo>
                              <a:pt x="1" y="0"/>
                            </a:moveTo>
                            <a:lnTo>
                              <a:pt x="3328" y="752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68"/>
                      <p:cNvSpPr/>
                      <p:nvPr/>
                    </p:nvSpPr>
                    <p:spPr>
                      <a:xfrm>
                        <a:off x="4827392" y="3514100"/>
                        <a:ext cx="26261" cy="100381"/>
                      </a:xfrm>
                      <a:custGeom>
                        <a:avLst/>
                        <a:gdLst/>
                        <a:ahLst/>
                        <a:cxnLst/>
                        <a:rect l="l" t="t" r="r" b="b"/>
                        <a:pathLst>
                          <a:path w="3339" h="12763" fill="none" extrusionOk="0">
                            <a:moveTo>
                              <a:pt x="3339" y="0"/>
                            </a:moveTo>
                            <a:lnTo>
                              <a:pt x="0" y="1276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8" name="Google Shape;4308;p68"/>
                      <p:cNvGrpSpPr/>
                      <p:nvPr/>
                    </p:nvGrpSpPr>
                    <p:grpSpPr>
                      <a:xfrm>
                        <a:off x="4579164" y="3203653"/>
                        <a:ext cx="1244833" cy="1020397"/>
                        <a:chOff x="4579164" y="3203653"/>
                        <a:chExt cx="1244833" cy="1020397"/>
                      </a:xfrm>
                    </p:grpSpPr>
                    <p:sp>
                      <p:nvSpPr>
                        <p:cNvPr id="4309" name="Google Shape;4309;p68"/>
                        <p:cNvSpPr/>
                        <p:nvPr/>
                      </p:nvSpPr>
                      <p:spPr>
                        <a:xfrm>
                          <a:off x="4879812" y="3466721"/>
                          <a:ext cx="74411" cy="106563"/>
                        </a:xfrm>
                        <a:custGeom>
                          <a:avLst/>
                          <a:gdLst/>
                          <a:ahLst/>
                          <a:cxnLst/>
                          <a:rect l="l" t="t" r="r" b="b"/>
                          <a:pathLst>
                            <a:path w="9461" h="13549" fill="none" extrusionOk="0">
                              <a:moveTo>
                                <a:pt x="1" y="13549"/>
                              </a:moveTo>
                              <a:lnTo>
                                <a:pt x="946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68"/>
                        <p:cNvSpPr/>
                        <p:nvPr/>
                      </p:nvSpPr>
                      <p:spPr>
                        <a:xfrm>
                          <a:off x="4954215" y="3408017"/>
                          <a:ext cx="105989" cy="58712"/>
                        </a:xfrm>
                        <a:custGeom>
                          <a:avLst/>
                          <a:gdLst/>
                          <a:ahLst/>
                          <a:cxnLst/>
                          <a:rect l="l" t="t" r="r" b="b"/>
                          <a:pathLst>
                            <a:path w="13476" h="7465" fill="none" extrusionOk="0">
                              <a:moveTo>
                                <a:pt x="0" y="7464"/>
                              </a:moveTo>
                              <a:lnTo>
                                <a:pt x="1347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68"/>
                        <p:cNvSpPr/>
                        <p:nvPr/>
                      </p:nvSpPr>
                      <p:spPr>
                        <a:xfrm>
                          <a:off x="4953924" y="3465195"/>
                          <a:ext cx="119792" cy="54811"/>
                        </a:xfrm>
                        <a:custGeom>
                          <a:avLst/>
                          <a:gdLst/>
                          <a:ahLst/>
                          <a:cxnLst/>
                          <a:rect l="l" t="t" r="r" b="b"/>
                          <a:pathLst>
                            <a:path w="15231" h="6969" fill="none" extrusionOk="0">
                              <a:moveTo>
                                <a:pt x="1" y="1"/>
                              </a:moveTo>
                              <a:lnTo>
                                <a:pt x="15231" y="696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68"/>
                        <p:cNvSpPr/>
                        <p:nvPr/>
                      </p:nvSpPr>
                      <p:spPr>
                        <a:xfrm>
                          <a:off x="5073708" y="3521045"/>
                          <a:ext cx="26938" cy="71839"/>
                        </a:xfrm>
                        <a:custGeom>
                          <a:avLst/>
                          <a:gdLst/>
                          <a:ahLst/>
                          <a:cxnLst/>
                          <a:rect l="l" t="t" r="r" b="b"/>
                          <a:pathLst>
                            <a:path w="3425" h="9134" fill="none" extrusionOk="0">
                              <a:moveTo>
                                <a:pt x="1" y="0"/>
                              </a:moveTo>
                              <a:lnTo>
                                <a:pt x="3424" y="913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68"/>
                        <p:cNvSpPr/>
                        <p:nvPr/>
                      </p:nvSpPr>
                      <p:spPr>
                        <a:xfrm>
                          <a:off x="5100637" y="3586309"/>
                          <a:ext cx="26741" cy="81167"/>
                        </a:xfrm>
                        <a:custGeom>
                          <a:avLst/>
                          <a:gdLst/>
                          <a:ahLst/>
                          <a:cxnLst/>
                          <a:rect l="l" t="t" r="r" b="b"/>
                          <a:pathLst>
                            <a:path w="3400" h="10320" fill="none" extrusionOk="0">
                              <a:moveTo>
                                <a:pt x="3399" y="10319"/>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68"/>
                        <p:cNvSpPr/>
                        <p:nvPr/>
                      </p:nvSpPr>
                      <p:spPr>
                        <a:xfrm>
                          <a:off x="5088549" y="3252840"/>
                          <a:ext cx="693968" cy="520624"/>
                        </a:xfrm>
                        <a:custGeom>
                          <a:avLst/>
                          <a:gdLst/>
                          <a:ahLst/>
                          <a:cxnLst/>
                          <a:rect l="l" t="t" r="r" b="b"/>
                          <a:pathLst>
                            <a:path w="88235" h="66195" fill="none" extrusionOk="0">
                              <a:moveTo>
                                <a:pt x="1" y="63509"/>
                              </a:moveTo>
                              <a:lnTo>
                                <a:pt x="1537" y="42400"/>
                              </a:lnTo>
                              <a:lnTo>
                                <a:pt x="10077" y="22210"/>
                              </a:lnTo>
                              <a:cubicBezTo>
                                <a:pt x="10077" y="22210"/>
                                <a:pt x="14202" y="33218"/>
                                <a:pt x="14202" y="32384"/>
                              </a:cubicBezTo>
                              <a:cubicBezTo>
                                <a:pt x="14202" y="31561"/>
                                <a:pt x="26009" y="8976"/>
                                <a:pt x="26009" y="8976"/>
                              </a:cubicBezTo>
                              <a:lnTo>
                                <a:pt x="33618" y="31077"/>
                              </a:lnTo>
                              <a:lnTo>
                                <a:pt x="15025" y="46779"/>
                              </a:lnTo>
                              <a:lnTo>
                                <a:pt x="36037" y="48944"/>
                              </a:lnTo>
                              <a:lnTo>
                                <a:pt x="27557" y="58863"/>
                              </a:lnTo>
                              <a:lnTo>
                                <a:pt x="40803" y="66194"/>
                              </a:lnTo>
                              <a:lnTo>
                                <a:pt x="43586" y="48448"/>
                              </a:lnTo>
                              <a:lnTo>
                                <a:pt x="51122" y="29734"/>
                              </a:lnTo>
                              <a:lnTo>
                                <a:pt x="49670" y="16694"/>
                              </a:lnTo>
                              <a:lnTo>
                                <a:pt x="65263" y="21376"/>
                              </a:lnTo>
                              <a:lnTo>
                                <a:pt x="68819" y="9448"/>
                              </a:lnTo>
                              <a:lnTo>
                                <a:pt x="66098" y="1"/>
                              </a:lnTo>
                              <a:lnTo>
                                <a:pt x="88235" y="200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68"/>
                        <p:cNvSpPr/>
                        <p:nvPr/>
                      </p:nvSpPr>
                      <p:spPr>
                        <a:xfrm>
                          <a:off x="5060203" y="3203653"/>
                          <a:ext cx="544588" cy="316354"/>
                        </a:xfrm>
                        <a:custGeom>
                          <a:avLst/>
                          <a:gdLst/>
                          <a:ahLst/>
                          <a:cxnLst/>
                          <a:rect l="l" t="t" r="r" b="b"/>
                          <a:pathLst>
                            <a:path w="69242" h="40223" fill="none" extrusionOk="0">
                              <a:moveTo>
                                <a:pt x="69242" y="6255"/>
                              </a:moveTo>
                              <a:lnTo>
                                <a:pt x="53274" y="22948"/>
                              </a:lnTo>
                              <a:lnTo>
                                <a:pt x="45532" y="5432"/>
                              </a:lnTo>
                              <a:lnTo>
                                <a:pt x="29613" y="14747"/>
                              </a:lnTo>
                              <a:lnTo>
                                <a:pt x="28790" y="1"/>
                              </a:lnTo>
                              <a:lnTo>
                                <a:pt x="13500" y="28912"/>
                              </a:lnTo>
                              <a:lnTo>
                                <a:pt x="4306" y="13089"/>
                              </a:lnTo>
                              <a:lnTo>
                                <a:pt x="0" y="25984"/>
                              </a:lnTo>
                              <a:lnTo>
                                <a:pt x="1718" y="4022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68"/>
                        <p:cNvSpPr/>
                        <p:nvPr/>
                      </p:nvSpPr>
                      <p:spPr>
                        <a:xfrm>
                          <a:off x="5127371" y="3507533"/>
                          <a:ext cx="124739" cy="267835"/>
                        </a:xfrm>
                        <a:custGeom>
                          <a:avLst/>
                          <a:gdLst/>
                          <a:ahLst/>
                          <a:cxnLst/>
                          <a:rect l="l" t="t" r="r" b="b"/>
                          <a:pathLst>
                            <a:path w="15860" h="34054" fill="none" extrusionOk="0">
                              <a:moveTo>
                                <a:pt x="9266" y="1"/>
                              </a:moveTo>
                              <a:lnTo>
                                <a:pt x="10101" y="14396"/>
                              </a:lnTo>
                              <a:lnTo>
                                <a:pt x="15859" y="34053"/>
                              </a:lnTo>
                              <a:lnTo>
                                <a:pt x="0" y="19851"/>
                              </a:lnTo>
                              <a:lnTo>
                                <a:pt x="1234" y="336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68"/>
                        <p:cNvSpPr/>
                        <p:nvPr/>
                      </p:nvSpPr>
                      <p:spPr>
                        <a:xfrm>
                          <a:off x="5100637" y="3507533"/>
                          <a:ext cx="99618" cy="78784"/>
                        </a:xfrm>
                        <a:custGeom>
                          <a:avLst/>
                          <a:gdLst/>
                          <a:ahLst/>
                          <a:cxnLst/>
                          <a:rect l="l" t="t" r="r" b="b"/>
                          <a:pathLst>
                            <a:path w="12666" h="10017" fill="none" extrusionOk="0">
                              <a:moveTo>
                                <a:pt x="0" y="10017"/>
                              </a:moveTo>
                              <a:lnTo>
                                <a:pt x="12665"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68"/>
                        <p:cNvSpPr/>
                        <p:nvPr/>
                      </p:nvSpPr>
                      <p:spPr>
                        <a:xfrm>
                          <a:off x="5200248" y="3501068"/>
                          <a:ext cx="156514" cy="6473"/>
                        </a:xfrm>
                        <a:custGeom>
                          <a:avLst/>
                          <a:gdLst/>
                          <a:ahLst/>
                          <a:cxnLst/>
                          <a:rect l="l" t="t" r="r" b="b"/>
                          <a:pathLst>
                            <a:path w="19900" h="823" fill="none" extrusionOk="0">
                              <a:moveTo>
                                <a:pt x="0" y="823"/>
                              </a:moveTo>
                              <a:lnTo>
                                <a:pt x="1990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68"/>
                        <p:cNvSpPr/>
                        <p:nvPr/>
                      </p:nvSpPr>
                      <p:spPr>
                        <a:xfrm>
                          <a:off x="5127371" y="3507533"/>
                          <a:ext cx="72885" cy="155853"/>
                        </a:xfrm>
                        <a:custGeom>
                          <a:avLst/>
                          <a:gdLst/>
                          <a:ahLst/>
                          <a:cxnLst/>
                          <a:rect l="l" t="t" r="r" b="b"/>
                          <a:pathLst>
                            <a:path w="9267" h="19816" fill="none" extrusionOk="0">
                              <a:moveTo>
                                <a:pt x="9266" y="1"/>
                              </a:moveTo>
                              <a:lnTo>
                                <a:pt x="0" y="1981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68"/>
                        <p:cNvSpPr/>
                        <p:nvPr/>
                      </p:nvSpPr>
                      <p:spPr>
                        <a:xfrm>
                          <a:off x="5352947" y="3384139"/>
                          <a:ext cx="126265" cy="117692"/>
                        </a:xfrm>
                        <a:custGeom>
                          <a:avLst/>
                          <a:gdLst/>
                          <a:ahLst/>
                          <a:cxnLst/>
                          <a:rect l="l" t="t" r="r" b="b"/>
                          <a:pathLst>
                            <a:path w="16054" h="14964" fill="none" extrusionOk="0">
                              <a:moveTo>
                                <a:pt x="1" y="14964"/>
                              </a:moveTo>
                              <a:lnTo>
                                <a:pt x="1605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68"/>
                        <p:cNvSpPr/>
                        <p:nvPr/>
                      </p:nvSpPr>
                      <p:spPr>
                        <a:xfrm>
                          <a:off x="5356753" y="3246375"/>
                          <a:ext cx="61567" cy="254700"/>
                        </a:xfrm>
                        <a:custGeom>
                          <a:avLst/>
                          <a:gdLst/>
                          <a:ahLst/>
                          <a:cxnLst/>
                          <a:rect l="l" t="t" r="r" b="b"/>
                          <a:pathLst>
                            <a:path w="7828" h="32384" fill="none" extrusionOk="0">
                              <a:moveTo>
                                <a:pt x="1" y="32383"/>
                              </a:moveTo>
                              <a:lnTo>
                                <a:pt x="78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68"/>
                        <p:cNvSpPr/>
                        <p:nvPr/>
                      </p:nvSpPr>
                      <p:spPr>
                        <a:xfrm>
                          <a:off x="5352947" y="3486698"/>
                          <a:ext cx="141483" cy="10571"/>
                        </a:xfrm>
                        <a:custGeom>
                          <a:avLst/>
                          <a:gdLst/>
                          <a:ahLst/>
                          <a:cxnLst/>
                          <a:rect l="l" t="t" r="r" b="b"/>
                          <a:pathLst>
                            <a:path w="17989" h="1344" fill="none" extrusionOk="0">
                              <a:moveTo>
                                <a:pt x="1" y="1343"/>
                              </a:moveTo>
                              <a:lnTo>
                                <a:pt x="1798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68"/>
                        <p:cNvSpPr/>
                        <p:nvPr/>
                      </p:nvSpPr>
                      <p:spPr>
                        <a:xfrm>
                          <a:off x="5353898" y="3501068"/>
                          <a:ext cx="18089" cy="136725"/>
                        </a:xfrm>
                        <a:custGeom>
                          <a:avLst/>
                          <a:gdLst/>
                          <a:ahLst/>
                          <a:cxnLst/>
                          <a:rect l="l" t="t" r="r" b="b"/>
                          <a:pathLst>
                            <a:path w="2300" h="17384" fill="none" extrusionOk="0">
                              <a:moveTo>
                                <a:pt x="1" y="0"/>
                              </a:moveTo>
                              <a:lnTo>
                                <a:pt x="2299" y="1738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68"/>
                        <p:cNvSpPr/>
                        <p:nvPr/>
                      </p:nvSpPr>
                      <p:spPr>
                        <a:xfrm>
                          <a:off x="5206721" y="3620749"/>
                          <a:ext cx="102379" cy="98863"/>
                        </a:xfrm>
                        <a:custGeom>
                          <a:avLst/>
                          <a:gdLst/>
                          <a:ahLst/>
                          <a:cxnLst/>
                          <a:rect l="l" t="t" r="r" b="b"/>
                          <a:pathLst>
                            <a:path w="13017" h="12570" fill="none" extrusionOk="0">
                              <a:moveTo>
                                <a:pt x="0" y="1"/>
                              </a:moveTo>
                              <a:lnTo>
                                <a:pt x="13016" y="125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68"/>
                        <p:cNvSpPr/>
                        <p:nvPr/>
                      </p:nvSpPr>
                      <p:spPr>
                        <a:xfrm>
                          <a:off x="5293102" y="3715798"/>
                          <a:ext cx="15997" cy="101238"/>
                        </a:xfrm>
                        <a:custGeom>
                          <a:avLst/>
                          <a:gdLst/>
                          <a:ahLst/>
                          <a:cxnLst/>
                          <a:rect l="l" t="t" r="r" b="b"/>
                          <a:pathLst>
                            <a:path w="2034" h="12872" fill="none" extrusionOk="0">
                              <a:moveTo>
                                <a:pt x="2033" y="0"/>
                              </a:moveTo>
                              <a:lnTo>
                                <a:pt x="1" y="1287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68"/>
                        <p:cNvSpPr/>
                        <p:nvPr/>
                      </p:nvSpPr>
                      <p:spPr>
                        <a:xfrm>
                          <a:off x="5127371" y="3659854"/>
                          <a:ext cx="92862" cy="134539"/>
                        </a:xfrm>
                        <a:custGeom>
                          <a:avLst/>
                          <a:gdLst/>
                          <a:ahLst/>
                          <a:cxnLst/>
                          <a:rect l="l" t="t" r="r" b="b"/>
                          <a:pathLst>
                            <a:path w="11807" h="17106" fill="none" extrusionOk="0">
                              <a:moveTo>
                                <a:pt x="11807" y="17105"/>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68"/>
                        <p:cNvSpPr/>
                        <p:nvPr/>
                      </p:nvSpPr>
                      <p:spPr>
                        <a:xfrm>
                          <a:off x="5479203" y="3327149"/>
                          <a:ext cx="150615" cy="56998"/>
                        </a:xfrm>
                        <a:custGeom>
                          <a:avLst/>
                          <a:gdLst/>
                          <a:ahLst/>
                          <a:cxnLst/>
                          <a:rect l="l" t="t" r="r" b="b"/>
                          <a:pathLst>
                            <a:path w="19150" h="7247" fill="none" extrusionOk="0">
                              <a:moveTo>
                                <a:pt x="19149" y="0"/>
                              </a:moveTo>
                              <a:lnTo>
                                <a:pt x="0" y="72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68"/>
                        <p:cNvSpPr/>
                        <p:nvPr/>
                      </p:nvSpPr>
                      <p:spPr>
                        <a:xfrm>
                          <a:off x="5371980" y="3633790"/>
                          <a:ext cx="59373" cy="4003"/>
                        </a:xfrm>
                        <a:custGeom>
                          <a:avLst/>
                          <a:gdLst/>
                          <a:ahLst/>
                          <a:cxnLst/>
                          <a:rect l="l" t="t" r="r" b="b"/>
                          <a:pathLst>
                            <a:path w="7549" h="509" fill="none" extrusionOk="0">
                              <a:moveTo>
                                <a:pt x="0" y="508"/>
                              </a:moveTo>
                              <a:lnTo>
                                <a:pt x="754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68"/>
                        <p:cNvSpPr/>
                        <p:nvPr/>
                      </p:nvSpPr>
                      <p:spPr>
                        <a:xfrm>
                          <a:off x="5352947" y="3497261"/>
                          <a:ext cx="78406" cy="136536"/>
                        </a:xfrm>
                        <a:custGeom>
                          <a:avLst/>
                          <a:gdLst/>
                          <a:ahLst/>
                          <a:cxnLst/>
                          <a:rect l="l" t="t" r="r" b="b"/>
                          <a:pathLst>
                            <a:path w="9969" h="17360" fill="none" extrusionOk="0">
                              <a:moveTo>
                                <a:pt x="9969" y="17359"/>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68"/>
                        <p:cNvSpPr/>
                        <p:nvPr/>
                      </p:nvSpPr>
                      <p:spPr>
                        <a:xfrm>
                          <a:off x="4917296" y="3466721"/>
                          <a:ext cx="40733" cy="122356"/>
                        </a:xfrm>
                        <a:custGeom>
                          <a:avLst/>
                          <a:gdLst/>
                          <a:ahLst/>
                          <a:cxnLst/>
                          <a:rect l="l" t="t" r="r" b="b"/>
                          <a:pathLst>
                            <a:path w="5179" h="15557" fill="none" extrusionOk="0">
                              <a:moveTo>
                                <a:pt x="1" y="15557"/>
                              </a:moveTo>
                              <a:lnTo>
                                <a:pt x="517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68"/>
                        <p:cNvSpPr/>
                        <p:nvPr/>
                      </p:nvSpPr>
                      <p:spPr>
                        <a:xfrm>
                          <a:off x="5060203" y="3408017"/>
                          <a:ext cx="111416" cy="19513"/>
                        </a:xfrm>
                        <a:custGeom>
                          <a:avLst/>
                          <a:gdLst/>
                          <a:ahLst/>
                          <a:cxnLst/>
                          <a:rect l="l" t="t" r="r" b="b"/>
                          <a:pathLst>
                            <a:path w="14166" h="2481" fill="none" extrusionOk="0">
                              <a:moveTo>
                                <a:pt x="0" y="0"/>
                              </a:moveTo>
                              <a:lnTo>
                                <a:pt x="14165" y="248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68"/>
                        <p:cNvSpPr/>
                        <p:nvPr/>
                      </p:nvSpPr>
                      <p:spPr>
                        <a:xfrm>
                          <a:off x="5127371" y="3620749"/>
                          <a:ext cx="79358" cy="42636"/>
                        </a:xfrm>
                        <a:custGeom>
                          <a:avLst/>
                          <a:gdLst/>
                          <a:ahLst/>
                          <a:cxnLst/>
                          <a:rect l="l" t="t" r="r" b="b"/>
                          <a:pathLst>
                            <a:path w="10090" h="5421" fill="none" extrusionOk="0">
                              <a:moveTo>
                                <a:pt x="0" y="5420"/>
                              </a:moveTo>
                              <a:lnTo>
                                <a:pt x="1008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3" name="Google Shape;4333;p68"/>
                        <p:cNvGrpSpPr/>
                        <p:nvPr/>
                      </p:nvGrpSpPr>
                      <p:grpSpPr>
                        <a:xfrm>
                          <a:off x="4579164" y="3203653"/>
                          <a:ext cx="1244833" cy="1020397"/>
                          <a:chOff x="4579164" y="3203653"/>
                          <a:chExt cx="1244833" cy="1020397"/>
                        </a:xfrm>
                      </p:grpSpPr>
                      <p:sp>
                        <p:nvSpPr>
                          <p:cNvPr id="4334" name="Google Shape;4334;p68"/>
                          <p:cNvSpPr/>
                          <p:nvPr/>
                        </p:nvSpPr>
                        <p:spPr>
                          <a:xfrm>
                            <a:off x="4949551" y="3708185"/>
                            <a:ext cx="37972" cy="3815"/>
                          </a:xfrm>
                          <a:custGeom>
                            <a:avLst/>
                            <a:gdLst/>
                            <a:ahLst/>
                            <a:cxnLst/>
                            <a:rect l="l" t="t" r="r" b="b"/>
                            <a:pathLst>
                              <a:path w="4828" h="485" fill="none" extrusionOk="0">
                                <a:moveTo>
                                  <a:pt x="0" y="1"/>
                                </a:moveTo>
                                <a:lnTo>
                                  <a:pt x="4827" y="48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5" name="Google Shape;4335;p68"/>
                          <p:cNvGrpSpPr/>
                          <p:nvPr/>
                        </p:nvGrpSpPr>
                        <p:grpSpPr>
                          <a:xfrm>
                            <a:off x="4579164" y="3203653"/>
                            <a:ext cx="1244833" cy="1020397"/>
                            <a:chOff x="4579164" y="3203653"/>
                            <a:chExt cx="1244833" cy="1020397"/>
                          </a:xfrm>
                        </p:grpSpPr>
                        <p:sp>
                          <p:nvSpPr>
                            <p:cNvPr id="4336" name="Google Shape;4336;p68"/>
                            <p:cNvSpPr/>
                            <p:nvPr/>
                          </p:nvSpPr>
                          <p:spPr>
                            <a:xfrm>
                              <a:off x="4953357" y="3586309"/>
                              <a:ext cx="147288" cy="121884"/>
                            </a:xfrm>
                            <a:custGeom>
                              <a:avLst/>
                              <a:gdLst/>
                              <a:ahLst/>
                              <a:cxnLst/>
                              <a:rect l="l" t="t" r="r" b="b"/>
                              <a:pathLst>
                                <a:path w="18727" h="15497" fill="none" extrusionOk="0">
                                  <a:moveTo>
                                    <a:pt x="18726" y="1"/>
                                  </a:moveTo>
                                  <a:lnTo>
                                    <a:pt x="0" y="1549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68"/>
                            <p:cNvSpPr/>
                            <p:nvPr/>
                          </p:nvSpPr>
                          <p:spPr>
                            <a:xfrm>
                              <a:off x="4987515" y="3592876"/>
                              <a:ext cx="113130" cy="119123"/>
                            </a:xfrm>
                            <a:custGeom>
                              <a:avLst/>
                              <a:gdLst/>
                              <a:ahLst/>
                              <a:cxnLst/>
                              <a:rect l="l" t="t" r="r" b="b"/>
                              <a:pathLst>
                                <a:path w="14384" h="15146" fill="none" extrusionOk="0">
                                  <a:moveTo>
                                    <a:pt x="0" y="15146"/>
                                  </a:moveTo>
                                  <a:lnTo>
                                    <a:pt x="1438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68"/>
                            <p:cNvSpPr/>
                            <p:nvPr/>
                          </p:nvSpPr>
                          <p:spPr>
                            <a:xfrm>
                              <a:off x="4913395" y="3708185"/>
                              <a:ext cx="39970" cy="45389"/>
                            </a:xfrm>
                            <a:custGeom>
                              <a:avLst/>
                              <a:gdLst/>
                              <a:ahLst/>
                              <a:cxnLst/>
                              <a:rect l="l" t="t" r="r" b="b"/>
                              <a:pathLst>
                                <a:path w="5082" h="5771" fill="none" extrusionOk="0">
                                  <a:moveTo>
                                    <a:pt x="1" y="5771"/>
                                  </a:moveTo>
                                  <a:lnTo>
                                    <a:pt x="508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68"/>
                            <p:cNvSpPr/>
                            <p:nvPr/>
                          </p:nvSpPr>
                          <p:spPr>
                            <a:xfrm>
                              <a:off x="4888943" y="3704378"/>
                              <a:ext cx="60616" cy="26080"/>
                            </a:xfrm>
                            <a:custGeom>
                              <a:avLst/>
                              <a:gdLst/>
                              <a:ahLst/>
                              <a:cxnLst/>
                              <a:rect l="l" t="t" r="r" b="b"/>
                              <a:pathLst>
                                <a:path w="7707" h="3316" fill="none" extrusionOk="0">
                                  <a:moveTo>
                                    <a:pt x="1" y="3315"/>
                                  </a:moveTo>
                                  <a:lnTo>
                                    <a:pt x="770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68"/>
                            <p:cNvSpPr/>
                            <p:nvPr/>
                          </p:nvSpPr>
                          <p:spPr>
                            <a:xfrm>
                              <a:off x="4917296" y="3589069"/>
                              <a:ext cx="32262" cy="119123"/>
                            </a:xfrm>
                            <a:custGeom>
                              <a:avLst/>
                              <a:gdLst/>
                              <a:ahLst/>
                              <a:cxnLst/>
                              <a:rect l="l" t="t" r="r" b="b"/>
                              <a:pathLst>
                                <a:path w="4102" h="15146" fill="none" extrusionOk="0">
                                  <a:moveTo>
                                    <a:pt x="1" y="1"/>
                                  </a:moveTo>
                                  <a:lnTo>
                                    <a:pt x="4101" y="151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68"/>
                            <p:cNvSpPr/>
                            <p:nvPr/>
                          </p:nvSpPr>
                          <p:spPr>
                            <a:xfrm>
                              <a:off x="4949551" y="3708185"/>
                              <a:ext cx="22840" cy="72885"/>
                            </a:xfrm>
                            <a:custGeom>
                              <a:avLst/>
                              <a:gdLst/>
                              <a:ahLst/>
                              <a:cxnLst/>
                              <a:rect l="l" t="t" r="r" b="b"/>
                              <a:pathLst>
                                <a:path w="2904" h="9267" fill="none" extrusionOk="0">
                                  <a:moveTo>
                                    <a:pt x="0" y="1"/>
                                  </a:moveTo>
                                  <a:lnTo>
                                    <a:pt x="2904" y="926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68"/>
                            <p:cNvSpPr/>
                            <p:nvPr/>
                          </p:nvSpPr>
                          <p:spPr>
                            <a:xfrm>
                              <a:off x="4912066" y="3752237"/>
                              <a:ext cx="60325" cy="28833"/>
                            </a:xfrm>
                            <a:custGeom>
                              <a:avLst/>
                              <a:gdLst/>
                              <a:ahLst/>
                              <a:cxnLst/>
                              <a:rect l="l" t="t" r="r" b="b"/>
                              <a:pathLst>
                                <a:path w="7670" h="3666" fill="none" extrusionOk="0">
                                  <a:moveTo>
                                    <a:pt x="0" y="1"/>
                                  </a:moveTo>
                                  <a:lnTo>
                                    <a:pt x="7670" y="36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3" name="Google Shape;4343;p68"/>
                            <p:cNvGrpSpPr/>
                            <p:nvPr/>
                          </p:nvGrpSpPr>
                          <p:grpSpPr>
                            <a:xfrm>
                              <a:off x="4579164" y="3203653"/>
                              <a:ext cx="1244833" cy="1020397"/>
                              <a:chOff x="4579164" y="3203653"/>
                              <a:chExt cx="1244833" cy="1020397"/>
                            </a:xfrm>
                          </p:grpSpPr>
                          <p:sp>
                            <p:nvSpPr>
                              <p:cNvPr id="4344" name="Google Shape;4344;p68"/>
                              <p:cNvSpPr/>
                              <p:nvPr/>
                            </p:nvSpPr>
                            <p:spPr>
                              <a:xfrm>
                                <a:off x="4590301" y="3738347"/>
                                <a:ext cx="92956" cy="91722"/>
                              </a:xfrm>
                              <a:custGeom>
                                <a:avLst/>
                                <a:gdLst/>
                                <a:ahLst/>
                                <a:cxnLst/>
                                <a:rect l="l" t="t" r="r" b="b"/>
                                <a:pathLst>
                                  <a:path w="11819" h="11662" fill="none" extrusionOk="0">
                                    <a:moveTo>
                                      <a:pt x="0" y="0"/>
                                    </a:moveTo>
                                    <a:lnTo>
                                      <a:pt x="11819" y="1166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68"/>
                              <p:cNvSpPr/>
                              <p:nvPr/>
                            </p:nvSpPr>
                            <p:spPr>
                              <a:xfrm>
                                <a:off x="4683250" y="3652241"/>
                                <a:ext cx="33591" cy="177828"/>
                              </a:xfrm>
                              <a:custGeom>
                                <a:avLst/>
                                <a:gdLst/>
                                <a:ahLst/>
                                <a:cxnLst/>
                                <a:rect l="l" t="t" r="r" b="b"/>
                                <a:pathLst>
                                  <a:path w="4271" h="22610" fill="none" extrusionOk="0">
                                    <a:moveTo>
                                      <a:pt x="1" y="22610"/>
                                    </a:moveTo>
                                    <a:lnTo>
                                      <a:pt x="427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68"/>
                              <p:cNvSpPr/>
                              <p:nvPr/>
                            </p:nvSpPr>
                            <p:spPr>
                              <a:xfrm>
                                <a:off x="4716833" y="3652241"/>
                                <a:ext cx="70982" cy="207707"/>
                              </a:xfrm>
                              <a:custGeom>
                                <a:avLst/>
                                <a:gdLst/>
                                <a:ahLst/>
                                <a:cxnLst/>
                                <a:rect l="l" t="t" r="r" b="b"/>
                                <a:pathLst>
                                  <a:path w="9025" h="26409" fill="none" extrusionOk="0">
                                    <a:moveTo>
                                      <a:pt x="1" y="1"/>
                                    </a:moveTo>
                                    <a:lnTo>
                                      <a:pt x="9025" y="2640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68"/>
                              <p:cNvSpPr/>
                              <p:nvPr/>
                            </p:nvSpPr>
                            <p:spPr>
                              <a:xfrm>
                                <a:off x="4813117" y="3694578"/>
                                <a:ext cx="44154" cy="139297"/>
                              </a:xfrm>
                              <a:custGeom>
                                <a:avLst/>
                                <a:gdLst/>
                                <a:ahLst/>
                                <a:cxnLst/>
                                <a:rect l="l" t="t" r="r" b="b"/>
                                <a:pathLst>
                                  <a:path w="5614" h="17711" fill="none" extrusionOk="0">
                                    <a:moveTo>
                                      <a:pt x="5614" y="17711"/>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68"/>
                              <p:cNvSpPr/>
                              <p:nvPr/>
                            </p:nvSpPr>
                            <p:spPr>
                              <a:xfrm>
                                <a:off x="4787807" y="3694578"/>
                                <a:ext cx="25317" cy="165369"/>
                              </a:xfrm>
                              <a:custGeom>
                                <a:avLst/>
                                <a:gdLst/>
                                <a:ahLst/>
                                <a:cxnLst/>
                                <a:rect l="l" t="t" r="r" b="b"/>
                                <a:pathLst>
                                  <a:path w="3219" h="21026" fill="none" extrusionOk="0">
                                    <a:moveTo>
                                      <a:pt x="3219" y="1"/>
                                    </a:moveTo>
                                    <a:lnTo>
                                      <a:pt x="1" y="2102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68"/>
                              <p:cNvSpPr/>
                              <p:nvPr/>
                            </p:nvSpPr>
                            <p:spPr>
                              <a:xfrm>
                                <a:off x="4683250" y="3830061"/>
                                <a:ext cx="106374" cy="25223"/>
                              </a:xfrm>
                              <a:custGeom>
                                <a:avLst/>
                                <a:gdLst/>
                                <a:ahLst/>
                                <a:cxnLst/>
                                <a:rect l="l" t="t" r="r" b="b"/>
                                <a:pathLst>
                                  <a:path w="13525" h="3207" fill="none" extrusionOk="0">
                                    <a:moveTo>
                                      <a:pt x="1" y="1"/>
                                    </a:moveTo>
                                    <a:lnTo>
                                      <a:pt x="13525" y="320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68"/>
                              <p:cNvSpPr/>
                              <p:nvPr/>
                            </p:nvSpPr>
                            <p:spPr>
                              <a:xfrm>
                                <a:off x="4670980" y="3830061"/>
                                <a:ext cx="12277" cy="79263"/>
                              </a:xfrm>
                              <a:custGeom>
                                <a:avLst/>
                                <a:gdLst/>
                                <a:ahLst/>
                                <a:cxnLst/>
                                <a:rect l="l" t="t" r="r" b="b"/>
                                <a:pathLst>
                                  <a:path w="1561" h="10078" fill="none" extrusionOk="0">
                                    <a:moveTo>
                                      <a:pt x="1561" y="1"/>
                                    </a:moveTo>
                                    <a:lnTo>
                                      <a:pt x="0" y="1007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68"/>
                              <p:cNvSpPr/>
                              <p:nvPr/>
                            </p:nvSpPr>
                            <p:spPr>
                              <a:xfrm>
                                <a:off x="4583828" y="3830061"/>
                                <a:ext cx="99429" cy="34543"/>
                              </a:xfrm>
                              <a:custGeom>
                                <a:avLst/>
                                <a:gdLst/>
                                <a:ahLst/>
                                <a:cxnLst/>
                                <a:rect l="l" t="t" r="r" b="b"/>
                                <a:pathLst>
                                  <a:path w="12642" h="4392" fill="none" extrusionOk="0">
                                    <a:moveTo>
                                      <a:pt x="0" y="4392"/>
                                    </a:moveTo>
                                    <a:lnTo>
                                      <a:pt x="12642"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68"/>
                              <p:cNvSpPr/>
                              <p:nvPr/>
                            </p:nvSpPr>
                            <p:spPr>
                              <a:xfrm>
                                <a:off x="4683250" y="3830061"/>
                                <a:ext cx="50336" cy="117983"/>
                              </a:xfrm>
                              <a:custGeom>
                                <a:avLst/>
                                <a:gdLst/>
                                <a:ahLst/>
                                <a:cxnLst/>
                                <a:rect l="l" t="t" r="r" b="b"/>
                                <a:pathLst>
                                  <a:path w="6400" h="15001" fill="none" extrusionOk="0">
                                    <a:moveTo>
                                      <a:pt x="1" y="1"/>
                                    </a:moveTo>
                                    <a:lnTo>
                                      <a:pt x="6400" y="1500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68"/>
                              <p:cNvSpPr/>
                              <p:nvPr/>
                            </p:nvSpPr>
                            <p:spPr>
                              <a:xfrm>
                                <a:off x="4733578" y="3855276"/>
                                <a:ext cx="56046" cy="92768"/>
                              </a:xfrm>
                              <a:custGeom>
                                <a:avLst/>
                                <a:gdLst/>
                                <a:ahLst/>
                                <a:cxnLst/>
                                <a:rect l="l" t="t" r="r" b="b"/>
                                <a:pathLst>
                                  <a:path w="7126" h="11795" fill="none" extrusionOk="0">
                                    <a:moveTo>
                                      <a:pt x="1" y="11795"/>
                                    </a:moveTo>
                                    <a:lnTo>
                                      <a:pt x="712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68"/>
                              <p:cNvSpPr/>
                              <p:nvPr/>
                            </p:nvSpPr>
                            <p:spPr>
                              <a:xfrm>
                                <a:off x="4888943" y="3730450"/>
                                <a:ext cx="34928" cy="89252"/>
                              </a:xfrm>
                              <a:custGeom>
                                <a:avLst/>
                                <a:gdLst/>
                                <a:ahLst/>
                                <a:cxnLst/>
                                <a:rect l="l" t="t" r="r" b="b"/>
                                <a:pathLst>
                                  <a:path w="4441" h="11348" fill="none" extrusionOk="0">
                                    <a:moveTo>
                                      <a:pt x="4440" y="11347"/>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68"/>
                              <p:cNvSpPr/>
                              <p:nvPr/>
                            </p:nvSpPr>
                            <p:spPr>
                              <a:xfrm>
                                <a:off x="4590301" y="3667468"/>
                                <a:ext cx="49762" cy="70887"/>
                              </a:xfrm>
                              <a:custGeom>
                                <a:avLst/>
                                <a:gdLst/>
                                <a:ahLst/>
                                <a:cxnLst/>
                                <a:rect l="l" t="t" r="r" b="b"/>
                                <a:pathLst>
                                  <a:path w="6327" h="9013" fill="none" extrusionOk="0">
                                    <a:moveTo>
                                      <a:pt x="0" y="9012"/>
                                    </a:moveTo>
                                    <a:lnTo>
                                      <a:pt x="63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68"/>
                              <p:cNvSpPr/>
                              <p:nvPr/>
                            </p:nvSpPr>
                            <p:spPr>
                              <a:xfrm>
                                <a:off x="4640338" y="3648536"/>
                                <a:ext cx="80593" cy="20268"/>
                              </a:xfrm>
                              <a:custGeom>
                                <a:avLst/>
                                <a:gdLst/>
                                <a:ahLst/>
                                <a:cxnLst/>
                                <a:rect l="l" t="t" r="r" b="b"/>
                                <a:pathLst>
                                  <a:path w="10247" h="2577" fill="none" extrusionOk="0">
                                    <a:moveTo>
                                      <a:pt x="1" y="2577"/>
                                    </a:moveTo>
                                    <a:lnTo>
                                      <a:pt x="1024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7" name="Google Shape;4357;p68"/>
                              <p:cNvGrpSpPr/>
                              <p:nvPr/>
                            </p:nvGrpSpPr>
                            <p:grpSpPr>
                              <a:xfrm>
                                <a:off x="4579164" y="3203653"/>
                                <a:ext cx="1244833" cy="1020397"/>
                                <a:chOff x="4579164" y="3203653"/>
                                <a:chExt cx="1244833" cy="1020397"/>
                              </a:xfrm>
                            </p:grpSpPr>
                            <p:sp>
                              <p:nvSpPr>
                                <p:cNvPr id="4358" name="Google Shape;4358;p68"/>
                                <p:cNvSpPr/>
                                <p:nvPr/>
                              </p:nvSpPr>
                              <p:spPr>
                                <a:xfrm>
                                  <a:off x="4753083" y="3966015"/>
                                  <a:ext cx="92964" cy="53765"/>
                                </a:xfrm>
                                <a:custGeom>
                                  <a:avLst/>
                                  <a:gdLst/>
                                  <a:ahLst/>
                                  <a:cxnLst/>
                                  <a:rect l="l" t="t" r="r" b="b"/>
                                  <a:pathLst>
                                    <a:path w="11820" h="6836" fill="none" extrusionOk="0">
                                      <a:moveTo>
                                        <a:pt x="1" y="6836"/>
                                      </a:moveTo>
                                      <a:lnTo>
                                        <a:pt x="1181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68"/>
                                <p:cNvSpPr/>
                                <p:nvPr/>
                              </p:nvSpPr>
                              <p:spPr>
                                <a:xfrm>
                                  <a:off x="4846040" y="3952794"/>
                                  <a:ext cx="103519" cy="13135"/>
                                </a:xfrm>
                                <a:custGeom>
                                  <a:avLst/>
                                  <a:gdLst/>
                                  <a:ahLst/>
                                  <a:cxnLst/>
                                  <a:rect l="l" t="t" r="r" b="b"/>
                                  <a:pathLst>
                                    <a:path w="13162" h="1670" fill="none" extrusionOk="0">
                                      <a:moveTo>
                                        <a:pt x="13161" y="0"/>
                                      </a:moveTo>
                                      <a:lnTo>
                                        <a:pt x="0" y="167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68"/>
                                <p:cNvSpPr/>
                                <p:nvPr/>
                              </p:nvSpPr>
                              <p:spPr>
                                <a:xfrm>
                                  <a:off x="4846040" y="3962216"/>
                                  <a:ext cx="64800" cy="128066"/>
                                </a:xfrm>
                                <a:custGeom>
                                  <a:avLst/>
                                  <a:gdLst/>
                                  <a:ahLst/>
                                  <a:cxnLst/>
                                  <a:rect l="l" t="t" r="r" b="b"/>
                                  <a:pathLst>
                                    <a:path w="8239" h="16283" fill="none" extrusionOk="0">
                                      <a:moveTo>
                                        <a:pt x="0" y="0"/>
                                      </a:moveTo>
                                      <a:lnTo>
                                        <a:pt x="8238" y="1628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68"/>
                                <p:cNvSpPr/>
                                <p:nvPr/>
                              </p:nvSpPr>
                              <p:spPr>
                                <a:xfrm>
                                  <a:off x="4842233" y="3962216"/>
                                  <a:ext cx="3815" cy="164787"/>
                                </a:xfrm>
                                <a:custGeom>
                                  <a:avLst/>
                                  <a:gdLst/>
                                  <a:ahLst/>
                                  <a:cxnLst/>
                                  <a:rect l="l" t="t" r="r" b="b"/>
                                  <a:pathLst>
                                    <a:path w="485" h="20952" fill="none" extrusionOk="0">
                                      <a:moveTo>
                                        <a:pt x="0" y="20952"/>
                                      </a:moveTo>
                                      <a:lnTo>
                                        <a:pt x="48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68"/>
                                <p:cNvSpPr/>
                                <p:nvPr/>
                              </p:nvSpPr>
                              <p:spPr>
                                <a:xfrm>
                                  <a:off x="4842233" y="4123189"/>
                                  <a:ext cx="37587" cy="53002"/>
                                </a:xfrm>
                                <a:custGeom>
                                  <a:avLst/>
                                  <a:gdLst/>
                                  <a:ahLst/>
                                  <a:cxnLst/>
                                  <a:rect l="l" t="t" r="r" b="b"/>
                                  <a:pathLst>
                                    <a:path w="4779" h="6739" fill="none" extrusionOk="0">
                                      <a:moveTo>
                                        <a:pt x="4779" y="6739"/>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68"/>
                                <p:cNvSpPr/>
                                <p:nvPr/>
                              </p:nvSpPr>
                              <p:spPr>
                                <a:xfrm>
                                  <a:off x="4770779" y="4118525"/>
                                  <a:ext cx="71461" cy="4672"/>
                                </a:xfrm>
                                <a:custGeom>
                                  <a:avLst/>
                                  <a:gdLst/>
                                  <a:ahLst/>
                                  <a:cxnLst/>
                                  <a:rect l="l" t="t" r="r" b="b"/>
                                  <a:pathLst>
                                    <a:path w="9086" h="594" fill="none" extrusionOk="0">
                                      <a:moveTo>
                                        <a:pt x="9085" y="594"/>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68"/>
                                <p:cNvSpPr/>
                                <p:nvPr/>
                              </p:nvSpPr>
                              <p:spPr>
                                <a:xfrm>
                                  <a:off x="4842233" y="4090274"/>
                                  <a:ext cx="68606" cy="32923"/>
                                </a:xfrm>
                                <a:custGeom>
                                  <a:avLst/>
                                  <a:gdLst/>
                                  <a:ahLst/>
                                  <a:cxnLst/>
                                  <a:rect l="l" t="t" r="r" b="b"/>
                                  <a:pathLst>
                                    <a:path w="8723" h="4186" fill="none" extrusionOk="0">
                                      <a:moveTo>
                                        <a:pt x="0" y="4186"/>
                                      </a:moveTo>
                                      <a:lnTo>
                                        <a:pt x="872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5" name="Google Shape;4365;p68"/>
                                <p:cNvGrpSpPr/>
                                <p:nvPr/>
                              </p:nvGrpSpPr>
                              <p:grpSpPr>
                                <a:xfrm>
                                  <a:off x="4579164" y="3203653"/>
                                  <a:ext cx="1244833" cy="1020397"/>
                                  <a:chOff x="4579164" y="3203653"/>
                                  <a:chExt cx="1244833" cy="1020397"/>
                                </a:xfrm>
                              </p:grpSpPr>
                              <p:sp>
                                <p:nvSpPr>
                                  <p:cNvPr id="4366" name="Google Shape;4366;p68"/>
                                  <p:cNvSpPr/>
                                  <p:nvPr/>
                                </p:nvSpPr>
                                <p:spPr>
                                  <a:xfrm>
                                    <a:off x="4788476" y="3855276"/>
                                    <a:ext cx="57572" cy="110747"/>
                                  </a:xfrm>
                                  <a:custGeom>
                                    <a:avLst/>
                                    <a:gdLst/>
                                    <a:ahLst/>
                                    <a:cxnLst/>
                                    <a:rect l="l" t="t" r="r" b="b"/>
                                    <a:pathLst>
                                      <a:path w="7320" h="14081" fill="none" extrusionOk="0">
                                        <a:moveTo>
                                          <a:pt x="7319" y="14081"/>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68"/>
                                  <p:cNvSpPr/>
                                  <p:nvPr/>
                                </p:nvSpPr>
                                <p:spPr>
                                  <a:xfrm>
                                    <a:off x="4846040" y="3833867"/>
                                    <a:ext cx="11231" cy="132156"/>
                                  </a:xfrm>
                                  <a:custGeom>
                                    <a:avLst/>
                                    <a:gdLst/>
                                    <a:ahLst/>
                                    <a:cxnLst/>
                                    <a:rect l="l" t="t" r="r" b="b"/>
                                    <a:pathLst>
                                      <a:path w="1428" h="16803" fill="none" extrusionOk="0">
                                        <a:moveTo>
                                          <a:pt x="0" y="16803"/>
                                        </a:moveTo>
                                        <a:lnTo>
                                          <a:pt x="1428"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68"/>
                                  <p:cNvSpPr/>
                                  <p:nvPr/>
                                </p:nvSpPr>
                                <p:spPr>
                                  <a:xfrm>
                                    <a:off x="4761554" y="3854796"/>
                                    <a:ext cx="26261" cy="164984"/>
                                  </a:xfrm>
                                  <a:custGeom>
                                    <a:avLst/>
                                    <a:gdLst/>
                                    <a:ahLst/>
                                    <a:cxnLst/>
                                    <a:rect l="l" t="t" r="r" b="b"/>
                                    <a:pathLst>
                                      <a:path w="3339" h="20977" fill="none" extrusionOk="0">
                                        <a:moveTo>
                                          <a:pt x="0" y="20977"/>
                                        </a:moveTo>
                                        <a:lnTo>
                                          <a:pt x="333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68"/>
                                  <p:cNvSpPr/>
                                  <p:nvPr/>
                                </p:nvSpPr>
                                <p:spPr>
                                  <a:xfrm>
                                    <a:off x="4846991" y="3818263"/>
                                    <a:ext cx="74025" cy="146242"/>
                                  </a:xfrm>
                                  <a:custGeom>
                                    <a:avLst/>
                                    <a:gdLst/>
                                    <a:ahLst/>
                                    <a:cxnLst/>
                                    <a:rect l="l" t="t" r="r" b="b"/>
                                    <a:pathLst>
                                      <a:path w="9412" h="18594" fill="none" extrusionOk="0">
                                        <a:moveTo>
                                          <a:pt x="0" y="18593"/>
                                        </a:moveTo>
                                        <a:lnTo>
                                          <a:pt x="941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68"/>
                                  <p:cNvSpPr/>
                                  <p:nvPr/>
                                </p:nvSpPr>
                                <p:spPr>
                                  <a:xfrm>
                                    <a:off x="4927191" y="3823305"/>
                                    <a:ext cx="22368" cy="129497"/>
                                  </a:xfrm>
                                  <a:custGeom>
                                    <a:avLst/>
                                    <a:gdLst/>
                                    <a:ahLst/>
                                    <a:cxnLst/>
                                    <a:rect l="l" t="t" r="r" b="b"/>
                                    <a:pathLst>
                                      <a:path w="2844" h="16465" fill="none" extrusionOk="0">
                                        <a:moveTo>
                                          <a:pt x="1" y="1"/>
                                        </a:moveTo>
                                        <a:lnTo>
                                          <a:pt x="2843" y="1646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1" name="Google Shape;4371;p68"/>
                                  <p:cNvGrpSpPr/>
                                  <p:nvPr/>
                                </p:nvGrpSpPr>
                                <p:grpSpPr>
                                  <a:xfrm>
                                    <a:off x="4579164" y="3203653"/>
                                    <a:ext cx="1244833" cy="1020397"/>
                                    <a:chOff x="4579164" y="3203653"/>
                                    <a:chExt cx="1244833" cy="1020397"/>
                                  </a:xfrm>
                                </p:grpSpPr>
                                <p:sp>
                                  <p:nvSpPr>
                                    <p:cNvPr id="4372" name="Google Shape;4372;p68"/>
                                    <p:cNvSpPr/>
                                    <p:nvPr/>
                                  </p:nvSpPr>
                                  <p:spPr>
                                    <a:xfrm>
                                      <a:off x="4579164" y="3652241"/>
                                      <a:ext cx="422626" cy="571809"/>
                                    </a:xfrm>
                                    <a:custGeom>
                                      <a:avLst/>
                                      <a:gdLst/>
                                      <a:ahLst/>
                                      <a:cxnLst/>
                                      <a:rect l="l" t="t" r="r" b="b"/>
                                      <a:pathLst>
                                        <a:path w="53735" h="72703" fill="none" extrusionOk="0">
                                          <a:moveTo>
                                            <a:pt x="27593" y="71880"/>
                                          </a:moveTo>
                                          <a:lnTo>
                                            <a:pt x="23771" y="58694"/>
                                          </a:lnTo>
                                          <a:lnTo>
                                            <a:pt x="22936" y="46731"/>
                                          </a:lnTo>
                                          <a:lnTo>
                                            <a:pt x="19972" y="37380"/>
                                          </a:lnTo>
                                          <a:lnTo>
                                            <a:pt x="11674" y="32686"/>
                                          </a:lnTo>
                                          <a:lnTo>
                                            <a:pt x="1" y="27001"/>
                                          </a:lnTo>
                                          <a:lnTo>
                                            <a:pt x="1392" y="10610"/>
                                          </a:lnTo>
                                          <a:lnTo>
                                            <a:pt x="17517" y="1"/>
                                          </a:lnTo>
                                          <a:lnTo>
                                            <a:pt x="29747" y="5384"/>
                                          </a:lnTo>
                                          <a:lnTo>
                                            <a:pt x="43827" y="21291"/>
                                          </a:lnTo>
                                          <a:lnTo>
                                            <a:pt x="49343" y="27122"/>
                                          </a:lnTo>
                                          <a:lnTo>
                                            <a:pt x="53735" y="25815"/>
                                          </a:lnTo>
                                          <a:lnTo>
                                            <a:pt x="50347" y="35940"/>
                                          </a:lnTo>
                                          <a:lnTo>
                                            <a:pt x="47093" y="38214"/>
                                          </a:lnTo>
                                          <a:lnTo>
                                            <a:pt x="44069" y="44275"/>
                                          </a:lnTo>
                                          <a:lnTo>
                                            <a:pt x="45073" y="51944"/>
                                          </a:lnTo>
                                          <a:lnTo>
                                            <a:pt x="42170" y="55694"/>
                                          </a:lnTo>
                                          <a:lnTo>
                                            <a:pt x="38227" y="66025"/>
                                          </a:lnTo>
                                          <a:lnTo>
                                            <a:pt x="27593" y="727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68"/>
                                    <p:cNvSpPr/>
                                    <p:nvPr/>
                                  </p:nvSpPr>
                                  <p:spPr>
                                    <a:xfrm>
                                      <a:off x="4617986" y="3203653"/>
                                      <a:ext cx="1206011" cy="684357"/>
                                    </a:xfrm>
                                    <a:custGeom>
                                      <a:avLst/>
                                      <a:gdLst/>
                                      <a:ahLst/>
                                      <a:cxnLst/>
                                      <a:rect l="l" t="t" r="r" b="b"/>
                                      <a:pathLst>
                                        <a:path w="153339" h="87013" fill="none" extrusionOk="0">
                                          <a:moveTo>
                                            <a:pt x="24811" y="62214"/>
                                          </a:moveTo>
                                          <a:lnTo>
                                            <a:pt x="34452" y="66980"/>
                                          </a:lnTo>
                                          <a:lnTo>
                                            <a:pt x="37549" y="69920"/>
                                          </a:lnTo>
                                          <a:lnTo>
                                            <a:pt x="41274" y="77698"/>
                                          </a:lnTo>
                                          <a:lnTo>
                                            <a:pt x="46270" y="79222"/>
                                          </a:lnTo>
                                          <a:lnTo>
                                            <a:pt x="55899" y="72775"/>
                                          </a:lnTo>
                                          <a:lnTo>
                                            <a:pt x="52645" y="69085"/>
                                          </a:lnTo>
                                          <a:lnTo>
                                            <a:pt x="48291" y="70234"/>
                                          </a:lnTo>
                                          <a:lnTo>
                                            <a:pt x="46585" y="64634"/>
                                          </a:lnTo>
                                          <a:lnTo>
                                            <a:pt x="48774" y="66097"/>
                                          </a:lnTo>
                                          <a:lnTo>
                                            <a:pt x="59698" y="70234"/>
                                          </a:lnTo>
                                          <a:lnTo>
                                            <a:pt x="65988" y="72279"/>
                                          </a:lnTo>
                                          <a:lnTo>
                                            <a:pt x="66315" y="75944"/>
                                          </a:lnTo>
                                          <a:lnTo>
                                            <a:pt x="70960" y="87013"/>
                                          </a:lnTo>
                                          <a:lnTo>
                                            <a:pt x="76573" y="75944"/>
                                          </a:lnTo>
                                          <a:lnTo>
                                            <a:pt x="80831" y="72932"/>
                                          </a:lnTo>
                                          <a:lnTo>
                                            <a:pt x="86069" y="78146"/>
                                          </a:lnTo>
                                          <a:lnTo>
                                            <a:pt x="88355" y="83928"/>
                                          </a:lnTo>
                                          <a:lnTo>
                                            <a:pt x="94633" y="84037"/>
                                          </a:lnTo>
                                          <a:lnTo>
                                            <a:pt x="94270" y="74299"/>
                                          </a:lnTo>
                                          <a:lnTo>
                                            <a:pt x="100936" y="72690"/>
                                          </a:lnTo>
                                          <a:lnTo>
                                            <a:pt x="106682" y="64307"/>
                                          </a:lnTo>
                                          <a:lnTo>
                                            <a:pt x="106319" y="56553"/>
                                          </a:lnTo>
                                          <a:lnTo>
                                            <a:pt x="103416" y="54690"/>
                                          </a:lnTo>
                                          <a:lnTo>
                                            <a:pt x="106827" y="53105"/>
                                          </a:lnTo>
                                          <a:lnTo>
                                            <a:pt x="120194" y="45339"/>
                                          </a:lnTo>
                                          <a:lnTo>
                                            <a:pt x="122528" y="36859"/>
                                          </a:lnTo>
                                          <a:lnTo>
                                            <a:pt x="118851" y="35493"/>
                                          </a:lnTo>
                                          <a:lnTo>
                                            <a:pt x="125093" y="28464"/>
                                          </a:lnTo>
                                          <a:lnTo>
                                            <a:pt x="148536" y="25972"/>
                                          </a:lnTo>
                                          <a:lnTo>
                                            <a:pt x="153339" y="12255"/>
                                          </a:lnTo>
                                          <a:lnTo>
                                            <a:pt x="125468" y="6255"/>
                                          </a:lnTo>
                                          <a:lnTo>
                                            <a:pt x="101758" y="5432"/>
                                          </a:lnTo>
                                          <a:lnTo>
                                            <a:pt x="85016" y="1"/>
                                          </a:lnTo>
                                          <a:lnTo>
                                            <a:pt x="60532" y="12255"/>
                                          </a:lnTo>
                                          <a:lnTo>
                                            <a:pt x="39714" y="20214"/>
                                          </a:lnTo>
                                          <a:lnTo>
                                            <a:pt x="35444" y="13089"/>
                                          </a:lnTo>
                                          <a:lnTo>
                                            <a:pt x="22186" y="13464"/>
                                          </a:lnTo>
                                          <a:lnTo>
                                            <a:pt x="15291" y="21351"/>
                                          </a:lnTo>
                                          <a:lnTo>
                                            <a:pt x="11831" y="27484"/>
                                          </a:lnTo>
                                          <a:lnTo>
                                            <a:pt x="21581" y="26614"/>
                                          </a:lnTo>
                                          <a:lnTo>
                                            <a:pt x="24532" y="19561"/>
                                          </a:lnTo>
                                          <a:lnTo>
                                            <a:pt x="29480" y="22694"/>
                                          </a:lnTo>
                                          <a:lnTo>
                                            <a:pt x="24811" y="32964"/>
                                          </a:lnTo>
                                          <a:lnTo>
                                            <a:pt x="20262" y="35541"/>
                                          </a:lnTo>
                                          <a:lnTo>
                                            <a:pt x="15569" y="31368"/>
                                          </a:lnTo>
                                          <a:lnTo>
                                            <a:pt x="15061" y="35650"/>
                                          </a:lnTo>
                                          <a:lnTo>
                                            <a:pt x="11057" y="37924"/>
                                          </a:lnTo>
                                          <a:lnTo>
                                            <a:pt x="6024" y="43089"/>
                                          </a:lnTo>
                                          <a:lnTo>
                                            <a:pt x="6387" y="49210"/>
                                          </a:lnTo>
                                          <a:lnTo>
                                            <a:pt x="992" y="49210"/>
                                          </a:lnTo>
                                          <a:lnTo>
                                            <a:pt x="0" y="52198"/>
                                          </a:lnTo>
                                          <a:lnTo>
                                            <a:pt x="835" y="57037"/>
                                          </a:lnTo>
                                          <a:lnTo>
                                            <a:pt x="6726" y="55198"/>
                                          </a:lnTo>
                                          <a:lnTo>
                                            <a:pt x="10924" y="50069"/>
                                          </a:lnTo>
                                          <a:lnTo>
                                            <a:pt x="16367" y="50686"/>
                                          </a:lnTo>
                                          <a:lnTo>
                                            <a:pt x="18049" y="46670"/>
                                          </a:lnTo>
                                          <a:lnTo>
                                            <a:pt x="23093" y="54363"/>
                                          </a:lnTo>
                                          <a:lnTo>
                                            <a:pt x="26528" y="56105"/>
                                          </a:lnTo>
                                          <a:lnTo>
                                            <a:pt x="26734" y="52210"/>
                                          </a:lnTo>
                                          <a:lnTo>
                                            <a:pt x="33835" y="47069"/>
                                          </a:lnTo>
                                          <a:lnTo>
                                            <a:pt x="38069" y="49488"/>
                                          </a:lnTo>
                                          <a:lnTo>
                                            <a:pt x="36278" y="53045"/>
                                          </a:lnTo>
                                          <a:lnTo>
                                            <a:pt x="28343" y="55392"/>
                                          </a:lnTo>
                                          <a:cubicBezTo>
                                            <a:pt x="28343" y="55392"/>
                                            <a:pt x="31041" y="58888"/>
                                            <a:pt x="31319" y="58984"/>
                                          </a:cubicBezTo>
                                          <a:cubicBezTo>
                                            <a:pt x="31597" y="59069"/>
                                            <a:pt x="36278" y="58150"/>
                                            <a:pt x="36278" y="58150"/>
                                          </a:cubicBezTo>
                                          <a:lnTo>
                                            <a:pt x="35456" y="61948"/>
                                          </a:lnTo>
                                          <a:lnTo>
                                            <a:pt x="30920" y="63255"/>
                                          </a:lnTo>
                                          <a:lnTo>
                                            <a:pt x="24823" y="621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68"/>
                                    <p:cNvSpPr/>
                                    <p:nvPr/>
                                  </p:nvSpPr>
                                  <p:spPr>
                                    <a:xfrm>
                                      <a:off x="4906356" y="3466721"/>
                                      <a:ext cx="194289" cy="358880"/>
                                    </a:xfrm>
                                    <a:custGeom>
                                      <a:avLst/>
                                      <a:gdLst/>
                                      <a:ahLst/>
                                      <a:cxnLst/>
                                      <a:rect l="l" t="t" r="r" b="b"/>
                                      <a:pathLst>
                                        <a:path w="24703" h="45630" fill="none" extrusionOk="0">
                                          <a:moveTo>
                                            <a:pt x="8396" y="39968"/>
                                          </a:moveTo>
                                          <a:lnTo>
                                            <a:pt x="9835" y="45629"/>
                                          </a:lnTo>
                                          <a:lnTo>
                                            <a:pt x="11626" y="36786"/>
                                          </a:lnTo>
                                          <a:lnTo>
                                            <a:pt x="5492" y="30218"/>
                                          </a:lnTo>
                                          <a:lnTo>
                                            <a:pt x="1" y="25016"/>
                                          </a:lnTo>
                                          <a:lnTo>
                                            <a:pt x="1392" y="16040"/>
                                          </a:lnTo>
                                          <a:lnTo>
                                            <a:pt x="24702" y="15206"/>
                                          </a:lnTo>
                                          <a:lnTo>
                                            <a:pt x="647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68"/>
                                    <p:cNvSpPr/>
                                    <p:nvPr/>
                                  </p:nvSpPr>
                                  <p:spPr>
                                    <a:xfrm>
                                      <a:off x="4972383" y="3756043"/>
                                      <a:ext cx="25412" cy="25026"/>
                                    </a:xfrm>
                                    <a:custGeom>
                                      <a:avLst/>
                                      <a:gdLst/>
                                      <a:ahLst/>
                                      <a:cxnLst/>
                                      <a:rect l="l" t="t" r="r" b="b"/>
                                      <a:pathLst>
                                        <a:path w="3231" h="3182" fill="none" extrusionOk="0">
                                          <a:moveTo>
                                            <a:pt x="1" y="3182"/>
                                          </a:moveTo>
                                          <a:lnTo>
                                            <a:pt x="323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4376" name="Google Shape;4376;p68"/>
                            <p:cNvSpPr/>
                            <p:nvPr/>
                          </p:nvSpPr>
                          <p:spPr>
                            <a:xfrm>
                              <a:off x="4890375" y="3688019"/>
                              <a:ext cx="5144" cy="43769"/>
                            </a:xfrm>
                            <a:custGeom>
                              <a:avLst/>
                              <a:gdLst/>
                              <a:ahLst/>
                              <a:cxnLst/>
                              <a:rect l="l" t="t" r="r" b="b"/>
                              <a:pathLst>
                                <a:path w="654" h="5565" fill="none" extrusionOk="0">
                                  <a:moveTo>
                                    <a:pt x="653" y="0"/>
                                  </a:moveTo>
                                  <a:lnTo>
                                    <a:pt x="0" y="556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68"/>
                            <p:cNvSpPr/>
                            <p:nvPr/>
                          </p:nvSpPr>
                          <p:spPr>
                            <a:xfrm>
                              <a:off x="4899317" y="3688019"/>
                              <a:ext cx="54048" cy="20174"/>
                            </a:xfrm>
                            <a:custGeom>
                              <a:avLst/>
                              <a:gdLst/>
                              <a:ahLst/>
                              <a:cxnLst/>
                              <a:rect l="l" t="t" r="r" b="b"/>
                              <a:pathLst>
                                <a:path w="6872" h="2565" fill="none" extrusionOk="0">
                                  <a:moveTo>
                                    <a:pt x="0" y="0"/>
                                  </a:moveTo>
                                  <a:lnTo>
                                    <a:pt x="6871" y="256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68"/>
                            <p:cNvSpPr/>
                            <p:nvPr/>
                          </p:nvSpPr>
                          <p:spPr>
                            <a:xfrm>
                              <a:off x="4862690" y="3700571"/>
                              <a:ext cx="27693" cy="31216"/>
                            </a:xfrm>
                            <a:custGeom>
                              <a:avLst/>
                              <a:gdLst/>
                              <a:ahLst/>
                              <a:cxnLst/>
                              <a:rect l="l" t="t" r="r" b="b"/>
                              <a:pathLst>
                                <a:path w="3521" h="3969" fill="none" extrusionOk="0">
                                  <a:moveTo>
                                    <a:pt x="0" y="1"/>
                                  </a:moveTo>
                                  <a:lnTo>
                                    <a:pt x="3520" y="39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79" name="Google Shape;4379;p68"/>
                        <p:cNvSpPr/>
                        <p:nvPr/>
                      </p:nvSpPr>
                      <p:spPr>
                        <a:xfrm>
                          <a:off x="4953924" y="3297081"/>
                          <a:ext cx="146053" cy="168122"/>
                        </a:xfrm>
                        <a:custGeom>
                          <a:avLst/>
                          <a:gdLst/>
                          <a:ahLst/>
                          <a:cxnLst/>
                          <a:rect l="l" t="t" r="r" b="b"/>
                          <a:pathLst>
                            <a:path w="18570" h="21376" fill="none" extrusionOk="0">
                              <a:moveTo>
                                <a:pt x="1" y="21376"/>
                              </a:moveTo>
                              <a:lnTo>
                                <a:pt x="1856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nvGrpSpPr>
              <p:cNvPr id="4380" name="Google Shape;4380;p68"/>
              <p:cNvGrpSpPr/>
              <p:nvPr/>
            </p:nvGrpSpPr>
            <p:grpSpPr>
              <a:xfrm>
                <a:off x="4595437" y="3598775"/>
                <a:ext cx="37776" cy="32451"/>
                <a:chOff x="4595437" y="3598775"/>
                <a:chExt cx="37776" cy="32451"/>
              </a:xfrm>
            </p:grpSpPr>
            <p:sp>
              <p:nvSpPr>
                <p:cNvPr id="4381" name="Google Shape;4381;p68"/>
                <p:cNvSpPr/>
                <p:nvPr/>
              </p:nvSpPr>
              <p:spPr>
                <a:xfrm>
                  <a:off x="4595437" y="3598775"/>
                  <a:ext cx="37776" cy="32451"/>
                </a:xfrm>
                <a:custGeom>
                  <a:avLst/>
                  <a:gdLst/>
                  <a:ahLst/>
                  <a:cxnLst/>
                  <a:rect l="l" t="t" r="r" b="b"/>
                  <a:pathLst>
                    <a:path w="4803" h="4126" extrusionOk="0">
                      <a:moveTo>
                        <a:pt x="2730" y="0"/>
                      </a:moveTo>
                      <a:cubicBezTo>
                        <a:pt x="2226" y="0"/>
                        <a:pt x="1712" y="187"/>
                        <a:pt x="1295" y="605"/>
                      </a:cubicBezTo>
                      <a:cubicBezTo>
                        <a:pt x="0" y="1900"/>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68"/>
                <p:cNvSpPr/>
                <p:nvPr/>
              </p:nvSpPr>
              <p:spPr>
                <a:xfrm>
                  <a:off x="4610561" y="3608480"/>
                  <a:ext cx="13040" cy="13040"/>
                </a:xfrm>
                <a:custGeom>
                  <a:avLst/>
                  <a:gdLst/>
                  <a:ahLst/>
                  <a:cxnLst/>
                  <a:rect l="l" t="t" r="r" b="b"/>
                  <a:pathLst>
                    <a:path w="1658" h="1658" extrusionOk="0">
                      <a:moveTo>
                        <a:pt x="835" y="0"/>
                      </a:moveTo>
                      <a:cubicBezTo>
                        <a:pt x="376" y="0"/>
                        <a:pt x="1" y="375"/>
                        <a:pt x="1" y="835"/>
                      </a:cubicBezTo>
                      <a:cubicBezTo>
                        <a:pt x="1" y="1283"/>
                        <a:pt x="376" y="1658"/>
                        <a:pt x="835" y="1658"/>
                      </a:cubicBezTo>
                      <a:cubicBezTo>
                        <a:pt x="1283" y="1658"/>
                        <a:pt x="1658" y="1283"/>
                        <a:pt x="1658" y="835"/>
                      </a:cubicBezTo>
                      <a:cubicBezTo>
                        <a:pt x="1658" y="375"/>
                        <a:pt x="1283"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3" name="Google Shape;4383;p68"/>
              <p:cNvGrpSpPr/>
              <p:nvPr/>
            </p:nvGrpSpPr>
            <p:grpSpPr>
              <a:xfrm>
                <a:off x="4641864" y="3524443"/>
                <a:ext cx="37776" cy="32380"/>
                <a:chOff x="4641864" y="3524443"/>
                <a:chExt cx="37776" cy="32380"/>
              </a:xfrm>
            </p:grpSpPr>
            <p:sp>
              <p:nvSpPr>
                <p:cNvPr id="4384" name="Google Shape;4384;p68"/>
                <p:cNvSpPr/>
                <p:nvPr/>
              </p:nvSpPr>
              <p:spPr>
                <a:xfrm>
                  <a:off x="4641864" y="3524443"/>
                  <a:ext cx="37776" cy="32380"/>
                </a:xfrm>
                <a:custGeom>
                  <a:avLst/>
                  <a:gdLst/>
                  <a:ahLst/>
                  <a:cxnLst/>
                  <a:rect l="l" t="t" r="r" b="b"/>
                  <a:pathLst>
                    <a:path w="4803" h="4117" extrusionOk="0">
                      <a:moveTo>
                        <a:pt x="2737" y="1"/>
                      </a:moveTo>
                      <a:cubicBezTo>
                        <a:pt x="2231" y="1"/>
                        <a:pt x="1715" y="189"/>
                        <a:pt x="1295" y="609"/>
                      </a:cubicBezTo>
                      <a:cubicBezTo>
                        <a:pt x="0" y="1903"/>
                        <a:pt x="908" y="4117"/>
                        <a:pt x="2746" y="4117"/>
                      </a:cubicBezTo>
                      <a:cubicBezTo>
                        <a:pt x="3884" y="4117"/>
                        <a:pt x="4803" y="3197"/>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68"/>
                <p:cNvSpPr/>
                <p:nvPr/>
              </p:nvSpPr>
              <p:spPr>
                <a:xfrm>
                  <a:off x="4656988" y="3534077"/>
                  <a:ext cx="13048" cy="13040"/>
                </a:xfrm>
                <a:custGeom>
                  <a:avLst/>
                  <a:gdLst/>
                  <a:ahLst/>
                  <a:cxnLst/>
                  <a:rect l="l" t="t" r="r" b="b"/>
                  <a:pathLst>
                    <a:path w="1659" h="1658" extrusionOk="0">
                      <a:moveTo>
                        <a:pt x="823" y="1"/>
                      </a:moveTo>
                      <a:cubicBezTo>
                        <a:pt x="376" y="1"/>
                        <a:pt x="1" y="376"/>
                        <a:pt x="1" y="835"/>
                      </a:cubicBezTo>
                      <a:cubicBezTo>
                        <a:pt x="1" y="1295"/>
                        <a:pt x="376"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6" name="Google Shape;4386;p68"/>
              <p:cNvGrpSpPr/>
              <p:nvPr/>
            </p:nvGrpSpPr>
            <p:grpSpPr>
              <a:xfrm>
                <a:off x="4648431" y="3893901"/>
                <a:ext cx="37776" cy="32357"/>
                <a:chOff x="4648431" y="3893901"/>
                <a:chExt cx="37776" cy="32357"/>
              </a:xfrm>
            </p:grpSpPr>
            <p:sp>
              <p:nvSpPr>
                <p:cNvPr id="4387" name="Google Shape;4387;p68"/>
                <p:cNvSpPr/>
                <p:nvPr/>
              </p:nvSpPr>
              <p:spPr>
                <a:xfrm>
                  <a:off x="4648431" y="3893901"/>
                  <a:ext cx="37776" cy="32357"/>
                </a:xfrm>
                <a:custGeom>
                  <a:avLst/>
                  <a:gdLst/>
                  <a:ahLst/>
                  <a:cxnLst/>
                  <a:rect l="l" t="t" r="r" b="b"/>
                  <a:pathLst>
                    <a:path w="4803" h="4114" extrusionOk="0">
                      <a:moveTo>
                        <a:pt x="2732" y="0"/>
                      </a:moveTo>
                      <a:cubicBezTo>
                        <a:pt x="2227" y="0"/>
                        <a:pt x="1713" y="187"/>
                        <a:pt x="1295" y="605"/>
                      </a:cubicBezTo>
                      <a:cubicBezTo>
                        <a:pt x="0" y="1900"/>
                        <a:pt x="920" y="4113"/>
                        <a:pt x="2746" y="4113"/>
                      </a:cubicBezTo>
                      <a:cubicBezTo>
                        <a:pt x="3883" y="4113"/>
                        <a:pt x="4803" y="3194"/>
                        <a:pt x="4803" y="2057"/>
                      </a:cubicBezTo>
                      <a:cubicBezTo>
                        <a:pt x="4803" y="821"/>
                        <a:pt x="3788"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68"/>
                <p:cNvSpPr/>
                <p:nvPr/>
              </p:nvSpPr>
              <p:spPr>
                <a:xfrm>
                  <a:off x="4663556" y="3903606"/>
                  <a:ext cx="13040" cy="13040"/>
                </a:xfrm>
                <a:custGeom>
                  <a:avLst/>
                  <a:gdLst/>
                  <a:ahLst/>
                  <a:cxnLst/>
                  <a:rect l="l" t="t" r="r" b="b"/>
                  <a:pathLst>
                    <a:path w="1658" h="1658" extrusionOk="0">
                      <a:moveTo>
                        <a:pt x="823" y="0"/>
                      </a:moveTo>
                      <a:cubicBezTo>
                        <a:pt x="363" y="0"/>
                        <a:pt x="1" y="375"/>
                        <a:pt x="1" y="823"/>
                      </a:cubicBezTo>
                      <a:cubicBezTo>
                        <a:pt x="1" y="1283"/>
                        <a:pt x="363"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9" name="Google Shape;4389;p68"/>
              <p:cNvGrpSpPr/>
              <p:nvPr/>
            </p:nvGrpSpPr>
            <p:grpSpPr>
              <a:xfrm>
                <a:off x="4567752" y="3722908"/>
                <a:ext cx="37870" cy="32380"/>
                <a:chOff x="4567752" y="3722908"/>
                <a:chExt cx="37870" cy="32380"/>
              </a:xfrm>
            </p:grpSpPr>
            <p:sp>
              <p:nvSpPr>
                <p:cNvPr id="4390" name="Google Shape;4390;p68"/>
                <p:cNvSpPr/>
                <p:nvPr/>
              </p:nvSpPr>
              <p:spPr>
                <a:xfrm>
                  <a:off x="4567752" y="3722908"/>
                  <a:ext cx="37870" cy="32380"/>
                </a:xfrm>
                <a:custGeom>
                  <a:avLst/>
                  <a:gdLst/>
                  <a:ahLst/>
                  <a:cxnLst/>
                  <a:rect l="l" t="t" r="r" b="b"/>
                  <a:pathLst>
                    <a:path w="4815" h="4117" extrusionOk="0">
                      <a:moveTo>
                        <a:pt x="2749" y="1"/>
                      </a:moveTo>
                      <a:cubicBezTo>
                        <a:pt x="2243" y="1"/>
                        <a:pt x="1726" y="189"/>
                        <a:pt x="1307" y="609"/>
                      </a:cubicBezTo>
                      <a:cubicBezTo>
                        <a:pt x="0" y="1903"/>
                        <a:pt x="919" y="4117"/>
                        <a:pt x="2758" y="4117"/>
                      </a:cubicBezTo>
                      <a:cubicBezTo>
                        <a:pt x="3895" y="4117"/>
                        <a:pt x="4815" y="3197"/>
                        <a:pt x="4815" y="2060"/>
                      </a:cubicBezTo>
                      <a:cubicBezTo>
                        <a:pt x="4815" y="818"/>
                        <a:pt x="3804" y="1"/>
                        <a:pt x="274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68"/>
                <p:cNvSpPr/>
                <p:nvPr/>
              </p:nvSpPr>
              <p:spPr>
                <a:xfrm>
                  <a:off x="4580690" y="3732543"/>
                  <a:ext cx="15227" cy="13064"/>
                </a:xfrm>
                <a:custGeom>
                  <a:avLst/>
                  <a:gdLst/>
                  <a:ahLst/>
                  <a:cxnLst/>
                  <a:rect l="l" t="t" r="r" b="b"/>
                  <a:pathLst>
                    <a:path w="1936" h="1661" extrusionOk="0">
                      <a:moveTo>
                        <a:pt x="1113" y="0"/>
                      </a:moveTo>
                      <a:cubicBezTo>
                        <a:pt x="375" y="0"/>
                        <a:pt x="0" y="896"/>
                        <a:pt x="520" y="1416"/>
                      </a:cubicBezTo>
                      <a:cubicBezTo>
                        <a:pt x="689" y="1585"/>
                        <a:pt x="898" y="1661"/>
                        <a:pt x="1103" y="1661"/>
                      </a:cubicBezTo>
                      <a:cubicBezTo>
                        <a:pt x="1528" y="1661"/>
                        <a:pt x="1936" y="1333"/>
                        <a:pt x="1936" y="835"/>
                      </a:cubicBezTo>
                      <a:cubicBezTo>
                        <a:pt x="1936" y="375"/>
                        <a:pt x="1573"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2" name="Google Shape;4392;p68"/>
              <p:cNvGrpSpPr/>
              <p:nvPr/>
            </p:nvGrpSpPr>
            <p:grpSpPr>
              <a:xfrm>
                <a:off x="4617506" y="3652052"/>
                <a:ext cx="37783" cy="32357"/>
                <a:chOff x="4617506" y="3652052"/>
                <a:chExt cx="37783" cy="32357"/>
              </a:xfrm>
            </p:grpSpPr>
            <p:sp>
              <p:nvSpPr>
                <p:cNvPr id="4393" name="Google Shape;4393;p68"/>
                <p:cNvSpPr/>
                <p:nvPr/>
              </p:nvSpPr>
              <p:spPr>
                <a:xfrm>
                  <a:off x="4617506" y="3652052"/>
                  <a:ext cx="37783" cy="32357"/>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68"/>
                <p:cNvSpPr/>
                <p:nvPr/>
              </p:nvSpPr>
              <p:spPr>
                <a:xfrm>
                  <a:off x="4632638" y="3661758"/>
                  <a:ext cx="13040" cy="13040"/>
                </a:xfrm>
                <a:custGeom>
                  <a:avLst/>
                  <a:gdLst/>
                  <a:ahLst/>
                  <a:cxnLst/>
                  <a:rect l="l" t="t" r="r" b="b"/>
                  <a:pathLst>
                    <a:path w="1658" h="1658" extrusionOk="0">
                      <a:moveTo>
                        <a:pt x="823" y="1"/>
                      </a:moveTo>
                      <a:cubicBezTo>
                        <a:pt x="363" y="1"/>
                        <a:pt x="0" y="363"/>
                        <a:pt x="0" y="823"/>
                      </a:cubicBezTo>
                      <a:cubicBezTo>
                        <a:pt x="0" y="1283"/>
                        <a:pt x="363" y="1658"/>
                        <a:pt x="823" y="1658"/>
                      </a:cubicBezTo>
                      <a:cubicBezTo>
                        <a:pt x="1282" y="1658"/>
                        <a:pt x="1657" y="1283"/>
                        <a:pt x="1657" y="823"/>
                      </a:cubicBezTo>
                      <a:cubicBezTo>
                        <a:pt x="1657" y="363"/>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5" name="Google Shape;4395;p68"/>
              <p:cNvGrpSpPr/>
              <p:nvPr/>
            </p:nvGrpSpPr>
            <p:grpSpPr>
              <a:xfrm>
                <a:off x="4739005" y="3554149"/>
                <a:ext cx="37870" cy="32357"/>
                <a:chOff x="4739005" y="3554149"/>
                <a:chExt cx="37870" cy="32357"/>
              </a:xfrm>
            </p:grpSpPr>
            <p:sp>
              <p:nvSpPr>
                <p:cNvPr id="4396" name="Google Shape;4396;p68"/>
                <p:cNvSpPr/>
                <p:nvPr/>
              </p:nvSpPr>
              <p:spPr>
                <a:xfrm>
                  <a:off x="4739005" y="3554149"/>
                  <a:ext cx="37870" cy="32357"/>
                </a:xfrm>
                <a:custGeom>
                  <a:avLst/>
                  <a:gdLst/>
                  <a:ahLst/>
                  <a:cxnLst/>
                  <a:rect l="l" t="t" r="r" b="b"/>
                  <a:pathLst>
                    <a:path w="4815" h="4114" extrusionOk="0">
                      <a:moveTo>
                        <a:pt x="2744" y="1"/>
                      </a:moveTo>
                      <a:cubicBezTo>
                        <a:pt x="2239" y="1"/>
                        <a:pt x="1725" y="188"/>
                        <a:pt x="1307" y="606"/>
                      </a:cubicBezTo>
                      <a:cubicBezTo>
                        <a:pt x="0" y="1900"/>
                        <a:pt x="920" y="4114"/>
                        <a:pt x="2758" y="4114"/>
                      </a:cubicBezTo>
                      <a:cubicBezTo>
                        <a:pt x="3895" y="4114"/>
                        <a:pt x="4815" y="3195"/>
                        <a:pt x="4815" y="2058"/>
                      </a:cubicBezTo>
                      <a:cubicBezTo>
                        <a:pt x="4815" y="821"/>
                        <a:pt x="3801" y="1"/>
                        <a:pt x="274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68"/>
                <p:cNvSpPr/>
                <p:nvPr/>
              </p:nvSpPr>
              <p:spPr>
                <a:xfrm>
                  <a:off x="4751943" y="3563854"/>
                  <a:ext cx="15227" cy="13048"/>
                </a:xfrm>
                <a:custGeom>
                  <a:avLst/>
                  <a:gdLst/>
                  <a:ahLst/>
                  <a:cxnLst/>
                  <a:rect l="l" t="t" r="r" b="b"/>
                  <a:pathLst>
                    <a:path w="1936" h="1659" extrusionOk="0">
                      <a:moveTo>
                        <a:pt x="1113" y="1"/>
                      </a:moveTo>
                      <a:cubicBezTo>
                        <a:pt x="375" y="1"/>
                        <a:pt x="0" y="896"/>
                        <a:pt x="521" y="1416"/>
                      </a:cubicBezTo>
                      <a:cubicBezTo>
                        <a:pt x="692" y="1583"/>
                        <a:pt x="899" y="1658"/>
                        <a:pt x="1101" y="1658"/>
                      </a:cubicBezTo>
                      <a:cubicBezTo>
                        <a:pt x="1529" y="1658"/>
                        <a:pt x="1936" y="1324"/>
                        <a:pt x="1936" y="824"/>
                      </a:cubicBezTo>
                      <a:cubicBezTo>
                        <a:pt x="1936" y="364"/>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8" name="Google Shape;4398;p68"/>
              <p:cNvGrpSpPr/>
              <p:nvPr/>
            </p:nvGrpSpPr>
            <p:grpSpPr>
              <a:xfrm>
                <a:off x="4806557" y="3630258"/>
                <a:ext cx="37776" cy="32364"/>
                <a:chOff x="4806557" y="3630258"/>
                <a:chExt cx="37776" cy="32364"/>
              </a:xfrm>
            </p:grpSpPr>
            <p:sp>
              <p:nvSpPr>
                <p:cNvPr id="4399" name="Google Shape;4399;p68"/>
                <p:cNvSpPr/>
                <p:nvPr/>
              </p:nvSpPr>
              <p:spPr>
                <a:xfrm>
                  <a:off x="4806557" y="3630258"/>
                  <a:ext cx="37776" cy="32364"/>
                </a:xfrm>
                <a:custGeom>
                  <a:avLst/>
                  <a:gdLst/>
                  <a:ahLst/>
                  <a:cxnLst/>
                  <a:rect l="l" t="t" r="r" b="b"/>
                  <a:pathLst>
                    <a:path w="4803" h="4115" extrusionOk="0">
                      <a:moveTo>
                        <a:pt x="2732" y="1"/>
                      </a:moveTo>
                      <a:cubicBezTo>
                        <a:pt x="2227" y="1"/>
                        <a:pt x="1713" y="188"/>
                        <a:pt x="1294" y="606"/>
                      </a:cubicBezTo>
                      <a:cubicBezTo>
                        <a:pt x="0" y="1901"/>
                        <a:pt x="907" y="4114"/>
                        <a:pt x="2746" y="4114"/>
                      </a:cubicBezTo>
                      <a:cubicBezTo>
                        <a:pt x="3883" y="4114"/>
                        <a:pt x="4802" y="3195"/>
                        <a:pt x="4802" y="2058"/>
                      </a:cubicBezTo>
                      <a:cubicBezTo>
                        <a:pt x="4802" y="822"/>
                        <a:pt x="3788"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68"/>
                <p:cNvSpPr/>
                <p:nvPr/>
              </p:nvSpPr>
              <p:spPr>
                <a:xfrm>
                  <a:off x="4819495" y="3639972"/>
                  <a:ext cx="15227" cy="13040"/>
                </a:xfrm>
                <a:custGeom>
                  <a:avLst/>
                  <a:gdLst/>
                  <a:ahLst/>
                  <a:cxnLst/>
                  <a:rect l="l" t="t" r="r" b="b"/>
                  <a:pathLst>
                    <a:path w="1936" h="1658" extrusionOk="0">
                      <a:moveTo>
                        <a:pt x="1113" y="0"/>
                      </a:moveTo>
                      <a:cubicBezTo>
                        <a:pt x="363" y="0"/>
                        <a:pt x="0" y="896"/>
                        <a:pt x="520" y="1416"/>
                      </a:cubicBezTo>
                      <a:cubicBezTo>
                        <a:pt x="687" y="1583"/>
                        <a:pt x="893" y="1657"/>
                        <a:pt x="1096" y="1657"/>
                      </a:cubicBezTo>
                      <a:cubicBezTo>
                        <a:pt x="1523" y="1657"/>
                        <a:pt x="1936" y="1324"/>
                        <a:pt x="1936" y="823"/>
                      </a:cubicBezTo>
                      <a:cubicBezTo>
                        <a:pt x="1936" y="363"/>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1" name="Google Shape;4401;p68"/>
              <p:cNvGrpSpPr/>
              <p:nvPr/>
            </p:nvGrpSpPr>
            <p:grpSpPr>
              <a:xfrm>
                <a:off x="4737007" y="4004357"/>
                <a:ext cx="37870" cy="32357"/>
                <a:chOff x="4737007" y="4004357"/>
                <a:chExt cx="37870" cy="32357"/>
              </a:xfrm>
            </p:grpSpPr>
            <p:sp>
              <p:nvSpPr>
                <p:cNvPr id="4402" name="Google Shape;4402;p68"/>
                <p:cNvSpPr/>
                <p:nvPr/>
              </p:nvSpPr>
              <p:spPr>
                <a:xfrm>
                  <a:off x="4737007" y="4004357"/>
                  <a:ext cx="37870" cy="32357"/>
                </a:xfrm>
                <a:custGeom>
                  <a:avLst/>
                  <a:gdLst/>
                  <a:ahLst/>
                  <a:cxnLst/>
                  <a:rect l="l" t="t" r="r" b="b"/>
                  <a:pathLst>
                    <a:path w="4815" h="4114" extrusionOk="0">
                      <a:moveTo>
                        <a:pt x="2740" y="0"/>
                      </a:moveTo>
                      <a:cubicBezTo>
                        <a:pt x="2234" y="0"/>
                        <a:pt x="1717" y="187"/>
                        <a:pt x="1295" y="606"/>
                      </a:cubicBezTo>
                      <a:cubicBezTo>
                        <a:pt x="0" y="1900"/>
                        <a:pt x="920" y="4114"/>
                        <a:pt x="2758" y="4114"/>
                      </a:cubicBezTo>
                      <a:cubicBezTo>
                        <a:pt x="3895" y="4114"/>
                        <a:pt x="4803" y="3194"/>
                        <a:pt x="4815" y="2057"/>
                      </a:cubicBezTo>
                      <a:cubicBezTo>
                        <a:pt x="4815" y="821"/>
                        <a:pt x="3801" y="0"/>
                        <a:pt x="274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68"/>
                <p:cNvSpPr/>
                <p:nvPr/>
              </p:nvSpPr>
              <p:spPr>
                <a:xfrm>
                  <a:off x="4752131" y="4014062"/>
                  <a:ext cx="13040" cy="13048"/>
                </a:xfrm>
                <a:custGeom>
                  <a:avLst/>
                  <a:gdLst/>
                  <a:ahLst/>
                  <a:cxnLst/>
                  <a:rect l="l" t="t" r="r" b="b"/>
                  <a:pathLst>
                    <a:path w="1658" h="1659" extrusionOk="0">
                      <a:moveTo>
                        <a:pt x="835" y="1"/>
                      </a:moveTo>
                      <a:cubicBezTo>
                        <a:pt x="376" y="1"/>
                        <a:pt x="1" y="364"/>
                        <a:pt x="1" y="823"/>
                      </a:cubicBezTo>
                      <a:cubicBezTo>
                        <a:pt x="1" y="1283"/>
                        <a:pt x="376" y="1658"/>
                        <a:pt x="835" y="1658"/>
                      </a:cubicBezTo>
                      <a:cubicBezTo>
                        <a:pt x="1295" y="1658"/>
                        <a:pt x="1658" y="1283"/>
                        <a:pt x="1658" y="823"/>
                      </a:cubicBezTo>
                      <a:cubicBezTo>
                        <a:pt x="1658" y="364"/>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4" name="Google Shape;4404;p68"/>
              <p:cNvGrpSpPr/>
              <p:nvPr/>
            </p:nvGrpSpPr>
            <p:grpSpPr>
              <a:xfrm>
                <a:off x="4773634" y="4208627"/>
                <a:ext cx="37776" cy="32357"/>
                <a:chOff x="4773634" y="4208627"/>
                <a:chExt cx="37776" cy="32357"/>
              </a:xfrm>
            </p:grpSpPr>
            <p:sp>
              <p:nvSpPr>
                <p:cNvPr id="4405" name="Google Shape;4405;p68"/>
                <p:cNvSpPr/>
                <p:nvPr/>
              </p:nvSpPr>
              <p:spPr>
                <a:xfrm>
                  <a:off x="4773634" y="4208627"/>
                  <a:ext cx="37776" cy="32357"/>
                </a:xfrm>
                <a:custGeom>
                  <a:avLst/>
                  <a:gdLst/>
                  <a:ahLst/>
                  <a:cxnLst/>
                  <a:rect l="l" t="t" r="r" b="b"/>
                  <a:pathLst>
                    <a:path w="4803" h="4114" extrusionOk="0">
                      <a:moveTo>
                        <a:pt x="2732" y="0"/>
                      </a:moveTo>
                      <a:cubicBezTo>
                        <a:pt x="2227" y="0"/>
                        <a:pt x="1713" y="187"/>
                        <a:pt x="1295" y="605"/>
                      </a:cubicBezTo>
                      <a:cubicBezTo>
                        <a:pt x="1" y="1900"/>
                        <a:pt x="920" y="4114"/>
                        <a:pt x="2746"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68"/>
                <p:cNvSpPr/>
                <p:nvPr/>
              </p:nvSpPr>
              <p:spPr>
                <a:xfrm>
                  <a:off x="4788664" y="4218332"/>
                  <a:ext cx="13048" cy="13040"/>
                </a:xfrm>
                <a:custGeom>
                  <a:avLst/>
                  <a:gdLst/>
                  <a:ahLst/>
                  <a:cxnLst/>
                  <a:rect l="l" t="t" r="r" b="b"/>
                  <a:pathLst>
                    <a:path w="1659"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7" name="Google Shape;4407;p68"/>
              <p:cNvGrpSpPr/>
              <p:nvPr/>
            </p:nvGrpSpPr>
            <p:grpSpPr>
              <a:xfrm>
                <a:off x="4888282" y="4074764"/>
                <a:ext cx="37776" cy="32451"/>
                <a:chOff x="4888282" y="4074764"/>
                <a:chExt cx="37776" cy="32451"/>
              </a:xfrm>
            </p:grpSpPr>
            <p:sp>
              <p:nvSpPr>
                <p:cNvPr id="4408" name="Google Shape;4408;p68"/>
                <p:cNvSpPr/>
                <p:nvPr/>
              </p:nvSpPr>
              <p:spPr>
                <a:xfrm>
                  <a:off x="4888282" y="4074764"/>
                  <a:ext cx="37776" cy="32451"/>
                </a:xfrm>
                <a:custGeom>
                  <a:avLst/>
                  <a:gdLst/>
                  <a:ahLst/>
                  <a:cxnLst/>
                  <a:rect l="l" t="t" r="r" b="b"/>
                  <a:pathLst>
                    <a:path w="4803" h="4126" extrusionOk="0">
                      <a:moveTo>
                        <a:pt x="2730" y="0"/>
                      </a:moveTo>
                      <a:cubicBezTo>
                        <a:pt x="2226" y="0"/>
                        <a:pt x="1712" y="187"/>
                        <a:pt x="1294" y="605"/>
                      </a:cubicBezTo>
                      <a:cubicBezTo>
                        <a:pt x="0" y="1912"/>
                        <a:pt x="919" y="4125"/>
                        <a:pt x="2746" y="4125"/>
                      </a:cubicBezTo>
                      <a:cubicBezTo>
                        <a:pt x="3883" y="4125"/>
                        <a:pt x="4803" y="3206"/>
                        <a:pt x="4803" y="2069"/>
                      </a:cubicBezTo>
                      <a:cubicBezTo>
                        <a:pt x="4803" y="824"/>
                        <a:pt x="3787"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68"/>
                <p:cNvSpPr/>
                <p:nvPr/>
              </p:nvSpPr>
              <p:spPr>
                <a:xfrm>
                  <a:off x="4901220" y="4084470"/>
                  <a:ext cx="15227" cy="13064"/>
                </a:xfrm>
                <a:custGeom>
                  <a:avLst/>
                  <a:gdLst/>
                  <a:ahLst/>
                  <a:cxnLst/>
                  <a:rect l="l" t="t" r="r" b="b"/>
                  <a:pathLst>
                    <a:path w="1936" h="1661" extrusionOk="0">
                      <a:moveTo>
                        <a:pt x="1101" y="0"/>
                      </a:moveTo>
                      <a:cubicBezTo>
                        <a:pt x="363" y="0"/>
                        <a:pt x="0" y="896"/>
                        <a:pt x="520" y="1416"/>
                      </a:cubicBezTo>
                      <a:cubicBezTo>
                        <a:pt x="689" y="1585"/>
                        <a:pt x="898" y="1660"/>
                        <a:pt x="1103" y="1660"/>
                      </a:cubicBezTo>
                      <a:cubicBezTo>
                        <a:pt x="1528" y="1660"/>
                        <a:pt x="1936" y="1333"/>
                        <a:pt x="1936" y="835"/>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0" name="Google Shape;4410;p68"/>
              <p:cNvGrpSpPr/>
              <p:nvPr/>
            </p:nvGrpSpPr>
            <p:grpSpPr>
              <a:xfrm>
                <a:off x="4901315" y="3804271"/>
                <a:ext cx="37776" cy="32364"/>
                <a:chOff x="4901315" y="3804271"/>
                <a:chExt cx="37776" cy="32364"/>
              </a:xfrm>
            </p:grpSpPr>
            <p:sp>
              <p:nvSpPr>
                <p:cNvPr id="4411" name="Google Shape;4411;p68"/>
                <p:cNvSpPr/>
                <p:nvPr/>
              </p:nvSpPr>
              <p:spPr>
                <a:xfrm>
                  <a:off x="4901315" y="3804271"/>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68"/>
                <p:cNvSpPr/>
                <p:nvPr/>
              </p:nvSpPr>
              <p:spPr>
                <a:xfrm>
                  <a:off x="4914253" y="3813985"/>
                  <a:ext cx="15235" cy="13040"/>
                </a:xfrm>
                <a:custGeom>
                  <a:avLst/>
                  <a:gdLst/>
                  <a:ahLst/>
                  <a:cxnLst/>
                  <a:rect l="l" t="t" r="r" b="b"/>
                  <a:pathLst>
                    <a:path w="1937" h="1658" extrusionOk="0">
                      <a:moveTo>
                        <a:pt x="1101" y="0"/>
                      </a:moveTo>
                      <a:cubicBezTo>
                        <a:pt x="363"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3" name="Google Shape;4413;p68"/>
              <p:cNvGrpSpPr/>
              <p:nvPr/>
            </p:nvGrpSpPr>
            <p:grpSpPr>
              <a:xfrm>
                <a:off x="4866394" y="3715035"/>
                <a:ext cx="37846" cy="32357"/>
                <a:chOff x="4866394" y="3715035"/>
                <a:chExt cx="37846" cy="32357"/>
              </a:xfrm>
            </p:grpSpPr>
            <p:sp>
              <p:nvSpPr>
                <p:cNvPr id="4414" name="Google Shape;4414;p68"/>
                <p:cNvSpPr/>
                <p:nvPr/>
              </p:nvSpPr>
              <p:spPr>
                <a:xfrm>
                  <a:off x="4866394" y="3715035"/>
                  <a:ext cx="37846" cy="32357"/>
                </a:xfrm>
                <a:custGeom>
                  <a:avLst/>
                  <a:gdLst/>
                  <a:ahLst/>
                  <a:cxnLst/>
                  <a:rect l="l" t="t" r="r" b="b"/>
                  <a:pathLst>
                    <a:path w="4812" h="4114" extrusionOk="0">
                      <a:moveTo>
                        <a:pt x="2735" y="0"/>
                      </a:moveTo>
                      <a:cubicBezTo>
                        <a:pt x="2229" y="0"/>
                        <a:pt x="1714" y="187"/>
                        <a:pt x="1295" y="606"/>
                      </a:cubicBezTo>
                      <a:cubicBezTo>
                        <a:pt x="1" y="1900"/>
                        <a:pt x="920" y="4114"/>
                        <a:pt x="2747" y="4114"/>
                      </a:cubicBezTo>
                      <a:cubicBezTo>
                        <a:pt x="3884" y="4114"/>
                        <a:pt x="4803" y="3194"/>
                        <a:pt x="4803" y="2057"/>
                      </a:cubicBezTo>
                      <a:cubicBezTo>
                        <a:pt x="4811" y="821"/>
                        <a:pt x="3794" y="0"/>
                        <a:pt x="273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68"/>
                <p:cNvSpPr/>
                <p:nvPr/>
              </p:nvSpPr>
              <p:spPr>
                <a:xfrm>
                  <a:off x="4879340" y="3724646"/>
                  <a:ext cx="15227" cy="13103"/>
                </a:xfrm>
                <a:custGeom>
                  <a:avLst/>
                  <a:gdLst/>
                  <a:ahLst/>
                  <a:cxnLst/>
                  <a:rect l="l" t="t" r="r" b="b"/>
                  <a:pathLst>
                    <a:path w="1936" h="1666" extrusionOk="0">
                      <a:moveTo>
                        <a:pt x="1101" y="0"/>
                      </a:moveTo>
                      <a:cubicBezTo>
                        <a:pt x="363" y="0"/>
                        <a:pt x="0" y="896"/>
                        <a:pt x="520" y="1416"/>
                      </a:cubicBezTo>
                      <a:cubicBezTo>
                        <a:pt x="689" y="1589"/>
                        <a:pt x="898" y="1666"/>
                        <a:pt x="1103" y="1666"/>
                      </a:cubicBezTo>
                      <a:cubicBezTo>
                        <a:pt x="1528" y="1666"/>
                        <a:pt x="1936" y="1333"/>
                        <a:pt x="1936" y="835"/>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6" name="Google Shape;4416;p68"/>
              <p:cNvGrpSpPr/>
              <p:nvPr/>
            </p:nvGrpSpPr>
            <p:grpSpPr>
              <a:xfrm>
                <a:off x="4979233" y="3839798"/>
                <a:ext cx="37878" cy="32420"/>
                <a:chOff x="4979233" y="3839798"/>
                <a:chExt cx="37878" cy="32420"/>
              </a:xfrm>
            </p:grpSpPr>
            <p:sp>
              <p:nvSpPr>
                <p:cNvPr id="4417" name="Google Shape;4417;p68"/>
                <p:cNvSpPr/>
                <p:nvPr/>
              </p:nvSpPr>
              <p:spPr>
                <a:xfrm>
                  <a:off x="4979233" y="3839798"/>
                  <a:ext cx="37878" cy="32420"/>
                </a:xfrm>
                <a:custGeom>
                  <a:avLst/>
                  <a:gdLst/>
                  <a:ahLst/>
                  <a:cxnLst/>
                  <a:rect l="l" t="t" r="r" b="b"/>
                  <a:pathLst>
                    <a:path w="4816" h="4122" extrusionOk="0">
                      <a:moveTo>
                        <a:pt x="2738" y="0"/>
                      </a:moveTo>
                      <a:cubicBezTo>
                        <a:pt x="2231" y="0"/>
                        <a:pt x="1715" y="190"/>
                        <a:pt x="1295" y="613"/>
                      </a:cubicBezTo>
                      <a:cubicBezTo>
                        <a:pt x="1" y="1908"/>
                        <a:pt x="920" y="4122"/>
                        <a:pt x="2759" y="4122"/>
                      </a:cubicBezTo>
                      <a:cubicBezTo>
                        <a:pt x="3884" y="4122"/>
                        <a:pt x="4803" y="3202"/>
                        <a:pt x="4815" y="2065"/>
                      </a:cubicBezTo>
                      <a:cubicBezTo>
                        <a:pt x="4807" y="823"/>
                        <a:pt x="3794"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68"/>
                <p:cNvSpPr/>
                <p:nvPr/>
              </p:nvSpPr>
              <p:spPr>
                <a:xfrm>
                  <a:off x="4994366" y="3849472"/>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9" name="Google Shape;4419;p68"/>
              <p:cNvGrpSpPr/>
              <p:nvPr/>
            </p:nvGrpSpPr>
            <p:grpSpPr>
              <a:xfrm>
                <a:off x="4790662" y="3679147"/>
                <a:ext cx="37783" cy="32380"/>
                <a:chOff x="4790662" y="3679147"/>
                <a:chExt cx="37783" cy="32380"/>
              </a:xfrm>
            </p:grpSpPr>
            <p:sp>
              <p:nvSpPr>
                <p:cNvPr id="4420" name="Google Shape;4420;p68"/>
                <p:cNvSpPr/>
                <p:nvPr/>
              </p:nvSpPr>
              <p:spPr>
                <a:xfrm>
                  <a:off x="4790662" y="3679147"/>
                  <a:ext cx="37783" cy="32380"/>
                </a:xfrm>
                <a:custGeom>
                  <a:avLst/>
                  <a:gdLst/>
                  <a:ahLst/>
                  <a:cxnLst/>
                  <a:rect l="l" t="t" r="r" b="b"/>
                  <a:pathLst>
                    <a:path w="4804" h="4117" extrusionOk="0">
                      <a:moveTo>
                        <a:pt x="2738" y="0"/>
                      </a:moveTo>
                      <a:cubicBezTo>
                        <a:pt x="2231" y="0"/>
                        <a:pt x="1715" y="188"/>
                        <a:pt x="1295" y="608"/>
                      </a:cubicBezTo>
                      <a:cubicBezTo>
                        <a:pt x="1" y="1902"/>
                        <a:pt x="908" y="4116"/>
                        <a:pt x="2747" y="4116"/>
                      </a:cubicBezTo>
                      <a:cubicBezTo>
                        <a:pt x="3884" y="4116"/>
                        <a:pt x="4803" y="3197"/>
                        <a:pt x="4803" y="2060"/>
                      </a:cubicBezTo>
                      <a:cubicBezTo>
                        <a:pt x="4803" y="817"/>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68"/>
                <p:cNvSpPr/>
                <p:nvPr/>
              </p:nvSpPr>
              <p:spPr>
                <a:xfrm>
                  <a:off x="4803506" y="3688774"/>
                  <a:ext cx="15235" cy="13072"/>
                </a:xfrm>
                <a:custGeom>
                  <a:avLst/>
                  <a:gdLst/>
                  <a:ahLst/>
                  <a:cxnLst/>
                  <a:rect l="l" t="t" r="r" b="b"/>
                  <a:pathLst>
                    <a:path w="1937" h="1662" extrusionOk="0">
                      <a:moveTo>
                        <a:pt x="1114" y="1"/>
                      </a:moveTo>
                      <a:cubicBezTo>
                        <a:pt x="376" y="1"/>
                        <a:pt x="1" y="896"/>
                        <a:pt x="521" y="1416"/>
                      </a:cubicBezTo>
                      <a:cubicBezTo>
                        <a:pt x="694" y="1585"/>
                        <a:pt x="904" y="1661"/>
                        <a:pt x="1109" y="1661"/>
                      </a:cubicBezTo>
                      <a:cubicBezTo>
                        <a:pt x="1534" y="1661"/>
                        <a:pt x="1936" y="1334"/>
                        <a:pt x="1936" y="836"/>
                      </a:cubicBezTo>
                      <a:cubicBezTo>
                        <a:pt x="1936" y="376"/>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2" name="Google Shape;4422;p68"/>
              <p:cNvGrpSpPr/>
              <p:nvPr/>
            </p:nvGrpSpPr>
            <p:grpSpPr>
              <a:xfrm>
                <a:off x="4857263" y="3557861"/>
                <a:ext cx="37776" cy="32357"/>
                <a:chOff x="4857263" y="3557861"/>
                <a:chExt cx="37776" cy="32357"/>
              </a:xfrm>
            </p:grpSpPr>
            <p:sp>
              <p:nvSpPr>
                <p:cNvPr id="4423" name="Google Shape;4423;p68"/>
                <p:cNvSpPr/>
                <p:nvPr/>
              </p:nvSpPr>
              <p:spPr>
                <a:xfrm>
                  <a:off x="4857263" y="3557861"/>
                  <a:ext cx="37776" cy="32357"/>
                </a:xfrm>
                <a:custGeom>
                  <a:avLst/>
                  <a:gdLst/>
                  <a:ahLst/>
                  <a:cxnLst/>
                  <a:rect l="l" t="t" r="r" b="b"/>
                  <a:pathLst>
                    <a:path w="4803" h="4114" extrusionOk="0">
                      <a:moveTo>
                        <a:pt x="2732" y="0"/>
                      </a:moveTo>
                      <a:cubicBezTo>
                        <a:pt x="2228" y="0"/>
                        <a:pt x="1713" y="187"/>
                        <a:pt x="1295" y="606"/>
                      </a:cubicBezTo>
                      <a:cubicBezTo>
                        <a:pt x="1" y="1900"/>
                        <a:pt x="908"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68"/>
                <p:cNvSpPr/>
                <p:nvPr/>
              </p:nvSpPr>
              <p:spPr>
                <a:xfrm>
                  <a:off x="4870106" y="3567566"/>
                  <a:ext cx="15329" cy="13040"/>
                </a:xfrm>
                <a:custGeom>
                  <a:avLst/>
                  <a:gdLst/>
                  <a:ahLst/>
                  <a:cxnLst/>
                  <a:rect l="l" t="t" r="r" b="b"/>
                  <a:pathLst>
                    <a:path w="1949" h="1658" extrusionOk="0">
                      <a:moveTo>
                        <a:pt x="1114" y="1"/>
                      </a:moveTo>
                      <a:cubicBezTo>
                        <a:pt x="376" y="1"/>
                        <a:pt x="1" y="896"/>
                        <a:pt x="533" y="1416"/>
                      </a:cubicBezTo>
                      <a:cubicBezTo>
                        <a:pt x="700" y="1583"/>
                        <a:pt x="905" y="1658"/>
                        <a:pt x="1105" y="1658"/>
                      </a:cubicBezTo>
                      <a:cubicBezTo>
                        <a:pt x="1529" y="1658"/>
                        <a:pt x="1936" y="1324"/>
                        <a:pt x="1936" y="823"/>
                      </a:cubicBezTo>
                      <a:cubicBezTo>
                        <a:pt x="1948" y="364"/>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5" name="Google Shape;4425;p68"/>
              <p:cNvGrpSpPr/>
              <p:nvPr/>
            </p:nvGrpSpPr>
            <p:grpSpPr>
              <a:xfrm>
                <a:off x="4883902" y="3648033"/>
                <a:ext cx="37783" cy="32380"/>
                <a:chOff x="4883902" y="3648033"/>
                <a:chExt cx="37783" cy="32380"/>
              </a:xfrm>
            </p:grpSpPr>
            <p:sp>
              <p:nvSpPr>
                <p:cNvPr id="4426" name="Google Shape;4426;p68"/>
                <p:cNvSpPr/>
                <p:nvPr/>
              </p:nvSpPr>
              <p:spPr>
                <a:xfrm>
                  <a:off x="4883902" y="3648033"/>
                  <a:ext cx="37783" cy="32380"/>
                </a:xfrm>
                <a:custGeom>
                  <a:avLst/>
                  <a:gdLst/>
                  <a:ahLst/>
                  <a:cxnLst/>
                  <a:rect l="l" t="t" r="r" b="b"/>
                  <a:pathLst>
                    <a:path w="4804" h="4117" extrusionOk="0">
                      <a:moveTo>
                        <a:pt x="2731" y="0"/>
                      </a:moveTo>
                      <a:cubicBezTo>
                        <a:pt x="2226" y="0"/>
                        <a:pt x="1711" y="188"/>
                        <a:pt x="1295" y="608"/>
                      </a:cubicBezTo>
                      <a:cubicBezTo>
                        <a:pt x="1" y="1903"/>
                        <a:pt x="920" y="4104"/>
                        <a:pt x="2747" y="4116"/>
                      </a:cubicBezTo>
                      <a:cubicBezTo>
                        <a:pt x="3884" y="4104"/>
                        <a:pt x="4803" y="3185"/>
                        <a:pt x="4803" y="2048"/>
                      </a:cubicBezTo>
                      <a:cubicBezTo>
                        <a:pt x="4795" y="814"/>
                        <a:pt x="3783" y="0"/>
                        <a:pt x="27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68"/>
                <p:cNvSpPr/>
                <p:nvPr/>
              </p:nvSpPr>
              <p:spPr>
                <a:xfrm>
                  <a:off x="4896745" y="3657668"/>
                  <a:ext cx="15329" cy="13009"/>
                </a:xfrm>
                <a:custGeom>
                  <a:avLst/>
                  <a:gdLst/>
                  <a:ahLst/>
                  <a:cxnLst/>
                  <a:rect l="l" t="t" r="r" b="b"/>
                  <a:pathLst>
                    <a:path w="1949" h="1654" extrusionOk="0">
                      <a:moveTo>
                        <a:pt x="1114" y="0"/>
                      </a:moveTo>
                      <a:cubicBezTo>
                        <a:pt x="376" y="0"/>
                        <a:pt x="1" y="883"/>
                        <a:pt x="533" y="1404"/>
                      </a:cubicBezTo>
                      <a:cubicBezTo>
                        <a:pt x="702" y="1577"/>
                        <a:pt x="911" y="1654"/>
                        <a:pt x="1115" y="1654"/>
                      </a:cubicBezTo>
                      <a:cubicBezTo>
                        <a:pt x="1541" y="1654"/>
                        <a:pt x="1948" y="1321"/>
                        <a:pt x="1948" y="823"/>
                      </a:cubicBezTo>
                      <a:cubicBezTo>
                        <a:pt x="1948" y="363"/>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8" name="Google Shape;4428;p68"/>
              <p:cNvGrpSpPr/>
              <p:nvPr/>
            </p:nvGrpSpPr>
            <p:grpSpPr>
              <a:xfrm>
                <a:off x="4907780" y="3347220"/>
                <a:ext cx="37878" cy="32357"/>
                <a:chOff x="4907780" y="3347220"/>
                <a:chExt cx="37878" cy="32357"/>
              </a:xfrm>
            </p:grpSpPr>
            <p:sp>
              <p:nvSpPr>
                <p:cNvPr id="4429" name="Google Shape;4429;p68"/>
                <p:cNvSpPr/>
                <p:nvPr/>
              </p:nvSpPr>
              <p:spPr>
                <a:xfrm>
                  <a:off x="4907780" y="3347220"/>
                  <a:ext cx="37878" cy="32357"/>
                </a:xfrm>
                <a:custGeom>
                  <a:avLst/>
                  <a:gdLst/>
                  <a:ahLst/>
                  <a:cxnLst/>
                  <a:rect l="l" t="t" r="r" b="b"/>
                  <a:pathLst>
                    <a:path w="4816" h="4114" extrusionOk="0">
                      <a:moveTo>
                        <a:pt x="2733" y="0"/>
                      </a:moveTo>
                      <a:cubicBezTo>
                        <a:pt x="2228" y="0"/>
                        <a:pt x="1714" y="187"/>
                        <a:pt x="1295" y="606"/>
                      </a:cubicBezTo>
                      <a:cubicBezTo>
                        <a:pt x="1" y="1900"/>
                        <a:pt x="920" y="4114"/>
                        <a:pt x="2759" y="4114"/>
                      </a:cubicBezTo>
                      <a:cubicBezTo>
                        <a:pt x="3884" y="4114"/>
                        <a:pt x="4803" y="3194"/>
                        <a:pt x="4815" y="2057"/>
                      </a:cubicBezTo>
                      <a:cubicBezTo>
                        <a:pt x="4807" y="821"/>
                        <a:pt x="3791" y="0"/>
                        <a:pt x="273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68"/>
                <p:cNvSpPr/>
                <p:nvPr/>
              </p:nvSpPr>
              <p:spPr>
                <a:xfrm>
                  <a:off x="4922912" y="3356926"/>
                  <a:ext cx="13040" cy="13040"/>
                </a:xfrm>
                <a:custGeom>
                  <a:avLst/>
                  <a:gdLst/>
                  <a:ahLst/>
                  <a:cxnLst/>
                  <a:rect l="l" t="t" r="r" b="b"/>
                  <a:pathLst>
                    <a:path w="1658" h="1658" extrusionOk="0">
                      <a:moveTo>
                        <a:pt x="835" y="1"/>
                      </a:moveTo>
                      <a:cubicBezTo>
                        <a:pt x="375" y="1"/>
                        <a:pt x="0" y="363"/>
                        <a:pt x="0" y="823"/>
                      </a:cubicBezTo>
                      <a:cubicBezTo>
                        <a:pt x="0" y="1283"/>
                        <a:pt x="375" y="1658"/>
                        <a:pt x="835" y="1658"/>
                      </a:cubicBezTo>
                      <a:cubicBezTo>
                        <a:pt x="1283" y="1658"/>
                        <a:pt x="1658" y="1283"/>
                        <a:pt x="1658" y="823"/>
                      </a:cubicBezTo>
                      <a:cubicBezTo>
                        <a:pt x="1658" y="363"/>
                        <a:pt x="1283"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1" name="Google Shape;4431;p68"/>
              <p:cNvGrpSpPr/>
              <p:nvPr/>
            </p:nvGrpSpPr>
            <p:grpSpPr>
              <a:xfrm>
                <a:off x="5065048" y="3738150"/>
                <a:ext cx="37783" cy="32364"/>
                <a:chOff x="5065048" y="3738150"/>
                <a:chExt cx="37783" cy="32364"/>
              </a:xfrm>
            </p:grpSpPr>
            <p:sp>
              <p:nvSpPr>
                <p:cNvPr id="4432" name="Google Shape;4432;p68"/>
                <p:cNvSpPr/>
                <p:nvPr/>
              </p:nvSpPr>
              <p:spPr>
                <a:xfrm>
                  <a:off x="5065048" y="3738150"/>
                  <a:ext cx="37783" cy="32364"/>
                </a:xfrm>
                <a:custGeom>
                  <a:avLst/>
                  <a:gdLst/>
                  <a:ahLst/>
                  <a:cxnLst/>
                  <a:rect l="l" t="t" r="r" b="b"/>
                  <a:pathLst>
                    <a:path w="4804" h="4115"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68"/>
                <p:cNvSpPr/>
                <p:nvPr/>
              </p:nvSpPr>
              <p:spPr>
                <a:xfrm>
                  <a:off x="5077994" y="3747761"/>
                  <a:ext cx="15227" cy="13072"/>
                </a:xfrm>
                <a:custGeom>
                  <a:avLst/>
                  <a:gdLst/>
                  <a:ahLst/>
                  <a:cxnLst/>
                  <a:rect l="l" t="t" r="r" b="b"/>
                  <a:pathLst>
                    <a:path w="1936" h="1662" extrusionOk="0">
                      <a:moveTo>
                        <a:pt x="1101" y="1"/>
                      </a:moveTo>
                      <a:cubicBezTo>
                        <a:pt x="363" y="1"/>
                        <a:pt x="0" y="896"/>
                        <a:pt x="520" y="1416"/>
                      </a:cubicBezTo>
                      <a:cubicBezTo>
                        <a:pt x="689" y="1585"/>
                        <a:pt x="898" y="1661"/>
                        <a:pt x="1102" y="1661"/>
                      </a:cubicBezTo>
                      <a:cubicBezTo>
                        <a:pt x="1528" y="1661"/>
                        <a:pt x="1936" y="1334"/>
                        <a:pt x="1936" y="836"/>
                      </a:cubicBezTo>
                      <a:cubicBezTo>
                        <a:pt x="1936" y="376"/>
                        <a:pt x="1561" y="1"/>
                        <a:pt x="110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4" name="Google Shape;4434;p68"/>
              <p:cNvGrpSpPr/>
              <p:nvPr/>
            </p:nvGrpSpPr>
            <p:grpSpPr>
              <a:xfrm>
                <a:off x="5071616" y="3284615"/>
                <a:ext cx="37783" cy="32357"/>
                <a:chOff x="5071616" y="3284615"/>
                <a:chExt cx="37783" cy="32357"/>
              </a:xfrm>
            </p:grpSpPr>
            <p:sp>
              <p:nvSpPr>
                <p:cNvPr id="4435" name="Google Shape;4435;p68"/>
                <p:cNvSpPr/>
                <p:nvPr/>
              </p:nvSpPr>
              <p:spPr>
                <a:xfrm>
                  <a:off x="5071616" y="3284615"/>
                  <a:ext cx="37783" cy="32357"/>
                </a:xfrm>
                <a:custGeom>
                  <a:avLst/>
                  <a:gdLst/>
                  <a:ahLst/>
                  <a:cxnLst/>
                  <a:rect l="l" t="t" r="r" b="b"/>
                  <a:pathLst>
                    <a:path w="4804" h="4114" extrusionOk="0">
                      <a:moveTo>
                        <a:pt x="2732" y="0"/>
                      </a:moveTo>
                      <a:cubicBezTo>
                        <a:pt x="2228" y="0"/>
                        <a:pt x="1713" y="188"/>
                        <a:pt x="1295" y="606"/>
                      </a:cubicBezTo>
                      <a:cubicBezTo>
                        <a:pt x="1" y="1900"/>
                        <a:pt x="908" y="4114"/>
                        <a:pt x="2747" y="4114"/>
                      </a:cubicBezTo>
                      <a:cubicBezTo>
                        <a:pt x="3872" y="4114"/>
                        <a:pt x="4791"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68"/>
                <p:cNvSpPr/>
                <p:nvPr/>
              </p:nvSpPr>
              <p:spPr>
                <a:xfrm>
                  <a:off x="5086646" y="3294320"/>
                  <a:ext cx="13048" cy="13048"/>
                </a:xfrm>
                <a:custGeom>
                  <a:avLst/>
                  <a:gdLst/>
                  <a:ahLst/>
                  <a:cxnLst/>
                  <a:rect l="l" t="t" r="r" b="b"/>
                  <a:pathLst>
                    <a:path w="1659" h="1659" extrusionOk="0">
                      <a:moveTo>
                        <a:pt x="836" y="1"/>
                      </a:moveTo>
                      <a:cubicBezTo>
                        <a:pt x="376" y="1"/>
                        <a:pt x="1" y="364"/>
                        <a:pt x="1" y="823"/>
                      </a:cubicBezTo>
                      <a:cubicBezTo>
                        <a:pt x="1" y="1283"/>
                        <a:pt x="376" y="1658"/>
                        <a:pt x="836" y="1658"/>
                      </a:cubicBezTo>
                      <a:cubicBezTo>
                        <a:pt x="1283" y="1658"/>
                        <a:pt x="1658" y="1283"/>
                        <a:pt x="1658" y="823"/>
                      </a:cubicBezTo>
                      <a:cubicBezTo>
                        <a:pt x="1658" y="364"/>
                        <a:pt x="1283" y="1"/>
                        <a:pt x="83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7" name="Google Shape;4437;p68"/>
              <p:cNvGrpSpPr/>
              <p:nvPr/>
            </p:nvGrpSpPr>
            <p:grpSpPr>
              <a:xfrm>
                <a:off x="5389291" y="3759921"/>
                <a:ext cx="37783" cy="32380"/>
                <a:chOff x="5389291" y="3759921"/>
                <a:chExt cx="37783" cy="32380"/>
              </a:xfrm>
            </p:grpSpPr>
            <p:sp>
              <p:nvSpPr>
                <p:cNvPr id="4438" name="Google Shape;4438;p68"/>
                <p:cNvSpPr/>
                <p:nvPr/>
              </p:nvSpPr>
              <p:spPr>
                <a:xfrm>
                  <a:off x="5389291" y="3759921"/>
                  <a:ext cx="37783" cy="32380"/>
                </a:xfrm>
                <a:custGeom>
                  <a:avLst/>
                  <a:gdLst/>
                  <a:ahLst/>
                  <a:cxnLst/>
                  <a:rect l="l" t="t" r="r" b="b"/>
                  <a:pathLst>
                    <a:path w="4804" h="4117" extrusionOk="0">
                      <a:moveTo>
                        <a:pt x="2738" y="0"/>
                      </a:moveTo>
                      <a:cubicBezTo>
                        <a:pt x="2231" y="0"/>
                        <a:pt x="1715" y="188"/>
                        <a:pt x="1295" y="608"/>
                      </a:cubicBezTo>
                      <a:cubicBezTo>
                        <a:pt x="1" y="1903"/>
                        <a:pt x="920" y="4116"/>
                        <a:pt x="2747" y="4116"/>
                      </a:cubicBezTo>
                      <a:cubicBezTo>
                        <a:pt x="3884" y="4116"/>
                        <a:pt x="4803" y="3197"/>
                        <a:pt x="4803" y="2060"/>
                      </a:cubicBezTo>
                      <a:cubicBezTo>
                        <a:pt x="4803" y="817"/>
                        <a:pt x="3792"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68"/>
                <p:cNvSpPr/>
                <p:nvPr/>
              </p:nvSpPr>
              <p:spPr>
                <a:xfrm>
                  <a:off x="5402229" y="3769555"/>
                  <a:ext cx="15235" cy="13064"/>
                </a:xfrm>
                <a:custGeom>
                  <a:avLst/>
                  <a:gdLst/>
                  <a:ahLst/>
                  <a:cxnLst/>
                  <a:rect l="l" t="t" r="r" b="b"/>
                  <a:pathLst>
                    <a:path w="1937" h="1661" extrusionOk="0">
                      <a:moveTo>
                        <a:pt x="1114" y="0"/>
                      </a:moveTo>
                      <a:cubicBezTo>
                        <a:pt x="364" y="0"/>
                        <a:pt x="1" y="895"/>
                        <a:pt x="521" y="1415"/>
                      </a:cubicBezTo>
                      <a:cubicBezTo>
                        <a:pt x="690" y="1584"/>
                        <a:pt x="899" y="1660"/>
                        <a:pt x="1103" y="1660"/>
                      </a:cubicBezTo>
                      <a:cubicBezTo>
                        <a:pt x="1528" y="1660"/>
                        <a:pt x="1936" y="1333"/>
                        <a:pt x="1936" y="835"/>
                      </a:cubicBezTo>
                      <a:cubicBezTo>
                        <a:pt x="1936" y="375"/>
                        <a:pt x="1561"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0" name="Google Shape;4440;p68"/>
              <p:cNvGrpSpPr/>
              <p:nvPr/>
            </p:nvGrpSpPr>
            <p:grpSpPr>
              <a:xfrm>
                <a:off x="5431534" y="3632932"/>
                <a:ext cx="37878" cy="32451"/>
                <a:chOff x="5431534" y="3632932"/>
                <a:chExt cx="37878" cy="32451"/>
              </a:xfrm>
            </p:grpSpPr>
            <p:sp>
              <p:nvSpPr>
                <p:cNvPr id="4441" name="Google Shape;4441;p68"/>
                <p:cNvSpPr/>
                <p:nvPr/>
              </p:nvSpPr>
              <p:spPr>
                <a:xfrm>
                  <a:off x="5431534" y="3632932"/>
                  <a:ext cx="37878" cy="32451"/>
                </a:xfrm>
                <a:custGeom>
                  <a:avLst/>
                  <a:gdLst/>
                  <a:ahLst/>
                  <a:cxnLst/>
                  <a:rect l="l" t="t" r="r" b="b"/>
                  <a:pathLst>
                    <a:path w="4816" h="4126" extrusionOk="0">
                      <a:moveTo>
                        <a:pt x="2734" y="0"/>
                      </a:moveTo>
                      <a:cubicBezTo>
                        <a:pt x="2228" y="0"/>
                        <a:pt x="1713" y="187"/>
                        <a:pt x="1295" y="605"/>
                      </a:cubicBezTo>
                      <a:cubicBezTo>
                        <a:pt x="1" y="1899"/>
                        <a:pt x="920" y="4125"/>
                        <a:pt x="2759" y="4125"/>
                      </a:cubicBezTo>
                      <a:cubicBezTo>
                        <a:pt x="3896" y="4113"/>
                        <a:pt x="4815" y="3194"/>
                        <a:pt x="4815" y="2069"/>
                      </a:cubicBezTo>
                      <a:cubicBezTo>
                        <a:pt x="4815" y="824"/>
                        <a:pt x="3795" y="0"/>
                        <a:pt x="273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68"/>
                <p:cNvSpPr/>
                <p:nvPr/>
              </p:nvSpPr>
              <p:spPr>
                <a:xfrm>
                  <a:off x="5444472" y="3642638"/>
                  <a:ext cx="15235" cy="13064"/>
                </a:xfrm>
                <a:custGeom>
                  <a:avLst/>
                  <a:gdLst/>
                  <a:ahLst/>
                  <a:cxnLst/>
                  <a:rect l="l" t="t" r="r" b="b"/>
                  <a:pathLst>
                    <a:path w="1937" h="1661" extrusionOk="0">
                      <a:moveTo>
                        <a:pt x="1114" y="0"/>
                      </a:moveTo>
                      <a:cubicBezTo>
                        <a:pt x="376" y="0"/>
                        <a:pt x="1" y="895"/>
                        <a:pt x="521" y="1415"/>
                      </a:cubicBezTo>
                      <a:cubicBezTo>
                        <a:pt x="690" y="1584"/>
                        <a:pt x="899" y="1660"/>
                        <a:pt x="1103" y="1660"/>
                      </a:cubicBezTo>
                      <a:cubicBezTo>
                        <a:pt x="1528" y="1660"/>
                        <a:pt x="1936" y="1333"/>
                        <a:pt x="1936" y="835"/>
                      </a:cubicBezTo>
                      <a:cubicBezTo>
                        <a:pt x="1936" y="375"/>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3" name="Google Shape;4443;p68"/>
              <p:cNvGrpSpPr/>
              <p:nvPr/>
            </p:nvGrpSpPr>
            <p:grpSpPr>
              <a:xfrm>
                <a:off x="5540755" y="3544829"/>
                <a:ext cx="37783" cy="32357"/>
                <a:chOff x="5540755" y="3544829"/>
                <a:chExt cx="37783" cy="32357"/>
              </a:xfrm>
            </p:grpSpPr>
            <p:sp>
              <p:nvSpPr>
                <p:cNvPr id="4444" name="Google Shape;4444;p68"/>
                <p:cNvSpPr/>
                <p:nvPr/>
              </p:nvSpPr>
              <p:spPr>
                <a:xfrm>
                  <a:off x="5540755" y="3544829"/>
                  <a:ext cx="37783" cy="32357"/>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68"/>
                <p:cNvSpPr/>
                <p:nvPr/>
              </p:nvSpPr>
              <p:spPr>
                <a:xfrm>
                  <a:off x="5553693" y="3554534"/>
                  <a:ext cx="15235" cy="13040"/>
                </a:xfrm>
                <a:custGeom>
                  <a:avLst/>
                  <a:gdLst/>
                  <a:ahLst/>
                  <a:cxnLst/>
                  <a:rect l="l" t="t" r="r" b="b"/>
                  <a:pathLst>
                    <a:path w="1937" h="1658" extrusionOk="0">
                      <a:moveTo>
                        <a:pt x="1102" y="0"/>
                      </a:moveTo>
                      <a:cubicBezTo>
                        <a:pt x="364" y="0"/>
                        <a:pt x="1" y="896"/>
                        <a:pt x="521" y="1416"/>
                      </a:cubicBezTo>
                      <a:cubicBezTo>
                        <a:pt x="688" y="1583"/>
                        <a:pt x="894" y="1658"/>
                        <a:pt x="1096" y="1658"/>
                      </a:cubicBezTo>
                      <a:cubicBezTo>
                        <a:pt x="1524" y="1658"/>
                        <a:pt x="1936" y="1324"/>
                        <a:pt x="1936" y="823"/>
                      </a:cubicBezTo>
                      <a:cubicBezTo>
                        <a:pt x="1936" y="363"/>
                        <a:pt x="1561" y="0"/>
                        <a:pt x="110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6" name="Google Shape;4446;p68"/>
              <p:cNvGrpSpPr/>
              <p:nvPr/>
            </p:nvGrpSpPr>
            <p:grpSpPr>
              <a:xfrm>
                <a:off x="5579293" y="3412107"/>
                <a:ext cx="37776" cy="32357"/>
                <a:chOff x="5579293" y="3412107"/>
                <a:chExt cx="37776" cy="32357"/>
              </a:xfrm>
            </p:grpSpPr>
            <p:sp>
              <p:nvSpPr>
                <p:cNvPr id="4447" name="Google Shape;4447;p68"/>
                <p:cNvSpPr/>
                <p:nvPr/>
              </p:nvSpPr>
              <p:spPr>
                <a:xfrm>
                  <a:off x="5579293" y="3412107"/>
                  <a:ext cx="37776" cy="32357"/>
                </a:xfrm>
                <a:custGeom>
                  <a:avLst/>
                  <a:gdLst/>
                  <a:ahLst/>
                  <a:cxnLst/>
                  <a:rect l="l" t="t" r="r" b="b"/>
                  <a:pathLst>
                    <a:path w="4803" h="4114" extrusionOk="0">
                      <a:moveTo>
                        <a:pt x="2732" y="0"/>
                      </a:moveTo>
                      <a:cubicBezTo>
                        <a:pt x="2227" y="0"/>
                        <a:pt x="1713" y="187"/>
                        <a:pt x="1294" y="605"/>
                      </a:cubicBezTo>
                      <a:cubicBezTo>
                        <a:pt x="0" y="1900"/>
                        <a:pt x="919" y="4114"/>
                        <a:pt x="2746" y="4114"/>
                      </a:cubicBezTo>
                      <a:cubicBezTo>
                        <a:pt x="3883" y="4114"/>
                        <a:pt x="4802" y="3194"/>
                        <a:pt x="4802" y="2057"/>
                      </a:cubicBezTo>
                      <a:cubicBezTo>
                        <a:pt x="4802" y="821"/>
                        <a:pt x="3788"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68"/>
                <p:cNvSpPr/>
                <p:nvPr/>
              </p:nvSpPr>
              <p:spPr>
                <a:xfrm>
                  <a:off x="5594418" y="3421812"/>
                  <a:ext cx="13040" cy="13040"/>
                </a:xfrm>
                <a:custGeom>
                  <a:avLst/>
                  <a:gdLst/>
                  <a:ahLst/>
                  <a:cxnLst/>
                  <a:rect l="l" t="t" r="r" b="b"/>
                  <a:pathLst>
                    <a:path w="1658" h="1658" extrusionOk="0">
                      <a:moveTo>
                        <a:pt x="823" y="1"/>
                      </a:moveTo>
                      <a:cubicBezTo>
                        <a:pt x="375" y="1"/>
                        <a:pt x="0" y="363"/>
                        <a:pt x="0" y="823"/>
                      </a:cubicBezTo>
                      <a:cubicBezTo>
                        <a:pt x="0" y="1283"/>
                        <a:pt x="375"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9" name="Google Shape;4449;p68"/>
              <p:cNvGrpSpPr/>
              <p:nvPr/>
            </p:nvGrpSpPr>
            <p:grpSpPr>
              <a:xfrm>
                <a:off x="5801346" y="3284615"/>
                <a:ext cx="37783" cy="32357"/>
                <a:chOff x="5801346" y="3284615"/>
                <a:chExt cx="37783" cy="32357"/>
              </a:xfrm>
            </p:grpSpPr>
            <p:sp>
              <p:nvSpPr>
                <p:cNvPr id="4450" name="Google Shape;4450;p68"/>
                <p:cNvSpPr/>
                <p:nvPr/>
              </p:nvSpPr>
              <p:spPr>
                <a:xfrm>
                  <a:off x="5801346" y="3284615"/>
                  <a:ext cx="37783" cy="32357"/>
                </a:xfrm>
                <a:custGeom>
                  <a:avLst/>
                  <a:gdLst/>
                  <a:ahLst/>
                  <a:cxnLst/>
                  <a:rect l="l" t="t" r="r" b="b"/>
                  <a:pathLst>
                    <a:path w="4804" h="4114" extrusionOk="0">
                      <a:moveTo>
                        <a:pt x="2732" y="0"/>
                      </a:moveTo>
                      <a:cubicBezTo>
                        <a:pt x="2228" y="0"/>
                        <a:pt x="1714" y="188"/>
                        <a:pt x="1295" y="606"/>
                      </a:cubicBezTo>
                      <a:cubicBezTo>
                        <a:pt x="1" y="1900"/>
                        <a:pt x="920" y="4114"/>
                        <a:pt x="2759" y="4114"/>
                      </a:cubicBezTo>
                      <a:cubicBezTo>
                        <a:pt x="3884"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68"/>
                <p:cNvSpPr/>
                <p:nvPr/>
              </p:nvSpPr>
              <p:spPr>
                <a:xfrm>
                  <a:off x="5816478" y="3294320"/>
                  <a:ext cx="13040" cy="13048"/>
                </a:xfrm>
                <a:custGeom>
                  <a:avLst/>
                  <a:gdLst/>
                  <a:ahLst/>
                  <a:cxnLst/>
                  <a:rect l="l" t="t" r="r" b="b"/>
                  <a:pathLst>
                    <a:path w="1658" h="1659" extrusionOk="0">
                      <a:moveTo>
                        <a:pt x="835" y="1"/>
                      </a:moveTo>
                      <a:cubicBezTo>
                        <a:pt x="375" y="1"/>
                        <a:pt x="0" y="364"/>
                        <a:pt x="0" y="823"/>
                      </a:cubicBezTo>
                      <a:cubicBezTo>
                        <a:pt x="0" y="1283"/>
                        <a:pt x="375" y="1658"/>
                        <a:pt x="835" y="1658"/>
                      </a:cubicBezTo>
                      <a:cubicBezTo>
                        <a:pt x="1283" y="1658"/>
                        <a:pt x="1658" y="1283"/>
                        <a:pt x="1658" y="823"/>
                      </a:cubicBezTo>
                      <a:cubicBezTo>
                        <a:pt x="1658" y="364"/>
                        <a:pt x="1283"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2" name="Google Shape;4452;p68"/>
              <p:cNvGrpSpPr/>
              <p:nvPr/>
            </p:nvGrpSpPr>
            <p:grpSpPr>
              <a:xfrm>
                <a:off x="5763578" y="3399067"/>
                <a:ext cx="37776" cy="32364"/>
                <a:chOff x="5763578" y="3399067"/>
                <a:chExt cx="37776" cy="32364"/>
              </a:xfrm>
            </p:grpSpPr>
            <p:sp>
              <p:nvSpPr>
                <p:cNvPr id="4453" name="Google Shape;4453;p68"/>
                <p:cNvSpPr/>
                <p:nvPr/>
              </p:nvSpPr>
              <p:spPr>
                <a:xfrm>
                  <a:off x="5763578" y="3399067"/>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4"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68"/>
                <p:cNvSpPr/>
                <p:nvPr/>
              </p:nvSpPr>
              <p:spPr>
                <a:xfrm>
                  <a:off x="5776516" y="3408780"/>
                  <a:ext cx="15235" cy="13040"/>
                </a:xfrm>
                <a:custGeom>
                  <a:avLst/>
                  <a:gdLst/>
                  <a:ahLst/>
                  <a:cxnLst/>
                  <a:rect l="l" t="t" r="r" b="b"/>
                  <a:pathLst>
                    <a:path w="1937" h="1658" extrusionOk="0">
                      <a:moveTo>
                        <a:pt x="1101" y="0"/>
                      </a:moveTo>
                      <a:cubicBezTo>
                        <a:pt x="364"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5" name="Google Shape;4455;p68"/>
              <p:cNvGrpSpPr/>
              <p:nvPr/>
            </p:nvGrpSpPr>
            <p:grpSpPr>
              <a:xfrm>
                <a:off x="5395858" y="3230952"/>
                <a:ext cx="37776" cy="32364"/>
                <a:chOff x="5395858" y="3230952"/>
                <a:chExt cx="37776" cy="32364"/>
              </a:xfrm>
            </p:grpSpPr>
            <p:sp>
              <p:nvSpPr>
                <p:cNvPr id="4456" name="Google Shape;4456;p68"/>
                <p:cNvSpPr/>
                <p:nvPr/>
              </p:nvSpPr>
              <p:spPr>
                <a:xfrm>
                  <a:off x="5395858" y="3230952"/>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68"/>
                <p:cNvSpPr/>
                <p:nvPr/>
              </p:nvSpPr>
              <p:spPr>
                <a:xfrm>
                  <a:off x="5408702" y="3240571"/>
                  <a:ext cx="15227" cy="13064"/>
                </a:xfrm>
                <a:custGeom>
                  <a:avLst/>
                  <a:gdLst/>
                  <a:ahLst/>
                  <a:cxnLst/>
                  <a:rect l="l" t="t" r="r" b="b"/>
                  <a:pathLst>
                    <a:path w="1936" h="1661" extrusionOk="0">
                      <a:moveTo>
                        <a:pt x="1113" y="0"/>
                      </a:moveTo>
                      <a:cubicBezTo>
                        <a:pt x="375" y="0"/>
                        <a:pt x="0" y="895"/>
                        <a:pt x="521" y="1416"/>
                      </a:cubicBezTo>
                      <a:cubicBezTo>
                        <a:pt x="690" y="1585"/>
                        <a:pt x="898" y="1660"/>
                        <a:pt x="1103" y="1660"/>
                      </a:cubicBezTo>
                      <a:cubicBezTo>
                        <a:pt x="1528" y="1660"/>
                        <a:pt x="1936" y="1333"/>
                        <a:pt x="1936" y="835"/>
                      </a:cubicBezTo>
                      <a:cubicBezTo>
                        <a:pt x="1936" y="375"/>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8" name="Google Shape;4458;p68"/>
              <p:cNvGrpSpPr/>
              <p:nvPr/>
            </p:nvGrpSpPr>
            <p:grpSpPr>
              <a:xfrm>
                <a:off x="5264088" y="3188237"/>
                <a:ext cx="37776" cy="32357"/>
                <a:chOff x="5264088" y="3188237"/>
                <a:chExt cx="37776" cy="32357"/>
              </a:xfrm>
            </p:grpSpPr>
            <p:sp>
              <p:nvSpPr>
                <p:cNvPr id="4459" name="Google Shape;4459;p68"/>
                <p:cNvSpPr/>
                <p:nvPr/>
              </p:nvSpPr>
              <p:spPr>
                <a:xfrm>
                  <a:off x="5264088" y="3188237"/>
                  <a:ext cx="37776" cy="32357"/>
                </a:xfrm>
                <a:custGeom>
                  <a:avLst/>
                  <a:gdLst/>
                  <a:ahLst/>
                  <a:cxnLst/>
                  <a:rect l="l" t="t" r="r" b="b"/>
                  <a:pathLst>
                    <a:path w="4803" h="4114" extrusionOk="0">
                      <a:moveTo>
                        <a:pt x="2732" y="0"/>
                      </a:moveTo>
                      <a:cubicBezTo>
                        <a:pt x="2227" y="0"/>
                        <a:pt x="1713" y="188"/>
                        <a:pt x="1295" y="606"/>
                      </a:cubicBezTo>
                      <a:cubicBezTo>
                        <a:pt x="0" y="1900"/>
                        <a:pt x="920"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68"/>
                <p:cNvSpPr/>
                <p:nvPr/>
              </p:nvSpPr>
              <p:spPr>
                <a:xfrm>
                  <a:off x="5279212" y="3197943"/>
                  <a:ext cx="13048" cy="13048"/>
                </a:xfrm>
                <a:custGeom>
                  <a:avLst/>
                  <a:gdLst/>
                  <a:ahLst/>
                  <a:cxnLst/>
                  <a:rect l="l" t="t" r="r" b="b"/>
                  <a:pathLst>
                    <a:path w="1659" h="1659" extrusionOk="0">
                      <a:moveTo>
                        <a:pt x="823" y="1"/>
                      </a:moveTo>
                      <a:cubicBezTo>
                        <a:pt x="364" y="1"/>
                        <a:pt x="1" y="376"/>
                        <a:pt x="1" y="823"/>
                      </a:cubicBezTo>
                      <a:cubicBezTo>
                        <a:pt x="1" y="1283"/>
                        <a:pt x="364"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1" name="Google Shape;4461;p68"/>
              <p:cNvGrpSpPr/>
              <p:nvPr/>
            </p:nvGrpSpPr>
            <p:grpSpPr>
              <a:xfrm>
                <a:off x="5585758" y="3237425"/>
                <a:ext cx="37878" cy="32357"/>
                <a:chOff x="5585758" y="3237425"/>
                <a:chExt cx="37878" cy="32357"/>
              </a:xfrm>
            </p:grpSpPr>
            <p:sp>
              <p:nvSpPr>
                <p:cNvPr id="4462" name="Google Shape;4462;p68"/>
                <p:cNvSpPr/>
                <p:nvPr/>
              </p:nvSpPr>
              <p:spPr>
                <a:xfrm>
                  <a:off x="5585758" y="3237425"/>
                  <a:ext cx="37878" cy="32357"/>
                </a:xfrm>
                <a:custGeom>
                  <a:avLst/>
                  <a:gdLst/>
                  <a:ahLst/>
                  <a:cxnLst/>
                  <a:rect l="l" t="t" r="r" b="b"/>
                  <a:pathLst>
                    <a:path w="4816" h="4114" extrusionOk="0">
                      <a:moveTo>
                        <a:pt x="2744" y="0"/>
                      </a:moveTo>
                      <a:cubicBezTo>
                        <a:pt x="2240" y="0"/>
                        <a:pt x="1725" y="188"/>
                        <a:pt x="1307" y="606"/>
                      </a:cubicBezTo>
                      <a:cubicBezTo>
                        <a:pt x="1" y="1900"/>
                        <a:pt x="920" y="4114"/>
                        <a:pt x="2759" y="4114"/>
                      </a:cubicBezTo>
                      <a:cubicBezTo>
                        <a:pt x="3896" y="4114"/>
                        <a:pt x="4815" y="3195"/>
                        <a:pt x="4815" y="2057"/>
                      </a:cubicBezTo>
                      <a:cubicBezTo>
                        <a:pt x="4815" y="821"/>
                        <a:pt x="3801" y="0"/>
                        <a:pt x="274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68"/>
                <p:cNvSpPr/>
                <p:nvPr/>
              </p:nvSpPr>
              <p:spPr>
                <a:xfrm>
                  <a:off x="5598696" y="3247130"/>
                  <a:ext cx="15235" cy="13048"/>
                </a:xfrm>
                <a:custGeom>
                  <a:avLst/>
                  <a:gdLst/>
                  <a:ahLst/>
                  <a:cxnLst/>
                  <a:rect l="l" t="t" r="r" b="b"/>
                  <a:pathLst>
                    <a:path w="1937" h="1659" extrusionOk="0">
                      <a:moveTo>
                        <a:pt x="1114" y="1"/>
                      </a:moveTo>
                      <a:cubicBezTo>
                        <a:pt x="376" y="1"/>
                        <a:pt x="1" y="896"/>
                        <a:pt x="521" y="1416"/>
                      </a:cubicBezTo>
                      <a:cubicBezTo>
                        <a:pt x="692" y="1583"/>
                        <a:pt x="899" y="1658"/>
                        <a:pt x="1102" y="1658"/>
                      </a:cubicBezTo>
                      <a:cubicBezTo>
                        <a:pt x="1529" y="1658"/>
                        <a:pt x="1936" y="1324"/>
                        <a:pt x="1936" y="823"/>
                      </a:cubicBezTo>
                      <a:cubicBezTo>
                        <a:pt x="1936" y="376"/>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4" name="Google Shape;4464;p68"/>
              <p:cNvGrpSpPr/>
              <p:nvPr/>
            </p:nvGrpSpPr>
            <p:grpSpPr>
              <a:xfrm>
                <a:off x="4874196" y="3291088"/>
                <a:ext cx="37878" cy="32451"/>
                <a:chOff x="4874196" y="3291088"/>
                <a:chExt cx="37878" cy="32451"/>
              </a:xfrm>
            </p:grpSpPr>
            <p:sp>
              <p:nvSpPr>
                <p:cNvPr id="4465" name="Google Shape;4465;p68"/>
                <p:cNvSpPr/>
                <p:nvPr/>
              </p:nvSpPr>
              <p:spPr>
                <a:xfrm>
                  <a:off x="4874196" y="3291088"/>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68"/>
                <p:cNvSpPr/>
                <p:nvPr/>
              </p:nvSpPr>
              <p:spPr>
                <a:xfrm>
                  <a:off x="4889328" y="3300793"/>
                  <a:ext cx="13040" cy="13040"/>
                </a:xfrm>
                <a:custGeom>
                  <a:avLst/>
                  <a:gdLst/>
                  <a:ahLst/>
                  <a:cxnLst/>
                  <a:rect l="l" t="t" r="r" b="b"/>
                  <a:pathLst>
                    <a:path w="1658" h="1658" extrusionOk="0">
                      <a:moveTo>
                        <a:pt x="835" y="0"/>
                      </a:moveTo>
                      <a:cubicBezTo>
                        <a:pt x="375" y="0"/>
                        <a:pt x="0" y="375"/>
                        <a:pt x="0" y="835"/>
                      </a:cubicBezTo>
                      <a:cubicBezTo>
                        <a:pt x="0" y="1283"/>
                        <a:pt x="375" y="1658"/>
                        <a:pt x="835" y="1658"/>
                      </a:cubicBezTo>
                      <a:cubicBezTo>
                        <a:pt x="1295" y="1658"/>
                        <a:pt x="1657" y="1283"/>
                        <a:pt x="1657" y="835"/>
                      </a:cubicBezTo>
                      <a:cubicBezTo>
                        <a:pt x="1657"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7" name="Google Shape;4467;p68"/>
              <p:cNvGrpSpPr/>
              <p:nvPr/>
            </p:nvGrpSpPr>
            <p:grpSpPr>
              <a:xfrm>
                <a:off x="5197770" y="3785466"/>
                <a:ext cx="37783" cy="32427"/>
                <a:chOff x="5197770" y="3785466"/>
                <a:chExt cx="37783" cy="32427"/>
              </a:xfrm>
            </p:grpSpPr>
            <p:sp>
              <p:nvSpPr>
                <p:cNvPr id="4468" name="Google Shape;4468;p68"/>
                <p:cNvSpPr/>
                <p:nvPr/>
              </p:nvSpPr>
              <p:spPr>
                <a:xfrm>
                  <a:off x="5197770" y="3785466"/>
                  <a:ext cx="37783" cy="32427"/>
                </a:xfrm>
                <a:custGeom>
                  <a:avLst/>
                  <a:gdLst/>
                  <a:ahLst/>
                  <a:cxnLst/>
                  <a:rect l="l" t="t" r="r" b="b"/>
                  <a:pathLst>
                    <a:path w="4804" h="4123" extrusionOk="0">
                      <a:moveTo>
                        <a:pt x="2738" y="1"/>
                      </a:moveTo>
                      <a:cubicBezTo>
                        <a:pt x="2232" y="1"/>
                        <a:pt x="1715" y="190"/>
                        <a:pt x="1295" y="614"/>
                      </a:cubicBezTo>
                      <a:cubicBezTo>
                        <a:pt x="1" y="1909"/>
                        <a:pt x="908"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68"/>
                <p:cNvSpPr/>
                <p:nvPr/>
              </p:nvSpPr>
              <p:spPr>
                <a:xfrm>
                  <a:off x="5212808" y="3795148"/>
                  <a:ext cx="13040" cy="13040"/>
                </a:xfrm>
                <a:custGeom>
                  <a:avLst/>
                  <a:gdLst/>
                  <a:ahLst/>
                  <a:cxnLst/>
                  <a:rect l="l" t="t" r="r" b="b"/>
                  <a:pathLst>
                    <a:path w="1658" h="1658" extrusionOk="0">
                      <a:moveTo>
                        <a:pt x="835" y="0"/>
                      </a:moveTo>
                      <a:cubicBezTo>
                        <a:pt x="375" y="0"/>
                        <a:pt x="0" y="375"/>
                        <a:pt x="0" y="835"/>
                      </a:cubicBezTo>
                      <a:cubicBezTo>
                        <a:pt x="0" y="1294"/>
                        <a:pt x="375" y="1657"/>
                        <a:pt x="835" y="1657"/>
                      </a:cubicBezTo>
                      <a:cubicBezTo>
                        <a:pt x="1295" y="1657"/>
                        <a:pt x="1657" y="1294"/>
                        <a:pt x="1657" y="835"/>
                      </a:cubicBezTo>
                      <a:cubicBezTo>
                        <a:pt x="1657"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0" name="Google Shape;4470;p68"/>
              <p:cNvGrpSpPr/>
              <p:nvPr/>
            </p:nvGrpSpPr>
            <p:grpSpPr>
              <a:xfrm>
                <a:off x="5177699" y="3492117"/>
                <a:ext cx="37776" cy="32357"/>
                <a:chOff x="5177699" y="3492117"/>
                <a:chExt cx="37776" cy="32357"/>
              </a:xfrm>
            </p:grpSpPr>
            <p:sp>
              <p:nvSpPr>
                <p:cNvPr id="4471" name="Google Shape;4471;p68"/>
                <p:cNvSpPr/>
                <p:nvPr/>
              </p:nvSpPr>
              <p:spPr>
                <a:xfrm>
                  <a:off x="5177699" y="3492117"/>
                  <a:ext cx="37776" cy="32357"/>
                </a:xfrm>
                <a:custGeom>
                  <a:avLst/>
                  <a:gdLst/>
                  <a:ahLst/>
                  <a:cxnLst/>
                  <a:rect l="l" t="t" r="r" b="b"/>
                  <a:pathLst>
                    <a:path w="4803" h="4114" extrusionOk="0">
                      <a:moveTo>
                        <a:pt x="2736" y="1"/>
                      </a:moveTo>
                      <a:cubicBezTo>
                        <a:pt x="2232" y="1"/>
                        <a:pt x="1717" y="188"/>
                        <a:pt x="1295" y="606"/>
                      </a:cubicBezTo>
                      <a:cubicBezTo>
                        <a:pt x="1" y="1900"/>
                        <a:pt x="920" y="4114"/>
                        <a:pt x="2746" y="4114"/>
                      </a:cubicBezTo>
                      <a:cubicBezTo>
                        <a:pt x="3884" y="4114"/>
                        <a:pt x="4803" y="3195"/>
                        <a:pt x="4803" y="2070"/>
                      </a:cubicBezTo>
                      <a:cubicBezTo>
                        <a:pt x="4803" y="824"/>
                        <a:pt x="3793" y="1"/>
                        <a:pt x="27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68"/>
                <p:cNvSpPr/>
                <p:nvPr/>
              </p:nvSpPr>
              <p:spPr>
                <a:xfrm>
                  <a:off x="5192823" y="3501823"/>
                  <a:ext cx="13048" cy="13048"/>
                </a:xfrm>
                <a:custGeom>
                  <a:avLst/>
                  <a:gdLst/>
                  <a:ahLst/>
                  <a:cxnLst/>
                  <a:rect l="l" t="t" r="r" b="b"/>
                  <a:pathLst>
                    <a:path w="1659" h="1659" extrusionOk="0">
                      <a:moveTo>
                        <a:pt x="823" y="1"/>
                      </a:moveTo>
                      <a:cubicBezTo>
                        <a:pt x="376" y="1"/>
                        <a:pt x="1" y="364"/>
                        <a:pt x="1" y="823"/>
                      </a:cubicBezTo>
                      <a:cubicBezTo>
                        <a:pt x="1" y="1283"/>
                        <a:pt x="376"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3" name="Google Shape;4473;p68"/>
              <p:cNvGrpSpPr/>
              <p:nvPr/>
            </p:nvGrpSpPr>
            <p:grpSpPr>
              <a:xfrm>
                <a:off x="5349431" y="3622346"/>
                <a:ext cx="37870" cy="32380"/>
                <a:chOff x="5349431" y="3622346"/>
                <a:chExt cx="37870" cy="32380"/>
              </a:xfrm>
            </p:grpSpPr>
            <p:sp>
              <p:nvSpPr>
                <p:cNvPr id="4474" name="Google Shape;4474;p68"/>
                <p:cNvSpPr/>
                <p:nvPr/>
              </p:nvSpPr>
              <p:spPr>
                <a:xfrm>
                  <a:off x="5349431" y="3622346"/>
                  <a:ext cx="37870" cy="32380"/>
                </a:xfrm>
                <a:custGeom>
                  <a:avLst/>
                  <a:gdLst/>
                  <a:ahLst/>
                  <a:cxnLst/>
                  <a:rect l="l" t="t" r="r" b="b"/>
                  <a:pathLst>
                    <a:path w="4815" h="4117" extrusionOk="0">
                      <a:moveTo>
                        <a:pt x="2740" y="0"/>
                      </a:moveTo>
                      <a:cubicBezTo>
                        <a:pt x="2232" y="0"/>
                        <a:pt x="1714" y="189"/>
                        <a:pt x="1295" y="608"/>
                      </a:cubicBezTo>
                      <a:cubicBezTo>
                        <a:pt x="0" y="1903"/>
                        <a:pt x="920" y="4116"/>
                        <a:pt x="2758" y="4116"/>
                      </a:cubicBezTo>
                      <a:cubicBezTo>
                        <a:pt x="3883" y="4116"/>
                        <a:pt x="4815" y="3197"/>
                        <a:pt x="4815" y="2060"/>
                      </a:cubicBezTo>
                      <a:cubicBezTo>
                        <a:pt x="4815" y="817"/>
                        <a:pt x="3798" y="0"/>
                        <a:pt x="274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68"/>
                <p:cNvSpPr/>
                <p:nvPr/>
              </p:nvSpPr>
              <p:spPr>
                <a:xfrm>
                  <a:off x="5362369" y="3632075"/>
                  <a:ext cx="15227" cy="13040"/>
                </a:xfrm>
                <a:custGeom>
                  <a:avLst/>
                  <a:gdLst/>
                  <a:ahLst/>
                  <a:cxnLst/>
                  <a:rect l="l" t="t" r="r" b="b"/>
                  <a:pathLst>
                    <a:path w="1936" h="1658" extrusionOk="0">
                      <a:moveTo>
                        <a:pt x="1134" y="0"/>
                      </a:moveTo>
                      <a:cubicBezTo>
                        <a:pt x="1127" y="0"/>
                        <a:pt x="1120" y="0"/>
                        <a:pt x="1113" y="0"/>
                      </a:cubicBezTo>
                      <a:cubicBezTo>
                        <a:pt x="363" y="0"/>
                        <a:pt x="0" y="883"/>
                        <a:pt x="521" y="1416"/>
                      </a:cubicBezTo>
                      <a:cubicBezTo>
                        <a:pt x="691" y="1583"/>
                        <a:pt x="899" y="1657"/>
                        <a:pt x="1101" y="1657"/>
                      </a:cubicBezTo>
                      <a:cubicBezTo>
                        <a:pt x="1529" y="1657"/>
                        <a:pt x="1936" y="1324"/>
                        <a:pt x="1936" y="823"/>
                      </a:cubicBezTo>
                      <a:cubicBezTo>
                        <a:pt x="1936" y="370"/>
                        <a:pt x="1573" y="0"/>
                        <a:pt x="113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6" name="Google Shape;4476;p68"/>
              <p:cNvGrpSpPr/>
              <p:nvPr/>
            </p:nvGrpSpPr>
            <p:grpSpPr>
              <a:xfrm>
                <a:off x="5068855" y="3563980"/>
                <a:ext cx="53954" cy="46223"/>
                <a:chOff x="5068855" y="3563980"/>
                <a:chExt cx="53954" cy="46223"/>
              </a:xfrm>
            </p:grpSpPr>
            <p:sp>
              <p:nvSpPr>
                <p:cNvPr id="4477" name="Google Shape;4477;p68"/>
                <p:cNvSpPr/>
                <p:nvPr/>
              </p:nvSpPr>
              <p:spPr>
                <a:xfrm>
                  <a:off x="5068855" y="3563980"/>
                  <a:ext cx="53954" cy="46223"/>
                </a:xfrm>
                <a:custGeom>
                  <a:avLst/>
                  <a:gdLst/>
                  <a:ahLst/>
                  <a:cxnLst/>
                  <a:rect l="l" t="t" r="r" b="b"/>
                  <a:pathLst>
                    <a:path w="6860" h="5877" extrusionOk="0">
                      <a:moveTo>
                        <a:pt x="3909" y="0"/>
                      </a:moveTo>
                      <a:cubicBezTo>
                        <a:pt x="3187" y="0"/>
                        <a:pt x="2451" y="269"/>
                        <a:pt x="1852" y="868"/>
                      </a:cubicBezTo>
                      <a:cubicBezTo>
                        <a:pt x="1" y="2719"/>
                        <a:pt x="1307" y="5876"/>
                        <a:pt x="3920" y="5876"/>
                      </a:cubicBezTo>
                      <a:cubicBezTo>
                        <a:pt x="5541" y="5876"/>
                        <a:pt x="6848" y="4558"/>
                        <a:pt x="6860" y="2937"/>
                      </a:cubicBezTo>
                      <a:cubicBezTo>
                        <a:pt x="6860" y="1170"/>
                        <a:pt x="5416" y="0"/>
                        <a:pt x="390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68"/>
                <p:cNvSpPr/>
                <p:nvPr/>
              </p:nvSpPr>
              <p:spPr>
                <a:xfrm>
                  <a:off x="5086268" y="3573654"/>
                  <a:ext cx="26835" cy="26843"/>
                </a:xfrm>
                <a:custGeom>
                  <a:avLst/>
                  <a:gdLst/>
                  <a:ahLst/>
                  <a:cxnLst/>
                  <a:rect l="l" t="t" r="r" b="b"/>
                  <a:pathLst>
                    <a:path w="3412" h="3413" extrusionOk="0">
                      <a:moveTo>
                        <a:pt x="1706" y="1"/>
                      </a:moveTo>
                      <a:cubicBezTo>
                        <a:pt x="763" y="1"/>
                        <a:pt x="1" y="763"/>
                        <a:pt x="1" y="1707"/>
                      </a:cubicBezTo>
                      <a:cubicBezTo>
                        <a:pt x="1" y="2650"/>
                        <a:pt x="763" y="3412"/>
                        <a:pt x="1706" y="3412"/>
                      </a:cubicBezTo>
                      <a:cubicBezTo>
                        <a:pt x="2650" y="3412"/>
                        <a:pt x="3412" y="2650"/>
                        <a:pt x="3412" y="1707"/>
                      </a:cubicBezTo>
                      <a:cubicBezTo>
                        <a:pt x="3412" y="763"/>
                        <a:pt x="2650" y="1"/>
                        <a:pt x="170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9" name="Google Shape;4479;p68"/>
              <p:cNvGrpSpPr/>
              <p:nvPr/>
            </p:nvGrpSpPr>
            <p:grpSpPr>
              <a:xfrm>
                <a:off x="5037654" y="3392507"/>
                <a:ext cx="37870" cy="32451"/>
                <a:chOff x="5037654" y="3392507"/>
                <a:chExt cx="37870" cy="32451"/>
              </a:xfrm>
            </p:grpSpPr>
            <p:sp>
              <p:nvSpPr>
                <p:cNvPr id="4480" name="Google Shape;4480;p68"/>
                <p:cNvSpPr/>
                <p:nvPr/>
              </p:nvSpPr>
              <p:spPr>
                <a:xfrm>
                  <a:off x="5037654" y="3392507"/>
                  <a:ext cx="37870" cy="32451"/>
                </a:xfrm>
                <a:custGeom>
                  <a:avLst/>
                  <a:gdLst/>
                  <a:ahLst/>
                  <a:cxnLst/>
                  <a:rect l="l" t="t" r="r" b="b"/>
                  <a:pathLst>
                    <a:path w="4815" h="4126" extrusionOk="0">
                      <a:moveTo>
                        <a:pt x="2742" y="1"/>
                      </a:moveTo>
                      <a:cubicBezTo>
                        <a:pt x="2238" y="1"/>
                        <a:pt x="1724" y="188"/>
                        <a:pt x="1307" y="606"/>
                      </a:cubicBezTo>
                      <a:cubicBezTo>
                        <a:pt x="0" y="1912"/>
                        <a:pt x="919" y="4126"/>
                        <a:pt x="2758" y="4126"/>
                      </a:cubicBezTo>
                      <a:cubicBezTo>
                        <a:pt x="3895" y="4114"/>
                        <a:pt x="4815" y="3194"/>
                        <a:pt x="4815" y="2069"/>
                      </a:cubicBezTo>
                      <a:cubicBezTo>
                        <a:pt x="4815" y="824"/>
                        <a:pt x="3799" y="1"/>
                        <a:pt x="274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68"/>
                <p:cNvSpPr/>
                <p:nvPr/>
              </p:nvSpPr>
              <p:spPr>
                <a:xfrm>
                  <a:off x="5050592" y="3402213"/>
                  <a:ext cx="15227" cy="13064"/>
                </a:xfrm>
                <a:custGeom>
                  <a:avLst/>
                  <a:gdLst/>
                  <a:ahLst/>
                  <a:cxnLst/>
                  <a:rect l="l" t="t" r="r" b="b"/>
                  <a:pathLst>
                    <a:path w="1936" h="1661" extrusionOk="0">
                      <a:moveTo>
                        <a:pt x="1113" y="1"/>
                      </a:moveTo>
                      <a:cubicBezTo>
                        <a:pt x="375" y="1"/>
                        <a:pt x="0" y="896"/>
                        <a:pt x="520" y="1416"/>
                      </a:cubicBezTo>
                      <a:cubicBezTo>
                        <a:pt x="689" y="1585"/>
                        <a:pt x="898" y="1661"/>
                        <a:pt x="1103" y="1661"/>
                      </a:cubicBezTo>
                      <a:cubicBezTo>
                        <a:pt x="1528" y="1661"/>
                        <a:pt x="1936" y="1333"/>
                        <a:pt x="1936" y="835"/>
                      </a:cubicBezTo>
                      <a:cubicBezTo>
                        <a:pt x="1936" y="376"/>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2" name="Google Shape;4482;p68"/>
              <p:cNvGrpSpPr/>
              <p:nvPr/>
            </p:nvGrpSpPr>
            <p:grpSpPr>
              <a:xfrm>
                <a:off x="5456560" y="3368629"/>
                <a:ext cx="37870" cy="32451"/>
                <a:chOff x="5456560" y="3368629"/>
                <a:chExt cx="37870" cy="32451"/>
              </a:xfrm>
            </p:grpSpPr>
            <p:sp>
              <p:nvSpPr>
                <p:cNvPr id="4483" name="Google Shape;4483;p68"/>
                <p:cNvSpPr/>
                <p:nvPr/>
              </p:nvSpPr>
              <p:spPr>
                <a:xfrm>
                  <a:off x="5456560" y="3368629"/>
                  <a:ext cx="37870" cy="32451"/>
                </a:xfrm>
                <a:custGeom>
                  <a:avLst/>
                  <a:gdLst/>
                  <a:ahLst/>
                  <a:cxnLst/>
                  <a:rect l="l" t="t" r="r" b="b"/>
                  <a:pathLst>
                    <a:path w="4815" h="4126" extrusionOk="0">
                      <a:moveTo>
                        <a:pt x="2742" y="0"/>
                      </a:moveTo>
                      <a:cubicBezTo>
                        <a:pt x="2238" y="0"/>
                        <a:pt x="1724" y="187"/>
                        <a:pt x="1307" y="605"/>
                      </a:cubicBezTo>
                      <a:cubicBezTo>
                        <a:pt x="0" y="1912"/>
                        <a:pt x="920" y="4125"/>
                        <a:pt x="2758" y="4125"/>
                      </a:cubicBezTo>
                      <a:cubicBezTo>
                        <a:pt x="3895" y="4113"/>
                        <a:pt x="4815" y="3194"/>
                        <a:pt x="4815" y="2069"/>
                      </a:cubicBezTo>
                      <a:cubicBezTo>
                        <a:pt x="4815" y="824"/>
                        <a:pt x="3800" y="0"/>
                        <a:pt x="274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68"/>
                <p:cNvSpPr/>
                <p:nvPr/>
              </p:nvSpPr>
              <p:spPr>
                <a:xfrm>
                  <a:off x="5469498" y="3378334"/>
                  <a:ext cx="15227" cy="13064"/>
                </a:xfrm>
                <a:custGeom>
                  <a:avLst/>
                  <a:gdLst/>
                  <a:ahLst/>
                  <a:cxnLst/>
                  <a:rect l="l" t="t" r="r" b="b"/>
                  <a:pathLst>
                    <a:path w="1936" h="1661" extrusionOk="0">
                      <a:moveTo>
                        <a:pt x="1113" y="0"/>
                      </a:moveTo>
                      <a:cubicBezTo>
                        <a:pt x="375" y="0"/>
                        <a:pt x="0" y="895"/>
                        <a:pt x="520" y="1416"/>
                      </a:cubicBezTo>
                      <a:cubicBezTo>
                        <a:pt x="693" y="1585"/>
                        <a:pt x="903" y="1660"/>
                        <a:pt x="1108" y="1660"/>
                      </a:cubicBezTo>
                      <a:cubicBezTo>
                        <a:pt x="1533" y="1660"/>
                        <a:pt x="1936" y="1333"/>
                        <a:pt x="1936" y="835"/>
                      </a:cubicBezTo>
                      <a:cubicBezTo>
                        <a:pt x="1936" y="375"/>
                        <a:pt x="1573"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5" name="Google Shape;4485;p68"/>
              <p:cNvGrpSpPr/>
              <p:nvPr/>
            </p:nvGrpSpPr>
            <p:grpSpPr>
              <a:xfrm>
                <a:off x="4755749" y="3501516"/>
                <a:ext cx="46246" cy="39608"/>
                <a:chOff x="4755749" y="3501516"/>
                <a:chExt cx="46246" cy="39608"/>
              </a:xfrm>
            </p:grpSpPr>
            <p:sp>
              <p:nvSpPr>
                <p:cNvPr id="4486" name="Google Shape;4486;p68"/>
                <p:cNvSpPr/>
                <p:nvPr/>
              </p:nvSpPr>
              <p:spPr>
                <a:xfrm>
                  <a:off x="4755749" y="3501516"/>
                  <a:ext cx="46246" cy="39608"/>
                </a:xfrm>
                <a:custGeom>
                  <a:avLst/>
                  <a:gdLst/>
                  <a:ahLst/>
                  <a:cxnLst/>
                  <a:rect l="l" t="t" r="r" b="b"/>
                  <a:pathLst>
                    <a:path w="5880" h="5036" extrusionOk="0">
                      <a:moveTo>
                        <a:pt x="3345" y="0"/>
                      </a:moveTo>
                      <a:cubicBezTo>
                        <a:pt x="2727" y="0"/>
                        <a:pt x="2097" y="229"/>
                        <a:pt x="1585" y="741"/>
                      </a:cubicBezTo>
                      <a:cubicBezTo>
                        <a:pt x="0" y="2326"/>
                        <a:pt x="1125" y="5036"/>
                        <a:pt x="3363" y="5036"/>
                      </a:cubicBezTo>
                      <a:cubicBezTo>
                        <a:pt x="4754" y="5036"/>
                        <a:pt x="5879" y="3911"/>
                        <a:pt x="5879" y="2520"/>
                      </a:cubicBezTo>
                      <a:cubicBezTo>
                        <a:pt x="5879" y="1005"/>
                        <a:pt x="4638" y="0"/>
                        <a:pt x="334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68"/>
                <p:cNvSpPr/>
                <p:nvPr/>
              </p:nvSpPr>
              <p:spPr>
                <a:xfrm>
                  <a:off x="4768687" y="3511245"/>
                  <a:ext cx="23697" cy="20221"/>
                </a:xfrm>
                <a:custGeom>
                  <a:avLst/>
                  <a:gdLst/>
                  <a:ahLst/>
                  <a:cxnLst/>
                  <a:rect l="l" t="t" r="r" b="b"/>
                  <a:pathLst>
                    <a:path w="3013" h="2571" extrusionOk="0">
                      <a:moveTo>
                        <a:pt x="1718" y="0"/>
                      </a:moveTo>
                      <a:cubicBezTo>
                        <a:pt x="569" y="0"/>
                        <a:pt x="0" y="1379"/>
                        <a:pt x="811" y="2190"/>
                      </a:cubicBezTo>
                      <a:cubicBezTo>
                        <a:pt x="1074" y="2453"/>
                        <a:pt x="1398" y="2571"/>
                        <a:pt x="1715" y="2571"/>
                      </a:cubicBezTo>
                      <a:cubicBezTo>
                        <a:pt x="2377" y="2571"/>
                        <a:pt x="3013" y="2059"/>
                        <a:pt x="3013" y="1283"/>
                      </a:cubicBezTo>
                      <a:cubicBezTo>
                        <a:pt x="3013" y="581"/>
                        <a:pt x="2432" y="0"/>
                        <a:pt x="171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8" name="Google Shape;4488;p68"/>
              <p:cNvGrpSpPr/>
              <p:nvPr/>
            </p:nvGrpSpPr>
            <p:grpSpPr>
              <a:xfrm>
                <a:off x="4681346" y="3485582"/>
                <a:ext cx="37783" cy="32427"/>
                <a:chOff x="4681346" y="3485582"/>
                <a:chExt cx="37783" cy="32427"/>
              </a:xfrm>
            </p:grpSpPr>
            <p:sp>
              <p:nvSpPr>
                <p:cNvPr id="4489" name="Google Shape;4489;p68"/>
                <p:cNvSpPr/>
                <p:nvPr/>
              </p:nvSpPr>
              <p:spPr>
                <a:xfrm>
                  <a:off x="4681346" y="3485582"/>
                  <a:ext cx="37783" cy="32427"/>
                </a:xfrm>
                <a:custGeom>
                  <a:avLst/>
                  <a:gdLst/>
                  <a:ahLst/>
                  <a:cxnLst/>
                  <a:rect l="l" t="t" r="r" b="b"/>
                  <a:pathLst>
                    <a:path w="4804" h="4123" extrusionOk="0">
                      <a:moveTo>
                        <a:pt x="2738" y="1"/>
                      </a:moveTo>
                      <a:cubicBezTo>
                        <a:pt x="2231" y="1"/>
                        <a:pt x="1715" y="191"/>
                        <a:pt x="1295" y="614"/>
                      </a:cubicBezTo>
                      <a:cubicBezTo>
                        <a:pt x="1" y="1909"/>
                        <a:pt x="920"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68"/>
                <p:cNvSpPr/>
                <p:nvPr/>
              </p:nvSpPr>
              <p:spPr>
                <a:xfrm>
                  <a:off x="4696479" y="3495263"/>
                  <a:ext cx="13040" cy="13040"/>
                </a:xfrm>
                <a:custGeom>
                  <a:avLst/>
                  <a:gdLst/>
                  <a:ahLst/>
                  <a:cxnLst/>
                  <a:rect l="l" t="t" r="r" b="b"/>
                  <a:pathLst>
                    <a:path w="1658" h="1658" extrusionOk="0">
                      <a:moveTo>
                        <a:pt x="823" y="0"/>
                      </a:moveTo>
                      <a:cubicBezTo>
                        <a:pt x="363" y="0"/>
                        <a:pt x="0" y="375"/>
                        <a:pt x="0" y="835"/>
                      </a:cubicBezTo>
                      <a:cubicBezTo>
                        <a:pt x="0" y="1295"/>
                        <a:pt x="363" y="1657"/>
                        <a:pt x="823" y="1657"/>
                      </a:cubicBezTo>
                      <a:cubicBezTo>
                        <a:pt x="1282" y="1657"/>
                        <a:pt x="1657" y="1295"/>
                        <a:pt x="1657" y="835"/>
                      </a:cubicBezTo>
                      <a:cubicBezTo>
                        <a:pt x="1657" y="375"/>
                        <a:pt x="1282"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1" name="Google Shape;4491;p68"/>
              <p:cNvGrpSpPr/>
              <p:nvPr/>
            </p:nvGrpSpPr>
            <p:grpSpPr>
              <a:xfrm>
                <a:off x="4767067" y="3291088"/>
                <a:ext cx="37878" cy="32451"/>
                <a:chOff x="4767067" y="3291088"/>
                <a:chExt cx="37878" cy="32451"/>
              </a:xfrm>
            </p:grpSpPr>
            <p:sp>
              <p:nvSpPr>
                <p:cNvPr id="4492" name="Google Shape;4492;p68"/>
                <p:cNvSpPr/>
                <p:nvPr/>
              </p:nvSpPr>
              <p:spPr>
                <a:xfrm>
                  <a:off x="4767067" y="3291088"/>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68"/>
                <p:cNvSpPr/>
                <p:nvPr/>
              </p:nvSpPr>
              <p:spPr>
                <a:xfrm>
                  <a:off x="4780036" y="3300888"/>
                  <a:ext cx="15203" cy="13009"/>
                </a:xfrm>
                <a:custGeom>
                  <a:avLst/>
                  <a:gdLst/>
                  <a:ahLst/>
                  <a:cxnLst/>
                  <a:rect l="l" t="t" r="r" b="b"/>
                  <a:pathLst>
                    <a:path w="1933" h="1654" extrusionOk="0">
                      <a:moveTo>
                        <a:pt x="1131" y="0"/>
                      </a:moveTo>
                      <a:cubicBezTo>
                        <a:pt x="1124" y="0"/>
                        <a:pt x="1117" y="0"/>
                        <a:pt x="1110" y="1"/>
                      </a:cubicBezTo>
                      <a:cubicBezTo>
                        <a:pt x="1105" y="0"/>
                        <a:pt x="1100" y="0"/>
                        <a:pt x="1095" y="0"/>
                      </a:cubicBezTo>
                      <a:cubicBezTo>
                        <a:pt x="367" y="0"/>
                        <a:pt x="0" y="887"/>
                        <a:pt x="517" y="1404"/>
                      </a:cubicBezTo>
                      <a:cubicBezTo>
                        <a:pt x="686" y="1577"/>
                        <a:pt x="895" y="1654"/>
                        <a:pt x="1100" y="1654"/>
                      </a:cubicBezTo>
                      <a:cubicBezTo>
                        <a:pt x="1525" y="1654"/>
                        <a:pt x="1932" y="1321"/>
                        <a:pt x="1932" y="823"/>
                      </a:cubicBezTo>
                      <a:cubicBezTo>
                        <a:pt x="1932" y="371"/>
                        <a:pt x="1569" y="0"/>
                        <a:pt x="113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4" name="Google Shape;4494;p68"/>
              <p:cNvGrpSpPr/>
              <p:nvPr/>
            </p:nvGrpSpPr>
            <p:grpSpPr>
              <a:xfrm>
                <a:off x="4687819" y="3405539"/>
                <a:ext cx="37776" cy="32451"/>
                <a:chOff x="4687819" y="3405539"/>
                <a:chExt cx="37776" cy="32451"/>
              </a:xfrm>
            </p:grpSpPr>
            <p:sp>
              <p:nvSpPr>
                <p:cNvPr id="4495" name="Google Shape;4495;p68"/>
                <p:cNvSpPr/>
                <p:nvPr/>
              </p:nvSpPr>
              <p:spPr>
                <a:xfrm>
                  <a:off x="4687819" y="3405539"/>
                  <a:ext cx="37776" cy="32451"/>
                </a:xfrm>
                <a:custGeom>
                  <a:avLst/>
                  <a:gdLst/>
                  <a:ahLst/>
                  <a:cxnLst/>
                  <a:rect l="l" t="t" r="r" b="b"/>
                  <a:pathLst>
                    <a:path w="4803" h="4126" extrusionOk="0">
                      <a:moveTo>
                        <a:pt x="2730" y="1"/>
                      </a:moveTo>
                      <a:cubicBezTo>
                        <a:pt x="2226" y="1"/>
                        <a:pt x="1712" y="188"/>
                        <a:pt x="1295" y="606"/>
                      </a:cubicBezTo>
                      <a:cubicBezTo>
                        <a:pt x="0" y="1912"/>
                        <a:pt x="920" y="4126"/>
                        <a:pt x="2758" y="4126"/>
                      </a:cubicBezTo>
                      <a:cubicBezTo>
                        <a:pt x="3883" y="4114"/>
                        <a:pt x="4803" y="3195"/>
                        <a:pt x="4803" y="2070"/>
                      </a:cubicBezTo>
                      <a:cubicBezTo>
                        <a:pt x="4803" y="824"/>
                        <a:pt x="3787" y="1"/>
                        <a:pt x="273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68"/>
                <p:cNvSpPr/>
                <p:nvPr/>
              </p:nvSpPr>
              <p:spPr>
                <a:xfrm>
                  <a:off x="4702944" y="3415245"/>
                  <a:ext cx="13040" cy="13048"/>
                </a:xfrm>
                <a:custGeom>
                  <a:avLst/>
                  <a:gdLst/>
                  <a:ahLst/>
                  <a:cxnLst/>
                  <a:rect l="l" t="t" r="r" b="b"/>
                  <a:pathLst>
                    <a:path w="1658" h="1659" extrusionOk="0">
                      <a:moveTo>
                        <a:pt x="823" y="1"/>
                      </a:moveTo>
                      <a:cubicBezTo>
                        <a:pt x="376" y="1"/>
                        <a:pt x="1" y="376"/>
                        <a:pt x="1" y="836"/>
                      </a:cubicBezTo>
                      <a:cubicBezTo>
                        <a:pt x="1" y="1295"/>
                        <a:pt x="376" y="1658"/>
                        <a:pt x="823" y="1658"/>
                      </a:cubicBezTo>
                      <a:cubicBezTo>
                        <a:pt x="1283" y="1658"/>
                        <a:pt x="1658" y="1295"/>
                        <a:pt x="1658" y="836"/>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7" name="Google Shape;4497;p68"/>
              <p:cNvGrpSpPr/>
              <p:nvPr/>
            </p:nvGrpSpPr>
            <p:grpSpPr>
              <a:xfrm>
                <a:off x="4923101" y="3444809"/>
                <a:ext cx="52813" cy="45318"/>
                <a:chOff x="4923101" y="3444809"/>
                <a:chExt cx="52813" cy="45318"/>
              </a:xfrm>
            </p:grpSpPr>
            <p:sp>
              <p:nvSpPr>
                <p:cNvPr id="4498" name="Google Shape;4498;p68"/>
                <p:cNvSpPr/>
                <p:nvPr/>
              </p:nvSpPr>
              <p:spPr>
                <a:xfrm>
                  <a:off x="4923101" y="3444809"/>
                  <a:ext cx="52813" cy="45318"/>
                </a:xfrm>
                <a:custGeom>
                  <a:avLst/>
                  <a:gdLst/>
                  <a:ahLst/>
                  <a:cxnLst/>
                  <a:rect l="l" t="t" r="r" b="b"/>
                  <a:pathLst>
                    <a:path w="6715" h="5762" extrusionOk="0">
                      <a:moveTo>
                        <a:pt x="3823" y="1"/>
                      </a:moveTo>
                      <a:cubicBezTo>
                        <a:pt x="3117" y="1"/>
                        <a:pt x="2398" y="263"/>
                        <a:pt x="1815" y="851"/>
                      </a:cubicBezTo>
                      <a:cubicBezTo>
                        <a:pt x="1" y="2665"/>
                        <a:pt x="1283" y="5762"/>
                        <a:pt x="3847" y="5762"/>
                      </a:cubicBezTo>
                      <a:cubicBezTo>
                        <a:pt x="5432" y="5762"/>
                        <a:pt x="6714" y="4468"/>
                        <a:pt x="6714" y="2883"/>
                      </a:cubicBezTo>
                      <a:cubicBezTo>
                        <a:pt x="6714" y="1148"/>
                        <a:pt x="5298" y="1"/>
                        <a:pt x="38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68"/>
                <p:cNvSpPr/>
                <p:nvPr/>
              </p:nvSpPr>
              <p:spPr>
                <a:xfrm>
                  <a:off x="4936039" y="3454538"/>
                  <a:ext cx="30265" cy="25915"/>
                </a:xfrm>
                <a:custGeom>
                  <a:avLst/>
                  <a:gdLst/>
                  <a:ahLst/>
                  <a:cxnLst/>
                  <a:rect l="l" t="t" r="r" b="b"/>
                  <a:pathLst>
                    <a:path w="3848" h="3295" extrusionOk="0">
                      <a:moveTo>
                        <a:pt x="2202" y="1"/>
                      </a:moveTo>
                      <a:cubicBezTo>
                        <a:pt x="727" y="1"/>
                        <a:pt x="1" y="1779"/>
                        <a:pt x="1029" y="2807"/>
                      </a:cubicBezTo>
                      <a:cubicBezTo>
                        <a:pt x="1365" y="3144"/>
                        <a:pt x="1779" y="3294"/>
                        <a:pt x="2185" y="3294"/>
                      </a:cubicBezTo>
                      <a:cubicBezTo>
                        <a:pt x="3034" y="3294"/>
                        <a:pt x="3847" y="2636"/>
                        <a:pt x="3847" y="1646"/>
                      </a:cubicBezTo>
                      <a:cubicBezTo>
                        <a:pt x="3847" y="739"/>
                        <a:pt x="3110" y="1"/>
                        <a:pt x="220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0" name="Google Shape;4500;p68"/>
              <p:cNvGrpSpPr/>
              <p:nvPr/>
            </p:nvGrpSpPr>
            <p:grpSpPr>
              <a:xfrm>
                <a:off x="4846040" y="3654750"/>
                <a:ext cx="31405" cy="26993"/>
                <a:chOff x="4846040" y="3654750"/>
                <a:chExt cx="31405" cy="26993"/>
              </a:xfrm>
            </p:grpSpPr>
            <p:sp>
              <p:nvSpPr>
                <p:cNvPr id="4501" name="Google Shape;4501;p68"/>
                <p:cNvSpPr/>
                <p:nvPr/>
              </p:nvSpPr>
              <p:spPr>
                <a:xfrm>
                  <a:off x="4846040" y="3654750"/>
                  <a:ext cx="31405" cy="26993"/>
                </a:xfrm>
                <a:custGeom>
                  <a:avLst/>
                  <a:gdLst/>
                  <a:ahLst/>
                  <a:cxnLst/>
                  <a:rect l="l" t="t" r="r" b="b"/>
                  <a:pathLst>
                    <a:path w="3993" h="3432" extrusionOk="0">
                      <a:moveTo>
                        <a:pt x="2272" y="0"/>
                      </a:moveTo>
                      <a:cubicBezTo>
                        <a:pt x="1853" y="0"/>
                        <a:pt x="1425" y="156"/>
                        <a:pt x="1077" y="504"/>
                      </a:cubicBezTo>
                      <a:cubicBezTo>
                        <a:pt x="0" y="1581"/>
                        <a:pt x="750" y="3432"/>
                        <a:pt x="2274" y="3432"/>
                      </a:cubicBezTo>
                      <a:cubicBezTo>
                        <a:pt x="3218" y="3432"/>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68"/>
                <p:cNvSpPr/>
                <p:nvPr/>
              </p:nvSpPr>
              <p:spPr>
                <a:xfrm>
                  <a:off x="4858883" y="3664424"/>
                  <a:ext cx="8856" cy="7676"/>
                </a:xfrm>
                <a:custGeom>
                  <a:avLst/>
                  <a:gdLst/>
                  <a:ahLst/>
                  <a:cxnLst/>
                  <a:rect l="l" t="t" r="r" b="b"/>
                  <a:pathLst>
                    <a:path w="1126" h="976" extrusionOk="0">
                      <a:moveTo>
                        <a:pt x="641" y="0"/>
                      </a:moveTo>
                      <a:cubicBezTo>
                        <a:pt x="218" y="0"/>
                        <a:pt x="0" y="520"/>
                        <a:pt x="303" y="835"/>
                      </a:cubicBezTo>
                      <a:cubicBezTo>
                        <a:pt x="400"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3" name="Google Shape;4503;p68"/>
              <p:cNvGrpSpPr/>
              <p:nvPr/>
            </p:nvGrpSpPr>
            <p:grpSpPr>
              <a:xfrm>
                <a:off x="4925673" y="3691700"/>
                <a:ext cx="40253" cy="34472"/>
                <a:chOff x="4925673" y="3691700"/>
                <a:chExt cx="40253" cy="34472"/>
              </a:xfrm>
            </p:grpSpPr>
            <p:sp>
              <p:nvSpPr>
                <p:cNvPr id="4504" name="Google Shape;4504;p68"/>
                <p:cNvSpPr/>
                <p:nvPr/>
              </p:nvSpPr>
              <p:spPr>
                <a:xfrm>
                  <a:off x="4925673" y="3691700"/>
                  <a:ext cx="40253" cy="34472"/>
                </a:xfrm>
                <a:custGeom>
                  <a:avLst/>
                  <a:gdLst/>
                  <a:ahLst/>
                  <a:cxnLst/>
                  <a:rect l="l" t="t" r="r" b="b"/>
                  <a:pathLst>
                    <a:path w="5118" h="4383" extrusionOk="0">
                      <a:moveTo>
                        <a:pt x="2908" y="0"/>
                      </a:moveTo>
                      <a:cubicBezTo>
                        <a:pt x="2371" y="0"/>
                        <a:pt x="1825" y="200"/>
                        <a:pt x="1379" y="645"/>
                      </a:cubicBezTo>
                      <a:cubicBezTo>
                        <a:pt x="0" y="2024"/>
                        <a:pt x="968" y="4383"/>
                        <a:pt x="2915" y="4383"/>
                      </a:cubicBezTo>
                      <a:cubicBezTo>
                        <a:pt x="4125" y="4383"/>
                        <a:pt x="5105" y="3403"/>
                        <a:pt x="5117" y="2193"/>
                      </a:cubicBezTo>
                      <a:cubicBezTo>
                        <a:pt x="5109" y="875"/>
                        <a:pt x="4031" y="0"/>
                        <a:pt x="290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68"/>
                <p:cNvSpPr/>
                <p:nvPr/>
              </p:nvSpPr>
              <p:spPr>
                <a:xfrm>
                  <a:off x="4938516" y="3701334"/>
                  <a:ext cx="17704" cy="15187"/>
                </a:xfrm>
                <a:custGeom>
                  <a:avLst/>
                  <a:gdLst/>
                  <a:ahLst/>
                  <a:cxnLst/>
                  <a:rect l="l" t="t" r="r" b="b"/>
                  <a:pathLst>
                    <a:path w="2251" h="1931" extrusionOk="0">
                      <a:moveTo>
                        <a:pt x="1295" y="1"/>
                      </a:moveTo>
                      <a:cubicBezTo>
                        <a:pt x="436" y="1"/>
                        <a:pt x="0" y="1041"/>
                        <a:pt x="605" y="1646"/>
                      </a:cubicBezTo>
                      <a:cubicBezTo>
                        <a:pt x="801" y="1842"/>
                        <a:pt x="1043" y="1930"/>
                        <a:pt x="1281" y="1930"/>
                      </a:cubicBezTo>
                      <a:cubicBezTo>
                        <a:pt x="1775" y="1930"/>
                        <a:pt x="2250" y="1549"/>
                        <a:pt x="2250" y="968"/>
                      </a:cubicBezTo>
                      <a:cubicBezTo>
                        <a:pt x="2250" y="436"/>
                        <a:pt x="1827" y="1"/>
                        <a:pt x="129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6" name="Google Shape;4506;p68"/>
              <p:cNvGrpSpPr/>
              <p:nvPr/>
            </p:nvGrpSpPr>
            <p:grpSpPr>
              <a:xfrm>
                <a:off x="4894653" y="3740848"/>
                <a:ext cx="31405" cy="26906"/>
                <a:chOff x="4894653" y="3740848"/>
                <a:chExt cx="31405" cy="26906"/>
              </a:xfrm>
            </p:grpSpPr>
            <p:sp>
              <p:nvSpPr>
                <p:cNvPr id="4507" name="Google Shape;4507;p68"/>
                <p:cNvSpPr/>
                <p:nvPr/>
              </p:nvSpPr>
              <p:spPr>
                <a:xfrm>
                  <a:off x="4894653" y="3740848"/>
                  <a:ext cx="31405" cy="26906"/>
                </a:xfrm>
                <a:custGeom>
                  <a:avLst/>
                  <a:gdLst/>
                  <a:ahLst/>
                  <a:cxnLst/>
                  <a:rect l="l" t="t" r="r" b="b"/>
                  <a:pathLst>
                    <a:path w="3993" h="3421" extrusionOk="0">
                      <a:moveTo>
                        <a:pt x="2273" y="1"/>
                      </a:moveTo>
                      <a:cubicBezTo>
                        <a:pt x="1853" y="1"/>
                        <a:pt x="1425" y="157"/>
                        <a:pt x="1077" y="505"/>
                      </a:cubicBezTo>
                      <a:cubicBezTo>
                        <a:pt x="1" y="1582"/>
                        <a:pt x="763" y="3420"/>
                        <a:pt x="2287" y="3420"/>
                      </a:cubicBezTo>
                      <a:cubicBezTo>
                        <a:pt x="3230" y="3420"/>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68"/>
                <p:cNvSpPr/>
                <p:nvPr/>
              </p:nvSpPr>
              <p:spPr>
                <a:xfrm>
                  <a:off x="4907497" y="3750522"/>
                  <a:ext cx="8950" cy="7605"/>
                </a:xfrm>
                <a:custGeom>
                  <a:avLst/>
                  <a:gdLst/>
                  <a:ahLst/>
                  <a:cxnLst/>
                  <a:rect l="l" t="t" r="r" b="b"/>
                  <a:pathLst>
                    <a:path w="1138" h="967" extrusionOk="0">
                      <a:moveTo>
                        <a:pt x="654" y="1"/>
                      </a:moveTo>
                      <a:cubicBezTo>
                        <a:pt x="218" y="1"/>
                        <a:pt x="1" y="521"/>
                        <a:pt x="303" y="823"/>
                      </a:cubicBezTo>
                      <a:cubicBezTo>
                        <a:pt x="406" y="922"/>
                        <a:pt x="531" y="967"/>
                        <a:pt x="652" y="967"/>
                      </a:cubicBezTo>
                      <a:cubicBezTo>
                        <a:pt x="902" y="967"/>
                        <a:pt x="1138" y="778"/>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9" name="Google Shape;4509;p68"/>
              <p:cNvGrpSpPr/>
              <p:nvPr/>
            </p:nvGrpSpPr>
            <p:grpSpPr>
              <a:xfrm>
                <a:off x="4962300" y="3696348"/>
                <a:ext cx="38255" cy="32773"/>
                <a:chOff x="4962300" y="3696348"/>
                <a:chExt cx="38255" cy="32773"/>
              </a:xfrm>
            </p:grpSpPr>
            <p:sp>
              <p:nvSpPr>
                <p:cNvPr id="4510" name="Google Shape;4510;p68"/>
                <p:cNvSpPr/>
                <p:nvPr/>
              </p:nvSpPr>
              <p:spPr>
                <a:xfrm>
                  <a:off x="4962300" y="3696348"/>
                  <a:ext cx="38255" cy="32773"/>
                </a:xfrm>
                <a:custGeom>
                  <a:avLst/>
                  <a:gdLst/>
                  <a:ahLst/>
                  <a:cxnLst/>
                  <a:rect l="l" t="t" r="r" b="b"/>
                  <a:pathLst>
                    <a:path w="4864" h="4167" extrusionOk="0">
                      <a:moveTo>
                        <a:pt x="2767" y="1"/>
                      </a:moveTo>
                      <a:cubicBezTo>
                        <a:pt x="2259" y="1"/>
                        <a:pt x="1740" y="189"/>
                        <a:pt x="1319" y="611"/>
                      </a:cubicBezTo>
                      <a:cubicBezTo>
                        <a:pt x="0" y="1929"/>
                        <a:pt x="932" y="4167"/>
                        <a:pt x="2783" y="4167"/>
                      </a:cubicBezTo>
                      <a:cubicBezTo>
                        <a:pt x="3932" y="4167"/>
                        <a:pt x="4863" y="3236"/>
                        <a:pt x="4863" y="2086"/>
                      </a:cubicBezTo>
                      <a:cubicBezTo>
                        <a:pt x="4863" y="833"/>
                        <a:pt x="3836" y="1"/>
                        <a:pt x="276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68"/>
                <p:cNvSpPr/>
                <p:nvPr/>
              </p:nvSpPr>
              <p:spPr>
                <a:xfrm>
                  <a:off x="4975238" y="3706093"/>
                  <a:ext cx="15612" cy="13386"/>
                </a:xfrm>
                <a:custGeom>
                  <a:avLst/>
                  <a:gdLst/>
                  <a:ahLst/>
                  <a:cxnLst/>
                  <a:rect l="l" t="t" r="r" b="b"/>
                  <a:pathLst>
                    <a:path w="1985" h="1702" extrusionOk="0">
                      <a:moveTo>
                        <a:pt x="1138" y="1"/>
                      </a:moveTo>
                      <a:cubicBezTo>
                        <a:pt x="388" y="1"/>
                        <a:pt x="1" y="908"/>
                        <a:pt x="533" y="1452"/>
                      </a:cubicBezTo>
                      <a:cubicBezTo>
                        <a:pt x="709" y="1624"/>
                        <a:pt x="923" y="1702"/>
                        <a:pt x="1132" y="1702"/>
                      </a:cubicBezTo>
                      <a:cubicBezTo>
                        <a:pt x="1569" y="1702"/>
                        <a:pt x="1984" y="1363"/>
                        <a:pt x="1984" y="847"/>
                      </a:cubicBezTo>
                      <a:cubicBezTo>
                        <a:pt x="1984" y="376"/>
                        <a:pt x="1609" y="1"/>
                        <a:pt x="113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2" name="Google Shape;4512;p68"/>
              <p:cNvGrpSpPr/>
              <p:nvPr/>
            </p:nvGrpSpPr>
            <p:grpSpPr>
              <a:xfrm>
                <a:off x="4980185" y="3743349"/>
                <a:ext cx="31499" cy="26969"/>
                <a:chOff x="4980185" y="3743349"/>
                <a:chExt cx="31499" cy="26969"/>
              </a:xfrm>
            </p:grpSpPr>
            <p:sp>
              <p:nvSpPr>
                <p:cNvPr id="4513" name="Google Shape;4513;p68"/>
                <p:cNvSpPr/>
                <p:nvPr/>
              </p:nvSpPr>
              <p:spPr>
                <a:xfrm>
                  <a:off x="4980185" y="3743349"/>
                  <a:ext cx="31499" cy="26969"/>
                </a:xfrm>
                <a:custGeom>
                  <a:avLst/>
                  <a:gdLst/>
                  <a:ahLst/>
                  <a:cxnLst/>
                  <a:rect l="l" t="t" r="r" b="b"/>
                  <a:pathLst>
                    <a:path w="4005" h="3429" extrusionOk="0">
                      <a:moveTo>
                        <a:pt x="2274" y="0"/>
                      </a:moveTo>
                      <a:cubicBezTo>
                        <a:pt x="1855" y="0"/>
                        <a:pt x="1427" y="155"/>
                        <a:pt x="1077" y="501"/>
                      </a:cubicBezTo>
                      <a:cubicBezTo>
                        <a:pt x="1" y="1578"/>
                        <a:pt x="763" y="3429"/>
                        <a:pt x="2287" y="3429"/>
                      </a:cubicBezTo>
                      <a:cubicBezTo>
                        <a:pt x="3230" y="3429"/>
                        <a:pt x="3993" y="2667"/>
                        <a:pt x="4005" y="1723"/>
                      </a:cubicBezTo>
                      <a:cubicBezTo>
                        <a:pt x="4005" y="689"/>
                        <a:pt x="3158" y="0"/>
                        <a:pt x="227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68"/>
                <p:cNvSpPr/>
                <p:nvPr/>
              </p:nvSpPr>
              <p:spPr>
                <a:xfrm>
                  <a:off x="4993123" y="3753094"/>
                  <a:ext cx="8856" cy="7605"/>
                </a:xfrm>
                <a:custGeom>
                  <a:avLst/>
                  <a:gdLst/>
                  <a:ahLst/>
                  <a:cxnLst/>
                  <a:rect l="l" t="t" r="r" b="b"/>
                  <a:pathLst>
                    <a:path w="1126" h="967" extrusionOk="0">
                      <a:moveTo>
                        <a:pt x="642" y="0"/>
                      </a:moveTo>
                      <a:cubicBezTo>
                        <a:pt x="206" y="0"/>
                        <a:pt x="1" y="521"/>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5" name="Google Shape;4515;p68"/>
              <p:cNvGrpSpPr/>
              <p:nvPr/>
            </p:nvGrpSpPr>
            <p:grpSpPr>
              <a:xfrm>
                <a:off x="5013768" y="3734312"/>
                <a:ext cx="31499" cy="26969"/>
                <a:chOff x="5013768" y="3734312"/>
                <a:chExt cx="31499" cy="26969"/>
              </a:xfrm>
            </p:grpSpPr>
            <p:sp>
              <p:nvSpPr>
                <p:cNvPr id="4516" name="Google Shape;4516;p68"/>
                <p:cNvSpPr/>
                <p:nvPr/>
              </p:nvSpPr>
              <p:spPr>
                <a:xfrm>
                  <a:off x="5013768" y="3734312"/>
                  <a:ext cx="31499" cy="26969"/>
                </a:xfrm>
                <a:custGeom>
                  <a:avLst/>
                  <a:gdLst/>
                  <a:ahLst/>
                  <a:cxnLst/>
                  <a:rect l="l" t="t" r="r" b="b"/>
                  <a:pathLst>
                    <a:path w="4005" h="3429" extrusionOk="0">
                      <a:moveTo>
                        <a:pt x="2281" y="1"/>
                      </a:moveTo>
                      <a:cubicBezTo>
                        <a:pt x="1858" y="1"/>
                        <a:pt x="1428" y="159"/>
                        <a:pt x="1077" y="513"/>
                      </a:cubicBezTo>
                      <a:cubicBezTo>
                        <a:pt x="1" y="1590"/>
                        <a:pt x="775" y="3429"/>
                        <a:pt x="2299" y="3429"/>
                      </a:cubicBezTo>
                      <a:cubicBezTo>
                        <a:pt x="3231" y="3417"/>
                        <a:pt x="3993" y="2655"/>
                        <a:pt x="4005" y="1711"/>
                      </a:cubicBezTo>
                      <a:cubicBezTo>
                        <a:pt x="3997" y="682"/>
                        <a:pt x="3157" y="1"/>
                        <a:pt x="228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68"/>
                <p:cNvSpPr/>
                <p:nvPr/>
              </p:nvSpPr>
              <p:spPr>
                <a:xfrm>
                  <a:off x="5028043" y="3743963"/>
                  <a:ext cx="7621" cy="7613"/>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8" name="Google Shape;4518;p68"/>
              <p:cNvGrpSpPr/>
              <p:nvPr/>
            </p:nvGrpSpPr>
            <p:grpSpPr>
              <a:xfrm>
                <a:off x="5036703" y="3764545"/>
                <a:ext cx="31499" cy="26898"/>
                <a:chOff x="5036703" y="3764545"/>
                <a:chExt cx="31499" cy="26898"/>
              </a:xfrm>
            </p:grpSpPr>
            <p:sp>
              <p:nvSpPr>
                <p:cNvPr id="4519" name="Google Shape;4519;p68"/>
                <p:cNvSpPr/>
                <p:nvPr/>
              </p:nvSpPr>
              <p:spPr>
                <a:xfrm>
                  <a:off x="5036703" y="3764545"/>
                  <a:ext cx="31499" cy="26898"/>
                </a:xfrm>
                <a:custGeom>
                  <a:avLst/>
                  <a:gdLst/>
                  <a:ahLst/>
                  <a:cxnLst/>
                  <a:rect l="l" t="t" r="r" b="b"/>
                  <a:pathLst>
                    <a:path w="4005" h="3420" extrusionOk="0">
                      <a:moveTo>
                        <a:pt x="2284" y="0"/>
                      </a:moveTo>
                      <a:cubicBezTo>
                        <a:pt x="1865" y="0"/>
                        <a:pt x="1437" y="156"/>
                        <a:pt x="1089" y="504"/>
                      </a:cubicBezTo>
                      <a:cubicBezTo>
                        <a:pt x="0" y="1581"/>
                        <a:pt x="774" y="3419"/>
                        <a:pt x="2298" y="3419"/>
                      </a:cubicBezTo>
                      <a:cubicBezTo>
                        <a:pt x="3242" y="3419"/>
                        <a:pt x="4004" y="2657"/>
                        <a:pt x="4004" y="1714"/>
                      </a:cubicBezTo>
                      <a:cubicBezTo>
                        <a:pt x="4004" y="682"/>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68"/>
                <p:cNvSpPr/>
                <p:nvPr/>
              </p:nvSpPr>
              <p:spPr>
                <a:xfrm>
                  <a:off x="5049641" y="3774211"/>
                  <a:ext cx="8856" cy="7605"/>
                </a:xfrm>
                <a:custGeom>
                  <a:avLst/>
                  <a:gdLst/>
                  <a:ahLst/>
                  <a:cxnLst/>
                  <a:rect l="l" t="t" r="r" b="b"/>
                  <a:pathLst>
                    <a:path w="1126" h="967" extrusionOk="0">
                      <a:moveTo>
                        <a:pt x="653" y="1"/>
                      </a:moveTo>
                      <a:cubicBezTo>
                        <a:pt x="218" y="1"/>
                        <a:pt x="0" y="521"/>
                        <a:pt x="303" y="823"/>
                      </a:cubicBezTo>
                      <a:cubicBezTo>
                        <a:pt x="402" y="922"/>
                        <a:pt x="524" y="967"/>
                        <a:pt x="643" y="967"/>
                      </a:cubicBezTo>
                      <a:cubicBezTo>
                        <a:pt x="890" y="967"/>
                        <a:pt x="1125" y="778"/>
                        <a:pt x="1125" y="485"/>
                      </a:cubicBezTo>
                      <a:cubicBezTo>
                        <a:pt x="1125" y="219"/>
                        <a:pt x="920"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1" name="Google Shape;4521;p68"/>
              <p:cNvGrpSpPr/>
              <p:nvPr/>
            </p:nvGrpSpPr>
            <p:grpSpPr>
              <a:xfrm>
                <a:off x="4953546" y="3768352"/>
                <a:ext cx="31405" cy="26898"/>
                <a:chOff x="4953546" y="3768352"/>
                <a:chExt cx="31405" cy="26898"/>
              </a:xfrm>
            </p:grpSpPr>
            <p:sp>
              <p:nvSpPr>
                <p:cNvPr id="4522" name="Google Shape;4522;p68"/>
                <p:cNvSpPr/>
                <p:nvPr/>
              </p:nvSpPr>
              <p:spPr>
                <a:xfrm>
                  <a:off x="4953546" y="3768352"/>
                  <a:ext cx="31405" cy="26898"/>
                </a:xfrm>
                <a:custGeom>
                  <a:avLst/>
                  <a:gdLst/>
                  <a:ahLst/>
                  <a:cxnLst/>
                  <a:rect l="l" t="t" r="r" b="b"/>
                  <a:pathLst>
                    <a:path w="3993" h="3420" extrusionOk="0">
                      <a:moveTo>
                        <a:pt x="2271" y="0"/>
                      </a:moveTo>
                      <a:cubicBezTo>
                        <a:pt x="1852" y="0"/>
                        <a:pt x="1425" y="156"/>
                        <a:pt x="1077" y="504"/>
                      </a:cubicBezTo>
                      <a:cubicBezTo>
                        <a:pt x="1" y="1581"/>
                        <a:pt x="751" y="3419"/>
                        <a:pt x="2287" y="3419"/>
                      </a:cubicBezTo>
                      <a:cubicBezTo>
                        <a:pt x="3218" y="3419"/>
                        <a:pt x="3992" y="2657"/>
                        <a:pt x="3992" y="1726"/>
                      </a:cubicBezTo>
                      <a:cubicBezTo>
                        <a:pt x="3992" y="686"/>
                        <a:pt x="3150" y="0"/>
                        <a:pt x="227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68"/>
                <p:cNvSpPr/>
                <p:nvPr/>
              </p:nvSpPr>
              <p:spPr>
                <a:xfrm>
                  <a:off x="4966390" y="3778018"/>
                  <a:ext cx="8950" cy="7684"/>
                </a:xfrm>
                <a:custGeom>
                  <a:avLst/>
                  <a:gdLst/>
                  <a:ahLst/>
                  <a:cxnLst/>
                  <a:rect l="l" t="t" r="r" b="b"/>
                  <a:pathLst>
                    <a:path w="1138" h="977" extrusionOk="0">
                      <a:moveTo>
                        <a:pt x="654" y="1"/>
                      </a:moveTo>
                      <a:cubicBezTo>
                        <a:pt x="218" y="1"/>
                        <a:pt x="1" y="533"/>
                        <a:pt x="303" y="835"/>
                      </a:cubicBezTo>
                      <a:cubicBezTo>
                        <a:pt x="404" y="933"/>
                        <a:pt x="527" y="976"/>
                        <a:pt x="647" y="976"/>
                      </a:cubicBezTo>
                      <a:cubicBezTo>
                        <a:pt x="899" y="976"/>
                        <a:pt x="1138" y="784"/>
                        <a:pt x="1138" y="497"/>
                      </a:cubicBezTo>
                      <a:cubicBezTo>
                        <a:pt x="1138" y="218"/>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4" name="Google Shape;4524;p68"/>
              <p:cNvGrpSpPr/>
              <p:nvPr/>
            </p:nvGrpSpPr>
            <p:grpSpPr>
              <a:xfrm>
                <a:off x="4964770" y="3814016"/>
                <a:ext cx="31499" cy="26993"/>
                <a:chOff x="4964770" y="3814016"/>
                <a:chExt cx="31499" cy="26993"/>
              </a:xfrm>
            </p:grpSpPr>
            <p:sp>
              <p:nvSpPr>
                <p:cNvPr id="4525" name="Google Shape;4525;p68"/>
                <p:cNvSpPr/>
                <p:nvPr/>
              </p:nvSpPr>
              <p:spPr>
                <a:xfrm>
                  <a:off x="4964770" y="3814016"/>
                  <a:ext cx="31499" cy="26993"/>
                </a:xfrm>
                <a:custGeom>
                  <a:avLst/>
                  <a:gdLst/>
                  <a:ahLst/>
                  <a:cxnLst/>
                  <a:rect l="l" t="t" r="r" b="b"/>
                  <a:pathLst>
                    <a:path w="4005" h="3432" extrusionOk="0">
                      <a:moveTo>
                        <a:pt x="2276" y="0"/>
                      </a:moveTo>
                      <a:cubicBezTo>
                        <a:pt x="1855" y="0"/>
                        <a:pt x="1426" y="156"/>
                        <a:pt x="1078" y="504"/>
                      </a:cubicBezTo>
                      <a:cubicBezTo>
                        <a:pt x="1" y="1581"/>
                        <a:pt x="763" y="3432"/>
                        <a:pt x="2287" y="3432"/>
                      </a:cubicBezTo>
                      <a:cubicBezTo>
                        <a:pt x="3231" y="3432"/>
                        <a:pt x="3993" y="2658"/>
                        <a:pt x="4005" y="1714"/>
                      </a:cubicBezTo>
                      <a:cubicBezTo>
                        <a:pt x="4005" y="683"/>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68"/>
                <p:cNvSpPr/>
                <p:nvPr/>
              </p:nvSpPr>
              <p:spPr>
                <a:xfrm>
                  <a:off x="4977715" y="3823690"/>
                  <a:ext cx="8856" cy="7676"/>
                </a:xfrm>
                <a:custGeom>
                  <a:avLst/>
                  <a:gdLst/>
                  <a:ahLst/>
                  <a:cxnLst/>
                  <a:rect l="l" t="t" r="r" b="b"/>
                  <a:pathLst>
                    <a:path w="1126" h="976" extrusionOk="0">
                      <a:moveTo>
                        <a:pt x="641" y="0"/>
                      </a:moveTo>
                      <a:cubicBezTo>
                        <a:pt x="206" y="0"/>
                        <a:pt x="0" y="520"/>
                        <a:pt x="303" y="835"/>
                      </a:cubicBezTo>
                      <a:cubicBezTo>
                        <a:pt x="399"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7" name="Google Shape;4527;p68"/>
              <p:cNvGrpSpPr/>
              <p:nvPr/>
            </p:nvGrpSpPr>
            <p:grpSpPr>
              <a:xfrm>
                <a:off x="4923290" y="3800504"/>
                <a:ext cx="31468" cy="26898"/>
                <a:chOff x="4923290" y="3800504"/>
                <a:chExt cx="31468" cy="26898"/>
              </a:xfrm>
            </p:grpSpPr>
            <p:sp>
              <p:nvSpPr>
                <p:cNvPr id="4528" name="Google Shape;4528;p68"/>
                <p:cNvSpPr/>
                <p:nvPr/>
              </p:nvSpPr>
              <p:spPr>
                <a:xfrm>
                  <a:off x="4923290" y="3800504"/>
                  <a:ext cx="31468" cy="26898"/>
                </a:xfrm>
                <a:custGeom>
                  <a:avLst/>
                  <a:gdLst/>
                  <a:ahLst/>
                  <a:cxnLst/>
                  <a:rect l="l" t="t" r="r" b="b"/>
                  <a:pathLst>
                    <a:path w="4001" h="3420" extrusionOk="0">
                      <a:moveTo>
                        <a:pt x="2276" y="1"/>
                      </a:moveTo>
                      <a:cubicBezTo>
                        <a:pt x="1855" y="1"/>
                        <a:pt x="1426" y="156"/>
                        <a:pt x="1077" y="505"/>
                      </a:cubicBezTo>
                      <a:cubicBezTo>
                        <a:pt x="1" y="1581"/>
                        <a:pt x="763" y="3420"/>
                        <a:pt x="2287" y="3420"/>
                      </a:cubicBezTo>
                      <a:cubicBezTo>
                        <a:pt x="3231" y="3420"/>
                        <a:pt x="3993" y="2658"/>
                        <a:pt x="3993" y="1714"/>
                      </a:cubicBezTo>
                      <a:cubicBezTo>
                        <a:pt x="4001" y="683"/>
                        <a:pt x="3156"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68"/>
                <p:cNvSpPr/>
                <p:nvPr/>
              </p:nvSpPr>
              <p:spPr>
                <a:xfrm>
                  <a:off x="4937470" y="3810178"/>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0" name="Google Shape;4530;p68"/>
              <p:cNvGrpSpPr/>
              <p:nvPr/>
            </p:nvGrpSpPr>
            <p:grpSpPr>
              <a:xfrm>
                <a:off x="5108534" y="3650943"/>
                <a:ext cx="31405" cy="26993"/>
                <a:chOff x="5108534" y="3650943"/>
                <a:chExt cx="31405" cy="26993"/>
              </a:xfrm>
            </p:grpSpPr>
            <p:sp>
              <p:nvSpPr>
                <p:cNvPr id="4531" name="Google Shape;4531;p68"/>
                <p:cNvSpPr/>
                <p:nvPr/>
              </p:nvSpPr>
              <p:spPr>
                <a:xfrm>
                  <a:off x="5108534" y="3650943"/>
                  <a:ext cx="31405" cy="26993"/>
                </a:xfrm>
                <a:custGeom>
                  <a:avLst/>
                  <a:gdLst/>
                  <a:ahLst/>
                  <a:cxnLst/>
                  <a:rect l="l" t="t" r="r" b="b"/>
                  <a:pathLst>
                    <a:path w="3993" h="3432" extrusionOk="0">
                      <a:moveTo>
                        <a:pt x="2272" y="1"/>
                      </a:moveTo>
                      <a:cubicBezTo>
                        <a:pt x="1853" y="1"/>
                        <a:pt x="1425" y="156"/>
                        <a:pt x="1077" y="505"/>
                      </a:cubicBezTo>
                      <a:cubicBezTo>
                        <a:pt x="0" y="1581"/>
                        <a:pt x="762" y="3432"/>
                        <a:pt x="2286" y="3432"/>
                      </a:cubicBezTo>
                      <a:cubicBezTo>
                        <a:pt x="3230" y="3432"/>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68"/>
                <p:cNvSpPr/>
                <p:nvPr/>
              </p:nvSpPr>
              <p:spPr>
                <a:xfrm>
                  <a:off x="5122707" y="3660617"/>
                  <a:ext cx="7621" cy="7621"/>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3" name="Google Shape;4533;p68"/>
              <p:cNvGrpSpPr/>
              <p:nvPr/>
            </p:nvGrpSpPr>
            <p:grpSpPr>
              <a:xfrm>
                <a:off x="5119380" y="3760739"/>
                <a:ext cx="31499" cy="26993"/>
                <a:chOff x="5119380" y="3760739"/>
                <a:chExt cx="31499" cy="26993"/>
              </a:xfrm>
            </p:grpSpPr>
            <p:sp>
              <p:nvSpPr>
                <p:cNvPr id="4534" name="Google Shape;4534;p68"/>
                <p:cNvSpPr/>
                <p:nvPr/>
              </p:nvSpPr>
              <p:spPr>
                <a:xfrm>
                  <a:off x="5119380" y="3760739"/>
                  <a:ext cx="31499" cy="26993"/>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20"/>
                        <a:pt x="3992" y="2657"/>
                        <a:pt x="4004" y="1714"/>
                      </a:cubicBezTo>
                      <a:cubicBezTo>
                        <a:pt x="4004" y="683"/>
                        <a:pt x="3157" y="0"/>
                        <a:pt x="227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68"/>
                <p:cNvSpPr/>
                <p:nvPr/>
              </p:nvSpPr>
              <p:spPr>
                <a:xfrm>
                  <a:off x="5132318" y="3770405"/>
                  <a:ext cx="8856" cy="7653"/>
                </a:xfrm>
                <a:custGeom>
                  <a:avLst/>
                  <a:gdLst/>
                  <a:ahLst/>
                  <a:cxnLst/>
                  <a:rect l="l" t="t" r="r" b="b"/>
                  <a:pathLst>
                    <a:path w="1126" h="973" extrusionOk="0">
                      <a:moveTo>
                        <a:pt x="641" y="1"/>
                      </a:moveTo>
                      <a:cubicBezTo>
                        <a:pt x="206" y="1"/>
                        <a:pt x="0" y="521"/>
                        <a:pt x="303" y="824"/>
                      </a:cubicBezTo>
                      <a:cubicBezTo>
                        <a:pt x="402" y="926"/>
                        <a:pt x="524" y="972"/>
                        <a:pt x="644" y="972"/>
                      </a:cubicBezTo>
                      <a:cubicBezTo>
                        <a:pt x="890" y="972"/>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6" name="Google Shape;4536;p68"/>
              <p:cNvGrpSpPr/>
              <p:nvPr/>
            </p:nvGrpSpPr>
            <p:grpSpPr>
              <a:xfrm>
                <a:off x="5119380" y="3788235"/>
                <a:ext cx="31499" cy="26993"/>
                <a:chOff x="5119380" y="3788235"/>
                <a:chExt cx="31499" cy="26993"/>
              </a:xfrm>
            </p:grpSpPr>
            <p:sp>
              <p:nvSpPr>
                <p:cNvPr id="4537" name="Google Shape;4537;p68"/>
                <p:cNvSpPr/>
                <p:nvPr/>
              </p:nvSpPr>
              <p:spPr>
                <a:xfrm>
                  <a:off x="5119380" y="3788235"/>
                  <a:ext cx="31499" cy="26993"/>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19"/>
                        <a:pt x="3992" y="2657"/>
                        <a:pt x="4004" y="1714"/>
                      </a:cubicBezTo>
                      <a:cubicBezTo>
                        <a:pt x="4004" y="683"/>
                        <a:pt x="3157" y="0"/>
                        <a:pt x="227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68"/>
                <p:cNvSpPr/>
                <p:nvPr/>
              </p:nvSpPr>
              <p:spPr>
                <a:xfrm>
                  <a:off x="5132318" y="3797901"/>
                  <a:ext cx="8856" cy="7605"/>
                </a:xfrm>
                <a:custGeom>
                  <a:avLst/>
                  <a:gdLst/>
                  <a:ahLst/>
                  <a:cxnLst/>
                  <a:rect l="l" t="t" r="r" b="b"/>
                  <a:pathLst>
                    <a:path w="1126" h="967" extrusionOk="0">
                      <a:moveTo>
                        <a:pt x="641" y="1"/>
                      </a:moveTo>
                      <a:cubicBezTo>
                        <a:pt x="206" y="1"/>
                        <a:pt x="0" y="521"/>
                        <a:pt x="303" y="824"/>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9" name="Google Shape;4539;p68"/>
              <p:cNvGrpSpPr/>
              <p:nvPr/>
            </p:nvGrpSpPr>
            <p:grpSpPr>
              <a:xfrm>
                <a:off x="5158005" y="3875284"/>
                <a:ext cx="31405" cy="27001"/>
                <a:chOff x="5158005" y="3875284"/>
                <a:chExt cx="31405" cy="27001"/>
              </a:xfrm>
            </p:grpSpPr>
            <p:sp>
              <p:nvSpPr>
                <p:cNvPr id="4540" name="Google Shape;4540;p68"/>
                <p:cNvSpPr/>
                <p:nvPr/>
              </p:nvSpPr>
              <p:spPr>
                <a:xfrm>
                  <a:off x="5158005" y="3875284"/>
                  <a:ext cx="31405" cy="27001"/>
                </a:xfrm>
                <a:custGeom>
                  <a:avLst/>
                  <a:gdLst/>
                  <a:ahLst/>
                  <a:cxnLst/>
                  <a:rect l="l" t="t" r="r" b="b"/>
                  <a:pathLst>
                    <a:path w="3993" h="3433" extrusionOk="0">
                      <a:moveTo>
                        <a:pt x="2273" y="1"/>
                      </a:moveTo>
                      <a:cubicBezTo>
                        <a:pt x="1853" y="1"/>
                        <a:pt x="1425" y="157"/>
                        <a:pt x="1077" y="505"/>
                      </a:cubicBezTo>
                      <a:cubicBezTo>
                        <a:pt x="0" y="1581"/>
                        <a:pt x="763" y="3432"/>
                        <a:pt x="2287" y="3432"/>
                      </a:cubicBezTo>
                      <a:cubicBezTo>
                        <a:pt x="3230" y="3432"/>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68"/>
                <p:cNvSpPr/>
                <p:nvPr/>
              </p:nvSpPr>
              <p:spPr>
                <a:xfrm>
                  <a:off x="5170848" y="3884958"/>
                  <a:ext cx="8950" cy="7645"/>
                </a:xfrm>
                <a:custGeom>
                  <a:avLst/>
                  <a:gdLst/>
                  <a:ahLst/>
                  <a:cxnLst/>
                  <a:rect l="l" t="t" r="r" b="b"/>
                  <a:pathLst>
                    <a:path w="1138" h="972" extrusionOk="0">
                      <a:moveTo>
                        <a:pt x="654" y="0"/>
                      </a:moveTo>
                      <a:cubicBezTo>
                        <a:pt x="218" y="0"/>
                        <a:pt x="1" y="521"/>
                        <a:pt x="303" y="823"/>
                      </a:cubicBezTo>
                      <a:cubicBezTo>
                        <a:pt x="406" y="926"/>
                        <a:pt x="531" y="972"/>
                        <a:pt x="652" y="972"/>
                      </a:cubicBezTo>
                      <a:cubicBezTo>
                        <a:pt x="902" y="972"/>
                        <a:pt x="1138"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2" name="Google Shape;4542;p68"/>
              <p:cNvGrpSpPr/>
              <p:nvPr/>
            </p:nvGrpSpPr>
            <p:grpSpPr>
              <a:xfrm>
                <a:off x="5233163" y="3764545"/>
                <a:ext cx="31499" cy="26898"/>
                <a:chOff x="5233163" y="3764545"/>
                <a:chExt cx="31499" cy="26898"/>
              </a:xfrm>
            </p:grpSpPr>
            <p:sp>
              <p:nvSpPr>
                <p:cNvPr id="4543" name="Google Shape;4543;p68"/>
                <p:cNvSpPr/>
                <p:nvPr/>
              </p:nvSpPr>
              <p:spPr>
                <a:xfrm>
                  <a:off x="5233163" y="3764545"/>
                  <a:ext cx="31499" cy="26898"/>
                </a:xfrm>
                <a:custGeom>
                  <a:avLst/>
                  <a:gdLst/>
                  <a:ahLst/>
                  <a:cxnLst/>
                  <a:rect l="l" t="t" r="r" b="b"/>
                  <a:pathLst>
                    <a:path w="4005" h="3420" extrusionOk="0">
                      <a:moveTo>
                        <a:pt x="2276" y="0"/>
                      </a:moveTo>
                      <a:cubicBezTo>
                        <a:pt x="1855" y="0"/>
                        <a:pt x="1426" y="156"/>
                        <a:pt x="1078" y="504"/>
                      </a:cubicBezTo>
                      <a:cubicBezTo>
                        <a:pt x="1" y="1581"/>
                        <a:pt x="763" y="3419"/>
                        <a:pt x="2287" y="3419"/>
                      </a:cubicBezTo>
                      <a:cubicBezTo>
                        <a:pt x="3231" y="3419"/>
                        <a:pt x="4005" y="2657"/>
                        <a:pt x="4005" y="1714"/>
                      </a:cubicBezTo>
                      <a:cubicBezTo>
                        <a:pt x="4005" y="682"/>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68"/>
                <p:cNvSpPr/>
                <p:nvPr/>
              </p:nvSpPr>
              <p:spPr>
                <a:xfrm>
                  <a:off x="5246108" y="3774211"/>
                  <a:ext cx="8856" cy="7590"/>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5" name="Google Shape;4545;p68"/>
              <p:cNvGrpSpPr/>
              <p:nvPr/>
            </p:nvGrpSpPr>
            <p:grpSpPr>
              <a:xfrm>
                <a:off x="5276168" y="3805545"/>
                <a:ext cx="31499" cy="26906"/>
                <a:chOff x="5276168" y="3805545"/>
                <a:chExt cx="31499" cy="26906"/>
              </a:xfrm>
            </p:grpSpPr>
            <p:sp>
              <p:nvSpPr>
                <p:cNvPr id="4546" name="Google Shape;4546;p68"/>
                <p:cNvSpPr/>
                <p:nvPr/>
              </p:nvSpPr>
              <p:spPr>
                <a:xfrm>
                  <a:off x="5276168" y="3805545"/>
                  <a:ext cx="31499" cy="26906"/>
                </a:xfrm>
                <a:custGeom>
                  <a:avLst/>
                  <a:gdLst/>
                  <a:ahLst/>
                  <a:cxnLst/>
                  <a:rect l="l" t="t" r="r" b="b"/>
                  <a:pathLst>
                    <a:path w="4005" h="3421" extrusionOk="0">
                      <a:moveTo>
                        <a:pt x="2281" y="1"/>
                      </a:moveTo>
                      <a:cubicBezTo>
                        <a:pt x="1860" y="1"/>
                        <a:pt x="1429" y="157"/>
                        <a:pt x="1077" y="505"/>
                      </a:cubicBezTo>
                      <a:cubicBezTo>
                        <a:pt x="1" y="1581"/>
                        <a:pt x="763" y="3420"/>
                        <a:pt x="2287" y="3420"/>
                      </a:cubicBezTo>
                      <a:cubicBezTo>
                        <a:pt x="3231" y="3420"/>
                        <a:pt x="4005" y="2658"/>
                        <a:pt x="4005" y="1714"/>
                      </a:cubicBezTo>
                      <a:cubicBezTo>
                        <a:pt x="4005" y="683"/>
                        <a:pt x="3163" y="1"/>
                        <a:pt x="228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68"/>
                <p:cNvSpPr/>
                <p:nvPr/>
              </p:nvSpPr>
              <p:spPr>
                <a:xfrm>
                  <a:off x="5289106" y="3815219"/>
                  <a:ext cx="8856" cy="7605"/>
                </a:xfrm>
                <a:custGeom>
                  <a:avLst/>
                  <a:gdLst/>
                  <a:ahLst/>
                  <a:cxnLst/>
                  <a:rect l="l" t="t" r="r" b="b"/>
                  <a:pathLst>
                    <a:path w="1126" h="967" extrusionOk="0">
                      <a:moveTo>
                        <a:pt x="642" y="1"/>
                      </a:moveTo>
                      <a:cubicBezTo>
                        <a:pt x="219" y="1"/>
                        <a:pt x="1" y="521"/>
                        <a:pt x="303" y="823"/>
                      </a:cubicBezTo>
                      <a:cubicBezTo>
                        <a:pt x="402" y="922"/>
                        <a:pt x="524" y="967"/>
                        <a:pt x="644" y="967"/>
                      </a:cubicBezTo>
                      <a:cubicBezTo>
                        <a:pt x="890" y="967"/>
                        <a:pt x="1126" y="778"/>
                        <a:pt x="1126" y="484"/>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8" name="Google Shape;4548;p68"/>
              <p:cNvGrpSpPr/>
              <p:nvPr/>
            </p:nvGrpSpPr>
            <p:grpSpPr>
              <a:xfrm>
                <a:off x="5294053" y="3851933"/>
                <a:ext cx="31405" cy="26945"/>
                <a:chOff x="5294053" y="3851933"/>
                <a:chExt cx="31405" cy="26945"/>
              </a:xfrm>
            </p:grpSpPr>
            <p:sp>
              <p:nvSpPr>
                <p:cNvPr id="4549" name="Google Shape;4549;p68"/>
                <p:cNvSpPr/>
                <p:nvPr/>
              </p:nvSpPr>
              <p:spPr>
                <a:xfrm>
                  <a:off x="5294053" y="3851933"/>
                  <a:ext cx="31405" cy="26945"/>
                </a:xfrm>
                <a:custGeom>
                  <a:avLst/>
                  <a:gdLst/>
                  <a:ahLst/>
                  <a:cxnLst/>
                  <a:rect l="l" t="t" r="r" b="b"/>
                  <a:pathLst>
                    <a:path w="3993" h="3426" extrusionOk="0">
                      <a:moveTo>
                        <a:pt x="2273" y="1"/>
                      </a:moveTo>
                      <a:cubicBezTo>
                        <a:pt x="1854" y="1"/>
                        <a:pt x="1426" y="158"/>
                        <a:pt x="1077" y="510"/>
                      </a:cubicBezTo>
                      <a:cubicBezTo>
                        <a:pt x="1" y="1587"/>
                        <a:pt x="763" y="3425"/>
                        <a:pt x="2287" y="3425"/>
                      </a:cubicBezTo>
                      <a:cubicBezTo>
                        <a:pt x="3231" y="3425"/>
                        <a:pt x="3993" y="2663"/>
                        <a:pt x="3993" y="1720"/>
                      </a:cubicBezTo>
                      <a:cubicBezTo>
                        <a:pt x="3993" y="688"/>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68"/>
                <p:cNvSpPr/>
                <p:nvPr/>
              </p:nvSpPr>
              <p:spPr>
                <a:xfrm>
                  <a:off x="5308234" y="3861552"/>
                  <a:ext cx="7621" cy="7621"/>
                </a:xfrm>
                <a:custGeom>
                  <a:avLst/>
                  <a:gdLst/>
                  <a:ahLst/>
                  <a:cxnLst/>
                  <a:rect l="l" t="t" r="r" b="b"/>
                  <a:pathLst>
                    <a:path w="969" h="969" extrusionOk="0">
                      <a:moveTo>
                        <a:pt x="484" y="1"/>
                      </a:moveTo>
                      <a:cubicBezTo>
                        <a:pt x="218" y="1"/>
                        <a:pt x="0" y="218"/>
                        <a:pt x="0" y="485"/>
                      </a:cubicBezTo>
                      <a:cubicBezTo>
                        <a:pt x="0" y="763"/>
                        <a:pt x="218" y="968"/>
                        <a:pt x="484" y="968"/>
                      </a:cubicBezTo>
                      <a:cubicBezTo>
                        <a:pt x="750" y="968"/>
                        <a:pt x="968" y="763"/>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1" name="Google Shape;4551;p68"/>
              <p:cNvGrpSpPr/>
              <p:nvPr/>
            </p:nvGrpSpPr>
            <p:grpSpPr>
              <a:xfrm>
                <a:off x="5341723" y="3851902"/>
                <a:ext cx="31405" cy="26977"/>
                <a:chOff x="5341723" y="3851902"/>
                <a:chExt cx="31405" cy="26977"/>
              </a:xfrm>
            </p:grpSpPr>
            <p:sp>
              <p:nvSpPr>
                <p:cNvPr id="4552" name="Google Shape;4552;p68"/>
                <p:cNvSpPr/>
                <p:nvPr/>
              </p:nvSpPr>
              <p:spPr>
                <a:xfrm>
                  <a:off x="5341723" y="3851902"/>
                  <a:ext cx="31405" cy="26977"/>
                </a:xfrm>
                <a:custGeom>
                  <a:avLst/>
                  <a:gdLst/>
                  <a:ahLst/>
                  <a:cxnLst/>
                  <a:rect l="l" t="t" r="r" b="b"/>
                  <a:pathLst>
                    <a:path w="3993" h="3430" extrusionOk="0">
                      <a:moveTo>
                        <a:pt x="2266" y="1"/>
                      </a:moveTo>
                      <a:cubicBezTo>
                        <a:pt x="1848" y="1"/>
                        <a:pt x="1423" y="156"/>
                        <a:pt x="1077" y="502"/>
                      </a:cubicBezTo>
                      <a:cubicBezTo>
                        <a:pt x="0" y="1578"/>
                        <a:pt x="762" y="3429"/>
                        <a:pt x="2287" y="3429"/>
                      </a:cubicBezTo>
                      <a:cubicBezTo>
                        <a:pt x="3230" y="3429"/>
                        <a:pt x="3992" y="2667"/>
                        <a:pt x="3992" y="1724"/>
                      </a:cubicBezTo>
                      <a:cubicBezTo>
                        <a:pt x="3992" y="690"/>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68"/>
                <p:cNvSpPr/>
                <p:nvPr/>
              </p:nvSpPr>
              <p:spPr>
                <a:xfrm>
                  <a:off x="5354567" y="3861647"/>
                  <a:ext cx="8950" cy="7590"/>
                </a:xfrm>
                <a:custGeom>
                  <a:avLst/>
                  <a:gdLst/>
                  <a:ahLst/>
                  <a:cxnLst/>
                  <a:rect l="l" t="t" r="r" b="b"/>
                  <a:pathLst>
                    <a:path w="1138" h="965" extrusionOk="0">
                      <a:moveTo>
                        <a:pt x="654" y="1"/>
                      </a:moveTo>
                      <a:cubicBezTo>
                        <a:pt x="218" y="1"/>
                        <a:pt x="0" y="521"/>
                        <a:pt x="303" y="823"/>
                      </a:cubicBezTo>
                      <a:cubicBezTo>
                        <a:pt x="404" y="921"/>
                        <a:pt x="527" y="964"/>
                        <a:pt x="646" y="964"/>
                      </a:cubicBezTo>
                      <a:cubicBezTo>
                        <a:pt x="898" y="964"/>
                        <a:pt x="1138" y="772"/>
                        <a:pt x="1138" y="485"/>
                      </a:cubicBezTo>
                      <a:cubicBezTo>
                        <a:pt x="1138" y="206"/>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4" name="Google Shape;4554;p68"/>
              <p:cNvGrpSpPr/>
              <p:nvPr/>
            </p:nvGrpSpPr>
            <p:grpSpPr>
              <a:xfrm>
                <a:off x="5054871" y="3507855"/>
                <a:ext cx="31405" cy="26993"/>
                <a:chOff x="5054871" y="3507855"/>
                <a:chExt cx="31405" cy="26993"/>
              </a:xfrm>
            </p:grpSpPr>
            <p:sp>
              <p:nvSpPr>
                <p:cNvPr id="4555" name="Google Shape;4555;p68"/>
                <p:cNvSpPr/>
                <p:nvPr/>
              </p:nvSpPr>
              <p:spPr>
                <a:xfrm>
                  <a:off x="5054871" y="3507855"/>
                  <a:ext cx="31405" cy="26993"/>
                </a:xfrm>
                <a:custGeom>
                  <a:avLst/>
                  <a:gdLst/>
                  <a:ahLst/>
                  <a:cxnLst/>
                  <a:rect l="l" t="t" r="r" b="b"/>
                  <a:pathLst>
                    <a:path w="3993" h="3432" extrusionOk="0">
                      <a:moveTo>
                        <a:pt x="2273" y="0"/>
                      </a:moveTo>
                      <a:cubicBezTo>
                        <a:pt x="1853" y="0"/>
                        <a:pt x="1425" y="156"/>
                        <a:pt x="1077" y="504"/>
                      </a:cubicBezTo>
                      <a:cubicBezTo>
                        <a:pt x="1" y="1581"/>
                        <a:pt x="763" y="3431"/>
                        <a:pt x="2287" y="3431"/>
                      </a:cubicBezTo>
                      <a:cubicBezTo>
                        <a:pt x="3230" y="3431"/>
                        <a:pt x="3993" y="2657"/>
                        <a:pt x="3993" y="1714"/>
                      </a:cubicBezTo>
                      <a:cubicBezTo>
                        <a:pt x="3993" y="682"/>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68"/>
                <p:cNvSpPr/>
                <p:nvPr/>
              </p:nvSpPr>
              <p:spPr>
                <a:xfrm>
                  <a:off x="5067715" y="3517521"/>
                  <a:ext cx="8950" cy="7605"/>
                </a:xfrm>
                <a:custGeom>
                  <a:avLst/>
                  <a:gdLst/>
                  <a:ahLst/>
                  <a:cxnLst/>
                  <a:rect l="l" t="t" r="r" b="b"/>
                  <a:pathLst>
                    <a:path w="1138" h="967" extrusionOk="0">
                      <a:moveTo>
                        <a:pt x="654" y="1"/>
                      </a:moveTo>
                      <a:cubicBezTo>
                        <a:pt x="218" y="1"/>
                        <a:pt x="1" y="521"/>
                        <a:pt x="315" y="823"/>
                      </a:cubicBezTo>
                      <a:cubicBezTo>
                        <a:pt x="414" y="922"/>
                        <a:pt x="536" y="967"/>
                        <a:pt x="656" y="967"/>
                      </a:cubicBezTo>
                      <a:cubicBezTo>
                        <a:pt x="902" y="967"/>
                        <a:pt x="1138" y="778"/>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7" name="Google Shape;4557;p68"/>
              <p:cNvGrpSpPr/>
              <p:nvPr/>
            </p:nvGrpSpPr>
            <p:grpSpPr>
              <a:xfrm>
                <a:off x="4876579" y="3675325"/>
                <a:ext cx="31405" cy="26969"/>
                <a:chOff x="4876579" y="3675325"/>
                <a:chExt cx="31405" cy="26969"/>
              </a:xfrm>
            </p:grpSpPr>
            <p:sp>
              <p:nvSpPr>
                <p:cNvPr id="4558" name="Google Shape;4558;p68"/>
                <p:cNvSpPr/>
                <p:nvPr/>
              </p:nvSpPr>
              <p:spPr>
                <a:xfrm>
                  <a:off x="4876579" y="3675325"/>
                  <a:ext cx="31405" cy="26969"/>
                </a:xfrm>
                <a:custGeom>
                  <a:avLst/>
                  <a:gdLst/>
                  <a:ahLst/>
                  <a:cxnLst/>
                  <a:rect l="l" t="t" r="r" b="b"/>
                  <a:pathLst>
                    <a:path w="3993" h="3429" extrusionOk="0">
                      <a:moveTo>
                        <a:pt x="2266" y="0"/>
                      </a:moveTo>
                      <a:cubicBezTo>
                        <a:pt x="1848" y="0"/>
                        <a:pt x="1423" y="155"/>
                        <a:pt x="1077" y="501"/>
                      </a:cubicBezTo>
                      <a:cubicBezTo>
                        <a:pt x="0" y="1578"/>
                        <a:pt x="762" y="3429"/>
                        <a:pt x="2287" y="3429"/>
                      </a:cubicBezTo>
                      <a:cubicBezTo>
                        <a:pt x="3230" y="3429"/>
                        <a:pt x="3992" y="2667"/>
                        <a:pt x="3992" y="1723"/>
                      </a:cubicBezTo>
                      <a:cubicBezTo>
                        <a:pt x="3992" y="689"/>
                        <a:pt x="3146" y="0"/>
                        <a:pt x="226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68"/>
                <p:cNvSpPr/>
                <p:nvPr/>
              </p:nvSpPr>
              <p:spPr>
                <a:xfrm>
                  <a:off x="4889517" y="3684975"/>
                  <a:ext cx="8856" cy="7676"/>
                </a:xfrm>
                <a:custGeom>
                  <a:avLst/>
                  <a:gdLst/>
                  <a:ahLst/>
                  <a:cxnLst/>
                  <a:rect l="l" t="t" r="r" b="b"/>
                  <a:pathLst>
                    <a:path w="1126" h="976" extrusionOk="0">
                      <a:moveTo>
                        <a:pt x="642" y="0"/>
                      </a:moveTo>
                      <a:cubicBezTo>
                        <a:pt x="218" y="12"/>
                        <a:pt x="0" y="520"/>
                        <a:pt x="303" y="835"/>
                      </a:cubicBezTo>
                      <a:cubicBezTo>
                        <a:pt x="400" y="932"/>
                        <a:pt x="520" y="976"/>
                        <a:pt x="638" y="976"/>
                      </a:cubicBezTo>
                      <a:cubicBezTo>
                        <a:pt x="886" y="976"/>
                        <a:pt x="1125" y="783"/>
                        <a:pt x="1125" y="496"/>
                      </a:cubicBezTo>
                      <a:cubicBezTo>
                        <a:pt x="1125"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0" name="Google Shape;4560;p68"/>
              <p:cNvGrpSpPr/>
              <p:nvPr/>
            </p:nvGrpSpPr>
            <p:grpSpPr>
              <a:xfrm>
                <a:off x="4842233" y="3688333"/>
                <a:ext cx="31405" cy="26993"/>
                <a:chOff x="4842233" y="3688333"/>
                <a:chExt cx="31405" cy="26993"/>
              </a:xfrm>
            </p:grpSpPr>
            <p:sp>
              <p:nvSpPr>
                <p:cNvPr id="4561" name="Google Shape;4561;p68"/>
                <p:cNvSpPr/>
                <p:nvPr/>
              </p:nvSpPr>
              <p:spPr>
                <a:xfrm>
                  <a:off x="4842233" y="3688333"/>
                  <a:ext cx="31405" cy="26993"/>
                </a:xfrm>
                <a:custGeom>
                  <a:avLst/>
                  <a:gdLst/>
                  <a:ahLst/>
                  <a:cxnLst/>
                  <a:rect l="l" t="t" r="r" b="b"/>
                  <a:pathLst>
                    <a:path w="3993" h="3432" extrusionOk="0">
                      <a:moveTo>
                        <a:pt x="2273" y="1"/>
                      </a:moveTo>
                      <a:cubicBezTo>
                        <a:pt x="1853" y="1"/>
                        <a:pt x="1425" y="156"/>
                        <a:pt x="1077" y="505"/>
                      </a:cubicBezTo>
                      <a:cubicBezTo>
                        <a:pt x="0" y="1581"/>
                        <a:pt x="762" y="3420"/>
                        <a:pt x="2287" y="3432"/>
                      </a:cubicBezTo>
                      <a:cubicBezTo>
                        <a:pt x="3230" y="3432"/>
                        <a:pt x="3992" y="2658"/>
                        <a:pt x="3992" y="1714"/>
                      </a:cubicBezTo>
                      <a:cubicBezTo>
                        <a:pt x="3992" y="683"/>
                        <a:pt x="3150"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68"/>
                <p:cNvSpPr/>
                <p:nvPr/>
              </p:nvSpPr>
              <p:spPr>
                <a:xfrm>
                  <a:off x="4855076" y="3698094"/>
                  <a:ext cx="8856" cy="7590"/>
                </a:xfrm>
                <a:custGeom>
                  <a:avLst/>
                  <a:gdLst/>
                  <a:ahLst/>
                  <a:cxnLst/>
                  <a:rect l="l" t="t" r="r" b="b"/>
                  <a:pathLst>
                    <a:path w="1126" h="965" extrusionOk="0">
                      <a:moveTo>
                        <a:pt x="664" y="1"/>
                      </a:moveTo>
                      <a:cubicBezTo>
                        <a:pt x="656" y="1"/>
                        <a:pt x="649" y="1"/>
                        <a:pt x="641" y="1"/>
                      </a:cubicBezTo>
                      <a:cubicBezTo>
                        <a:pt x="218" y="1"/>
                        <a:pt x="0" y="522"/>
                        <a:pt x="303" y="824"/>
                      </a:cubicBezTo>
                      <a:cubicBezTo>
                        <a:pt x="400" y="921"/>
                        <a:pt x="520" y="965"/>
                        <a:pt x="638" y="965"/>
                      </a:cubicBezTo>
                      <a:cubicBezTo>
                        <a:pt x="886" y="965"/>
                        <a:pt x="1125" y="772"/>
                        <a:pt x="1125" y="485"/>
                      </a:cubicBezTo>
                      <a:cubicBezTo>
                        <a:pt x="1125" y="215"/>
                        <a:pt x="931" y="1"/>
                        <a:pt x="66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3" name="Google Shape;4563;p68"/>
              <p:cNvGrpSpPr/>
              <p:nvPr/>
            </p:nvGrpSpPr>
            <p:grpSpPr>
              <a:xfrm>
                <a:off x="5187876" y="3608032"/>
                <a:ext cx="31405" cy="27001"/>
                <a:chOff x="5187876" y="3608032"/>
                <a:chExt cx="31405" cy="27001"/>
              </a:xfrm>
            </p:grpSpPr>
            <p:sp>
              <p:nvSpPr>
                <p:cNvPr id="4564" name="Google Shape;4564;p68"/>
                <p:cNvSpPr/>
                <p:nvPr/>
              </p:nvSpPr>
              <p:spPr>
                <a:xfrm>
                  <a:off x="5187876" y="3608032"/>
                  <a:ext cx="31405" cy="27001"/>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20"/>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68"/>
                <p:cNvSpPr/>
                <p:nvPr/>
              </p:nvSpPr>
              <p:spPr>
                <a:xfrm>
                  <a:off x="5202057" y="3617706"/>
                  <a:ext cx="7621" cy="7621"/>
                </a:xfrm>
                <a:custGeom>
                  <a:avLst/>
                  <a:gdLst/>
                  <a:ahLst/>
                  <a:cxnLst/>
                  <a:rect l="l" t="t" r="r" b="b"/>
                  <a:pathLst>
                    <a:path w="969"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6" name="Google Shape;4566;p68"/>
              <p:cNvSpPr/>
              <p:nvPr/>
            </p:nvSpPr>
            <p:spPr>
              <a:xfrm>
                <a:off x="5142589" y="3410030"/>
                <a:ext cx="42542" cy="36525"/>
              </a:xfrm>
              <a:custGeom>
                <a:avLst/>
                <a:gdLst/>
                <a:ahLst/>
                <a:cxnLst/>
                <a:rect l="l" t="t" r="r" b="b"/>
                <a:pathLst>
                  <a:path w="5409" h="4644" extrusionOk="0">
                    <a:moveTo>
                      <a:pt x="3085" y="1"/>
                    </a:moveTo>
                    <a:cubicBezTo>
                      <a:pt x="2516" y="1"/>
                      <a:pt x="1935" y="213"/>
                      <a:pt x="1465" y="688"/>
                    </a:cubicBezTo>
                    <a:cubicBezTo>
                      <a:pt x="1" y="2140"/>
                      <a:pt x="1029" y="4632"/>
                      <a:pt x="3098" y="4644"/>
                    </a:cubicBezTo>
                    <a:cubicBezTo>
                      <a:pt x="4380" y="4632"/>
                      <a:pt x="5408" y="3603"/>
                      <a:pt x="5408" y="2321"/>
                    </a:cubicBezTo>
                    <a:cubicBezTo>
                      <a:pt x="5408" y="923"/>
                      <a:pt x="4270" y="1"/>
                      <a:pt x="30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68"/>
              <p:cNvSpPr/>
              <p:nvPr/>
            </p:nvSpPr>
            <p:spPr>
              <a:xfrm>
                <a:off x="5158382" y="3419720"/>
                <a:ext cx="17138" cy="17130"/>
              </a:xfrm>
              <a:custGeom>
                <a:avLst/>
                <a:gdLst/>
                <a:ahLst/>
                <a:cxnLst/>
                <a:rect l="l" t="t" r="r" b="b"/>
                <a:pathLst>
                  <a:path w="2179" h="2178" extrusionOk="0">
                    <a:moveTo>
                      <a:pt x="1090" y="0"/>
                    </a:moveTo>
                    <a:cubicBezTo>
                      <a:pt x="485" y="0"/>
                      <a:pt x="1" y="484"/>
                      <a:pt x="1" y="1089"/>
                    </a:cubicBezTo>
                    <a:cubicBezTo>
                      <a:pt x="1" y="1694"/>
                      <a:pt x="485" y="2178"/>
                      <a:pt x="1090" y="2178"/>
                    </a:cubicBezTo>
                    <a:cubicBezTo>
                      <a:pt x="1694" y="2178"/>
                      <a:pt x="2178" y="1694"/>
                      <a:pt x="2178" y="1089"/>
                    </a:cubicBezTo>
                    <a:cubicBezTo>
                      <a:pt x="2178" y="484"/>
                      <a:pt x="1694" y="0"/>
                      <a:pt x="109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8" name="Google Shape;4568;p68"/>
              <p:cNvGrpSpPr/>
              <p:nvPr/>
            </p:nvGrpSpPr>
            <p:grpSpPr>
              <a:xfrm>
                <a:off x="5269224" y="3304167"/>
                <a:ext cx="40253" cy="34402"/>
                <a:chOff x="5269224" y="3304167"/>
                <a:chExt cx="40253" cy="34402"/>
              </a:xfrm>
            </p:grpSpPr>
            <p:sp>
              <p:nvSpPr>
                <p:cNvPr id="4569" name="Google Shape;4569;p68"/>
                <p:cNvSpPr/>
                <p:nvPr/>
              </p:nvSpPr>
              <p:spPr>
                <a:xfrm>
                  <a:off x="5269224" y="3304167"/>
                  <a:ext cx="40253" cy="34402"/>
                </a:xfrm>
                <a:custGeom>
                  <a:avLst/>
                  <a:gdLst/>
                  <a:ahLst/>
                  <a:cxnLst/>
                  <a:rect l="l" t="t" r="r" b="b"/>
                  <a:pathLst>
                    <a:path w="5118" h="4374" extrusionOk="0">
                      <a:moveTo>
                        <a:pt x="2915" y="0"/>
                      </a:moveTo>
                      <a:cubicBezTo>
                        <a:pt x="2376" y="0"/>
                        <a:pt x="1827" y="201"/>
                        <a:pt x="1380" y="648"/>
                      </a:cubicBezTo>
                      <a:cubicBezTo>
                        <a:pt x="1" y="2015"/>
                        <a:pt x="980" y="4374"/>
                        <a:pt x="2928" y="4374"/>
                      </a:cubicBezTo>
                      <a:cubicBezTo>
                        <a:pt x="4126" y="4374"/>
                        <a:pt x="5105" y="3394"/>
                        <a:pt x="5118" y="2184"/>
                      </a:cubicBezTo>
                      <a:cubicBezTo>
                        <a:pt x="5109" y="869"/>
                        <a:pt x="4036" y="0"/>
                        <a:pt x="291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68"/>
                <p:cNvSpPr/>
                <p:nvPr/>
              </p:nvSpPr>
              <p:spPr>
                <a:xfrm>
                  <a:off x="5284639" y="3313826"/>
                  <a:ext cx="15132" cy="15140"/>
                </a:xfrm>
                <a:custGeom>
                  <a:avLst/>
                  <a:gdLst/>
                  <a:ahLst/>
                  <a:cxnLst/>
                  <a:rect l="l" t="t" r="r" b="b"/>
                  <a:pathLst>
                    <a:path w="1924" h="1925" extrusionOk="0">
                      <a:moveTo>
                        <a:pt x="968" y="1"/>
                      </a:moveTo>
                      <a:cubicBezTo>
                        <a:pt x="436" y="1"/>
                        <a:pt x="0" y="436"/>
                        <a:pt x="0" y="956"/>
                      </a:cubicBezTo>
                      <a:cubicBezTo>
                        <a:pt x="0" y="1489"/>
                        <a:pt x="436" y="1924"/>
                        <a:pt x="968" y="1924"/>
                      </a:cubicBezTo>
                      <a:cubicBezTo>
                        <a:pt x="1500" y="1924"/>
                        <a:pt x="1924" y="1489"/>
                        <a:pt x="1924" y="956"/>
                      </a:cubicBezTo>
                      <a:cubicBezTo>
                        <a:pt x="1924" y="436"/>
                        <a:pt x="1500" y="1"/>
                        <a:pt x="96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1" name="Google Shape;4571;p68"/>
              <p:cNvGrpSpPr/>
              <p:nvPr/>
            </p:nvGrpSpPr>
            <p:grpSpPr>
              <a:xfrm>
                <a:off x="5327354" y="3476615"/>
                <a:ext cx="49864" cy="42723"/>
                <a:chOff x="5327354" y="3476615"/>
                <a:chExt cx="49864" cy="42723"/>
              </a:xfrm>
            </p:grpSpPr>
            <p:sp>
              <p:nvSpPr>
                <p:cNvPr id="4572" name="Google Shape;4572;p68"/>
                <p:cNvSpPr/>
                <p:nvPr/>
              </p:nvSpPr>
              <p:spPr>
                <a:xfrm>
                  <a:off x="5327354" y="3476615"/>
                  <a:ext cx="49864" cy="42723"/>
                </a:xfrm>
                <a:custGeom>
                  <a:avLst/>
                  <a:gdLst/>
                  <a:ahLst/>
                  <a:cxnLst/>
                  <a:rect l="l" t="t" r="r" b="b"/>
                  <a:pathLst>
                    <a:path w="6340" h="5432" extrusionOk="0">
                      <a:moveTo>
                        <a:pt x="3602" y="1"/>
                      </a:moveTo>
                      <a:cubicBezTo>
                        <a:pt x="2936" y="1"/>
                        <a:pt x="2257" y="248"/>
                        <a:pt x="1706" y="799"/>
                      </a:cubicBezTo>
                      <a:cubicBezTo>
                        <a:pt x="1" y="2504"/>
                        <a:pt x="1210" y="5432"/>
                        <a:pt x="3630" y="5432"/>
                      </a:cubicBezTo>
                      <a:cubicBezTo>
                        <a:pt x="5118" y="5432"/>
                        <a:pt x="6339" y="4222"/>
                        <a:pt x="6339" y="2722"/>
                      </a:cubicBezTo>
                      <a:cubicBezTo>
                        <a:pt x="6339" y="1084"/>
                        <a:pt x="4998" y="1"/>
                        <a:pt x="360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68"/>
                <p:cNvSpPr/>
                <p:nvPr/>
              </p:nvSpPr>
              <p:spPr>
                <a:xfrm>
                  <a:off x="5340197" y="3486321"/>
                  <a:ext cx="27315" cy="23406"/>
                </a:xfrm>
                <a:custGeom>
                  <a:avLst/>
                  <a:gdLst/>
                  <a:ahLst/>
                  <a:cxnLst/>
                  <a:rect l="l" t="t" r="r" b="b"/>
                  <a:pathLst>
                    <a:path w="3473" h="2976" extrusionOk="0">
                      <a:moveTo>
                        <a:pt x="1985" y="0"/>
                      </a:moveTo>
                      <a:cubicBezTo>
                        <a:pt x="666" y="0"/>
                        <a:pt x="1" y="1597"/>
                        <a:pt x="944" y="2540"/>
                      </a:cubicBezTo>
                      <a:cubicBezTo>
                        <a:pt x="1245" y="2841"/>
                        <a:pt x="1614" y="2975"/>
                        <a:pt x="1977" y="2975"/>
                      </a:cubicBezTo>
                      <a:cubicBezTo>
                        <a:pt x="2739" y="2975"/>
                        <a:pt x="3473" y="2381"/>
                        <a:pt x="3473" y="1488"/>
                      </a:cubicBezTo>
                      <a:cubicBezTo>
                        <a:pt x="3473" y="665"/>
                        <a:pt x="2807" y="0"/>
                        <a:pt x="19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4" name="Google Shape;4574;p68"/>
              <p:cNvSpPr/>
              <p:nvPr/>
            </p:nvSpPr>
            <p:spPr>
              <a:xfrm>
                <a:off x="5290255" y="3703080"/>
                <a:ext cx="31397" cy="26898"/>
              </a:xfrm>
              <a:custGeom>
                <a:avLst/>
                <a:gdLst/>
                <a:ahLst/>
                <a:cxnLst/>
                <a:rect l="l" t="t" r="r" b="b"/>
                <a:pathLst>
                  <a:path w="3992" h="3420" extrusionOk="0">
                    <a:moveTo>
                      <a:pt x="2272" y="1"/>
                    </a:moveTo>
                    <a:cubicBezTo>
                      <a:pt x="1853" y="1"/>
                      <a:pt x="1425" y="156"/>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68"/>
              <p:cNvSpPr/>
              <p:nvPr/>
            </p:nvSpPr>
            <p:spPr>
              <a:xfrm>
                <a:off x="5304427" y="3712754"/>
                <a:ext cx="7621" cy="7621"/>
              </a:xfrm>
              <a:custGeom>
                <a:avLst/>
                <a:gdLst/>
                <a:ahLst/>
                <a:cxnLst/>
                <a:rect l="l" t="t" r="r" b="b"/>
                <a:pathLst>
                  <a:path w="969"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6" name="Google Shape;4576;p68"/>
              <p:cNvGrpSpPr/>
              <p:nvPr/>
            </p:nvGrpSpPr>
            <p:grpSpPr>
              <a:xfrm>
                <a:off x="5341723" y="3775957"/>
                <a:ext cx="31405" cy="26898"/>
                <a:chOff x="5341723" y="3775957"/>
                <a:chExt cx="31405" cy="26898"/>
              </a:xfrm>
            </p:grpSpPr>
            <p:sp>
              <p:nvSpPr>
                <p:cNvPr id="4577" name="Google Shape;4577;p68"/>
                <p:cNvSpPr/>
                <p:nvPr/>
              </p:nvSpPr>
              <p:spPr>
                <a:xfrm>
                  <a:off x="5341723" y="3775957"/>
                  <a:ext cx="31405" cy="26898"/>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68"/>
                <p:cNvSpPr/>
                <p:nvPr/>
              </p:nvSpPr>
              <p:spPr>
                <a:xfrm>
                  <a:off x="5354567" y="3785631"/>
                  <a:ext cx="8950" cy="7605"/>
                </a:xfrm>
                <a:custGeom>
                  <a:avLst/>
                  <a:gdLst/>
                  <a:ahLst/>
                  <a:cxnLst/>
                  <a:rect l="l" t="t" r="r" b="b"/>
                  <a:pathLst>
                    <a:path w="1138" h="967" extrusionOk="0">
                      <a:moveTo>
                        <a:pt x="654" y="0"/>
                      </a:moveTo>
                      <a:cubicBezTo>
                        <a:pt x="218" y="0"/>
                        <a:pt x="0" y="521"/>
                        <a:pt x="303" y="823"/>
                      </a:cubicBezTo>
                      <a:cubicBezTo>
                        <a:pt x="402" y="922"/>
                        <a:pt x="525" y="966"/>
                        <a:pt x="646" y="966"/>
                      </a:cubicBezTo>
                      <a:cubicBezTo>
                        <a:pt x="896" y="966"/>
                        <a:pt x="1138"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9" name="Google Shape;4579;p68"/>
              <p:cNvGrpSpPr/>
              <p:nvPr/>
            </p:nvGrpSpPr>
            <p:grpSpPr>
              <a:xfrm>
                <a:off x="5439053" y="3699274"/>
                <a:ext cx="31405" cy="26898"/>
                <a:chOff x="5439053" y="3699274"/>
                <a:chExt cx="31405" cy="26898"/>
              </a:xfrm>
            </p:grpSpPr>
            <p:sp>
              <p:nvSpPr>
                <p:cNvPr id="4580" name="Google Shape;4580;p68"/>
                <p:cNvSpPr/>
                <p:nvPr/>
              </p:nvSpPr>
              <p:spPr>
                <a:xfrm>
                  <a:off x="5439053" y="3699274"/>
                  <a:ext cx="31405" cy="26898"/>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68"/>
                <p:cNvSpPr/>
                <p:nvPr/>
              </p:nvSpPr>
              <p:spPr>
                <a:xfrm>
                  <a:off x="5453225" y="3708948"/>
                  <a:ext cx="7621" cy="7621"/>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2" name="Google Shape;4582;p68"/>
              <p:cNvGrpSpPr/>
              <p:nvPr/>
            </p:nvGrpSpPr>
            <p:grpSpPr>
              <a:xfrm>
                <a:off x="5412414" y="3622307"/>
                <a:ext cx="31499" cy="26993"/>
                <a:chOff x="5412414" y="3622307"/>
                <a:chExt cx="31499" cy="26993"/>
              </a:xfrm>
            </p:grpSpPr>
            <p:sp>
              <p:nvSpPr>
                <p:cNvPr id="4583" name="Google Shape;4583;p68"/>
                <p:cNvSpPr/>
                <p:nvPr/>
              </p:nvSpPr>
              <p:spPr>
                <a:xfrm>
                  <a:off x="5412414" y="3622307"/>
                  <a:ext cx="31499" cy="26993"/>
                </a:xfrm>
                <a:custGeom>
                  <a:avLst/>
                  <a:gdLst/>
                  <a:ahLst/>
                  <a:cxnLst/>
                  <a:rect l="l" t="t" r="r" b="b"/>
                  <a:pathLst>
                    <a:path w="4005" h="3432" extrusionOk="0">
                      <a:moveTo>
                        <a:pt x="2285" y="0"/>
                      </a:moveTo>
                      <a:cubicBezTo>
                        <a:pt x="1865" y="0"/>
                        <a:pt x="1437" y="156"/>
                        <a:pt x="1089" y="504"/>
                      </a:cubicBezTo>
                      <a:cubicBezTo>
                        <a:pt x="0" y="1581"/>
                        <a:pt x="774" y="3432"/>
                        <a:pt x="2299" y="3432"/>
                      </a:cubicBezTo>
                      <a:cubicBezTo>
                        <a:pt x="3242" y="3432"/>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68"/>
                <p:cNvSpPr/>
                <p:nvPr/>
              </p:nvSpPr>
              <p:spPr>
                <a:xfrm>
                  <a:off x="5426681" y="3632075"/>
                  <a:ext cx="7527" cy="7519"/>
                </a:xfrm>
                <a:custGeom>
                  <a:avLst/>
                  <a:gdLst/>
                  <a:ahLst/>
                  <a:cxnLst/>
                  <a:rect l="l" t="t" r="r" b="b"/>
                  <a:pathLst>
                    <a:path w="957" h="956" extrusionOk="0">
                      <a:moveTo>
                        <a:pt x="485" y="0"/>
                      </a:moveTo>
                      <a:cubicBezTo>
                        <a:pt x="206" y="0"/>
                        <a:pt x="1" y="206"/>
                        <a:pt x="1" y="472"/>
                      </a:cubicBezTo>
                      <a:cubicBezTo>
                        <a:pt x="1" y="738"/>
                        <a:pt x="206" y="956"/>
                        <a:pt x="485" y="956"/>
                      </a:cubicBezTo>
                      <a:cubicBezTo>
                        <a:pt x="751" y="956"/>
                        <a:pt x="956" y="738"/>
                        <a:pt x="956" y="472"/>
                      </a:cubicBezTo>
                      <a:cubicBezTo>
                        <a:pt x="956" y="206"/>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5" name="Google Shape;4585;p68"/>
              <p:cNvGrpSpPr/>
              <p:nvPr/>
            </p:nvGrpSpPr>
            <p:grpSpPr>
              <a:xfrm>
                <a:off x="5476254" y="3473949"/>
                <a:ext cx="26835" cy="26930"/>
                <a:chOff x="5476254" y="3473949"/>
                <a:chExt cx="26835" cy="26930"/>
              </a:xfrm>
            </p:grpSpPr>
            <p:sp>
              <p:nvSpPr>
                <p:cNvPr id="4586" name="Google Shape;4586;p68"/>
                <p:cNvSpPr/>
                <p:nvPr/>
              </p:nvSpPr>
              <p:spPr>
                <a:xfrm>
                  <a:off x="5476254" y="3473949"/>
                  <a:ext cx="26835" cy="26930"/>
                </a:xfrm>
                <a:custGeom>
                  <a:avLst/>
                  <a:gdLst/>
                  <a:ahLst/>
                  <a:cxnLst/>
                  <a:rect l="l" t="t" r="r" b="b"/>
                  <a:pathLst>
                    <a:path w="3412" h="3424" extrusionOk="0">
                      <a:moveTo>
                        <a:pt x="1706" y="1"/>
                      </a:moveTo>
                      <a:cubicBezTo>
                        <a:pt x="762" y="1"/>
                        <a:pt x="0" y="775"/>
                        <a:pt x="0" y="1718"/>
                      </a:cubicBezTo>
                      <a:cubicBezTo>
                        <a:pt x="0" y="2662"/>
                        <a:pt x="762" y="3424"/>
                        <a:pt x="1706" y="3424"/>
                      </a:cubicBezTo>
                      <a:cubicBezTo>
                        <a:pt x="2649" y="3424"/>
                        <a:pt x="3411" y="2662"/>
                        <a:pt x="3411" y="1718"/>
                      </a:cubicBezTo>
                      <a:cubicBezTo>
                        <a:pt x="3411" y="775"/>
                        <a:pt x="2649" y="1"/>
                        <a:pt x="170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68"/>
                <p:cNvSpPr/>
                <p:nvPr/>
              </p:nvSpPr>
              <p:spPr>
                <a:xfrm>
                  <a:off x="5485857" y="3483655"/>
                  <a:ext cx="7621" cy="7621"/>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8" name="Google Shape;4588;p68"/>
              <p:cNvGrpSpPr/>
              <p:nvPr/>
            </p:nvGrpSpPr>
            <p:grpSpPr>
              <a:xfrm>
                <a:off x="5564547" y="3481594"/>
                <a:ext cx="31397" cy="26898"/>
                <a:chOff x="5564547" y="3481594"/>
                <a:chExt cx="31397" cy="26898"/>
              </a:xfrm>
            </p:grpSpPr>
            <p:sp>
              <p:nvSpPr>
                <p:cNvPr id="4589" name="Google Shape;4589;p68"/>
                <p:cNvSpPr/>
                <p:nvPr/>
              </p:nvSpPr>
              <p:spPr>
                <a:xfrm>
                  <a:off x="5564547" y="3481594"/>
                  <a:ext cx="31397" cy="26898"/>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68"/>
                <p:cNvSpPr/>
                <p:nvPr/>
              </p:nvSpPr>
              <p:spPr>
                <a:xfrm>
                  <a:off x="5578719" y="3491268"/>
                  <a:ext cx="7621" cy="7613"/>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1" name="Google Shape;4591;p68"/>
              <p:cNvGrpSpPr/>
              <p:nvPr/>
            </p:nvGrpSpPr>
            <p:grpSpPr>
              <a:xfrm>
                <a:off x="5534101" y="3470174"/>
                <a:ext cx="31397" cy="26906"/>
                <a:chOff x="5534101" y="3470174"/>
                <a:chExt cx="31397" cy="26906"/>
              </a:xfrm>
            </p:grpSpPr>
            <p:sp>
              <p:nvSpPr>
                <p:cNvPr id="4592" name="Google Shape;4592;p68"/>
                <p:cNvSpPr/>
                <p:nvPr/>
              </p:nvSpPr>
              <p:spPr>
                <a:xfrm>
                  <a:off x="5534101" y="3470174"/>
                  <a:ext cx="31397" cy="26906"/>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68"/>
                <p:cNvSpPr/>
                <p:nvPr/>
              </p:nvSpPr>
              <p:spPr>
                <a:xfrm>
                  <a:off x="5546945" y="3479848"/>
                  <a:ext cx="8950" cy="7582"/>
                </a:xfrm>
                <a:custGeom>
                  <a:avLst/>
                  <a:gdLst/>
                  <a:ahLst/>
                  <a:cxnLst/>
                  <a:rect l="l" t="t" r="r" b="b"/>
                  <a:pathLst>
                    <a:path w="1138" h="964" extrusionOk="0">
                      <a:moveTo>
                        <a:pt x="653" y="1"/>
                      </a:moveTo>
                      <a:cubicBezTo>
                        <a:pt x="218" y="1"/>
                        <a:pt x="0" y="521"/>
                        <a:pt x="303" y="823"/>
                      </a:cubicBezTo>
                      <a:cubicBezTo>
                        <a:pt x="404" y="921"/>
                        <a:pt x="526" y="964"/>
                        <a:pt x="646" y="964"/>
                      </a:cubicBezTo>
                      <a:cubicBezTo>
                        <a:pt x="898" y="964"/>
                        <a:pt x="1137" y="771"/>
                        <a:pt x="1137" y="484"/>
                      </a:cubicBezTo>
                      <a:cubicBezTo>
                        <a:pt x="1137" y="218"/>
                        <a:pt x="919"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4" name="Google Shape;4594;p68"/>
              <p:cNvGrpSpPr/>
              <p:nvPr/>
            </p:nvGrpSpPr>
            <p:grpSpPr>
              <a:xfrm>
                <a:off x="5610879" y="3314486"/>
                <a:ext cx="31499" cy="26938"/>
                <a:chOff x="5610879" y="3314486"/>
                <a:chExt cx="31499" cy="26938"/>
              </a:xfrm>
            </p:grpSpPr>
            <p:sp>
              <p:nvSpPr>
                <p:cNvPr id="4595" name="Google Shape;4595;p68"/>
                <p:cNvSpPr/>
                <p:nvPr/>
              </p:nvSpPr>
              <p:spPr>
                <a:xfrm>
                  <a:off x="5610879" y="3314486"/>
                  <a:ext cx="31499" cy="26938"/>
                </a:xfrm>
                <a:custGeom>
                  <a:avLst/>
                  <a:gdLst/>
                  <a:ahLst/>
                  <a:cxnLst/>
                  <a:rect l="l" t="t" r="r" b="b"/>
                  <a:pathLst>
                    <a:path w="4005" h="3425" extrusionOk="0">
                      <a:moveTo>
                        <a:pt x="2285" y="0"/>
                      </a:moveTo>
                      <a:cubicBezTo>
                        <a:pt x="1865" y="0"/>
                        <a:pt x="1437" y="157"/>
                        <a:pt x="1089" y="509"/>
                      </a:cubicBezTo>
                      <a:cubicBezTo>
                        <a:pt x="0" y="1586"/>
                        <a:pt x="774" y="3425"/>
                        <a:pt x="2299" y="3425"/>
                      </a:cubicBezTo>
                      <a:cubicBezTo>
                        <a:pt x="3242" y="3425"/>
                        <a:pt x="4004" y="2663"/>
                        <a:pt x="4004" y="1719"/>
                      </a:cubicBezTo>
                      <a:cubicBezTo>
                        <a:pt x="4004" y="688"/>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68"/>
                <p:cNvSpPr/>
                <p:nvPr/>
              </p:nvSpPr>
              <p:spPr>
                <a:xfrm>
                  <a:off x="5623817" y="3324192"/>
                  <a:ext cx="8950" cy="7590"/>
                </a:xfrm>
                <a:custGeom>
                  <a:avLst/>
                  <a:gdLst/>
                  <a:ahLst/>
                  <a:cxnLst/>
                  <a:rect l="l" t="t" r="r" b="b"/>
                  <a:pathLst>
                    <a:path w="1138" h="965" extrusionOk="0">
                      <a:moveTo>
                        <a:pt x="675" y="1"/>
                      </a:moveTo>
                      <a:cubicBezTo>
                        <a:pt x="668" y="1"/>
                        <a:pt x="661" y="1"/>
                        <a:pt x="654" y="1"/>
                      </a:cubicBezTo>
                      <a:cubicBezTo>
                        <a:pt x="218" y="1"/>
                        <a:pt x="0" y="509"/>
                        <a:pt x="303" y="824"/>
                      </a:cubicBezTo>
                      <a:cubicBezTo>
                        <a:pt x="404" y="921"/>
                        <a:pt x="525" y="965"/>
                        <a:pt x="644" y="965"/>
                      </a:cubicBezTo>
                      <a:cubicBezTo>
                        <a:pt x="893" y="965"/>
                        <a:pt x="1129" y="772"/>
                        <a:pt x="1137" y="485"/>
                      </a:cubicBezTo>
                      <a:cubicBezTo>
                        <a:pt x="1137" y="214"/>
                        <a:pt x="931" y="1"/>
                        <a:pt x="67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7" name="Google Shape;4597;p68"/>
              <p:cNvGrpSpPr/>
              <p:nvPr/>
            </p:nvGrpSpPr>
            <p:grpSpPr>
              <a:xfrm>
                <a:off x="4834525" y="3501382"/>
                <a:ext cx="31499" cy="26898"/>
                <a:chOff x="4834525" y="3501382"/>
                <a:chExt cx="31499" cy="26898"/>
              </a:xfrm>
            </p:grpSpPr>
            <p:sp>
              <p:nvSpPr>
                <p:cNvPr id="4598" name="Google Shape;4598;p68"/>
                <p:cNvSpPr/>
                <p:nvPr/>
              </p:nvSpPr>
              <p:spPr>
                <a:xfrm>
                  <a:off x="4834525" y="3501382"/>
                  <a:ext cx="31499" cy="26898"/>
                </a:xfrm>
                <a:custGeom>
                  <a:avLst/>
                  <a:gdLst/>
                  <a:ahLst/>
                  <a:cxnLst/>
                  <a:rect l="l" t="t" r="r" b="b"/>
                  <a:pathLst>
                    <a:path w="4005" h="3420" extrusionOk="0">
                      <a:moveTo>
                        <a:pt x="2285" y="0"/>
                      </a:moveTo>
                      <a:cubicBezTo>
                        <a:pt x="1865" y="0"/>
                        <a:pt x="1437" y="156"/>
                        <a:pt x="1089" y="504"/>
                      </a:cubicBezTo>
                      <a:cubicBezTo>
                        <a:pt x="0" y="1581"/>
                        <a:pt x="775"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68"/>
                <p:cNvSpPr/>
                <p:nvPr/>
              </p:nvSpPr>
              <p:spPr>
                <a:xfrm>
                  <a:off x="4847463" y="3511056"/>
                  <a:ext cx="8950" cy="7605"/>
                </a:xfrm>
                <a:custGeom>
                  <a:avLst/>
                  <a:gdLst/>
                  <a:ahLst/>
                  <a:cxnLst/>
                  <a:rect l="l" t="t" r="r" b="b"/>
                  <a:pathLst>
                    <a:path w="1138" h="967" extrusionOk="0">
                      <a:moveTo>
                        <a:pt x="654" y="0"/>
                      </a:moveTo>
                      <a:cubicBezTo>
                        <a:pt x="218" y="0"/>
                        <a:pt x="1" y="520"/>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0" name="Google Shape;4600;p68"/>
              <p:cNvGrpSpPr/>
              <p:nvPr/>
            </p:nvGrpSpPr>
            <p:grpSpPr>
              <a:xfrm>
                <a:off x="4898460" y="3580158"/>
                <a:ext cx="31405" cy="26898"/>
                <a:chOff x="4898460" y="3580158"/>
                <a:chExt cx="31405" cy="26898"/>
              </a:xfrm>
            </p:grpSpPr>
            <p:sp>
              <p:nvSpPr>
                <p:cNvPr id="4601" name="Google Shape;4601;p68"/>
                <p:cNvSpPr/>
                <p:nvPr/>
              </p:nvSpPr>
              <p:spPr>
                <a:xfrm>
                  <a:off x="4898460" y="3580158"/>
                  <a:ext cx="31405" cy="26898"/>
                </a:xfrm>
                <a:custGeom>
                  <a:avLst/>
                  <a:gdLst/>
                  <a:ahLst/>
                  <a:cxnLst/>
                  <a:rect l="l" t="t" r="r" b="b"/>
                  <a:pathLst>
                    <a:path w="3993" h="3420" extrusionOk="0">
                      <a:moveTo>
                        <a:pt x="2273" y="1"/>
                      </a:moveTo>
                      <a:cubicBezTo>
                        <a:pt x="1853" y="1"/>
                        <a:pt x="1425" y="156"/>
                        <a:pt x="1077" y="505"/>
                      </a:cubicBezTo>
                      <a:cubicBezTo>
                        <a:pt x="0"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68"/>
                <p:cNvSpPr/>
                <p:nvPr/>
              </p:nvSpPr>
              <p:spPr>
                <a:xfrm>
                  <a:off x="4911303" y="3589832"/>
                  <a:ext cx="8950" cy="7605"/>
                </a:xfrm>
                <a:custGeom>
                  <a:avLst/>
                  <a:gdLst/>
                  <a:ahLst/>
                  <a:cxnLst/>
                  <a:rect l="l" t="t" r="r" b="b"/>
                  <a:pathLst>
                    <a:path w="1138" h="967" extrusionOk="0">
                      <a:moveTo>
                        <a:pt x="654" y="0"/>
                      </a:moveTo>
                      <a:cubicBezTo>
                        <a:pt x="218" y="0"/>
                        <a:pt x="1" y="521"/>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3" name="Google Shape;4603;p68"/>
              <p:cNvGrpSpPr/>
              <p:nvPr/>
            </p:nvGrpSpPr>
            <p:grpSpPr>
              <a:xfrm>
                <a:off x="4882667" y="3608032"/>
                <a:ext cx="31499" cy="27001"/>
                <a:chOff x="4882667" y="3608032"/>
                <a:chExt cx="31499" cy="27001"/>
              </a:xfrm>
            </p:grpSpPr>
            <p:sp>
              <p:nvSpPr>
                <p:cNvPr id="4604" name="Google Shape;4604;p68"/>
                <p:cNvSpPr/>
                <p:nvPr/>
              </p:nvSpPr>
              <p:spPr>
                <a:xfrm>
                  <a:off x="4882667" y="3608032"/>
                  <a:ext cx="31499" cy="27001"/>
                </a:xfrm>
                <a:custGeom>
                  <a:avLst/>
                  <a:gdLst/>
                  <a:ahLst/>
                  <a:cxnLst/>
                  <a:rect l="l" t="t" r="r" b="b"/>
                  <a:pathLst>
                    <a:path w="4005" h="3433" extrusionOk="0">
                      <a:moveTo>
                        <a:pt x="2276" y="1"/>
                      </a:moveTo>
                      <a:cubicBezTo>
                        <a:pt x="1854" y="1"/>
                        <a:pt x="1425" y="157"/>
                        <a:pt x="1077" y="505"/>
                      </a:cubicBezTo>
                      <a:cubicBezTo>
                        <a:pt x="0" y="1582"/>
                        <a:pt x="763" y="3432"/>
                        <a:pt x="2287" y="3432"/>
                      </a:cubicBezTo>
                      <a:cubicBezTo>
                        <a:pt x="3230" y="3420"/>
                        <a:pt x="4004" y="2658"/>
                        <a:pt x="4004" y="1715"/>
                      </a:cubicBezTo>
                      <a:cubicBezTo>
                        <a:pt x="4004"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68"/>
                <p:cNvSpPr/>
                <p:nvPr/>
              </p:nvSpPr>
              <p:spPr>
                <a:xfrm>
                  <a:off x="4895605" y="3617706"/>
                  <a:ext cx="8950" cy="7653"/>
                </a:xfrm>
                <a:custGeom>
                  <a:avLst/>
                  <a:gdLst/>
                  <a:ahLst/>
                  <a:cxnLst/>
                  <a:rect l="l" t="t" r="r" b="b"/>
                  <a:pathLst>
                    <a:path w="1138" h="973" extrusionOk="0">
                      <a:moveTo>
                        <a:pt x="642" y="1"/>
                      </a:moveTo>
                      <a:cubicBezTo>
                        <a:pt x="218" y="1"/>
                        <a:pt x="1" y="521"/>
                        <a:pt x="303" y="823"/>
                      </a:cubicBezTo>
                      <a:cubicBezTo>
                        <a:pt x="402" y="926"/>
                        <a:pt x="524" y="972"/>
                        <a:pt x="644" y="972"/>
                      </a:cubicBezTo>
                      <a:cubicBezTo>
                        <a:pt x="891" y="972"/>
                        <a:pt x="1130" y="778"/>
                        <a:pt x="1138" y="485"/>
                      </a:cubicBezTo>
                      <a:cubicBezTo>
                        <a:pt x="1138"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6" name="Google Shape;4606;p68"/>
              <p:cNvGrpSpPr/>
              <p:nvPr/>
            </p:nvGrpSpPr>
            <p:grpSpPr>
              <a:xfrm>
                <a:off x="4843373" y="3631407"/>
                <a:ext cx="16273" cy="16186"/>
                <a:chOff x="4843373" y="3631407"/>
                <a:chExt cx="16273" cy="16186"/>
              </a:xfrm>
            </p:grpSpPr>
            <p:sp>
              <p:nvSpPr>
                <p:cNvPr id="4607" name="Google Shape;4607;p68"/>
                <p:cNvSpPr/>
                <p:nvPr/>
              </p:nvSpPr>
              <p:spPr>
                <a:xfrm>
                  <a:off x="4843373" y="3631407"/>
                  <a:ext cx="16273" cy="16186"/>
                </a:xfrm>
                <a:custGeom>
                  <a:avLst/>
                  <a:gdLst/>
                  <a:ahLst/>
                  <a:cxnLst/>
                  <a:rect l="l" t="t" r="r" b="b"/>
                  <a:pathLst>
                    <a:path w="2069" h="2058" extrusionOk="0">
                      <a:moveTo>
                        <a:pt x="1029" y="1"/>
                      </a:moveTo>
                      <a:cubicBezTo>
                        <a:pt x="460" y="1"/>
                        <a:pt x="0" y="460"/>
                        <a:pt x="0" y="1029"/>
                      </a:cubicBezTo>
                      <a:cubicBezTo>
                        <a:pt x="0" y="1597"/>
                        <a:pt x="460" y="2057"/>
                        <a:pt x="1029" y="2057"/>
                      </a:cubicBezTo>
                      <a:cubicBezTo>
                        <a:pt x="1609" y="2057"/>
                        <a:pt x="2069" y="1597"/>
                        <a:pt x="2069" y="1029"/>
                      </a:cubicBezTo>
                      <a:cubicBezTo>
                        <a:pt x="2069" y="460"/>
                        <a:pt x="1609" y="1"/>
                        <a:pt x="102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68"/>
                <p:cNvSpPr/>
                <p:nvPr/>
              </p:nvSpPr>
              <p:spPr>
                <a:xfrm>
                  <a:off x="4849178" y="3637211"/>
                  <a:ext cx="4672" cy="4577"/>
                </a:xfrm>
                <a:custGeom>
                  <a:avLst/>
                  <a:gdLst/>
                  <a:ahLst/>
                  <a:cxnLst/>
                  <a:rect l="l" t="t" r="r" b="b"/>
                  <a:pathLst>
                    <a:path w="594" h="582" extrusionOk="0">
                      <a:moveTo>
                        <a:pt x="291" y="1"/>
                      </a:moveTo>
                      <a:cubicBezTo>
                        <a:pt x="133" y="1"/>
                        <a:pt x="0" y="134"/>
                        <a:pt x="0" y="291"/>
                      </a:cubicBezTo>
                      <a:cubicBezTo>
                        <a:pt x="0" y="460"/>
                        <a:pt x="133" y="581"/>
                        <a:pt x="291" y="581"/>
                      </a:cubicBezTo>
                      <a:cubicBezTo>
                        <a:pt x="460" y="581"/>
                        <a:pt x="593" y="460"/>
                        <a:pt x="593" y="291"/>
                      </a:cubicBezTo>
                      <a:cubicBezTo>
                        <a:pt x="593" y="134"/>
                        <a:pt x="460" y="1"/>
                        <a:pt x="29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9" name="Google Shape;4609;p68"/>
              <p:cNvGrpSpPr/>
              <p:nvPr/>
            </p:nvGrpSpPr>
            <p:grpSpPr>
              <a:xfrm>
                <a:off x="4727773" y="3591578"/>
                <a:ext cx="31499" cy="26898"/>
                <a:chOff x="4727773" y="3591578"/>
                <a:chExt cx="31499" cy="26898"/>
              </a:xfrm>
            </p:grpSpPr>
            <p:sp>
              <p:nvSpPr>
                <p:cNvPr id="4610" name="Google Shape;4610;p68"/>
                <p:cNvSpPr/>
                <p:nvPr/>
              </p:nvSpPr>
              <p:spPr>
                <a:xfrm>
                  <a:off x="4727773" y="3591578"/>
                  <a:ext cx="31499" cy="26898"/>
                </a:xfrm>
                <a:custGeom>
                  <a:avLst/>
                  <a:gdLst/>
                  <a:ahLst/>
                  <a:cxnLst/>
                  <a:rect l="l" t="t" r="r" b="b"/>
                  <a:pathLst>
                    <a:path w="4005" h="3420" extrusionOk="0">
                      <a:moveTo>
                        <a:pt x="2276" y="0"/>
                      </a:moveTo>
                      <a:cubicBezTo>
                        <a:pt x="1855" y="0"/>
                        <a:pt x="1426" y="156"/>
                        <a:pt x="1077" y="504"/>
                      </a:cubicBezTo>
                      <a:cubicBezTo>
                        <a:pt x="1" y="1581"/>
                        <a:pt x="763" y="3419"/>
                        <a:pt x="2287" y="3419"/>
                      </a:cubicBezTo>
                      <a:cubicBezTo>
                        <a:pt x="3231" y="3419"/>
                        <a:pt x="3993" y="2657"/>
                        <a:pt x="4005" y="1714"/>
                      </a:cubicBezTo>
                      <a:cubicBezTo>
                        <a:pt x="4005" y="683"/>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68"/>
                <p:cNvSpPr/>
                <p:nvPr/>
              </p:nvSpPr>
              <p:spPr>
                <a:xfrm>
                  <a:off x="4740719" y="3601244"/>
                  <a:ext cx="8856" cy="7590"/>
                </a:xfrm>
                <a:custGeom>
                  <a:avLst/>
                  <a:gdLst/>
                  <a:ahLst/>
                  <a:cxnLst/>
                  <a:rect l="l" t="t" r="r" b="b"/>
                  <a:pathLst>
                    <a:path w="1126" h="965" extrusionOk="0">
                      <a:moveTo>
                        <a:pt x="641" y="1"/>
                      </a:moveTo>
                      <a:cubicBezTo>
                        <a:pt x="206" y="1"/>
                        <a:pt x="0" y="521"/>
                        <a:pt x="302" y="824"/>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2" name="Google Shape;4612;p68"/>
              <p:cNvSpPr/>
              <p:nvPr/>
            </p:nvSpPr>
            <p:spPr>
              <a:xfrm>
                <a:off x="4652041" y="3622590"/>
                <a:ext cx="31405" cy="26906"/>
              </a:xfrm>
              <a:custGeom>
                <a:avLst/>
                <a:gdLst/>
                <a:ahLst/>
                <a:cxnLst/>
                <a:rect l="l" t="t" r="r" b="b"/>
                <a:pathLst>
                  <a:path w="3993" h="3421" extrusionOk="0">
                    <a:moveTo>
                      <a:pt x="2273" y="1"/>
                    </a:moveTo>
                    <a:cubicBezTo>
                      <a:pt x="1853" y="1"/>
                      <a:pt x="1426" y="157"/>
                      <a:pt x="1077" y="505"/>
                    </a:cubicBezTo>
                    <a:cubicBezTo>
                      <a:pt x="1" y="1581"/>
                      <a:pt x="763" y="3420"/>
                      <a:pt x="2287" y="3420"/>
                    </a:cubicBezTo>
                    <a:cubicBezTo>
                      <a:pt x="3231" y="3420"/>
                      <a:pt x="3993" y="2658"/>
                      <a:pt x="3993" y="1714"/>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68"/>
              <p:cNvSpPr/>
              <p:nvPr/>
            </p:nvSpPr>
            <p:spPr>
              <a:xfrm>
                <a:off x="4666222" y="3632264"/>
                <a:ext cx="7613" cy="7621"/>
              </a:xfrm>
              <a:custGeom>
                <a:avLst/>
                <a:gdLst/>
                <a:ahLst/>
                <a:cxnLst/>
                <a:rect l="l" t="t" r="r" b="b"/>
                <a:pathLst>
                  <a:path w="968"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14" name="Google Shape;4614;p68"/>
              <p:cNvGrpSpPr/>
              <p:nvPr/>
            </p:nvGrpSpPr>
            <p:grpSpPr>
              <a:xfrm>
                <a:off x="4609421" y="3577398"/>
                <a:ext cx="31499" cy="27001"/>
                <a:chOff x="4609421" y="3577398"/>
                <a:chExt cx="31499" cy="27001"/>
              </a:xfrm>
            </p:grpSpPr>
            <p:sp>
              <p:nvSpPr>
                <p:cNvPr id="4615" name="Google Shape;4615;p68"/>
                <p:cNvSpPr/>
                <p:nvPr/>
              </p:nvSpPr>
              <p:spPr>
                <a:xfrm>
                  <a:off x="4609421" y="3577398"/>
                  <a:ext cx="31499" cy="27001"/>
                </a:xfrm>
                <a:custGeom>
                  <a:avLst/>
                  <a:gdLst/>
                  <a:ahLst/>
                  <a:cxnLst/>
                  <a:rect l="l" t="t" r="r" b="b"/>
                  <a:pathLst>
                    <a:path w="4005" h="3433" extrusionOk="0">
                      <a:moveTo>
                        <a:pt x="2273" y="1"/>
                      </a:moveTo>
                      <a:cubicBezTo>
                        <a:pt x="1853" y="1"/>
                        <a:pt x="1425" y="157"/>
                        <a:pt x="1077" y="505"/>
                      </a:cubicBezTo>
                      <a:cubicBezTo>
                        <a:pt x="0" y="1581"/>
                        <a:pt x="763" y="3432"/>
                        <a:pt x="2287" y="3432"/>
                      </a:cubicBezTo>
                      <a:cubicBezTo>
                        <a:pt x="3230" y="3432"/>
                        <a:pt x="3992" y="2658"/>
                        <a:pt x="4005" y="1714"/>
                      </a:cubicBezTo>
                      <a:cubicBezTo>
                        <a:pt x="3996" y="683"/>
                        <a:pt x="3152"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68"/>
                <p:cNvSpPr/>
                <p:nvPr/>
              </p:nvSpPr>
              <p:spPr>
                <a:xfrm>
                  <a:off x="4623594" y="3587072"/>
                  <a:ext cx="7621" cy="7621"/>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7" name="Google Shape;4617;p68"/>
              <p:cNvGrpSpPr/>
              <p:nvPr/>
            </p:nvGrpSpPr>
            <p:grpSpPr>
              <a:xfrm>
                <a:off x="4649289" y="3577398"/>
                <a:ext cx="31499" cy="27001"/>
                <a:chOff x="4649289" y="3577398"/>
                <a:chExt cx="31499" cy="27001"/>
              </a:xfrm>
            </p:grpSpPr>
            <p:sp>
              <p:nvSpPr>
                <p:cNvPr id="4618" name="Google Shape;4618;p68"/>
                <p:cNvSpPr/>
                <p:nvPr/>
              </p:nvSpPr>
              <p:spPr>
                <a:xfrm>
                  <a:off x="4649289" y="3577398"/>
                  <a:ext cx="31499" cy="27001"/>
                </a:xfrm>
                <a:custGeom>
                  <a:avLst/>
                  <a:gdLst/>
                  <a:ahLst/>
                  <a:cxnLst/>
                  <a:rect l="l" t="t" r="r" b="b"/>
                  <a:pathLst>
                    <a:path w="4005" h="3433" extrusionOk="0">
                      <a:moveTo>
                        <a:pt x="2275" y="1"/>
                      </a:moveTo>
                      <a:cubicBezTo>
                        <a:pt x="1854" y="1"/>
                        <a:pt x="1425" y="157"/>
                        <a:pt x="1077" y="505"/>
                      </a:cubicBezTo>
                      <a:cubicBezTo>
                        <a:pt x="0" y="1581"/>
                        <a:pt x="762" y="3432"/>
                        <a:pt x="2286" y="3432"/>
                      </a:cubicBezTo>
                      <a:cubicBezTo>
                        <a:pt x="3230" y="3432"/>
                        <a:pt x="4004"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68"/>
                <p:cNvSpPr/>
                <p:nvPr/>
              </p:nvSpPr>
              <p:spPr>
                <a:xfrm>
                  <a:off x="4662227" y="3587072"/>
                  <a:ext cx="8856" cy="7676"/>
                </a:xfrm>
                <a:custGeom>
                  <a:avLst/>
                  <a:gdLst/>
                  <a:ahLst/>
                  <a:cxnLst/>
                  <a:rect l="l" t="t" r="r" b="b"/>
                  <a:pathLst>
                    <a:path w="1126" h="976" extrusionOk="0">
                      <a:moveTo>
                        <a:pt x="641" y="1"/>
                      </a:moveTo>
                      <a:cubicBezTo>
                        <a:pt x="218" y="1"/>
                        <a:pt x="0" y="521"/>
                        <a:pt x="303" y="835"/>
                      </a:cubicBezTo>
                      <a:cubicBezTo>
                        <a:pt x="400" y="932"/>
                        <a:pt x="519" y="976"/>
                        <a:pt x="636" y="976"/>
                      </a:cubicBezTo>
                      <a:cubicBezTo>
                        <a:pt x="885" y="976"/>
                        <a:pt x="1125" y="780"/>
                        <a:pt x="1125" y="484"/>
                      </a:cubicBezTo>
                      <a:cubicBezTo>
                        <a:pt x="1125" y="218"/>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0" name="Google Shape;4620;p68"/>
              <p:cNvGrpSpPr/>
              <p:nvPr/>
            </p:nvGrpSpPr>
            <p:grpSpPr>
              <a:xfrm>
                <a:off x="4605614" y="3639523"/>
                <a:ext cx="31499" cy="26906"/>
                <a:chOff x="4605614" y="3639523"/>
                <a:chExt cx="31499" cy="26906"/>
              </a:xfrm>
            </p:grpSpPr>
            <p:sp>
              <p:nvSpPr>
                <p:cNvPr id="4621" name="Google Shape;4621;p68"/>
                <p:cNvSpPr/>
                <p:nvPr/>
              </p:nvSpPr>
              <p:spPr>
                <a:xfrm>
                  <a:off x="4605614" y="3639523"/>
                  <a:ext cx="31499" cy="26906"/>
                </a:xfrm>
                <a:custGeom>
                  <a:avLst/>
                  <a:gdLst/>
                  <a:ahLst/>
                  <a:cxnLst/>
                  <a:rect l="l" t="t" r="r" b="b"/>
                  <a:pathLst>
                    <a:path w="4005" h="3421" extrusionOk="0">
                      <a:moveTo>
                        <a:pt x="2276" y="1"/>
                      </a:moveTo>
                      <a:cubicBezTo>
                        <a:pt x="1855" y="1"/>
                        <a:pt x="1425" y="157"/>
                        <a:pt x="1077" y="505"/>
                      </a:cubicBezTo>
                      <a:cubicBezTo>
                        <a:pt x="1" y="1582"/>
                        <a:pt x="763" y="3420"/>
                        <a:pt x="2287" y="3420"/>
                      </a:cubicBezTo>
                      <a:cubicBezTo>
                        <a:pt x="3230" y="3420"/>
                        <a:pt x="3993" y="2658"/>
                        <a:pt x="4005" y="1715"/>
                      </a:cubicBezTo>
                      <a:cubicBezTo>
                        <a:pt x="4005"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68"/>
                <p:cNvSpPr/>
                <p:nvPr/>
              </p:nvSpPr>
              <p:spPr>
                <a:xfrm>
                  <a:off x="4619795" y="3649197"/>
                  <a:ext cx="7613" cy="7621"/>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3" name="Google Shape;4623;p68"/>
              <p:cNvGrpSpPr/>
              <p:nvPr/>
            </p:nvGrpSpPr>
            <p:grpSpPr>
              <a:xfrm>
                <a:off x="4785149" y="3618846"/>
                <a:ext cx="26930" cy="26843"/>
                <a:chOff x="4785149" y="3618846"/>
                <a:chExt cx="26930" cy="26843"/>
              </a:xfrm>
            </p:grpSpPr>
            <p:sp>
              <p:nvSpPr>
                <p:cNvPr id="4624" name="Google Shape;4624;p68"/>
                <p:cNvSpPr/>
                <p:nvPr/>
              </p:nvSpPr>
              <p:spPr>
                <a:xfrm>
                  <a:off x="4785149" y="3618846"/>
                  <a:ext cx="26930" cy="26843"/>
                </a:xfrm>
                <a:custGeom>
                  <a:avLst/>
                  <a:gdLst/>
                  <a:ahLst/>
                  <a:cxnLst/>
                  <a:rect l="l" t="t" r="r" b="b"/>
                  <a:pathLst>
                    <a:path w="3424" h="3413" extrusionOk="0">
                      <a:moveTo>
                        <a:pt x="1718" y="1"/>
                      </a:moveTo>
                      <a:cubicBezTo>
                        <a:pt x="774" y="1"/>
                        <a:pt x="0" y="763"/>
                        <a:pt x="0" y="1707"/>
                      </a:cubicBezTo>
                      <a:cubicBezTo>
                        <a:pt x="0" y="2650"/>
                        <a:pt x="774" y="3412"/>
                        <a:pt x="1718" y="3412"/>
                      </a:cubicBezTo>
                      <a:cubicBezTo>
                        <a:pt x="2662" y="3412"/>
                        <a:pt x="3424" y="2650"/>
                        <a:pt x="3424" y="1707"/>
                      </a:cubicBezTo>
                      <a:cubicBezTo>
                        <a:pt x="3424" y="763"/>
                        <a:pt x="2662" y="1"/>
                        <a:pt x="171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68"/>
                <p:cNvSpPr/>
                <p:nvPr/>
              </p:nvSpPr>
              <p:spPr>
                <a:xfrm>
                  <a:off x="4793611" y="3628457"/>
                  <a:ext cx="8856" cy="7590"/>
                </a:xfrm>
                <a:custGeom>
                  <a:avLst/>
                  <a:gdLst/>
                  <a:ahLst/>
                  <a:cxnLst/>
                  <a:rect l="l" t="t" r="r" b="b"/>
                  <a:pathLst>
                    <a:path w="1126" h="965" extrusionOk="0">
                      <a:moveTo>
                        <a:pt x="642" y="1"/>
                      </a:moveTo>
                      <a:cubicBezTo>
                        <a:pt x="206" y="1"/>
                        <a:pt x="1" y="521"/>
                        <a:pt x="303" y="823"/>
                      </a:cubicBezTo>
                      <a:cubicBezTo>
                        <a:pt x="401" y="921"/>
                        <a:pt x="521" y="964"/>
                        <a:pt x="639" y="964"/>
                      </a:cubicBezTo>
                      <a:cubicBezTo>
                        <a:pt x="887" y="964"/>
                        <a:pt x="1126" y="772"/>
                        <a:pt x="1126" y="485"/>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6" name="Google Shape;4626;p68"/>
              <p:cNvGrpSpPr/>
              <p:nvPr/>
            </p:nvGrpSpPr>
            <p:grpSpPr>
              <a:xfrm>
                <a:off x="4810167" y="3601567"/>
                <a:ext cx="31405" cy="26898"/>
                <a:chOff x="4810167" y="3601567"/>
                <a:chExt cx="31405" cy="26898"/>
              </a:xfrm>
            </p:grpSpPr>
            <p:sp>
              <p:nvSpPr>
                <p:cNvPr id="4627" name="Google Shape;4627;p68"/>
                <p:cNvSpPr/>
                <p:nvPr/>
              </p:nvSpPr>
              <p:spPr>
                <a:xfrm>
                  <a:off x="4810167" y="3601567"/>
                  <a:ext cx="31405" cy="26898"/>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1" y="3420"/>
                        <a:pt x="3993" y="2658"/>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68"/>
                <p:cNvSpPr/>
                <p:nvPr/>
              </p:nvSpPr>
              <p:spPr>
                <a:xfrm>
                  <a:off x="4824348" y="3611241"/>
                  <a:ext cx="7613" cy="7613"/>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9" name="Google Shape;4629;p68"/>
              <p:cNvGrpSpPr/>
              <p:nvPr/>
            </p:nvGrpSpPr>
            <p:grpSpPr>
              <a:xfrm>
                <a:off x="4831002" y="3373230"/>
                <a:ext cx="31405" cy="26898"/>
                <a:chOff x="4831002" y="3373230"/>
                <a:chExt cx="31405" cy="26898"/>
              </a:xfrm>
            </p:grpSpPr>
            <p:sp>
              <p:nvSpPr>
                <p:cNvPr id="4630" name="Google Shape;4630;p68"/>
                <p:cNvSpPr/>
                <p:nvPr/>
              </p:nvSpPr>
              <p:spPr>
                <a:xfrm>
                  <a:off x="4831002" y="3373230"/>
                  <a:ext cx="31405" cy="26898"/>
                </a:xfrm>
                <a:custGeom>
                  <a:avLst/>
                  <a:gdLst/>
                  <a:ahLst/>
                  <a:cxnLst/>
                  <a:rect l="l" t="t" r="r" b="b"/>
                  <a:pathLst>
                    <a:path w="3993" h="3420" extrusionOk="0">
                      <a:moveTo>
                        <a:pt x="2273" y="0"/>
                      </a:moveTo>
                      <a:cubicBezTo>
                        <a:pt x="1853" y="0"/>
                        <a:pt x="1426" y="156"/>
                        <a:pt x="1077" y="504"/>
                      </a:cubicBezTo>
                      <a:cubicBezTo>
                        <a:pt x="1" y="1581"/>
                        <a:pt x="763" y="3419"/>
                        <a:pt x="2287" y="3419"/>
                      </a:cubicBezTo>
                      <a:cubicBezTo>
                        <a:pt x="3231" y="3419"/>
                        <a:pt x="3993" y="2657"/>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68"/>
                <p:cNvSpPr/>
                <p:nvPr/>
              </p:nvSpPr>
              <p:spPr>
                <a:xfrm>
                  <a:off x="4845182" y="3382896"/>
                  <a:ext cx="7519" cy="7621"/>
                </a:xfrm>
                <a:custGeom>
                  <a:avLst/>
                  <a:gdLst/>
                  <a:ahLst/>
                  <a:cxnLst/>
                  <a:rect l="l" t="t" r="r" b="b"/>
                  <a:pathLst>
                    <a:path w="956" h="969" extrusionOk="0">
                      <a:moveTo>
                        <a:pt x="472" y="1"/>
                      </a:moveTo>
                      <a:cubicBezTo>
                        <a:pt x="206" y="1"/>
                        <a:pt x="0" y="219"/>
                        <a:pt x="0" y="485"/>
                      </a:cubicBezTo>
                      <a:cubicBezTo>
                        <a:pt x="0" y="751"/>
                        <a:pt x="206" y="969"/>
                        <a:pt x="472" y="969"/>
                      </a:cubicBezTo>
                      <a:cubicBezTo>
                        <a:pt x="750" y="969"/>
                        <a:pt x="956" y="751"/>
                        <a:pt x="956" y="485"/>
                      </a:cubicBezTo>
                      <a:cubicBezTo>
                        <a:pt x="956" y="219"/>
                        <a:pt x="750" y="1"/>
                        <a:pt x="4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2" name="Google Shape;4632;p68"/>
              <p:cNvGrpSpPr/>
              <p:nvPr/>
            </p:nvGrpSpPr>
            <p:grpSpPr>
              <a:xfrm>
                <a:off x="4719311" y="3355054"/>
                <a:ext cx="31499" cy="27001"/>
                <a:chOff x="4719311" y="3355054"/>
                <a:chExt cx="31499" cy="27001"/>
              </a:xfrm>
            </p:grpSpPr>
            <p:sp>
              <p:nvSpPr>
                <p:cNvPr id="4633" name="Google Shape;4633;p68"/>
                <p:cNvSpPr/>
                <p:nvPr/>
              </p:nvSpPr>
              <p:spPr>
                <a:xfrm>
                  <a:off x="4719311" y="3355054"/>
                  <a:ext cx="31499" cy="27001"/>
                </a:xfrm>
                <a:custGeom>
                  <a:avLst/>
                  <a:gdLst/>
                  <a:ahLst/>
                  <a:cxnLst/>
                  <a:rect l="l" t="t" r="r" b="b"/>
                  <a:pathLst>
                    <a:path w="4005" h="3433" extrusionOk="0">
                      <a:moveTo>
                        <a:pt x="2275" y="1"/>
                      </a:moveTo>
                      <a:cubicBezTo>
                        <a:pt x="1854" y="1"/>
                        <a:pt x="1425" y="157"/>
                        <a:pt x="1077" y="505"/>
                      </a:cubicBezTo>
                      <a:cubicBezTo>
                        <a:pt x="0" y="1581"/>
                        <a:pt x="762" y="3432"/>
                        <a:pt x="2287" y="3432"/>
                      </a:cubicBezTo>
                      <a:cubicBezTo>
                        <a:pt x="3230" y="3432"/>
                        <a:pt x="4004"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68"/>
                <p:cNvSpPr/>
                <p:nvPr/>
              </p:nvSpPr>
              <p:spPr>
                <a:xfrm>
                  <a:off x="4733578" y="3364822"/>
                  <a:ext cx="7527" cy="7527"/>
                </a:xfrm>
                <a:custGeom>
                  <a:avLst/>
                  <a:gdLst/>
                  <a:ahLst/>
                  <a:cxnLst/>
                  <a:rect l="l" t="t" r="r" b="b"/>
                  <a:pathLst>
                    <a:path w="957" h="957" extrusionOk="0">
                      <a:moveTo>
                        <a:pt x="473" y="1"/>
                      </a:moveTo>
                      <a:cubicBezTo>
                        <a:pt x="206" y="1"/>
                        <a:pt x="1" y="206"/>
                        <a:pt x="1" y="472"/>
                      </a:cubicBezTo>
                      <a:cubicBezTo>
                        <a:pt x="1" y="738"/>
                        <a:pt x="206" y="956"/>
                        <a:pt x="473" y="956"/>
                      </a:cubicBezTo>
                      <a:cubicBezTo>
                        <a:pt x="751" y="956"/>
                        <a:pt x="956" y="738"/>
                        <a:pt x="956" y="472"/>
                      </a:cubicBezTo>
                      <a:cubicBezTo>
                        <a:pt x="956" y="206"/>
                        <a:pt x="751" y="1"/>
                        <a:pt x="47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5" name="Google Shape;4635;p68"/>
              <p:cNvGrpSpPr/>
              <p:nvPr/>
            </p:nvGrpSpPr>
            <p:grpSpPr>
              <a:xfrm>
                <a:off x="4798755" y="3450260"/>
                <a:ext cx="26930" cy="26930"/>
                <a:chOff x="4798755" y="3450260"/>
                <a:chExt cx="26930" cy="26930"/>
              </a:xfrm>
            </p:grpSpPr>
            <p:sp>
              <p:nvSpPr>
                <p:cNvPr id="4636" name="Google Shape;4636;p68"/>
                <p:cNvSpPr/>
                <p:nvPr/>
              </p:nvSpPr>
              <p:spPr>
                <a:xfrm>
                  <a:off x="4798755" y="3450260"/>
                  <a:ext cx="26930" cy="26930"/>
                </a:xfrm>
                <a:custGeom>
                  <a:avLst/>
                  <a:gdLst/>
                  <a:ahLst/>
                  <a:cxnLst/>
                  <a:rect l="l" t="t" r="r" b="b"/>
                  <a:pathLst>
                    <a:path w="3424" h="3424" extrusionOk="0">
                      <a:moveTo>
                        <a:pt x="1718" y="0"/>
                      </a:moveTo>
                      <a:cubicBezTo>
                        <a:pt x="774" y="0"/>
                        <a:pt x="0" y="763"/>
                        <a:pt x="0" y="1706"/>
                      </a:cubicBezTo>
                      <a:cubicBezTo>
                        <a:pt x="0" y="2650"/>
                        <a:pt x="774" y="3424"/>
                        <a:pt x="1718" y="3424"/>
                      </a:cubicBezTo>
                      <a:cubicBezTo>
                        <a:pt x="2661" y="3424"/>
                        <a:pt x="3423" y="2650"/>
                        <a:pt x="3423" y="1706"/>
                      </a:cubicBezTo>
                      <a:cubicBezTo>
                        <a:pt x="3423" y="763"/>
                        <a:pt x="2661" y="0"/>
                        <a:pt x="171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68"/>
                <p:cNvSpPr/>
                <p:nvPr/>
              </p:nvSpPr>
              <p:spPr>
                <a:xfrm>
                  <a:off x="4807218" y="3459871"/>
                  <a:ext cx="8856" cy="7605"/>
                </a:xfrm>
                <a:custGeom>
                  <a:avLst/>
                  <a:gdLst/>
                  <a:ahLst/>
                  <a:cxnLst/>
                  <a:rect l="l" t="t" r="r" b="b"/>
                  <a:pathLst>
                    <a:path w="1126" h="967" extrusionOk="0">
                      <a:moveTo>
                        <a:pt x="642" y="0"/>
                      </a:moveTo>
                      <a:cubicBezTo>
                        <a:pt x="206" y="0"/>
                        <a:pt x="1" y="520"/>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8" name="Google Shape;4638;p68"/>
              <p:cNvGrpSpPr/>
              <p:nvPr/>
            </p:nvGrpSpPr>
            <p:grpSpPr>
              <a:xfrm>
                <a:off x="4645576" y="3467555"/>
                <a:ext cx="31405" cy="26953"/>
                <a:chOff x="4645576" y="3467555"/>
                <a:chExt cx="31405" cy="26953"/>
              </a:xfrm>
            </p:grpSpPr>
            <p:sp>
              <p:nvSpPr>
                <p:cNvPr id="4639" name="Google Shape;4639;p68"/>
                <p:cNvSpPr/>
                <p:nvPr/>
              </p:nvSpPr>
              <p:spPr>
                <a:xfrm>
                  <a:off x="4645576" y="3467555"/>
                  <a:ext cx="31405" cy="26953"/>
                </a:xfrm>
                <a:custGeom>
                  <a:avLst/>
                  <a:gdLst/>
                  <a:ahLst/>
                  <a:cxnLst/>
                  <a:rect l="l" t="t" r="r" b="b"/>
                  <a:pathLst>
                    <a:path w="3993" h="3427" extrusionOk="0">
                      <a:moveTo>
                        <a:pt x="2272" y="0"/>
                      </a:moveTo>
                      <a:cubicBezTo>
                        <a:pt x="1853" y="0"/>
                        <a:pt x="1425" y="155"/>
                        <a:pt x="1077" y="499"/>
                      </a:cubicBezTo>
                      <a:cubicBezTo>
                        <a:pt x="0" y="1576"/>
                        <a:pt x="750" y="3414"/>
                        <a:pt x="2274" y="3426"/>
                      </a:cubicBezTo>
                      <a:cubicBezTo>
                        <a:pt x="3218" y="3426"/>
                        <a:pt x="3992" y="2652"/>
                        <a:pt x="3992" y="1709"/>
                      </a:cubicBezTo>
                      <a:cubicBezTo>
                        <a:pt x="3992" y="677"/>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68"/>
                <p:cNvSpPr/>
                <p:nvPr/>
              </p:nvSpPr>
              <p:spPr>
                <a:xfrm>
                  <a:off x="4659749" y="3477182"/>
                  <a:ext cx="7527" cy="7621"/>
                </a:xfrm>
                <a:custGeom>
                  <a:avLst/>
                  <a:gdLst/>
                  <a:ahLst/>
                  <a:cxnLst/>
                  <a:rect l="l" t="t" r="r" b="b"/>
                  <a:pathLst>
                    <a:path w="957" h="969" extrusionOk="0">
                      <a:moveTo>
                        <a:pt x="472" y="1"/>
                      </a:moveTo>
                      <a:cubicBezTo>
                        <a:pt x="206" y="1"/>
                        <a:pt x="1" y="219"/>
                        <a:pt x="1" y="485"/>
                      </a:cubicBezTo>
                      <a:cubicBezTo>
                        <a:pt x="1" y="751"/>
                        <a:pt x="206" y="969"/>
                        <a:pt x="472" y="969"/>
                      </a:cubicBezTo>
                      <a:cubicBezTo>
                        <a:pt x="751" y="969"/>
                        <a:pt x="956" y="751"/>
                        <a:pt x="956" y="485"/>
                      </a:cubicBezTo>
                      <a:cubicBezTo>
                        <a:pt x="956" y="219"/>
                        <a:pt x="751" y="1"/>
                        <a:pt x="4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1" name="Google Shape;4641;p68"/>
              <p:cNvGrpSpPr/>
              <p:nvPr/>
            </p:nvGrpSpPr>
            <p:grpSpPr>
              <a:xfrm>
                <a:off x="4687631" y="3583965"/>
                <a:ext cx="31499" cy="26898"/>
                <a:chOff x="4687631" y="3583965"/>
                <a:chExt cx="31499" cy="26898"/>
              </a:xfrm>
            </p:grpSpPr>
            <p:sp>
              <p:nvSpPr>
                <p:cNvPr id="4642" name="Google Shape;4642;p68"/>
                <p:cNvSpPr/>
                <p:nvPr/>
              </p:nvSpPr>
              <p:spPr>
                <a:xfrm>
                  <a:off x="4687631" y="3583965"/>
                  <a:ext cx="31499" cy="26898"/>
                </a:xfrm>
                <a:custGeom>
                  <a:avLst/>
                  <a:gdLst/>
                  <a:ahLst/>
                  <a:cxnLst/>
                  <a:rect l="l" t="t" r="r" b="b"/>
                  <a:pathLst>
                    <a:path w="4005" h="3420" extrusionOk="0">
                      <a:moveTo>
                        <a:pt x="2284" y="0"/>
                      </a:moveTo>
                      <a:cubicBezTo>
                        <a:pt x="1865" y="0"/>
                        <a:pt x="1437" y="156"/>
                        <a:pt x="1089" y="504"/>
                      </a:cubicBezTo>
                      <a:cubicBezTo>
                        <a:pt x="0" y="1581"/>
                        <a:pt x="774" y="3420"/>
                        <a:pt x="2298" y="3420"/>
                      </a:cubicBezTo>
                      <a:cubicBezTo>
                        <a:pt x="3242" y="3420"/>
                        <a:pt x="4004" y="2658"/>
                        <a:pt x="4004" y="1714"/>
                      </a:cubicBezTo>
                      <a:cubicBezTo>
                        <a:pt x="4004" y="683"/>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68"/>
                <p:cNvSpPr/>
                <p:nvPr/>
              </p:nvSpPr>
              <p:spPr>
                <a:xfrm>
                  <a:off x="4700568" y="3593639"/>
                  <a:ext cx="8950" cy="7582"/>
                </a:xfrm>
                <a:custGeom>
                  <a:avLst/>
                  <a:gdLst/>
                  <a:ahLst/>
                  <a:cxnLst/>
                  <a:rect l="l" t="t" r="r" b="b"/>
                  <a:pathLst>
                    <a:path w="1138" h="964" extrusionOk="0">
                      <a:moveTo>
                        <a:pt x="641" y="0"/>
                      </a:moveTo>
                      <a:cubicBezTo>
                        <a:pt x="218" y="0"/>
                        <a:pt x="0" y="520"/>
                        <a:pt x="303" y="823"/>
                      </a:cubicBezTo>
                      <a:cubicBezTo>
                        <a:pt x="404" y="920"/>
                        <a:pt x="525" y="964"/>
                        <a:pt x="644" y="964"/>
                      </a:cubicBezTo>
                      <a:cubicBezTo>
                        <a:pt x="893" y="964"/>
                        <a:pt x="1129" y="771"/>
                        <a:pt x="1137" y="484"/>
                      </a:cubicBezTo>
                      <a:cubicBezTo>
                        <a:pt x="1137" y="218"/>
                        <a:pt x="920"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4" name="Google Shape;4644;p68"/>
              <p:cNvGrpSpPr/>
              <p:nvPr/>
            </p:nvGrpSpPr>
            <p:grpSpPr>
              <a:xfrm>
                <a:off x="4719311" y="3471314"/>
                <a:ext cx="31499" cy="27001"/>
                <a:chOff x="4719311" y="3471314"/>
                <a:chExt cx="31499" cy="27001"/>
              </a:xfrm>
            </p:grpSpPr>
            <p:sp>
              <p:nvSpPr>
                <p:cNvPr id="4645" name="Google Shape;4645;p68"/>
                <p:cNvSpPr/>
                <p:nvPr/>
              </p:nvSpPr>
              <p:spPr>
                <a:xfrm>
                  <a:off x="4719311" y="3471314"/>
                  <a:ext cx="31499" cy="27001"/>
                </a:xfrm>
                <a:custGeom>
                  <a:avLst/>
                  <a:gdLst/>
                  <a:ahLst/>
                  <a:cxnLst/>
                  <a:rect l="l" t="t" r="r" b="b"/>
                  <a:pathLst>
                    <a:path w="4005" h="3433" extrusionOk="0">
                      <a:moveTo>
                        <a:pt x="2285" y="1"/>
                      </a:moveTo>
                      <a:cubicBezTo>
                        <a:pt x="1865" y="1"/>
                        <a:pt x="1437" y="157"/>
                        <a:pt x="1089" y="505"/>
                      </a:cubicBezTo>
                      <a:cubicBezTo>
                        <a:pt x="0" y="1581"/>
                        <a:pt x="774" y="3432"/>
                        <a:pt x="2299" y="3432"/>
                      </a:cubicBezTo>
                      <a:cubicBezTo>
                        <a:pt x="3242" y="3432"/>
                        <a:pt x="4004" y="2658"/>
                        <a:pt x="4004" y="1715"/>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68"/>
                <p:cNvSpPr/>
                <p:nvPr/>
              </p:nvSpPr>
              <p:spPr>
                <a:xfrm>
                  <a:off x="4732249" y="3480988"/>
                  <a:ext cx="8856" cy="760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7" name="Google Shape;4647;p68"/>
              <p:cNvGrpSpPr/>
              <p:nvPr/>
            </p:nvGrpSpPr>
            <p:grpSpPr>
              <a:xfrm>
                <a:off x="4719311" y="3434404"/>
                <a:ext cx="31499" cy="26898"/>
                <a:chOff x="4719311" y="3434404"/>
                <a:chExt cx="31499" cy="26898"/>
              </a:xfrm>
            </p:grpSpPr>
            <p:sp>
              <p:nvSpPr>
                <p:cNvPr id="4648" name="Google Shape;4648;p68"/>
                <p:cNvSpPr/>
                <p:nvPr/>
              </p:nvSpPr>
              <p:spPr>
                <a:xfrm>
                  <a:off x="4719311" y="3434404"/>
                  <a:ext cx="31499" cy="26898"/>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68"/>
                <p:cNvSpPr/>
                <p:nvPr/>
              </p:nvSpPr>
              <p:spPr>
                <a:xfrm>
                  <a:off x="4732249" y="3444078"/>
                  <a:ext cx="8856" cy="7582"/>
                </a:xfrm>
                <a:custGeom>
                  <a:avLst/>
                  <a:gdLst/>
                  <a:ahLst/>
                  <a:cxnLst/>
                  <a:rect l="l" t="t" r="r" b="b"/>
                  <a:pathLst>
                    <a:path w="1126" h="964" extrusionOk="0">
                      <a:moveTo>
                        <a:pt x="642" y="0"/>
                      </a:moveTo>
                      <a:cubicBezTo>
                        <a:pt x="218" y="0"/>
                        <a:pt x="0" y="520"/>
                        <a:pt x="303" y="823"/>
                      </a:cubicBezTo>
                      <a:cubicBezTo>
                        <a:pt x="400" y="920"/>
                        <a:pt x="520" y="964"/>
                        <a:pt x="638" y="964"/>
                      </a:cubicBezTo>
                      <a:cubicBezTo>
                        <a:pt x="886" y="964"/>
                        <a:pt x="1125" y="771"/>
                        <a:pt x="1125" y="484"/>
                      </a:cubicBezTo>
                      <a:cubicBezTo>
                        <a:pt x="1125" y="218"/>
                        <a:pt x="920"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0" name="Google Shape;4650;p68"/>
              <p:cNvGrpSpPr/>
              <p:nvPr/>
            </p:nvGrpSpPr>
            <p:grpSpPr>
              <a:xfrm>
                <a:off x="4768876" y="3401772"/>
                <a:ext cx="31499" cy="26898"/>
                <a:chOff x="4768876" y="3401772"/>
                <a:chExt cx="31499" cy="26898"/>
              </a:xfrm>
            </p:grpSpPr>
            <p:sp>
              <p:nvSpPr>
                <p:cNvPr id="4651" name="Google Shape;4651;p68"/>
                <p:cNvSpPr/>
                <p:nvPr/>
              </p:nvSpPr>
              <p:spPr>
                <a:xfrm>
                  <a:off x="4768876" y="3401772"/>
                  <a:ext cx="31499" cy="26898"/>
                </a:xfrm>
                <a:custGeom>
                  <a:avLst/>
                  <a:gdLst/>
                  <a:ahLst/>
                  <a:cxnLst/>
                  <a:rect l="l" t="t" r="r" b="b"/>
                  <a:pathLst>
                    <a:path w="4005" h="3420" extrusionOk="0">
                      <a:moveTo>
                        <a:pt x="2276" y="0"/>
                      </a:moveTo>
                      <a:cubicBezTo>
                        <a:pt x="1855" y="0"/>
                        <a:pt x="1425" y="156"/>
                        <a:pt x="1077" y="504"/>
                      </a:cubicBezTo>
                      <a:cubicBezTo>
                        <a:pt x="1" y="1581"/>
                        <a:pt x="763" y="3419"/>
                        <a:pt x="2287" y="3419"/>
                      </a:cubicBezTo>
                      <a:cubicBezTo>
                        <a:pt x="3231" y="3419"/>
                        <a:pt x="4005" y="2657"/>
                        <a:pt x="4005" y="1714"/>
                      </a:cubicBezTo>
                      <a:cubicBezTo>
                        <a:pt x="4005" y="683"/>
                        <a:pt x="3157"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68"/>
                <p:cNvSpPr/>
                <p:nvPr/>
              </p:nvSpPr>
              <p:spPr>
                <a:xfrm>
                  <a:off x="4783057" y="3411438"/>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3" name="Google Shape;4653;p68"/>
              <p:cNvGrpSpPr/>
              <p:nvPr/>
            </p:nvGrpSpPr>
            <p:grpSpPr>
              <a:xfrm>
                <a:off x="4762214" y="3471377"/>
                <a:ext cx="26938" cy="26938"/>
                <a:chOff x="4762214" y="3471377"/>
                <a:chExt cx="26938" cy="26938"/>
              </a:xfrm>
            </p:grpSpPr>
            <p:sp>
              <p:nvSpPr>
                <p:cNvPr id="4654" name="Google Shape;4654;p68"/>
                <p:cNvSpPr/>
                <p:nvPr/>
              </p:nvSpPr>
              <p:spPr>
                <a:xfrm>
                  <a:off x="4762214" y="3471377"/>
                  <a:ext cx="26938" cy="26938"/>
                </a:xfrm>
                <a:custGeom>
                  <a:avLst/>
                  <a:gdLst/>
                  <a:ahLst/>
                  <a:cxnLst/>
                  <a:rect l="l" t="t" r="r" b="b"/>
                  <a:pathLst>
                    <a:path w="3425" h="3425" extrusionOk="0">
                      <a:moveTo>
                        <a:pt x="1707" y="1"/>
                      </a:moveTo>
                      <a:cubicBezTo>
                        <a:pt x="763" y="1"/>
                        <a:pt x="1" y="763"/>
                        <a:pt x="1" y="1707"/>
                      </a:cubicBezTo>
                      <a:cubicBezTo>
                        <a:pt x="1" y="2650"/>
                        <a:pt x="763" y="3424"/>
                        <a:pt x="1707" y="3424"/>
                      </a:cubicBezTo>
                      <a:cubicBezTo>
                        <a:pt x="2662" y="3424"/>
                        <a:pt x="3424" y="2650"/>
                        <a:pt x="3424" y="1707"/>
                      </a:cubicBezTo>
                      <a:cubicBezTo>
                        <a:pt x="3424" y="763"/>
                        <a:pt x="2662" y="1"/>
                        <a:pt x="170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68"/>
                <p:cNvSpPr/>
                <p:nvPr/>
              </p:nvSpPr>
              <p:spPr>
                <a:xfrm>
                  <a:off x="4770591" y="3480988"/>
                  <a:ext cx="8856" cy="760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6" name="Google Shape;4656;p68"/>
              <p:cNvGrpSpPr/>
              <p:nvPr/>
            </p:nvGrpSpPr>
            <p:grpSpPr>
              <a:xfrm>
                <a:off x="4790473" y="3344782"/>
                <a:ext cx="31405" cy="26898"/>
                <a:chOff x="4790473" y="3344782"/>
                <a:chExt cx="31405" cy="26898"/>
              </a:xfrm>
            </p:grpSpPr>
            <p:sp>
              <p:nvSpPr>
                <p:cNvPr id="4657" name="Google Shape;4657;p68"/>
                <p:cNvSpPr/>
                <p:nvPr/>
              </p:nvSpPr>
              <p:spPr>
                <a:xfrm>
                  <a:off x="4790473" y="3344782"/>
                  <a:ext cx="31405" cy="26898"/>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0" y="3420"/>
                        <a:pt x="3993" y="2657"/>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68"/>
                <p:cNvSpPr/>
                <p:nvPr/>
              </p:nvSpPr>
              <p:spPr>
                <a:xfrm>
                  <a:off x="4804654" y="3354456"/>
                  <a:ext cx="7613" cy="7613"/>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9" name="Google Shape;4659;p68"/>
              <p:cNvGrpSpPr/>
              <p:nvPr/>
            </p:nvGrpSpPr>
            <p:grpSpPr>
              <a:xfrm>
                <a:off x="4823774" y="3950733"/>
                <a:ext cx="37398" cy="32034"/>
                <a:chOff x="4823774" y="3950733"/>
                <a:chExt cx="37398" cy="32034"/>
              </a:xfrm>
            </p:grpSpPr>
            <p:sp>
              <p:nvSpPr>
                <p:cNvPr id="4660" name="Google Shape;4660;p68"/>
                <p:cNvSpPr/>
                <p:nvPr/>
              </p:nvSpPr>
              <p:spPr>
                <a:xfrm>
                  <a:off x="4823774" y="3950733"/>
                  <a:ext cx="37398" cy="32034"/>
                </a:xfrm>
                <a:custGeom>
                  <a:avLst/>
                  <a:gdLst/>
                  <a:ahLst/>
                  <a:cxnLst/>
                  <a:rect l="l" t="t" r="r" b="b"/>
                  <a:pathLst>
                    <a:path w="4755" h="4073" extrusionOk="0">
                      <a:moveTo>
                        <a:pt x="2707" y="1"/>
                      </a:moveTo>
                      <a:cubicBezTo>
                        <a:pt x="2207" y="1"/>
                        <a:pt x="1698" y="186"/>
                        <a:pt x="1283" y="601"/>
                      </a:cubicBezTo>
                      <a:cubicBezTo>
                        <a:pt x="1" y="1883"/>
                        <a:pt x="908" y="4073"/>
                        <a:pt x="2722" y="4073"/>
                      </a:cubicBezTo>
                      <a:cubicBezTo>
                        <a:pt x="3835" y="4073"/>
                        <a:pt x="4755" y="3166"/>
                        <a:pt x="4755" y="2041"/>
                      </a:cubicBezTo>
                      <a:cubicBezTo>
                        <a:pt x="4755" y="813"/>
                        <a:pt x="3752" y="1"/>
                        <a:pt x="270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68"/>
                <p:cNvSpPr/>
                <p:nvPr/>
              </p:nvSpPr>
              <p:spPr>
                <a:xfrm>
                  <a:off x="4836617" y="3960407"/>
                  <a:ext cx="14849" cy="12718"/>
                </a:xfrm>
                <a:custGeom>
                  <a:avLst/>
                  <a:gdLst/>
                  <a:ahLst/>
                  <a:cxnLst/>
                  <a:rect l="l" t="t" r="r" b="b"/>
                  <a:pathLst>
                    <a:path w="1888" h="1617" extrusionOk="0">
                      <a:moveTo>
                        <a:pt x="1089" y="0"/>
                      </a:moveTo>
                      <a:cubicBezTo>
                        <a:pt x="363" y="0"/>
                        <a:pt x="1" y="871"/>
                        <a:pt x="509" y="1379"/>
                      </a:cubicBezTo>
                      <a:cubicBezTo>
                        <a:pt x="673" y="1543"/>
                        <a:pt x="874" y="1616"/>
                        <a:pt x="1073" y="1616"/>
                      </a:cubicBezTo>
                      <a:cubicBezTo>
                        <a:pt x="1488" y="1616"/>
                        <a:pt x="1888" y="1294"/>
                        <a:pt x="1888" y="811"/>
                      </a:cubicBezTo>
                      <a:cubicBezTo>
                        <a:pt x="1888" y="363"/>
                        <a:pt x="1537" y="0"/>
                        <a:pt x="108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2" name="Google Shape;4662;p68"/>
              <p:cNvGrpSpPr/>
              <p:nvPr/>
            </p:nvGrpSpPr>
            <p:grpSpPr>
              <a:xfrm>
                <a:off x="4823396" y="4110566"/>
                <a:ext cx="31405" cy="26906"/>
                <a:chOff x="4823396" y="4110566"/>
                <a:chExt cx="31405" cy="26906"/>
              </a:xfrm>
            </p:grpSpPr>
            <p:sp>
              <p:nvSpPr>
                <p:cNvPr id="4663" name="Google Shape;4663;p68"/>
                <p:cNvSpPr/>
                <p:nvPr/>
              </p:nvSpPr>
              <p:spPr>
                <a:xfrm>
                  <a:off x="4823396" y="4110566"/>
                  <a:ext cx="31405" cy="26906"/>
                </a:xfrm>
                <a:custGeom>
                  <a:avLst/>
                  <a:gdLst/>
                  <a:ahLst/>
                  <a:cxnLst/>
                  <a:rect l="l" t="t" r="r" b="b"/>
                  <a:pathLst>
                    <a:path w="3993" h="3421" extrusionOk="0">
                      <a:moveTo>
                        <a:pt x="2272" y="1"/>
                      </a:moveTo>
                      <a:cubicBezTo>
                        <a:pt x="1853" y="1"/>
                        <a:pt x="1425" y="157"/>
                        <a:pt x="1077" y="505"/>
                      </a:cubicBezTo>
                      <a:cubicBezTo>
                        <a:pt x="0" y="1582"/>
                        <a:pt x="762" y="3420"/>
                        <a:pt x="2286" y="3420"/>
                      </a:cubicBezTo>
                      <a:cubicBezTo>
                        <a:pt x="3230" y="3420"/>
                        <a:pt x="3992" y="2658"/>
                        <a:pt x="3992" y="1715"/>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68"/>
                <p:cNvSpPr/>
                <p:nvPr/>
              </p:nvSpPr>
              <p:spPr>
                <a:xfrm>
                  <a:off x="4836240" y="4120145"/>
                  <a:ext cx="8950" cy="7684"/>
                </a:xfrm>
                <a:custGeom>
                  <a:avLst/>
                  <a:gdLst/>
                  <a:ahLst/>
                  <a:cxnLst/>
                  <a:rect l="l" t="t" r="r" b="b"/>
                  <a:pathLst>
                    <a:path w="1138" h="977" extrusionOk="0">
                      <a:moveTo>
                        <a:pt x="653" y="1"/>
                      </a:moveTo>
                      <a:cubicBezTo>
                        <a:pt x="218" y="1"/>
                        <a:pt x="0" y="533"/>
                        <a:pt x="303" y="835"/>
                      </a:cubicBezTo>
                      <a:cubicBezTo>
                        <a:pt x="404" y="933"/>
                        <a:pt x="527" y="976"/>
                        <a:pt x="646" y="976"/>
                      </a:cubicBezTo>
                      <a:cubicBezTo>
                        <a:pt x="898" y="976"/>
                        <a:pt x="1137" y="784"/>
                        <a:pt x="1137" y="497"/>
                      </a:cubicBezTo>
                      <a:cubicBezTo>
                        <a:pt x="1137" y="218"/>
                        <a:pt x="920"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5" name="Google Shape;4665;p68"/>
              <p:cNvGrpSpPr/>
              <p:nvPr/>
            </p:nvGrpSpPr>
            <p:grpSpPr>
              <a:xfrm>
                <a:off x="4838332" y="3821150"/>
                <a:ext cx="31499" cy="26898"/>
                <a:chOff x="4838332" y="3821150"/>
                <a:chExt cx="31499" cy="26898"/>
              </a:xfrm>
            </p:grpSpPr>
            <p:sp>
              <p:nvSpPr>
                <p:cNvPr id="4666" name="Google Shape;4666;p68"/>
                <p:cNvSpPr/>
                <p:nvPr/>
              </p:nvSpPr>
              <p:spPr>
                <a:xfrm>
                  <a:off x="4838332" y="3821150"/>
                  <a:ext cx="31499" cy="26898"/>
                </a:xfrm>
                <a:custGeom>
                  <a:avLst/>
                  <a:gdLst/>
                  <a:ahLst/>
                  <a:cxnLst/>
                  <a:rect l="l" t="t" r="r" b="b"/>
                  <a:pathLst>
                    <a:path w="4005" h="3420" extrusionOk="0">
                      <a:moveTo>
                        <a:pt x="2285" y="1"/>
                      </a:moveTo>
                      <a:cubicBezTo>
                        <a:pt x="1865" y="1"/>
                        <a:pt x="1437" y="156"/>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68"/>
                <p:cNvSpPr/>
                <p:nvPr/>
              </p:nvSpPr>
              <p:spPr>
                <a:xfrm>
                  <a:off x="4851270" y="3830824"/>
                  <a:ext cx="8950" cy="7582"/>
                </a:xfrm>
                <a:custGeom>
                  <a:avLst/>
                  <a:gdLst/>
                  <a:ahLst/>
                  <a:cxnLst/>
                  <a:rect l="l" t="t" r="r" b="b"/>
                  <a:pathLst>
                    <a:path w="1138" h="964" extrusionOk="0">
                      <a:moveTo>
                        <a:pt x="654" y="0"/>
                      </a:moveTo>
                      <a:cubicBezTo>
                        <a:pt x="218" y="0"/>
                        <a:pt x="0" y="521"/>
                        <a:pt x="303" y="823"/>
                      </a:cubicBezTo>
                      <a:cubicBezTo>
                        <a:pt x="404" y="920"/>
                        <a:pt x="526" y="964"/>
                        <a:pt x="644" y="964"/>
                      </a:cubicBezTo>
                      <a:cubicBezTo>
                        <a:pt x="893" y="964"/>
                        <a:pt x="1129" y="771"/>
                        <a:pt x="1138" y="484"/>
                      </a:cubicBezTo>
                      <a:cubicBezTo>
                        <a:pt x="1125"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8" name="Google Shape;4668;p68"/>
              <p:cNvGrpSpPr/>
              <p:nvPr/>
            </p:nvGrpSpPr>
            <p:grpSpPr>
              <a:xfrm>
                <a:off x="4661275" y="3815007"/>
                <a:ext cx="36824" cy="31523"/>
                <a:chOff x="4661275" y="3815007"/>
                <a:chExt cx="36824" cy="31523"/>
              </a:xfrm>
            </p:grpSpPr>
            <p:sp>
              <p:nvSpPr>
                <p:cNvPr id="4669" name="Google Shape;4669;p68"/>
                <p:cNvSpPr/>
                <p:nvPr/>
              </p:nvSpPr>
              <p:spPr>
                <a:xfrm>
                  <a:off x="4661275" y="3815007"/>
                  <a:ext cx="36824" cy="31523"/>
                </a:xfrm>
                <a:custGeom>
                  <a:avLst/>
                  <a:gdLst/>
                  <a:ahLst/>
                  <a:cxnLst/>
                  <a:rect l="l" t="t" r="r" b="b"/>
                  <a:pathLst>
                    <a:path w="4682" h="4008" extrusionOk="0">
                      <a:moveTo>
                        <a:pt x="2663" y="0"/>
                      </a:moveTo>
                      <a:cubicBezTo>
                        <a:pt x="2169" y="0"/>
                        <a:pt x="1666" y="184"/>
                        <a:pt x="1258" y="596"/>
                      </a:cubicBezTo>
                      <a:cubicBezTo>
                        <a:pt x="0" y="1854"/>
                        <a:pt x="895" y="4007"/>
                        <a:pt x="2674" y="4007"/>
                      </a:cubicBezTo>
                      <a:cubicBezTo>
                        <a:pt x="3774" y="4007"/>
                        <a:pt x="4682" y="3112"/>
                        <a:pt x="4682" y="2011"/>
                      </a:cubicBezTo>
                      <a:cubicBezTo>
                        <a:pt x="4682" y="801"/>
                        <a:pt x="3692" y="0"/>
                        <a:pt x="266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68"/>
                <p:cNvSpPr/>
                <p:nvPr/>
              </p:nvSpPr>
              <p:spPr>
                <a:xfrm>
                  <a:off x="4676211" y="3824736"/>
                  <a:ext cx="12183" cy="12183"/>
                </a:xfrm>
                <a:custGeom>
                  <a:avLst/>
                  <a:gdLst/>
                  <a:ahLst/>
                  <a:cxnLst/>
                  <a:rect l="l" t="t" r="r" b="b"/>
                  <a:pathLst>
                    <a:path w="1549" h="1549" extrusionOk="0">
                      <a:moveTo>
                        <a:pt x="775" y="0"/>
                      </a:moveTo>
                      <a:cubicBezTo>
                        <a:pt x="351" y="0"/>
                        <a:pt x="0" y="339"/>
                        <a:pt x="0" y="774"/>
                      </a:cubicBezTo>
                      <a:cubicBezTo>
                        <a:pt x="0" y="1198"/>
                        <a:pt x="351" y="1549"/>
                        <a:pt x="775" y="1549"/>
                      </a:cubicBezTo>
                      <a:cubicBezTo>
                        <a:pt x="1210" y="1549"/>
                        <a:pt x="1549" y="1198"/>
                        <a:pt x="1549" y="774"/>
                      </a:cubicBezTo>
                      <a:cubicBezTo>
                        <a:pt x="1549" y="339"/>
                        <a:pt x="1210" y="0"/>
                        <a:pt x="77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1" name="Google Shape;4671;p68"/>
              <p:cNvGrpSpPr/>
              <p:nvPr/>
            </p:nvGrpSpPr>
            <p:grpSpPr>
              <a:xfrm>
                <a:off x="4558998" y="3851037"/>
                <a:ext cx="33591" cy="28699"/>
                <a:chOff x="4558998" y="3851037"/>
                <a:chExt cx="33591" cy="28699"/>
              </a:xfrm>
            </p:grpSpPr>
            <p:sp>
              <p:nvSpPr>
                <p:cNvPr id="4672" name="Google Shape;4672;p68"/>
                <p:cNvSpPr/>
                <p:nvPr/>
              </p:nvSpPr>
              <p:spPr>
                <a:xfrm>
                  <a:off x="4558998" y="3851037"/>
                  <a:ext cx="33591" cy="28699"/>
                </a:xfrm>
                <a:custGeom>
                  <a:avLst/>
                  <a:gdLst/>
                  <a:ahLst/>
                  <a:cxnLst/>
                  <a:rect l="l" t="t" r="r" b="b"/>
                  <a:pathLst>
                    <a:path w="4271" h="3649" extrusionOk="0">
                      <a:moveTo>
                        <a:pt x="2430" y="0"/>
                      </a:moveTo>
                      <a:cubicBezTo>
                        <a:pt x="1980" y="0"/>
                        <a:pt x="1522" y="167"/>
                        <a:pt x="1149" y="539"/>
                      </a:cubicBezTo>
                      <a:cubicBezTo>
                        <a:pt x="0" y="1688"/>
                        <a:pt x="823" y="3648"/>
                        <a:pt x="2444" y="3648"/>
                      </a:cubicBezTo>
                      <a:cubicBezTo>
                        <a:pt x="3448" y="3648"/>
                        <a:pt x="4270" y="2838"/>
                        <a:pt x="4270" y="1822"/>
                      </a:cubicBezTo>
                      <a:cubicBezTo>
                        <a:pt x="4270" y="726"/>
                        <a:pt x="3369" y="0"/>
                        <a:pt x="24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68"/>
                <p:cNvSpPr/>
                <p:nvPr/>
              </p:nvSpPr>
              <p:spPr>
                <a:xfrm>
                  <a:off x="4573557" y="3860695"/>
                  <a:ext cx="9328" cy="9430"/>
                </a:xfrm>
                <a:custGeom>
                  <a:avLst/>
                  <a:gdLst/>
                  <a:ahLst/>
                  <a:cxnLst/>
                  <a:rect l="l" t="t" r="r" b="b"/>
                  <a:pathLst>
                    <a:path w="1186" h="1199" extrusionOk="0">
                      <a:moveTo>
                        <a:pt x="593" y="1"/>
                      </a:moveTo>
                      <a:cubicBezTo>
                        <a:pt x="266" y="1"/>
                        <a:pt x="0" y="267"/>
                        <a:pt x="0" y="594"/>
                      </a:cubicBezTo>
                      <a:cubicBezTo>
                        <a:pt x="0" y="932"/>
                        <a:pt x="266" y="1198"/>
                        <a:pt x="593" y="1198"/>
                      </a:cubicBezTo>
                      <a:cubicBezTo>
                        <a:pt x="919" y="1198"/>
                        <a:pt x="1185" y="932"/>
                        <a:pt x="1185" y="594"/>
                      </a:cubicBezTo>
                      <a:cubicBezTo>
                        <a:pt x="1185" y="267"/>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4" name="Google Shape;4674;p68"/>
              <p:cNvGrpSpPr/>
              <p:nvPr/>
            </p:nvGrpSpPr>
            <p:grpSpPr>
              <a:xfrm>
                <a:off x="4696762" y="3638587"/>
                <a:ext cx="33591" cy="28794"/>
                <a:chOff x="4696762" y="3638587"/>
                <a:chExt cx="33591" cy="28794"/>
              </a:xfrm>
            </p:grpSpPr>
            <p:sp>
              <p:nvSpPr>
                <p:cNvPr id="4675" name="Google Shape;4675;p68"/>
                <p:cNvSpPr/>
                <p:nvPr/>
              </p:nvSpPr>
              <p:spPr>
                <a:xfrm>
                  <a:off x="4696762" y="3638587"/>
                  <a:ext cx="33591" cy="28794"/>
                </a:xfrm>
                <a:custGeom>
                  <a:avLst/>
                  <a:gdLst/>
                  <a:ahLst/>
                  <a:cxnLst/>
                  <a:rect l="l" t="t" r="r" b="b"/>
                  <a:pathLst>
                    <a:path w="4271" h="3661" extrusionOk="0">
                      <a:moveTo>
                        <a:pt x="2426" y="1"/>
                      </a:moveTo>
                      <a:cubicBezTo>
                        <a:pt x="1978" y="1"/>
                        <a:pt x="1521" y="167"/>
                        <a:pt x="1150" y="539"/>
                      </a:cubicBezTo>
                      <a:cubicBezTo>
                        <a:pt x="0" y="1688"/>
                        <a:pt x="823" y="3660"/>
                        <a:pt x="2444" y="3660"/>
                      </a:cubicBezTo>
                      <a:cubicBezTo>
                        <a:pt x="3448" y="3648"/>
                        <a:pt x="4258" y="2838"/>
                        <a:pt x="4270" y="1834"/>
                      </a:cubicBezTo>
                      <a:cubicBezTo>
                        <a:pt x="4262" y="729"/>
                        <a:pt x="3363" y="1"/>
                        <a:pt x="242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68"/>
                <p:cNvSpPr/>
                <p:nvPr/>
              </p:nvSpPr>
              <p:spPr>
                <a:xfrm>
                  <a:off x="4711320" y="3648245"/>
                  <a:ext cx="9328" cy="9430"/>
                </a:xfrm>
                <a:custGeom>
                  <a:avLst/>
                  <a:gdLst/>
                  <a:ahLst/>
                  <a:cxnLst/>
                  <a:rect l="l" t="t" r="r" b="b"/>
                  <a:pathLst>
                    <a:path w="1186" h="1199" extrusionOk="0">
                      <a:moveTo>
                        <a:pt x="593" y="1"/>
                      </a:moveTo>
                      <a:cubicBezTo>
                        <a:pt x="266" y="1"/>
                        <a:pt x="0" y="279"/>
                        <a:pt x="0" y="606"/>
                      </a:cubicBezTo>
                      <a:cubicBezTo>
                        <a:pt x="0" y="932"/>
                        <a:pt x="266" y="1198"/>
                        <a:pt x="593" y="1198"/>
                      </a:cubicBezTo>
                      <a:cubicBezTo>
                        <a:pt x="919" y="1198"/>
                        <a:pt x="1186" y="932"/>
                        <a:pt x="1186" y="606"/>
                      </a:cubicBezTo>
                      <a:cubicBezTo>
                        <a:pt x="1186" y="279"/>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7" name="Google Shape;4677;p68"/>
              <p:cNvGrpSpPr/>
              <p:nvPr/>
            </p:nvGrpSpPr>
            <p:grpSpPr>
              <a:xfrm>
                <a:off x="4929479" y="3939140"/>
                <a:ext cx="33497" cy="28692"/>
                <a:chOff x="4929479" y="3939140"/>
                <a:chExt cx="33497" cy="28692"/>
              </a:xfrm>
            </p:grpSpPr>
            <p:sp>
              <p:nvSpPr>
                <p:cNvPr id="4678" name="Google Shape;4678;p68"/>
                <p:cNvSpPr/>
                <p:nvPr/>
              </p:nvSpPr>
              <p:spPr>
                <a:xfrm>
                  <a:off x="4929479" y="3939140"/>
                  <a:ext cx="33497" cy="28692"/>
                </a:xfrm>
                <a:custGeom>
                  <a:avLst/>
                  <a:gdLst/>
                  <a:ahLst/>
                  <a:cxnLst/>
                  <a:rect l="l" t="t" r="r" b="b"/>
                  <a:pathLst>
                    <a:path w="4259" h="3648" extrusionOk="0">
                      <a:moveTo>
                        <a:pt x="2426" y="0"/>
                      </a:moveTo>
                      <a:cubicBezTo>
                        <a:pt x="1978" y="0"/>
                        <a:pt x="1521" y="167"/>
                        <a:pt x="1149" y="539"/>
                      </a:cubicBezTo>
                      <a:cubicBezTo>
                        <a:pt x="0" y="1688"/>
                        <a:pt x="811" y="3648"/>
                        <a:pt x="2431" y="3648"/>
                      </a:cubicBezTo>
                      <a:cubicBezTo>
                        <a:pt x="3448" y="3648"/>
                        <a:pt x="4258" y="2837"/>
                        <a:pt x="4258" y="1833"/>
                      </a:cubicBezTo>
                      <a:cubicBezTo>
                        <a:pt x="4258" y="729"/>
                        <a:pt x="3361" y="0"/>
                        <a:pt x="242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68"/>
                <p:cNvSpPr/>
                <p:nvPr/>
              </p:nvSpPr>
              <p:spPr>
                <a:xfrm>
                  <a:off x="4943935" y="3948893"/>
                  <a:ext cx="9430" cy="9328"/>
                </a:xfrm>
                <a:custGeom>
                  <a:avLst/>
                  <a:gdLst/>
                  <a:ahLst/>
                  <a:cxnLst/>
                  <a:rect l="l" t="t" r="r" b="b"/>
                  <a:pathLst>
                    <a:path w="1199" h="1186" extrusionOk="0">
                      <a:moveTo>
                        <a:pt x="593" y="0"/>
                      </a:moveTo>
                      <a:cubicBezTo>
                        <a:pt x="267" y="0"/>
                        <a:pt x="1" y="267"/>
                        <a:pt x="1" y="593"/>
                      </a:cubicBezTo>
                      <a:cubicBezTo>
                        <a:pt x="1" y="920"/>
                        <a:pt x="267" y="1186"/>
                        <a:pt x="593" y="1186"/>
                      </a:cubicBezTo>
                      <a:cubicBezTo>
                        <a:pt x="932" y="1186"/>
                        <a:pt x="1198" y="920"/>
                        <a:pt x="1198" y="593"/>
                      </a:cubicBezTo>
                      <a:cubicBezTo>
                        <a:pt x="1198" y="267"/>
                        <a:pt x="932" y="0"/>
                        <a:pt x="59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0" name="Google Shape;4680;p68"/>
              <p:cNvGrpSpPr/>
              <p:nvPr/>
            </p:nvGrpSpPr>
            <p:grpSpPr>
              <a:xfrm>
                <a:off x="4907119" y="3986039"/>
                <a:ext cx="33497" cy="28699"/>
                <a:chOff x="4907119" y="3986039"/>
                <a:chExt cx="33497" cy="28699"/>
              </a:xfrm>
            </p:grpSpPr>
            <p:sp>
              <p:nvSpPr>
                <p:cNvPr id="4681" name="Google Shape;4681;p68"/>
                <p:cNvSpPr/>
                <p:nvPr/>
              </p:nvSpPr>
              <p:spPr>
                <a:xfrm>
                  <a:off x="4907119" y="3986039"/>
                  <a:ext cx="33497" cy="28699"/>
                </a:xfrm>
                <a:custGeom>
                  <a:avLst/>
                  <a:gdLst/>
                  <a:ahLst/>
                  <a:cxnLst/>
                  <a:rect l="l" t="t" r="r" b="b"/>
                  <a:pathLst>
                    <a:path w="4259" h="3649" extrusionOk="0">
                      <a:moveTo>
                        <a:pt x="2427" y="1"/>
                      </a:moveTo>
                      <a:cubicBezTo>
                        <a:pt x="1979" y="1"/>
                        <a:pt x="1522" y="167"/>
                        <a:pt x="1149" y="540"/>
                      </a:cubicBezTo>
                      <a:cubicBezTo>
                        <a:pt x="0" y="1689"/>
                        <a:pt x="811" y="3648"/>
                        <a:pt x="2444" y="3648"/>
                      </a:cubicBezTo>
                      <a:cubicBezTo>
                        <a:pt x="3448" y="3648"/>
                        <a:pt x="4258" y="2826"/>
                        <a:pt x="4258" y="1822"/>
                      </a:cubicBezTo>
                      <a:cubicBezTo>
                        <a:pt x="4258" y="726"/>
                        <a:pt x="3363" y="1"/>
                        <a:pt x="242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68"/>
                <p:cNvSpPr/>
                <p:nvPr/>
              </p:nvSpPr>
              <p:spPr>
                <a:xfrm>
                  <a:off x="4921583" y="3995705"/>
                  <a:ext cx="9422" cy="9328"/>
                </a:xfrm>
                <a:custGeom>
                  <a:avLst/>
                  <a:gdLst/>
                  <a:ahLst/>
                  <a:cxnLst/>
                  <a:rect l="l" t="t" r="r" b="b"/>
                  <a:pathLst>
                    <a:path w="1198" h="1186" extrusionOk="0">
                      <a:moveTo>
                        <a:pt x="605" y="0"/>
                      </a:moveTo>
                      <a:cubicBezTo>
                        <a:pt x="266" y="0"/>
                        <a:pt x="0" y="266"/>
                        <a:pt x="0" y="593"/>
                      </a:cubicBezTo>
                      <a:cubicBezTo>
                        <a:pt x="0" y="919"/>
                        <a:pt x="266" y="1186"/>
                        <a:pt x="605" y="1186"/>
                      </a:cubicBezTo>
                      <a:cubicBezTo>
                        <a:pt x="931" y="1186"/>
                        <a:pt x="1198" y="919"/>
                        <a:pt x="1198" y="593"/>
                      </a:cubicBezTo>
                      <a:cubicBezTo>
                        <a:pt x="1198" y="266"/>
                        <a:pt x="931" y="0"/>
                        <a:pt x="60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3" name="Google Shape;4683;p68"/>
              <p:cNvGrpSpPr/>
              <p:nvPr/>
            </p:nvGrpSpPr>
            <p:grpSpPr>
              <a:xfrm>
                <a:off x="4911783" y="4048102"/>
                <a:ext cx="33591" cy="28762"/>
                <a:chOff x="4911783" y="4048102"/>
                <a:chExt cx="33591" cy="28762"/>
              </a:xfrm>
            </p:grpSpPr>
            <p:sp>
              <p:nvSpPr>
                <p:cNvPr id="4684" name="Google Shape;4684;p68"/>
                <p:cNvSpPr/>
                <p:nvPr/>
              </p:nvSpPr>
              <p:spPr>
                <a:xfrm>
                  <a:off x="4911783" y="4048102"/>
                  <a:ext cx="33591" cy="28762"/>
                </a:xfrm>
                <a:custGeom>
                  <a:avLst/>
                  <a:gdLst/>
                  <a:ahLst/>
                  <a:cxnLst/>
                  <a:rect l="l" t="t" r="r" b="b"/>
                  <a:pathLst>
                    <a:path w="4271" h="3657" extrusionOk="0">
                      <a:moveTo>
                        <a:pt x="2422" y="0"/>
                      </a:moveTo>
                      <a:cubicBezTo>
                        <a:pt x="1974" y="0"/>
                        <a:pt x="1519" y="166"/>
                        <a:pt x="1149" y="536"/>
                      </a:cubicBezTo>
                      <a:cubicBezTo>
                        <a:pt x="0" y="1685"/>
                        <a:pt x="823" y="3657"/>
                        <a:pt x="2456" y="3657"/>
                      </a:cubicBezTo>
                      <a:cubicBezTo>
                        <a:pt x="3448" y="3645"/>
                        <a:pt x="4258" y="2834"/>
                        <a:pt x="4270" y="1842"/>
                      </a:cubicBezTo>
                      <a:cubicBezTo>
                        <a:pt x="4270" y="735"/>
                        <a:pt x="3364" y="0"/>
                        <a:pt x="242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68"/>
                <p:cNvSpPr/>
                <p:nvPr/>
              </p:nvSpPr>
              <p:spPr>
                <a:xfrm>
                  <a:off x="4926333" y="4057831"/>
                  <a:ext cx="9336" cy="9328"/>
                </a:xfrm>
                <a:custGeom>
                  <a:avLst/>
                  <a:gdLst/>
                  <a:ahLst/>
                  <a:cxnLst/>
                  <a:rect l="l" t="t" r="r" b="b"/>
                  <a:pathLst>
                    <a:path w="1187" h="1186" extrusionOk="0">
                      <a:moveTo>
                        <a:pt x="594" y="0"/>
                      </a:moveTo>
                      <a:cubicBezTo>
                        <a:pt x="267" y="0"/>
                        <a:pt x="1" y="266"/>
                        <a:pt x="1" y="593"/>
                      </a:cubicBezTo>
                      <a:cubicBezTo>
                        <a:pt x="1" y="920"/>
                        <a:pt x="267" y="1186"/>
                        <a:pt x="594" y="1186"/>
                      </a:cubicBezTo>
                      <a:cubicBezTo>
                        <a:pt x="920" y="1186"/>
                        <a:pt x="1186" y="920"/>
                        <a:pt x="1186" y="593"/>
                      </a:cubicBezTo>
                      <a:cubicBezTo>
                        <a:pt x="1186" y="266"/>
                        <a:pt x="920" y="0"/>
                        <a:pt x="59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6" name="Google Shape;4686;p68"/>
              <p:cNvSpPr/>
              <p:nvPr/>
            </p:nvSpPr>
            <p:spPr>
              <a:xfrm>
                <a:off x="4713506" y="3934476"/>
                <a:ext cx="33497" cy="28692"/>
              </a:xfrm>
              <a:custGeom>
                <a:avLst/>
                <a:gdLst/>
                <a:ahLst/>
                <a:cxnLst/>
                <a:rect l="l" t="t" r="r" b="b"/>
                <a:pathLst>
                  <a:path w="4259" h="3648" extrusionOk="0">
                    <a:moveTo>
                      <a:pt x="2422" y="0"/>
                    </a:moveTo>
                    <a:cubicBezTo>
                      <a:pt x="1974" y="0"/>
                      <a:pt x="1518" y="167"/>
                      <a:pt x="1150" y="539"/>
                    </a:cubicBezTo>
                    <a:cubicBezTo>
                      <a:pt x="0" y="1688"/>
                      <a:pt x="811" y="3648"/>
                      <a:pt x="2432" y="3648"/>
                    </a:cubicBezTo>
                    <a:cubicBezTo>
                      <a:pt x="3436" y="3648"/>
                      <a:pt x="4258" y="2838"/>
                      <a:pt x="4258" y="1821"/>
                    </a:cubicBezTo>
                    <a:cubicBezTo>
                      <a:pt x="4258" y="726"/>
                      <a:pt x="3357" y="0"/>
                      <a:pt x="242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68"/>
              <p:cNvSpPr/>
              <p:nvPr/>
            </p:nvSpPr>
            <p:spPr>
              <a:xfrm>
                <a:off x="4727970" y="3944135"/>
                <a:ext cx="9328" cy="9430"/>
              </a:xfrm>
              <a:custGeom>
                <a:avLst/>
                <a:gdLst/>
                <a:ahLst/>
                <a:cxnLst/>
                <a:rect l="l" t="t" r="r" b="b"/>
                <a:pathLst>
                  <a:path w="1186" h="1199" extrusionOk="0">
                    <a:moveTo>
                      <a:pt x="593" y="1"/>
                    </a:moveTo>
                    <a:cubicBezTo>
                      <a:pt x="266" y="1"/>
                      <a:pt x="0" y="267"/>
                      <a:pt x="0" y="593"/>
                    </a:cubicBezTo>
                    <a:cubicBezTo>
                      <a:pt x="0" y="932"/>
                      <a:pt x="266" y="1198"/>
                      <a:pt x="593" y="1198"/>
                    </a:cubicBezTo>
                    <a:cubicBezTo>
                      <a:pt x="919" y="1198"/>
                      <a:pt x="1186" y="932"/>
                      <a:pt x="1186" y="593"/>
                    </a:cubicBezTo>
                    <a:cubicBezTo>
                      <a:pt x="1186" y="267"/>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8" name="Google Shape;4688;p68"/>
              <p:cNvGrpSpPr/>
              <p:nvPr/>
            </p:nvGrpSpPr>
            <p:grpSpPr>
              <a:xfrm>
                <a:off x="4762623" y="3837847"/>
                <a:ext cx="42416" cy="36273"/>
                <a:chOff x="4762623" y="3837847"/>
                <a:chExt cx="42416" cy="36273"/>
              </a:xfrm>
            </p:grpSpPr>
            <p:sp>
              <p:nvSpPr>
                <p:cNvPr id="4689" name="Google Shape;4689;p68"/>
                <p:cNvSpPr/>
                <p:nvPr/>
              </p:nvSpPr>
              <p:spPr>
                <a:xfrm>
                  <a:off x="4762623" y="3837847"/>
                  <a:ext cx="42416" cy="36273"/>
                </a:xfrm>
                <a:custGeom>
                  <a:avLst/>
                  <a:gdLst/>
                  <a:ahLst/>
                  <a:cxnLst/>
                  <a:rect l="l" t="t" r="r" b="b"/>
                  <a:pathLst>
                    <a:path w="5393" h="4612" extrusionOk="0">
                      <a:moveTo>
                        <a:pt x="3064" y="1"/>
                      </a:moveTo>
                      <a:cubicBezTo>
                        <a:pt x="2496" y="1"/>
                        <a:pt x="1918" y="211"/>
                        <a:pt x="1449" y="680"/>
                      </a:cubicBezTo>
                      <a:cubicBezTo>
                        <a:pt x="1" y="2128"/>
                        <a:pt x="1033" y="4611"/>
                        <a:pt x="3067" y="4611"/>
                      </a:cubicBezTo>
                      <a:cubicBezTo>
                        <a:pt x="3072" y="4611"/>
                        <a:pt x="3077" y="4611"/>
                        <a:pt x="3082" y="4611"/>
                      </a:cubicBezTo>
                      <a:cubicBezTo>
                        <a:pt x="4352" y="4611"/>
                        <a:pt x="5380" y="3583"/>
                        <a:pt x="5392" y="2313"/>
                      </a:cubicBezTo>
                      <a:cubicBezTo>
                        <a:pt x="5392" y="921"/>
                        <a:pt x="4251" y="1"/>
                        <a:pt x="306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68"/>
                <p:cNvSpPr/>
                <p:nvPr/>
              </p:nvSpPr>
              <p:spPr>
                <a:xfrm>
                  <a:off x="4775538" y="3847568"/>
                  <a:ext cx="19796" cy="16957"/>
                </a:xfrm>
                <a:custGeom>
                  <a:avLst/>
                  <a:gdLst/>
                  <a:ahLst/>
                  <a:cxnLst/>
                  <a:rect l="l" t="t" r="r" b="b"/>
                  <a:pathLst>
                    <a:path w="2517" h="2156" extrusionOk="0">
                      <a:moveTo>
                        <a:pt x="1440" y="0"/>
                      </a:moveTo>
                      <a:cubicBezTo>
                        <a:pt x="484" y="0"/>
                        <a:pt x="0" y="1162"/>
                        <a:pt x="678" y="1839"/>
                      </a:cubicBezTo>
                      <a:cubicBezTo>
                        <a:pt x="896" y="2058"/>
                        <a:pt x="1165" y="2155"/>
                        <a:pt x="1429" y="2155"/>
                      </a:cubicBezTo>
                      <a:cubicBezTo>
                        <a:pt x="1984" y="2155"/>
                        <a:pt x="2517" y="1724"/>
                        <a:pt x="2517" y="1077"/>
                      </a:cubicBezTo>
                      <a:cubicBezTo>
                        <a:pt x="2517" y="484"/>
                        <a:pt x="2045" y="0"/>
                        <a:pt x="144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1" name="Google Shape;4691;p68"/>
              <p:cNvGrpSpPr/>
              <p:nvPr/>
            </p:nvGrpSpPr>
            <p:grpSpPr>
              <a:xfrm>
                <a:off x="4746044" y="4104966"/>
                <a:ext cx="33497" cy="28699"/>
                <a:chOff x="4746044" y="4104966"/>
                <a:chExt cx="33497" cy="28699"/>
              </a:xfrm>
            </p:grpSpPr>
            <p:sp>
              <p:nvSpPr>
                <p:cNvPr id="4692" name="Google Shape;4692;p68"/>
                <p:cNvSpPr/>
                <p:nvPr/>
              </p:nvSpPr>
              <p:spPr>
                <a:xfrm>
                  <a:off x="4746044" y="4104966"/>
                  <a:ext cx="33497" cy="28699"/>
                </a:xfrm>
                <a:custGeom>
                  <a:avLst/>
                  <a:gdLst/>
                  <a:ahLst/>
                  <a:cxnLst/>
                  <a:rect l="l" t="t" r="r" b="b"/>
                  <a:pathLst>
                    <a:path w="4259" h="3649" extrusionOk="0">
                      <a:moveTo>
                        <a:pt x="2428" y="1"/>
                      </a:moveTo>
                      <a:cubicBezTo>
                        <a:pt x="1979" y="1"/>
                        <a:pt x="1522" y="167"/>
                        <a:pt x="1150" y="540"/>
                      </a:cubicBezTo>
                      <a:cubicBezTo>
                        <a:pt x="0" y="1677"/>
                        <a:pt x="811" y="3648"/>
                        <a:pt x="2432" y="3648"/>
                      </a:cubicBezTo>
                      <a:cubicBezTo>
                        <a:pt x="3436" y="3648"/>
                        <a:pt x="4259" y="2826"/>
                        <a:pt x="4259" y="1822"/>
                      </a:cubicBezTo>
                      <a:cubicBezTo>
                        <a:pt x="4259" y="726"/>
                        <a:pt x="3363" y="1"/>
                        <a:pt x="242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68"/>
                <p:cNvSpPr/>
                <p:nvPr/>
              </p:nvSpPr>
              <p:spPr>
                <a:xfrm>
                  <a:off x="4758887" y="4114632"/>
                  <a:ext cx="11042" cy="9375"/>
                </a:xfrm>
                <a:custGeom>
                  <a:avLst/>
                  <a:gdLst/>
                  <a:ahLst/>
                  <a:cxnLst/>
                  <a:rect l="l" t="t" r="r" b="b"/>
                  <a:pathLst>
                    <a:path w="1404" h="1192" extrusionOk="0">
                      <a:moveTo>
                        <a:pt x="799" y="0"/>
                      </a:moveTo>
                      <a:cubicBezTo>
                        <a:pt x="267" y="0"/>
                        <a:pt x="1" y="641"/>
                        <a:pt x="376" y="1016"/>
                      </a:cubicBezTo>
                      <a:cubicBezTo>
                        <a:pt x="497" y="1137"/>
                        <a:pt x="645" y="1191"/>
                        <a:pt x="792" y="1191"/>
                      </a:cubicBezTo>
                      <a:cubicBezTo>
                        <a:pt x="1099" y="1191"/>
                        <a:pt x="1396" y="953"/>
                        <a:pt x="1404" y="593"/>
                      </a:cubicBezTo>
                      <a:cubicBezTo>
                        <a:pt x="1404" y="266"/>
                        <a:pt x="1126" y="0"/>
                        <a:pt x="79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4" name="Google Shape;4694;p68"/>
              <p:cNvGrpSpPr/>
              <p:nvPr/>
            </p:nvGrpSpPr>
            <p:grpSpPr>
              <a:xfrm>
                <a:off x="4859646" y="4162554"/>
                <a:ext cx="33591" cy="28762"/>
                <a:chOff x="4859646" y="4162554"/>
                <a:chExt cx="33591" cy="28762"/>
              </a:xfrm>
            </p:grpSpPr>
            <p:sp>
              <p:nvSpPr>
                <p:cNvPr id="4695" name="Google Shape;4695;p68"/>
                <p:cNvSpPr/>
                <p:nvPr/>
              </p:nvSpPr>
              <p:spPr>
                <a:xfrm>
                  <a:off x="4859646" y="4162554"/>
                  <a:ext cx="33591" cy="28762"/>
                </a:xfrm>
                <a:custGeom>
                  <a:avLst/>
                  <a:gdLst/>
                  <a:ahLst/>
                  <a:cxnLst/>
                  <a:rect l="l" t="t" r="r" b="b"/>
                  <a:pathLst>
                    <a:path w="4271" h="3657" extrusionOk="0">
                      <a:moveTo>
                        <a:pt x="2423" y="0"/>
                      </a:moveTo>
                      <a:cubicBezTo>
                        <a:pt x="1975" y="0"/>
                        <a:pt x="1520" y="166"/>
                        <a:pt x="1149" y="536"/>
                      </a:cubicBezTo>
                      <a:cubicBezTo>
                        <a:pt x="0" y="1685"/>
                        <a:pt x="823" y="3657"/>
                        <a:pt x="2444" y="3657"/>
                      </a:cubicBezTo>
                      <a:cubicBezTo>
                        <a:pt x="3448" y="3657"/>
                        <a:pt x="4258" y="2834"/>
                        <a:pt x="4270" y="1830"/>
                      </a:cubicBezTo>
                      <a:cubicBezTo>
                        <a:pt x="4270" y="732"/>
                        <a:pt x="3365" y="0"/>
                        <a:pt x="242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68"/>
                <p:cNvSpPr/>
                <p:nvPr/>
              </p:nvSpPr>
              <p:spPr>
                <a:xfrm>
                  <a:off x="4874196" y="4172283"/>
                  <a:ext cx="9336" cy="9336"/>
                </a:xfrm>
                <a:custGeom>
                  <a:avLst/>
                  <a:gdLst/>
                  <a:ahLst/>
                  <a:cxnLst/>
                  <a:rect l="l" t="t" r="r" b="b"/>
                  <a:pathLst>
                    <a:path w="1187" h="1187" extrusionOk="0">
                      <a:moveTo>
                        <a:pt x="594" y="1"/>
                      </a:moveTo>
                      <a:cubicBezTo>
                        <a:pt x="267" y="1"/>
                        <a:pt x="1" y="267"/>
                        <a:pt x="1" y="593"/>
                      </a:cubicBezTo>
                      <a:cubicBezTo>
                        <a:pt x="1" y="920"/>
                        <a:pt x="267" y="1186"/>
                        <a:pt x="594" y="1186"/>
                      </a:cubicBezTo>
                      <a:cubicBezTo>
                        <a:pt x="920" y="1186"/>
                        <a:pt x="1186" y="920"/>
                        <a:pt x="1186" y="593"/>
                      </a:cubicBezTo>
                      <a:cubicBezTo>
                        <a:pt x="1186" y="267"/>
                        <a:pt x="920" y="1"/>
                        <a:pt x="59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97" name="Google Shape;4697;p68"/>
            <p:cNvGrpSpPr/>
            <p:nvPr/>
          </p:nvGrpSpPr>
          <p:grpSpPr>
            <a:xfrm>
              <a:off x="3597785" y="3274438"/>
              <a:ext cx="855610" cy="1122100"/>
              <a:chOff x="3597785" y="3274438"/>
              <a:chExt cx="855610" cy="1122100"/>
            </a:xfrm>
          </p:grpSpPr>
          <p:grpSp>
            <p:nvGrpSpPr>
              <p:cNvPr id="4698" name="Google Shape;4698;p68"/>
              <p:cNvGrpSpPr/>
              <p:nvPr/>
            </p:nvGrpSpPr>
            <p:grpSpPr>
              <a:xfrm>
                <a:off x="3617857" y="3284717"/>
                <a:ext cx="826785" cy="1099165"/>
                <a:chOff x="3617857" y="3284717"/>
                <a:chExt cx="826785" cy="1099165"/>
              </a:xfrm>
            </p:grpSpPr>
            <p:sp>
              <p:nvSpPr>
                <p:cNvPr id="4699" name="Google Shape;4699;p68"/>
                <p:cNvSpPr/>
                <p:nvPr/>
              </p:nvSpPr>
              <p:spPr>
                <a:xfrm>
                  <a:off x="4155028" y="3869354"/>
                  <a:ext cx="289613" cy="514528"/>
                </a:xfrm>
                <a:custGeom>
                  <a:avLst/>
                  <a:gdLst/>
                  <a:ahLst/>
                  <a:cxnLst/>
                  <a:rect l="l" t="t" r="r" b="b"/>
                  <a:pathLst>
                    <a:path w="36823" h="65420" fill="none" extrusionOk="0">
                      <a:moveTo>
                        <a:pt x="5928" y="64827"/>
                      </a:moveTo>
                      <a:lnTo>
                        <a:pt x="6158" y="49755"/>
                      </a:lnTo>
                      <a:lnTo>
                        <a:pt x="8202" y="42327"/>
                      </a:lnTo>
                      <a:lnTo>
                        <a:pt x="8795" y="36351"/>
                      </a:lnTo>
                      <a:lnTo>
                        <a:pt x="8795" y="28912"/>
                      </a:lnTo>
                      <a:lnTo>
                        <a:pt x="3049" y="23347"/>
                      </a:lnTo>
                      <a:lnTo>
                        <a:pt x="0" y="12291"/>
                      </a:lnTo>
                      <a:lnTo>
                        <a:pt x="11601" y="1"/>
                      </a:lnTo>
                      <a:lnTo>
                        <a:pt x="19319" y="4259"/>
                      </a:lnTo>
                      <a:lnTo>
                        <a:pt x="27266" y="11747"/>
                      </a:lnTo>
                      <a:lnTo>
                        <a:pt x="36823" y="15472"/>
                      </a:lnTo>
                      <a:lnTo>
                        <a:pt x="34827" y="25803"/>
                      </a:lnTo>
                      <a:lnTo>
                        <a:pt x="26722" y="36944"/>
                      </a:lnTo>
                      <a:lnTo>
                        <a:pt x="19924" y="49198"/>
                      </a:lnTo>
                      <a:lnTo>
                        <a:pt x="11008" y="60690"/>
                      </a:lnTo>
                      <a:lnTo>
                        <a:pt x="5335" y="6542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68"/>
                <p:cNvSpPr/>
                <p:nvPr/>
              </p:nvSpPr>
              <p:spPr>
                <a:xfrm>
                  <a:off x="3617857" y="3284717"/>
                  <a:ext cx="662957" cy="685970"/>
                </a:xfrm>
                <a:custGeom>
                  <a:avLst/>
                  <a:gdLst/>
                  <a:ahLst/>
                  <a:cxnLst/>
                  <a:rect l="l" t="t" r="r" b="b"/>
                  <a:pathLst>
                    <a:path w="84292" h="87218" fill="none" extrusionOk="0">
                      <a:moveTo>
                        <a:pt x="79900" y="75157"/>
                      </a:moveTo>
                      <a:lnTo>
                        <a:pt x="77916" y="83262"/>
                      </a:lnTo>
                      <a:lnTo>
                        <a:pt x="68299" y="87218"/>
                      </a:lnTo>
                      <a:lnTo>
                        <a:pt x="61610" y="72314"/>
                      </a:lnTo>
                      <a:lnTo>
                        <a:pt x="48376" y="64524"/>
                      </a:lnTo>
                      <a:lnTo>
                        <a:pt x="37489" y="50685"/>
                      </a:lnTo>
                      <a:lnTo>
                        <a:pt x="32771" y="39181"/>
                      </a:lnTo>
                      <a:lnTo>
                        <a:pt x="28525" y="27000"/>
                      </a:lnTo>
                      <a:lnTo>
                        <a:pt x="19779" y="19379"/>
                      </a:lnTo>
                      <a:lnTo>
                        <a:pt x="1" y="14057"/>
                      </a:lnTo>
                      <a:lnTo>
                        <a:pt x="5227" y="0"/>
                      </a:lnTo>
                      <a:lnTo>
                        <a:pt x="40380" y="3605"/>
                      </a:lnTo>
                      <a:lnTo>
                        <a:pt x="53662" y="9254"/>
                      </a:lnTo>
                      <a:lnTo>
                        <a:pt x="56711" y="17734"/>
                      </a:lnTo>
                      <a:lnTo>
                        <a:pt x="69727" y="26177"/>
                      </a:lnTo>
                      <a:lnTo>
                        <a:pt x="84291" y="20649"/>
                      </a:lnTo>
                      <a:lnTo>
                        <a:pt x="79465" y="38165"/>
                      </a:lnTo>
                      <a:lnTo>
                        <a:pt x="72207" y="46960"/>
                      </a:lnTo>
                      <a:lnTo>
                        <a:pt x="64791" y="54677"/>
                      </a:lnTo>
                      <a:lnTo>
                        <a:pt x="54497" y="63206"/>
                      </a:lnTo>
                      <a:lnTo>
                        <a:pt x="62094" y="63556"/>
                      </a:lnTo>
                      <a:lnTo>
                        <a:pt x="66098" y="74335"/>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68"/>
                <p:cNvSpPr/>
                <p:nvPr/>
              </p:nvSpPr>
              <p:spPr>
                <a:xfrm>
                  <a:off x="4230666" y="3943372"/>
                  <a:ext cx="15612" cy="77934"/>
                </a:xfrm>
                <a:custGeom>
                  <a:avLst/>
                  <a:gdLst/>
                  <a:ahLst/>
                  <a:cxnLst/>
                  <a:rect l="l" t="t" r="r" b="b"/>
                  <a:pathLst>
                    <a:path w="1985" h="9909" fill="none" extrusionOk="0">
                      <a:moveTo>
                        <a:pt x="1984" y="9908"/>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68"/>
                <p:cNvSpPr/>
                <p:nvPr/>
              </p:nvSpPr>
              <p:spPr>
                <a:xfrm>
                  <a:off x="4230666" y="3902843"/>
                  <a:ext cx="138817" cy="116937"/>
                </a:xfrm>
                <a:custGeom>
                  <a:avLst/>
                  <a:gdLst/>
                  <a:ahLst/>
                  <a:cxnLst/>
                  <a:rect l="l" t="t" r="r" b="b"/>
                  <a:pathLst>
                    <a:path w="17650" h="14868" fill="none" extrusionOk="0">
                      <a:moveTo>
                        <a:pt x="11952" y="14868"/>
                      </a:moveTo>
                      <a:lnTo>
                        <a:pt x="0" y="4670"/>
                      </a:lnTo>
                      <a:lnTo>
                        <a:pt x="9702" y="1"/>
                      </a:lnTo>
                      <a:lnTo>
                        <a:pt x="17649" y="7489"/>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68"/>
                <p:cNvSpPr/>
                <p:nvPr/>
              </p:nvSpPr>
              <p:spPr>
                <a:xfrm>
                  <a:off x="4234473" y="3939573"/>
                  <a:ext cx="143953" cy="22171"/>
                </a:xfrm>
                <a:custGeom>
                  <a:avLst/>
                  <a:gdLst/>
                  <a:ahLst/>
                  <a:cxnLst/>
                  <a:rect l="l" t="t" r="r" b="b"/>
                  <a:pathLst>
                    <a:path w="18303" h="2819" fill="none" extrusionOk="0">
                      <a:moveTo>
                        <a:pt x="0" y="0"/>
                      </a:moveTo>
                      <a:lnTo>
                        <a:pt x="18303" y="28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68"/>
                <p:cNvSpPr/>
                <p:nvPr/>
              </p:nvSpPr>
              <p:spPr>
                <a:xfrm>
                  <a:off x="4300405" y="4023579"/>
                  <a:ext cx="24264" cy="112650"/>
                </a:xfrm>
                <a:custGeom>
                  <a:avLst/>
                  <a:gdLst/>
                  <a:ahLst/>
                  <a:cxnLst/>
                  <a:rect l="l" t="t" r="r" b="b"/>
                  <a:pathLst>
                    <a:path w="3085" h="14323" fill="none" extrusionOk="0">
                      <a:moveTo>
                        <a:pt x="0" y="14323"/>
                      </a:moveTo>
                      <a:lnTo>
                        <a:pt x="3085"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68"/>
                <p:cNvSpPr/>
                <p:nvPr/>
              </p:nvSpPr>
              <p:spPr>
                <a:xfrm>
                  <a:off x="4324661" y="4019772"/>
                  <a:ext cx="40544" cy="140154"/>
                </a:xfrm>
                <a:custGeom>
                  <a:avLst/>
                  <a:gdLst/>
                  <a:ahLst/>
                  <a:cxnLst/>
                  <a:rect l="l" t="t" r="r" b="b"/>
                  <a:pathLst>
                    <a:path w="5155" h="17820" fill="none" extrusionOk="0">
                      <a:moveTo>
                        <a:pt x="1" y="1"/>
                      </a:moveTo>
                      <a:lnTo>
                        <a:pt x="5154" y="178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68"/>
                <p:cNvSpPr/>
                <p:nvPr/>
              </p:nvSpPr>
              <p:spPr>
                <a:xfrm>
                  <a:off x="4324661" y="4019772"/>
                  <a:ext cx="104282" cy="52522"/>
                </a:xfrm>
                <a:custGeom>
                  <a:avLst/>
                  <a:gdLst/>
                  <a:ahLst/>
                  <a:cxnLst/>
                  <a:rect l="l" t="t" r="r" b="b"/>
                  <a:pathLst>
                    <a:path w="13259" h="6678" fill="none" extrusionOk="0">
                      <a:moveTo>
                        <a:pt x="1" y="1"/>
                      </a:moveTo>
                      <a:lnTo>
                        <a:pt x="13259" y="667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68"/>
                <p:cNvSpPr/>
                <p:nvPr/>
              </p:nvSpPr>
              <p:spPr>
                <a:xfrm>
                  <a:off x="4328467" y="3989901"/>
                  <a:ext cx="113421" cy="29879"/>
                </a:xfrm>
                <a:custGeom>
                  <a:avLst/>
                  <a:gdLst/>
                  <a:ahLst/>
                  <a:cxnLst/>
                  <a:rect l="l" t="t" r="r" b="b"/>
                  <a:pathLst>
                    <a:path w="14421" h="3799" fill="none" extrusionOk="0">
                      <a:moveTo>
                        <a:pt x="14420" y="0"/>
                      </a:moveTo>
                      <a:lnTo>
                        <a:pt x="1" y="379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68"/>
                <p:cNvSpPr/>
                <p:nvPr/>
              </p:nvSpPr>
              <p:spPr>
                <a:xfrm>
                  <a:off x="4224193" y="4019772"/>
                  <a:ext cx="23886" cy="76975"/>
                </a:xfrm>
                <a:custGeom>
                  <a:avLst/>
                  <a:gdLst/>
                  <a:ahLst/>
                  <a:cxnLst/>
                  <a:rect l="l" t="t" r="r" b="b"/>
                  <a:pathLst>
                    <a:path w="3037" h="9787" fill="none" extrusionOk="0">
                      <a:moveTo>
                        <a:pt x="1" y="9787"/>
                      </a:moveTo>
                      <a:lnTo>
                        <a:pt x="3037"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68"/>
                <p:cNvSpPr/>
                <p:nvPr/>
              </p:nvSpPr>
              <p:spPr>
                <a:xfrm>
                  <a:off x="4248071" y="4019772"/>
                  <a:ext cx="52342" cy="116457"/>
                </a:xfrm>
                <a:custGeom>
                  <a:avLst/>
                  <a:gdLst/>
                  <a:ahLst/>
                  <a:cxnLst/>
                  <a:rect l="l" t="t" r="r" b="b"/>
                  <a:pathLst>
                    <a:path w="6655" h="14807" fill="none" extrusionOk="0">
                      <a:moveTo>
                        <a:pt x="1" y="1"/>
                      </a:moveTo>
                      <a:lnTo>
                        <a:pt x="6654" y="1480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68"/>
                <p:cNvSpPr/>
                <p:nvPr/>
              </p:nvSpPr>
              <p:spPr>
                <a:xfrm>
                  <a:off x="4300405" y="4138982"/>
                  <a:ext cx="6567" cy="119029"/>
                </a:xfrm>
                <a:custGeom>
                  <a:avLst/>
                  <a:gdLst/>
                  <a:ahLst/>
                  <a:cxnLst/>
                  <a:rect l="l" t="t" r="r" b="b"/>
                  <a:pathLst>
                    <a:path w="835" h="15134" fill="none" extrusionOk="0">
                      <a:moveTo>
                        <a:pt x="0" y="1"/>
                      </a:moveTo>
                      <a:lnTo>
                        <a:pt x="835" y="1513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68"/>
                <p:cNvSpPr/>
                <p:nvPr/>
              </p:nvSpPr>
              <p:spPr>
                <a:xfrm>
                  <a:off x="4219726" y="4200164"/>
                  <a:ext cx="85343" cy="60513"/>
                </a:xfrm>
                <a:custGeom>
                  <a:avLst/>
                  <a:gdLst/>
                  <a:ahLst/>
                  <a:cxnLst/>
                  <a:rect l="l" t="t" r="r" b="b"/>
                  <a:pathLst>
                    <a:path w="10851" h="7694" fill="none" extrusionOk="0">
                      <a:moveTo>
                        <a:pt x="0" y="0"/>
                      </a:moveTo>
                      <a:lnTo>
                        <a:pt x="10851" y="769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68"/>
                <p:cNvSpPr/>
                <p:nvPr/>
              </p:nvSpPr>
              <p:spPr>
                <a:xfrm>
                  <a:off x="4223430" y="4137275"/>
                  <a:ext cx="81930" cy="15132"/>
                </a:xfrm>
                <a:custGeom>
                  <a:avLst/>
                  <a:gdLst/>
                  <a:ahLst/>
                  <a:cxnLst/>
                  <a:rect l="l" t="t" r="r" b="b"/>
                  <a:pathLst>
                    <a:path w="10417" h="1924" fill="none" extrusionOk="0">
                      <a:moveTo>
                        <a:pt x="1" y="1923"/>
                      </a:moveTo>
                      <a:lnTo>
                        <a:pt x="1041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68"/>
                <p:cNvSpPr/>
                <p:nvPr/>
              </p:nvSpPr>
              <p:spPr>
                <a:xfrm>
                  <a:off x="4303638" y="4138982"/>
                  <a:ext cx="59947" cy="23894"/>
                </a:xfrm>
                <a:custGeom>
                  <a:avLst/>
                  <a:gdLst/>
                  <a:ahLst/>
                  <a:cxnLst/>
                  <a:rect l="l" t="t" r="r" b="b"/>
                  <a:pathLst>
                    <a:path w="7622" h="3038" fill="none" extrusionOk="0">
                      <a:moveTo>
                        <a:pt x="7621" y="3037"/>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68"/>
                <p:cNvSpPr/>
                <p:nvPr/>
              </p:nvSpPr>
              <p:spPr>
                <a:xfrm>
                  <a:off x="4201644" y="4267237"/>
                  <a:ext cx="39970" cy="77164"/>
                </a:xfrm>
                <a:custGeom>
                  <a:avLst/>
                  <a:gdLst/>
                  <a:ahLst/>
                  <a:cxnLst/>
                  <a:rect l="l" t="t" r="r" b="b"/>
                  <a:pathLst>
                    <a:path w="5082" h="9811" fill="none" extrusionOk="0">
                      <a:moveTo>
                        <a:pt x="1" y="0"/>
                      </a:moveTo>
                      <a:lnTo>
                        <a:pt x="5081" y="981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68"/>
                <p:cNvSpPr/>
                <p:nvPr/>
              </p:nvSpPr>
              <p:spPr>
                <a:xfrm>
                  <a:off x="4203831" y="4258003"/>
                  <a:ext cx="103142" cy="9241"/>
                </a:xfrm>
                <a:custGeom>
                  <a:avLst/>
                  <a:gdLst/>
                  <a:ahLst/>
                  <a:cxnLst/>
                  <a:rect l="l" t="t" r="r" b="b"/>
                  <a:pathLst>
                    <a:path w="13114" h="1175" fill="none" extrusionOk="0">
                      <a:moveTo>
                        <a:pt x="1" y="1174"/>
                      </a:moveTo>
                      <a:lnTo>
                        <a:pt x="1311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68"/>
                <p:cNvSpPr/>
                <p:nvPr/>
              </p:nvSpPr>
              <p:spPr>
                <a:xfrm>
                  <a:off x="4179001" y="3943372"/>
                  <a:ext cx="51673" cy="104951"/>
                </a:xfrm>
                <a:custGeom>
                  <a:avLst/>
                  <a:gdLst/>
                  <a:ahLst/>
                  <a:cxnLst/>
                  <a:rect l="l" t="t" r="r" b="b"/>
                  <a:pathLst>
                    <a:path w="6570" h="13344" fill="none" extrusionOk="0">
                      <a:moveTo>
                        <a:pt x="1" y="13344"/>
                      </a:moveTo>
                      <a:lnTo>
                        <a:pt x="656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68"/>
                <p:cNvSpPr/>
                <p:nvPr/>
              </p:nvSpPr>
              <p:spPr>
                <a:xfrm>
                  <a:off x="4248071" y="4019772"/>
                  <a:ext cx="76597" cy="8"/>
                </a:xfrm>
                <a:custGeom>
                  <a:avLst/>
                  <a:gdLst/>
                  <a:ahLst/>
                  <a:cxnLst/>
                  <a:rect l="l" t="t" r="r" b="b"/>
                  <a:pathLst>
                    <a:path w="9739" h="1" fill="none" extrusionOk="0">
                      <a:moveTo>
                        <a:pt x="1" y="1"/>
                      </a:moveTo>
                      <a:lnTo>
                        <a:pt x="973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68"/>
                <p:cNvSpPr/>
                <p:nvPr/>
              </p:nvSpPr>
              <p:spPr>
                <a:xfrm>
                  <a:off x="4219529" y="4138982"/>
                  <a:ext cx="84116" cy="63282"/>
                </a:xfrm>
                <a:custGeom>
                  <a:avLst/>
                  <a:gdLst/>
                  <a:ahLst/>
                  <a:cxnLst/>
                  <a:rect l="l" t="t" r="r" b="b"/>
                  <a:pathLst>
                    <a:path w="10695" h="8046" fill="none" extrusionOk="0">
                      <a:moveTo>
                        <a:pt x="1" y="8045"/>
                      </a:moveTo>
                      <a:lnTo>
                        <a:pt x="1069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68"/>
                <p:cNvSpPr/>
                <p:nvPr/>
              </p:nvSpPr>
              <p:spPr>
                <a:xfrm>
                  <a:off x="3654964" y="3289853"/>
                  <a:ext cx="46820" cy="63848"/>
                </a:xfrm>
                <a:custGeom>
                  <a:avLst/>
                  <a:gdLst/>
                  <a:ahLst/>
                  <a:cxnLst/>
                  <a:rect l="l" t="t" r="r" b="b"/>
                  <a:pathLst>
                    <a:path w="5953" h="8118" fill="none" extrusionOk="0">
                      <a:moveTo>
                        <a:pt x="1" y="0"/>
                      </a:moveTo>
                      <a:lnTo>
                        <a:pt x="5952" y="811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68"/>
                <p:cNvSpPr/>
                <p:nvPr/>
              </p:nvSpPr>
              <p:spPr>
                <a:xfrm>
                  <a:off x="3619760" y="3353693"/>
                  <a:ext cx="85736" cy="36730"/>
                </a:xfrm>
                <a:custGeom>
                  <a:avLst/>
                  <a:gdLst/>
                  <a:ahLst/>
                  <a:cxnLst/>
                  <a:rect l="l" t="t" r="r" b="b"/>
                  <a:pathLst>
                    <a:path w="10901" h="4670" fill="none" extrusionOk="0">
                      <a:moveTo>
                        <a:pt x="1" y="4670"/>
                      </a:moveTo>
                      <a:lnTo>
                        <a:pt x="1090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68"/>
                <p:cNvSpPr/>
                <p:nvPr/>
              </p:nvSpPr>
              <p:spPr>
                <a:xfrm>
                  <a:off x="3703011" y="3354739"/>
                  <a:ext cx="70415" cy="79350"/>
                </a:xfrm>
                <a:custGeom>
                  <a:avLst/>
                  <a:gdLst/>
                  <a:ahLst/>
                  <a:cxnLst/>
                  <a:rect l="l" t="t" r="r" b="b"/>
                  <a:pathLst>
                    <a:path w="8953" h="10089" fill="none" extrusionOk="0">
                      <a:moveTo>
                        <a:pt x="1" y="0"/>
                      </a:moveTo>
                      <a:lnTo>
                        <a:pt x="8952" y="1008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68"/>
                <p:cNvSpPr/>
                <p:nvPr/>
              </p:nvSpPr>
              <p:spPr>
                <a:xfrm>
                  <a:off x="3779884" y="3366443"/>
                  <a:ext cx="34449" cy="67647"/>
                </a:xfrm>
                <a:custGeom>
                  <a:avLst/>
                  <a:gdLst/>
                  <a:ahLst/>
                  <a:cxnLst/>
                  <a:rect l="l" t="t" r="r" b="b"/>
                  <a:pathLst>
                    <a:path w="4380" h="8601" fill="none" extrusionOk="0">
                      <a:moveTo>
                        <a:pt x="1" y="8601"/>
                      </a:moveTo>
                      <a:lnTo>
                        <a:pt x="438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68"/>
                <p:cNvSpPr/>
                <p:nvPr/>
              </p:nvSpPr>
              <p:spPr>
                <a:xfrm>
                  <a:off x="3701776" y="3353693"/>
                  <a:ext cx="116363" cy="12757"/>
                </a:xfrm>
                <a:custGeom>
                  <a:avLst/>
                  <a:gdLst/>
                  <a:ahLst/>
                  <a:cxnLst/>
                  <a:rect l="l" t="t" r="r" b="b"/>
                  <a:pathLst>
                    <a:path w="14795" h="1622" fill="none" extrusionOk="0">
                      <a:moveTo>
                        <a:pt x="14795" y="1621"/>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68"/>
                <p:cNvSpPr/>
                <p:nvPr/>
              </p:nvSpPr>
              <p:spPr>
                <a:xfrm>
                  <a:off x="3701776" y="3313063"/>
                  <a:ext cx="227204" cy="40638"/>
                </a:xfrm>
                <a:custGeom>
                  <a:avLst/>
                  <a:gdLst/>
                  <a:ahLst/>
                  <a:cxnLst/>
                  <a:rect l="l" t="t" r="r" b="b"/>
                  <a:pathLst>
                    <a:path w="28888" h="5167" fill="none" extrusionOk="0">
                      <a:moveTo>
                        <a:pt x="28887" y="1"/>
                      </a:moveTo>
                      <a:lnTo>
                        <a:pt x="0" y="51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68"/>
                <p:cNvSpPr/>
                <p:nvPr/>
              </p:nvSpPr>
              <p:spPr>
                <a:xfrm>
                  <a:off x="3888633" y="3313063"/>
                  <a:ext cx="40347" cy="114467"/>
                </a:xfrm>
                <a:custGeom>
                  <a:avLst/>
                  <a:gdLst/>
                  <a:ahLst/>
                  <a:cxnLst/>
                  <a:rect l="l" t="t" r="r" b="b"/>
                  <a:pathLst>
                    <a:path w="5130" h="14554" fill="none" extrusionOk="0">
                      <a:moveTo>
                        <a:pt x="5129" y="1"/>
                      </a:moveTo>
                      <a:lnTo>
                        <a:pt x="0" y="1455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68"/>
                <p:cNvSpPr/>
                <p:nvPr/>
              </p:nvSpPr>
              <p:spPr>
                <a:xfrm>
                  <a:off x="3814325" y="3366443"/>
                  <a:ext cx="74316" cy="61087"/>
                </a:xfrm>
                <a:custGeom>
                  <a:avLst/>
                  <a:gdLst/>
                  <a:ahLst/>
                  <a:cxnLst/>
                  <a:rect l="l" t="t" r="r" b="b"/>
                  <a:pathLst>
                    <a:path w="9449" h="7767" fill="none" extrusionOk="0">
                      <a:moveTo>
                        <a:pt x="1" y="0"/>
                      </a:moveTo>
                      <a:lnTo>
                        <a:pt x="9448" y="77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68"/>
                <p:cNvSpPr/>
                <p:nvPr/>
              </p:nvSpPr>
              <p:spPr>
                <a:xfrm>
                  <a:off x="3838399" y="3427522"/>
                  <a:ext cx="50242" cy="67749"/>
                </a:xfrm>
                <a:custGeom>
                  <a:avLst/>
                  <a:gdLst/>
                  <a:ahLst/>
                  <a:cxnLst/>
                  <a:rect l="l" t="t" r="r" b="b"/>
                  <a:pathLst>
                    <a:path w="6388" h="8614" fill="none" extrusionOk="0">
                      <a:moveTo>
                        <a:pt x="0" y="8613"/>
                      </a:moveTo>
                      <a:lnTo>
                        <a:pt x="638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68"/>
                <p:cNvSpPr/>
                <p:nvPr/>
              </p:nvSpPr>
              <p:spPr>
                <a:xfrm>
                  <a:off x="3814325" y="3313063"/>
                  <a:ext cx="114656" cy="53388"/>
                </a:xfrm>
                <a:custGeom>
                  <a:avLst/>
                  <a:gdLst/>
                  <a:ahLst/>
                  <a:cxnLst/>
                  <a:rect l="l" t="t" r="r" b="b"/>
                  <a:pathLst>
                    <a:path w="14578" h="6788" fill="none" extrusionOk="0">
                      <a:moveTo>
                        <a:pt x="1" y="6787"/>
                      </a:moveTo>
                      <a:lnTo>
                        <a:pt x="14577"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68"/>
                <p:cNvSpPr/>
                <p:nvPr/>
              </p:nvSpPr>
              <p:spPr>
                <a:xfrm>
                  <a:off x="3888633" y="3427522"/>
                  <a:ext cx="55377" cy="76212"/>
                </a:xfrm>
                <a:custGeom>
                  <a:avLst/>
                  <a:gdLst/>
                  <a:ahLst/>
                  <a:cxnLst/>
                  <a:rect l="l" t="t" r="r" b="b"/>
                  <a:pathLst>
                    <a:path w="7041" h="9690" fill="none" extrusionOk="0">
                      <a:moveTo>
                        <a:pt x="0" y="0"/>
                      </a:moveTo>
                      <a:lnTo>
                        <a:pt x="7041" y="969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68"/>
                <p:cNvSpPr/>
                <p:nvPr/>
              </p:nvSpPr>
              <p:spPr>
                <a:xfrm>
                  <a:off x="3944003" y="3406208"/>
                  <a:ext cx="40631" cy="97526"/>
                </a:xfrm>
                <a:custGeom>
                  <a:avLst/>
                  <a:gdLst/>
                  <a:ahLst/>
                  <a:cxnLst/>
                  <a:rect l="l" t="t" r="r" b="b"/>
                  <a:pathLst>
                    <a:path w="5166" h="12400" fill="none" extrusionOk="0">
                      <a:moveTo>
                        <a:pt x="1" y="12400"/>
                      </a:moveTo>
                      <a:lnTo>
                        <a:pt x="516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68"/>
                <p:cNvSpPr/>
                <p:nvPr/>
              </p:nvSpPr>
              <p:spPr>
                <a:xfrm>
                  <a:off x="3984625" y="3357500"/>
                  <a:ext cx="55291" cy="48716"/>
                </a:xfrm>
                <a:custGeom>
                  <a:avLst/>
                  <a:gdLst/>
                  <a:ahLst/>
                  <a:cxnLst/>
                  <a:rect l="l" t="t" r="r" b="b"/>
                  <a:pathLst>
                    <a:path w="7030" h="6194" fill="none" extrusionOk="0">
                      <a:moveTo>
                        <a:pt x="1" y="6194"/>
                      </a:moveTo>
                      <a:lnTo>
                        <a:pt x="702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68"/>
                <p:cNvSpPr/>
                <p:nvPr/>
              </p:nvSpPr>
              <p:spPr>
                <a:xfrm>
                  <a:off x="3888633" y="3406208"/>
                  <a:ext cx="96000" cy="21322"/>
                </a:xfrm>
                <a:custGeom>
                  <a:avLst/>
                  <a:gdLst/>
                  <a:ahLst/>
                  <a:cxnLst/>
                  <a:rect l="l" t="t" r="r" b="b"/>
                  <a:pathLst>
                    <a:path w="12206" h="2711" fill="none" extrusionOk="0">
                      <a:moveTo>
                        <a:pt x="0" y="2710"/>
                      </a:moveTo>
                      <a:lnTo>
                        <a:pt x="1220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68"/>
                <p:cNvSpPr/>
                <p:nvPr/>
              </p:nvSpPr>
              <p:spPr>
                <a:xfrm>
                  <a:off x="3984625" y="3406208"/>
                  <a:ext cx="42251" cy="136348"/>
                </a:xfrm>
                <a:custGeom>
                  <a:avLst/>
                  <a:gdLst/>
                  <a:ahLst/>
                  <a:cxnLst/>
                  <a:rect l="l" t="t" r="r" b="b"/>
                  <a:pathLst>
                    <a:path w="5372" h="17336" fill="none" extrusionOk="0">
                      <a:moveTo>
                        <a:pt x="1" y="1"/>
                      </a:moveTo>
                      <a:lnTo>
                        <a:pt x="5372" y="173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68"/>
                <p:cNvSpPr/>
                <p:nvPr/>
              </p:nvSpPr>
              <p:spPr>
                <a:xfrm>
                  <a:off x="4026868" y="3427522"/>
                  <a:ext cx="35597" cy="115033"/>
                </a:xfrm>
                <a:custGeom>
                  <a:avLst/>
                  <a:gdLst/>
                  <a:ahLst/>
                  <a:cxnLst/>
                  <a:rect l="l" t="t" r="r" b="b"/>
                  <a:pathLst>
                    <a:path w="4526" h="14626" fill="none" extrusionOk="0">
                      <a:moveTo>
                        <a:pt x="1" y="14625"/>
                      </a:moveTo>
                      <a:lnTo>
                        <a:pt x="4525"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68"/>
                <p:cNvSpPr/>
                <p:nvPr/>
              </p:nvSpPr>
              <p:spPr>
                <a:xfrm>
                  <a:off x="3876261" y="3542548"/>
                  <a:ext cx="150615" cy="52051"/>
                </a:xfrm>
                <a:custGeom>
                  <a:avLst/>
                  <a:gdLst/>
                  <a:ahLst/>
                  <a:cxnLst/>
                  <a:rect l="l" t="t" r="r" b="b"/>
                  <a:pathLst>
                    <a:path w="19150" h="6618" fill="none" extrusionOk="0">
                      <a:moveTo>
                        <a:pt x="1" y="6617"/>
                      </a:moveTo>
                      <a:lnTo>
                        <a:pt x="1915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68"/>
                <p:cNvSpPr/>
                <p:nvPr/>
              </p:nvSpPr>
              <p:spPr>
                <a:xfrm>
                  <a:off x="4006702" y="3542548"/>
                  <a:ext cx="20174" cy="99044"/>
                </a:xfrm>
                <a:custGeom>
                  <a:avLst/>
                  <a:gdLst/>
                  <a:ahLst/>
                  <a:cxnLst/>
                  <a:rect l="l" t="t" r="r" b="b"/>
                  <a:pathLst>
                    <a:path w="2565" h="12593" fill="none" extrusionOk="0">
                      <a:moveTo>
                        <a:pt x="2565" y="0"/>
                      </a:moveTo>
                      <a:lnTo>
                        <a:pt x="0" y="1259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68"/>
                <p:cNvSpPr/>
                <p:nvPr/>
              </p:nvSpPr>
              <p:spPr>
                <a:xfrm>
                  <a:off x="3912700" y="3641584"/>
                  <a:ext cx="97817" cy="41779"/>
                </a:xfrm>
                <a:custGeom>
                  <a:avLst/>
                  <a:gdLst/>
                  <a:ahLst/>
                  <a:cxnLst/>
                  <a:rect l="l" t="t" r="r" b="b"/>
                  <a:pathLst>
                    <a:path w="12437" h="5312" fill="none" extrusionOk="0">
                      <a:moveTo>
                        <a:pt x="1" y="5311"/>
                      </a:moveTo>
                      <a:lnTo>
                        <a:pt x="1243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68"/>
                <p:cNvSpPr/>
                <p:nvPr/>
              </p:nvSpPr>
              <p:spPr>
                <a:xfrm>
                  <a:off x="3875601" y="3503726"/>
                  <a:ext cx="68410" cy="89158"/>
                </a:xfrm>
                <a:custGeom>
                  <a:avLst/>
                  <a:gdLst/>
                  <a:ahLst/>
                  <a:cxnLst/>
                  <a:rect l="l" t="t" r="r" b="b"/>
                  <a:pathLst>
                    <a:path w="8698" h="11336" fill="none" extrusionOk="0">
                      <a:moveTo>
                        <a:pt x="8698" y="1"/>
                      </a:moveTo>
                      <a:lnTo>
                        <a:pt x="0" y="113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68"/>
                <p:cNvSpPr/>
                <p:nvPr/>
              </p:nvSpPr>
              <p:spPr>
                <a:xfrm>
                  <a:off x="3944003" y="3503726"/>
                  <a:ext cx="89441" cy="36163"/>
                </a:xfrm>
                <a:custGeom>
                  <a:avLst/>
                  <a:gdLst/>
                  <a:ahLst/>
                  <a:cxnLst/>
                  <a:rect l="l" t="t" r="r" b="b"/>
                  <a:pathLst>
                    <a:path w="11372" h="4598" fill="none" extrusionOk="0">
                      <a:moveTo>
                        <a:pt x="1" y="1"/>
                      </a:moveTo>
                      <a:lnTo>
                        <a:pt x="11372" y="459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68"/>
                <p:cNvSpPr/>
                <p:nvPr/>
              </p:nvSpPr>
              <p:spPr>
                <a:xfrm>
                  <a:off x="4033436" y="3490599"/>
                  <a:ext cx="132824" cy="49290"/>
                </a:xfrm>
                <a:custGeom>
                  <a:avLst/>
                  <a:gdLst/>
                  <a:ahLst/>
                  <a:cxnLst/>
                  <a:rect l="l" t="t" r="r" b="b"/>
                  <a:pathLst>
                    <a:path w="16888" h="6267" fill="none" extrusionOk="0">
                      <a:moveTo>
                        <a:pt x="1" y="6267"/>
                      </a:moveTo>
                      <a:lnTo>
                        <a:pt x="1688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68"/>
                <p:cNvSpPr/>
                <p:nvPr/>
              </p:nvSpPr>
              <p:spPr>
                <a:xfrm>
                  <a:off x="4166252" y="3490599"/>
                  <a:ext cx="73459" cy="95528"/>
                </a:xfrm>
                <a:custGeom>
                  <a:avLst/>
                  <a:gdLst/>
                  <a:ahLst/>
                  <a:cxnLst/>
                  <a:rect l="l" t="t" r="r" b="b"/>
                  <a:pathLst>
                    <a:path w="9340" h="12146" fill="none" extrusionOk="0">
                      <a:moveTo>
                        <a:pt x="1" y="0"/>
                      </a:moveTo>
                      <a:lnTo>
                        <a:pt x="9339" y="121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68"/>
                <p:cNvSpPr/>
                <p:nvPr/>
              </p:nvSpPr>
              <p:spPr>
                <a:xfrm>
                  <a:off x="4027726" y="3539882"/>
                  <a:ext cx="211985" cy="39970"/>
                </a:xfrm>
                <a:custGeom>
                  <a:avLst/>
                  <a:gdLst/>
                  <a:ahLst/>
                  <a:cxnLst/>
                  <a:rect l="l" t="t" r="r" b="b"/>
                  <a:pathLst>
                    <a:path w="26953" h="5082" fill="none" extrusionOk="0">
                      <a:moveTo>
                        <a:pt x="26952" y="5081"/>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68"/>
                <p:cNvSpPr/>
                <p:nvPr/>
              </p:nvSpPr>
              <p:spPr>
                <a:xfrm>
                  <a:off x="4027726" y="3539882"/>
                  <a:ext cx="99720" cy="174878"/>
                </a:xfrm>
                <a:custGeom>
                  <a:avLst/>
                  <a:gdLst/>
                  <a:ahLst/>
                  <a:cxnLst/>
                  <a:rect l="l" t="t" r="r" b="b"/>
                  <a:pathLst>
                    <a:path w="12679" h="22235" fill="none" extrusionOk="0">
                      <a:moveTo>
                        <a:pt x="1" y="1"/>
                      </a:moveTo>
                      <a:lnTo>
                        <a:pt x="12678" y="2223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68"/>
                <p:cNvSpPr/>
                <p:nvPr/>
              </p:nvSpPr>
              <p:spPr>
                <a:xfrm>
                  <a:off x="4027726" y="3539882"/>
                  <a:ext cx="159754" cy="111707"/>
                </a:xfrm>
                <a:custGeom>
                  <a:avLst/>
                  <a:gdLst/>
                  <a:ahLst/>
                  <a:cxnLst/>
                  <a:rect l="l" t="t" r="r" b="b"/>
                  <a:pathLst>
                    <a:path w="20312" h="14203" fill="none" extrusionOk="0">
                      <a:moveTo>
                        <a:pt x="1" y="1"/>
                      </a:moveTo>
                      <a:lnTo>
                        <a:pt x="20311" y="142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68"/>
                <p:cNvSpPr/>
                <p:nvPr/>
              </p:nvSpPr>
              <p:spPr>
                <a:xfrm>
                  <a:off x="4006702" y="3641584"/>
                  <a:ext cx="120743" cy="73176"/>
                </a:xfrm>
                <a:custGeom>
                  <a:avLst/>
                  <a:gdLst/>
                  <a:ahLst/>
                  <a:cxnLst/>
                  <a:rect l="l" t="t" r="r" b="b"/>
                  <a:pathLst>
                    <a:path w="15352" h="9304" fill="none" extrusionOk="0">
                      <a:moveTo>
                        <a:pt x="0" y="1"/>
                      </a:moveTo>
                      <a:lnTo>
                        <a:pt x="15351" y="930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68"/>
                <p:cNvSpPr/>
                <p:nvPr/>
              </p:nvSpPr>
              <p:spPr>
                <a:xfrm>
                  <a:off x="4006702" y="3641584"/>
                  <a:ext cx="39773" cy="140249"/>
                </a:xfrm>
                <a:custGeom>
                  <a:avLst/>
                  <a:gdLst/>
                  <a:ahLst/>
                  <a:cxnLst/>
                  <a:rect l="l" t="t" r="r" b="b"/>
                  <a:pathLst>
                    <a:path w="5057" h="17832" fill="none" extrusionOk="0">
                      <a:moveTo>
                        <a:pt x="5057" y="17832"/>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68"/>
                <p:cNvSpPr/>
                <p:nvPr/>
              </p:nvSpPr>
              <p:spPr>
                <a:xfrm>
                  <a:off x="3996423" y="3784585"/>
                  <a:ext cx="51862" cy="10280"/>
                </a:xfrm>
                <a:custGeom>
                  <a:avLst/>
                  <a:gdLst/>
                  <a:ahLst/>
                  <a:cxnLst/>
                  <a:rect l="l" t="t" r="r" b="b"/>
                  <a:pathLst>
                    <a:path w="6594" h="1307" fill="none" extrusionOk="0">
                      <a:moveTo>
                        <a:pt x="1" y="1307"/>
                      </a:moveTo>
                      <a:lnTo>
                        <a:pt x="659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68"/>
                <p:cNvSpPr/>
                <p:nvPr/>
              </p:nvSpPr>
              <p:spPr>
                <a:xfrm>
                  <a:off x="4048277" y="3784585"/>
                  <a:ext cx="47583" cy="68890"/>
                </a:xfrm>
                <a:custGeom>
                  <a:avLst/>
                  <a:gdLst/>
                  <a:ahLst/>
                  <a:cxnLst/>
                  <a:rect l="l" t="t" r="r" b="b"/>
                  <a:pathLst>
                    <a:path w="6050" h="8759" fill="none" extrusionOk="0">
                      <a:moveTo>
                        <a:pt x="1" y="0"/>
                      </a:moveTo>
                      <a:lnTo>
                        <a:pt x="6049" y="875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68"/>
                <p:cNvSpPr/>
                <p:nvPr/>
              </p:nvSpPr>
              <p:spPr>
                <a:xfrm>
                  <a:off x="4095947" y="3788392"/>
                  <a:ext cx="10280" cy="64894"/>
                </a:xfrm>
                <a:custGeom>
                  <a:avLst/>
                  <a:gdLst/>
                  <a:ahLst/>
                  <a:cxnLst/>
                  <a:rect l="l" t="t" r="r" b="b"/>
                  <a:pathLst>
                    <a:path w="1307" h="8251" fill="none" extrusionOk="0">
                      <a:moveTo>
                        <a:pt x="0" y="8250"/>
                      </a:moveTo>
                      <a:lnTo>
                        <a:pt x="130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68"/>
                <p:cNvSpPr/>
                <p:nvPr/>
              </p:nvSpPr>
              <p:spPr>
                <a:xfrm>
                  <a:off x="4095852" y="3853467"/>
                  <a:ext cx="45672" cy="15895"/>
                </a:xfrm>
                <a:custGeom>
                  <a:avLst/>
                  <a:gdLst/>
                  <a:ahLst/>
                  <a:cxnLst/>
                  <a:rect l="l" t="t" r="r" b="b"/>
                  <a:pathLst>
                    <a:path w="5807" h="2021" fill="none" extrusionOk="0">
                      <a:moveTo>
                        <a:pt x="0" y="0"/>
                      </a:moveTo>
                      <a:lnTo>
                        <a:pt x="5807" y="20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68"/>
                <p:cNvSpPr/>
                <p:nvPr/>
              </p:nvSpPr>
              <p:spPr>
                <a:xfrm>
                  <a:off x="4138567" y="3868308"/>
                  <a:ext cx="16469" cy="101710"/>
                </a:xfrm>
                <a:custGeom>
                  <a:avLst/>
                  <a:gdLst/>
                  <a:ahLst/>
                  <a:cxnLst/>
                  <a:rect l="l" t="t" r="r" b="b"/>
                  <a:pathLst>
                    <a:path w="2094" h="12932" fill="none" extrusionOk="0">
                      <a:moveTo>
                        <a:pt x="1" y="1"/>
                      </a:moveTo>
                      <a:lnTo>
                        <a:pt x="2093" y="1293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68"/>
                <p:cNvSpPr/>
                <p:nvPr/>
              </p:nvSpPr>
              <p:spPr>
                <a:xfrm>
                  <a:off x="3875601" y="3592876"/>
                  <a:ext cx="131110" cy="48716"/>
                </a:xfrm>
                <a:custGeom>
                  <a:avLst/>
                  <a:gdLst/>
                  <a:ahLst/>
                  <a:cxnLst/>
                  <a:rect l="l" t="t" r="r" b="b"/>
                  <a:pathLst>
                    <a:path w="16670" h="6194" fill="none" extrusionOk="0">
                      <a:moveTo>
                        <a:pt x="0" y="0"/>
                      </a:moveTo>
                      <a:lnTo>
                        <a:pt x="16669" y="619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68"/>
                <p:cNvSpPr/>
                <p:nvPr/>
              </p:nvSpPr>
              <p:spPr>
                <a:xfrm>
                  <a:off x="4164828" y="3394410"/>
                  <a:ext cx="26458" cy="93153"/>
                </a:xfrm>
                <a:custGeom>
                  <a:avLst/>
                  <a:gdLst/>
                  <a:ahLst/>
                  <a:cxnLst/>
                  <a:rect l="l" t="t" r="r" b="b"/>
                  <a:pathLst>
                    <a:path w="3364" h="11844" fill="none" extrusionOk="0">
                      <a:moveTo>
                        <a:pt x="0" y="11843"/>
                      </a:moveTo>
                      <a:lnTo>
                        <a:pt x="336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68"/>
                <p:cNvSpPr/>
                <p:nvPr/>
              </p:nvSpPr>
              <p:spPr>
                <a:xfrm>
                  <a:off x="4191278" y="3394410"/>
                  <a:ext cx="86586" cy="52719"/>
                </a:xfrm>
                <a:custGeom>
                  <a:avLst/>
                  <a:gdLst/>
                  <a:ahLst/>
                  <a:cxnLst/>
                  <a:rect l="l" t="t" r="r" b="b"/>
                  <a:pathLst>
                    <a:path w="11009" h="6703" fill="none" extrusionOk="0">
                      <a:moveTo>
                        <a:pt x="0" y="1"/>
                      </a:moveTo>
                      <a:lnTo>
                        <a:pt x="11008" y="67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5" name="Google Shape;4755;p68"/>
              <p:cNvGrpSpPr/>
              <p:nvPr/>
            </p:nvGrpSpPr>
            <p:grpSpPr>
              <a:xfrm>
                <a:off x="4180904" y="4251758"/>
                <a:ext cx="37783" cy="32420"/>
                <a:chOff x="4180904" y="4251758"/>
                <a:chExt cx="37783" cy="32420"/>
              </a:xfrm>
            </p:grpSpPr>
            <p:sp>
              <p:nvSpPr>
                <p:cNvPr id="4756" name="Google Shape;4756;p68"/>
                <p:cNvSpPr/>
                <p:nvPr/>
              </p:nvSpPr>
              <p:spPr>
                <a:xfrm>
                  <a:off x="4180904" y="4251758"/>
                  <a:ext cx="37783" cy="32420"/>
                </a:xfrm>
                <a:custGeom>
                  <a:avLst/>
                  <a:gdLst/>
                  <a:ahLst/>
                  <a:cxnLst/>
                  <a:rect l="l" t="t" r="r" b="b"/>
                  <a:pathLst>
                    <a:path w="4804" h="4122" extrusionOk="0">
                      <a:moveTo>
                        <a:pt x="2738" y="0"/>
                      </a:moveTo>
                      <a:cubicBezTo>
                        <a:pt x="2231" y="0"/>
                        <a:pt x="1715" y="190"/>
                        <a:pt x="1295" y="613"/>
                      </a:cubicBezTo>
                      <a:cubicBezTo>
                        <a:pt x="1" y="1908"/>
                        <a:pt x="920" y="4121"/>
                        <a:pt x="2759" y="4121"/>
                      </a:cubicBezTo>
                      <a:cubicBezTo>
                        <a:pt x="3884" y="4109"/>
                        <a:pt x="4803" y="3190"/>
                        <a:pt x="4803" y="2065"/>
                      </a:cubicBezTo>
                      <a:cubicBezTo>
                        <a:pt x="4803" y="823"/>
                        <a:pt x="3792"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68"/>
                <p:cNvSpPr/>
                <p:nvPr/>
              </p:nvSpPr>
              <p:spPr>
                <a:xfrm>
                  <a:off x="4196037" y="4261432"/>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8" name="Google Shape;4758;p68"/>
              <p:cNvGrpSpPr/>
              <p:nvPr/>
            </p:nvGrpSpPr>
            <p:grpSpPr>
              <a:xfrm>
                <a:off x="4201644" y="4081324"/>
                <a:ext cx="37783" cy="32364"/>
                <a:chOff x="4201644" y="4081324"/>
                <a:chExt cx="37783" cy="32364"/>
              </a:xfrm>
            </p:grpSpPr>
            <p:sp>
              <p:nvSpPr>
                <p:cNvPr id="4759" name="Google Shape;4759;p68"/>
                <p:cNvSpPr/>
                <p:nvPr/>
              </p:nvSpPr>
              <p:spPr>
                <a:xfrm>
                  <a:off x="4201644" y="4081324"/>
                  <a:ext cx="37783" cy="32364"/>
                </a:xfrm>
                <a:custGeom>
                  <a:avLst/>
                  <a:gdLst/>
                  <a:ahLst/>
                  <a:cxnLst/>
                  <a:rect l="l" t="t" r="r" b="b"/>
                  <a:pathLst>
                    <a:path w="4804" h="4115" extrusionOk="0">
                      <a:moveTo>
                        <a:pt x="2732" y="1"/>
                      </a:moveTo>
                      <a:cubicBezTo>
                        <a:pt x="2228" y="1"/>
                        <a:pt x="1713"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68"/>
                <p:cNvSpPr/>
                <p:nvPr/>
              </p:nvSpPr>
              <p:spPr>
                <a:xfrm>
                  <a:off x="4214582" y="4091037"/>
                  <a:ext cx="15235" cy="13040"/>
                </a:xfrm>
                <a:custGeom>
                  <a:avLst/>
                  <a:gdLst/>
                  <a:ahLst/>
                  <a:cxnLst/>
                  <a:rect l="l" t="t" r="r" b="b"/>
                  <a:pathLst>
                    <a:path w="1937" h="1658" extrusionOk="0">
                      <a:moveTo>
                        <a:pt x="1102" y="0"/>
                      </a:moveTo>
                      <a:cubicBezTo>
                        <a:pt x="364" y="0"/>
                        <a:pt x="1" y="883"/>
                        <a:pt x="521" y="1415"/>
                      </a:cubicBezTo>
                      <a:cubicBezTo>
                        <a:pt x="688" y="1582"/>
                        <a:pt x="894" y="1657"/>
                        <a:pt x="1096" y="1657"/>
                      </a:cubicBezTo>
                      <a:cubicBezTo>
                        <a:pt x="1524" y="1657"/>
                        <a:pt x="1936" y="1323"/>
                        <a:pt x="1936" y="823"/>
                      </a:cubicBezTo>
                      <a:cubicBezTo>
                        <a:pt x="1936" y="363"/>
                        <a:pt x="1561" y="0"/>
                        <a:pt x="110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1" name="Google Shape;4761;p68"/>
              <p:cNvGrpSpPr/>
              <p:nvPr/>
            </p:nvGrpSpPr>
            <p:grpSpPr>
              <a:xfrm>
                <a:off x="4284416" y="3887428"/>
                <a:ext cx="37783" cy="32451"/>
                <a:chOff x="4284416" y="3887428"/>
                <a:chExt cx="37783" cy="32451"/>
              </a:xfrm>
            </p:grpSpPr>
            <p:sp>
              <p:nvSpPr>
                <p:cNvPr id="4762" name="Google Shape;4762;p68"/>
                <p:cNvSpPr/>
                <p:nvPr/>
              </p:nvSpPr>
              <p:spPr>
                <a:xfrm>
                  <a:off x="4284416" y="3887428"/>
                  <a:ext cx="37783" cy="32451"/>
                </a:xfrm>
                <a:custGeom>
                  <a:avLst/>
                  <a:gdLst/>
                  <a:ahLst/>
                  <a:cxnLst/>
                  <a:rect l="l" t="t" r="r" b="b"/>
                  <a:pathLst>
                    <a:path w="4804" h="4126" extrusionOk="0">
                      <a:moveTo>
                        <a:pt x="2731" y="1"/>
                      </a:moveTo>
                      <a:cubicBezTo>
                        <a:pt x="2227" y="1"/>
                        <a:pt x="1713" y="188"/>
                        <a:pt x="1295" y="606"/>
                      </a:cubicBezTo>
                      <a:cubicBezTo>
                        <a:pt x="1" y="1900"/>
                        <a:pt x="920" y="4126"/>
                        <a:pt x="2747" y="4126"/>
                      </a:cubicBezTo>
                      <a:cubicBezTo>
                        <a:pt x="3884" y="4114"/>
                        <a:pt x="4803" y="3195"/>
                        <a:pt x="4803" y="2070"/>
                      </a:cubicBezTo>
                      <a:cubicBezTo>
                        <a:pt x="4803" y="824"/>
                        <a:pt x="3788" y="1"/>
                        <a:pt x="273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68"/>
                <p:cNvSpPr/>
                <p:nvPr/>
              </p:nvSpPr>
              <p:spPr>
                <a:xfrm>
                  <a:off x="4299548" y="3897039"/>
                  <a:ext cx="13040" cy="13048"/>
                </a:xfrm>
                <a:custGeom>
                  <a:avLst/>
                  <a:gdLst/>
                  <a:ahLst/>
                  <a:cxnLst/>
                  <a:rect l="l" t="t" r="r" b="b"/>
                  <a:pathLst>
                    <a:path w="1658" h="1659" extrusionOk="0">
                      <a:moveTo>
                        <a:pt x="823" y="1"/>
                      </a:moveTo>
                      <a:cubicBezTo>
                        <a:pt x="363" y="1"/>
                        <a:pt x="0" y="376"/>
                        <a:pt x="0" y="835"/>
                      </a:cubicBezTo>
                      <a:cubicBezTo>
                        <a:pt x="0"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4" name="Google Shape;4764;p68"/>
              <p:cNvGrpSpPr/>
              <p:nvPr/>
            </p:nvGrpSpPr>
            <p:grpSpPr>
              <a:xfrm>
                <a:off x="4223721" y="3860404"/>
                <a:ext cx="37870" cy="32364"/>
                <a:chOff x="4223721" y="3860404"/>
                <a:chExt cx="37870" cy="32364"/>
              </a:xfrm>
            </p:grpSpPr>
            <p:sp>
              <p:nvSpPr>
                <p:cNvPr id="4765" name="Google Shape;4765;p68"/>
                <p:cNvSpPr/>
                <p:nvPr/>
              </p:nvSpPr>
              <p:spPr>
                <a:xfrm>
                  <a:off x="4223721" y="3860404"/>
                  <a:ext cx="37870" cy="32364"/>
                </a:xfrm>
                <a:custGeom>
                  <a:avLst/>
                  <a:gdLst/>
                  <a:ahLst/>
                  <a:cxnLst/>
                  <a:rect l="l" t="t" r="r" b="b"/>
                  <a:pathLst>
                    <a:path w="4815" h="4115" extrusionOk="0">
                      <a:moveTo>
                        <a:pt x="2735" y="1"/>
                      </a:moveTo>
                      <a:cubicBezTo>
                        <a:pt x="2228" y="1"/>
                        <a:pt x="1713" y="188"/>
                        <a:pt x="1295" y="606"/>
                      </a:cubicBezTo>
                      <a:cubicBezTo>
                        <a:pt x="0" y="1901"/>
                        <a:pt x="920" y="4114"/>
                        <a:pt x="2758" y="4114"/>
                      </a:cubicBezTo>
                      <a:cubicBezTo>
                        <a:pt x="3883" y="4114"/>
                        <a:pt x="4803" y="3195"/>
                        <a:pt x="4815" y="2058"/>
                      </a:cubicBezTo>
                      <a:cubicBezTo>
                        <a:pt x="4815" y="822"/>
                        <a:pt x="3795" y="1"/>
                        <a:pt x="273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68"/>
                <p:cNvSpPr/>
                <p:nvPr/>
              </p:nvSpPr>
              <p:spPr>
                <a:xfrm>
                  <a:off x="4238846" y="3870117"/>
                  <a:ext cx="13040" cy="13040"/>
                </a:xfrm>
                <a:custGeom>
                  <a:avLst/>
                  <a:gdLst/>
                  <a:ahLst/>
                  <a:cxnLst/>
                  <a:rect l="l" t="t" r="r" b="b"/>
                  <a:pathLst>
                    <a:path w="1658" h="1658" extrusionOk="0">
                      <a:moveTo>
                        <a:pt x="835" y="0"/>
                      </a:moveTo>
                      <a:cubicBezTo>
                        <a:pt x="376" y="0"/>
                        <a:pt x="1" y="363"/>
                        <a:pt x="1" y="823"/>
                      </a:cubicBezTo>
                      <a:cubicBezTo>
                        <a:pt x="1" y="1283"/>
                        <a:pt x="376" y="1658"/>
                        <a:pt x="835" y="1658"/>
                      </a:cubicBezTo>
                      <a:cubicBezTo>
                        <a:pt x="1283" y="1658"/>
                        <a:pt x="1658" y="1283"/>
                        <a:pt x="1658" y="823"/>
                      </a:cubicBezTo>
                      <a:cubicBezTo>
                        <a:pt x="1658" y="363"/>
                        <a:pt x="1283"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7" name="Google Shape;4767;p68"/>
              <p:cNvGrpSpPr/>
              <p:nvPr/>
            </p:nvGrpSpPr>
            <p:grpSpPr>
              <a:xfrm>
                <a:off x="4104889" y="3699242"/>
                <a:ext cx="37776" cy="32357"/>
                <a:chOff x="4104889" y="3699242"/>
                <a:chExt cx="37776" cy="32357"/>
              </a:xfrm>
            </p:grpSpPr>
            <p:sp>
              <p:nvSpPr>
                <p:cNvPr id="4768" name="Google Shape;4768;p68"/>
                <p:cNvSpPr/>
                <p:nvPr/>
              </p:nvSpPr>
              <p:spPr>
                <a:xfrm>
                  <a:off x="4104889" y="3699242"/>
                  <a:ext cx="37776" cy="32357"/>
                </a:xfrm>
                <a:custGeom>
                  <a:avLst/>
                  <a:gdLst/>
                  <a:ahLst/>
                  <a:cxnLst/>
                  <a:rect l="l" t="t" r="r" b="b"/>
                  <a:pathLst>
                    <a:path w="4803" h="4114" extrusionOk="0">
                      <a:moveTo>
                        <a:pt x="2730" y="0"/>
                      </a:moveTo>
                      <a:cubicBezTo>
                        <a:pt x="2226" y="0"/>
                        <a:pt x="1712" y="188"/>
                        <a:pt x="1295" y="605"/>
                      </a:cubicBezTo>
                      <a:cubicBezTo>
                        <a:pt x="0" y="1900"/>
                        <a:pt x="920" y="4114"/>
                        <a:pt x="2746" y="4114"/>
                      </a:cubicBezTo>
                      <a:cubicBezTo>
                        <a:pt x="3883" y="4114"/>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68"/>
                <p:cNvSpPr/>
                <p:nvPr/>
              </p:nvSpPr>
              <p:spPr>
                <a:xfrm>
                  <a:off x="4120013" y="3708948"/>
                  <a:ext cx="13040" cy="13040"/>
                </a:xfrm>
                <a:custGeom>
                  <a:avLst/>
                  <a:gdLst/>
                  <a:ahLst/>
                  <a:cxnLst/>
                  <a:rect l="l" t="t" r="r" b="b"/>
                  <a:pathLst>
                    <a:path w="1658" h="1658" extrusionOk="0">
                      <a:moveTo>
                        <a:pt x="823" y="0"/>
                      </a:moveTo>
                      <a:cubicBezTo>
                        <a:pt x="376" y="0"/>
                        <a:pt x="1" y="375"/>
                        <a:pt x="1" y="823"/>
                      </a:cubicBezTo>
                      <a:cubicBezTo>
                        <a:pt x="1" y="1283"/>
                        <a:pt x="376"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0" name="Google Shape;4770;p68"/>
              <p:cNvGrpSpPr/>
              <p:nvPr/>
            </p:nvGrpSpPr>
            <p:grpSpPr>
              <a:xfrm>
                <a:off x="4143608" y="3475121"/>
                <a:ext cx="37878" cy="32420"/>
                <a:chOff x="4143608" y="3475121"/>
                <a:chExt cx="37878" cy="32420"/>
              </a:xfrm>
            </p:grpSpPr>
            <p:sp>
              <p:nvSpPr>
                <p:cNvPr id="4771" name="Google Shape;4771;p68"/>
                <p:cNvSpPr/>
                <p:nvPr/>
              </p:nvSpPr>
              <p:spPr>
                <a:xfrm>
                  <a:off x="4143608" y="3475121"/>
                  <a:ext cx="37878" cy="32420"/>
                </a:xfrm>
                <a:custGeom>
                  <a:avLst/>
                  <a:gdLst/>
                  <a:ahLst/>
                  <a:cxnLst/>
                  <a:rect l="l" t="t" r="r" b="b"/>
                  <a:pathLst>
                    <a:path w="4816" h="4122" extrusionOk="0">
                      <a:moveTo>
                        <a:pt x="2750" y="0"/>
                      </a:moveTo>
                      <a:cubicBezTo>
                        <a:pt x="2244" y="0"/>
                        <a:pt x="1727" y="190"/>
                        <a:pt x="1307" y="614"/>
                      </a:cubicBezTo>
                      <a:cubicBezTo>
                        <a:pt x="1" y="1908"/>
                        <a:pt x="920" y="4122"/>
                        <a:pt x="2759" y="4122"/>
                      </a:cubicBezTo>
                      <a:cubicBezTo>
                        <a:pt x="3896" y="4122"/>
                        <a:pt x="4815" y="3202"/>
                        <a:pt x="4815" y="2065"/>
                      </a:cubicBezTo>
                      <a:cubicBezTo>
                        <a:pt x="4815" y="823"/>
                        <a:pt x="3805" y="0"/>
                        <a:pt x="275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68"/>
                <p:cNvSpPr/>
                <p:nvPr/>
              </p:nvSpPr>
              <p:spPr>
                <a:xfrm>
                  <a:off x="4158741" y="3484795"/>
                  <a:ext cx="13040" cy="13040"/>
                </a:xfrm>
                <a:custGeom>
                  <a:avLst/>
                  <a:gdLst/>
                  <a:ahLst/>
                  <a:cxnLst/>
                  <a:rect l="l" t="t" r="r" b="b"/>
                  <a:pathLst>
                    <a:path w="1658" h="1658" extrusionOk="0">
                      <a:moveTo>
                        <a:pt x="835" y="1"/>
                      </a:moveTo>
                      <a:cubicBezTo>
                        <a:pt x="375" y="1"/>
                        <a:pt x="0" y="376"/>
                        <a:pt x="0" y="835"/>
                      </a:cubicBezTo>
                      <a:cubicBezTo>
                        <a:pt x="0" y="1295"/>
                        <a:pt x="375" y="1658"/>
                        <a:pt x="835" y="1658"/>
                      </a:cubicBezTo>
                      <a:cubicBezTo>
                        <a:pt x="1294" y="1658"/>
                        <a:pt x="1657" y="1295"/>
                        <a:pt x="1657" y="835"/>
                      </a:cubicBezTo>
                      <a:cubicBezTo>
                        <a:pt x="1657" y="376"/>
                        <a:pt x="1294"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3" name="Google Shape;4773;p68"/>
              <p:cNvGrpSpPr/>
              <p:nvPr/>
            </p:nvGrpSpPr>
            <p:grpSpPr>
              <a:xfrm>
                <a:off x="4217248" y="3570893"/>
                <a:ext cx="37776" cy="32364"/>
                <a:chOff x="4217248" y="3570893"/>
                <a:chExt cx="37776" cy="32364"/>
              </a:xfrm>
            </p:grpSpPr>
            <p:sp>
              <p:nvSpPr>
                <p:cNvPr id="4774" name="Google Shape;4774;p68"/>
                <p:cNvSpPr/>
                <p:nvPr/>
              </p:nvSpPr>
              <p:spPr>
                <a:xfrm>
                  <a:off x="4217248" y="3570893"/>
                  <a:ext cx="37776" cy="32364"/>
                </a:xfrm>
                <a:custGeom>
                  <a:avLst/>
                  <a:gdLst/>
                  <a:ahLst/>
                  <a:cxnLst/>
                  <a:rect l="l" t="t" r="r" b="b"/>
                  <a:pathLst>
                    <a:path w="4803" h="4115" extrusionOk="0">
                      <a:moveTo>
                        <a:pt x="2732" y="1"/>
                      </a:moveTo>
                      <a:cubicBezTo>
                        <a:pt x="2228" y="1"/>
                        <a:pt x="1713" y="188"/>
                        <a:pt x="1295" y="606"/>
                      </a:cubicBezTo>
                      <a:cubicBezTo>
                        <a:pt x="1" y="1900"/>
                        <a:pt x="920" y="4114"/>
                        <a:pt x="2759"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68"/>
                <p:cNvSpPr/>
                <p:nvPr/>
              </p:nvSpPr>
              <p:spPr>
                <a:xfrm>
                  <a:off x="4232373" y="3580599"/>
                  <a:ext cx="13048" cy="13048"/>
                </a:xfrm>
                <a:custGeom>
                  <a:avLst/>
                  <a:gdLst/>
                  <a:ahLst/>
                  <a:cxnLst/>
                  <a:rect l="l" t="t" r="r" b="b"/>
                  <a:pathLst>
                    <a:path w="1659" h="1659" extrusionOk="0">
                      <a:moveTo>
                        <a:pt x="824" y="1"/>
                      </a:moveTo>
                      <a:cubicBezTo>
                        <a:pt x="364" y="1"/>
                        <a:pt x="1" y="376"/>
                        <a:pt x="1" y="824"/>
                      </a:cubicBezTo>
                      <a:cubicBezTo>
                        <a:pt x="1" y="1283"/>
                        <a:pt x="364" y="1658"/>
                        <a:pt x="824" y="1658"/>
                      </a:cubicBezTo>
                      <a:cubicBezTo>
                        <a:pt x="1283" y="1658"/>
                        <a:pt x="1658" y="1283"/>
                        <a:pt x="1658" y="824"/>
                      </a:cubicBezTo>
                      <a:cubicBezTo>
                        <a:pt x="1658" y="376"/>
                        <a:pt x="1283" y="1"/>
                        <a:pt x="82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6" name="Google Shape;4776;p68"/>
              <p:cNvGrpSpPr/>
              <p:nvPr/>
            </p:nvGrpSpPr>
            <p:grpSpPr>
              <a:xfrm>
                <a:off x="4255307" y="3431612"/>
                <a:ext cx="37776" cy="32451"/>
                <a:chOff x="4255307" y="3431612"/>
                <a:chExt cx="37776" cy="32451"/>
              </a:xfrm>
            </p:grpSpPr>
            <p:sp>
              <p:nvSpPr>
                <p:cNvPr id="4777" name="Google Shape;4777;p68"/>
                <p:cNvSpPr/>
                <p:nvPr/>
              </p:nvSpPr>
              <p:spPr>
                <a:xfrm>
                  <a:off x="4255307" y="3431612"/>
                  <a:ext cx="37776" cy="32451"/>
                </a:xfrm>
                <a:custGeom>
                  <a:avLst/>
                  <a:gdLst/>
                  <a:ahLst/>
                  <a:cxnLst/>
                  <a:rect l="l" t="t" r="r" b="b"/>
                  <a:pathLst>
                    <a:path w="4803" h="4126" extrusionOk="0">
                      <a:moveTo>
                        <a:pt x="2730" y="0"/>
                      </a:moveTo>
                      <a:cubicBezTo>
                        <a:pt x="2226" y="0"/>
                        <a:pt x="1712" y="187"/>
                        <a:pt x="1295" y="605"/>
                      </a:cubicBezTo>
                      <a:cubicBezTo>
                        <a:pt x="0" y="1912"/>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68"/>
                <p:cNvSpPr/>
                <p:nvPr/>
              </p:nvSpPr>
              <p:spPr>
                <a:xfrm>
                  <a:off x="4270432" y="3441317"/>
                  <a:ext cx="13040" cy="13040"/>
                </a:xfrm>
                <a:custGeom>
                  <a:avLst/>
                  <a:gdLst/>
                  <a:ahLst/>
                  <a:cxnLst/>
                  <a:rect l="l" t="t" r="r" b="b"/>
                  <a:pathLst>
                    <a:path w="1658" h="1658" extrusionOk="0">
                      <a:moveTo>
                        <a:pt x="835" y="0"/>
                      </a:moveTo>
                      <a:cubicBezTo>
                        <a:pt x="376" y="0"/>
                        <a:pt x="1" y="375"/>
                        <a:pt x="1" y="835"/>
                      </a:cubicBezTo>
                      <a:cubicBezTo>
                        <a:pt x="1" y="1295"/>
                        <a:pt x="376" y="1658"/>
                        <a:pt x="835" y="1658"/>
                      </a:cubicBezTo>
                      <a:cubicBezTo>
                        <a:pt x="1295" y="1658"/>
                        <a:pt x="1658" y="1295"/>
                        <a:pt x="1658" y="835"/>
                      </a:cubicBezTo>
                      <a:cubicBezTo>
                        <a:pt x="1658"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9" name="Google Shape;4779;p68"/>
              <p:cNvGrpSpPr/>
              <p:nvPr/>
            </p:nvGrpSpPr>
            <p:grpSpPr>
              <a:xfrm>
                <a:off x="3853052" y="3577398"/>
                <a:ext cx="37776" cy="32420"/>
                <a:chOff x="3853052" y="3577398"/>
                <a:chExt cx="37776" cy="32420"/>
              </a:xfrm>
            </p:grpSpPr>
            <p:sp>
              <p:nvSpPr>
                <p:cNvPr id="4780" name="Google Shape;4780;p68"/>
                <p:cNvSpPr/>
                <p:nvPr/>
              </p:nvSpPr>
              <p:spPr>
                <a:xfrm>
                  <a:off x="3853052" y="3577398"/>
                  <a:ext cx="37776" cy="32420"/>
                </a:xfrm>
                <a:custGeom>
                  <a:avLst/>
                  <a:gdLst/>
                  <a:ahLst/>
                  <a:cxnLst/>
                  <a:rect l="l" t="t" r="r" b="b"/>
                  <a:pathLst>
                    <a:path w="4803" h="4122" extrusionOk="0">
                      <a:moveTo>
                        <a:pt x="2737" y="0"/>
                      </a:moveTo>
                      <a:cubicBezTo>
                        <a:pt x="2231" y="0"/>
                        <a:pt x="1714" y="190"/>
                        <a:pt x="1294" y="614"/>
                      </a:cubicBezTo>
                      <a:cubicBezTo>
                        <a:pt x="0" y="1908"/>
                        <a:pt x="919" y="4122"/>
                        <a:pt x="2746" y="4122"/>
                      </a:cubicBezTo>
                      <a:cubicBezTo>
                        <a:pt x="3883" y="4122"/>
                        <a:pt x="4803" y="3202"/>
                        <a:pt x="4803" y="2065"/>
                      </a:cubicBezTo>
                      <a:cubicBezTo>
                        <a:pt x="4803" y="823"/>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68"/>
                <p:cNvSpPr/>
                <p:nvPr/>
              </p:nvSpPr>
              <p:spPr>
                <a:xfrm>
                  <a:off x="3868176" y="3587072"/>
                  <a:ext cx="13040" cy="13040"/>
                </a:xfrm>
                <a:custGeom>
                  <a:avLst/>
                  <a:gdLst/>
                  <a:ahLst/>
                  <a:cxnLst/>
                  <a:rect l="l" t="t" r="r" b="b"/>
                  <a:pathLst>
                    <a:path w="1658" h="1658" extrusionOk="0">
                      <a:moveTo>
                        <a:pt x="823" y="1"/>
                      </a:moveTo>
                      <a:cubicBezTo>
                        <a:pt x="363" y="1"/>
                        <a:pt x="1" y="376"/>
                        <a:pt x="1" y="835"/>
                      </a:cubicBezTo>
                      <a:cubicBezTo>
                        <a:pt x="1"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2" name="Google Shape;4782;p68"/>
              <p:cNvGrpSpPr/>
              <p:nvPr/>
            </p:nvGrpSpPr>
            <p:grpSpPr>
              <a:xfrm>
                <a:off x="4039908" y="3412107"/>
                <a:ext cx="37776" cy="32357"/>
                <a:chOff x="4039908" y="3412107"/>
                <a:chExt cx="37776" cy="32357"/>
              </a:xfrm>
            </p:grpSpPr>
            <p:sp>
              <p:nvSpPr>
                <p:cNvPr id="4783" name="Google Shape;4783;p68"/>
                <p:cNvSpPr/>
                <p:nvPr/>
              </p:nvSpPr>
              <p:spPr>
                <a:xfrm>
                  <a:off x="4039908" y="3412107"/>
                  <a:ext cx="37776" cy="32357"/>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68"/>
                <p:cNvSpPr/>
                <p:nvPr/>
              </p:nvSpPr>
              <p:spPr>
                <a:xfrm>
                  <a:off x="4055033" y="3421812"/>
                  <a:ext cx="13040" cy="13040"/>
                </a:xfrm>
                <a:custGeom>
                  <a:avLst/>
                  <a:gdLst/>
                  <a:ahLst/>
                  <a:cxnLst/>
                  <a:rect l="l" t="t" r="r" b="b"/>
                  <a:pathLst>
                    <a:path w="1658" h="1658" extrusionOk="0">
                      <a:moveTo>
                        <a:pt x="823" y="1"/>
                      </a:moveTo>
                      <a:cubicBezTo>
                        <a:pt x="363" y="1"/>
                        <a:pt x="1" y="363"/>
                        <a:pt x="1" y="823"/>
                      </a:cubicBezTo>
                      <a:cubicBezTo>
                        <a:pt x="1" y="1283"/>
                        <a:pt x="363"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5" name="Google Shape;4785;p68"/>
              <p:cNvGrpSpPr/>
              <p:nvPr/>
            </p:nvGrpSpPr>
            <p:grpSpPr>
              <a:xfrm>
                <a:off x="4017360" y="3342061"/>
                <a:ext cx="37870" cy="32380"/>
                <a:chOff x="4017360" y="3342061"/>
                <a:chExt cx="37870" cy="32380"/>
              </a:xfrm>
            </p:grpSpPr>
            <p:sp>
              <p:nvSpPr>
                <p:cNvPr id="4786" name="Google Shape;4786;p68"/>
                <p:cNvSpPr/>
                <p:nvPr/>
              </p:nvSpPr>
              <p:spPr>
                <a:xfrm>
                  <a:off x="4017360" y="3342061"/>
                  <a:ext cx="37870" cy="32380"/>
                </a:xfrm>
                <a:custGeom>
                  <a:avLst/>
                  <a:gdLst/>
                  <a:ahLst/>
                  <a:cxnLst/>
                  <a:rect l="l" t="t" r="r" b="b"/>
                  <a:pathLst>
                    <a:path w="4815" h="4117" extrusionOk="0">
                      <a:moveTo>
                        <a:pt x="2749" y="0"/>
                      </a:moveTo>
                      <a:cubicBezTo>
                        <a:pt x="2243" y="0"/>
                        <a:pt x="1726" y="189"/>
                        <a:pt x="1307" y="608"/>
                      </a:cubicBezTo>
                      <a:cubicBezTo>
                        <a:pt x="0" y="1903"/>
                        <a:pt x="920" y="4116"/>
                        <a:pt x="2758" y="4116"/>
                      </a:cubicBezTo>
                      <a:cubicBezTo>
                        <a:pt x="3895" y="4116"/>
                        <a:pt x="4815" y="3197"/>
                        <a:pt x="4815" y="2060"/>
                      </a:cubicBezTo>
                      <a:cubicBezTo>
                        <a:pt x="4815" y="817"/>
                        <a:pt x="3804" y="0"/>
                        <a:pt x="274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68"/>
                <p:cNvSpPr/>
                <p:nvPr/>
              </p:nvSpPr>
              <p:spPr>
                <a:xfrm>
                  <a:off x="4032484" y="3351790"/>
                  <a:ext cx="13040" cy="13040"/>
                </a:xfrm>
                <a:custGeom>
                  <a:avLst/>
                  <a:gdLst/>
                  <a:ahLst/>
                  <a:cxnLst/>
                  <a:rect l="l" t="t" r="r" b="b"/>
                  <a:pathLst>
                    <a:path w="1658"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8" name="Google Shape;4788;p68"/>
              <p:cNvSpPr/>
              <p:nvPr/>
            </p:nvSpPr>
            <p:spPr>
              <a:xfrm>
                <a:off x="3998712" y="3520180"/>
                <a:ext cx="47764" cy="40929"/>
              </a:xfrm>
              <a:custGeom>
                <a:avLst/>
                <a:gdLst/>
                <a:ahLst/>
                <a:cxnLst/>
                <a:rect l="l" t="t" r="r" b="b"/>
                <a:pathLst>
                  <a:path w="6073" h="5204" extrusionOk="0">
                    <a:moveTo>
                      <a:pt x="3457" y="0"/>
                    </a:moveTo>
                    <a:cubicBezTo>
                      <a:pt x="2821" y="0"/>
                      <a:pt x="2173" y="236"/>
                      <a:pt x="1645" y="764"/>
                    </a:cubicBezTo>
                    <a:cubicBezTo>
                      <a:pt x="0" y="2397"/>
                      <a:pt x="1162" y="5191"/>
                      <a:pt x="3472" y="5203"/>
                    </a:cubicBezTo>
                    <a:cubicBezTo>
                      <a:pt x="4899" y="5191"/>
                      <a:pt x="6061" y="4030"/>
                      <a:pt x="6073" y="2602"/>
                    </a:cubicBezTo>
                    <a:cubicBezTo>
                      <a:pt x="6073" y="1038"/>
                      <a:pt x="4792" y="0"/>
                      <a:pt x="34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68"/>
              <p:cNvSpPr/>
              <p:nvPr/>
            </p:nvSpPr>
            <p:spPr>
              <a:xfrm>
                <a:off x="4011744" y="3529893"/>
                <a:ext cx="25026" cy="21448"/>
              </a:xfrm>
              <a:custGeom>
                <a:avLst/>
                <a:gdLst/>
                <a:ahLst/>
                <a:cxnLst/>
                <a:rect l="l" t="t" r="r" b="b"/>
                <a:pathLst>
                  <a:path w="3182" h="2727" extrusionOk="0">
                    <a:moveTo>
                      <a:pt x="1815" y="0"/>
                    </a:moveTo>
                    <a:cubicBezTo>
                      <a:pt x="605" y="0"/>
                      <a:pt x="1" y="1464"/>
                      <a:pt x="847" y="2323"/>
                    </a:cubicBezTo>
                    <a:cubicBezTo>
                      <a:pt x="1126" y="2601"/>
                      <a:pt x="1468" y="2726"/>
                      <a:pt x="1803" y="2726"/>
                    </a:cubicBezTo>
                    <a:cubicBezTo>
                      <a:pt x="2503" y="2726"/>
                      <a:pt x="3174" y="2185"/>
                      <a:pt x="3182" y="1367"/>
                    </a:cubicBezTo>
                    <a:cubicBezTo>
                      <a:pt x="3182" y="605"/>
                      <a:pt x="2565" y="0"/>
                      <a:pt x="181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0" name="Google Shape;4790;p68"/>
              <p:cNvGrpSpPr/>
              <p:nvPr/>
            </p:nvGrpSpPr>
            <p:grpSpPr>
              <a:xfrm>
                <a:off x="3750870" y="3418650"/>
                <a:ext cx="37776" cy="32380"/>
                <a:chOff x="3750870" y="3418650"/>
                <a:chExt cx="37776" cy="32380"/>
              </a:xfrm>
            </p:grpSpPr>
            <p:sp>
              <p:nvSpPr>
                <p:cNvPr id="4791" name="Google Shape;4791;p68"/>
                <p:cNvSpPr/>
                <p:nvPr/>
              </p:nvSpPr>
              <p:spPr>
                <a:xfrm>
                  <a:off x="3750870" y="3418650"/>
                  <a:ext cx="37776" cy="32380"/>
                </a:xfrm>
                <a:custGeom>
                  <a:avLst/>
                  <a:gdLst/>
                  <a:ahLst/>
                  <a:cxnLst/>
                  <a:rect l="l" t="t" r="r" b="b"/>
                  <a:pathLst>
                    <a:path w="4803" h="4117" extrusionOk="0">
                      <a:moveTo>
                        <a:pt x="2737" y="0"/>
                      </a:moveTo>
                      <a:cubicBezTo>
                        <a:pt x="2231" y="0"/>
                        <a:pt x="1714" y="188"/>
                        <a:pt x="1295" y="608"/>
                      </a:cubicBezTo>
                      <a:cubicBezTo>
                        <a:pt x="0" y="1903"/>
                        <a:pt x="920" y="4116"/>
                        <a:pt x="2746" y="4116"/>
                      </a:cubicBezTo>
                      <a:cubicBezTo>
                        <a:pt x="3883" y="4104"/>
                        <a:pt x="4803" y="3185"/>
                        <a:pt x="4803" y="2060"/>
                      </a:cubicBezTo>
                      <a:cubicBezTo>
                        <a:pt x="4803" y="817"/>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68"/>
                <p:cNvSpPr/>
                <p:nvPr/>
              </p:nvSpPr>
              <p:spPr>
                <a:xfrm>
                  <a:off x="3765994" y="3428285"/>
                  <a:ext cx="13040" cy="13040"/>
                </a:xfrm>
                <a:custGeom>
                  <a:avLst/>
                  <a:gdLst/>
                  <a:ahLst/>
                  <a:cxnLst/>
                  <a:rect l="l" t="t" r="r" b="b"/>
                  <a:pathLst>
                    <a:path w="1658" h="1658" extrusionOk="0">
                      <a:moveTo>
                        <a:pt x="823" y="0"/>
                      </a:moveTo>
                      <a:cubicBezTo>
                        <a:pt x="363" y="0"/>
                        <a:pt x="1" y="375"/>
                        <a:pt x="1" y="835"/>
                      </a:cubicBezTo>
                      <a:cubicBezTo>
                        <a:pt x="1" y="1294"/>
                        <a:pt x="363" y="1657"/>
                        <a:pt x="823" y="1657"/>
                      </a:cubicBezTo>
                      <a:cubicBezTo>
                        <a:pt x="1283" y="1657"/>
                        <a:pt x="1658" y="1294"/>
                        <a:pt x="1658" y="835"/>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3" name="Google Shape;4793;p68"/>
              <p:cNvGrpSpPr/>
              <p:nvPr/>
            </p:nvGrpSpPr>
            <p:grpSpPr>
              <a:xfrm>
                <a:off x="3632509" y="3274438"/>
                <a:ext cx="37783" cy="32357"/>
                <a:chOff x="3632509" y="3274438"/>
                <a:chExt cx="37783" cy="32357"/>
              </a:xfrm>
            </p:grpSpPr>
            <p:sp>
              <p:nvSpPr>
                <p:cNvPr id="4794" name="Google Shape;4794;p68"/>
                <p:cNvSpPr/>
                <p:nvPr/>
              </p:nvSpPr>
              <p:spPr>
                <a:xfrm>
                  <a:off x="3632509" y="3274438"/>
                  <a:ext cx="37783" cy="32357"/>
                </a:xfrm>
                <a:custGeom>
                  <a:avLst/>
                  <a:gdLst/>
                  <a:ahLst/>
                  <a:cxnLst/>
                  <a:rect l="l" t="t" r="r" b="b"/>
                  <a:pathLst>
                    <a:path w="4804" h="4114" extrusionOk="0">
                      <a:moveTo>
                        <a:pt x="2732" y="0"/>
                      </a:moveTo>
                      <a:cubicBezTo>
                        <a:pt x="2228" y="0"/>
                        <a:pt x="1713" y="187"/>
                        <a:pt x="1295" y="605"/>
                      </a:cubicBezTo>
                      <a:cubicBezTo>
                        <a:pt x="1" y="1900"/>
                        <a:pt x="908" y="4114"/>
                        <a:pt x="2747" y="4114"/>
                      </a:cubicBezTo>
                      <a:cubicBezTo>
                        <a:pt x="3872" y="4114"/>
                        <a:pt x="4791"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68"/>
                <p:cNvSpPr/>
                <p:nvPr/>
              </p:nvSpPr>
              <p:spPr>
                <a:xfrm>
                  <a:off x="3647547" y="3284049"/>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6" name="Google Shape;4796;p68"/>
              <p:cNvGrpSpPr/>
              <p:nvPr/>
            </p:nvGrpSpPr>
            <p:grpSpPr>
              <a:xfrm>
                <a:off x="3906424" y="3297561"/>
                <a:ext cx="37776" cy="32451"/>
                <a:chOff x="3906424" y="3297561"/>
                <a:chExt cx="37776" cy="32451"/>
              </a:xfrm>
            </p:grpSpPr>
            <p:sp>
              <p:nvSpPr>
                <p:cNvPr id="4797" name="Google Shape;4797;p68"/>
                <p:cNvSpPr/>
                <p:nvPr/>
              </p:nvSpPr>
              <p:spPr>
                <a:xfrm>
                  <a:off x="3906424" y="3297561"/>
                  <a:ext cx="37776" cy="32451"/>
                </a:xfrm>
                <a:custGeom>
                  <a:avLst/>
                  <a:gdLst/>
                  <a:ahLst/>
                  <a:cxnLst/>
                  <a:rect l="l" t="t" r="r" b="b"/>
                  <a:pathLst>
                    <a:path w="4803" h="4126" extrusionOk="0">
                      <a:moveTo>
                        <a:pt x="2730" y="0"/>
                      </a:moveTo>
                      <a:cubicBezTo>
                        <a:pt x="2226" y="0"/>
                        <a:pt x="1713" y="187"/>
                        <a:pt x="1295" y="605"/>
                      </a:cubicBezTo>
                      <a:cubicBezTo>
                        <a:pt x="0" y="1899"/>
                        <a:pt x="920" y="4125"/>
                        <a:pt x="2746"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68"/>
                <p:cNvSpPr/>
                <p:nvPr/>
              </p:nvSpPr>
              <p:spPr>
                <a:xfrm>
                  <a:off x="3921548" y="3307361"/>
                  <a:ext cx="13048" cy="13040"/>
                </a:xfrm>
                <a:custGeom>
                  <a:avLst/>
                  <a:gdLst/>
                  <a:ahLst/>
                  <a:cxnLst/>
                  <a:rect l="l" t="t" r="r" b="b"/>
                  <a:pathLst>
                    <a:path w="1659" h="1658" extrusionOk="0">
                      <a:moveTo>
                        <a:pt x="823" y="0"/>
                      </a:moveTo>
                      <a:cubicBezTo>
                        <a:pt x="364" y="0"/>
                        <a:pt x="1" y="363"/>
                        <a:pt x="1" y="823"/>
                      </a:cubicBezTo>
                      <a:cubicBezTo>
                        <a:pt x="1" y="1282"/>
                        <a:pt x="364" y="1657"/>
                        <a:pt x="823" y="1657"/>
                      </a:cubicBezTo>
                      <a:cubicBezTo>
                        <a:pt x="1283" y="1657"/>
                        <a:pt x="1658" y="1282"/>
                        <a:pt x="1658" y="823"/>
                      </a:cubicBezTo>
                      <a:cubicBezTo>
                        <a:pt x="1658" y="363"/>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9" name="Google Shape;4799;p68"/>
              <p:cNvGrpSpPr/>
              <p:nvPr/>
            </p:nvGrpSpPr>
            <p:grpSpPr>
              <a:xfrm>
                <a:off x="3866084" y="3412107"/>
                <a:ext cx="37776" cy="32357"/>
                <a:chOff x="3866084" y="3412107"/>
                <a:chExt cx="37776" cy="32357"/>
              </a:xfrm>
            </p:grpSpPr>
            <p:sp>
              <p:nvSpPr>
                <p:cNvPr id="4800" name="Google Shape;4800;p68"/>
                <p:cNvSpPr/>
                <p:nvPr/>
              </p:nvSpPr>
              <p:spPr>
                <a:xfrm>
                  <a:off x="3866084" y="3412107"/>
                  <a:ext cx="37776" cy="32357"/>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68"/>
                <p:cNvSpPr/>
                <p:nvPr/>
              </p:nvSpPr>
              <p:spPr>
                <a:xfrm>
                  <a:off x="3881208" y="3421812"/>
                  <a:ext cx="13048" cy="13040"/>
                </a:xfrm>
                <a:custGeom>
                  <a:avLst/>
                  <a:gdLst/>
                  <a:ahLst/>
                  <a:cxnLst/>
                  <a:rect l="l" t="t" r="r" b="b"/>
                  <a:pathLst>
                    <a:path w="1659" h="1658" extrusionOk="0">
                      <a:moveTo>
                        <a:pt x="823" y="1"/>
                      </a:moveTo>
                      <a:cubicBezTo>
                        <a:pt x="364" y="1"/>
                        <a:pt x="1" y="363"/>
                        <a:pt x="1" y="823"/>
                      </a:cubicBezTo>
                      <a:cubicBezTo>
                        <a:pt x="1" y="1283"/>
                        <a:pt x="364"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2" name="Google Shape;4802;p68"/>
              <p:cNvGrpSpPr/>
              <p:nvPr/>
            </p:nvGrpSpPr>
            <p:grpSpPr>
              <a:xfrm>
                <a:off x="4023919" y="3766409"/>
                <a:ext cx="37783" cy="32357"/>
                <a:chOff x="4023919" y="3766409"/>
                <a:chExt cx="37783" cy="32357"/>
              </a:xfrm>
            </p:grpSpPr>
            <p:sp>
              <p:nvSpPr>
                <p:cNvPr id="4803" name="Google Shape;4803;p68"/>
                <p:cNvSpPr/>
                <p:nvPr/>
              </p:nvSpPr>
              <p:spPr>
                <a:xfrm>
                  <a:off x="4023919" y="3766409"/>
                  <a:ext cx="37783" cy="32357"/>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68"/>
                <p:cNvSpPr/>
                <p:nvPr/>
              </p:nvSpPr>
              <p:spPr>
                <a:xfrm>
                  <a:off x="4039051" y="3776115"/>
                  <a:ext cx="13040" cy="13048"/>
                </a:xfrm>
                <a:custGeom>
                  <a:avLst/>
                  <a:gdLst/>
                  <a:ahLst/>
                  <a:cxnLst/>
                  <a:rect l="l" t="t" r="r" b="b"/>
                  <a:pathLst>
                    <a:path w="1658" h="1659" extrusionOk="0">
                      <a:moveTo>
                        <a:pt x="823" y="1"/>
                      </a:moveTo>
                      <a:cubicBezTo>
                        <a:pt x="363" y="1"/>
                        <a:pt x="0" y="376"/>
                        <a:pt x="0" y="823"/>
                      </a:cubicBezTo>
                      <a:cubicBezTo>
                        <a:pt x="0"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5" name="Google Shape;4805;p68"/>
              <p:cNvGrpSpPr/>
              <p:nvPr/>
            </p:nvGrpSpPr>
            <p:grpSpPr>
              <a:xfrm>
                <a:off x="3973882" y="3779449"/>
                <a:ext cx="37776" cy="32357"/>
                <a:chOff x="3973882" y="3779449"/>
                <a:chExt cx="37776" cy="32357"/>
              </a:xfrm>
            </p:grpSpPr>
            <p:sp>
              <p:nvSpPr>
                <p:cNvPr id="4806" name="Google Shape;4806;p68"/>
                <p:cNvSpPr/>
                <p:nvPr/>
              </p:nvSpPr>
              <p:spPr>
                <a:xfrm>
                  <a:off x="3973882" y="3779449"/>
                  <a:ext cx="37776" cy="32357"/>
                </a:xfrm>
                <a:custGeom>
                  <a:avLst/>
                  <a:gdLst/>
                  <a:ahLst/>
                  <a:cxnLst/>
                  <a:rect l="l" t="t" r="r" b="b"/>
                  <a:pathLst>
                    <a:path w="4803" h="4114" extrusionOk="0">
                      <a:moveTo>
                        <a:pt x="2730" y="0"/>
                      </a:moveTo>
                      <a:cubicBezTo>
                        <a:pt x="2226" y="0"/>
                        <a:pt x="1712" y="187"/>
                        <a:pt x="1294" y="605"/>
                      </a:cubicBezTo>
                      <a:cubicBezTo>
                        <a:pt x="0" y="1899"/>
                        <a:pt x="919" y="4113"/>
                        <a:pt x="2746" y="4113"/>
                      </a:cubicBezTo>
                      <a:cubicBezTo>
                        <a:pt x="3883" y="4113"/>
                        <a:pt x="4802" y="3194"/>
                        <a:pt x="4802" y="2069"/>
                      </a:cubicBezTo>
                      <a:cubicBezTo>
                        <a:pt x="4802" y="824"/>
                        <a:pt x="3787"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68"/>
                <p:cNvSpPr/>
                <p:nvPr/>
              </p:nvSpPr>
              <p:spPr>
                <a:xfrm>
                  <a:off x="3989006" y="3789155"/>
                  <a:ext cx="13040" cy="13040"/>
                </a:xfrm>
                <a:custGeom>
                  <a:avLst/>
                  <a:gdLst/>
                  <a:ahLst/>
                  <a:cxnLst/>
                  <a:rect l="l" t="t" r="r" b="b"/>
                  <a:pathLst>
                    <a:path w="1658" h="1658" extrusionOk="0">
                      <a:moveTo>
                        <a:pt x="823" y="0"/>
                      </a:moveTo>
                      <a:cubicBezTo>
                        <a:pt x="363" y="0"/>
                        <a:pt x="0" y="375"/>
                        <a:pt x="0" y="823"/>
                      </a:cubicBezTo>
                      <a:cubicBezTo>
                        <a:pt x="0" y="1282"/>
                        <a:pt x="363" y="1657"/>
                        <a:pt x="823" y="1657"/>
                      </a:cubicBezTo>
                      <a:cubicBezTo>
                        <a:pt x="1283" y="1657"/>
                        <a:pt x="1658" y="1282"/>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8" name="Google Shape;4808;p68"/>
              <p:cNvGrpSpPr/>
              <p:nvPr/>
            </p:nvGrpSpPr>
            <p:grpSpPr>
              <a:xfrm>
                <a:off x="4073398" y="3838028"/>
                <a:ext cx="37776" cy="32380"/>
                <a:chOff x="4073398" y="3838028"/>
                <a:chExt cx="37776" cy="32380"/>
              </a:xfrm>
            </p:grpSpPr>
            <p:sp>
              <p:nvSpPr>
                <p:cNvPr id="4809" name="Google Shape;4809;p68"/>
                <p:cNvSpPr/>
                <p:nvPr/>
              </p:nvSpPr>
              <p:spPr>
                <a:xfrm>
                  <a:off x="4073398" y="3838028"/>
                  <a:ext cx="37776" cy="32380"/>
                </a:xfrm>
                <a:custGeom>
                  <a:avLst/>
                  <a:gdLst/>
                  <a:ahLst/>
                  <a:cxnLst/>
                  <a:rect l="l" t="t" r="r" b="b"/>
                  <a:pathLst>
                    <a:path w="4803" h="4117" extrusionOk="0">
                      <a:moveTo>
                        <a:pt x="2737" y="1"/>
                      </a:moveTo>
                      <a:cubicBezTo>
                        <a:pt x="2231" y="1"/>
                        <a:pt x="1714" y="189"/>
                        <a:pt x="1295" y="609"/>
                      </a:cubicBezTo>
                      <a:cubicBezTo>
                        <a:pt x="0" y="1891"/>
                        <a:pt x="920" y="4105"/>
                        <a:pt x="2746" y="4117"/>
                      </a:cubicBezTo>
                      <a:cubicBezTo>
                        <a:pt x="3883" y="4105"/>
                        <a:pt x="4803" y="3185"/>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68"/>
                <p:cNvSpPr/>
                <p:nvPr/>
              </p:nvSpPr>
              <p:spPr>
                <a:xfrm>
                  <a:off x="4088428" y="3847663"/>
                  <a:ext cx="13040" cy="13040"/>
                </a:xfrm>
                <a:custGeom>
                  <a:avLst/>
                  <a:gdLst/>
                  <a:ahLst/>
                  <a:cxnLst/>
                  <a:rect l="l" t="t" r="r" b="b"/>
                  <a:pathLst>
                    <a:path w="1658" h="1658" extrusionOk="0">
                      <a:moveTo>
                        <a:pt x="835" y="1"/>
                      </a:moveTo>
                      <a:cubicBezTo>
                        <a:pt x="376" y="1"/>
                        <a:pt x="1" y="376"/>
                        <a:pt x="1" y="835"/>
                      </a:cubicBezTo>
                      <a:cubicBezTo>
                        <a:pt x="1" y="1283"/>
                        <a:pt x="376"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1" name="Google Shape;4811;p68"/>
              <p:cNvGrpSpPr/>
              <p:nvPr/>
            </p:nvGrpSpPr>
            <p:grpSpPr>
              <a:xfrm>
                <a:off x="4342672" y="4144496"/>
                <a:ext cx="37752" cy="32364"/>
                <a:chOff x="4342672" y="4144496"/>
                <a:chExt cx="37752" cy="32364"/>
              </a:xfrm>
            </p:grpSpPr>
            <p:sp>
              <p:nvSpPr>
                <p:cNvPr id="4812" name="Google Shape;4812;p68"/>
                <p:cNvSpPr/>
                <p:nvPr/>
              </p:nvSpPr>
              <p:spPr>
                <a:xfrm>
                  <a:off x="4342672" y="4144496"/>
                  <a:ext cx="37752" cy="32364"/>
                </a:xfrm>
                <a:custGeom>
                  <a:avLst/>
                  <a:gdLst/>
                  <a:ahLst/>
                  <a:cxnLst/>
                  <a:rect l="l" t="t" r="r" b="b"/>
                  <a:pathLst>
                    <a:path w="4800" h="4115" extrusionOk="0">
                      <a:moveTo>
                        <a:pt x="2729" y="1"/>
                      </a:moveTo>
                      <a:cubicBezTo>
                        <a:pt x="2224" y="1"/>
                        <a:pt x="1710" y="188"/>
                        <a:pt x="1291" y="606"/>
                      </a:cubicBezTo>
                      <a:cubicBezTo>
                        <a:pt x="1" y="1897"/>
                        <a:pt x="912" y="4114"/>
                        <a:pt x="2740" y="4114"/>
                      </a:cubicBezTo>
                      <a:cubicBezTo>
                        <a:pt x="2745" y="4114"/>
                        <a:pt x="2750" y="4114"/>
                        <a:pt x="2755" y="4114"/>
                      </a:cubicBezTo>
                      <a:cubicBezTo>
                        <a:pt x="3880" y="4114"/>
                        <a:pt x="4800" y="3195"/>
                        <a:pt x="4800" y="2058"/>
                      </a:cubicBezTo>
                      <a:cubicBezTo>
                        <a:pt x="4800" y="822"/>
                        <a:pt x="3785" y="1"/>
                        <a:pt x="272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68"/>
                <p:cNvSpPr/>
                <p:nvPr/>
              </p:nvSpPr>
              <p:spPr>
                <a:xfrm>
                  <a:off x="4355586" y="4154209"/>
                  <a:ext cx="15227" cy="13040"/>
                </a:xfrm>
                <a:custGeom>
                  <a:avLst/>
                  <a:gdLst/>
                  <a:ahLst/>
                  <a:cxnLst/>
                  <a:rect l="l" t="t" r="r" b="b"/>
                  <a:pathLst>
                    <a:path w="1936" h="1658" extrusionOk="0">
                      <a:moveTo>
                        <a:pt x="1101" y="0"/>
                      </a:moveTo>
                      <a:cubicBezTo>
                        <a:pt x="363" y="0"/>
                        <a:pt x="0" y="895"/>
                        <a:pt x="520" y="1416"/>
                      </a:cubicBezTo>
                      <a:cubicBezTo>
                        <a:pt x="688" y="1583"/>
                        <a:pt x="893" y="1657"/>
                        <a:pt x="1096" y="1657"/>
                      </a:cubicBezTo>
                      <a:cubicBezTo>
                        <a:pt x="1523" y="1657"/>
                        <a:pt x="1936" y="1324"/>
                        <a:pt x="1936" y="823"/>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4" name="Google Shape;4814;p68"/>
              <p:cNvGrpSpPr/>
              <p:nvPr/>
            </p:nvGrpSpPr>
            <p:grpSpPr>
              <a:xfrm>
                <a:off x="4406386" y="4056872"/>
                <a:ext cx="37783" cy="32364"/>
                <a:chOff x="4406386" y="4056872"/>
                <a:chExt cx="37783" cy="32364"/>
              </a:xfrm>
            </p:grpSpPr>
            <p:sp>
              <p:nvSpPr>
                <p:cNvPr id="4815" name="Google Shape;4815;p68"/>
                <p:cNvSpPr/>
                <p:nvPr/>
              </p:nvSpPr>
              <p:spPr>
                <a:xfrm>
                  <a:off x="4406386" y="4056872"/>
                  <a:ext cx="37783" cy="32364"/>
                </a:xfrm>
                <a:custGeom>
                  <a:avLst/>
                  <a:gdLst/>
                  <a:ahLst/>
                  <a:cxnLst/>
                  <a:rect l="l" t="t" r="r" b="b"/>
                  <a:pathLst>
                    <a:path w="4804" h="4115" extrusionOk="0">
                      <a:moveTo>
                        <a:pt x="2733" y="1"/>
                      </a:moveTo>
                      <a:cubicBezTo>
                        <a:pt x="2228" y="1"/>
                        <a:pt x="1714" y="188"/>
                        <a:pt x="1295" y="606"/>
                      </a:cubicBezTo>
                      <a:cubicBezTo>
                        <a:pt x="1" y="1900"/>
                        <a:pt x="920" y="4114"/>
                        <a:pt x="2747" y="4114"/>
                      </a:cubicBezTo>
                      <a:cubicBezTo>
                        <a:pt x="3884" y="4114"/>
                        <a:pt x="4803" y="3195"/>
                        <a:pt x="4803" y="2058"/>
                      </a:cubicBezTo>
                      <a:cubicBezTo>
                        <a:pt x="4803" y="821"/>
                        <a:pt x="3789" y="1"/>
                        <a:pt x="273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68"/>
                <p:cNvSpPr/>
                <p:nvPr/>
              </p:nvSpPr>
              <p:spPr>
                <a:xfrm>
                  <a:off x="4419332" y="4066577"/>
                  <a:ext cx="15227" cy="13017"/>
                </a:xfrm>
                <a:custGeom>
                  <a:avLst/>
                  <a:gdLst/>
                  <a:ahLst/>
                  <a:cxnLst/>
                  <a:rect l="l" t="t" r="r" b="b"/>
                  <a:pathLst>
                    <a:path w="1936" h="1655" extrusionOk="0">
                      <a:moveTo>
                        <a:pt x="1123" y="1"/>
                      </a:moveTo>
                      <a:cubicBezTo>
                        <a:pt x="1115" y="1"/>
                        <a:pt x="1108" y="1"/>
                        <a:pt x="1101" y="1"/>
                      </a:cubicBezTo>
                      <a:cubicBezTo>
                        <a:pt x="363" y="1"/>
                        <a:pt x="0" y="884"/>
                        <a:pt x="520" y="1404"/>
                      </a:cubicBezTo>
                      <a:cubicBezTo>
                        <a:pt x="689" y="1577"/>
                        <a:pt x="898" y="1655"/>
                        <a:pt x="1103" y="1655"/>
                      </a:cubicBezTo>
                      <a:cubicBezTo>
                        <a:pt x="1528" y="1655"/>
                        <a:pt x="1936" y="1322"/>
                        <a:pt x="1936" y="824"/>
                      </a:cubicBezTo>
                      <a:cubicBezTo>
                        <a:pt x="1936" y="371"/>
                        <a:pt x="1572" y="1"/>
                        <a:pt x="11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7" name="Google Shape;4817;p68"/>
              <p:cNvGrpSpPr/>
              <p:nvPr/>
            </p:nvGrpSpPr>
            <p:grpSpPr>
              <a:xfrm>
                <a:off x="4284416" y="4245254"/>
                <a:ext cx="37783" cy="32357"/>
                <a:chOff x="4284416" y="4245254"/>
                <a:chExt cx="37783" cy="32357"/>
              </a:xfrm>
            </p:grpSpPr>
            <p:sp>
              <p:nvSpPr>
                <p:cNvPr id="4818" name="Google Shape;4818;p68"/>
                <p:cNvSpPr/>
                <p:nvPr/>
              </p:nvSpPr>
              <p:spPr>
                <a:xfrm>
                  <a:off x="4284416" y="4245254"/>
                  <a:ext cx="37783" cy="32357"/>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68"/>
                <p:cNvSpPr/>
                <p:nvPr/>
              </p:nvSpPr>
              <p:spPr>
                <a:xfrm>
                  <a:off x="4299548" y="4254959"/>
                  <a:ext cx="13040" cy="13040"/>
                </a:xfrm>
                <a:custGeom>
                  <a:avLst/>
                  <a:gdLst/>
                  <a:ahLst/>
                  <a:cxnLst/>
                  <a:rect l="l" t="t" r="r" b="b"/>
                  <a:pathLst>
                    <a:path w="1658" h="1658" extrusionOk="0">
                      <a:moveTo>
                        <a:pt x="823" y="1"/>
                      </a:moveTo>
                      <a:cubicBezTo>
                        <a:pt x="363" y="1"/>
                        <a:pt x="0" y="364"/>
                        <a:pt x="0" y="823"/>
                      </a:cubicBezTo>
                      <a:cubicBezTo>
                        <a:pt x="0" y="1283"/>
                        <a:pt x="363"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0" name="Google Shape;4820;p68"/>
              <p:cNvGrpSpPr/>
              <p:nvPr/>
            </p:nvGrpSpPr>
            <p:grpSpPr>
              <a:xfrm>
                <a:off x="4219057" y="4331258"/>
                <a:ext cx="37776" cy="32364"/>
                <a:chOff x="4219057" y="4331258"/>
                <a:chExt cx="37776" cy="32364"/>
              </a:xfrm>
            </p:grpSpPr>
            <p:sp>
              <p:nvSpPr>
                <p:cNvPr id="4821" name="Google Shape;4821;p68"/>
                <p:cNvSpPr/>
                <p:nvPr/>
              </p:nvSpPr>
              <p:spPr>
                <a:xfrm>
                  <a:off x="4219057" y="4331258"/>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68"/>
                <p:cNvSpPr/>
                <p:nvPr/>
              </p:nvSpPr>
              <p:spPr>
                <a:xfrm>
                  <a:off x="4231995" y="4340971"/>
                  <a:ext cx="15235" cy="13040"/>
                </a:xfrm>
                <a:custGeom>
                  <a:avLst/>
                  <a:gdLst/>
                  <a:ahLst/>
                  <a:cxnLst/>
                  <a:rect l="l" t="t" r="r" b="b"/>
                  <a:pathLst>
                    <a:path w="1937" h="1658" extrusionOk="0">
                      <a:moveTo>
                        <a:pt x="1113" y="0"/>
                      </a:moveTo>
                      <a:cubicBezTo>
                        <a:pt x="363" y="0"/>
                        <a:pt x="1" y="895"/>
                        <a:pt x="521" y="1416"/>
                      </a:cubicBezTo>
                      <a:cubicBezTo>
                        <a:pt x="688" y="1583"/>
                        <a:pt x="894" y="1657"/>
                        <a:pt x="1096" y="1657"/>
                      </a:cubicBezTo>
                      <a:cubicBezTo>
                        <a:pt x="1524" y="1657"/>
                        <a:pt x="1936" y="1324"/>
                        <a:pt x="1936" y="823"/>
                      </a:cubicBezTo>
                      <a:cubicBezTo>
                        <a:pt x="1936" y="375"/>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3" name="Google Shape;4823;p68"/>
              <p:cNvGrpSpPr/>
              <p:nvPr/>
            </p:nvGrpSpPr>
            <p:grpSpPr>
              <a:xfrm>
                <a:off x="4204122" y="4141688"/>
                <a:ext cx="33497" cy="28699"/>
                <a:chOff x="4204122" y="4141688"/>
                <a:chExt cx="33497" cy="28699"/>
              </a:xfrm>
            </p:grpSpPr>
            <p:sp>
              <p:nvSpPr>
                <p:cNvPr id="4824" name="Google Shape;4824;p68"/>
                <p:cNvSpPr/>
                <p:nvPr/>
              </p:nvSpPr>
              <p:spPr>
                <a:xfrm>
                  <a:off x="4204122" y="4141688"/>
                  <a:ext cx="33497" cy="28699"/>
                </a:xfrm>
                <a:custGeom>
                  <a:avLst/>
                  <a:gdLst/>
                  <a:ahLst/>
                  <a:cxnLst/>
                  <a:rect l="l" t="t" r="r" b="b"/>
                  <a:pathLst>
                    <a:path w="4259" h="3649" extrusionOk="0">
                      <a:moveTo>
                        <a:pt x="2427" y="1"/>
                      </a:moveTo>
                      <a:cubicBezTo>
                        <a:pt x="1979" y="1"/>
                        <a:pt x="1522" y="168"/>
                        <a:pt x="1149" y="540"/>
                      </a:cubicBezTo>
                      <a:cubicBezTo>
                        <a:pt x="0" y="1677"/>
                        <a:pt x="811" y="3649"/>
                        <a:pt x="2432" y="3649"/>
                      </a:cubicBezTo>
                      <a:cubicBezTo>
                        <a:pt x="3448" y="3649"/>
                        <a:pt x="4258" y="2826"/>
                        <a:pt x="4258" y="1822"/>
                      </a:cubicBezTo>
                      <a:cubicBezTo>
                        <a:pt x="4258" y="726"/>
                        <a:pt x="3363" y="1"/>
                        <a:pt x="242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68"/>
                <p:cNvSpPr/>
                <p:nvPr/>
              </p:nvSpPr>
              <p:spPr>
                <a:xfrm>
                  <a:off x="4216965" y="4151259"/>
                  <a:ext cx="11042" cy="9399"/>
                </a:xfrm>
                <a:custGeom>
                  <a:avLst/>
                  <a:gdLst/>
                  <a:ahLst/>
                  <a:cxnLst/>
                  <a:rect l="l" t="t" r="r" b="b"/>
                  <a:pathLst>
                    <a:path w="1404" h="1195" extrusionOk="0">
                      <a:moveTo>
                        <a:pt x="799" y="0"/>
                      </a:moveTo>
                      <a:cubicBezTo>
                        <a:pt x="266" y="0"/>
                        <a:pt x="0" y="641"/>
                        <a:pt x="375" y="1016"/>
                      </a:cubicBezTo>
                      <a:cubicBezTo>
                        <a:pt x="498" y="1139"/>
                        <a:pt x="650" y="1195"/>
                        <a:pt x="799" y="1195"/>
                      </a:cubicBezTo>
                      <a:cubicBezTo>
                        <a:pt x="1103" y="1195"/>
                        <a:pt x="1395" y="963"/>
                        <a:pt x="1404" y="605"/>
                      </a:cubicBezTo>
                      <a:cubicBezTo>
                        <a:pt x="1404" y="278"/>
                        <a:pt x="1137" y="0"/>
                        <a:pt x="79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6" name="Google Shape;4826;p68"/>
              <p:cNvGrpSpPr/>
              <p:nvPr/>
            </p:nvGrpSpPr>
            <p:grpSpPr>
              <a:xfrm>
                <a:off x="4301546" y="4003869"/>
                <a:ext cx="38916" cy="33324"/>
                <a:chOff x="4301546" y="4003869"/>
                <a:chExt cx="38916" cy="33324"/>
              </a:xfrm>
            </p:grpSpPr>
            <p:sp>
              <p:nvSpPr>
                <p:cNvPr id="4827" name="Google Shape;4827;p68"/>
                <p:cNvSpPr/>
                <p:nvPr/>
              </p:nvSpPr>
              <p:spPr>
                <a:xfrm>
                  <a:off x="4301546" y="4003869"/>
                  <a:ext cx="38916" cy="33324"/>
                </a:xfrm>
                <a:custGeom>
                  <a:avLst/>
                  <a:gdLst/>
                  <a:ahLst/>
                  <a:cxnLst/>
                  <a:rect l="l" t="t" r="r" b="b"/>
                  <a:pathLst>
                    <a:path w="4948" h="4237" extrusionOk="0">
                      <a:moveTo>
                        <a:pt x="2818" y="1"/>
                      </a:moveTo>
                      <a:cubicBezTo>
                        <a:pt x="2295" y="1"/>
                        <a:pt x="1763" y="196"/>
                        <a:pt x="1331" y="631"/>
                      </a:cubicBezTo>
                      <a:cubicBezTo>
                        <a:pt x="0" y="1962"/>
                        <a:pt x="944" y="4236"/>
                        <a:pt x="2831" y="4236"/>
                      </a:cubicBezTo>
                      <a:cubicBezTo>
                        <a:pt x="3992" y="4236"/>
                        <a:pt x="4948" y="3293"/>
                        <a:pt x="4948" y="2119"/>
                      </a:cubicBezTo>
                      <a:cubicBezTo>
                        <a:pt x="4948" y="845"/>
                        <a:pt x="3905" y="1"/>
                        <a:pt x="281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68"/>
                <p:cNvSpPr/>
                <p:nvPr/>
              </p:nvSpPr>
              <p:spPr>
                <a:xfrm>
                  <a:off x="4314389" y="4013590"/>
                  <a:ext cx="16469" cy="14000"/>
                </a:xfrm>
                <a:custGeom>
                  <a:avLst/>
                  <a:gdLst/>
                  <a:ahLst/>
                  <a:cxnLst/>
                  <a:rect l="l" t="t" r="r" b="b"/>
                  <a:pathLst>
                    <a:path w="2094" h="1780" extrusionOk="0">
                      <a:moveTo>
                        <a:pt x="1220" y="0"/>
                      </a:moveTo>
                      <a:cubicBezTo>
                        <a:pt x="1213" y="0"/>
                        <a:pt x="1205" y="0"/>
                        <a:pt x="1198" y="0"/>
                      </a:cubicBezTo>
                      <a:cubicBezTo>
                        <a:pt x="400" y="0"/>
                        <a:pt x="0" y="956"/>
                        <a:pt x="569" y="1512"/>
                      </a:cubicBezTo>
                      <a:cubicBezTo>
                        <a:pt x="750" y="1697"/>
                        <a:pt x="974" y="1780"/>
                        <a:pt x="1194" y="1780"/>
                      </a:cubicBezTo>
                      <a:cubicBezTo>
                        <a:pt x="1652" y="1780"/>
                        <a:pt x="2093" y="1422"/>
                        <a:pt x="2093" y="883"/>
                      </a:cubicBezTo>
                      <a:cubicBezTo>
                        <a:pt x="2093" y="395"/>
                        <a:pt x="1706" y="0"/>
                        <a:pt x="122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9" name="Google Shape;4829;p68"/>
              <p:cNvGrpSpPr/>
              <p:nvPr/>
            </p:nvGrpSpPr>
            <p:grpSpPr>
              <a:xfrm>
                <a:off x="4210681" y="3924669"/>
                <a:ext cx="36549" cy="31366"/>
                <a:chOff x="4210681" y="3924669"/>
                <a:chExt cx="36549" cy="31366"/>
              </a:xfrm>
            </p:grpSpPr>
            <p:sp>
              <p:nvSpPr>
                <p:cNvPr id="4830" name="Google Shape;4830;p68"/>
                <p:cNvSpPr/>
                <p:nvPr/>
              </p:nvSpPr>
              <p:spPr>
                <a:xfrm>
                  <a:off x="4210681" y="3924669"/>
                  <a:ext cx="36549" cy="31366"/>
                </a:xfrm>
                <a:custGeom>
                  <a:avLst/>
                  <a:gdLst/>
                  <a:ahLst/>
                  <a:cxnLst/>
                  <a:rect l="l" t="t" r="r" b="b"/>
                  <a:pathLst>
                    <a:path w="4647" h="3988" extrusionOk="0">
                      <a:moveTo>
                        <a:pt x="2642" y="0"/>
                      </a:moveTo>
                      <a:cubicBezTo>
                        <a:pt x="2152" y="0"/>
                        <a:pt x="1654" y="182"/>
                        <a:pt x="1247" y="589"/>
                      </a:cubicBezTo>
                      <a:cubicBezTo>
                        <a:pt x="1" y="1847"/>
                        <a:pt x="884" y="3988"/>
                        <a:pt x="2662" y="3988"/>
                      </a:cubicBezTo>
                      <a:cubicBezTo>
                        <a:pt x="3751" y="3976"/>
                        <a:pt x="4646" y="3093"/>
                        <a:pt x="4646" y="1992"/>
                      </a:cubicBezTo>
                      <a:cubicBezTo>
                        <a:pt x="4646" y="797"/>
                        <a:pt x="3665" y="0"/>
                        <a:pt x="264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68"/>
                <p:cNvSpPr/>
                <p:nvPr/>
              </p:nvSpPr>
              <p:spPr>
                <a:xfrm>
                  <a:off x="4225625" y="3934335"/>
                  <a:ext cx="11994" cy="11994"/>
                </a:xfrm>
                <a:custGeom>
                  <a:avLst/>
                  <a:gdLst/>
                  <a:ahLst/>
                  <a:cxnLst/>
                  <a:rect l="l" t="t" r="r" b="b"/>
                  <a:pathLst>
                    <a:path w="1525" h="1525" extrusionOk="0">
                      <a:moveTo>
                        <a:pt x="762" y="1"/>
                      </a:moveTo>
                      <a:cubicBezTo>
                        <a:pt x="339" y="1"/>
                        <a:pt x="0" y="339"/>
                        <a:pt x="0" y="763"/>
                      </a:cubicBezTo>
                      <a:cubicBezTo>
                        <a:pt x="0" y="1186"/>
                        <a:pt x="339" y="1525"/>
                        <a:pt x="762" y="1525"/>
                      </a:cubicBezTo>
                      <a:cubicBezTo>
                        <a:pt x="1173" y="1525"/>
                        <a:pt x="1524" y="1186"/>
                        <a:pt x="1524" y="763"/>
                      </a:cubicBezTo>
                      <a:cubicBezTo>
                        <a:pt x="1524" y="339"/>
                        <a:pt x="1173" y="1"/>
                        <a:pt x="76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2" name="Google Shape;4832;p68"/>
              <p:cNvGrpSpPr/>
              <p:nvPr/>
            </p:nvGrpSpPr>
            <p:grpSpPr>
              <a:xfrm>
                <a:off x="3987771" y="3628874"/>
                <a:ext cx="31499" cy="26993"/>
                <a:chOff x="3987771" y="3628874"/>
                <a:chExt cx="31499" cy="26993"/>
              </a:xfrm>
            </p:grpSpPr>
            <p:sp>
              <p:nvSpPr>
                <p:cNvPr id="4833" name="Google Shape;4833;p68"/>
                <p:cNvSpPr/>
                <p:nvPr/>
              </p:nvSpPr>
              <p:spPr>
                <a:xfrm>
                  <a:off x="3987771" y="3628874"/>
                  <a:ext cx="31499" cy="26993"/>
                </a:xfrm>
                <a:custGeom>
                  <a:avLst/>
                  <a:gdLst/>
                  <a:ahLst/>
                  <a:cxnLst/>
                  <a:rect l="l" t="t" r="r" b="b"/>
                  <a:pathLst>
                    <a:path w="4005" h="3432" extrusionOk="0">
                      <a:moveTo>
                        <a:pt x="2284" y="0"/>
                      </a:moveTo>
                      <a:cubicBezTo>
                        <a:pt x="1865" y="0"/>
                        <a:pt x="1437" y="156"/>
                        <a:pt x="1089" y="504"/>
                      </a:cubicBezTo>
                      <a:cubicBezTo>
                        <a:pt x="0" y="1581"/>
                        <a:pt x="774" y="3432"/>
                        <a:pt x="2299" y="3432"/>
                      </a:cubicBezTo>
                      <a:cubicBezTo>
                        <a:pt x="3242" y="3419"/>
                        <a:pt x="4004" y="2657"/>
                        <a:pt x="4004" y="1714"/>
                      </a:cubicBezTo>
                      <a:cubicBezTo>
                        <a:pt x="4004" y="682"/>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68"/>
                <p:cNvSpPr/>
                <p:nvPr/>
              </p:nvSpPr>
              <p:spPr>
                <a:xfrm>
                  <a:off x="4000709" y="3638540"/>
                  <a:ext cx="8856" cy="7605"/>
                </a:xfrm>
                <a:custGeom>
                  <a:avLst/>
                  <a:gdLst/>
                  <a:ahLst/>
                  <a:cxnLst/>
                  <a:rect l="l" t="t" r="r" b="b"/>
                  <a:pathLst>
                    <a:path w="1126" h="967" extrusionOk="0">
                      <a:moveTo>
                        <a:pt x="641" y="1"/>
                      </a:moveTo>
                      <a:cubicBezTo>
                        <a:pt x="218" y="1"/>
                        <a:pt x="0" y="521"/>
                        <a:pt x="303" y="823"/>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5" name="Google Shape;4835;p68"/>
              <p:cNvGrpSpPr/>
              <p:nvPr/>
            </p:nvGrpSpPr>
            <p:grpSpPr>
              <a:xfrm>
                <a:off x="4087382" y="3775674"/>
                <a:ext cx="31405" cy="26898"/>
                <a:chOff x="4087382" y="3775674"/>
                <a:chExt cx="31405" cy="26898"/>
              </a:xfrm>
            </p:grpSpPr>
            <p:sp>
              <p:nvSpPr>
                <p:cNvPr id="4836" name="Google Shape;4836;p68"/>
                <p:cNvSpPr/>
                <p:nvPr/>
              </p:nvSpPr>
              <p:spPr>
                <a:xfrm>
                  <a:off x="4087382" y="3775674"/>
                  <a:ext cx="31405" cy="26898"/>
                </a:xfrm>
                <a:custGeom>
                  <a:avLst/>
                  <a:gdLst/>
                  <a:ahLst/>
                  <a:cxnLst/>
                  <a:rect l="l" t="t" r="r" b="b"/>
                  <a:pathLst>
                    <a:path w="3993" h="3420" extrusionOk="0">
                      <a:moveTo>
                        <a:pt x="2273" y="0"/>
                      </a:moveTo>
                      <a:cubicBezTo>
                        <a:pt x="1853" y="0"/>
                        <a:pt x="1425" y="156"/>
                        <a:pt x="1077" y="504"/>
                      </a:cubicBezTo>
                      <a:cubicBezTo>
                        <a:pt x="0" y="1581"/>
                        <a:pt x="750" y="3420"/>
                        <a:pt x="2275" y="3420"/>
                      </a:cubicBezTo>
                      <a:cubicBezTo>
                        <a:pt x="3230" y="3420"/>
                        <a:pt x="3992" y="2658"/>
                        <a:pt x="3992" y="1714"/>
                      </a:cubicBezTo>
                      <a:cubicBezTo>
                        <a:pt x="3992"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68"/>
                <p:cNvSpPr/>
                <p:nvPr/>
              </p:nvSpPr>
              <p:spPr>
                <a:xfrm>
                  <a:off x="4101460" y="3785348"/>
                  <a:ext cx="7621" cy="7613"/>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8" name="Google Shape;4838;p68"/>
              <p:cNvGrpSpPr/>
              <p:nvPr/>
            </p:nvGrpSpPr>
            <p:grpSpPr>
              <a:xfrm>
                <a:off x="4118873" y="3856637"/>
                <a:ext cx="31405" cy="26906"/>
                <a:chOff x="4118873" y="3856637"/>
                <a:chExt cx="31405" cy="26906"/>
              </a:xfrm>
            </p:grpSpPr>
            <p:sp>
              <p:nvSpPr>
                <p:cNvPr id="4839" name="Google Shape;4839;p68"/>
                <p:cNvSpPr/>
                <p:nvPr/>
              </p:nvSpPr>
              <p:spPr>
                <a:xfrm>
                  <a:off x="4118873" y="3856637"/>
                  <a:ext cx="31405" cy="26906"/>
                </a:xfrm>
                <a:custGeom>
                  <a:avLst/>
                  <a:gdLst/>
                  <a:ahLst/>
                  <a:cxnLst/>
                  <a:rect l="l" t="t" r="r" b="b"/>
                  <a:pathLst>
                    <a:path w="3993" h="3421" extrusionOk="0">
                      <a:moveTo>
                        <a:pt x="2273" y="1"/>
                      </a:moveTo>
                      <a:cubicBezTo>
                        <a:pt x="1853" y="1"/>
                        <a:pt x="1425" y="157"/>
                        <a:pt x="1077" y="505"/>
                      </a:cubicBezTo>
                      <a:cubicBezTo>
                        <a:pt x="1"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68"/>
                <p:cNvSpPr/>
                <p:nvPr/>
              </p:nvSpPr>
              <p:spPr>
                <a:xfrm>
                  <a:off x="4133046" y="3866310"/>
                  <a:ext cx="7621" cy="7621"/>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1" name="Google Shape;4841;p68"/>
              <p:cNvGrpSpPr/>
              <p:nvPr/>
            </p:nvGrpSpPr>
            <p:grpSpPr>
              <a:xfrm>
                <a:off x="4168541" y="3639523"/>
                <a:ext cx="31499" cy="26906"/>
                <a:chOff x="4168541" y="3639523"/>
                <a:chExt cx="31499" cy="26906"/>
              </a:xfrm>
            </p:grpSpPr>
            <p:sp>
              <p:nvSpPr>
                <p:cNvPr id="4842" name="Google Shape;4842;p68"/>
                <p:cNvSpPr/>
                <p:nvPr/>
              </p:nvSpPr>
              <p:spPr>
                <a:xfrm>
                  <a:off x="4168541" y="3639523"/>
                  <a:ext cx="31499" cy="26906"/>
                </a:xfrm>
                <a:custGeom>
                  <a:avLst/>
                  <a:gdLst/>
                  <a:ahLst/>
                  <a:cxnLst/>
                  <a:rect l="l" t="t" r="r" b="b"/>
                  <a:pathLst>
                    <a:path w="4005" h="3421" extrusionOk="0">
                      <a:moveTo>
                        <a:pt x="2284" y="1"/>
                      </a:moveTo>
                      <a:cubicBezTo>
                        <a:pt x="1865" y="1"/>
                        <a:pt x="1437" y="157"/>
                        <a:pt x="1089" y="505"/>
                      </a:cubicBezTo>
                      <a:cubicBezTo>
                        <a:pt x="0" y="1582"/>
                        <a:pt x="774" y="3420"/>
                        <a:pt x="2298" y="3420"/>
                      </a:cubicBezTo>
                      <a:cubicBezTo>
                        <a:pt x="3242" y="3420"/>
                        <a:pt x="4004" y="2658"/>
                        <a:pt x="4004" y="1715"/>
                      </a:cubicBezTo>
                      <a:cubicBezTo>
                        <a:pt x="4004" y="683"/>
                        <a:pt x="3162" y="1"/>
                        <a:pt x="228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68"/>
                <p:cNvSpPr/>
                <p:nvPr/>
              </p:nvSpPr>
              <p:spPr>
                <a:xfrm>
                  <a:off x="4182713" y="3649197"/>
                  <a:ext cx="7716" cy="7621"/>
                </a:xfrm>
                <a:custGeom>
                  <a:avLst/>
                  <a:gdLst/>
                  <a:ahLst/>
                  <a:cxnLst/>
                  <a:rect l="l" t="t" r="r" b="b"/>
                  <a:pathLst>
                    <a:path w="981" h="969" extrusionOk="0">
                      <a:moveTo>
                        <a:pt x="496" y="1"/>
                      </a:moveTo>
                      <a:cubicBezTo>
                        <a:pt x="218" y="1"/>
                        <a:pt x="0" y="218"/>
                        <a:pt x="0" y="485"/>
                      </a:cubicBezTo>
                      <a:cubicBezTo>
                        <a:pt x="0" y="751"/>
                        <a:pt x="218" y="968"/>
                        <a:pt x="496" y="968"/>
                      </a:cubicBezTo>
                      <a:cubicBezTo>
                        <a:pt x="763" y="968"/>
                        <a:pt x="980" y="751"/>
                        <a:pt x="980" y="485"/>
                      </a:cubicBezTo>
                      <a:cubicBezTo>
                        <a:pt x="980" y="218"/>
                        <a:pt x="763" y="1"/>
                        <a:pt x="49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4" name="Google Shape;4844;p68"/>
              <p:cNvGrpSpPr/>
              <p:nvPr/>
            </p:nvGrpSpPr>
            <p:grpSpPr>
              <a:xfrm>
                <a:off x="3965789" y="3393545"/>
                <a:ext cx="31405" cy="26945"/>
                <a:chOff x="3965789" y="3393545"/>
                <a:chExt cx="31405" cy="26945"/>
              </a:xfrm>
            </p:grpSpPr>
            <p:sp>
              <p:nvSpPr>
                <p:cNvPr id="4845" name="Google Shape;4845;p68"/>
                <p:cNvSpPr/>
                <p:nvPr/>
              </p:nvSpPr>
              <p:spPr>
                <a:xfrm>
                  <a:off x="3965789" y="3393545"/>
                  <a:ext cx="31405" cy="26945"/>
                </a:xfrm>
                <a:custGeom>
                  <a:avLst/>
                  <a:gdLst/>
                  <a:ahLst/>
                  <a:cxnLst/>
                  <a:rect l="l" t="t" r="r" b="b"/>
                  <a:pathLst>
                    <a:path w="3993" h="3426" extrusionOk="0">
                      <a:moveTo>
                        <a:pt x="2273" y="0"/>
                      </a:moveTo>
                      <a:cubicBezTo>
                        <a:pt x="1854" y="0"/>
                        <a:pt x="1426" y="158"/>
                        <a:pt x="1077" y="510"/>
                      </a:cubicBezTo>
                      <a:cubicBezTo>
                        <a:pt x="1" y="1586"/>
                        <a:pt x="763" y="3425"/>
                        <a:pt x="2287" y="3425"/>
                      </a:cubicBezTo>
                      <a:cubicBezTo>
                        <a:pt x="3231" y="3425"/>
                        <a:pt x="3993" y="2663"/>
                        <a:pt x="3993" y="1720"/>
                      </a:cubicBezTo>
                      <a:cubicBezTo>
                        <a:pt x="3993" y="688"/>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68"/>
                <p:cNvSpPr/>
                <p:nvPr/>
              </p:nvSpPr>
              <p:spPr>
                <a:xfrm>
                  <a:off x="3978632" y="3403259"/>
                  <a:ext cx="8950" cy="7590"/>
                </a:xfrm>
                <a:custGeom>
                  <a:avLst/>
                  <a:gdLst/>
                  <a:ahLst/>
                  <a:cxnLst/>
                  <a:rect l="l" t="t" r="r" b="b"/>
                  <a:pathLst>
                    <a:path w="1138" h="965" extrusionOk="0">
                      <a:moveTo>
                        <a:pt x="654" y="1"/>
                      </a:moveTo>
                      <a:cubicBezTo>
                        <a:pt x="219" y="1"/>
                        <a:pt x="1" y="509"/>
                        <a:pt x="315" y="823"/>
                      </a:cubicBezTo>
                      <a:cubicBezTo>
                        <a:pt x="413" y="921"/>
                        <a:pt x="533" y="964"/>
                        <a:pt x="651" y="964"/>
                      </a:cubicBezTo>
                      <a:cubicBezTo>
                        <a:pt x="899" y="964"/>
                        <a:pt x="1138" y="772"/>
                        <a:pt x="1138" y="485"/>
                      </a:cubicBezTo>
                      <a:cubicBezTo>
                        <a:pt x="1138" y="206"/>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7" name="Google Shape;4847;p68"/>
              <p:cNvGrpSpPr/>
              <p:nvPr/>
            </p:nvGrpSpPr>
            <p:grpSpPr>
              <a:xfrm>
                <a:off x="3925166" y="3491008"/>
                <a:ext cx="31405" cy="27001"/>
                <a:chOff x="3925166" y="3491008"/>
                <a:chExt cx="31405" cy="27001"/>
              </a:xfrm>
            </p:grpSpPr>
            <p:sp>
              <p:nvSpPr>
                <p:cNvPr id="4848" name="Google Shape;4848;p68"/>
                <p:cNvSpPr/>
                <p:nvPr/>
              </p:nvSpPr>
              <p:spPr>
                <a:xfrm>
                  <a:off x="3925166" y="3491008"/>
                  <a:ext cx="31405" cy="27001"/>
                </a:xfrm>
                <a:custGeom>
                  <a:avLst/>
                  <a:gdLst/>
                  <a:ahLst/>
                  <a:cxnLst/>
                  <a:rect l="l" t="t" r="r" b="b"/>
                  <a:pathLst>
                    <a:path w="3993" h="3433" extrusionOk="0">
                      <a:moveTo>
                        <a:pt x="2273" y="1"/>
                      </a:moveTo>
                      <a:cubicBezTo>
                        <a:pt x="1853" y="1"/>
                        <a:pt x="1425" y="157"/>
                        <a:pt x="1077" y="505"/>
                      </a:cubicBezTo>
                      <a:cubicBezTo>
                        <a:pt x="0" y="1582"/>
                        <a:pt x="763" y="3432"/>
                        <a:pt x="2287" y="3432"/>
                      </a:cubicBezTo>
                      <a:cubicBezTo>
                        <a:pt x="3230" y="3432"/>
                        <a:pt x="3992" y="2658"/>
                        <a:pt x="3992" y="1715"/>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68"/>
                <p:cNvSpPr/>
                <p:nvPr/>
              </p:nvSpPr>
              <p:spPr>
                <a:xfrm>
                  <a:off x="3939339" y="3500682"/>
                  <a:ext cx="7621" cy="7621"/>
                </a:xfrm>
                <a:custGeom>
                  <a:avLst/>
                  <a:gdLst/>
                  <a:ahLst/>
                  <a:cxnLst/>
                  <a:rect l="l" t="t" r="r" b="b"/>
                  <a:pathLst>
                    <a:path w="969" h="969" extrusionOk="0">
                      <a:moveTo>
                        <a:pt x="485" y="1"/>
                      </a:moveTo>
                      <a:cubicBezTo>
                        <a:pt x="219" y="1"/>
                        <a:pt x="1" y="218"/>
                        <a:pt x="1" y="485"/>
                      </a:cubicBezTo>
                      <a:cubicBezTo>
                        <a:pt x="1" y="751"/>
                        <a:pt x="219" y="968"/>
                        <a:pt x="485" y="968"/>
                      </a:cubicBezTo>
                      <a:cubicBezTo>
                        <a:pt x="751" y="968"/>
                        <a:pt x="969" y="751"/>
                        <a:pt x="969" y="485"/>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0" name="Google Shape;4850;p68"/>
              <p:cNvGrpSpPr/>
              <p:nvPr/>
            </p:nvGrpSpPr>
            <p:grpSpPr>
              <a:xfrm>
                <a:off x="3682845" y="3340976"/>
                <a:ext cx="31397" cy="26898"/>
                <a:chOff x="3682845" y="3340976"/>
                <a:chExt cx="31397" cy="26898"/>
              </a:xfrm>
            </p:grpSpPr>
            <p:sp>
              <p:nvSpPr>
                <p:cNvPr id="4851" name="Google Shape;4851;p68"/>
                <p:cNvSpPr/>
                <p:nvPr/>
              </p:nvSpPr>
              <p:spPr>
                <a:xfrm>
                  <a:off x="3682845" y="3340976"/>
                  <a:ext cx="31397" cy="26898"/>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68"/>
                <p:cNvSpPr/>
                <p:nvPr/>
              </p:nvSpPr>
              <p:spPr>
                <a:xfrm>
                  <a:off x="3695783" y="3350650"/>
                  <a:ext cx="8856" cy="7645"/>
                </a:xfrm>
                <a:custGeom>
                  <a:avLst/>
                  <a:gdLst/>
                  <a:ahLst/>
                  <a:cxnLst/>
                  <a:rect l="l" t="t" r="r" b="b"/>
                  <a:pathLst>
                    <a:path w="1126" h="972" extrusionOk="0">
                      <a:moveTo>
                        <a:pt x="641" y="0"/>
                      </a:moveTo>
                      <a:cubicBezTo>
                        <a:pt x="206" y="0"/>
                        <a:pt x="0" y="520"/>
                        <a:pt x="303" y="823"/>
                      </a:cubicBezTo>
                      <a:cubicBezTo>
                        <a:pt x="401" y="926"/>
                        <a:pt x="524" y="972"/>
                        <a:pt x="643" y="972"/>
                      </a:cubicBezTo>
                      <a:cubicBezTo>
                        <a:pt x="890" y="972"/>
                        <a:pt x="1125" y="777"/>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3" name="Google Shape;4853;p68"/>
              <p:cNvGrpSpPr/>
              <p:nvPr/>
            </p:nvGrpSpPr>
            <p:grpSpPr>
              <a:xfrm>
                <a:off x="3795393" y="3353725"/>
                <a:ext cx="31499" cy="26993"/>
                <a:chOff x="3795393" y="3353725"/>
                <a:chExt cx="31499" cy="26993"/>
              </a:xfrm>
            </p:grpSpPr>
            <p:sp>
              <p:nvSpPr>
                <p:cNvPr id="4854" name="Google Shape;4854;p68"/>
                <p:cNvSpPr/>
                <p:nvPr/>
              </p:nvSpPr>
              <p:spPr>
                <a:xfrm>
                  <a:off x="3795393" y="3353725"/>
                  <a:ext cx="31499" cy="26993"/>
                </a:xfrm>
                <a:custGeom>
                  <a:avLst/>
                  <a:gdLst/>
                  <a:ahLst/>
                  <a:cxnLst/>
                  <a:rect l="l" t="t" r="r" b="b"/>
                  <a:pathLst>
                    <a:path w="4005" h="3432" extrusionOk="0">
                      <a:moveTo>
                        <a:pt x="2285" y="0"/>
                      </a:moveTo>
                      <a:cubicBezTo>
                        <a:pt x="1865" y="0"/>
                        <a:pt x="1437" y="156"/>
                        <a:pt x="1089" y="504"/>
                      </a:cubicBezTo>
                      <a:cubicBezTo>
                        <a:pt x="0" y="1581"/>
                        <a:pt x="775" y="3432"/>
                        <a:pt x="2299" y="3432"/>
                      </a:cubicBezTo>
                      <a:cubicBezTo>
                        <a:pt x="3242" y="3432"/>
                        <a:pt x="4005" y="2658"/>
                        <a:pt x="4005" y="1714"/>
                      </a:cubicBezTo>
                      <a:cubicBezTo>
                        <a:pt x="4005"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68"/>
                <p:cNvSpPr/>
                <p:nvPr/>
              </p:nvSpPr>
              <p:spPr>
                <a:xfrm>
                  <a:off x="3809668" y="3363399"/>
                  <a:ext cx="7613" cy="7613"/>
                </a:xfrm>
                <a:custGeom>
                  <a:avLst/>
                  <a:gdLst/>
                  <a:ahLst/>
                  <a:cxnLst/>
                  <a:rect l="l" t="t" r="r" b="b"/>
                  <a:pathLst>
                    <a:path w="968" h="968" extrusionOk="0">
                      <a:moveTo>
                        <a:pt x="484" y="0"/>
                      </a:moveTo>
                      <a:cubicBezTo>
                        <a:pt x="206" y="0"/>
                        <a:pt x="0" y="218"/>
                        <a:pt x="0" y="484"/>
                      </a:cubicBezTo>
                      <a:cubicBezTo>
                        <a:pt x="0" y="750"/>
                        <a:pt x="206"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6" name="Google Shape;4856;p68"/>
              <p:cNvGrpSpPr/>
              <p:nvPr/>
            </p:nvGrpSpPr>
            <p:grpSpPr>
              <a:xfrm>
                <a:off x="4176909" y="4363221"/>
                <a:ext cx="38924" cy="33316"/>
                <a:chOff x="4176909" y="4363221"/>
                <a:chExt cx="38924" cy="33316"/>
              </a:xfrm>
            </p:grpSpPr>
            <p:sp>
              <p:nvSpPr>
                <p:cNvPr id="4857" name="Google Shape;4857;p68"/>
                <p:cNvSpPr/>
                <p:nvPr/>
              </p:nvSpPr>
              <p:spPr>
                <a:xfrm>
                  <a:off x="4176909" y="4363221"/>
                  <a:ext cx="38924" cy="33316"/>
                </a:xfrm>
                <a:custGeom>
                  <a:avLst/>
                  <a:gdLst/>
                  <a:ahLst/>
                  <a:cxnLst/>
                  <a:rect l="l" t="t" r="r" b="b"/>
                  <a:pathLst>
                    <a:path w="4949" h="4236" extrusionOk="0">
                      <a:moveTo>
                        <a:pt x="2823" y="0"/>
                      </a:moveTo>
                      <a:cubicBezTo>
                        <a:pt x="2301" y="0"/>
                        <a:pt x="1767" y="195"/>
                        <a:pt x="1331" y="631"/>
                      </a:cubicBezTo>
                      <a:cubicBezTo>
                        <a:pt x="1" y="1961"/>
                        <a:pt x="944" y="4236"/>
                        <a:pt x="2831" y="4236"/>
                      </a:cubicBezTo>
                      <a:cubicBezTo>
                        <a:pt x="4005" y="4236"/>
                        <a:pt x="4948" y="3292"/>
                        <a:pt x="4948" y="2119"/>
                      </a:cubicBezTo>
                      <a:cubicBezTo>
                        <a:pt x="4948" y="844"/>
                        <a:pt x="3911" y="0"/>
                        <a:pt x="282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68"/>
                <p:cNvSpPr/>
                <p:nvPr/>
              </p:nvSpPr>
              <p:spPr>
                <a:xfrm>
                  <a:off x="4192230" y="4372934"/>
                  <a:ext cx="13897" cy="13992"/>
                </a:xfrm>
                <a:custGeom>
                  <a:avLst/>
                  <a:gdLst/>
                  <a:ahLst/>
                  <a:cxnLst/>
                  <a:rect l="l" t="t" r="r" b="b"/>
                  <a:pathLst>
                    <a:path w="1767" h="1779" extrusionOk="0">
                      <a:moveTo>
                        <a:pt x="883" y="1"/>
                      </a:moveTo>
                      <a:cubicBezTo>
                        <a:pt x="399" y="1"/>
                        <a:pt x="0" y="400"/>
                        <a:pt x="0" y="896"/>
                      </a:cubicBezTo>
                      <a:cubicBezTo>
                        <a:pt x="0" y="1380"/>
                        <a:pt x="399" y="1779"/>
                        <a:pt x="883" y="1779"/>
                      </a:cubicBezTo>
                      <a:cubicBezTo>
                        <a:pt x="1379" y="1779"/>
                        <a:pt x="1766" y="1380"/>
                        <a:pt x="1766" y="896"/>
                      </a:cubicBezTo>
                      <a:cubicBezTo>
                        <a:pt x="1766" y="400"/>
                        <a:pt x="1379" y="1"/>
                        <a:pt x="88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9" name="Google Shape;4859;p68"/>
              <p:cNvGrpSpPr/>
              <p:nvPr/>
            </p:nvGrpSpPr>
            <p:grpSpPr>
              <a:xfrm>
                <a:off x="4226191" y="4007660"/>
                <a:ext cx="33560" cy="28770"/>
                <a:chOff x="4226191" y="4007660"/>
                <a:chExt cx="33560" cy="28770"/>
              </a:xfrm>
            </p:grpSpPr>
            <p:sp>
              <p:nvSpPr>
                <p:cNvPr id="4860" name="Google Shape;4860;p68"/>
                <p:cNvSpPr/>
                <p:nvPr/>
              </p:nvSpPr>
              <p:spPr>
                <a:xfrm>
                  <a:off x="4226191" y="4007660"/>
                  <a:ext cx="33560" cy="28770"/>
                </a:xfrm>
                <a:custGeom>
                  <a:avLst/>
                  <a:gdLst/>
                  <a:ahLst/>
                  <a:cxnLst/>
                  <a:rect l="l" t="t" r="r" b="b"/>
                  <a:pathLst>
                    <a:path w="4267" h="3658" extrusionOk="0">
                      <a:moveTo>
                        <a:pt x="2427" y="1"/>
                      </a:moveTo>
                      <a:cubicBezTo>
                        <a:pt x="1980" y="1"/>
                        <a:pt x="1524" y="167"/>
                        <a:pt x="1150" y="537"/>
                      </a:cubicBezTo>
                      <a:cubicBezTo>
                        <a:pt x="1" y="1686"/>
                        <a:pt x="811" y="3645"/>
                        <a:pt x="2444" y="3658"/>
                      </a:cubicBezTo>
                      <a:cubicBezTo>
                        <a:pt x="3436" y="3645"/>
                        <a:pt x="4259" y="2835"/>
                        <a:pt x="4259" y="1843"/>
                      </a:cubicBezTo>
                      <a:cubicBezTo>
                        <a:pt x="4267" y="736"/>
                        <a:pt x="3369" y="1"/>
                        <a:pt x="242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68"/>
                <p:cNvSpPr/>
                <p:nvPr/>
              </p:nvSpPr>
              <p:spPr>
                <a:xfrm>
                  <a:off x="4239129" y="4017397"/>
                  <a:ext cx="10948" cy="9383"/>
                </a:xfrm>
                <a:custGeom>
                  <a:avLst/>
                  <a:gdLst/>
                  <a:ahLst/>
                  <a:cxnLst/>
                  <a:rect l="l" t="t" r="r" b="b"/>
                  <a:pathLst>
                    <a:path w="1392" h="1193" extrusionOk="0">
                      <a:moveTo>
                        <a:pt x="787" y="0"/>
                      </a:moveTo>
                      <a:cubicBezTo>
                        <a:pt x="267" y="0"/>
                        <a:pt x="1" y="641"/>
                        <a:pt x="376" y="1016"/>
                      </a:cubicBezTo>
                      <a:cubicBezTo>
                        <a:pt x="497" y="1138"/>
                        <a:pt x="647" y="1192"/>
                        <a:pt x="794" y="1192"/>
                      </a:cubicBezTo>
                      <a:cubicBezTo>
                        <a:pt x="1099" y="1192"/>
                        <a:pt x="1392" y="957"/>
                        <a:pt x="1392" y="605"/>
                      </a:cubicBezTo>
                      <a:cubicBezTo>
                        <a:pt x="1392" y="266"/>
                        <a:pt x="1126" y="0"/>
                        <a:pt x="78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2" name="Google Shape;4862;p68"/>
              <p:cNvGrpSpPr/>
              <p:nvPr/>
            </p:nvGrpSpPr>
            <p:grpSpPr>
              <a:xfrm>
                <a:off x="3597785" y="3377045"/>
                <a:ext cx="33591" cy="28699"/>
                <a:chOff x="3597785" y="3377045"/>
                <a:chExt cx="33591" cy="28699"/>
              </a:xfrm>
            </p:grpSpPr>
            <p:sp>
              <p:nvSpPr>
                <p:cNvPr id="4863" name="Google Shape;4863;p68"/>
                <p:cNvSpPr/>
                <p:nvPr/>
              </p:nvSpPr>
              <p:spPr>
                <a:xfrm>
                  <a:off x="3597785" y="3377045"/>
                  <a:ext cx="33591" cy="28699"/>
                </a:xfrm>
                <a:custGeom>
                  <a:avLst/>
                  <a:gdLst/>
                  <a:ahLst/>
                  <a:cxnLst/>
                  <a:rect l="l" t="t" r="r" b="b"/>
                  <a:pathLst>
                    <a:path w="4271" h="3649" extrusionOk="0">
                      <a:moveTo>
                        <a:pt x="2428" y="0"/>
                      </a:moveTo>
                      <a:cubicBezTo>
                        <a:pt x="1979" y="0"/>
                        <a:pt x="1522" y="167"/>
                        <a:pt x="1150" y="539"/>
                      </a:cubicBezTo>
                      <a:cubicBezTo>
                        <a:pt x="0" y="1676"/>
                        <a:pt x="811" y="3648"/>
                        <a:pt x="2444" y="3648"/>
                      </a:cubicBezTo>
                      <a:cubicBezTo>
                        <a:pt x="3448" y="3648"/>
                        <a:pt x="4259" y="2826"/>
                        <a:pt x="4271" y="1822"/>
                      </a:cubicBezTo>
                      <a:cubicBezTo>
                        <a:pt x="4262" y="726"/>
                        <a:pt x="3364" y="0"/>
                        <a:pt x="242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68"/>
                <p:cNvSpPr/>
                <p:nvPr/>
              </p:nvSpPr>
              <p:spPr>
                <a:xfrm>
                  <a:off x="3612343" y="3386703"/>
                  <a:ext cx="9328" cy="9336"/>
                </a:xfrm>
                <a:custGeom>
                  <a:avLst/>
                  <a:gdLst/>
                  <a:ahLst/>
                  <a:cxnLst/>
                  <a:rect l="l" t="t" r="r" b="b"/>
                  <a:pathLst>
                    <a:path w="1186" h="1187" extrusionOk="0">
                      <a:moveTo>
                        <a:pt x="593" y="1"/>
                      </a:moveTo>
                      <a:cubicBezTo>
                        <a:pt x="266" y="1"/>
                        <a:pt x="0" y="267"/>
                        <a:pt x="0" y="594"/>
                      </a:cubicBezTo>
                      <a:cubicBezTo>
                        <a:pt x="0" y="920"/>
                        <a:pt x="266" y="1186"/>
                        <a:pt x="593" y="1186"/>
                      </a:cubicBezTo>
                      <a:cubicBezTo>
                        <a:pt x="920" y="1186"/>
                        <a:pt x="1186" y="920"/>
                        <a:pt x="1186" y="594"/>
                      </a:cubicBezTo>
                      <a:cubicBezTo>
                        <a:pt x="1186" y="267"/>
                        <a:pt x="920"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5" name="Google Shape;4865;p68"/>
              <p:cNvGrpSpPr/>
              <p:nvPr/>
            </p:nvGrpSpPr>
            <p:grpSpPr>
              <a:xfrm>
                <a:off x="3887870" y="3669796"/>
                <a:ext cx="33591" cy="28692"/>
                <a:chOff x="3887870" y="3669796"/>
                <a:chExt cx="33591" cy="28692"/>
              </a:xfrm>
            </p:grpSpPr>
            <p:sp>
              <p:nvSpPr>
                <p:cNvPr id="4866" name="Google Shape;4866;p68"/>
                <p:cNvSpPr/>
                <p:nvPr/>
              </p:nvSpPr>
              <p:spPr>
                <a:xfrm>
                  <a:off x="3887870" y="3669796"/>
                  <a:ext cx="33591" cy="28692"/>
                </a:xfrm>
                <a:custGeom>
                  <a:avLst/>
                  <a:gdLst/>
                  <a:ahLst/>
                  <a:cxnLst/>
                  <a:rect l="l" t="t" r="r" b="b"/>
                  <a:pathLst>
                    <a:path w="4271" h="3648" extrusionOk="0">
                      <a:moveTo>
                        <a:pt x="2431" y="0"/>
                      </a:moveTo>
                      <a:cubicBezTo>
                        <a:pt x="1981" y="0"/>
                        <a:pt x="1522" y="167"/>
                        <a:pt x="1150" y="539"/>
                      </a:cubicBezTo>
                      <a:cubicBezTo>
                        <a:pt x="1" y="1676"/>
                        <a:pt x="823" y="3648"/>
                        <a:pt x="2444" y="3648"/>
                      </a:cubicBezTo>
                      <a:cubicBezTo>
                        <a:pt x="3448" y="3648"/>
                        <a:pt x="4271" y="2825"/>
                        <a:pt x="4271" y="1821"/>
                      </a:cubicBezTo>
                      <a:cubicBezTo>
                        <a:pt x="4271" y="725"/>
                        <a:pt x="3370" y="0"/>
                        <a:pt x="24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68"/>
                <p:cNvSpPr/>
                <p:nvPr/>
              </p:nvSpPr>
              <p:spPr>
                <a:xfrm>
                  <a:off x="3902428" y="3679454"/>
                  <a:ext cx="9422" cy="9328"/>
                </a:xfrm>
                <a:custGeom>
                  <a:avLst/>
                  <a:gdLst/>
                  <a:ahLst/>
                  <a:cxnLst/>
                  <a:rect l="l" t="t" r="r" b="b"/>
                  <a:pathLst>
                    <a:path w="1198" h="1186" extrusionOk="0">
                      <a:moveTo>
                        <a:pt x="593" y="1"/>
                      </a:moveTo>
                      <a:cubicBezTo>
                        <a:pt x="266" y="1"/>
                        <a:pt x="0" y="267"/>
                        <a:pt x="0" y="593"/>
                      </a:cubicBezTo>
                      <a:cubicBezTo>
                        <a:pt x="0" y="920"/>
                        <a:pt x="266" y="1186"/>
                        <a:pt x="593" y="1186"/>
                      </a:cubicBezTo>
                      <a:cubicBezTo>
                        <a:pt x="932" y="1186"/>
                        <a:pt x="1198" y="920"/>
                        <a:pt x="1198" y="593"/>
                      </a:cubicBezTo>
                      <a:cubicBezTo>
                        <a:pt x="1198" y="267"/>
                        <a:pt x="932"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8" name="Google Shape;4868;p68"/>
              <p:cNvGrpSpPr/>
              <p:nvPr/>
            </p:nvGrpSpPr>
            <p:grpSpPr>
              <a:xfrm>
                <a:off x="3818320" y="3481625"/>
                <a:ext cx="33497" cy="28770"/>
                <a:chOff x="3818320" y="3481625"/>
                <a:chExt cx="33497" cy="28770"/>
              </a:xfrm>
            </p:grpSpPr>
            <p:sp>
              <p:nvSpPr>
                <p:cNvPr id="4869" name="Google Shape;4869;p68"/>
                <p:cNvSpPr/>
                <p:nvPr/>
              </p:nvSpPr>
              <p:spPr>
                <a:xfrm>
                  <a:off x="3818320" y="3481625"/>
                  <a:ext cx="33497" cy="28770"/>
                </a:xfrm>
                <a:custGeom>
                  <a:avLst/>
                  <a:gdLst/>
                  <a:ahLst/>
                  <a:cxnLst/>
                  <a:rect l="l" t="t" r="r" b="b"/>
                  <a:pathLst>
                    <a:path w="4259" h="3658" extrusionOk="0">
                      <a:moveTo>
                        <a:pt x="2421" y="1"/>
                      </a:moveTo>
                      <a:cubicBezTo>
                        <a:pt x="1975" y="1"/>
                        <a:pt x="1520" y="166"/>
                        <a:pt x="1150" y="537"/>
                      </a:cubicBezTo>
                      <a:cubicBezTo>
                        <a:pt x="1" y="1686"/>
                        <a:pt x="811" y="3658"/>
                        <a:pt x="2432" y="3658"/>
                      </a:cubicBezTo>
                      <a:cubicBezTo>
                        <a:pt x="3448" y="3658"/>
                        <a:pt x="4259" y="2835"/>
                        <a:pt x="4259" y="1831"/>
                      </a:cubicBezTo>
                      <a:cubicBezTo>
                        <a:pt x="4259" y="732"/>
                        <a:pt x="3359" y="1"/>
                        <a:pt x="242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68"/>
                <p:cNvSpPr/>
                <p:nvPr/>
              </p:nvSpPr>
              <p:spPr>
                <a:xfrm>
                  <a:off x="3831258" y="3491362"/>
                  <a:ext cx="10956" cy="9375"/>
                </a:xfrm>
                <a:custGeom>
                  <a:avLst/>
                  <a:gdLst/>
                  <a:ahLst/>
                  <a:cxnLst/>
                  <a:rect l="l" t="t" r="r" b="b"/>
                  <a:pathLst>
                    <a:path w="1393" h="1192" extrusionOk="0">
                      <a:moveTo>
                        <a:pt x="787" y="0"/>
                      </a:moveTo>
                      <a:cubicBezTo>
                        <a:pt x="267" y="0"/>
                        <a:pt x="1" y="641"/>
                        <a:pt x="376" y="1016"/>
                      </a:cubicBezTo>
                      <a:cubicBezTo>
                        <a:pt x="497" y="1137"/>
                        <a:pt x="646" y="1192"/>
                        <a:pt x="792" y="1192"/>
                      </a:cubicBezTo>
                      <a:cubicBezTo>
                        <a:pt x="1098" y="1192"/>
                        <a:pt x="1392" y="953"/>
                        <a:pt x="1392" y="593"/>
                      </a:cubicBezTo>
                      <a:cubicBezTo>
                        <a:pt x="1392" y="266"/>
                        <a:pt x="1126" y="0"/>
                        <a:pt x="78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1" name="Google Shape;4871;p68"/>
              <p:cNvGrpSpPr/>
              <p:nvPr/>
            </p:nvGrpSpPr>
            <p:grpSpPr>
              <a:xfrm>
                <a:off x="4278139" y="4120948"/>
                <a:ext cx="37492" cy="32129"/>
                <a:chOff x="4278139" y="4120948"/>
                <a:chExt cx="37492" cy="32129"/>
              </a:xfrm>
            </p:grpSpPr>
            <p:sp>
              <p:nvSpPr>
                <p:cNvPr id="4872" name="Google Shape;4872;p68"/>
                <p:cNvSpPr/>
                <p:nvPr/>
              </p:nvSpPr>
              <p:spPr>
                <a:xfrm>
                  <a:off x="4278139" y="4120948"/>
                  <a:ext cx="37492" cy="32129"/>
                </a:xfrm>
                <a:custGeom>
                  <a:avLst/>
                  <a:gdLst/>
                  <a:ahLst/>
                  <a:cxnLst/>
                  <a:rect l="l" t="t" r="r" b="b"/>
                  <a:pathLst>
                    <a:path w="4767" h="4085" extrusionOk="0">
                      <a:moveTo>
                        <a:pt x="2708" y="0"/>
                      </a:moveTo>
                      <a:cubicBezTo>
                        <a:pt x="2207" y="0"/>
                        <a:pt x="1697" y="186"/>
                        <a:pt x="1283" y="600"/>
                      </a:cubicBezTo>
                      <a:cubicBezTo>
                        <a:pt x="1" y="1895"/>
                        <a:pt x="908" y="4084"/>
                        <a:pt x="2722" y="4084"/>
                      </a:cubicBezTo>
                      <a:cubicBezTo>
                        <a:pt x="3847" y="4084"/>
                        <a:pt x="4755" y="3177"/>
                        <a:pt x="4767" y="2052"/>
                      </a:cubicBezTo>
                      <a:cubicBezTo>
                        <a:pt x="4767" y="815"/>
                        <a:pt x="3758" y="0"/>
                        <a:pt x="270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68"/>
                <p:cNvSpPr/>
                <p:nvPr/>
              </p:nvSpPr>
              <p:spPr>
                <a:xfrm>
                  <a:off x="4290983" y="4130614"/>
                  <a:ext cx="14943" cy="12812"/>
                </a:xfrm>
                <a:custGeom>
                  <a:avLst/>
                  <a:gdLst/>
                  <a:ahLst/>
                  <a:cxnLst/>
                  <a:rect l="l" t="t" r="r" b="b"/>
                  <a:pathLst>
                    <a:path w="1900" h="1629" extrusionOk="0">
                      <a:moveTo>
                        <a:pt x="1089" y="0"/>
                      </a:moveTo>
                      <a:cubicBezTo>
                        <a:pt x="363" y="0"/>
                        <a:pt x="1" y="883"/>
                        <a:pt x="509" y="1391"/>
                      </a:cubicBezTo>
                      <a:cubicBezTo>
                        <a:pt x="673" y="1555"/>
                        <a:pt x="876" y="1629"/>
                        <a:pt x="1076" y="1629"/>
                      </a:cubicBezTo>
                      <a:cubicBezTo>
                        <a:pt x="1495" y="1629"/>
                        <a:pt x="1900" y="1306"/>
                        <a:pt x="1900" y="823"/>
                      </a:cubicBezTo>
                      <a:cubicBezTo>
                        <a:pt x="1900" y="363"/>
                        <a:pt x="1537" y="0"/>
                        <a:pt x="108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4" name="Google Shape;4874;p68"/>
              <p:cNvGrpSpPr/>
              <p:nvPr/>
            </p:nvGrpSpPr>
            <p:grpSpPr>
              <a:xfrm>
                <a:off x="4419898" y="3977388"/>
                <a:ext cx="33497" cy="28692"/>
                <a:chOff x="4419898" y="3977388"/>
                <a:chExt cx="33497" cy="28692"/>
              </a:xfrm>
            </p:grpSpPr>
            <p:sp>
              <p:nvSpPr>
                <p:cNvPr id="4875" name="Google Shape;4875;p68"/>
                <p:cNvSpPr/>
                <p:nvPr/>
              </p:nvSpPr>
              <p:spPr>
                <a:xfrm>
                  <a:off x="4419898" y="3977388"/>
                  <a:ext cx="33497" cy="28692"/>
                </a:xfrm>
                <a:custGeom>
                  <a:avLst/>
                  <a:gdLst/>
                  <a:ahLst/>
                  <a:cxnLst/>
                  <a:rect l="l" t="t" r="r" b="b"/>
                  <a:pathLst>
                    <a:path w="4259" h="3648" extrusionOk="0">
                      <a:moveTo>
                        <a:pt x="2426" y="0"/>
                      </a:moveTo>
                      <a:cubicBezTo>
                        <a:pt x="1979" y="0"/>
                        <a:pt x="1522" y="167"/>
                        <a:pt x="1150" y="539"/>
                      </a:cubicBezTo>
                      <a:cubicBezTo>
                        <a:pt x="1" y="1688"/>
                        <a:pt x="811" y="3648"/>
                        <a:pt x="2432" y="3648"/>
                      </a:cubicBezTo>
                      <a:cubicBezTo>
                        <a:pt x="3448" y="3648"/>
                        <a:pt x="4259" y="2837"/>
                        <a:pt x="4259" y="1833"/>
                      </a:cubicBezTo>
                      <a:cubicBezTo>
                        <a:pt x="4259" y="729"/>
                        <a:pt x="3362" y="0"/>
                        <a:pt x="242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68"/>
                <p:cNvSpPr/>
                <p:nvPr/>
              </p:nvSpPr>
              <p:spPr>
                <a:xfrm>
                  <a:off x="4432742" y="3987046"/>
                  <a:ext cx="11042" cy="9399"/>
                </a:xfrm>
                <a:custGeom>
                  <a:avLst/>
                  <a:gdLst/>
                  <a:ahLst/>
                  <a:cxnLst/>
                  <a:rect l="l" t="t" r="r" b="b"/>
                  <a:pathLst>
                    <a:path w="1404" h="1195" extrusionOk="0">
                      <a:moveTo>
                        <a:pt x="799" y="0"/>
                      </a:moveTo>
                      <a:cubicBezTo>
                        <a:pt x="267" y="0"/>
                        <a:pt x="1" y="641"/>
                        <a:pt x="376" y="1016"/>
                      </a:cubicBezTo>
                      <a:cubicBezTo>
                        <a:pt x="499" y="1139"/>
                        <a:pt x="650" y="1195"/>
                        <a:pt x="799" y="1195"/>
                      </a:cubicBezTo>
                      <a:cubicBezTo>
                        <a:pt x="1104" y="1195"/>
                        <a:pt x="1396" y="963"/>
                        <a:pt x="1404" y="605"/>
                      </a:cubicBezTo>
                      <a:cubicBezTo>
                        <a:pt x="1404" y="266"/>
                        <a:pt x="1138" y="0"/>
                        <a:pt x="79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7" name="Google Shape;4877;p68"/>
              <p:cNvGrpSpPr/>
              <p:nvPr/>
            </p:nvGrpSpPr>
            <p:grpSpPr>
              <a:xfrm>
                <a:off x="4158930" y="4034684"/>
                <a:ext cx="33497" cy="28762"/>
                <a:chOff x="4158930" y="4034684"/>
                <a:chExt cx="33497" cy="28762"/>
              </a:xfrm>
            </p:grpSpPr>
            <p:sp>
              <p:nvSpPr>
                <p:cNvPr id="4878" name="Google Shape;4878;p68"/>
                <p:cNvSpPr/>
                <p:nvPr/>
              </p:nvSpPr>
              <p:spPr>
                <a:xfrm>
                  <a:off x="4158930" y="4034684"/>
                  <a:ext cx="33497" cy="28762"/>
                </a:xfrm>
                <a:custGeom>
                  <a:avLst/>
                  <a:gdLst/>
                  <a:ahLst/>
                  <a:cxnLst/>
                  <a:rect l="l" t="t" r="r" b="b"/>
                  <a:pathLst>
                    <a:path w="4259" h="3657" extrusionOk="0">
                      <a:moveTo>
                        <a:pt x="2421" y="0"/>
                      </a:moveTo>
                      <a:cubicBezTo>
                        <a:pt x="1974" y="0"/>
                        <a:pt x="1520" y="166"/>
                        <a:pt x="1149" y="536"/>
                      </a:cubicBezTo>
                      <a:cubicBezTo>
                        <a:pt x="0" y="1685"/>
                        <a:pt x="811" y="3645"/>
                        <a:pt x="2432" y="3657"/>
                      </a:cubicBezTo>
                      <a:cubicBezTo>
                        <a:pt x="3436" y="3645"/>
                        <a:pt x="4258" y="2834"/>
                        <a:pt x="4258" y="1830"/>
                      </a:cubicBezTo>
                      <a:cubicBezTo>
                        <a:pt x="4258" y="732"/>
                        <a:pt x="3358" y="0"/>
                        <a:pt x="242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68"/>
                <p:cNvSpPr/>
                <p:nvPr/>
              </p:nvSpPr>
              <p:spPr>
                <a:xfrm>
                  <a:off x="4173385" y="4044319"/>
                  <a:ext cx="9336" cy="9430"/>
                </a:xfrm>
                <a:custGeom>
                  <a:avLst/>
                  <a:gdLst/>
                  <a:ahLst/>
                  <a:cxnLst/>
                  <a:rect l="l" t="t" r="r" b="b"/>
                  <a:pathLst>
                    <a:path w="1187" h="1199" extrusionOk="0">
                      <a:moveTo>
                        <a:pt x="594" y="1"/>
                      </a:moveTo>
                      <a:cubicBezTo>
                        <a:pt x="267" y="1"/>
                        <a:pt x="1" y="279"/>
                        <a:pt x="1" y="605"/>
                      </a:cubicBezTo>
                      <a:cubicBezTo>
                        <a:pt x="1" y="932"/>
                        <a:pt x="267" y="1198"/>
                        <a:pt x="594" y="1198"/>
                      </a:cubicBezTo>
                      <a:cubicBezTo>
                        <a:pt x="920" y="1198"/>
                        <a:pt x="1186" y="932"/>
                        <a:pt x="1186" y="605"/>
                      </a:cubicBezTo>
                      <a:cubicBezTo>
                        <a:pt x="1186" y="279"/>
                        <a:pt x="920" y="1"/>
                        <a:pt x="59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0" name="Google Shape;4880;p68"/>
              <p:cNvGrpSpPr/>
              <p:nvPr/>
            </p:nvGrpSpPr>
            <p:grpSpPr>
              <a:xfrm>
                <a:off x="4134949" y="3957049"/>
                <a:ext cx="33497" cy="28770"/>
                <a:chOff x="4134949" y="3957049"/>
                <a:chExt cx="33497" cy="28770"/>
              </a:xfrm>
            </p:grpSpPr>
            <p:sp>
              <p:nvSpPr>
                <p:cNvPr id="4881" name="Google Shape;4881;p68"/>
                <p:cNvSpPr/>
                <p:nvPr/>
              </p:nvSpPr>
              <p:spPr>
                <a:xfrm>
                  <a:off x="4134949" y="3957049"/>
                  <a:ext cx="33497" cy="28770"/>
                </a:xfrm>
                <a:custGeom>
                  <a:avLst/>
                  <a:gdLst/>
                  <a:ahLst/>
                  <a:cxnLst/>
                  <a:rect l="l" t="t" r="r" b="b"/>
                  <a:pathLst>
                    <a:path w="4259" h="3658" extrusionOk="0">
                      <a:moveTo>
                        <a:pt x="2421" y="0"/>
                      </a:moveTo>
                      <a:cubicBezTo>
                        <a:pt x="1975" y="0"/>
                        <a:pt x="1520" y="166"/>
                        <a:pt x="1150" y="536"/>
                      </a:cubicBezTo>
                      <a:cubicBezTo>
                        <a:pt x="1" y="1685"/>
                        <a:pt x="811" y="3657"/>
                        <a:pt x="2432" y="3657"/>
                      </a:cubicBezTo>
                      <a:cubicBezTo>
                        <a:pt x="3436" y="3657"/>
                        <a:pt x="4259" y="2834"/>
                        <a:pt x="4259" y="1830"/>
                      </a:cubicBezTo>
                      <a:cubicBezTo>
                        <a:pt x="4259" y="732"/>
                        <a:pt x="3359" y="0"/>
                        <a:pt x="242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68"/>
                <p:cNvSpPr/>
                <p:nvPr/>
              </p:nvSpPr>
              <p:spPr>
                <a:xfrm>
                  <a:off x="4147793" y="3966778"/>
                  <a:ext cx="10956" cy="9383"/>
                </a:xfrm>
                <a:custGeom>
                  <a:avLst/>
                  <a:gdLst/>
                  <a:ahLst/>
                  <a:cxnLst/>
                  <a:rect l="l" t="t" r="r" b="b"/>
                  <a:pathLst>
                    <a:path w="1393" h="1193" extrusionOk="0">
                      <a:moveTo>
                        <a:pt x="799" y="1"/>
                      </a:moveTo>
                      <a:cubicBezTo>
                        <a:pt x="267" y="1"/>
                        <a:pt x="1" y="642"/>
                        <a:pt x="376" y="1017"/>
                      </a:cubicBezTo>
                      <a:cubicBezTo>
                        <a:pt x="497" y="1138"/>
                        <a:pt x="646" y="1192"/>
                        <a:pt x="792" y="1192"/>
                      </a:cubicBezTo>
                      <a:cubicBezTo>
                        <a:pt x="1098" y="1192"/>
                        <a:pt x="1392" y="954"/>
                        <a:pt x="1392" y="593"/>
                      </a:cubicBezTo>
                      <a:cubicBezTo>
                        <a:pt x="1392" y="267"/>
                        <a:pt x="1126" y="1"/>
                        <a:pt x="799"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3" name="Google Shape;4883;p68"/>
              <p:cNvGrpSpPr/>
              <p:nvPr/>
            </p:nvGrpSpPr>
            <p:grpSpPr>
              <a:xfrm>
                <a:off x="4193653" y="4184403"/>
                <a:ext cx="43580" cy="37264"/>
                <a:chOff x="4193653" y="4184403"/>
                <a:chExt cx="43580" cy="37264"/>
              </a:xfrm>
            </p:grpSpPr>
            <p:sp>
              <p:nvSpPr>
                <p:cNvPr id="4884" name="Google Shape;4884;p68"/>
                <p:cNvSpPr/>
                <p:nvPr/>
              </p:nvSpPr>
              <p:spPr>
                <a:xfrm>
                  <a:off x="4193653" y="4184403"/>
                  <a:ext cx="43580" cy="37264"/>
                </a:xfrm>
                <a:custGeom>
                  <a:avLst/>
                  <a:gdLst/>
                  <a:ahLst/>
                  <a:cxnLst/>
                  <a:rect l="l" t="t" r="r" b="b"/>
                  <a:pathLst>
                    <a:path w="5541" h="4738" extrusionOk="0">
                      <a:moveTo>
                        <a:pt x="3156" y="1"/>
                      </a:moveTo>
                      <a:cubicBezTo>
                        <a:pt x="2575" y="1"/>
                        <a:pt x="1982" y="216"/>
                        <a:pt x="1501" y="698"/>
                      </a:cubicBezTo>
                      <a:cubicBezTo>
                        <a:pt x="1" y="2185"/>
                        <a:pt x="1065" y="4738"/>
                        <a:pt x="3170" y="4738"/>
                      </a:cubicBezTo>
                      <a:cubicBezTo>
                        <a:pt x="4476" y="4738"/>
                        <a:pt x="5529" y="3673"/>
                        <a:pt x="5541" y="2367"/>
                      </a:cubicBezTo>
                      <a:cubicBezTo>
                        <a:pt x="5541" y="943"/>
                        <a:pt x="4373" y="1"/>
                        <a:pt x="315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68"/>
                <p:cNvSpPr/>
                <p:nvPr/>
              </p:nvSpPr>
              <p:spPr>
                <a:xfrm>
                  <a:off x="4206591" y="4194069"/>
                  <a:ext cx="20944" cy="17948"/>
                </a:xfrm>
                <a:custGeom>
                  <a:avLst/>
                  <a:gdLst/>
                  <a:ahLst/>
                  <a:cxnLst/>
                  <a:rect l="l" t="t" r="r" b="b"/>
                  <a:pathLst>
                    <a:path w="2663" h="2282" extrusionOk="0">
                      <a:moveTo>
                        <a:pt x="1525" y="1"/>
                      </a:moveTo>
                      <a:cubicBezTo>
                        <a:pt x="509" y="1"/>
                        <a:pt x="1" y="1223"/>
                        <a:pt x="714" y="1948"/>
                      </a:cubicBezTo>
                      <a:cubicBezTo>
                        <a:pt x="948" y="2179"/>
                        <a:pt x="1234" y="2282"/>
                        <a:pt x="1514" y="2282"/>
                      </a:cubicBezTo>
                      <a:cubicBezTo>
                        <a:pt x="2101" y="2282"/>
                        <a:pt x="2662" y="1826"/>
                        <a:pt x="2662" y="1138"/>
                      </a:cubicBezTo>
                      <a:cubicBezTo>
                        <a:pt x="2662" y="509"/>
                        <a:pt x="2154" y="1"/>
                        <a:pt x="152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6" name="Google Shape;4886;p68"/>
              <p:cNvGrpSpPr/>
              <p:nvPr/>
            </p:nvGrpSpPr>
            <p:grpSpPr>
              <a:xfrm>
                <a:off x="4343600" y="3943844"/>
                <a:ext cx="43580" cy="37312"/>
                <a:chOff x="4343600" y="3943844"/>
                <a:chExt cx="43580" cy="37312"/>
              </a:xfrm>
            </p:grpSpPr>
            <p:sp>
              <p:nvSpPr>
                <p:cNvPr id="4887" name="Google Shape;4887;p68"/>
                <p:cNvSpPr/>
                <p:nvPr/>
              </p:nvSpPr>
              <p:spPr>
                <a:xfrm>
                  <a:off x="4343600" y="3943844"/>
                  <a:ext cx="43580" cy="37312"/>
                </a:xfrm>
                <a:custGeom>
                  <a:avLst/>
                  <a:gdLst/>
                  <a:ahLst/>
                  <a:cxnLst/>
                  <a:rect l="l" t="t" r="r" b="b"/>
                  <a:pathLst>
                    <a:path w="5541" h="4744" extrusionOk="0">
                      <a:moveTo>
                        <a:pt x="3156" y="1"/>
                      </a:moveTo>
                      <a:cubicBezTo>
                        <a:pt x="2574" y="1"/>
                        <a:pt x="1982" y="218"/>
                        <a:pt x="1500" y="703"/>
                      </a:cubicBezTo>
                      <a:cubicBezTo>
                        <a:pt x="0" y="2191"/>
                        <a:pt x="1065" y="4743"/>
                        <a:pt x="3169" y="4743"/>
                      </a:cubicBezTo>
                      <a:cubicBezTo>
                        <a:pt x="4476" y="4731"/>
                        <a:pt x="5528" y="3679"/>
                        <a:pt x="5540" y="2372"/>
                      </a:cubicBezTo>
                      <a:cubicBezTo>
                        <a:pt x="5540" y="949"/>
                        <a:pt x="4373" y="1"/>
                        <a:pt x="315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68"/>
                <p:cNvSpPr/>
                <p:nvPr/>
              </p:nvSpPr>
              <p:spPr>
                <a:xfrm>
                  <a:off x="4359581" y="3953557"/>
                  <a:ext cx="17893" cy="17893"/>
                </a:xfrm>
                <a:custGeom>
                  <a:avLst/>
                  <a:gdLst/>
                  <a:ahLst/>
                  <a:cxnLst/>
                  <a:rect l="l" t="t" r="r" b="b"/>
                  <a:pathLst>
                    <a:path w="2275" h="2275" extrusionOk="0">
                      <a:moveTo>
                        <a:pt x="1137" y="0"/>
                      </a:moveTo>
                      <a:cubicBezTo>
                        <a:pt x="508" y="0"/>
                        <a:pt x="0" y="508"/>
                        <a:pt x="0" y="1137"/>
                      </a:cubicBezTo>
                      <a:cubicBezTo>
                        <a:pt x="0" y="1766"/>
                        <a:pt x="508" y="2274"/>
                        <a:pt x="1137" y="2274"/>
                      </a:cubicBezTo>
                      <a:cubicBezTo>
                        <a:pt x="1766" y="2274"/>
                        <a:pt x="2275" y="1766"/>
                        <a:pt x="2275" y="1137"/>
                      </a:cubicBezTo>
                      <a:cubicBezTo>
                        <a:pt x="2275" y="508"/>
                        <a:pt x="1766" y="0"/>
                        <a:pt x="113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9" name="Google Shape;4889;p68"/>
              <p:cNvGrpSpPr/>
              <p:nvPr/>
            </p:nvGrpSpPr>
            <p:grpSpPr>
              <a:xfrm>
                <a:off x="4172339" y="3381693"/>
                <a:ext cx="31499" cy="27001"/>
                <a:chOff x="4172339" y="3381693"/>
                <a:chExt cx="31499" cy="27001"/>
              </a:xfrm>
            </p:grpSpPr>
            <p:sp>
              <p:nvSpPr>
                <p:cNvPr id="4890" name="Google Shape;4890;p68"/>
                <p:cNvSpPr/>
                <p:nvPr/>
              </p:nvSpPr>
              <p:spPr>
                <a:xfrm>
                  <a:off x="4172339" y="3381693"/>
                  <a:ext cx="31499" cy="27001"/>
                </a:xfrm>
                <a:custGeom>
                  <a:avLst/>
                  <a:gdLst/>
                  <a:ahLst/>
                  <a:cxnLst/>
                  <a:rect l="l" t="t" r="r" b="b"/>
                  <a:pathLst>
                    <a:path w="4005" h="3433" extrusionOk="0">
                      <a:moveTo>
                        <a:pt x="2285" y="1"/>
                      </a:moveTo>
                      <a:cubicBezTo>
                        <a:pt x="1866" y="1"/>
                        <a:pt x="1438" y="157"/>
                        <a:pt x="1090" y="505"/>
                      </a:cubicBezTo>
                      <a:cubicBezTo>
                        <a:pt x="1" y="1581"/>
                        <a:pt x="775" y="3420"/>
                        <a:pt x="2299" y="3432"/>
                      </a:cubicBezTo>
                      <a:cubicBezTo>
                        <a:pt x="3243" y="3420"/>
                        <a:pt x="4005" y="2658"/>
                        <a:pt x="4005" y="1714"/>
                      </a:cubicBezTo>
                      <a:cubicBezTo>
                        <a:pt x="4005"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68"/>
                <p:cNvSpPr/>
                <p:nvPr/>
              </p:nvSpPr>
              <p:spPr>
                <a:xfrm>
                  <a:off x="4185285" y="3391367"/>
                  <a:ext cx="8856" cy="7605"/>
                </a:xfrm>
                <a:custGeom>
                  <a:avLst/>
                  <a:gdLst/>
                  <a:ahLst/>
                  <a:cxnLst/>
                  <a:rect l="l" t="t" r="r" b="b"/>
                  <a:pathLst>
                    <a:path w="1126" h="967" extrusionOk="0">
                      <a:moveTo>
                        <a:pt x="653" y="1"/>
                      </a:moveTo>
                      <a:cubicBezTo>
                        <a:pt x="218" y="1"/>
                        <a:pt x="0" y="521"/>
                        <a:pt x="302" y="823"/>
                      </a:cubicBezTo>
                      <a:cubicBezTo>
                        <a:pt x="401" y="922"/>
                        <a:pt x="523" y="967"/>
                        <a:pt x="643" y="967"/>
                      </a:cubicBezTo>
                      <a:cubicBezTo>
                        <a:pt x="889" y="967"/>
                        <a:pt x="1125" y="778"/>
                        <a:pt x="1125" y="484"/>
                      </a:cubicBezTo>
                      <a:cubicBezTo>
                        <a:pt x="1125" y="218"/>
                        <a:pt x="919"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95"/>
        <p:cNvGrpSpPr/>
        <p:nvPr/>
      </p:nvGrpSpPr>
      <p:grpSpPr>
        <a:xfrm>
          <a:off x="0" y="0"/>
          <a:ext cx="0" cy="0"/>
          <a:chOff x="0" y="0"/>
          <a:chExt cx="0" cy="0"/>
        </a:xfrm>
      </p:grpSpPr>
      <p:grpSp>
        <p:nvGrpSpPr>
          <p:cNvPr id="4896" name="Google Shape;4896;p69"/>
          <p:cNvGrpSpPr/>
          <p:nvPr/>
        </p:nvGrpSpPr>
        <p:grpSpPr>
          <a:xfrm>
            <a:off x="729274" y="1175734"/>
            <a:ext cx="2507799" cy="206239"/>
            <a:chOff x="106648" y="895722"/>
            <a:chExt cx="4481413" cy="374300"/>
          </a:xfrm>
        </p:grpSpPr>
        <p:grpSp>
          <p:nvGrpSpPr>
            <p:cNvPr id="4897" name="Google Shape;4897;p69"/>
            <p:cNvGrpSpPr/>
            <p:nvPr/>
          </p:nvGrpSpPr>
          <p:grpSpPr>
            <a:xfrm>
              <a:off x="2233276" y="895722"/>
              <a:ext cx="1082667" cy="223591"/>
              <a:chOff x="4808316" y="2800065"/>
              <a:chExt cx="1999386" cy="412910"/>
            </a:xfrm>
          </p:grpSpPr>
          <p:sp>
            <p:nvSpPr>
              <p:cNvPr id="4898" name="Google Shape;4898;p69"/>
              <p:cNvSpPr/>
              <p:nvPr/>
            </p:nvSpPr>
            <p:spPr>
              <a:xfrm>
                <a:off x="4849302" y="3079475"/>
                <a:ext cx="1958400" cy="133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9" name="Google Shape;4899;p69"/>
              <p:cNvGrpSpPr/>
              <p:nvPr/>
            </p:nvGrpSpPr>
            <p:grpSpPr>
              <a:xfrm>
                <a:off x="4808316" y="2800065"/>
                <a:ext cx="92400" cy="411825"/>
                <a:chOff x="845575" y="2563700"/>
                <a:chExt cx="92400" cy="411825"/>
              </a:xfrm>
            </p:grpSpPr>
            <p:cxnSp>
              <p:nvCxnSpPr>
                <p:cNvPr id="4900" name="Google Shape;4900;p69"/>
                <p:cNvCxnSpPr/>
                <p:nvPr/>
              </p:nvCxnSpPr>
              <p:spPr>
                <a:xfrm>
                  <a:off x="891775"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901" name="Google Shape;4901;p69"/>
                <p:cNvSpPr/>
                <p:nvPr/>
              </p:nvSpPr>
              <p:spPr>
                <a:xfrm>
                  <a:off x="845575"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02" name="Google Shape;4902;p69"/>
            <p:cNvGrpSpPr/>
            <p:nvPr/>
          </p:nvGrpSpPr>
          <p:grpSpPr>
            <a:xfrm>
              <a:off x="106648" y="895722"/>
              <a:ext cx="1088401" cy="223591"/>
              <a:chOff x="881025" y="2800065"/>
              <a:chExt cx="2009975" cy="412910"/>
            </a:xfrm>
          </p:grpSpPr>
          <p:sp>
            <p:nvSpPr>
              <p:cNvPr id="4903" name="Google Shape;4903;p69"/>
              <p:cNvSpPr/>
              <p:nvPr/>
            </p:nvSpPr>
            <p:spPr>
              <a:xfrm>
                <a:off x="932600" y="3079475"/>
                <a:ext cx="1958400" cy="133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4" name="Google Shape;4904;p69"/>
              <p:cNvGrpSpPr/>
              <p:nvPr/>
            </p:nvGrpSpPr>
            <p:grpSpPr>
              <a:xfrm>
                <a:off x="881025" y="2800065"/>
                <a:ext cx="92400" cy="411825"/>
                <a:chOff x="845575" y="2563700"/>
                <a:chExt cx="92400" cy="411825"/>
              </a:xfrm>
            </p:grpSpPr>
            <p:cxnSp>
              <p:nvCxnSpPr>
                <p:cNvPr id="4905" name="Google Shape;4905;p69"/>
                <p:cNvCxnSpPr/>
                <p:nvPr/>
              </p:nvCxnSpPr>
              <p:spPr>
                <a:xfrm>
                  <a:off x="891775"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906" name="Google Shape;4906;p69"/>
                <p:cNvSpPr/>
                <p:nvPr/>
              </p:nvSpPr>
              <p:spPr>
                <a:xfrm>
                  <a:off x="845575"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07" name="Google Shape;4907;p69"/>
            <p:cNvGrpSpPr/>
            <p:nvPr/>
          </p:nvGrpSpPr>
          <p:grpSpPr>
            <a:xfrm>
              <a:off x="1172346" y="1047018"/>
              <a:ext cx="1083151" cy="223003"/>
              <a:chOff x="2849073" y="3079467"/>
              <a:chExt cx="2000279" cy="411825"/>
            </a:xfrm>
          </p:grpSpPr>
          <p:sp>
            <p:nvSpPr>
              <p:cNvPr id="4908" name="Google Shape;4908;p69"/>
              <p:cNvSpPr/>
              <p:nvPr/>
            </p:nvSpPr>
            <p:spPr>
              <a:xfrm>
                <a:off x="2890952" y="3079475"/>
                <a:ext cx="1958400" cy="133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9" name="Google Shape;4909;p69"/>
              <p:cNvGrpSpPr/>
              <p:nvPr/>
            </p:nvGrpSpPr>
            <p:grpSpPr>
              <a:xfrm rot="10800000">
                <a:off x="2849073" y="3079467"/>
                <a:ext cx="92400" cy="411825"/>
                <a:chOff x="2070100" y="2563700"/>
                <a:chExt cx="92400" cy="411825"/>
              </a:xfrm>
            </p:grpSpPr>
            <p:cxnSp>
              <p:nvCxnSpPr>
                <p:cNvPr id="4910" name="Google Shape;4910;p69"/>
                <p:cNvCxnSpPr/>
                <p:nvPr/>
              </p:nvCxnSpPr>
              <p:spPr>
                <a:xfrm>
                  <a:off x="2116300"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911" name="Google Shape;4911;p69"/>
                <p:cNvSpPr/>
                <p:nvPr/>
              </p:nvSpPr>
              <p:spPr>
                <a:xfrm>
                  <a:off x="2070100"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12" name="Google Shape;4912;p69"/>
            <p:cNvGrpSpPr/>
            <p:nvPr/>
          </p:nvGrpSpPr>
          <p:grpSpPr>
            <a:xfrm>
              <a:off x="3290132" y="1047018"/>
              <a:ext cx="1297929" cy="223003"/>
              <a:chOff x="6760035" y="3079467"/>
              <a:chExt cx="2396914" cy="411825"/>
            </a:xfrm>
          </p:grpSpPr>
          <p:sp>
            <p:nvSpPr>
              <p:cNvPr id="4913" name="Google Shape;4913;p69"/>
              <p:cNvSpPr/>
              <p:nvPr/>
            </p:nvSpPr>
            <p:spPr>
              <a:xfrm>
                <a:off x="6807650" y="3079475"/>
                <a:ext cx="2349300" cy="133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4" name="Google Shape;4914;p69"/>
              <p:cNvGrpSpPr/>
              <p:nvPr/>
            </p:nvGrpSpPr>
            <p:grpSpPr>
              <a:xfrm rot="10800000">
                <a:off x="6760035" y="3079467"/>
                <a:ext cx="92400" cy="411825"/>
                <a:chOff x="2070100" y="2563700"/>
                <a:chExt cx="92400" cy="411825"/>
              </a:xfrm>
            </p:grpSpPr>
            <p:cxnSp>
              <p:nvCxnSpPr>
                <p:cNvPr id="4915" name="Google Shape;4915;p69"/>
                <p:cNvCxnSpPr/>
                <p:nvPr/>
              </p:nvCxnSpPr>
              <p:spPr>
                <a:xfrm>
                  <a:off x="2116300"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916" name="Google Shape;4916;p69"/>
                <p:cNvSpPr/>
                <p:nvPr/>
              </p:nvSpPr>
              <p:spPr>
                <a:xfrm>
                  <a:off x="2070100"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917" name="Google Shape;4917;p69"/>
          <p:cNvGrpSpPr/>
          <p:nvPr/>
        </p:nvGrpSpPr>
        <p:grpSpPr>
          <a:xfrm>
            <a:off x="2147036" y="3575105"/>
            <a:ext cx="1086701" cy="799429"/>
            <a:chOff x="2183288" y="3555572"/>
            <a:chExt cx="1136241" cy="835873"/>
          </a:xfrm>
        </p:grpSpPr>
        <p:sp>
          <p:nvSpPr>
            <p:cNvPr id="4918" name="Google Shape;4918;p69"/>
            <p:cNvSpPr/>
            <p:nvPr/>
          </p:nvSpPr>
          <p:spPr>
            <a:xfrm>
              <a:off x="2673740" y="4350566"/>
              <a:ext cx="270028" cy="11697"/>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9" name="Google Shape;4919;p69"/>
            <p:cNvGrpSpPr/>
            <p:nvPr/>
          </p:nvGrpSpPr>
          <p:grpSpPr>
            <a:xfrm>
              <a:off x="2205895" y="3637269"/>
              <a:ext cx="1089848" cy="724993"/>
              <a:chOff x="2205895" y="3637269"/>
              <a:chExt cx="1089848" cy="724993"/>
            </a:xfrm>
          </p:grpSpPr>
          <p:sp>
            <p:nvSpPr>
              <p:cNvPr id="4920" name="Google Shape;4920;p69"/>
              <p:cNvSpPr/>
              <p:nvPr/>
            </p:nvSpPr>
            <p:spPr>
              <a:xfrm>
                <a:off x="2205895" y="4204394"/>
                <a:ext cx="555376" cy="157849"/>
              </a:xfrm>
              <a:custGeom>
                <a:avLst/>
                <a:gdLst/>
                <a:ahLst/>
                <a:cxnLst/>
                <a:rect l="l" t="t" r="r" b="b"/>
                <a:pathLst>
                  <a:path w="128485" h="36518" extrusionOk="0">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69"/>
              <p:cNvSpPr/>
              <p:nvPr/>
            </p:nvSpPr>
            <p:spPr>
              <a:xfrm>
                <a:off x="2206834" y="3993916"/>
                <a:ext cx="218757" cy="153401"/>
              </a:xfrm>
              <a:custGeom>
                <a:avLst/>
                <a:gdLst/>
                <a:ahLst/>
                <a:cxnLst/>
                <a:rect l="l" t="t" r="r" b="b"/>
                <a:pathLst>
                  <a:path w="50609" h="35489" extrusionOk="0">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69"/>
              <p:cNvSpPr/>
              <p:nvPr/>
            </p:nvSpPr>
            <p:spPr>
              <a:xfrm>
                <a:off x="2487003" y="3847747"/>
                <a:ext cx="808740" cy="157849"/>
              </a:xfrm>
              <a:custGeom>
                <a:avLst/>
                <a:gdLst/>
                <a:ahLst/>
                <a:cxnLst/>
                <a:rect l="l" t="t" r="r" b="b"/>
                <a:pathLst>
                  <a:path w="187100" h="36518" extrusionOk="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69"/>
              <p:cNvSpPr/>
              <p:nvPr/>
            </p:nvSpPr>
            <p:spPr>
              <a:xfrm>
                <a:off x="2919192" y="3637269"/>
                <a:ext cx="375081" cy="148491"/>
              </a:xfrm>
              <a:custGeom>
                <a:avLst/>
                <a:gdLst/>
                <a:ahLst/>
                <a:cxnLst/>
                <a:rect l="l" t="t" r="r" b="b"/>
                <a:pathLst>
                  <a:path w="86774" h="34353" extrusionOk="0">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69"/>
              <p:cNvSpPr/>
              <p:nvPr/>
            </p:nvSpPr>
            <p:spPr>
              <a:xfrm>
                <a:off x="2233143" y="3637269"/>
                <a:ext cx="621199" cy="11697"/>
              </a:xfrm>
              <a:custGeom>
                <a:avLst/>
                <a:gdLst/>
                <a:ahLst/>
                <a:cxnLst/>
                <a:rect l="l" t="t" r="r" b="b"/>
                <a:pathLst>
                  <a:path w="143713" h="2706" extrusionOk="0">
                    <a:moveTo>
                      <a:pt x="0" y="0"/>
                    </a:moveTo>
                    <a:lnTo>
                      <a:pt x="0" y="2705"/>
                    </a:lnTo>
                    <a:lnTo>
                      <a:pt x="143712" y="2705"/>
                    </a:lnTo>
                    <a:lnTo>
                      <a:pt x="143712"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69"/>
              <p:cNvSpPr/>
              <p:nvPr/>
            </p:nvSpPr>
            <p:spPr>
              <a:xfrm>
                <a:off x="3004568" y="4350566"/>
                <a:ext cx="270028" cy="11697"/>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6" name="Google Shape;4926;p69"/>
            <p:cNvSpPr/>
            <p:nvPr/>
          </p:nvSpPr>
          <p:spPr>
            <a:xfrm rot="5400000">
              <a:off x="2852961" y="3612770"/>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27" name="Google Shape;4927;p69"/>
            <p:cNvCxnSpPr/>
            <p:nvPr/>
          </p:nvCxnSpPr>
          <p:spPr>
            <a:xfrm>
              <a:off x="2887992" y="3555572"/>
              <a:ext cx="0" cy="52500"/>
            </a:xfrm>
            <a:prstGeom prst="straightConnector1">
              <a:avLst/>
            </a:prstGeom>
            <a:noFill/>
            <a:ln w="9525" cap="flat" cmpd="sng">
              <a:solidFill>
                <a:srgbClr val="BAC8D3"/>
              </a:solidFill>
              <a:prstDash val="solid"/>
              <a:round/>
              <a:headEnd type="diamond" w="med" len="med"/>
              <a:tailEnd type="none" w="med" len="med"/>
            </a:ln>
          </p:spPr>
        </p:cxnSp>
        <p:grpSp>
          <p:nvGrpSpPr>
            <p:cNvPr id="4928" name="Google Shape;4928;p69"/>
            <p:cNvGrpSpPr/>
            <p:nvPr/>
          </p:nvGrpSpPr>
          <p:grpSpPr>
            <a:xfrm>
              <a:off x="3173850" y="3779426"/>
              <a:ext cx="145679" cy="70048"/>
              <a:chOff x="3173850" y="3779426"/>
              <a:chExt cx="145679" cy="70048"/>
            </a:xfrm>
          </p:grpSpPr>
          <p:cxnSp>
            <p:nvCxnSpPr>
              <p:cNvPr id="4929" name="Google Shape;4929;p69"/>
              <p:cNvCxnSpPr/>
              <p:nvPr/>
            </p:nvCxnSpPr>
            <p:spPr>
              <a:xfrm rot="10800000">
                <a:off x="3173850" y="3817250"/>
                <a:ext cx="94500" cy="0"/>
              </a:xfrm>
              <a:prstGeom prst="straightConnector1">
                <a:avLst/>
              </a:prstGeom>
              <a:noFill/>
              <a:ln w="9525" cap="flat" cmpd="sng">
                <a:solidFill>
                  <a:srgbClr val="BAC8D3"/>
                </a:solidFill>
                <a:prstDash val="solid"/>
                <a:round/>
                <a:headEnd type="none" w="med" len="med"/>
                <a:tailEnd type="diamond" w="med" len="med"/>
              </a:ln>
            </p:spPr>
          </p:cxnSp>
          <p:sp>
            <p:nvSpPr>
              <p:cNvPr id="4930" name="Google Shape;4930;p69"/>
              <p:cNvSpPr/>
              <p:nvPr/>
            </p:nvSpPr>
            <p:spPr>
              <a:xfrm rot="5400000">
                <a:off x="3254146" y="3784092"/>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1" name="Google Shape;4931;p69"/>
            <p:cNvGrpSpPr/>
            <p:nvPr/>
          </p:nvGrpSpPr>
          <p:grpSpPr>
            <a:xfrm>
              <a:off x="2183288" y="4139483"/>
              <a:ext cx="145133" cy="70048"/>
              <a:chOff x="2183288" y="4139483"/>
              <a:chExt cx="145133" cy="70048"/>
            </a:xfrm>
          </p:grpSpPr>
          <p:cxnSp>
            <p:nvCxnSpPr>
              <p:cNvPr id="4932" name="Google Shape;4932;p69"/>
              <p:cNvCxnSpPr/>
              <p:nvPr/>
            </p:nvCxnSpPr>
            <p:spPr>
              <a:xfrm rot="10800000">
                <a:off x="2239021" y="4174494"/>
                <a:ext cx="89400" cy="0"/>
              </a:xfrm>
              <a:prstGeom prst="straightConnector1">
                <a:avLst/>
              </a:prstGeom>
              <a:noFill/>
              <a:ln w="9525" cap="flat" cmpd="sng">
                <a:solidFill>
                  <a:srgbClr val="BAC8D3"/>
                </a:solidFill>
                <a:prstDash val="solid"/>
                <a:round/>
                <a:headEnd type="diamond" w="med" len="med"/>
                <a:tailEnd type="none" w="med" len="med"/>
              </a:ln>
            </p:spPr>
          </p:cxnSp>
          <p:sp>
            <p:nvSpPr>
              <p:cNvPr id="4933" name="Google Shape;4933;p69"/>
              <p:cNvSpPr/>
              <p:nvPr/>
            </p:nvSpPr>
            <p:spPr>
              <a:xfrm rot="5400000">
                <a:off x="2178622" y="4144149"/>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4" name="Google Shape;4934;p69"/>
            <p:cNvSpPr/>
            <p:nvPr/>
          </p:nvSpPr>
          <p:spPr>
            <a:xfrm rot="5400000">
              <a:off x="2420934" y="3967554"/>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35" name="Google Shape;4935;p69"/>
            <p:cNvCxnSpPr/>
            <p:nvPr/>
          </p:nvCxnSpPr>
          <p:spPr>
            <a:xfrm>
              <a:off x="2455973" y="3911736"/>
              <a:ext cx="0" cy="52500"/>
            </a:xfrm>
            <a:prstGeom prst="straightConnector1">
              <a:avLst/>
            </a:prstGeom>
            <a:noFill/>
            <a:ln w="9525" cap="flat" cmpd="sng">
              <a:solidFill>
                <a:srgbClr val="BAC8D3"/>
              </a:solidFill>
              <a:prstDash val="solid"/>
              <a:round/>
              <a:headEnd type="diamond" w="med" len="med"/>
              <a:tailEnd type="none" w="med" len="med"/>
            </a:ln>
          </p:spPr>
        </p:cxnSp>
        <p:grpSp>
          <p:nvGrpSpPr>
            <p:cNvPr id="4936" name="Google Shape;4936;p69"/>
            <p:cNvGrpSpPr/>
            <p:nvPr/>
          </p:nvGrpSpPr>
          <p:grpSpPr>
            <a:xfrm>
              <a:off x="2943836" y="4268886"/>
              <a:ext cx="60717" cy="122559"/>
              <a:chOff x="2943836" y="4268886"/>
              <a:chExt cx="60717" cy="122559"/>
            </a:xfrm>
          </p:grpSpPr>
          <p:sp>
            <p:nvSpPr>
              <p:cNvPr id="4937" name="Google Shape;4937;p69"/>
              <p:cNvSpPr/>
              <p:nvPr/>
            </p:nvSpPr>
            <p:spPr>
              <a:xfrm rot="5400000">
                <a:off x="2939170" y="4326062"/>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38" name="Google Shape;4938;p69"/>
              <p:cNvCxnSpPr/>
              <p:nvPr/>
            </p:nvCxnSpPr>
            <p:spPr>
              <a:xfrm>
                <a:off x="2974204" y="4268886"/>
                <a:ext cx="0" cy="52500"/>
              </a:xfrm>
              <a:prstGeom prst="straightConnector1">
                <a:avLst/>
              </a:prstGeom>
              <a:noFill/>
              <a:ln w="9525" cap="flat" cmpd="sng">
                <a:solidFill>
                  <a:srgbClr val="BAC8D3"/>
                </a:solidFill>
                <a:prstDash val="solid"/>
                <a:round/>
                <a:headEnd type="diamond" w="med" len="med"/>
                <a:tailEnd type="none" w="med" len="med"/>
              </a:ln>
            </p:spPr>
          </p:cxnSp>
        </p:grpSp>
      </p:grpSp>
      <p:grpSp>
        <p:nvGrpSpPr>
          <p:cNvPr id="4939" name="Google Shape;4939;p69"/>
          <p:cNvGrpSpPr/>
          <p:nvPr/>
        </p:nvGrpSpPr>
        <p:grpSpPr>
          <a:xfrm>
            <a:off x="3409981" y="1496104"/>
            <a:ext cx="1675870" cy="758251"/>
            <a:chOff x="3530532" y="1496185"/>
            <a:chExt cx="1562000" cy="706730"/>
          </a:xfrm>
        </p:grpSpPr>
        <p:cxnSp>
          <p:nvCxnSpPr>
            <p:cNvPr id="4940" name="Google Shape;4940;p69"/>
            <p:cNvCxnSpPr/>
            <p:nvPr/>
          </p:nvCxnSpPr>
          <p:spPr>
            <a:xfrm>
              <a:off x="3583832" y="1857562"/>
              <a:ext cx="1508700" cy="0"/>
            </a:xfrm>
            <a:prstGeom prst="straightConnector1">
              <a:avLst/>
            </a:prstGeom>
            <a:noFill/>
            <a:ln w="28575" cap="flat" cmpd="sng">
              <a:solidFill>
                <a:srgbClr val="A5B7C6"/>
              </a:solidFill>
              <a:prstDash val="solid"/>
              <a:round/>
              <a:headEnd type="none" w="med" len="med"/>
              <a:tailEnd type="triangle" w="med" len="med"/>
            </a:ln>
          </p:spPr>
        </p:cxnSp>
        <p:grpSp>
          <p:nvGrpSpPr>
            <p:cNvPr id="4941" name="Google Shape;4941;p69"/>
            <p:cNvGrpSpPr/>
            <p:nvPr/>
          </p:nvGrpSpPr>
          <p:grpSpPr>
            <a:xfrm>
              <a:off x="3530532" y="1496185"/>
              <a:ext cx="323430" cy="463587"/>
              <a:chOff x="3530532" y="1496185"/>
              <a:chExt cx="323430" cy="463587"/>
            </a:xfrm>
          </p:grpSpPr>
          <p:grpSp>
            <p:nvGrpSpPr>
              <p:cNvPr id="4942" name="Google Shape;4942;p69"/>
              <p:cNvGrpSpPr/>
              <p:nvPr/>
            </p:nvGrpSpPr>
            <p:grpSpPr>
              <a:xfrm>
                <a:off x="3567462" y="1496185"/>
                <a:ext cx="286500" cy="361376"/>
                <a:chOff x="3567462" y="1496185"/>
                <a:chExt cx="286500" cy="361376"/>
              </a:xfrm>
            </p:grpSpPr>
            <p:cxnSp>
              <p:nvCxnSpPr>
                <p:cNvPr id="4943" name="Google Shape;4943;p69"/>
                <p:cNvCxnSpPr/>
                <p:nvPr/>
              </p:nvCxnSpPr>
              <p:spPr>
                <a:xfrm rot="10800000">
                  <a:off x="3626630" y="1565661"/>
                  <a:ext cx="0" cy="291900"/>
                </a:xfrm>
                <a:prstGeom prst="straightConnector1">
                  <a:avLst/>
                </a:prstGeom>
                <a:noFill/>
                <a:ln w="28575" cap="flat" cmpd="sng">
                  <a:solidFill>
                    <a:srgbClr val="A5B7C6"/>
                  </a:solidFill>
                  <a:prstDash val="solid"/>
                  <a:round/>
                  <a:headEnd type="none" w="med" len="med"/>
                  <a:tailEnd type="none" w="med" len="med"/>
                </a:ln>
              </p:spPr>
            </p:cxnSp>
            <p:sp>
              <p:nvSpPr>
                <p:cNvPr id="4944" name="Google Shape;4944;p69"/>
                <p:cNvSpPr/>
                <p:nvPr/>
              </p:nvSpPr>
              <p:spPr>
                <a:xfrm>
                  <a:off x="3567462" y="1496185"/>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5" name="Google Shape;4945;p69"/>
              <p:cNvSpPr/>
              <p:nvPr/>
            </p:nvSpPr>
            <p:spPr>
              <a:xfrm>
                <a:off x="3530532" y="1771972"/>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6" name="Google Shape;4946;p69"/>
            <p:cNvGrpSpPr/>
            <p:nvPr/>
          </p:nvGrpSpPr>
          <p:grpSpPr>
            <a:xfrm>
              <a:off x="3891569" y="1779209"/>
              <a:ext cx="323945" cy="423706"/>
              <a:chOff x="3891569" y="1779209"/>
              <a:chExt cx="323945" cy="423706"/>
            </a:xfrm>
          </p:grpSpPr>
          <p:grpSp>
            <p:nvGrpSpPr>
              <p:cNvPr id="4947" name="Google Shape;4947;p69"/>
              <p:cNvGrpSpPr/>
              <p:nvPr/>
            </p:nvGrpSpPr>
            <p:grpSpPr>
              <a:xfrm>
                <a:off x="3929014" y="1881638"/>
                <a:ext cx="286500" cy="321278"/>
                <a:chOff x="3929014" y="1881638"/>
                <a:chExt cx="286500" cy="321278"/>
              </a:xfrm>
            </p:grpSpPr>
            <p:cxnSp>
              <p:nvCxnSpPr>
                <p:cNvPr id="4948" name="Google Shape;4948;p69"/>
                <p:cNvCxnSpPr/>
                <p:nvPr/>
              </p:nvCxnSpPr>
              <p:spPr>
                <a:xfrm rot="10800000">
                  <a:off x="3988388" y="1881638"/>
                  <a:ext cx="0" cy="291900"/>
                </a:xfrm>
                <a:prstGeom prst="straightConnector1">
                  <a:avLst/>
                </a:prstGeom>
                <a:noFill/>
                <a:ln w="28575" cap="flat" cmpd="sng">
                  <a:solidFill>
                    <a:srgbClr val="A5B7C6"/>
                  </a:solidFill>
                  <a:prstDash val="solid"/>
                  <a:round/>
                  <a:headEnd type="none" w="med" len="med"/>
                  <a:tailEnd type="none" w="med" len="med"/>
                </a:ln>
              </p:spPr>
            </p:cxnSp>
            <p:sp>
              <p:nvSpPr>
                <p:cNvPr id="4949" name="Google Shape;4949;p69"/>
                <p:cNvSpPr/>
                <p:nvPr/>
              </p:nvSpPr>
              <p:spPr>
                <a:xfrm>
                  <a:off x="3929014" y="2103016"/>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0" name="Google Shape;4950;p69"/>
              <p:cNvSpPr/>
              <p:nvPr/>
            </p:nvSpPr>
            <p:spPr>
              <a:xfrm>
                <a:off x="3891569" y="1779209"/>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1" name="Google Shape;4951;p69"/>
            <p:cNvGrpSpPr/>
            <p:nvPr/>
          </p:nvGrpSpPr>
          <p:grpSpPr>
            <a:xfrm>
              <a:off x="4252606" y="1496185"/>
              <a:ext cx="324721" cy="463587"/>
              <a:chOff x="4252606" y="1496185"/>
              <a:chExt cx="324721" cy="463587"/>
            </a:xfrm>
          </p:grpSpPr>
          <p:grpSp>
            <p:nvGrpSpPr>
              <p:cNvPr id="4952" name="Google Shape;4952;p69"/>
              <p:cNvGrpSpPr/>
              <p:nvPr/>
            </p:nvGrpSpPr>
            <p:grpSpPr>
              <a:xfrm>
                <a:off x="4290828" y="1496185"/>
                <a:ext cx="286500" cy="361376"/>
                <a:chOff x="4290828" y="1496185"/>
                <a:chExt cx="286500" cy="361376"/>
              </a:xfrm>
            </p:grpSpPr>
            <p:cxnSp>
              <p:nvCxnSpPr>
                <p:cNvPr id="4953" name="Google Shape;4953;p69"/>
                <p:cNvCxnSpPr/>
                <p:nvPr/>
              </p:nvCxnSpPr>
              <p:spPr>
                <a:xfrm rot="10800000">
                  <a:off x="4349995" y="1565661"/>
                  <a:ext cx="0" cy="291900"/>
                </a:xfrm>
                <a:prstGeom prst="straightConnector1">
                  <a:avLst/>
                </a:prstGeom>
                <a:noFill/>
                <a:ln w="28575" cap="flat" cmpd="sng">
                  <a:solidFill>
                    <a:srgbClr val="A5B7C6"/>
                  </a:solidFill>
                  <a:prstDash val="solid"/>
                  <a:round/>
                  <a:headEnd type="none" w="med" len="med"/>
                  <a:tailEnd type="none" w="med" len="med"/>
                </a:ln>
              </p:spPr>
            </p:cxnSp>
            <p:sp>
              <p:nvSpPr>
                <p:cNvPr id="4954" name="Google Shape;4954;p69"/>
                <p:cNvSpPr/>
                <p:nvPr/>
              </p:nvSpPr>
              <p:spPr>
                <a:xfrm>
                  <a:off x="4290828" y="1496185"/>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5" name="Google Shape;4955;p69"/>
              <p:cNvSpPr/>
              <p:nvPr/>
            </p:nvSpPr>
            <p:spPr>
              <a:xfrm>
                <a:off x="4252606" y="1771972"/>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6" name="Google Shape;4956;p69"/>
            <p:cNvGrpSpPr/>
            <p:nvPr/>
          </p:nvGrpSpPr>
          <p:grpSpPr>
            <a:xfrm>
              <a:off x="4613643" y="1763716"/>
              <a:ext cx="325308" cy="439200"/>
              <a:chOff x="4613643" y="1763716"/>
              <a:chExt cx="325308" cy="439200"/>
            </a:xfrm>
          </p:grpSpPr>
          <p:grpSp>
            <p:nvGrpSpPr>
              <p:cNvPr id="4957" name="Google Shape;4957;p69"/>
              <p:cNvGrpSpPr/>
              <p:nvPr/>
            </p:nvGrpSpPr>
            <p:grpSpPr>
              <a:xfrm>
                <a:off x="4652451" y="1879538"/>
                <a:ext cx="286500" cy="323378"/>
                <a:chOff x="4652451" y="1879538"/>
                <a:chExt cx="286500" cy="323378"/>
              </a:xfrm>
            </p:grpSpPr>
            <p:cxnSp>
              <p:nvCxnSpPr>
                <p:cNvPr id="4958" name="Google Shape;4958;p69"/>
                <p:cNvCxnSpPr/>
                <p:nvPr/>
              </p:nvCxnSpPr>
              <p:spPr>
                <a:xfrm rot="10800000">
                  <a:off x="4707486" y="1879538"/>
                  <a:ext cx="0" cy="294000"/>
                </a:xfrm>
                <a:prstGeom prst="straightConnector1">
                  <a:avLst/>
                </a:prstGeom>
                <a:noFill/>
                <a:ln w="28575" cap="flat" cmpd="sng">
                  <a:solidFill>
                    <a:srgbClr val="A5B7C6"/>
                  </a:solidFill>
                  <a:prstDash val="solid"/>
                  <a:round/>
                  <a:headEnd type="none" w="med" len="med"/>
                  <a:tailEnd type="none" w="med" len="med"/>
                </a:ln>
              </p:spPr>
            </p:cxnSp>
            <p:sp>
              <p:nvSpPr>
                <p:cNvPr id="4959" name="Google Shape;4959;p69"/>
                <p:cNvSpPr/>
                <p:nvPr/>
              </p:nvSpPr>
              <p:spPr>
                <a:xfrm>
                  <a:off x="4652451" y="2103016"/>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0" name="Google Shape;4960;p69"/>
              <p:cNvSpPr/>
              <p:nvPr/>
            </p:nvSpPr>
            <p:spPr>
              <a:xfrm>
                <a:off x="4613643" y="1763716"/>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61" name="Google Shape;4961;p69"/>
          <p:cNvGrpSpPr/>
          <p:nvPr/>
        </p:nvGrpSpPr>
        <p:grpSpPr>
          <a:xfrm>
            <a:off x="3421841" y="2349730"/>
            <a:ext cx="1652173" cy="391517"/>
            <a:chOff x="3512551" y="2358270"/>
            <a:chExt cx="1597383" cy="378533"/>
          </a:xfrm>
        </p:grpSpPr>
        <p:cxnSp>
          <p:nvCxnSpPr>
            <p:cNvPr id="4962" name="Google Shape;4962;p69"/>
            <p:cNvCxnSpPr>
              <a:stCxn id="4963" idx="6"/>
              <a:endCxn id="4964" idx="2"/>
            </p:cNvCxnSpPr>
            <p:nvPr/>
          </p:nvCxnSpPr>
          <p:spPr>
            <a:xfrm>
              <a:off x="3738198" y="2553118"/>
              <a:ext cx="1146000" cy="0"/>
            </a:xfrm>
            <a:prstGeom prst="straightConnector1">
              <a:avLst/>
            </a:prstGeom>
            <a:noFill/>
            <a:ln w="19050" cap="flat" cmpd="sng">
              <a:solidFill>
                <a:srgbClr val="435D74"/>
              </a:solidFill>
              <a:prstDash val="solid"/>
              <a:round/>
              <a:headEnd type="none" w="med" len="med"/>
              <a:tailEnd type="none" w="med" len="med"/>
            </a:ln>
          </p:spPr>
        </p:cxnSp>
        <p:grpSp>
          <p:nvGrpSpPr>
            <p:cNvPr id="4965" name="Google Shape;4965;p69"/>
            <p:cNvGrpSpPr/>
            <p:nvPr/>
          </p:nvGrpSpPr>
          <p:grpSpPr>
            <a:xfrm>
              <a:off x="3512551" y="2358270"/>
              <a:ext cx="225647" cy="307714"/>
              <a:chOff x="2182679" y="2004714"/>
              <a:chExt cx="792300" cy="1080458"/>
            </a:xfrm>
          </p:grpSpPr>
          <p:cxnSp>
            <p:nvCxnSpPr>
              <p:cNvPr id="4966" name="Google Shape;4966;p69"/>
              <p:cNvCxnSpPr>
                <a:stCxn id="4967" idx="0"/>
              </p:cNvCxnSpPr>
              <p:nvPr/>
            </p:nvCxnSpPr>
            <p:spPr>
              <a:xfrm rot="10800000">
                <a:off x="2578961" y="2004714"/>
                <a:ext cx="0" cy="389100"/>
              </a:xfrm>
              <a:prstGeom prst="straightConnector1">
                <a:avLst/>
              </a:prstGeom>
              <a:noFill/>
              <a:ln w="9525" cap="flat" cmpd="sng">
                <a:solidFill>
                  <a:srgbClr val="435D74"/>
                </a:solidFill>
                <a:prstDash val="solid"/>
                <a:round/>
                <a:headEnd type="none" w="med" len="med"/>
                <a:tailEnd type="none" w="med" len="med"/>
              </a:ln>
            </p:spPr>
          </p:cxnSp>
          <p:sp>
            <p:nvSpPr>
              <p:cNvPr id="4963" name="Google Shape;4963;p69"/>
              <p:cNvSpPr/>
              <p:nvPr/>
            </p:nvSpPr>
            <p:spPr>
              <a:xfrm>
                <a:off x="2182679"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69"/>
              <p:cNvSpPr/>
              <p:nvPr/>
            </p:nvSpPr>
            <p:spPr>
              <a:xfrm>
                <a:off x="2283911"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8" name="Google Shape;4968;p69"/>
            <p:cNvGrpSpPr/>
            <p:nvPr/>
          </p:nvGrpSpPr>
          <p:grpSpPr>
            <a:xfrm>
              <a:off x="3969644" y="2440153"/>
              <a:ext cx="225853" cy="296651"/>
              <a:chOff x="3775710" y="1729289"/>
              <a:chExt cx="136500" cy="179289"/>
            </a:xfrm>
          </p:grpSpPr>
          <p:cxnSp>
            <p:nvCxnSpPr>
              <p:cNvPr id="4969" name="Google Shape;4969;p69"/>
              <p:cNvCxnSpPr/>
              <p:nvPr/>
            </p:nvCxnSpPr>
            <p:spPr>
              <a:xfrm>
                <a:off x="3843851" y="1848278"/>
                <a:ext cx="0" cy="60300"/>
              </a:xfrm>
              <a:prstGeom prst="straightConnector1">
                <a:avLst/>
              </a:prstGeom>
              <a:noFill/>
              <a:ln w="9525" cap="flat" cmpd="sng">
                <a:solidFill>
                  <a:srgbClr val="435D74"/>
                </a:solidFill>
                <a:prstDash val="solid"/>
                <a:round/>
                <a:headEnd type="none" w="med" len="med"/>
                <a:tailEnd type="none" w="med" len="med"/>
              </a:ln>
            </p:spPr>
          </p:cxnSp>
          <p:sp>
            <p:nvSpPr>
              <p:cNvPr id="4970" name="Google Shape;4970;p69"/>
              <p:cNvSpPr/>
              <p:nvPr/>
            </p:nvSpPr>
            <p:spPr>
              <a:xfrm>
                <a:off x="3775710" y="1729289"/>
                <a:ext cx="136500" cy="1365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69"/>
              <p:cNvSpPr/>
              <p:nvPr/>
            </p:nvSpPr>
            <p:spPr>
              <a:xfrm>
                <a:off x="3793133" y="1746713"/>
                <a:ext cx="101700" cy="1017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2" name="Google Shape;4972;p69"/>
            <p:cNvGrpSpPr/>
            <p:nvPr/>
          </p:nvGrpSpPr>
          <p:grpSpPr>
            <a:xfrm>
              <a:off x="4427051" y="2358270"/>
              <a:ext cx="225647" cy="307714"/>
              <a:chOff x="5393704" y="2004714"/>
              <a:chExt cx="792300" cy="1080458"/>
            </a:xfrm>
          </p:grpSpPr>
          <p:cxnSp>
            <p:nvCxnSpPr>
              <p:cNvPr id="4973" name="Google Shape;4973;p69"/>
              <p:cNvCxnSpPr>
                <a:stCxn id="4974" idx="0"/>
              </p:cNvCxnSpPr>
              <p:nvPr/>
            </p:nvCxnSpPr>
            <p:spPr>
              <a:xfrm rot="10800000">
                <a:off x="5789986" y="2004714"/>
                <a:ext cx="0" cy="389100"/>
              </a:xfrm>
              <a:prstGeom prst="straightConnector1">
                <a:avLst/>
              </a:prstGeom>
              <a:noFill/>
              <a:ln w="9525" cap="flat" cmpd="sng">
                <a:solidFill>
                  <a:srgbClr val="435D74"/>
                </a:solidFill>
                <a:prstDash val="solid"/>
                <a:round/>
                <a:headEnd type="none" w="med" len="med"/>
                <a:tailEnd type="none" w="med" len="med"/>
              </a:ln>
            </p:spPr>
          </p:cxnSp>
          <p:sp>
            <p:nvSpPr>
              <p:cNvPr id="4975" name="Google Shape;4975;p69"/>
              <p:cNvSpPr/>
              <p:nvPr/>
            </p:nvSpPr>
            <p:spPr>
              <a:xfrm>
                <a:off x="5393704"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69"/>
              <p:cNvSpPr/>
              <p:nvPr/>
            </p:nvSpPr>
            <p:spPr>
              <a:xfrm>
                <a:off x="5494936"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6" name="Google Shape;4976;p69"/>
            <p:cNvGrpSpPr/>
            <p:nvPr/>
          </p:nvGrpSpPr>
          <p:grpSpPr>
            <a:xfrm>
              <a:off x="4884287" y="2440252"/>
              <a:ext cx="225647" cy="296532"/>
              <a:chOff x="6999166" y="2292572"/>
              <a:chExt cx="792300" cy="1041192"/>
            </a:xfrm>
          </p:grpSpPr>
          <p:cxnSp>
            <p:nvCxnSpPr>
              <p:cNvPr id="4977" name="Google Shape;4977;p69"/>
              <p:cNvCxnSpPr/>
              <p:nvPr/>
            </p:nvCxnSpPr>
            <p:spPr>
              <a:xfrm>
                <a:off x="7395553" y="2983964"/>
                <a:ext cx="0" cy="349800"/>
              </a:xfrm>
              <a:prstGeom prst="straightConnector1">
                <a:avLst/>
              </a:prstGeom>
              <a:noFill/>
              <a:ln w="9525" cap="flat" cmpd="sng">
                <a:solidFill>
                  <a:srgbClr val="435D74"/>
                </a:solidFill>
                <a:prstDash val="solid"/>
                <a:round/>
                <a:headEnd type="none" w="med" len="med"/>
                <a:tailEnd type="none" w="med" len="med"/>
              </a:ln>
            </p:spPr>
          </p:cxnSp>
          <p:sp>
            <p:nvSpPr>
              <p:cNvPr id="4964" name="Google Shape;4964;p69"/>
              <p:cNvSpPr/>
              <p:nvPr/>
            </p:nvSpPr>
            <p:spPr>
              <a:xfrm>
                <a:off x="6999166"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69"/>
              <p:cNvSpPr/>
              <p:nvPr/>
            </p:nvSpPr>
            <p:spPr>
              <a:xfrm>
                <a:off x="7100398"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79" name="Google Shape;4979;p69"/>
          <p:cNvGrpSpPr/>
          <p:nvPr/>
        </p:nvGrpSpPr>
        <p:grpSpPr>
          <a:xfrm>
            <a:off x="6842649" y="1185930"/>
            <a:ext cx="1581844" cy="732818"/>
            <a:chOff x="634175" y="2986275"/>
            <a:chExt cx="3147949" cy="1458344"/>
          </a:xfrm>
        </p:grpSpPr>
        <p:cxnSp>
          <p:nvCxnSpPr>
            <p:cNvPr id="4980" name="Google Shape;4980;p69"/>
            <p:cNvCxnSpPr>
              <a:stCxn id="4981" idx="4"/>
              <a:endCxn id="4982" idx="0"/>
            </p:cNvCxnSpPr>
            <p:nvPr/>
          </p:nvCxnSpPr>
          <p:spPr>
            <a:xfrm>
              <a:off x="929975" y="3577875"/>
              <a:ext cx="591300" cy="275100"/>
            </a:xfrm>
            <a:prstGeom prst="straightConnector1">
              <a:avLst/>
            </a:prstGeom>
            <a:noFill/>
            <a:ln w="19050" cap="flat" cmpd="sng">
              <a:solidFill>
                <a:srgbClr val="435D74"/>
              </a:solidFill>
              <a:prstDash val="solid"/>
              <a:round/>
              <a:headEnd type="none" w="med" len="med"/>
              <a:tailEnd type="none" w="med" len="med"/>
            </a:ln>
          </p:spPr>
        </p:cxnSp>
        <p:cxnSp>
          <p:nvCxnSpPr>
            <p:cNvPr id="4983" name="Google Shape;4983;p69"/>
            <p:cNvCxnSpPr>
              <a:stCxn id="4982" idx="0"/>
              <a:endCxn id="4984" idx="4"/>
            </p:cNvCxnSpPr>
            <p:nvPr/>
          </p:nvCxnSpPr>
          <p:spPr>
            <a:xfrm rot="10800000" flipH="1">
              <a:off x="1521366" y="3577919"/>
              <a:ext cx="686700" cy="275100"/>
            </a:xfrm>
            <a:prstGeom prst="straightConnector1">
              <a:avLst/>
            </a:prstGeom>
            <a:noFill/>
            <a:ln w="19050" cap="flat" cmpd="sng">
              <a:solidFill>
                <a:srgbClr val="435D74"/>
              </a:solidFill>
              <a:prstDash val="solid"/>
              <a:round/>
              <a:headEnd type="none" w="med" len="med"/>
              <a:tailEnd type="none" w="med" len="med"/>
            </a:ln>
          </p:spPr>
        </p:cxnSp>
        <p:cxnSp>
          <p:nvCxnSpPr>
            <p:cNvPr id="4985" name="Google Shape;4985;p69"/>
            <p:cNvCxnSpPr>
              <a:stCxn id="4984" idx="4"/>
              <a:endCxn id="4986" idx="0"/>
            </p:cNvCxnSpPr>
            <p:nvPr/>
          </p:nvCxnSpPr>
          <p:spPr>
            <a:xfrm>
              <a:off x="2208152" y="3577875"/>
              <a:ext cx="686700" cy="275100"/>
            </a:xfrm>
            <a:prstGeom prst="straightConnector1">
              <a:avLst/>
            </a:prstGeom>
            <a:noFill/>
            <a:ln w="19050" cap="flat" cmpd="sng">
              <a:solidFill>
                <a:srgbClr val="435D74"/>
              </a:solidFill>
              <a:prstDash val="solid"/>
              <a:round/>
              <a:headEnd type="none" w="med" len="med"/>
              <a:tailEnd type="none" w="med" len="med"/>
            </a:ln>
          </p:spPr>
        </p:cxnSp>
        <p:cxnSp>
          <p:nvCxnSpPr>
            <p:cNvPr id="4987" name="Google Shape;4987;p69"/>
            <p:cNvCxnSpPr>
              <a:stCxn id="4986" idx="0"/>
              <a:endCxn id="4988" idx="4"/>
            </p:cNvCxnSpPr>
            <p:nvPr/>
          </p:nvCxnSpPr>
          <p:spPr>
            <a:xfrm rot="10800000" flipH="1">
              <a:off x="2894933" y="3577918"/>
              <a:ext cx="591300" cy="275100"/>
            </a:xfrm>
            <a:prstGeom prst="straightConnector1">
              <a:avLst/>
            </a:prstGeom>
            <a:noFill/>
            <a:ln w="19050" cap="flat" cmpd="sng">
              <a:solidFill>
                <a:srgbClr val="435D74"/>
              </a:solidFill>
              <a:prstDash val="solid"/>
              <a:round/>
              <a:headEnd type="none" w="med" len="med"/>
              <a:tailEnd type="none" w="med" len="med"/>
            </a:ln>
          </p:spPr>
        </p:cxnSp>
        <p:sp>
          <p:nvSpPr>
            <p:cNvPr id="4988" name="Google Shape;4988;p69"/>
            <p:cNvSpPr/>
            <p:nvPr/>
          </p:nvSpPr>
          <p:spPr>
            <a:xfrm>
              <a:off x="3190524"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984" name="Google Shape;4984;p69"/>
            <p:cNvSpPr/>
            <p:nvPr/>
          </p:nvSpPr>
          <p:spPr>
            <a:xfrm>
              <a:off x="1912352"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981" name="Google Shape;4981;p69"/>
            <p:cNvSpPr/>
            <p:nvPr/>
          </p:nvSpPr>
          <p:spPr>
            <a:xfrm>
              <a:off x="634175"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986" name="Google Shape;4986;p69"/>
            <p:cNvSpPr/>
            <p:nvPr/>
          </p:nvSpPr>
          <p:spPr>
            <a:xfrm>
              <a:off x="2599133" y="3853018"/>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982" name="Google Shape;4982;p69"/>
            <p:cNvSpPr/>
            <p:nvPr/>
          </p:nvSpPr>
          <p:spPr>
            <a:xfrm>
              <a:off x="1225566" y="3853019"/>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grpSp>
        <p:nvGrpSpPr>
          <p:cNvPr id="4989" name="Google Shape;4989;p69"/>
          <p:cNvGrpSpPr/>
          <p:nvPr/>
        </p:nvGrpSpPr>
        <p:grpSpPr>
          <a:xfrm>
            <a:off x="3410364" y="2880240"/>
            <a:ext cx="1675128" cy="313674"/>
            <a:chOff x="998425" y="1182125"/>
            <a:chExt cx="1065400" cy="199500"/>
          </a:xfrm>
        </p:grpSpPr>
        <p:sp>
          <p:nvSpPr>
            <p:cNvPr id="4990" name="Google Shape;4990;p69"/>
            <p:cNvSpPr/>
            <p:nvPr/>
          </p:nvSpPr>
          <p:spPr>
            <a:xfrm>
              <a:off x="998425" y="1182125"/>
              <a:ext cx="1065400" cy="199500"/>
            </a:xfrm>
            <a:custGeom>
              <a:avLst/>
              <a:gdLst/>
              <a:ahLst/>
              <a:cxnLst/>
              <a:rect l="l" t="t" r="r" b="b"/>
              <a:pathLst>
                <a:path w="42616" h="7980" extrusionOk="0">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69"/>
            <p:cNvSpPr/>
            <p:nvPr/>
          </p:nvSpPr>
          <p:spPr>
            <a:xfrm>
              <a:off x="1017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69"/>
            <p:cNvSpPr/>
            <p:nvPr/>
          </p:nvSpPr>
          <p:spPr>
            <a:xfrm>
              <a:off x="1303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69"/>
            <p:cNvSpPr/>
            <p:nvPr/>
          </p:nvSpPr>
          <p:spPr>
            <a:xfrm>
              <a:off x="1589250" y="1193175"/>
              <a:ext cx="177475" cy="177500"/>
            </a:xfrm>
            <a:custGeom>
              <a:avLst/>
              <a:gdLst/>
              <a:ahLst/>
              <a:cxnLst/>
              <a:rect l="l" t="t" r="r" b="b"/>
              <a:pathLst>
                <a:path w="7099" h="7100" extrusionOk="0">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69"/>
            <p:cNvSpPr/>
            <p:nvPr/>
          </p:nvSpPr>
          <p:spPr>
            <a:xfrm>
              <a:off x="1875200" y="1193175"/>
              <a:ext cx="177525" cy="177500"/>
            </a:xfrm>
            <a:custGeom>
              <a:avLst/>
              <a:gdLst/>
              <a:ahLst/>
              <a:cxnLst/>
              <a:rect l="l" t="t" r="r" b="b"/>
              <a:pathLst>
                <a:path w="7101" h="7100" extrusionOk="0">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5" name="Google Shape;4995;p69"/>
          <p:cNvGrpSpPr/>
          <p:nvPr/>
        </p:nvGrpSpPr>
        <p:grpSpPr>
          <a:xfrm>
            <a:off x="3410363" y="3836206"/>
            <a:ext cx="1675129" cy="525345"/>
            <a:chOff x="5194708" y="3484366"/>
            <a:chExt cx="3148148" cy="987304"/>
          </a:xfrm>
        </p:grpSpPr>
        <p:grpSp>
          <p:nvGrpSpPr>
            <p:cNvPr id="4996" name="Google Shape;4996;p69"/>
            <p:cNvGrpSpPr/>
            <p:nvPr/>
          </p:nvGrpSpPr>
          <p:grpSpPr>
            <a:xfrm>
              <a:off x="7531521" y="3484366"/>
              <a:ext cx="811335" cy="987304"/>
              <a:chOff x="3379425" y="1617275"/>
              <a:chExt cx="1090650" cy="1327200"/>
            </a:xfrm>
          </p:grpSpPr>
          <p:sp>
            <p:nvSpPr>
              <p:cNvPr id="4997" name="Google Shape;4997;p69"/>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69"/>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69"/>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0" name="Google Shape;5000;p69"/>
            <p:cNvGrpSpPr/>
            <p:nvPr/>
          </p:nvGrpSpPr>
          <p:grpSpPr>
            <a:xfrm>
              <a:off x="6752546" y="3484366"/>
              <a:ext cx="811428" cy="987304"/>
              <a:chOff x="2332275" y="1617275"/>
              <a:chExt cx="1090775" cy="1327200"/>
            </a:xfrm>
          </p:grpSpPr>
          <p:sp>
            <p:nvSpPr>
              <p:cNvPr id="5001" name="Google Shape;5001;p69"/>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69"/>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69"/>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4" name="Google Shape;5004;p69"/>
            <p:cNvGrpSpPr/>
            <p:nvPr/>
          </p:nvGrpSpPr>
          <p:grpSpPr>
            <a:xfrm>
              <a:off x="5973664" y="3484366"/>
              <a:ext cx="811335" cy="987304"/>
              <a:chOff x="1285250" y="1617275"/>
              <a:chExt cx="1090650" cy="1327200"/>
            </a:xfrm>
          </p:grpSpPr>
          <p:sp>
            <p:nvSpPr>
              <p:cNvPr id="5005" name="Google Shape;5005;p69"/>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69"/>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69"/>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8" name="Google Shape;5008;p69"/>
            <p:cNvGrpSpPr/>
            <p:nvPr/>
          </p:nvGrpSpPr>
          <p:grpSpPr>
            <a:xfrm>
              <a:off x="5194708" y="3484366"/>
              <a:ext cx="811409" cy="987304"/>
              <a:chOff x="238125" y="1617275"/>
              <a:chExt cx="1090750" cy="1327200"/>
            </a:xfrm>
          </p:grpSpPr>
          <p:sp>
            <p:nvSpPr>
              <p:cNvPr id="5009" name="Google Shape;5009;p69"/>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69"/>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69"/>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12" name="Google Shape;5012;p69"/>
          <p:cNvGrpSpPr/>
          <p:nvPr/>
        </p:nvGrpSpPr>
        <p:grpSpPr>
          <a:xfrm>
            <a:off x="6844048" y="2482095"/>
            <a:ext cx="1579046" cy="522230"/>
            <a:chOff x="6853641" y="2534077"/>
            <a:chExt cx="1515545" cy="501229"/>
          </a:xfrm>
        </p:grpSpPr>
        <p:grpSp>
          <p:nvGrpSpPr>
            <p:cNvPr id="5013" name="Google Shape;5013;p69"/>
            <p:cNvGrpSpPr/>
            <p:nvPr/>
          </p:nvGrpSpPr>
          <p:grpSpPr>
            <a:xfrm>
              <a:off x="6853641" y="2618923"/>
              <a:ext cx="1515545" cy="324556"/>
              <a:chOff x="6853641" y="2618923"/>
              <a:chExt cx="1515545" cy="324556"/>
            </a:xfrm>
          </p:grpSpPr>
          <p:sp>
            <p:nvSpPr>
              <p:cNvPr id="5014" name="Google Shape;5014;p69"/>
              <p:cNvSpPr/>
              <p:nvPr/>
            </p:nvSpPr>
            <p:spPr>
              <a:xfrm>
                <a:off x="7747010" y="2781222"/>
                <a:ext cx="324578" cy="162258"/>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69"/>
              <p:cNvSpPr/>
              <p:nvPr/>
            </p:nvSpPr>
            <p:spPr>
              <a:xfrm>
                <a:off x="7449412" y="2618923"/>
                <a:ext cx="324496" cy="162258"/>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69"/>
              <p:cNvSpPr/>
              <p:nvPr/>
            </p:nvSpPr>
            <p:spPr>
              <a:xfrm>
                <a:off x="6853641" y="2618923"/>
                <a:ext cx="324824" cy="16279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69"/>
              <p:cNvSpPr/>
              <p:nvPr/>
            </p:nvSpPr>
            <p:spPr>
              <a:xfrm>
                <a:off x="7151691" y="2781222"/>
                <a:ext cx="324578" cy="162258"/>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69"/>
              <p:cNvSpPr/>
              <p:nvPr/>
            </p:nvSpPr>
            <p:spPr>
              <a:xfrm>
                <a:off x="8044362" y="2618923"/>
                <a:ext cx="324824" cy="16279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19" name="Google Shape;5019;p69"/>
            <p:cNvSpPr/>
            <p:nvPr/>
          </p:nvSpPr>
          <p:spPr>
            <a:xfrm>
              <a:off x="6899264" y="2673830"/>
              <a:ext cx="225242" cy="361476"/>
            </a:xfrm>
            <a:custGeom>
              <a:avLst/>
              <a:gdLst/>
              <a:ahLst/>
              <a:cxnLst/>
              <a:rect l="l" t="t" r="r" b="b"/>
              <a:pathLst>
                <a:path w="5485" h="8802" extrusionOk="0">
                  <a:moveTo>
                    <a:pt x="2798" y="1197"/>
                  </a:moveTo>
                  <a:cubicBezTo>
                    <a:pt x="2989" y="1197"/>
                    <a:pt x="3183" y="1234"/>
                    <a:pt x="3366" y="1310"/>
                  </a:cubicBezTo>
                  <a:cubicBezTo>
                    <a:pt x="3924" y="1542"/>
                    <a:pt x="4287" y="2085"/>
                    <a:pt x="4287" y="2689"/>
                  </a:cubicBezTo>
                  <a:cubicBezTo>
                    <a:pt x="4287" y="3512"/>
                    <a:pt x="3619" y="4178"/>
                    <a:pt x="2796" y="4180"/>
                  </a:cubicBezTo>
                  <a:cubicBezTo>
                    <a:pt x="2194" y="4180"/>
                    <a:pt x="1650" y="3816"/>
                    <a:pt x="1419" y="3259"/>
                  </a:cubicBezTo>
                  <a:cubicBezTo>
                    <a:pt x="1189" y="2702"/>
                    <a:pt x="1317" y="2061"/>
                    <a:pt x="1743" y="1634"/>
                  </a:cubicBezTo>
                  <a:cubicBezTo>
                    <a:pt x="2028" y="1348"/>
                    <a:pt x="2410" y="1197"/>
                    <a:pt x="2798" y="1197"/>
                  </a:cubicBezTo>
                  <a:close/>
                  <a:moveTo>
                    <a:pt x="2796" y="1"/>
                  </a:moveTo>
                  <a:cubicBezTo>
                    <a:pt x="2254" y="1"/>
                    <a:pt x="1714" y="165"/>
                    <a:pt x="1253" y="489"/>
                  </a:cubicBezTo>
                  <a:cubicBezTo>
                    <a:pt x="433" y="1063"/>
                    <a:pt x="0" y="2048"/>
                    <a:pt x="132" y="3043"/>
                  </a:cubicBezTo>
                  <a:cubicBezTo>
                    <a:pt x="263" y="4037"/>
                    <a:pt x="937" y="4875"/>
                    <a:pt x="1880" y="5216"/>
                  </a:cubicBezTo>
                  <a:lnTo>
                    <a:pt x="1880" y="6705"/>
                  </a:lnTo>
                  <a:lnTo>
                    <a:pt x="1067" y="6705"/>
                  </a:lnTo>
                  <a:lnTo>
                    <a:pt x="2723" y="8801"/>
                  </a:lnTo>
                  <a:lnTo>
                    <a:pt x="4377" y="6705"/>
                  </a:lnTo>
                  <a:lnTo>
                    <a:pt x="3563" y="6705"/>
                  </a:lnTo>
                  <a:lnTo>
                    <a:pt x="3563" y="5265"/>
                  </a:lnTo>
                  <a:cubicBezTo>
                    <a:pt x="4703" y="4926"/>
                    <a:pt x="5485" y="3877"/>
                    <a:pt x="5485" y="2689"/>
                  </a:cubicBezTo>
                  <a:cubicBezTo>
                    <a:pt x="5485" y="1685"/>
                    <a:pt x="4926" y="766"/>
                    <a:pt x="4037" y="304"/>
                  </a:cubicBezTo>
                  <a:cubicBezTo>
                    <a:pt x="3647" y="101"/>
                    <a:pt x="3221" y="1"/>
                    <a:pt x="279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69"/>
            <p:cNvSpPr/>
            <p:nvPr/>
          </p:nvSpPr>
          <p:spPr>
            <a:xfrm>
              <a:off x="7198259" y="2534077"/>
              <a:ext cx="235261" cy="360532"/>
            </a:xfrm>
            <a:custGeom>
              <a:avLst/>
              <a:gdLst/>
              <a:ahLst/>
              <a:cxnLst/>
              <a:rect l="l" t="t" r="r" b="b"/>
              <a:pathLst>
                <a:path w="5729" h="8779" extrusionOk="0">
                  <a:moveTo>
                    <a:pt x="2858" y="4600"/>
                  </a:moveTo>
                  <a:cubicBezTo>
                    <a:pt x="3050" y="4600"/>
                    <a:pt x="3243" y="4637"/>
                    <a:pt x="3427" y="4713"/>
                  </a:cubicBezTo>
                  <a:cubicBezTo>
                    <a:pt x="3985" y="4945"/>
                    <a:pt x="4347" y="5488"/>
                    <a:pt x="4347" y="6092"/>
                  </a:cubicBezTo>
                  <a:cubicBezTo>
                    <a:pt x="4347" y="6915"/>
                    <a:pt x="3679" y="7581"/>
                    <a:pt x="2856" y="7583"/>
                  </a:cubicBezTo>
                  <a:cubicBezTo>
                    <a:pt x="2254" y="7583"/>
                    <a:pt x="1709" y="7219"/>
                    <a:pt x="1479" y="6662"/>
                  </a:cubicBezTo>
                  <a:cubicBezTo>
                    <a:pt x="1248" y="6105"/>
                    <a:pt x="1376" y="5464"/>
                    <a:pt x="1802" y="5037"/>
                  </a:cubicBezTo>
                  <a:cubicBezTo>
                    <a:pt x="2087" y="4751"/>
                    <a:pt x="2469" y="4600"/>
                    <a:pt x="2858" y="4600"/>
                  </a:cubicBezTo>
                  <a:close/>
                  <a:moveTo>
                    <a:pt x="2883" y="0"/>
                  </a:moveTo>
                  <a:lnTo>
                    <a:pt x="1227" y="2097"/>
                  </a:lnTo>
                  <a:lnTo>
                    <a:pt x="2041" y="2097"/>
                  </a:lnTo>
                  <a:lnTo>
                    <a:pt x="2041" y="3530"/>
                  </a:lnTo>
                  <a:cubicBezTo>
                    <a:pt x="782" y="3930"/>
                    <a:pt x="1" y="5184"/>
                    <a:pt x="196" y="6491"/>
                  </a:cubicBezTo>
                  <a:cubicBezTo>
                    <a:pt x="393" y="7796"/>
                    <a:pt x="1507" y="8766"/>
                    <a:pt x="2827" y="8779"/>
                  </a:cubicBezTo>
                  <a:cubicBezTo>
                    <a:pt x="2837" y="8779"/>
                    <a:pt x="2847" y="8779"/>
                    <a:pt x="2857" y="8779"/>
                  </a:cubicBezTo>
                  <a:cubicBezTo>
                    <a:pt x="4165" y="8779"/>
                    <a:pt x="5285" y="7837"/>
                    <a:pt x="5506" y="6545"/>
                  </a:cubicBezTo>
                  <a:cubicBezTo>
                    <a:pt x="5729" y="5245"/>
                    <a:pt x="4974" y="3973"/>
                    <a:pt x="3724" y="3547"/>
                  </a:cubicBezTo>
                  <a:lnTo>
                    <a:pt x="3724" y="2097"/>
                  </a:lnTo>
                  <a:lnTo>
                    <a:pt x="4539" y="2097"/>
                  </a:lnTo>
                  <a:lnTo>
                    <a:pt x="2883"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69"/>
            <p:cNvSpPr/>
            <p:nvPr/>
          </p:nvSpPr>
          <p:spPr>
            <a:xfrm>
              <a:off x="7493639" y="2673830"/>
              <a:ext cx="225200" cy="361476"/>
            </a:xfrm>
            <a:custGeom>
              <a:avLst/>
              <a:gdLst/>
              <a:ahLst/>
              <a:cxnLst/>
              <a:rect l="l" t="t" r="r" b="b"/>
              <a:pathLst>
                <a:path w="5484" h="8802" extrusionOk="0">
                  <a:moveTo>
                    <a:pt x="2796" y="1197"/>
                  </a:moveTo>
                  <a:cubicBezTo>
                    <a:pt x="2988" y="1197"/>
                    <a:pt x="3181" y="1234"/>
                    <a:pt x="3365" y="1310"/>
                  </a:cubicBezTo>
                  <a:cubicBezTo>
                    <a:pt x="3922" y="1542"/>
                    <a:pt x="4286" y="2085"/>
                    <a:pt x="4286" y="2689"/>
                  </a:cubicBezTo>
                  <a:cubicBezTo>
                    <a:pt x="4284" y="3512"/>
                    <a:pt x="3618" y="4178"/>
                    <a:pt x="2795" y="4180"/>
                  </a:cubicBezTo>
                  <a:cubicBezTo>
                    <a:pt x="2191" y="4180"/>
                    <a:pt x="1649" y="3816"/>
                    <a:pt x="1418" y="3259"/>
                  </a:cubicBezTo>
                  <a:cubicBezTo>
                    <a:pt x="1187" y="2702"/>
                    <a:pt x="1314" y="2061"/>
                    <a:pt x="1740" y="1634"/>
                  </a:cubicBezTo>
                  <a:cubicBezTo>
                    <a:pt x="2026" y="1348"/>
                    <a:pt x="2408" y="1197"/>
                    <a:pt x="2796" y="1197"/>
                  </a:cubicBezTo>
                  <a:close/>
                  <a:moveTo>
                    <a:pt x="2794" y="1"/>
                  </a:moveTo>
                  <a:cubicBezTo>
                    <a:pt x="2254" y="1"/>
                    <a:pt x="1717" y="163"/>
                    <a:pt x="1258" y="484"/>
                  </a:cubicBezTo>
                  <a:cubicBezTo>
                    <a:pt x="436" y="1055"/>
                    <a:pt x="1" y="2037"/>
                    <a:pt x="127" y="3030"/>
                  </a:cubicBezTo>
                  <a:cubicBezTo>
                    <a:pt x="255" y="4023"/>
                    <a:pt x="923" y="4863"/>
                    <a:pt x="1862" y="5211"/>
                  </a:cubicBezTo>
                  <a:lnTo>
                    <a:pt x="1862" y="6705"/>
                  </a:lnTo>
                  <a:lnTo>
                    <a:pt x="1048" y="6705"/>
                  </a:lnTo>
                  <a:lnTo>
                    <a:pt x="2704" y="8801"/>
                  </a:lnTo>
                  <a:lnTo>
                    <a:pt x="4360" y="6705"/>
                  </a:lnTo>
                  <a:lnTo>
                    <a:pt x="3545" y="6705"/>
                  </a:lnTo>
                  <a:lnTo>
                    <a:pt x="3545" y="5270"/>
                  </a:lnTo>
                  <a:cubicBezTo>
                    <a:pt x="4693" y="4935"/>
                    <a:pt x="5484" y="3883"/>
                    <a:pt x="5484" y="2689"/>
                  </a:cubicBezTo>
                  <a:cubicBezTo>
                    <a:pt x="5482" y="1688"/>
                    <a:pt x="4927" y="769"/>
                    <a:pt x="4039" y="306"/>
                  </a:cubicBezTo>
                  <a:cubicBezTo>
                    <a:pt x="3647" y="102"/>
                    <a:pt x="3220" y="1"/>
                    <a:pt x="279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69"/>
            <p:cNvSpPr/>
            <p:nvPr/>
          </p:nvSpPr>
          <p:spPr>
            <a:xfrm>
              <a:off x="7792387" y="2534077"/>
              <a:ext cx="235261" cy="360532"/>
            </a:xfrm>
            <a:custGeom>
              <a:avLst/>
              <a:gdLst/>
              <a:ahLst/>
              <a:cxnLst/>
              <a:rect l="l" t="t" r="r" b="b"/>
              <a:pathLst>
                <a:path w="5729" h="8779" extrusionOk="0">
                  <a:moveTo>
                    <a:pt x="2861" y="4601"/>
                  </a:moveTo>
                  <a:cubicBezTo>
                    <a:pt x="3053" y="4601"/>
                    <a:pt x="3247" y="4638"/>
                    <a:pt x="3431" y="4715"/>
                  </a:cubicBezTo>
                  <a:cubicBezTo>
                    <a:pt x="3988" y="4945"/>
                    <a:pt x="4351" y="5488"/>
                    <a:pt x="4351" y="6092"/>
                  </a:cubicBezTo>
                  <a:cubicBezTo>
                    <a:pt x="4350" y="6915"/>
                    <a:pt x="3684" y="7581"/>
                    <a:pt x="2861" y="7583"/>
                  </a:cubicBezTo>
                  <a:cubicBezTo>
                    <a:pt x="2259" y="7583"/>
                    <a:pt x="1714" y="7219"/>
                    <a:pt x="1483" y="6662"/>
                  </a:cubicBezTo>
                  <a:cubicBezTo>
                    <a:pt x="1253" y="6105"/>
                    <a:pt x="1381" y="5464"/>
                    <a:pt x="1807" y="5038"/>
                  </a:cubicBezTo>
                  <a:cubicBezTo>
                    <a:pt x="2092" y="4752"/>
                    <a:pt x="2473" y="4601"/>
                    <a:pt x="2861" y="4601"/>
                  </a:cubicBezTo>
                  <a:close/>
                  <a:moveTo>
                    <a:pt x="2870" y="0"/>
                  </a:moveTo>
                  <a:lnTo>
                    <a:pt x="1214" y="2097"/>
                  </a:lnTo>
                  <a:lnTo>
                    <a:pt x="2028" y="2097"/>
                  </a:lnTo>
                  <a:lnTo>
                    <a:pt x="2028" y="3536"/>
                  </a:lnTo>
                  <a:cubicBezTo>
                    <a:pt x="773" y="3944"/>
                    <a:pt x="1" y="5205"/>
                    <a:pt x="204" y="6508"/>
                  </a:cubicBezTo>
                  <a:cubicBezTo>
                    <a:pt x="409" y="7813"/>
                    <a:pt x="1532" y="8776"/>
                    <a:pt x="2851" y="8779"/>
                  </a:cubicBezTo>
                  <a:cubicBezTo>
                    <a:pt x="2854" y="8779"/>
                    <a:pt x="2858" y="8779"/>
                    <a:pt x="2861" y="8779"/>
                  </a:cubicBezTo>
                  <a:cubicBezTo>
                    <a:pt x="4178" y="8779"/>
                    <a:pt x="5300" y="7828"/>
                    <a:pt x="5514" y="6527"/>
                  </a:cubicBezTo>
                  <a:cubicBezTo>
                    <a:pt x="5729" y="5225"/>
                    <a:pt x="4965" y="3959"/>
                    <a:pt x="3713" y="3543"/>
                  </a:cubicBezTo>
                  <a:lnTo>
                    <a:pt x="3713" y="2097"/>
                  </a:lnTo>
                  <a:lnTo>
                    <a:pt x="4526" y="2097"/>
                  </a:lnTo>
                  <a:lnTo>
                    <a:pt x="2870"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69"/>
            <p:cNvSpPr/>
            <p:nvPr/>
          </p:nvSpPr>
          <p:spPr>
            <a:xfrm>
              <a:off x="8090150" y="2673789"/>
              <a:ext cx="225857" cy="361517"/>
            </a:xfrm>
            <a:custGeom>
              <a:avLst/>
              <a:gdLst/>
              <a:ahLst/>
              <a:cxnLst/>
              <a:rect l="l" t="t" r="r" b="b"/>
              <a:pathLst>
                <a:path w="5500" h="8803" extrusionOk="0">
                  <a:moveTo>
                    <a:pt x="2811" y="1198"/>
                  </a:moveTo>
                  <a:cubicBezTo>
                    <a:pt x="3003" y="1198"/>
                    <a:pt x="3197" y="1235"/>
                    <a:pt x="3381" y="1311"/>
                  </a:cubicBezTo>
                  <a:cubicBezTo>
                    <a:pt x="3938" y="1543"/>
                    <a:pt x="4302" y="2086"/>
                    <a:pt x="4302" y="2690"/>
                  </a:cubicBezTo>
                  <a:cubicBezTo>
                    <a:pt x="4300" y="3513"/>
                    <a:pt x="3634" y="4179"/>
                    <a:pt x="2811" y="4181"/>
                  </a:cubicBezTo>
                  <a:cubicBezTo>
                    <a:pt x="2209" y="4181"/>
                    <a:pt x="1664" y="3817"/>
                    <a:pt x="1434" y="3260"/>
                  </a:cubicBezTo>
                  <a:cubicBezTo>
                    <a:pt x="1203" y="2703"/>
                    <a:pt x="1330" y="2062"/>
                    <a:pt x="1757" y="1635"/>
                  </a:cubicBezTo>
                  <a:cubicBezTo>
                    <a:pt x="2042" y="1349"/>
                    <a:pt x="2423" y="1198"/>
                    <a:pt x="2811" y="1198"/>
                  </a:cubicBezTo>
                  <a:close/>
                  <a:moveTo>
                    <a:pt x="2812" y="1"/>
                  </a:moveTo>
                  <a:cubicBezTo>
                    <a:pt x="2257" y="1"/>
                    <a:pt x="1706" y="172"/>
                    <a:pt x="1238" y="509"/>
                  </a:cubicBezTo>
                  <a:cubicBezTo>
                    <a:pt x="420" y="1098"/>
                    <a:pt x="1" y="2097"/>
                    <a:pt x="154" y="3095"/>
                  </a:cubicBezTo>
                  <a:cubicBezTo>
                    <a:pt x="306" y="4093"/>
                    <a:pt x="1005" y="4920"/>
                    <a:pt x="1962" y="5239"/>
                  </a:cubicBezTo>
                  <a:lnTo>
                    <a:pt x="1962" y="6706"/>
                  </a:lnTo>
                  <a:lnTo>
                    <a:pt x="1149" y="6706"/>
                  </a:lnTo>
                  <a:lnTo>
                    <a:pt x="2804" y="8802"/>
                  </a:lnTo>
                  <a:lnTo>
                    <a:pt x="4460" y="6706"/>
                  </a:lnTo>
                  <a:lnTo>
                    <a:pt x="3645" y="6706"/>
                  </a:lnTo>
                  <a:lnTo>
                    <a:pt x="3645" y="5244"/>
                  </a:lnTo>
                  <a:cubicBezTo>
                    <a:pt x="4750" y="4882"/>
                    <a:pt x="5499" y="3852"/>
                    <a:pt x="5499" y="2690"/>
                  </a:cubicBezTo>
                  <a:cubicBezTo>
                    <a:pt x="5499" y="1679"/>
                    <a:pt x="4934" y="755"/>
                    <a:pt x="4036" y="296"/>
                  </a:cubicBezTo>
                  <a:cubicBezTo>
                    <a:pt x="3650" y="98"/>
                    <a:pt x="3230" y="1"/>
                    <a:pt x="28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4" name="Google Shape;5024;p69"/>
          <p:cNvGrpSpPr/>
          <p:nvPr/>
        </p:nvGrpSpPr>
        <p:grpSpPr>
          <a:xfrm>
            <a:off x="3438940" y="3357136"/>
            <a:ext cx="1617976" cy="346616"/>
            <a:chOff x="1808063" y="4294338"/>
            <a:chExt cx="3370782" cy="721817"/>
          </a:xfrm>
        </p:grpSpPr>
        <p:sp>
          <p:nvSpPr>
            <p:cNvPr id="5025" name="Google Shape;5025;p69"/>
            <p:cNvSpPr/>
            <p:nvPr/>
          </p:nvSpPr>
          <p:spPr>
            <a:xfrm>
              <a:off x="1906300"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69"/>
            <p:cNvSpPr/>
            <p:nvPr/>
          </p:nvSpPr>
          <p:spPr>
            <a:xfrm>
              <a:off x="3795035" y="4655290"/>
              <a:ext cx="721912" cy="360865"/>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69"/>
            <p:cNvSpPr/>
            <p:nvPr/>
          </p:nvSpPr>
          <p:spPr>
            <a:xfrm>
              <a:off x="3133137" y="4294338"/>
              <a:ext cx="721729" cy="360865"/>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69"/>
            <p:cNvSpPr/>
            <p:nvPr/>
          </p:nvSpPr>
          <p:spPr>
            <a:xfrm>
              <a:off x="1808063" y="4294338"/>
              <a:ext cx="722460" cy="36205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69"/>
            <p:cNvSpPr/>
            <p:nvPr/>
          </p:nvSpPr>
          <p:spPr>
            <a:xfrm>
              <a:off x="2470965" y="4655290"/>
              <a:ext cx="721912" cy="360865"/>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69"/>
            <p:cNvSpPr/>
            <p:nvPr/>
          </p:nvSpPr>
          <p:spPr>
            <a:xfrm>
              <a:off x="4456385" y="4294338"/>
              <a:ext cx="722460" cy="36205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69"/>
            <p:cNvSpPr/>
            <p:nvPr/>
          </p:nvSpPr>
          <p:spPr>
            <a:xfrm>
              <a:off x="2568813"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69"/>
            <p:cNvSpPr/>
            <p:nvPr/>
          </p:nvSpPr>
          <p:spPr>
            <a:xfrm>
              <a:off x="3231883"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69"/>
            <p:cNvSpPr/>
            <p:nvPr/>
          </p:nvSpPr>
          <p:spPr>
            <a:xfrm>
              <a:off x="3894395"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69"/>
            <p:cNvSpPr/>
            <p:nvPr/>
          </p:nvSpPr>
          <p:spPr>
            <a:xfrm>
              <a:off x="4560958"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5" name="Google Shape;5035;p69"/>
          <p:cNvGrpSpPr/>
          <p:nvPr/>
        </p:nvGrpSpPr>
        <p:grpSpPr>
          <a:xfrm>
            <a:off x="5264936" y="4023886"/>
            <a:ext cx="1417067" cy="350605"/>
            <a:chOff x="4234950" y="2101012"/>
            <a:chExt cx="4219974" cy="1044090"/>
          </a:xfrm>
        </p:grpSpPr>
        <p:sp>
          <p:nvSpPr>
            <p:cNvPr id="5036" name="Google Shape;5036;p69"/>
            <p:cNvSpPr/>
            <p:nvPr/>
          </p:nvSpPr>
          <p:spPr>
            <a:xfrm rot="10800000">
              <a:off x="7528544" y="2218809"/>
              <a:ext cx="826790" cy="826702"/>
            </a:xfrm>
            <a:custGeom>
              <a:avLst/>
              <a:gdLst/>
              <a:ahLst/>
              <a:cxnLst/>
              <a:rect l="l" t="t" r="r" b="b"/>
              <a:pathLst>
                <a:path w="34893" h="34893" extrusionOk="0">
                  <a:moveTo>
                    <a:pt x="1" y="1"/>
                  </a:moveTo>
                  <a:lnTo>
                    <a:pt x="1" y="34892"/>
                  </a:lnTo>
                  <a:lnTo>
                    <a:pt x="34892" y="34892"/>
                  </a:lnTo>
                  <a:lnTo>
                    <a:pt x="34892"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69"/>
            <p:cNvSpPr/>
            <p:nvPr/>
          </p:nvSpPr>
          <p:spPr>
            <a:xfrm rot="10800000">
              <a:off x="6487595" y="2218809"/>
              <a:ext cx="827572" cy="826702"/>
            </a:xfrm>
            <a:custGeom>
              <a:avLst/>
              <a:gdLst/>
              <a:ahLst/>
              <a:cxnLst/>
              <a:rect l="l" t="t" r="r" b="b"/>
              <a:pathLst>
                <a:path w="34926" h="34893" extrusionOk="0">
                  <a:moveTo>
                    <a:pt x="1" y="1"/>
                  </a:moveTo>
                  <a:lnTo>
                    <a:pt x="1" y="34892"/>
                  </a:lnTo>
                  <a:lnTo>
                    <a:pt x="34926" y="34892"/>
                  </a:lnTo>
                  <a:lnTo>
                    <a:pt x="349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69"/>
            <p:cNvSpPr/>
            <p:nvPr/>
          </p:nvSpPr>
          <p:spPr>
            <a:xfrm rot="10800000">
              <a:off x="5430819" y="2218809"/>
              <a:ext cx="827572" cy="826702"/>
            </a:xfrm>
            <a:custGeom>
              <a:avLst/>
              <a:gdLst/>
              <a:ahLst/>
              <a:cxnLst/>
              <a:rect l="l" t="t" r="r" b="b"/>
              <a:pathLst>
                <a:path w="34926" h="34893" extrusionOk="0">
                  <a:moveTo>
                    <a:pt x="0" y="1"/>
                  </a:moveTo>
                  <a:lnTo>
                    <a:pt x="0" y="34892"/>
                  </a:lnTo>
                  <a:lnTo>
                    <a:pt x="34925" y="34892"/>
                  </a:lnTo>
                  <a:lnTo>
                    <a:pt x="34925"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69"/>
            <p:cNvSpPr/>
            <p:nvPr/>
          </p:nvSpPr>
          <p:spPr>
            <a:xfrm rot="10800000">
              <a:off x="4374848" y="2218809"/>
              <a:ext cx="826790" cy="826702"/>
            </a:xfrm>
            <a:custGeom>
              <a:avLst/>
              <a:gdLst/>
              <a:ahLst/>
              <a:cxnLst/>
              <a:rect l="l" t="t" r="r" b="b"/>
              <a:pathLst>
                <a:path w="34893" h="34893" extrusionOk="0">
                  <a:moveTo>
                    <a:pt x="1" y="1"/>
                  </a:moveTo>
                  <a:lnTo>
                    <a:pt x="1" y="34892"/>
                  </a:lnTo>
                  <a:lnTo>
                    <a:pt x="34892" y="34892"/>
                  </a:lnTo>
                  <a:lnTo>
                    <a:pt x="34892"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69"/>
            <p:cNvSpPr/>
            <p:nvPr/>
          </p:nvSpPr>
          <p:spPr>
            <a:xfrm rot="10800000">
              <a:off x="7410780" y="2622683"/>
              <a:ext cx="1044144" cy="522420"/>
            </a:xfrm>
            <a:custGeom>
              <a:avLst/>
              <a:gdLst/>
              <a:ahLst/>
              <a:cxnLst/>
              <a:rect l="l" t="t" r="r" b="b"/>
              <a:pathLst>
                <a:path w="44066" h="22050" fill="none" extrusionOk="0">
                  <a:moveTo>
                    <a:pt x="1" y="22050"/>
                  </a:moveTo>
                  <a:cubicBezTo>
                    <a:pt x="1" y="9874"/>
                    <a:pt x="9874" y="1"/>
                    <a:pt x="22050" y="1"/>
                  </a:cubicBezTo>
                  <a:cubicBezTo>
                    <a:pt x="34192" y="1"/>
                    <a:pt x="44065" y="9874"/>
                    <a:pt x="44065" y="22050"/>
                  </a:cubicBezTo>
                </a:path>
              </a:pathLst>
            </a:custGeom>
            <a:noFill/>
            <a:ln w="20850"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69"/>
            <p:cNvSpPr/>
            <p:nvPr/>
          </p:nvSpPr>
          <p:spPr>
            <a:xfrm rot="10800000">
              <a:off x="6366656" y="2101012"/>
              <a:ext cx="1044144" cy="521638"/>
            </a:xfrm>
            <a:custGeom>
              <a:avLst/>
              <a:gdLst/>
              <a:ahLst/>
              <a:cxnLst/>
              <a:rect l="l" t="t" r="r" b="b"/>
              <a:pathLst>
                <a:path w="44066" h="22017" fill="none" extrusionOk="0">
                  <a:moveTo>
                    <a:pt x="44065" y="1"/>
                  </a:moveTo>
                  <a:cubicBezTo>
                    <a:pt x="44065" y="12176"/>
                    <a:pt x="34191" y="22016"/>
                    <a:pt x="22049" y="22016"/>
                  </a:cubicBezTo>
                  <a:cubicBezTo>
                    <a:pt x="9874" y="22016"/>
                    <a:pt x="0" y="12176"/>
                    <a:pt x="0" y="1"/>
                  </a:cubicBezTo>
                </a:path>
              </a:pathLst>
            </a:custGeom>
            <a:noFill/>
            <a:ln w="20850"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69"/>
            <p:cNvSpPr/>
            <p:nvPr/>
          </p:nvSpPr>
          <p:spPr>
            <a:xfrm rot="10800000">
              <a:off x="5322557" y="2622683"/>
              <a:ext cx="1044120" cy="522420"/>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noFill/>
            <a:ln w="20850" cap="rnd" cmpd="sng">
              <a:solidFill>
                <a:srgbClr val="869FB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69"/>
            <p:cNvSpPr/>
            <p:nvPr/>
          </p:nvSpPr>
          <p:spPr>
            <a:xfrm rot="10800000">
              <a:off x="4278434" y="2101012"/>
              <a:ext cx="1044144" cy="521638"/>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noFill/>
            <a:ln w="20850" cap="rnd" cmpd="sng">
              <a:solidFill>
                <a:srgbClr val="BAC8D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69"/>
            <p:cNvSpPr/>
            <p:nvPr/>
          </p:nvSpPr>
          <p:spPr>
            <a:xfrm rot="10800000">
              <a:off x="7367296" y="2570459"/>
              <a:ext cx="86984" cy="86975"/>
            </a:xfrm>
            <a:custGeom>
              <a:avLst/>
              <a:gdLst/>
              <a:ahLst/>
              <a:cxnLst/>
              <a:rect l="l" t="t" r="r" b="b"/>
              <a:pathLst>
                <a:path w="3671" h="3671" extrusionOk="0">
                  <a:moveTo>
                    <a:pt x="1835" y="1"/>
                  </a:moveTo>
                  <a:cubicBezTo>
                    <a:pt x="835" y="1"/>
                    <a:pt x="1" y="835"/>
                    <a:pt x="1" y="1836"/>
                  </a:cubicBezTo>
                  <a:cubicBezTo>
                    <a:pt x="1" y="2870"/>
                    <a:pt x="835" y="3670"/>
                    <a:pt x="1835" y="3670"/>
                  </a:cubicBezTo>
                  <a:cubicBezTo>
                    <a:pt x="2869"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69"/>
            <p:cNvSpPr/>
            <p:nvPr/>
          </p:nvSpPr>
          <p:spPr>
            <a:xfrm rot="10800000">
              <a:off x="6323197" y="2570459"/>
              <a:ext cx="86961" cy="86975"/>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69"/>
            <p:cNvSpPr/>
            <p:nvPr/>
          </p:nvSpPr>
          <p:spPr>
            <a:xfrm rot="10800000">
              <a:off x="5279073" y="2570459"/>
              <a:ext cx="86961" cy="86975"/>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69"/>
            <p:cNvSpPr/>
            <p:nvPr/>
          </p:nvSpPr>
          <p:spPr>
            <a:xfrm rot="10800000">
              <a:off x="4234950" y="2570459"/>
              <a:ext cx="86961" cy="86975"/>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69" y="2870"/>
                    <a:pt x="3669" y="1836"/>
                  </a:cubicBezTo>
                  <a:cubicBezTo>
                    <a:pt x="3669"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69"/>
            <p:cNvSpPr/>
            <p:nvPr/>
          </p:nvSpPr>
          <p:spPr>
            <a:xfrm rot="10800000">
              <a:off x="7541197" y="2231460"/>
              <a:ext cx="801483" cy="800617"/>
            </a:xfrm>
            <a:custGeom>
              <a:avLst/>
              <a:gdLst/>
              <a:ahLst/>
              <a:cxnLst/>
              <a:rect l="l" t="t" r="r" b="b"/>
              <a:pathLst>
                <a:path w="33825" h="33792" extrusionOk="0">
                  <a:moveTo>
                    <a:pt x="16912" y="1835"/>
                  </a:moveTo>
                  <a:cubicBezTo>
                    <a:pt x="25218" y="1835"/>
                    <a:pt x="31956" y="8573"/>
                    <a:pt x="31956" y="16879"/>
                  </a:cubicBezTo>
                  <a:cubicBezTo>
                    <a:pt x="31956" y="25185"/>
                    <a:pt x="25218" y="31923"/>
                    <a:pt x="16912" y="31923"/>
                  </a:cubicBezTo>
                  <a:cubicBezTo>
                    <a:pt x="8606" y="31923"/>
                    <a:pt x="1868" y="25185"/>
                    <a:pt x="1868" y="16879"/>
                  </a:cubicBezTo>
                  <a:cubicBezTo>
                    <a:pt x="1868" y="8573"/>
                    <a:pt x="8606" y="1835"/>
                    <a:pt x="16912" y="1835"/>
                  </a:cubicBezTo>
                  <a:close/>
                  <a:moveTo>
                    <a:pt x="16912" y="1"/>
                  </a:moveTo>
                  <a:cubicBezTo>
                    <a:pt x="7572" y="1"/>
                    <a:pt x="0" y="7539"/>
                    <a:pt x="0" y="16879"/>
                  </a:cubicBezTo>
                  <a:cubicBezTo>
                    <a:pt x="0" y="26219"/>
                    <a:pt x="7572" y="33791"/>
                    <a:pt x="16912" y="33791"/>
                  </a:cubicBezTo>
                  <a:cubicBezTo>
                    <a:pt x="26252" y="33791"/>
                    <a:pt x="33824" y="26219"/>
                    <a:pt x="33824" y="16879"/>
                  </a:cubicBezTo>
                  <a:cubicBezTo>
                    <a:pt x="33824" y="7539"/>
                    <a:pt x="26252" y="1"/>
                    <a:pt x="169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69"/>
            <p:cNvSpPr/>
            <p:nvPr/>
          </p:nvSpPr>
          <p:spPr>
            <a:xfrm rot="10800000">
              <a:off x="6488377" y="2231460"/>
              <a:ext cx="800701" cy="800617"/>
            </a:xfrm>
            <a:custGeom>
              <a:avLst/>
              <a:gdLst/>
              <a:ahLst/>
              <a:cxnLst/>
              <a:rect l="l" t="t" r="r" b="b"/>
              <a:pathLst>
                <a:path w="33792" h="33792" extrusionOk="0">
                  <a:moveTo>
                    <a:pt x="16912" y="1"/>
                  </a:moveTo>
                  <a:cubicBezTo>
                    <a:pt x="7572" y="1"/>
                    <a:pt x="0" y="7539"/>
                    <a:pt x="0" y="16879"/>
                  </a:cubicBezTo>
                  <a:cubicBezTo>
                    <a:pt x="0" y="26219"/>
                    <a:pt x="7572" y="33791"/>
                    <a:pt x="16912" y="33791"/>
                  </a:cubicBezTo>
                  <a:cubicBezTo>
                    <a:pt x="26219" y="33791"/>
                    <a:pt x="33791" y="26219"/>
                    <a:pt x="33791" y="16879"/>
                  </a:cubicBezTo>
                  <a:cubicBezTo>
                    <a:pt x="33791" y="7539"/>
                    <a:pt x="26252" y="1"/>
                    <a:pt x="16912" y="1"/>
                  </a:cubicBezTo>
                  <a:close/>
                  <a:moveTo>
                    <a:pt x="16912" y="31923"/>
                  </a:moveTo>
                  <a:cubicBezTo>
                    <a:pt x="8607" y="31923"/>
                    <a:pt x="1868" y="25185"/>
                    <a:pt x="1868" y="16879"/>
                  </a:cubicBezTo>
                  <a:cubicBezTo>
                    <a:pt x="1868" y="8573"/>
                    <a:pt x="8607" y="1835"/>
                    <a:pt x="16912" y="1835"/>
                  </a:cubicBezTo>
                  <a:cubicBezTo>
                    <a:pt x="25218" y="1835"/>
                    <a:pt x="31957" y="8573"/>
                    <a:pt x="31957" y="16879"/>
                  </a:cubicBezTo>
                  <a:cubicBezTo>
                    <a:pt x="31957"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69"/>
            <p:cNvSpPr/>
            <p:nvPr/>
          </p:nvSpPr>
          <p:spPr>
            <a:xfrm rot="10800000">
              <a:off x="5434776" y="2231460"/>
              <a:ext cx="800701" cy="800617"/>
            </a:xfrm>
            <a:custGeom>
              <a:avLst/>
              <a:gdLst/>
              <a:ahLst/>
              <a:cxnLst/>
              <a:rect l="l" t="t" r="r" b="b"/>
              <a:pathLst>
                <a:path w="33792" h="33792" extrusionOk="0">
                  <a:moveTo>
                    <a:pt x="16879" y="1"/>
                  </a:moveTo>
                  <a:cubicBezTo>
                    <a:pt x="7539" y="1"/>
                    <a:pt x="0" y="7539"/>
                    <a:pt x="0" y="16879"/>
                  </a:cubicBezTo>
                  <a:cubicBezTo>
                    <a:pt x="0" y="26219"/>
                    <a:pt x="7539" y="33791"/>
                    <a:pt x="16879" y="33791"/>
                  </a:cubicBezTo>
                  <a:cubicBezTo>
                    <a:pt x="26219" y="33791"/>
                    <a:pt x="33791" y="26219"/>
                    <a:pt x="33791" y="16879"/>
                  </a:cubicBezTo>
                  <a:cubicBezTo>
                    <a:pt x="33791" y="7539"/>
                    <a:pt x="26219" y="1"/>
                    <a:pt x="16879" y="1"/>
                  </a:cubicBezTo>
                  <a:close/>
                  <a:moveTo>
                    <a:pt x="16879" y="31923"/>
                  </a:moveTo>
                  <a:cubicBezTo>
                    <a:pt x="8573" y="31923"/>
                    <a:pt x="1835" y="25185"/>
                    <a:pt x="1835" y="16879"/>
                  </a:cubicBezTo>
                  <a:cubicBezTo>
                    <a:pt x="1835" y="8573"/>
                    <a:pt x="8573" y="1835"/>
                    <a:pt x="16879" y="1835"/>
                  </a:cubicBezTo>
                  <a:cubicBezTo>
                    <a:pt x="25185" y="1835"/>
                    <a:pt x="31923" y="8573"/>
                    <a:pt x="31923" y="16879"/>
                  </a:cubicBezTo>
                  <a:cubicBezTo>
                    <a:pt x="31923" y="25185"/>
                    <a:pt x="25185" y="31923"/>
                    <a:pt x="16879"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69"/>
            <p:cNvSpPr/>
            <p:nvPr/>
          </p:nvSpPr>
          <p:spPr>
            <a:xfrm rot="10800000">
              <a:off x="4381980" y="2231460"/>
              <a:ext cx="800678" cy="800617"/>
            </a:xfrm>
            <a:custGeom>
              <a:avLst/>
              <a:gdLst/>
              <a:ahLst/>
              <a:cxnLst/>
              <a:rect l="l" t="t" r="r" b="b"/>
              <a:pathLst>
                <a:path w="33791" h="33792" extrusionOk="0">
                  <a:moveTo>
                    <a:pt x="16912" y="1"/>
                  </a:moveTo>
                  <a:cubicBezTo>
                    <a:pt x="7572" y="1"/>
                    <a:pt x="0" y="7539"/>
                    <a:pt x="0" y="16879"/>
                  </a:cubicBezTo>
                  <a:cubicBezTo>
                    <a:pt x="0" y="26219"/>
                    <a:pt x="7572" y="33791"/>
                    <a:pt x="16912" y="33791"/>
                  </a:cubicBezTo>
                  <a:cubicBezTo>
                    <a:pt x="26252" y="33791"/>
                    <a:pt x="33791" y="26219"/>
                    <a:pt x="33791" y="16879"/>
                  </a:cubicBezTo>
                  <a:cubicBezTo>
                    <a:pt x="33791" y="7539"/>
                    <a:pt x="26252" y="1"/>
                    <a:pt x="16912" y="1"/>
                  </a:cubicBezTo>
                  <a:close/>
                  <a:moveTo>
                    <a:pt x="16912" y="31923"/>
                  </a:moveTo>
                  <a:cubicBezTo>
                    <a:pt x="8606" y="31923"/>
                    <a:pt x="1868" y="25185"/>
                    <a:pt x="1868" y="16879"/>
                  </a:cubicBezTo>
                  <a:cubicBezTo>
                    <a:pt x="1868" y="8573"/>
                    <a:pt x="8606" y="1835"/>
                    <a:pt x="16912" y="1835"/>
                  </a:cubicBezTo>
                  <a:cubicBezTo>
                    <a:pt x="25218" y="1835"/>
                    <a:pt x="31956" y="8573"/>
                    <a:pt x="31956" y="16879"/>
                  </a:cubicBezTo>
                  <a:cubicBezTo>
                    <a:pt x="31956"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2" name="Google Shape;5052;p69"/>
          <p:cNvGrpSpPr/>
          <p:nvPr/>
        </p:nvGrpSpPr>
        <p:grpSpPr>
          <a:xfrm>
            <a:off x="6840408" y="2014643"/>
            <a:ext cx="1586327" cy="371557"/>
            <a:chOff x="1247650" y="2075423"/>
            <a:chExt cx="6648477" cy="1557238"/>
          </a:xfrm>
        </p:grpSpPr>
        <p:sp>
          <p:nvSpPr>
            <p:cNvPr id="5053" name="Google Shape;5053;p69"/>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69"/>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69"/>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69"/>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69"/>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69"/>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solidFill>
              <a:srgbClr val="191919"/>
            </a:solidFill>
            <a:ln w="19050" cap="flat" cmpd="sng">
              <a:solidFill>
                <a:srgbClr val="869FB2"/>
              </a:soli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9" name="Google Shape;5059;p69"/>
          <p:cNvGrpSpPr/>
          <p:nvPr/>
        </p:nvGrpSpPr>
        <p:grpSpPr>
          <a:xfrm>
            <a:off x="5271678" y="1167833"/>
            <a:ext cx="1415601" cy="1648533"/>
            <a:chOff x="1839112" y="2209163"/>
            <a:chExt cx="1918159" cy="2233784"/>
          </a:xfrm>
        </p:grpSpPr>
        <p:sp>
          <p:nvSpPr>
            <p:cNvPr id="5060" name="Google Shape;5060;p69"/>
            <p:cNvSpPr/>
            <p:nvPr/>
          </p:nvSpPr>
          <p:spPr>
            <a:xfrm>
              <a:off x="1839112" y="2209163"/>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69"/>
            <p:cNvSpPr/>
            <p:nvPr/>
          </p:nvSpPr>
          <p:spPr>
            <a:xfrm>
              <a:off x="3182171" y="2209163"/>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69"/>
            <p:cNvSpPr/>
            <p:nvPr/>
          </p:nvSpPr>
          <p:spPr>
            <a:xfrm>
              <a:off x="3182171" y="3040766"/>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63" name="Google Shape;5063;p69"/>
            <p:cNvCxnSpPr>
              <a:stCxn id="5060" idx="6"/>
              <a:endCxn id="5061" idx="2"/>
            </p:cNvCxnSpPr>
            <p:nvPr/>
          </p:nvCxnSpPr>
          <p:spPr>
            <a:xfrm>
              <a:off x="2414212" y="2496713"/>
              <a:ext cx="768000" cy="600"/>
            </a:xfrm>
            <a:prstGeom prst="bentConnector3">
              <a:avLst>
                <a:gd name="adj1" fmla="val 49997"/>
              </a:avLst>
            </a:prstGeom>
            <a:noFill/>
            <a:ln w="19050" cap="flat" cmpd="sng">
              <a:solidFill>
                <a:srgbClr val="374957"/>
              </a:solidFill>
              <a:prstDash val="solid"/>
              <a:round/>
              <a:headEnd type="none" w="med" len="med"/>
              <a:tailEnd type="none" w="med" len="med"/>
            </a:ln>
          </p:spPr>
        </p:cxnSp>
        <p:cxnSp>
          <p:nvCxnSpPr>
            <p:cNvPr id="5064" name="Google Shape;5064;p69"/>
            <p:cNvCxnSpPr>
              <a:stCxn id="5061" idx="4"/>
              <a:endCxn id="5065" idx="0"/>
            </p:cNvCxnSpPr>
            <p:nvPr/>
          </p:nvCxnSpPr>
          <p:spPr>
            <a:xfrm rot="5400000">
              <a:off x="2669921" y="2240963"/>
              <a:ext cx="256500" cy="1343100"/>
            </a:xfrm>
            <a:prstGeom prst="bentConnector3">
              <a:avLst>
                <a:gd name="adj1" fmla="val 50000"/>
              </a:avLst>
            </a:prstGeom>
            <a:noFill/>
            <a:ln w="19050" cap="flat" cmpd="sng">
              <a:solidFill>
                <a:srgbClr val="374957"/>
              </a:solidFill>
              <a:prstDash val="solid"/>
              <a:round/>
              <a:headEnd type="none" w="med" len="med"/>
              <a:tailEnd type="none" w="med" len="med"/>
            </a:ln>
          </p:spPr>
        </p:cxnSp>
        <p:cxnSp>
          <p:nvCxnSpPr>
            <p:cNvPr id="5066" name="Google Shape;5066;p69"/>
            <p:cNvCxnSpPr>
              <a:stCxn id="5065" idx="6"/>
              <a:endCxn id="5062" idx="2"/>
            </p:cNvCxnSpPr>
            <p:nvPr/>
          </p:nvCxnSpPr>
          <p:spPr>
            <a:xfrm>
              <a:off x="2414212" y="3328316"/>
              <a:ext cx="768000" cy="600"/>
            </a:xfrm>
            <a:prstGeom prst="bentConnector3">
              <a:avLst>
                <a:gd name="adj1" fmla="val 49997"/>
              </a:avLst>
            </a:prstGeom>
            <a:noFill/>
            <a:ln w="19050" cap="flat" cmpd="sng">
              <a:solidFill>
                <a:srgbClr val="374957"/>
              </a:solidFill>
              <a:prstDash val="solid"/>
              <a:round/>
              <a:headEnd type="none" w="med" len="med"/>
              <a:tailEnd type="none" w="med" len="med"/>
            </a:ln>
          </p:spPr>
        </p:cxnSp>
        <p:cxnSp>
          <p:nvCxnSpPr>
            <p:cNvPr id="5067" name="Google Shape;5067;p69"/>
            <p:cNvCxnSpPr>
              <a:stCxn id="5062" idx="4"/>
              <a:endCxn id="5068" idx="0"/>
            </p:cNvCxnSpPr>
            <p:nvPr/>
          </p:nvCxnSpPr>
          <p:spPr>
            <a:xfrm rot="5400000">
              <a:off x="2672171" y="3070316"/>
              <a:ext cx="252000" cy="1343100"/>
            </a:xfrm>
            <a:prstGeom prst="bentConnector3">
              <a:avLst>
                <a:gd name="adj1" fmla="val 49996"/>
              </a:avLst>
            </a:prstGeom>
            <a:noFill/>
            <a:ln w="19050" cap="flat" cmpd="sng">
              <a:solidFill>
                <a:srgbClr val="374957"/>
              </a:solidFill>
              <a:prstDash val="solid"/>
              <a:round/>
              <a:headEnd type="none" w="med" len="med"/>
              <a:tailEnd type="none" w="med" len="med"/>
            </a:ln>
          </p:spPr>
        </p:cxnSp>
        <p:sp>
          <p:nvSpPr>
            <p:cNvPr id="5065" name="Google Shape;5065;p69"/>
            <p:cNvSpPr/>
            <p:nvPr/>
          </p:nvSpPr>
          <p:spPr>
            <a:xfrm>
              <a:off x="1839112" y="3040766"/>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69"/>
            <p:cNvSpPr/>
            <p:nvPr/>
          </p:nvSpPr>
          <p:spPr>
            <a:xfrm>
              <a:off x="1839112" y="3867848"/>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69"/>
            <p:cNvSpPr/>
            <p:nvPr/>
          </p:nvSpPr>
          <p:spPr>
            <a:xfrm>
              <a:off x="3182171" y="3867848"/>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70" name="Google Shape;5070;p69"/>
            <p:cNvCxnSpPr>
              <a:endCxn id="5069" idx="2"/>
            </p:cNvCxnSpPr>
            <p:nvPr/>
          </p:nvCxnSpPr>
          <p:spPr>
            <a:xfrm>
              <a:off x="2413871" y="4154498"/>
              <a:ext cx="768300" cy="900"/>
            </a:xfrm>
            <a:prstGeom prst="bentConnector3">
              <a:avLst>
                <a:gd name="adj1" fmla="val 50000"/>
              </a:avLst>
            </a:prstGeom>
            <a:noFill/>
            <a:ln w="19050" cap="flat" cmpd="sng">
              <a:solidFill>
                <a:srgbClr val="374957"/>
              </a:solidFill>
              <a:prstDash val="solid"/>
              <a:round/>
              <a:headEnd type="none" w="med" len="med"/>
              <a:tailEnd type="none" w="med" len="med"/>
            </a:ln>
          </p:spPr>
        </p:cxnSp>
      </p:grpSp>
      <p:grpSp>
        <p:nvGrpSpPr>
          <p:cNvPr id="5071" name="Google Shape;5071;p69"/>
          <p:cNvGrpSpPr/>
          <p:nvPr/>
        </p:nvGrpSpPr>
        <p:grpSpPr>
          <a:xfrm>
            <a:off x="3428944" y="1185917"/>
            <a:ext cx="1637968" cy="154942"/>
            <a:chOff x="238125" y="2506075"/>
            <a:chExt cx="7115411" cy="673075"/>
          </a:xfrm>
        </p:grpSpPr>
        <p:sp>
          <p:nvSpPr>
            <p:cNvPr id="5072" name="Google Shape;5072;p69"/>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69"/>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69"/>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69"/>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69"/>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7" name="Google Shape;5077;p69"/>
          <p:cNvGrpSpPr/>
          <p:nvPr/>
        </p:nvGrpSpPr>
        <p:grpSpPr>
          <a:xfrm>
            <a:off x="1969680" y="1500635"/>
            <a:ext cx="1262932" cy="785408"/>
            <a:chOff x="548861" y="389676"/>
            <a:chExt cx="3843371" cy="2390163"/>
          </a:xfrm>
        </p:grpSpPr>
        <p:cxnSp>
          <p:nvCxnSpPr>
            <p:cNvPr id="5078" name="Google Shape;5078;p69"/>
            <p:cNvCxnSpPr/>
            <p:nvPr/>
          </p:nvCxnSpPr>
          <p:spPr>
            <a:xfrm rot="10800000" flipH="1">
              <a:off x="3486925" y="1918250"/>
              <a:ext cx="742200" cy="6903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5079" name="Google Shape;5079;p69"/>
            <p:cNvCxnSpPr/>
            <p:nvPr/>
          </p:nvCxnSpPr>
          <p:spPr>
            <a:xfrm rot="-5400000" flipH="1">
              <a:off x="3486925" y="577350"/>
              <a:ext cx="650100" cy="6501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5080" name="Google Shape;5080;p69"/>
            <p:cNvCxnSpPr/>
            <p:nvPr/>
          </p:nvCxnSpPr>
          <p:spPr>
            <a:xfrm>
              <a:off x="2725450" y="576000"/>
              <a:ext cx="1410600" cy="18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5081" name="Google Shape;5081;p69"/>
            <p:cNvCxnSpPr/>
            <p:nvPr/>
          </p:nvCxnSpPr>
          <p:spPr>
            <a:xfrm rot="10800000" flipH="1">
              <a:off x="756500" y="577975"/>
              <a:ext cx="1705500" cy="1049100"/>
            </a:xfrm>
            <a:prstGeom prst="bentConnector3">
              <a:avLst>
                <a:gd name="adj1" fmla="val 50000"/>
              </a:avLst>
            </a:prstGeom>
            <a:noFill/>
            <a:ln w="9525" cap="flat" cmpd="sng">
              <a:solidFill>
                <a:srgbClr val="BAC8D3"/>
              </a:solidFill>
              <a:prstDash val="solid"/>
              <a:round/>
              <a:headEnd type="none" w="med" len="med"/>
              <a:tailEnd type="none" w="med" len="med"/>
            </a:ln>
          </p:spPr>
        </p:cxnSp>
        <p:cxnSp>
          <p:nvCxnSpPr>
            <p:cNvPr id="5082" name="Google Shape;5082;p69"/>
            <p:cNvCxnSpPr/>
            <p:nvPr/>
          </p:nvCxnSpPr>
          <p:spPr>
            <a:xfrm>
              <a:off x="760067" y="1625791"/>
              <a:ext cx="1689000" cy="974100"/>
            </a:xfrm>
            <a:prstGeom prst="bentConnector3">
              <a:avLst>
                <a:gd name="adj1" fmla="val 50000"/>
              </a:avLst>
            </a:prstGeom>
            <a:noFill/>
            <a:ln w="9525" cap="flat" cmpd="sng">
              <a:solidFill>
                <a:srgbClr val="BAC8D3"/>
              </a:solidFill>
              <a:prstDash val="solid"/>
              <a:round/>
              <a:headEnd type="none" w="med" len="med"/>
              <a:tailEnd type="none" w="med" len="med"/>
            </a:ln>
          </p:spPr>
        </p:cxnSp>
        <p:sp>
          <p:nvSpPr>
            <p:cNvPr id="5083" name="Google Shape;5083;p69"/>
            <p:cNvSpPr/>
            <p:nvPr/>
          </p:nvSpPr>
          <p:spPr>
            <a:xfrm>
              <a:off x="548861" y="1338125"/>
              <a:ext cx="502050" cy="502875"/>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4" name="Google Shape;5084;p69"/>
            <p:cNvCxnSpPr/>
            <p:nvPr/>
          </p:nvCxnSpPr>
          <p:spPr>
            <a:xfrm>
              <a:off x="2725450" y="2609025"/>
              <a:ext cx="1416000" cy="1800"/>
            </a:xfrm>
            <a:prstGeom prst="bentConnector3">
              <a:avLst>
                <a:gd name="adj1" fmla="val 50000"/>
              </a:avLst>
            </a:prstGeom>
            <a:noFill/>
            <a:ln w="9525" cap="flat" cmpd="sng">
              <a:solidFill>
                <a:srgbClr val="869FB2"/>
              </a:solidFill>
              <a:prstDash val="solid"/>
              <a:round/>
              <a:headEnd type="none" w="med" len="med"/>
              <a:tailEnd type="none" w="med" len="med"/>
            </a:ln>
          </p:spPr>
        </p:cxnSp>
        <p:sp>
          <p:nvSpPr>
            <p:cNvPr id="5085" name="Google Shape;5085;p69"/>
            <p:cNvSpPr/>
            <p:nvPr/>
          </p:nvSpPr>
          <p:spPr>
            <a:xfrm>
              <a:off x="4095707" y="1083398"/>
              <a:ext cx="289400" cy="268650"/>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69"/>
            <p:cNvSpPr/>
            <p:nvPr/>
          </p:nvSpPr>
          <p:spPr>
            <a:xfrm>
              <a:off x="2421967" y="389676"/>
              <a:ext cx="383625" cy="371825"/>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69"/>
            <p:cNvSpPr/>
            <p:nvPr/>
          </p:nvSpPr>
          <p:spPr>
            <a:xfrm>
              <a:off x="4095707" y="426309"/>
              <a:ext cx="289400" cy="268850"/>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69"/>
            <p:cNvSpPr/>
            <p:nvPr/>
          </p:nvSpPr>
          <p:spPr>
            <a:xfrm>
              <a:off x="4102832" y="2474633"/>
              <a:ext cx="289400" cy="269425"/>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69"/>
            <p:cNvSpPr/>
            <p:nvPr/>
          </p:nvSpPr>
          <p:spPr>
            <a:xfrm>
              <a:off x="4095707" y="1772738"/>
              <a:ext cx="289400" cy="268825"/>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69"/>
            <p:cNvSpPr/>
            <p:nvPr/>
          </p:nvSpPr>
          <p:spPr>
            <a:xfrm>
              <a:off x="2422792" y="2408015"/>
              <a:ext cx="383650" cy="371825"/>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1" name="Google Shape;5091;p69"/>
          <p:cNvGrpSpPr/>
          <p:nvPr/>
        </p:nvGrpSpPr>
        <p:grpSpPr>
          <a:xfrm>
            <a:off x="757812" y="2607512"/>
            <a:ext cx="1412054" cy="633562"/>
            <a:chOff x="1187400" y="2529299"/>
            <a:chExt cx="6769193" cy="2241903"/>
          </a:xfrm>
        </p:grpSpPr>
        <p:sp>
          <p:nvSpPr>
            <p:cNvPr id="5092" name="Google Shape;5092;p69"/>
            <p:cNvSpPr/>
            <p:nvPr/>
          </p:nvSpPr>
          <p:spPr>
            <a:xfrm>
              <a:off x="3802943" y="2529299"/>
              <a:ext cx="1538100" cy="442500"/>
            </a:xfrm>
            <a:prstGeom prst="roundRect">
              <a:avLst>
                <a:gd name="adj" fmla="val 5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093" name="Google Shape;5093;p69"/>
            <p:cNvSpPr/>
            <p:nvPr/>
          </p:nvSpPr>
          <p:spPr>
            <a:xfrm>
              <a:off x="5573240" y="3429000"/>
              <a:ext cx="1538100" cy="442500"/>
            </a:xfrm>
            <a:prstGeom prst="roundRect">
              <a:avLst>
                <a:gd name="adj" fmla="val 50000"/>
              </a:avLst>
            </a:prstGeom>
            <a:solidFill>
              <a:srgbClr val="869F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5094" name="Google Shape;5094;p69"/>
            <p:cNvSpPr/>
            <p:nvPr/>
          </p:nvSpPr>
          <p:spPr>
            <a:xfrm>
              <a:off x="2032647" y="3429000"/>
              <a:ext cx="1538100" cy="442500"/>
            </a:xfrm>
            <a:prstGeom prst="roundRect">
              <a:avLst>
                <a:gd name="adj" fmla="val 50000"/>
              </a:avLst>
            </a:prstGeom>
            <a:solidFill>
              <a:srgbClr val="869F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5095" name="Google Shape;5095;p69"/>
            <p:cNvSpPr/>
            <p:nvPr/>
          </p:nvSpPr>
          <p:spPr>
            <a:xfrm>
              <a:off x="1187400"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5096" name="Google Shape;5096;p69"/>
            <p:cNvSpPr/>
            <p:nvPr/>
          </p:nvSpPr>
          <p:spPr>
            <a:xfrm>
              <a:off x="2877893"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5097" name="Google Shape;5097;p69"/>
            <p:cNvSpPr/>
            <p:nvPr/>
          </p:nvSpPr>
          <p:spPr>
            <a:xfrm>
              <a:off x="4728000"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5098" name="Google Shape;5098;p69"/>
            <p:cNvSpPr/>
            <p:nvPr/>
          </p:nvSpPr>
          <p:spPr>
            <a:xfrm>
              <a:off x="6418493"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cxnSp>
          <p:nvCxnSpPr>
            <p:cNvPr id="5099" name="Google Shape;5099;p69"/>
            <p:cNvCxnSpPr>
              <a:stCxn id="5092" idx="2"/>
              <a:endCxn id="5093" idx="0"/>
            </p:cNvCxnSpPr>
            <p:nvPr/>
          </p:nvCxnSpPr>
          <p:spPr>
            <a:xfrm rot="-5400000" flipH="1">
              <a:off x="5228543" y="2315249"/>
              <a:ext cx="457200" cy="17703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5100" name="Google Shape;5100;p69"/>
            <p:cNvCxnSpPr>
              <a:stCxn id="5094" idx="0"/>
              <a:endCxn id="5092" idx="2"/>
            </p:cNvCxnSpPr>
            <p:nvPr/>
          </p:nvCxnSpPr>
          <p:spPr>
            <a:xfrm rot="-5400000">
              <a:off x="3458247" y="2315250"/>
              <a:ext cx="457200" cy="17703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5101" name="Google Shape;5101;p69"/>
            <p:cNvCxnSpPr>
              <a:stCxn id="5094" idx="2"/>
              <a:endCxn id="5096" idx="0"/>
            </p:cNvCxnSpPr>
            <p:nvPr/>
          </p:nvCxnSpPr>
          <p:spPr>
            <a:xfrm rot="-5400000" flipH="1">
              <a:off x="2995647" y="3677550"/>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5102" name="Google Shape;5102;p69"/>
            <p:cNvCxnSpPr>
              <a:stCxn id="5095" idx="0"/>
              <a:endCxn id="5094" idx="2"/>
            </p:cNvCxnSpPr>
            <p:nvPr/>
          </p:nvCxnSpPr>
          <p:spPr>
            <a:xfrm rot="-5400000">
              <a:off x="2150400" y="3677551"/>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5103" name="Google Shape;5103;p69"/>
            <p:cNvCxnSpPr>
              <a:stCxn id="5093" idx="2"/>
              <a:endCxn id="5098" idx="0"/>
            </p:cNvCxnSpPr>
            <p:nvPr/>
          </p:nvCxnSpPr>
          <p:spPr>
            <a:xfrm rot="-5400000" flipH="1">
              <a:off x="6536390" y="3677400"/>
              <a:ext cx="457200" cy="8454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5104" name="Google Shape;5104;p69"/>
            <p:cNvCxnSpPr>
              <a:stCxn id="5097" idx="0"/>
              <a:endCxn id="5093" idx="2"/>
            </p:cNvCxnSpPr>
            <p:nvPr/>
          </p:nvCxnSpPr>
          <p:spPr>
            <a:xfrm rot="-5400000">
              <a:off x="5691000" y="3677551"/>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grpSp>
      <p:grpSp>
        <p:nvGrpSpPr>
          <p:cNvPr id="5105" name="Google Shape;5105;p69"/>
          <p:cNvGrpSpPr/>
          <p:nvPr/>
        </p:nvGrpSpPr>
        <p:grpSpPr>
          <a:xfrm>
            <a:off x="6844058" y="3100221"/>
            <a:ext cx="1579035" cy="540873"/>
            <a:chOff x="6895650" y="3126697"/>
            <a:chExt cx="1436662" cy="492105"/>
          </a:xfrm>
        </p:grpSpPr>
        <p:sp>
          <p:nvSpPr>
            <p:cNvPr id="5106" name="Google Shape;5106;p69"/>
            <p:cNvSpPr/>
            <p:nvPr/>
          </p:nvSpPr>
          <p:spPr>
            <a:xfrm>
              <a:off x="7151820" y="3406364"/>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5" y="1490"/>
                    <a:pt x="4793" y="838"/>
                    <a:pt x="4793" y="32"/>
                  </a:cubicBezTo>
                  <a:cubicBezTo>
                    <a:pt x="4793" y="23"/>
                    <a:pt x="4795" y="12"/>
                    <a:pt x="47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69"/>
            <p:cNvSpPr/>
            <p:nvPr/>
          </p:nvSpPr>
          <p:spPr>
            <a:xfrm>
              <a:off x="7664160" y="3406364"/>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7" y="1490"/>
                    <a:pt x="4793" y="838"/>
                    <a:pt x="4793" y="32"/>
                  </a:cubicBezTo>
                  <a:cubicBezTo>
                    <a:pt x="4793" y="23"/>
                    <a:pt x="4795" y="12"/>
                    <a:pt x="47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69"/>
            <p:cNvSpPr/>
            <p:nvPr/>
          </p:nvSpPr>
          <p:spPr>
            <a:xfrm>
              <a:off x="6895650" y="3127761"/>
              <a:ext cx="420489" cy="212471"/>
            </a:xfrm>
            <a:custGeom>
              <a:avLst/>
              <a:gdLst/>
              <a:ahLst/>
              <a:cxnLst/>
              <a:rect l="l" t="t" r="r" b="b"/>
              <a:pathLst>
                <a:path w="12652" h="6393" extrusionOk="0">
                  <a:moveTo>
                    <a:pt x="6326" y="0"/>
                  </a:moveTo>
                  <a:cubicBezTo>
                    <a:pt x="2832" y="0"/>
                    <a:pt x="1" y="2833"/>
                    <a:pt x="1" y="6326"/>
                  </a:cubicBezTo>
                  <a:lnTo>
                    <a:pt x="1" y="6393"/>
                  </a:lnTo>
                  <a:lnTo>
                    <a:pt x="4883" y="6393"/>
                  </a:lnTo>
                  <a:cubicBezTo>
                    <a:pt x="4883" y="6382"/>
                    <a:pt x="4882" y="6370"/>
                    <a:pt x="4882" y="6359"/>
                  </a:cubicBezTo>
                  <a:cubicBezTo>
                    <a:pt x="4882" y="5555"/>
                    <a:pt x="5534" y="4904"/>
                    <a:pt x="6337" y="4904"/>
                  </a:cubicBezTo>
                  <a:cubicBezTo>
                    <a:pt x="7141" y="4904"/>
                    <a:pt x="7793" y="5555"/>
                    <a:pt x="7793" y="6359"/>
                  </a:cubicBezTo>
                  <a:cubicBezTo>
                    <a:pt x="7793" y="6370"/>
                    <a:pt x="7791" y="6382"/>
                    <a:pt x="7791" y="6393"/>
                  </a:cubicBezTo>
                  <a:lnTo>
                    <a:pt x="12651" y="6393"/>
                  </a:lnTo>
                  <a:lnTo>
                    <a:pt x="12651" y="6326"/>
                  </a:lnTo>
                  <a:cubicBezTo>
                    <a:pt x="12651" y="2833"/>
                    <a:pt x="9820"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69"/>
            <p:cNvSpPr/>
            <p:nvPr/>
          </p:nvSpPr>
          <p:spPr>
            <a:xfrm>
              <a:off x="7399482" y="3126697"/>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69"/>
            <p:cNvSpPr/>
            <p:nvPr/>
          </p:nvSpPr>
          <p:spPr>
            <a:xfrm>
              <a:off x="7911823" y="3126697"/>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1" name="Google Shape;5111;p69"/>
            <p:cNvGrpSpPr/>
            <p:nvPr/>
          </p:nvGrpSpPr>
          <p:grpSpPr>
            <a:xfrm>
              <a:off x="6995957" y="3335810"/>
              <a:ext cx="1230393" cy="71754"/>
              <a:chOff x="6995957" y="3287964"/>
              <a:chExt cx="1230393" cy="71754"/>
            </a:xfrm>
          </p:grpSpPr>
          <p:sp>
            <p:nvSpPr>
              <p:cNvPr id="5112" name="Google Shape;5112;p69"/>
              <p:cNvSpPr/>
              <p:nvPr/>
            </p:nvSpPr>
            <p:spPr>
              <a:xfrm>
                <a:off x="8006733" y="3287964"/>
                <a:ext cx="219617" cy="71754"/>
              </a:xfrm>
              <a:custGeom>
                <a:avLst/>
                <a:gdLst/>
                <a:ahLst/>
                <a:cxnLst/>
                <a:rect l="l" t="t" r="r" b="b"/>
                <a:pathLst>
                  <a:path w="6608" h="2159" extrusionOk="0">
                    <a:moveTo>
                      <a:pt x="3501" y="647"/>
                    </a:moveTo>
                    <a:cubicBezTo>
                      <a:pt x="3723" y="647"/>
                      <a:pt x="3935" y="820"/>
                      <a:pt x="3936" y="1080"/>
                    </a:cubicBezTo>
                    <a:cubicBezTo>
                      <a:pt x="3936" y="1318"/>
                      <a:pt x="3743" y="1512"/>
                      <a:pt x="3504" y="1512"/>
                    </a:cubicBezTo>
                    <a:cubicBezTo>
                      <a:pt x="3118" y="1512"/>
                      <a:pt x="2924" y="1048"/>
                      <a:pt x="3198" y="775"/>
                    </a:cubicBezTo>
                    <a:cubicBezTo>
                      <a:pt x="3286" y="687"/>
                      <a:pt x="3395" y="647"/>
                      <a:pt x="3501" y="647"/>
                    </a:cubicBezTo>
                    <a:close/>
                    <a:moveTo>
                      <a:pt x="3504" y="0"/>
                    </a:moveTo>
                    <a:cubicBezTo>
                      <a:pt x="3051" y="0"/>
                      <a:pt x="2646" y="282"/>
                      <a:pt x="2490" y="708"/>
                    </a:cubicBezTo>
                    <a:lnTo>
                      <a:pt x="357" y="708"/>
                    </a:lnTo>
                    <a:cubicBezTo>
                      <a:pt x="160" y="708"/>
                      <a:pt x="0" y="868"/>
                      <a:pt x="0" y="1065"/>
                    </a:cubicBezTo>
                    <a:lnTo>
                      <a:pt x="0" y="1129"/>
                    </a:lnTo>
                    <a:cubicBezTo>
                      <a:pt x="0" y="1326"/>
                      <a:pt x="160" y="1486"/>
                      <a:pt x="357" y="1486"/>
                    </a:cubicBezTo>
                    <a:lnTo>
                      <a:pt x="2502" y="1486"/>
                    </a:lnTo>
                    <a:cubicBezTo>
                      <a:pt x="2668" y="1893"/>
                      <a:pt x="3064" y="2159"/>
                      <a:pt x="3502" y="2159"/>
                    </a:cubicBezTo>
                    <a:cubicBezTo>
                      <a:pt x="3943" y="2159"/>
                      <a:pt x="4338" y="1893"/>
                      <a:pt x="4503" y="1486"/>
                    </a:cubicBezTo>
                    <a:lnTo>
                      <a:pt x="6271" y="1486"/>
                    </a:lnTo>
                    <a:cubicBezTo>
                      <a:pt x="6457" y="1486"/>
                      <a:pt x="6607" y="1336"/>
                      <a:pt x="6607" y="1150"/>
                    </a:cubicBezTo>
                    <a:lnTo>
                      <a:pt x="6607" y="1044"/>
                    </a:lnTo>
                    <a:cubicBezTo>
                      <a:pt x="6607" y="859"/>
                      <a:pt x="6457" y="710"/>
                      <a:pt x="6271" y="708"/>
                    </a:cubicBezTo>
                    <a:lnTo>
                      <a:pt x="4518" y="708"/>
                    </a:lnTo>
                    <a:cubicBezTo>
                      <a:pt x="4362" y="282"/>
                      <a:pt x="3957" y="0"/>
                      <a:pt x="350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69"/>
              <p:cNvSpPr/>
              <p:nvPr/>
            </p:nvSpPr>
            <p:spPr>
              <a:xfrm>
                <a:off x="7756540" y="3287964"/>
                <a:ext cx="219617" cy="71754"/>
              </a:xfrm>
              <a:custGeom>
                <a:avLst/>
                <a:gdLst/>
                <a:ahLst/>
                <a:cxnLst/>
                <a:rect l="l" t="t" r="r" b="b"/>
                <a:pathLst>
                  <a:path w="6608" h="2159" extrusionOk="0">
                    <a:moveTo>
                      <a:pt x="3500" y="647"/>
                    </a:moveTo>
                    <a:cubicBezTo>
                      <a:pt x="3722" y="647"/>
                      <a:pt x="3935" y="820"/>
                      <a:pt x="3935" y="1080"/>
                    </a:cubicBezTo>
                    <a:cubicBezTo>
                      <a:pt x="3935" y="1318"/>
                      <a:pt x="3741" y="1512"/>
                      <a:pt x="3503" y="1512"/>
                    </a:cubicBezTo>
                    <a:cubicBezTo>
                      <a:pt x="3117" y="1512"/>
                      <a:pt x="2925" y="1048"/>
                      <a:pt x="3197" y="775"/>
                    </a:cubicBezTo>
                    <a:cubicBezTo>
                      <a:pt x="3285" y="687"/>
                      <a:pt x="3393" y="647"/>
                      <a:pt x="3500" y="647"/>
                    </a:cubicBezTo>
                    <a:close/>
                    <a:moveTo>
                      <a:pt x="3503" y="0"/>
                    </a:moveTo>
                    <a:cubicBezTo>
                      <a:pt x="3049" y="0"/>
                      <a:pt x="2644" y="282"/>
                      <a:pt x="2489" y="708"/>
                    </a:cubicBezTo>
                    <a:lnTo>
                      <a:pt x="358" y="708"/>
                    </a:lnTo>
                    <a:cubicBezTo>
                      <a:pt x="159" y="708"/>
                      <a:pt x="0" y="868"/>
                      <a:pt x="0" y="1065"/>
                    </a:cubicBezTo>
                    <a:lnTo>
                      <a:pt x="0" y="1129"/>
                    </a:lnTo>
                    <a:cubicBezTo>
                      <a:pt x="0" y="1326"/>
                      <a:pt x="159" y="1486"/>
                      <a:pt x="358" y="1486"/>
                    </a:cubicBezTo>
                    <a:lnTo>
                      <a:pt x="2502" y="1486"/>
                    </a:lnTo>
                    <a:cubicBezTo>
                      <a:pt x="2668" y="1893"/>
                      <a:pt x="3064" y="2159"/>
                      <a:pt x="3503" y="2159"/>
                    </a:cubicBezTo>
                    <a:cubicBezTo>
                      <a:pt x="3941" y="2159"/>
                      <a:pt x="4338" y="1893"/>
                      <a:pt x="4503" y="1486"/>
                    </a:cubicBezTo>
                    <a:lnTo>
                      <a:pt x="6271" y="1486"/>
                    </a:lnTo>
                    <a:cubicBezTo>
                      <a:pt x="6457" y="1486"/>
                      <a:pt x="6608" y="1336"/>
                      <a:pt x="6608" y="1150"/>
                    </a:cubicBezTo>
                    <a:lnTo>
                      <a:pt x="6608" y="1044"/>
                    </a:lnTo>
                    <a:cubicBezTo>
                      <a:pt x="6606" y="859"/>
                      <a:pt x="6455" y="708"/>
                      <a:pt x="6270" y="708"/>
                    </a:cubicBezTo>
                    <a:lnTo>
                      <a:pt x="4516" y="708"/>
                    </a:lnTo>
                    <a:cubicBezTo>
                      <a:pt x="4361" y="282"/>
                      <a:pt x="3956" y="0"/>
                      <a:pt x="350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69"/>
              <p:cNvSpPr/>
              <p:nvPr/>
            </p:nvSpPr>
            <p:spPr>
              <a:xfrm>
                <a:off x="7496443" y="3287964"/>
                <a:ext cx="219617" cy="71754"/>
              </a:xfrm>
              <a:custGeom>
                <a:avLst/>
                <a:gdLst/>
                <a:ahLst/>
                <a:cxnLst/>
                <a:rect l="l" t="t" r="r" b="b"/>
                <a:pathLst>
                  <a:path w="6608" h="2159" extrusionOk="0">
                    <a:moveTo>
                      <a:pt x="3500" y="647"/>
                    </a:moveTo>
                    <a:cubicBezTo>
                      <a:pt x="3722" y="647"/>
                      <a:pt x="3935" y="820"/>
                      <a:pt x="3935" y="1080"/>
                    </a:cubicBezTo>
                    <a:cubicBezTo>
                      <a:pt x="3935" y="1318"/>
                      <a:pt x="3743" y="1512"/>
                      <a:pt x="3504" y="1512"/>
                    </a:cubicBezTo>
                    <a:cubicBezTo>
                      <a:pt x="3119" y="1512"/>
                      <a:pt x="2925" y="1048"/>
                      <a:pt x="3197" y="775"/>
                    </a:cubicBezTo>
                    <a:cubicBezTo>
                      <a:pt x="3285" y="687"/>
                      <a:pt x="3394" y="647"/>
                      <a:pt x="3500" y="647"/>
                    </a:cubicBezTo>
                    <a:close/>
                    <a:moveTo>
                      <a:pt x="3504" y="0"/>
                    </a:moveTo>
                    <a:cubicBezTo>
                      <a:pt x="3050" y="0"/>
                      <a:pt x="2646" y="282"/>
                      <a:pt x="2491" y="708"/>
                    </a:cubicBezTo>
                    <a:lnTo>
                      <a:pt x="358" y="708"/>
                    </a:lnTo>
                    <a:cubicBezTo>
                      <a:pt x="159" y="708"/>
                      <a:pt x="1" y="868"/>
                      <a:pt x="1" y="1065"/>
                    </a:cubicBezTo>
                    <a:lnTo>
                      <a:pt x="1" y="1129"/>
                    </a:lnTo>
                    <a:cubicBezTo>
                      <a:pt x="1" y="1326"/>
                      <a:pt x="159" y="1486"/>
                      <a:pt x="358" y="1486"/>
                    </a:cubicBezTo>
                    <a:lnTo>
                      <a:pt x="2502" y="1486"/>
                    </a:lnTo>
                    <a:cubicBezTo>
                      <a:pt x="2669" y="1893"/>
                      <a:pt x="3064" y="2159"/>
                      <a:pt x="3503" y="2159"/>
                    </a:cubicBezTo>
                    <a:cubicBezTo>
                      <a:pt x="3943" y="2159"/>
                      <a:pt x="4339" y="1893"/>
                      <a:pt x="4504" y="1486"/>
                    </a:cubicBezTo>
                    <a:lnTo>
                      <a:pt x="6272" y="1486"/>
                    </a:lnTo>
                    <a:cubicBezTo>
                      <a:pt x="6457" y="1486"/>
                      <a:pt x="6608" y="1336"/>
                      <a:pt x="6608" y="1150"/>
                    </a:cubicBezTo>
                    <a:lnTo>
                      <a:pt x="6608" y="1044"/>
                    </a:lnTo>
                    <a:cubicBezTo>
                      <a:pt x="6608" y="859"/>
                      <a:pt x="6457" y="710"/>
                      <a:pt x="6272" y="708"/>
                    </a:cubicBezTo>
                    <a:lnTo>
                      <a:pt x="4518" y="708"/>
                    </a:lnTo>
                    <a:cubicBezTo>
                      <a:pt x="4361" y="282"/>
                      <a:pt x="3958" y="0"/>
                      <a:pt x="350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69"/>
              <p:cNvSpPr/>
              <p:nvPr/>
            </p:nvSpPr>
            <p:spPr>
              <a:xfrm>
                <a:off x="7243757" y="3287964"/>
                <a:ext cx="219617" cy="71754"/>
              </a:xfrm>
              <a:custGeom>
                <a:avLst/>
                <a:gdLst/>
                <a:ahLst/>
                <a:cxnLst/>
                <a:rect l="l" t="t" r="r" b="b"/>
                <a:pathLst>
                  <a:path w="6608" h="2159" extrusionOk="0">
                    <a:moveTo>
                      <a:pt x="3500" y="647"/>
                    </a:moveTo>
                    <a:cubicBezTo>
                      <a:pt x="3722" y="647"/>
                      <a:pt x="3935" y="820"/>
                      <a:pt x="3935" y="1080"/>
                    </a:cubicBezTo>
                    <a:cubicBezTo>
                      <a:pt x="3935" y="1318"/>
                      <a:pt x="3743" y="1512"/>
                      <a:pt x="3503" y="1512"/>
                    </a:cubicBezTo>
                    <a:cubicBezTo>
                      <a:pt x="3118" y="1512"/>
                      <a:pt x="2925" y="1048"/>
                      <a:pt x="3197" y="775"/>
                    </a:cubicBezTo>
                    <a:cubicBezTo>
                      <a:pt x="3285" y="687"/>
                      <a:pt x="3394" y="647"/>
                      <a:pt x="3500" y="647"/>
                    </a:cubicBezTo>
                    <a:close/>
                    <a:moveTo>
                      <a:pt x="3503" y="0"/>
                    </a:moveTo>
                    <a:cubicBezTo>
                      <a:pt x="3050" y="0"/>
                      <a:pt x="2644" y="282"/>
                      <a:pt x="2489" y="708"/>
                    </a:cubicBezTo>
                    <a:lnTo>
                      <a:pt x="358" y="708"/>
                    </a:lnTo>
                    <a:cubicBezTo>
                      <a:pt x="159" y="708"/>
                      <a:pt x="1" y="868"/>
                      <a:pt x="1" y="1065"/>
                    </a:cubicBezTo>
                    <a:lnTo>
                      <a:pt x="1" y="1129"/>
                    </a:lnTo>
                    <a:cubicBezTo>
                      <a:pt x="1" y="1326"/>
                      <a:pt x="159" y="1486"/>
                      <a:pt x="358" y="1486"/>
                    </a:cubicBezTo>
                    <a:lnTo>
                      <a:pt x="2502" y="1486"/>
                    </a:lnTo>
                    <a:cubicBezTo>
                      <a:pt x="2668" y="1893"/>
                      <a:pt x="3064" y="2159"/>
                      <a:pt x="3503" y="2159"/>
                    </a:cubicBezTo>
                    <a:cubicBezTo>
                      <a:pt x="3943" y="2159"/>
                      <a:pt x="4339" y="1893"/>
                      <a:pt x="4504" y="1486"/>
                    </a:cubicBezTo>
                    <a:lnTo>
                      <a:pt x="6271" y="1486"/>
                    </a:lnTo>
                    <a:cubicBezTo>
                      <a:pt x="6457" y="1486"/>
                      <a:pt x="6608" y="1336"/>
                      <a:pt x="6608" y="1150"/>
                    </a:cubicBezTo>
                    <a:lnTo>
                      <a:pt x="6608" y="1044"/>
                    </a:lnTo>
                    <a:cubicBezTo>
                      <a:pt x="6608" y="859"/>
                      <a:pt x="6457" y="710"/>
                      <a:pt x="6271" y="708"/>
                    </a:cubicBezTo>
                    <a:lnTo>
                      <a:pt x="4516" y="708"/>
                    </a:lnTo>
                    <a:cubicBezTo>
                      <a:pt x="4361" y="282"/>
                      <a:pt x="3956" y="0"/>
                      <a:pt x="350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69"/>
              <p:cNvSpPr/>
              <p:nvPr/>
            </p:nvSpPr>
            <p:spPr>
              <a:xfrm>
                <a:off x="6995957" y="3287964"/>
                <a:ext cx="219617" cy="71754"/>
              </a:xfrm>
              <a:custGeom>
                <a:avLst/>
                <a:gdLst/>
                <a:ahLst/>
                <a:cxnLst/>
                <a:rect l="l" t="t" r="r" b="b"/>
                <a:pathLst>
                  <a:path w="6608" h="2159" extrusionOk="0">
                    <a:moveTo>
                      <a:pt x="3502" y="647"/>
                    </a:moveTo>
                    <a:cubicBezTo>
                      <a:pt x="3724" y="647"/>
                      <a:pt x="3937" y="820"/>
                      <a:pt x="3937" y="1080"/>
                    </a:cubicBezTo>
                    <a:cubicBezTo>
                      <a:pt x="3937" y="1318"/>
                      <a:pt x="3743" y="1512"/>
                      <a:pt x="3505" y="1512"/>
                    </a:cubicBezTo>
                    <a:cubicBezTo>
                      <a:pt x="3119" y="1512"/>
                      <a:pt x="2926" y="1048"/>
                      <a:pt x="3199" y="775"/>
                    </a:cubicBezTo>
                    <a:cubicBezTo>
                      <a:pt x="3287" y="687"/>
                      <a:pt x="3395" y="647"/>
                      <a:pt x="3502" y="647"/>
                    </a:cubicBezTo>
                    <a:close/>
                    <a:moveTo>
                      <a:pt x="3505" y="0"/>
                    </a:moveTo>
                    <a:cubicBezTo>
                      <a:pt x="3051" y="0"/>
                      <a:pt x="2646" y="282"/>
                      <a:pt x="2491" y="708"/>
                    </a:cubicBezTo>
                    <a:lnTo>
                      <a:pt x="358" y="708"/>
                    </a:lnTo>
                    <a:cubicBezTo>
                      <a:pt x="161" y="708"/>
                      <a:pt x="1" y="868"/>
                      <a:pt x="1" y="1065"/>
                    </a:cubicBezTo>
                    <a:lnTo>
                      <a:pt x="1" y="1129"/>
                    </a:lnTo>
                    <a:cubicBezTo>
                      <a:pt x="1" y="1326"/>
                      <a:pt x="161" y="1486"/>
                      <a:pt x="358" y="1486"/>
                    </a:cubicBezTo>
                    <a:lnTo>
                      <a:pt x="2504" y="1486"/>
                    </a:lnTo>
                    <a:cubicBezTo>
                      <a:pt x="2669" y="1893"/>
                      <a:pt x="3064" y="2159"/>
                      <a:pt x="3505" y="2159"/>
                    </a:cubicBezTo>
                    <a:cubicBezTo>
                      <a:pt x="3943" y="2159"/>
                      <a:pt x="4339" y="1893"/>
                      <a:pt x="4505" y="1486"/>
                    </a:cubicBezTo>
                    <a:lnTo>
                      <a:pt x="6272" y="1486"/>
                    </a:lnTo>
                    <a:cubicBezTo>
                      <a:pt x="6457" y="1486"/>
                      <a:pt x="6608" y="1336"/>
                      <a:pt x="6608" y="1150"/>
                    </a:cubicBezTo>
                    <a:lnTo>
                      <a:pt x="6608" y="1044"/>
                    </a:lnTo>
                    <a:cubicBezTo>
                      <a:pt x="6608" y="859"/>
                      <a:pt x="6457" y="710"/>
                      <a:pt x="6272" y="708"/>
                    </a:cubicBezTo>
                    <a:lnTo>
                      <a:pt x="4518" y="708"/>
                    </a:lnTo>
                    <a:cubicBezTo>
                      <a:pt x="4363" y="282"/>
                      <a:pt x="3958" y="0"/>
                      <a:pt x="3505"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17" name="Google Shape;5117;p69"/>
          <p:cNvGrpSpPr/>
          <p:nvPr/>
        </p:nvGrpSpPr>
        <p:grpSpPr>
          <a:xfrm>
            <a:off x="6842640" y="3736984"/>
            <a:ext cx="1581862" cy="650625"/>
            <a:chOff x="6777990" y="3710194"/>
            <a:chExt cx="1646915" cy="677382"/>
          </a:xfrm>
        </p:grpSpPr>
        <p:grpSp>
          <p:nvGrpSpPr>
            <p:cNvPr id="5118" name="Google Shape;5118;p69"/>
            <p:cNvGrpSpPr/>
            <p:nvPr/>
          </p:nvGrpSpPr>
          <p:grpSpPr>
            <a:xfrm>
              <a:off x="6777990" y="3874492"/>
              <a:ext cx="411129" cy="513083"/>
              <a:chOff x="6777990" y="3874492"/>
              <a:chExt cx="411129" cy="513083"/>
            </a:xfrm>
          </p:grpSpPr>
          <p:cxnSp>
            <p:nvCxnSpPr>
              <p:cNvPr id="5119" name="Google Shape;5119;p69"/>
              <p:cNvCxnSpPr/>
              <p:nvPr/>
            </p:nvCxnSpPr>
            <p:spPr>
              <a:xfrm>
                <a:off x="6977019" y="4216875"/>
                <a:ext cx="0" cy="170700"/>
              </a:xfrm>
              <a:prstGeom prst="straightConnector1">
                <a:avLst/>
              </a:prstGeom>
              <a:noFill/>
              <a:ln w="19050" cap="flat" cmpd="sng">
                <a:solidFill>
                  <a:srgbClr val="A5B7C6"/>
                </a:solidFill>
                <a:prstDash val="solid"/>
                <a:round/>
                <a:headEnd type="none" w="med" len="med"/>
                <a:tailEnd type="diamond" w="med" len="med"/>
              </a:ln>
            </p:spPr>
          </p:cxnSp>
          <p:sp>
            <p:nvSpPr>
              <p:cNvPr id="5120" name="Google Shape;5120;p69"/>
              <p:cNvSpPr/>
              <p:nvPr/>
            </p:nvSpPr>
            <p:spPr>
              <a:xfrm>
                <a:off x="6777990"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1" name="Google Shape;5121;p69"/>
            <p:cNvGrpSpPr/>
            <p:nvPr/>
          </p:nvGrpSpPr>
          <p:grpSpPr>
            <a:xfrm>
              <a:off x="7188425" y="3710194"/>
              <a:ext cx="411123" cy="520535"/>
              <a:chOff x="7188425" y="3710194"/>
              <a:chExt cx="411123" cy="520535"/>
            </a:xfrm>
          </p:grpSpPr>
          <p:cxnSp>
            <p:nvCxnSpPr>
              <p:cNvPr id="5122" name="Google Shape;5122;p69"/>
              <p:cNvCxnSpPr/>
              <p:nvPr/>
            </p:nvCxnSpPr>
            <p:spPr>
              <a:xfrm rot="10800000">
                <a:off x="7393988" y="3710194"/>
                <a:ext cx="0" cy="170700"/>
              </a:xfrm>
              <a:prstGeom prst="straightConnector1">
                <a:avLst/>
              </a:prstGeom>
              <a:noFill/>
              <a:ln w="19050" cap="flat" cmpd="sng">
                <a:solidFill>
                  <a:srgbClr val="A5B7C6"/>
                </a:solidFill>
                <a:prstDash val="solid"/>
                <a:round/>
                <a:headEnd type="none" w="med" len="med"/>
                <a:tailEnd type="diamond" w="med" len="med"/>
              </a:ln>
            </p:spPr>
          </p:cxnSp>
          <p:sp>
            <p:nvSpPr>
              <p:cNvPr id="5123" name="Google Shape;5123;p69"/>
              <p:cNvSpPr/>
              <p:nvPr/>
            </p:nvSpPr>
            <p:spPr>
              <a:xfrm>
                <a:off x="7188425" y="3874492"/>
                <a:ext cx="411123" cy="356237"/>
              </a:xfrm>
              <a:custGeom>
                <a:avLst/>
                <a:gdLst/>
                <a:ahLst/>
                <a:cxnLst/>
                <a:rect l="l" t="t" r="r" b="b"/>
                <a:pathLst>
                  <a:path w="69271" h="60023" extrusionOk="0">
                    <a:moveTo>
                      <a:pt x="17274" y="0"/>
                    </a:moveTo>
                    <a:lnTo>
                      <a:pt x="0" y="30011"/>
                    </a:lnTo>
                    <a:lnTo>
                      <a:pt x="17274"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4" name="Google Shape;5124;p69"/>
            <p:cNvGrpSpPr/>
            <p:nvPr/>
          </p:nvGrpSpPr>
          <p:grpSpPr>
            <a:xfrm>
              <a:off x="7603341" y="3874492"/>
              <a:ext cx="411474" cy="513083"/>
              <a:chOff x="7603341" y="3874492"/>
              <a:chExt cx="411474" cy="513083"/>
            </a:xfrm>
          </p:grpSpPr>
          <p:cxnSp>
            <p:nvCxnSpPr>
              <p:cNvPr id="5125" name="Google Shape;5125;p69"/>
              <p:cNvCxnSpPr/>
              <p:nvPr/>
            </p:nvCxnSpPr>
            <p:spPr>
              <a:xfrm>
                <a:off x="7809095" y="4216875"/>
                <a:ext cx="0" cy="170700"/>
              </a:xfrm>
              <a:prstGeom prst="straightConnector1">
                <a:avLst/>
              </a:prstGeom>
              <a:noFill/>
              <a:ln w="19050" cap="flat" cmpd="sng">
                <a:solidFill>
                  <a:srgbClr val="A5B7C6"/>
                </a:solidFill>
                <a:prstDash val="solid"/>
                <a:round/>
                <a:headEnd type="none" w="med" len="med"/>
                <a:tailEnd type="diamond" w="med" len="med"/>
              </a:ln>
            </p:spPr>
          </p:cxnSp>
          <p:sp>
            <p:nvSpPr>
              <p:cNvPr id="5126" name="Google Shape;5126;p69"/>
              <p:cNvSpPr/>
              <p:nvPr/>
            </p:nvSpPr>
            <p:spPr>
              <a:xfrm>
                <a:off x="7603341" y="3874492"/>
                <a:ext cx="411474" cy="356237"/>
              </a:xfrm>
              <a:custGeom>
                <a:avLst/>
                <a:gdLst/>
                <a:ahLst/>
                <a:cxnLst/>
                <a:rect l="l" t="t" r="r" b="b"/>
                <a:pathLst>
                  <a:path w="69330" h="60023" extrusionOk="0">
                    <a:moveTo>
                      <a:pt x="17333" y="0"/>
                    </a:moveTo>
                    <a:lnTo>
                      <a:pt x="1" y="30011"/>
                    </a:lnTo>
                    <a:lnTo>
                      <a:pt x="17333" y="60023"/>
                    </a:lnTo>
                    <a:lnTo>
                      <a:pt x="51998" y="60023"/>
                    </a:lnTo>
                    <a:lnTo>
                      <a:pt x="69330" y="30011"/>
                    </a:lnTo>
                    <a:lnTo>
                      <a:pt x="51998"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7" name="Google Shape;5127;p69"/>
            <p:cNvGrpSpPr/>
            <p:nvPr/>
          </p:nvGrpSpPr>
          <p:grpSpPr>
            <a:xfrm>
              <a:off x="8013776" y="3722847"/>
              <a:ext cx="411129" cy="507881"/>
              <a:chOff x="8013776" y="3722847"/>
              <a:chExt cx="411129" cy="507881"/>
            </a:xfrm>
          </p:grpSpPr>
          <p:cxnSp>
            <p:nvCxnSpPr>
              <p:cNvPr id="5128" name="Google Shape;5128;p69"/>
              <p:cNvCxnSpPr/>
              <p:nvPr/>
            </p:nvCxnSpPr>
            <p:spPr>
              <a:xfrm rot="10800000">
                <a:off x="8219339" y="3722847"/>
                <a:ext cx="0" cy="169800"/>
              </a:xfrm>
              <a:prstGeom prst="straightConnector1">
                <a:avLst/>
              </a:prstGeom>
              <a:noFill/>
              <a:ln w="19050" cap="flat" cmpd="sng">
                <a:solidFill>
                  <a:srgbClr val="A5B7C6"/>
                </a:solidFill>
                <a:prstDash val="solid"/>
                <a:round/>
                <a:headEnd type="none" w="med" len="med"/>
                <a:tailEnd type="diamond" w="med" len="med"/>
              </a:ln>
            </p:spPr>
          </p:cxnSp>
          <p:sp>
            <p:nvSpPr>
              <p:cNvPr id="5129" name="Google Shape;5129;p69"/>
              <p:cNvSpPr/>
              <p:nvPr/>
            </p:nvSpPr>
            <p:spPr>
              <a:xfrm>
                <a:off x="8013776"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30" name="Google Shape;5130;p69"/>
          <p:cNvGrpSpPr/>
          <p:nvPr/>
        </p:nvGrpSpPr>
        <p:grpSpPr>
          <a:xfrm>
            <a:off x="5262155" y="2909824"/>
            <a:ext cx="1421889" cy="1020603"/>
            <a:chOff x="5190863" y="2824811"/>
            <a:chExt cx="1544860" cy="1108869"/>
          </a:xfrm>
        </p:grpSpPr>
        <p:grpSp>
          <p:nvGrpSpPr>
            <p:cNvPr id="5131" name="Google Shape;5131;p69"/>
            <p:cNvGrpSpPr/>
            <p:nvPr/>
          </p:nvGrpSpPr>
          <p:grpSpPr>
            <a:xfrm>
              <a:off x="5938695" y="3176919"/>
              <a:ext cx="685761" cy="404739"/>
              <a:chOff x="5938695" y="3176919"/>
              <a:chExt cx="685761" cy="404739"/>
            </a:xfrm>
          </p:grpSpPr>
          <p:grpSp>
            <p:nvGrpSpPr>
              <p:cNvPr id="5132" name="Google Shape;5132;p69"/>
              <p:cNvGrpSpPr/>
              <p:nvPr/>
            </p:nvGrpSpPr>
            <p:grpSpPr>
              <a:xfrm>
                <a:off x="5938695" y="3176919"/>
                <a:ext cx="685761" cy="404739"/>
                <a:chOff x="5938695" y="3176919"/>
                <a:chExt cx="685761" cy="404739"/>
              </a:xfrm>
            </p:grpSpPr>
            <p:sp>
              <p:nvSpPr>
                <p:cNvPr id="5133" name="Google Shape;5133;p69"/>
                <p:cNvSpPr/>
                <p:nvPr/>
              </p:nvSpPr>
              <p:spPr>
                <a:xfrm>
                  <a:off x="5938695" y="3176919"/>
                  <a:ext cx="404679" cy="404739"/>
                </a:xfrm>
                <a:custGeom>
                  <a:avLst/>
                  <a:gdLst/>
                  <a:ahLst/>
                  <a:cxnLst/>
                  <a:rect l="l" t="t" r="r" b="b"/>
                  <a:pathLst>
                    <a:path w="9649" h="9651" extrusionOk="0">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69"/>
                <p:cNvSpPr/>
                <p:nvPr/>
              </p:nvSpPr>
              <p:spPr>
                <a:xfrm>
                  <a:off x="6256893" y="3285705"/>
                  <a:ext cx="367562" cy="187754"/>
                </a:xfrm>
                <a:custGeom>
                  <a:avLst/>
                  <a:gdLst/>
                  <a:ahLst/>
                  <a:cxnLst/>
                  <a:rect l="l" t="t" r="r" b="b"/>
                  <a:pathLst>
                    <a:path w="8764" h="4477" extrusionOk="0">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5" name="Google Shape;5135;p69"/>
              <p:cNvSpPr/>
              <p:nvPr/>
            </p:nvSpPr>
            <p:spPr>
              <a:xfrm>
                <a:off x="6044300" y="3282475"/>
                <a:ext cx="191959" cy="191990"/>
              </a:xfrm>
              <a:custGeom>
                <a:avLst/>
                <a:gdLst/>
                <a:ahLst/>
                <a:cxnLst/>
                <a:rect l="l" t="t" r="r" b="b"/>
                <a:pathLst>
                  <a:path w="4577" h="4578" extrusionOk="0">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6" name="Google Shape;5136;p69"/>
            <p:cNvGrpSpPr/>
            <p:nvPr/>
          </p:nvGrpSpPr>
          <p:grpSpPr>
            <a:xfrm>
              <a:off x="5305233" y="3176835"/>
              <a:ext cx="685971" cy="404655"/>
              <a:chOff x="5305233" y="3176835"/>
              <a:chExt cx="685971" cy="404655"/>
            </a:xfrm>
          </p:grpSpPr>
          <p:grpSp>
            <p:nvGrpSpPr>
              <p:cNvPr id="5137" name="Google Shape;5137;p69"/>
              <p:cNvGrpSpPr/>
              <p:nvPr/>
            </p:nvGrpSpPr>
            <p:grpSpPr>
              <a:xfrm>
                <a:off x="5305233" y="3176835"/>
                <a:ext cx="685971" cy="404655"/>
                <a:chOff x="5305233" y="3176835"/>
                <a:chExt cx="685971" cy="404655"/>
              </a:xfrm>
            </p:grpSpPr>
            <p:sp>
              <p:nvSpPr>
                <p:cNvPr id="5138" name="Google Shape;5138;p69"/>
                <p:cNvSpPr/>
                <p:nvPr/>
              </p:nvSpPr>
              <p:spPr>
                <a:xfrm>
                  <a:off x="5586650" y="3176835"/>
                  <a:ext cx="404553" cy="404655"/>
                </a:xfrm>
                <a:custGeom>
                  <a:avLst/>
                  <a:gdLst/>
                  <a:ahLst/>
                  <a:cxnLst/>
                  <a:rect l="l" t="t" r="r" b="b"/>
                  <a:pathLst>
                    <a:path w="9646" h="9649" extrusionOk="0">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69"/>
                <p:cNvSpPr/>
                <p:nvPr/>
              </p:nvSpPr>
              <p:spPr>
                <a:xfrm>
                  <a:off x="5305233" y="3285914"/>
                  <a:ext cx="367352" cy="187796"/>
                </a:xfrm>
                <a:custGeom>
                  <a:avLst/>
                  <a:gdLst/>
                  <a:ahLst/>
                  <a:cxnLst/>
                  <a:rect l="l" t="t" r="r" b="b"/>
                  <a:pathLst>
                    <a:path w="8759" h="4478" extrusionOk="0">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0" name="Google Shape;5140;p69"/>
              <p:cNvSpPr/>
              <p:nvPr/>
            </p:nvSpPr>
            <p:spPr>
              <a:xfrm>
                <a:off x="5694436" y="3282475"/>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1" name="Google Shape;5141;p69"/>
            <p:cNvSpPr/>
            <p:nvPr/>
          </p:nvSpPr>
          <p:spPr>
            <a:xfrm>
              <a:off x="6103938" y="3114683"/>
              <a:ext cx="40933" cy="7549"/>
            </a:xfrm>
            <a:custGeom>
              <a:avLst/>
              <a:gdLst/>
              <a:ahLst/>
              <a:cxnLst/>
              <a:rect l="l" t="t" r="r" b="b"/>
              <a:pathLst>
                <a:path w="976" h="180" extrusionOk="0">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2" name="Google Shape;5142;p69"/>
            <p:cNvGrpSpPr/>
            <p:nvPr/>
          </p:nvGrpSpPr>
          <p:grpSpPr>
            <a:xfrm>
              <a:off x="5657361" y="2824811"/>
              <a:ext cx="1078361" cy="404655"/>
              <a:chOff x="5657361" y="2824811"/>
              <a:chExt cx="1078361" cy="404655"/>
            </a:xfrm>
          </p:grpSpPr>
          <p:grpSp>
            <p:nvGrpSpPr>
              <p:cNvPr id="5143" name="Google Shape;5143;p69"/>
              <p:cNvGrpSpPr/>
              <p:nvPr/>
            </p:nvGrpSpPr>
            <p:grpSpPr>
              <a:xfrm>
                <a:off x="5657361" y="2824811"/>
                <a:ext cx="1078361" cy="404655"/>
                <a:chOff x="5657361" y="2824811"/>
                <a:chExt cx="1078361" cy="404655"/>
              </a:xfrm>
            </p:grpSpPr>
            <p:grpSp>
              <p:nvGrpSpPr>
                <p:cNvPr id="5144" name="Google Shape;5144;p69"/>
                <p:cNvGrpSpPr/>
                <p:nvPr/>
              </p:nvGrpSpPr>
              <p:grpSpPr>
                <a:xfrm>
                  <a:off x="5938485" y="2824811"/>
                  <a:ext cx="797237" cy="404655"/>
                  <a:chOff x="5938485" y="2824811"/>
                  <a:chExt cx="797237" cy="404655"/>
                </a:xfrm>
              </p:grpSpPr>
              <p:sp>
                <p:nvSpPr>
                  <p:cNvPr id="5145" name="Google Shape;5145;p69"/>
                  <p:cNvSpPr/>
                  <p:nvPr/>
                </p:nvSpPr>
                <p:spPr>
                  <a:xfrm>
                    <a:off x="6137952" y="2824811"/>
                    <a:ext cx="597771" cy="301698"/>
                  </a:xfrm>
                  <a:custGeom>
                    <a:avLst/>
                    <a:gdLst/>
                    <a:ahLst/>
                    <a:cxnLst/>
                    <a:rect l="l" t="t" r="r" b="b"/>
                    <a:pathLst>
                      <a:path w="14253" h="7194" extrusionOk="0">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69"/>
                  <p:cNvSpPr/>
                  <p:nvPr/>
                </p:nvSpPr>
                <p:spPr>
                  <a:xfrm>
                    <a:off x="5938485" y="2824811"/>
                    <a:ext cx="202151" cy="404655"/>
                  </a:xfrm>
                  <a:custGeom>
                    <a:avLst/>
                    <a:gdLst/>
                    <a:ahLst/>
                    <a:cxnLst/>
                    <a:rect l="l" t="t" r="r" b="b"/>
                    <a:pathLst>
                      <a:path w="4820" h="9649" extrusionOk="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7" name="Google Shape;5147;p69"/>
                <p:cNvSpPr/>
                <p:nvPr/>
              </p:nvSpPr>
              <p:spPr>
                <a:xfrm>
                  <a:off x="5657361" y="2934478"/>
                  <a:ext cx="367688" cy="187838"/>
                </a:xfrm>
                <a:custGeom>
                  <a:avLst/>
                  <a:gdLst/>
                  <a:ahLst/>
                  <a:cxnLst/>
                  <a:rect l="l" t="t" r="r" b="b"/>
                  <a:pathLst>
                    <a:path w="8767" h="4479" extrusionOk="0">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8" name="Google Shape;5148;p69"/>
              <p:cNvSpPr/>
              <p:nvPr/>
            </p:nvSpPr>
            <p:spPr>
              <a:xfrm>
                <a:off x="6047361" y="2932675"/>
                <a:ext cx="192001" cy="191990"/>
              </a:xfrm>
              <a:custGeom>
                <a:avLst/>
                <a:gdLst/>
                <a:ahLst/>
                <a:cxnLst/>
                <a:rect l="l" t="t" r="r" b="b"/>
                <a:pathLst>
                  <a:path w="4578" h="4578" extrusionOk="0">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9" name="Google Shape;5149;p69"/>
            <p:cNvGrpSpPr/>
            <p:nvPr/>
          </p:nvGrpSpPr>
          <p:grpSpPr>
            <a:xfrm>
              <a:off x="5190863" y="3528942"/>
              <a:ext cx="1078026" cy="404739"/>
              <a:chOff x="5190863" y="3528942"/>
              <a:chExt cx="1078026" cy="404739"/>
            </a:xfrm>
          </p:grpSpPr>
          <p:sp>
            <p:nvSpPr>
              <p:cNvPr id="5150" name="Google Shape;5150;p69"/>
              <p:cNvSpPr/>
              <p:nvPr/>
            </p:nvSpPr>
            <p:spPr>
              <a:xfrm>
                <a:off x="5694436" y="3635379"/>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1" name="Google Shape;5151;p69"/>
              <p:cNvGrpSpPr/>
              <p:nvPr/>
            </p:nvGrpSpPr>
            <p:grpSpPr>
              <a:xfrm>
                <a:off x="5190863" y="3528942"/>
                <a:ext cx="1078026" cy="404739"/>
                <a:chOff x="5190863" y="3528942"/>
                <a:chExt cx="1078026" cy="404739"/>
              </a:xfrm>
            </p:grpSpPr>
            <p:sp>
              <p:nvSpPr>
                <p:cNvPr id="5152" name="Google Shape;5152;p69"/>
                <p:cNvSpPr/>
                <p:nvPr/>
              </p:nvSpPr>
              <p:spPr>
                <a:xfrm>
                  <a:off x="5190863" y="3528942"/>
                  <a:ext cx="800551" cy="404739"/>
                </a:xfrm>
                <a:custGeom>
                  <a:avLst/>
                  <a:gdLst/>
                  <a:ahLst/>
                  <a:cxnLst/>
                  <a:rect l="l" t="t" r="r" b="b"/>
                  <a:pathLst>
                    <a:path w="19088" h="9651" extrusionOk="0">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69"/>
                <p:cNvSpPr/>
                <p:nvPr/>
              </p:nvSpPr>
              <p:spPr>
                <a:xfrm>
                  <a:off x="5905730" y="3637351"/>
                  <a:ext cx="363158" cy="187796"/>
                </a:xfrm>
                <a:custGeom>
                  <a:avLst/>
                  <a:gdLst/>
                  <a:ahLst/>
                  <a:cxnLst/>
                  <a:rect l="l" t="t" r="r" b="b"/>
                  <a:pathLst>
                    <a:path w="8659" h="4478" extrusionOk="0">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154" name="Google Shape;5154;p69"/>
          <p:cNvGrpSpPr/>
          <p:nvPr/>
        </p:nvGrpSpPr>
        <p:grpSpPr>
          <a:xfrm>
            <a:off x="728162" y="1474292"/>
            <a:ext cx="1086719" cy="879487"/>
            <a:chOff x="803162" y="1474292"/>
            <a:chExt cx="1086719" cy="879487"/>
          </a:xfrm>
        </p:grpSpPr>
        <p:grpSp>
          <p:nvGrpSpPr>
            <p:cNvPr id="5155" name="Google Shape;5155;p69"/>
            <p:cNvGrpSpPr/>
            <p:nvPr/>
          </p:nvGrpSpPr>
          <p:grpSpPr>
            <a:xfrm>
              <a:off x="803162" y="1625948"/>
              <a:ext cx="445856" cy="576579"/>
              <a:chOff x="803162" y="1625948"/>
              <a:chExt cx="445856" cy="576579"/>
            </a:xfrm>
          </p:grpSpPr>
          <p:sp>
            <p:nvSpPr>
              <p:cNvPr id="5156" name="Google Shape;5156;p69"/>
              <p:cNvSpPr/>
              <p:nvPr/>
            </p:nvSpPr>
            <p:spPr>
              <a:xfrm>
                <a:off x="803162" y="1847356"/>
                <a:ext cx="133646" cy="133865"/>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7" name="Google Shape;5157;p69"/>
              <p:cNvGrpSpPr/>
              <p:nvPr/>
            </p:nvGrpSpPr>
            <p:grpSpPr>
              <a:xfrm>
                <a:off x="1056023" y="1625948"/>
                <a:ext cx="192995" cy="576579"/>
                <a:chOff x="1056023" y="1625948"/>
                <a:chExt cx="192995" cy="576579"/>
              </a:xfrm>
            </p:grpSpPr>
            <p:sp>
              <p:nvSpPr>
                <p:cNvPr id="5158" name="Google Shape;5158;p69"/>
                <p:cNvSpPr/>
                <p:nvPr/>
              </p:nvSpPr>
              <p:spPr>
                <a:xfrm>
                  <a:off x="1066902" y="1914079"/>
                  <a:ext cx="167456" cy="269382"/>
                </a:xfrm>
                <a:custGeom>
                  <a:avLst/>
                  <a:gdLst/>
                  <a:ahLst/>
                  <a:cxnLst/>
                  <a:rect l="l" t="t" r="r" b="b"/>
                  <a:pathLst>
                    <a:path w="25153" h="40463" fill="none" extrusionOk="0">
                      <a:moveTo>
                        <a:pt x="25152" y="40463"/>
                      </a:moveTo>
                      <a:cubicBezTo>
                        <a:pt x="19315" y="40463"/>
                        <a:pt x="14378" y="32724"/>
                        <a:pt x="12777" y="22150"/>
                      </a:cubicBezTo>
                      <a:lnTo>
                        <a:pt x="12810" y="22350"/>
                      </a:lnTo>
                      <a:cubicBezTo>
                        <a:pt x="10542" y="7606"/>
                        <a:pt x="6372" y="1"/>
                        <a:pt x="1" y="1"/>
                      </a:cubicBezTo>
                      <a:lnTo>
                        <a:pt x="1" y="1"/>
                      </a:lnTo>
                    </a:path>
                  </a:pathLst>
                </a:custGeom>
                <a:no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69"/>
                <p:cNvSpPr/>
                <p:nvPr/>
              </p:nvSpPr>
              <p:spPr>
                <a:xfrm>
                  <a:off x="1066902" y="1645136"/>
                  <a:ext cx="167456" cy="269382"/>
                </a:xfrm>
                <a:custGeom>
                  <a:avLst/>
                  <a:gdLst/>
                  <a:ahLst/>
                  <a:cxnLst/>
                  <a:rect l="l" t="t" r="r" b="b"/>
                  <a:pathLst>
                    <a:path w="25153" h="40463" fill="none" extrusionOk="0">
                      <a:moveTo>
                        <a:pt x="25152" y="0"/>
                      </a:moveTo>
                      <a:cubicBezTo>
                        <a:pt x="19315" y="0"/>
                        <a:pt x="14378" y="7706"/>
                        <a:pt x="12777" y="18313"/>
                      </a:cubicBezTo>
                      <a:lnTo>
                        <a:pt x="12810" y="18113"/>
                      </a:lnTo>
                      <a:cubicBezTo>
                        <a:pt x="10542" y="32857"/>
                        <a:pt x="6372" y="40462"/>
                        <a:pt x="1" y="40462"/>
                      </a:cubicBezTo>
                      <a:lnTo>
                        <a:pt x="1" y="40462"/>
                      </a:lnTo>
                    </a:path>
                  </a:pathLst>
                </a:custGeom>
                <a:no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69"/>
                <p:cNvSpPr/>
                <p:nvPr/>
              </p:nvSpPr>
              <p:spPr>
                <a:xfrm>
                  <a:off x="1056023" y="1893872"/>
                  <a:ext cx="40644" cy="40644"/>
                </a:xfrm>
                <a:custGeom>
                  <a:avLst/>
                  <a:gdLst/>
                  <a:ahLst/>
                  <a:cxnLst/>
                  <a:rect l="l" t="t" r="r" b="b"/>
                  <a:pathLst>
                    <a:path w="6105" h="6105" extrusionOk="0">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69"/>
                <p:cNvSpPr/>
                <p:nvPr/>
              </p:nvSpPr>
              <p:spPr>
                <a:xfrm>
                  <a:off x="1220365" y="2164199"/>
                  <a:ext cx="28654" cy="38327"/>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69"/>
                <p:cNvSpPr/>
                <p:nvPr/>
              </p:nvSpPr>
              <p:spPr>
                <a:xfrm>
                  <a:off x="1220365" y="1625948"/>
                  <a:ext cx="28654" cy="38467"/>
                </a:xfrm>
                <a:custGeom>
                  <a:avLst/>
                  <a:gdLst/>
                  <a:ahLst/>
                  <a:cxnLst/>
                  <a:rect l="l" t="t" r="r" b="b"/>
                  <a:pathLst>
                    <a:path w="4304" h="5778" extrusionOk="0">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63" name="Google Shape;5163;p69"/>
            <p:cNvGrpSpPr/>
            <p:nvPr/>
          </p:nvGrpSpPr>
          <p:grpSpPr>
            <a:xfrm>
              <a:off x="1371406" y="1474292"/>
              <a:ext cx="518475" cy="879487"/>
              <a:chOff x="1398231" y="1474292"/>
              <a:chExt cx="518475" cy="879487"/>
            </a:xfrm>
          </p:grpSpPr>
          <p:grpSp>
            <p:nvGrpSpPr>
              <p:cNvPr id="5164" name="Google Shape;5164;p69"/>
              <p:cNvGrpSpPr/>
              <p:nvPr/>
            </p:nvGrpSpPr>
            <p:grpSpPr>
              <a:xfrm>
                <a:off x="1398231" y="1474292"/>
                <a:ext cx="518475" cy="341643"/>
                <a:chOff x="1398231" y="1474292"/>
                <a:chExt cx="518475" cy="341643"/>
              </a:xfrm>
            </p:grpSpPr>
            <p:sp>
              <p:nvSpPr>
                <p:cNvPr id="5165" name="Google Shape;5165;p69"/>
                <p:cNvSpPr/>
                <p:nvPr/>
              </p:nvSpPr>
              <p:spPr>
                <a:xfrm>
                  <a:off x="1398231" y="1595601"/>
                  <a:ext cx="102159" cy="99017"/>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6" name="Google Shape;5166;p69"/>
                <p:cNvGrpSpPr/>
                <p:nvPr/>
              </p:nvGrpSpPr>
              <p:grpSpPr>
                <a:xfrm>
                  <a:off x="1616453" y="1474292"/>
                  <a:ext cx="300253" cy="341643"/>
                  <a:chOff x="1616453" y="1475379"/>
                  <a:chExt cx="300253" cy="341643"/>
                </a:xfrm>
              </p:grpSpPr>
              <p:sp>
                <p:nvSpPr>
                  <p:cNvPr id="5167" name="Google Shape;5167;p69"/>
                  <p:cNvSpPr/>
                  <p:nvPr/>
                </p:nvSpPr>
                <p:spPr>
                  <a:xfrm>
                    <a:off x="1631387" y="1645136"/>
                    <a:ext cx="85283" cy="74624"/>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69"/>
                  <p:cNvSpPr/>
                  <p:nvPr/>
                </p:nvSpPr>
                <p:spPr>
                  <a:xfrm>
                    <a:off x="1716447" y="1509882"/>
                    <a:ext cx="82400" cy="61302"/>
                  </a:xfrm>
                  <a:custGeom>
                    <a:avLst/>
                    <a:gdLst/>
                    <a:ahLst/>
                    <a:cxnLst/>
                    <a:rect l="l" t="t" r="r" b="b"/>
                    <a:pathLst>
                      <a:path w="12377" h="9208" fill="none" extrusionOk="0">
                        <a:moveTo>
                          <a:pt x="1" y="9207"/>
                        </a:moveTo>
                        <a:cubicBezTo>
                          <a:pt x="1635" y="3870"/>
                          <a:pt x="6539" y="1"/>
                          <a:pt x="12376" y="1"/>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69"/>
                  <p:cNvSpPr/>
                  <p:nvPr/>
                </p:nvSpPr>
                <p:spPr>
                  <a:xfrm>
                    <a:off x="1716447" y="1719091"/>
                    <a:ext cx="82400" cy="61076"/>
                  </a:xfrm>
                  <a:custGeom>
                    <a:avLst/>
                    <a:gdLst/>
                    <a:ahLst/>
                    <a:cxnLst/>
                    <a:rect l="l" t="t" r="r" b="b"/>
                    <a:pathLst>
                      <a:path w="12377" h="9174" fill="none" extrusionOk="0">
                        <a:moveTo>
                          <a:pt x="1" y="0"/>
                        </a:moveTo>
                        <a:cubicBezTo>
                          <a:pt x="1635" y="5304"/>
                          <a:pt x="6539" y="9173"/>
                          <a:pt x="12376" y="9173"/>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69"/>
                  <p:cNvSpPr/>
                  <p:nvPr/>
                </p:nvSpPr>
                <p:spPr>
                  <a:xfrm>
                    <a:off x="1631387" y="1570955"/>
                    <a:ext cx="85283" cy="74185"/>
                  </a:xfrm>
                  <a:custGeom>
                    <a:avLst/>
                    <a:gdLst/>
                    <a:ahLst/>
                    <a:cxnLst/>
                    <a:rect l="l" t="t" r="r" b="b"/>
                    <a:pathLst>
                      <a:path w="12810" h="11143" fill="none" extrusionOk="0">
                        <a:moveTo>
                          <a:pt x="1" y="11142"/>
                        </a:moveTo>
                        <a:cubicBezTo>
                          <a:pt x="6539" y="11142"/>
                          <a:pt x="10275" y="7106"/>
                          <a:pt x="12810" y="1"/>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69"/>
                  <p:cNvSpPr/>
                  <p:nvPr/>
                </p:nvSpPr>
                <p:spPr>
                  <a:xfrm>
                    <a:off x="1616453" y="1624776"/>
                    <a:ext cx="42868" cy="40717"/>
                  </a:xfrm>
                  <a:custGeom>
                    <a:avLst/>
                    <a:gdLst/>
                    <a:ahLst/>
                    <a:cxnLst/>
                    <a:rect l="l" t="t" r="r" b="b"/>
                    <a:pathLst>
                      <a:path w="6439" h="6116" extrusionOk="0">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69"/>
                  <p:cNvSpPr/>
                  <p:nvPr/>
                </p:nvSpPr>
                <p:spPr>
                  <a:xfrm>
                    <a:off x="1784849" y="1760975"/>
                    <a:ext cx="28654" cy="38467"/>
                  </a:xfrm>
                  <a:custGeom>
                    <a:avLst/>
                    <a:gdLst/>
                    <a:ahLst/>
                    <a:cxnLst/>
                    <a:rect l="l" t="t" r="r" b="b"/>
                    <a:pathLst>
                      <a:path w="4304" h="5778" extrusionOk="0">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69"/>
                  <p:cNvSpPr/>
                  <p:nvPr/>
                </p:nvSpPr>
                <p:spPr>
                  <a:xfrm>
                    <a:off x="1784849" y="1490834"/>
                    <a:ext cx="28654" cy="38327"/>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4" name="Google Shape;5174;p69"/>
                  <p:cNvGrpSpPr/>
                  <p:nvPr/>
                </p:nvGrpSpPr>
                <p:grpSpPr>
                  <a:xfrm>
                    <a:off x="1839639" y="1475379"/>
                    <a:ext cx="77067" cy="341643"/>
                    <a:chOff x="1839639" y="1475379"/>
                    <a:chExt cx="77067" cy="341643"/>
                  </a:xfrm>
                </p:grpSpPr>
                <p:sp>
                  <p:nvSpPr>
                    <p:cNvPr id="5175" name="Google Shape;5175;p69"/>
                    <p:cNvSpPr/>
                    <p:nvPr/>
                  </p:nvSpPr>
                  <p:spPr>
                    <a:xfrm>
                      <a:off x="1839639" y="1745481"/>
                      <a:ext cx="77067" cy="71541"/>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69"/>
                    <p:cNvSpPr/>
                    <p:nvPr/>
                  </p:nvSpPr>
                  <p:spPr>
                    <a:xfrm>
                      <a:off x="1839639" y="1475379"/>
                      <a:ext cx="77067" cy="71595"/>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177" name="Google Shape;5177;p69"/>
              <p:cNvGrpSpPr/>
              <p:nvPr/>
            </p:nvGrpSpPr>
            <p:grpSpPr>
              <a:xfrm>
                <a:off x="1398451" y="2012951"/>
                <a:ext cx="518255" cy="340828"/>
                <a:chOff x="1398451" y="2012951"/>
                <a:chExt cx="518255" cy="340828"/>
              </a:xfrm>
            </p:grpSpPr>
            <p:sp>
              <p:nvSpPr>
                <p:cNvPr id="5178" name="Google Shape;5178;p69"/>
                <p:cNvSpPr/>
                <p:nvPr/>
              </p:nvSpPr>
              <p:spPr>
                <a:xfrm>
                  <a:off x="1398451" y="2133928"/>
                  <a:ext cx="102166" cy="99017"/>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9" name="Google Shape;5179;p69"/>
                <p:cNvGrpSpPr/>
                <p:nvPr/>
              </p:nvGrpSpPr>
              <p:grpSpPr>
                <a:xfrm>
                  <a:off x="1616453" y="2012951"/>
                  <a:ext cx="300253" cy="340828"/>
                  <a:chOff x="1616453" y="2013538"/>
                  <a:chExt cx="300253" cy="340828"/>
                </a:xfrm>
              </p:grpSpPr>
              <p:sp>
                <p:nvSpPr>
                  <p:cNvPr id="5180" name="Google Shape;5180;p69"/>
                  <p:cNvSpPr/>
                  <p:nvPr/>
                </p:nvSpPr>
                <p:spPr>
                  <a:xfrm>
                    <a:off x="1631387" y="2183474"/>
                    <a:ext cx="85283" cy="74624"/>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69"/>
                  <p:cNvSpPr/>
                  <p:nvPr/>
                </p:nvSpPr>
                <p:spPr>
                  <a:xfrm>
                    <a:off x="1716447" y="2048220"/>
                    <a:ext cx="82400" cy="61076"/>
                  </a:xfrm>
                  <a:custGeom>
                    <a:avLst/>
                    <a:gdLst/>
                    <a:ahLst/>
                    <a:cxnLst/>
                    <a:rect l="l" t="t" r="r" b="b"/>
                    <a:pathLst>
                      <a:path w="12377" h="9174" fill="none" extrusionOk="0">
                        <a:moveTo>
                          <a:pt x="1" y="9174"/>
                        </a:moveTo>
                        <a:cubicBezTo>
                          <a:pt x="1635" y="3870"/>
                          <a:pt x="6539" y="0"/>
                          <a:pt x="12376" y="0"/>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69"/>
                  <p:cNvSpPr/>
                  <p:nvPr/>
                </p:nvSpPr>
                <p:spPr>
                  <a:xfrm>
                    <a:off x="1716447" y="2257422"/>
                    <a:ext cx="82400" cy="61083"/>
                  </a:xfrm>
                  <a:custGeom>
                    <a:avLst/>
                    <a:gdLst/>
                    <a:ahLst/>
                    <a:cxnLst/>
                    <a:rect l="l" t="t" r="r" b="b"/>
                    <a:pathLst>
                      <a:path w="12377" h="9175" fill="none" extrusionOk="0">
                        <a:moveTo>
                          <a:pt x="1" y="1"/>
                        </a:moveTo>
                        <a:cubicBezTo>
                          <a:pt x="1635" y="5305"/>
                          <a:pt x="6539" y="9174"/>
                          <a:pt x="12376" y="9174"/>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69"/>
                  <p:cNvSpPr/>
                  <p:nvPr/>
                </p:nvSpPr>
                <p:spPr>
                  <a:xfrm>
                    <a:off x="1631387" y="2109073"/>
                    <a:ext cx="85283" cy="74398"/>
                  </a:xfrm>
                  <a:custGeom>
                    <a:avLst/>
                    <a:gdLst/>
                    <a:ahLst/>
                    <a:cxnLst/>
                    <a:rect l="l" t="t" r="r" b="b"/>
                    <a:pathLst>
                      <a:path w="12810" h="11175" fill="none" extrusionOk="0">
                        <a:moveTo>
                          <a:pt x="1" y="11175"/>
                        </a:moveTo>
                        <a:cubicBezTo>
                          <a:pt x="6539" y="11175"/>
                          <a:pt x="10275" y="7105"/>
                          <a:pt x="12810" y="0"/>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69"/>
                  <p:cNvSpPr/>
                  <p:nvPr/>
                </p:nvSpPr>
                <p:spPr>
                  <a:xfrm>
                    <a:off x="1616453" y="2163114"/>
                    <a:ext cx="42868" cy="40491"/>
                  </a:xfrm>
                  <a:custGeom>
                    <a:avLst/>
                    <a:gdLst/>
                    <a:ahLst/>
                    <a:cxnLst/>
                    <a:rect l="l" t="t" r="r" b="b"/>
                    <a:pathLst>
                      <a:path w="6439" h="6082" extrusionOk="0">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69"/>
                  <p:cNvSpPr/>
                  <p:nvPr/>
                </p:nvSpPr>
                <p:spPr>
                  <a:xfrm>
                    <a:off x="1784849" y="2299227"/>
                    <a:ext cx="28654" cy="38514"/>
                  </a:xfrm>
                  <a:custGeom>
                    <a:avLst/>
                    <a:gdLst/>
                    <a:ahLst/>
                    <a:cxnLst/>
                    <a:rect l="l" t="t" r="r" b="b"/>
                    <a:pathLst>
                      <a:path w="4304" h="5785" extrusionOk="0">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69"/>
                  <p:cNvSpPr/>
                  <p:nvPr/>
                </p:nvSpPr>
                <p:spPr>
                  <a:xfrm>
                    <a:off x="1784849" y="2028946"/>
                    <a:ext cx="28654" cy="38547"/>
                  </a:xfrm>
                  <a:custGeom>
                    <a:avLst/>
                    <a:gdLst/>
                    <a:ahLst/>
                    <a:cxnLst/>
                    <a:rect l="l" t="t" r="r" b="b"/>
                    <a:pathLst>
                      <a:path w="4304" h="5790" extrusionOk="0">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7" name="Google Shape;5187;p69"/>
                  <p:cNvGrpSpPr/>
                  <p:nvPr/>
                </p:nvGrpSpPr>
                <p:grpSpPr>
                  <a:xfrm>
                    <a:off x="1839639" y="2013538"/>
                    <a:ext cx="77067" cy="340828"/>
                    <a:chOff x="1839639" y="2013538"/>
                    <a:chExt cx="77067" cy="340828"/>
                  </a:xfrm>
                </p:grpSpPr>
                <p:sp>
                  <p:nvSpPr>
                    <p:cNvPr id="5188" name="Google Shape;5188;p69"/>
                    <p:cNvSpPr/>
                    <p:nvPr/>
                  </p:nvSpPr>
                  <p:spPr>
                    <a:xfrm>
                      <a:off x="1839639" y="2282618"/>
                      <a:ext cx="77067" cy="71748"/>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69"/>
                    <p:cNvSpPr/>
                    <p:nvPr/>
                  </p:nvSpPr>
                  <p:spPr>
                    <a:xfrm>
                      <a:off x="1839639" y="2013538"/>
                      <a:ext cx="77067" cy="71588"/>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nvGrpSpPr>
          <p:cNvPr id="5190" name="Google Shape;5190;p69"/>
          <p:cNvGrpSpPr/>
          <p:nvPr/>
        </p:nvGrpSpPr>
        <p:grpSpPr>
          <a:xfrm>
            <a:off x="724986" y="3605478"/>
            <a:ext cx="1368681" cy="682918"/>
            <a:chOff x="724986" y="3605478"/>
            <a:chExt cx="1368681" cy="682918"/>
          </a:xfrm>
        </p:grpSpPr>
        <p:grpSp>
          <p:nvGrpSpPr>
            <p:cNvPr id="5191" name="Google Shape;5191;p69"/>
            <p:cNvGrpSpPr/>
            <p:nvPr/>
          </p:nvGrpSpPr>
          <p:grpSpPr>
            <a:xfrm>
              <a:off x="1289102" y="3823629"/>
              <a:ext cx="240442" cy="250435"/>
              <a:chOff x="-165066" y="3843615"/>
              <a:chExt cx="221259" cy="230455"/>
            </a:xfrm>
          </p:grpSpPr>
          <p:sp>
            <p:nvSpPr>
              <p:cNvPr id="5192" name="Google Shape;5192;p69"/>
              <p:cNvSpPr/>
              <p:nvPr/>
            </p:nvSpPr>
            <p:spPr>
              <a:xfrm>
                <a:off x="-165066" y="3843615"/>
                <a:ext cx="106189" cy="230455"/>
              </a:xfrm>
              <a:custGeom>
                <a:avLst/>
                <a:gdLst/>
                <a:ahLst/>
                <a:cxnLst/>
                <a:rect l="l" t="t" r="r" b="b"/>
                <a:pathLst>
                  <a:path w="9076" h="19697" extrusionOk="0">
                    <a:moveTo>
                      <a:pt x="7950" y="0"/>
                    </a:moveTo>
                    <a:cubicBezTo>
                      <a:pt x="7325" y="0"/>
                      <a:pt x="7031" y="353"/>
                      <a:pt x="6905" y="861"/>
                    </a:cubicBezTo>
                    <a:cubicBezTo>
                      <a:pt x="6789" y="843"/>
                      <a:pt x="6673" y="834"/>
                      <a:pt x="6560" y="834"/>
                    </a:cubicBezTo>
                    <a:cubicBezTo>
                      <a:pt x="5374" y="834"/>
                      <a:pt x="4369" y="1804"/>
                      <a:pt x="4378" y="3035"/>
                    </a:cubicBezTo>
                    <a:cubicBezTo>
                      <a:pt x="4378" y="3093"/>
                      <a:pt x="4384" y="3152"/>
                      <a:pt x="4388" y="3210"/>
                    </a:cubicBezTo>
                    <a:cubicBezTo>
                      <a:pt x="4095" y="3091"/>
                      <a:pt x="3789" y="3034"/>
                      <a:pt x="3486" y="3034"/>
                    </a:cubicBezTo>
                    <a:cubicBezTo>
                      <a:pt x="2814" y="3034"/>
                      <a:pt x="2155" y="3317"/>
                      <a:pt x="1689" y="3841"/>
                    </a:cubicBezTo>
                    <a:cubicBezTo>
                      <a:pt x="1013" y="4601"/>
                      <a:pt x="893" y="5704"/>
                      <a:pt x="1385" y="6594"/>
                    </a:cubicBezTo>
                    <a:cubicBezTo>
                      <a:pt x="0" y="7697"/>
                      <a:pt x="117" y="9839"/>
                      <a:pt x="1618" y="10780"/>
                    </a:cubicBezTo>
                    <a:cubicBezTo>
                      <a:pt x="664" y="11961"/>
                      <a:pt x="1036" y="13721"/>
                      <a:pt x="2388" y="14417"/>
                    </a:cubicBezTo>
                    <a:cubicBezTo>
                      <a:pt x="2375" y="14508"/>
                      <a:pt x="2372" y="14595"/>
                      <a:pt x="2372" y="14685"/>
                    </a:cubicBezTo>
                    <a:cubicBezTo>
                      <a:pt x="2372" y="15776"/>
                      <a:pt x="3106" y="16727"/>
                      <a:pt x="4161" y="17002"/>
                    </a:cubicBezTo>
                    <a:cubicBezTo>
                      <a:pt x="4473" y="17901"/>
                      <a:pt x="5317" y="18472"/>
                      <a:pt x="6226" y="18472"/>
                    </a:cubicBezTo>
                    <a:cubicBezTo>
                      <a:pt x="6429" y="18472"/>
                      <a:pt x="6635" y="18443"/>
                      <a:pt x="6840" y="18383"/>
                    </a:cubicBezTo>
                    <a:cubicBezTo>
                      <a:pt x="6888" y="19128"/>
                      <a:pt x="7157" y="19697"/>
                      <a:pt x="7953" y="19697"/>
                    </a:cubicBezTo>
                    <a:cubicBezTo>
                      <a:pt x="9074" y="19697"/>
                      <a:pt x="9059" y="18730"/>
                      <a:pt x="9075" y="18730"/>
                    </a:cubicBezTo>
                    <a:cubicBezTo>
                      <a:pt x="9075" y="18730"/>
                      <a:pt x="9075" y="18730"/>
                      <a:pt x="9075" y="18730"/>
                    </a:cubicBezTo>
                    <a:cubicBezTo>
                      <a:pt x="9072" y="18726"/>
                      <a:pt x="9046" y="1055"/>
                      <a:pt x="9033" y="1055"/>
                    </a:cubicBezTo>
                    <a:cubicBezTo>
                      <a:pt x="9033" y="1055"/>
                      <a:pt x="9033" y="1055"/>
                      <a:pt x="9033" y="1055"/>
                    </a:cubicBezTo>
                    <a:cubicBezTo>
                      <a:pt x="9014" y="919"/>
                      <a:pt x="8982" y="790"/>
                      <a:pt x="8936" y="660"/>
                    </a:cubicBezTo>
                    <a:cubicBezTo>
                      <a:pt x="8784" y="259"/>
                      <a:pt x="8490" y="0"/>
                      <a:pt x="7950"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69"/>
              <p:cNvSpPr/>
              <p:nvPr/>
            </p:nvSpPr>
            <p:spPr>
              <a:xfrm>
                <a:off x="-100985" y="3906105"/>
                <a:ext cx="41804" cy="52708"/>
              </a:xfrm>
              <a:custGeom>
                <a:avLst/>
                <a:gdLst/>
                <a:ahLst/>
                <a:cxnLst/>
                <a:rect l="l" t="t" r="r" b="b"/>
                <a:pathLst>
                  <a:path w="3573" h="4505" fill="none" extrusionOk="0">
                    <a:moveTo>
                      <a:pt x="3573" y="1"/>
                    </a:moveTo>
                    <a:cubicBezTo>
                      <a:pt x="3573" y="1"/>
                      <a:pt x="1" y="221"/>
                      <a:pt x="997"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69"/>
              <p:cNvSpPr/>
              <p:nvPr/>
            </p:nvSpPr>
            <p:spPr>
              <a:xfrm>
                <a:off x="-86594" y="3875146"/>
                <a:ext cx="27296" cy="25717"/>
              </a:xfrm>
              <a:custGeom>
                <a:avLst/>
                <a:gdLst/>
                <a:ahLst/>
                <a:cxnLst/>
                <a:rect l="l" t="t" r="r" b="b"/>
                <a:pathLst>
                  <a:path w="2333" h="2198" fill="none" extrusionOk="0">
                    <a:moveTo>
                      <a:pt x="0" y="696"/>
                    </a:moveTo>
                    <a:cubicBezTo>
                      <a:pt x="0" y="696"/>
                      <a:pt x="2333" y="0"/>
                      <a:pt x="2333"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69"/>
              <p:cNvSpPr/>
              <p:nvPr/>
            </p:nvSpPr>
            <p:spPr>
              <a:xfrm>
                <a:off x="-113855" y="3879078"/>
                <a:ext cx="8986" cy="21785"/>
              </a:xfrm>
              <a:custGeom>
                <a:avLst/>
                <a:gdLst/>
                <a:ahLst/>
                <a:cxnLst/>
                <a:rect l="l" t="t" r="r" b="b"/>
                <a:pathLst>
                  <a:path w="768" h="1862" fill="none" extrusionOk="0">
                    <a:moveTo>
                      <a:pt x="1" y="1"/>
                    </a:moveTo>
                    <a:cubicBezTo>
                      <a:pt x="1" y="1"/>
                      <a:pt x="1" y="1056"/>
                      <a:pt x="768"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69"/>
              <p:cNvSpPr/>
              <p:nvPr/>
            </p:nvSpPr>
            <p:spPr>
              <a:xfrm>
                <a:off x="-148861" y="3908679"/>
                <a:ext cx="53340" cy="15538"/>
              </a:xfrm>
              <a:custGeom>
                <a:avLst/>
                <a:gdLst/>
                <a:ahLst/>
                <a:cxnLst/>
                <a:rect l="l" t="t" r="r" b="b"/>
                <a:pathLst>
                  <a:path w="4559" h="1328" fill="none" extrusionOk="0">
                    <a:moveTo>
                      <a:pt x="0" y="1030"/>
                    </a:moveTo>
                    <a:cubicBezTo>
                      <a:pt x="1301" y="1"/>
                      <a:pt x="2559" y="1327"/>
                      <a:pt x="2559" y="1327"/>
                    </a:cubicBezTo>
                    <a:cubicBezTo>
                      <a:pt x="2559" y="1327"/>
                      <a:pt x="2828" y="150"/>
                      <a:pt x="4559"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69"/>
              <p:cNvSpPr/>
              <p:nvPr/>
            </p:nvSpPr>
            <p:spPr>
              <a:xfrm>
                <a:off x="-137430" y="3963493"/>
                <a:ext cx="28092" cy="51948"/>
              </a:xfrm>
              <a:custGeom>
                <a:avLst/>
                <a:gdLst/>
                <a:ahLst/>
                <a:cxnLst/>
                <a:rect l="l" t="t" r="r" b="b"/>
                <a:pathLst>
                  <a:path w="2401" h="4440" fill="none" extrusionOk="0">
                    <a:moveTo>
                      <a:pt x="10" y="4439"/>
                    </a:moveTo>
                    <a:cubicBezTo>
                      <a:pt x="10" y="4439"/>
                      <a:pt x="0" y="2220"/>
                      <a:pt x="1718" y="2437"/>
                    </a:cubicBezTo>
                    <a:cubicBezTo>
                      <a:pt x="1718" y="2437"/>
                      <a:pt x="828" y="1217"/>
                      <a:pt x="2401"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69"/>
              <p:cNvSpPr/>
              <p:nvPr/>
            </p:nvSpPr>
            <p:spPr>
              <a:xfrm>
                <a:off x="-122021" y="4015429"/>
                <a:ext cx="12461" cy="32374"/>
              </a:xfrm>
              <a:custGeom>
                <a:avLst/>
                <a:gdLst/>
                <a:ahLst/>
                <a:cxnLst/>
                <a:rect l="l" t="t" r="r" b="b"/>
                <a:pathLst>
                  <a:path w="1065" h="2767" fill="none" extrusionOk="0">
                    <a:moveTo>
                      <a:pt x="1064" y="0"/>
                    </a:moveTo>
                    <a:cubicBezTo>
                      <a:pt x="1064" y="0"/>
                      <a:pt x="0" y="1146"/>
                      <a:pt x="702"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69"/>
              <p:cNvSpPr/>
              <p:nvPr/>
            </p:nvSpPr>
            <p:spPr>
              <a:xfrm>
                <a:off x="-95533" y="4013124"/>
                <a:ext cx="36235" cy="21739"/>
              </a:xfrm>
              <a:custGeom>
                <a:avLst/>
                <a:gdLst/>
                <a:ahLst/>
                <a:cxnLst/>
                <a:rect l="l" t="t" r="r" b="b"/>
                <a:pathLst>
                  <a:path w="3097" h="1858" fill="none" extrusionOk="0">
                    <a:moveTo>
                      <a:pt x="3097" y="197"/>
                    </a:moveTo>
                    <a:cubicBezTo>
                      <a:pt x="1463" y="0"/>
                      <a:pt x="764" y="1579"/>
                      <a:pt x="764" y="1579"/>
                    </a:cubicBezTo>
                    <a:cubicBezTo>
                      <a:pt x="764" y="1579"/>
                      <a:pt x="334" y="1391"/>
                      <a:pt x="1"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69"/>
              <p:cNvSpPr/>
              <p:nvPr/>
            </p:nvSpPr>
            <p:spPr>
              <a:xfrm>
                <a:off x="-123355" y="3941357"/>
                <a:ext cx="32000" cy="17913"/>
              </a:xfrm>
              <a:custGeom>
                <a:avLst/>
                <a:gdLst/>
                <a:ahLst/>
                <a:cxnLst/>
                <a:rect l="l" t="t" r="r" b="b"/>
                <a:pathLst>
                  <a:path w="2735" h="1531" fill="none" extrusionOk="0">
                    <a:moveTo>
                      <a:pt x="2735" y="0"/>
                    </a:moveTo>
                    <a:cubicBezTo>
                      <a:pt x="2735" y="0"/>
                      <a:pt x="1085" y="1530"/>
                      <a:pt x="1"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69"/>
              <p:cNvSpPr/>
              <p:nvPr/>
            </p:nvSpPr>
            <p:spPr>
              <a:xfrm>
                <a:off x="-91367" y="3973672"/>
                <a:ext cx="32070" cy="15807"/>
              </a:xfrm>
              <a:custGeom>
                <a:avLst/>
                <a:gdLst/>
                <a:ahLst/>
                <a:cxnLst/>
                <a:rect l="l" t="t" r="r" b="b"/>
                <a:pathLst>
                  <a:path w="2741" h="1351" fill="none" extrusionOk="0">
                    <a:moveTo>
                      <a:pt x="1" y="434"/>
                    </a:moveTo>
                    <a:cubicBezTo>
                      <a:pt x="1" y="434"/>
                      <a:pt x="1709" y="1"/>
                      <a:pt x="2741"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69"/>
              <p:cNvSpPr/>
              <p:nvPr/>
            </p:nvSpPr>
            <p:spPr>
              <a:xfrm>
                <a:off x="-49996" y="3843615"/>
                <a:ext cx="106189" cy="230455"/>
              </a:xfrm>
              <a:custGeom>
                <a:avLst/>
                <a:gdLst/>
                <a:ahLst/>
                <a:cxnLst/>
                <a:rect l="l" t="t" r="r" b="b"/>
                <a:pathLst>
                  <a:path w="9076" h="19697" extrusionOk="0">
                    <a:moveTo>
                      <a:pt x="1127" y="0"/>
                    </a:moveTo>
                    <a:cubicBezTo>
                      <a:pt x="586" y="0"/>
                      <a:pt x="292" y="259"/>
                      <a:pt x="140" y="660"/>
                    </a:cubicBezTo>
                    <a:cubicBezTo>
                      <a:pt x="95" y="790"/>
                      <a:pt x="62" y="919"/>
                      <a:pt x="43" y="1055"/>
                    </a:cubicBezTo>
                    <a:cubicBezTo>
                      <a:pt x="43" y="1055"/>
                      <a:pt x="43" y="1055"/>
                      <a:pt x="43" y="1055"/>
                    </a:cubicBezTo>
                    <a:cubicBezTo>
                      <a:pt x="30" y="1055"/>
                      <a:pt x="4" y="18726"/>
                      <a:pt x="1" y="18730"/>
                    </a:cubicBezTo>
                    <a:cubicBezTo>
                      <a:pt x="1" y="18730"/>
                      <a:pt x="1" y="18730"/>
                      <a:pt x="1" y="18730"/>
                    </a:cubicBezTo>
                    <a:cubicBezTo>
                      <a:pt x="17" y="18730"/>
                      <a:pt x="3" y="19697"/>
                      <a:pt x="1123" y="19697"/>
                    </a:cubicBezTo>
                    <a:cubicBezTo>
                      <a:pt x="1919" y="19697"/>
                      <a:pt x="2188" y="19128"/>
                      <a:pt x="2236" y="18383"/>
                    </a:cubicBezTo>
                    <a:cubicBezTo>
                      <a:pt x="2441" y="18443"/>
                      <a:pt x="2647" y="18472"/>
                      <a:pt x="2850" y="18472"/>
                    </a:cubicBezTo>
                    <a:cubicBezTo>
                      <a:pt x="3758" y="18472"/>
                      <a:pt x="4600" y="17901"/>
                      <a:pt x="4915" y="17002"/>
                    </a:cubicBezTo>
                    <a:cubicBezTo>
                      <a:pt x="5970" y="16727"/>
                      <a:pt x="6704" y="15776"/>
                      <a:pt x="6704" y="14685"/>
                    </a:cubicBezTo>
                    <a:cubicBezTo>
                      <a:pt x="6704" y="14595"/>
                      <a:pt x="6698" y="14508"/>
                      <a:pt x="6688" y="14417"/>
                    </a:cubicBezTo>
                    <a:cubicBezTo>
                      <a:pt x="8040" y="13725"/>
                      <a:pt x="8412" y="11961"/>
                      <a:pt x="7458" y="10780"/>
                    </a:cubicBezTo>
                    <a:cubicBezTo>
                      <a:pt x="8956" y="9839"/>
                      <a:pt x="9076" y="7697"/>
                      <a:pt x="7691" y="6594"/>
                    </a:cubicBezTo>
                    <a:cubicBezTo>
                      <a:pt x="8183" y="5704"/>
                      <a:pt x="8060" y="4601"/>
                      <a:pt x="7387" y="3841"/>
                    </a:cubicBezTo>
                    <a:cubicBezTo>
                      <a:pt x="6921" y="3315"/>
                      <a:pt x="6264" y="3033"/>
                      <a:pt x="5593" y="3033"/>
                    </a:cubicBezTo>
                    <a:cubicBezTo>
                      <a:pt x="5289" y="3033"/>
                      <a:pt x="4982" y="3091"/>
                      <a:pt x="4689" y="3210"/>
                    </a:cubicBezTo>
                    <a:cubicBezTo>
                      <a:pt x="4692" y="3152"/>
                      <a:pt x="4695" y="3093"/>
                      <a:pt x="4695" y="3035"/>
                    </a:cubicBezTo>
                    <a:cubicBezTo>
                      <a:pt x="4704" y="1804"/>
                      <a:pt x="3702" y="834"/>
                      <a:pt x="2514" y="834"/>
                    </a:cubicBezTo>
                    <a:cubicBezTo>
                      <a:pt x="2400" y="834"/>
                      <a:pt x="2285" y="843"/>
                      <a:pt x="2168" y="861"/>
                    </a:cubicBezTo>
                    <a:cubicBezTo>
                      <a:pt x="2045" y="353"/>
                      <a:pt x="1751" y="0"/>
                      <a:pt x="1127" y="0"/>
                    </a:cubicBezTo>
                    <a:close/>
                  </a:path>
                </a:pathLst>
              </a:custGeom>
              <a:solidFill>
                <a:srgbClr val="405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69"/>
              <p:cNvSpPr/>
              <p:nvPr/>
            </p:nvSpPr>
            <p:spPr>
              <a:xfrm>
                <a:off x="-49692" y="3906105"/>
                <a:ext cx="41804" cy="52708"/>
              </a:xfrm>
              <a:custGeom>
                <a:avLst/>
                <a:gdLst/>
                <a:ahLst/>
                <a:cxnLst/>
                <a:rect l="l" t="t" r="r" b="b"/>
                <a:pathLst>
                  <a:path w="3573" h="4505" fill="none" extrusionOk="0">
                    <a:moveTo>
                      <a:pt x="1" y="1"/>
                    </a:moveTo>
                    <a:cubicBezTo>
                      <a:pt x="1" y="1"/>
                      <a:pt x="3572" y="221"/>
                      <a:pt x="2573"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69"/>
              <p:cNvSpPr/>
              <p:nvPr/>
            </p:nvSpPr>
            <p:spPr>
              <a:xfrm>
                <a:off x="-49575" y="3875146"/>
                <a:ext cx="27261" cy="25717"/>
              </a:xfrm>
              <a:custGeom>
                <a:avLst/>
                <a:gdLst/>
                <a:ahLst/>
                <a:cxnLst/>
                <a:rect l="l" t="t" r="r" b="b"/>
                <a:pathLst>
                  <a:path w="2330" h="2198" fill="none" extrusionOk="0">
                    <a:moveTo>
                      <a:pt x="2330" y="696"/>
                    </a:moveTo>
                    <a:cubicBezTo>
                      <a:pt x="2330" y="696"/>
                      <a:pt x="0" y="0"/>
                      <a:pt x="0"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69"/>
              <p:cNvSpPr/>
              <p:nvPr/>
            </p:nvSpPr>
            <p:spPr>
              <a:xfrm>
                <a:off x="-4003" y="3879078"/>
                <a:ext cx="8986" cy="21785"/>
              </a:xfrm>
              <a:custGeom>
                <a:avLst/>
                <a:gdLst/>
                <a:ahLst/>
                <a:cxnLst/>
                <a:rect l="l" t="t" r="r" b="b"/>
                <a:pathLst>
                  <a:path w="768" h="1862" fill="none" extrusionOk="0">
                    <a:moveTo>
                      <a:pt x="767" y="1"/>
                    </a:moveTo>
                    <a:cubicBezTo>
                      <a:pt x="767" y="1"/>
                      <a:pt x="767" y="1056"/>
                      <a:pt x="1"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69"/>
              <p:cNvSpPr/>
              <p:nvPr/>
            </p:nvSpPr>
            <p:spPr>
              <a:xfrm>
                <a:off x="-13352" y="3908679"/>
                <a:ext cx="53352" cy="15538"/>
              </a:xfrm>
              <a:custGeom>
                <a:avLst/>
                <a:gdLst/>
                <a:ahLst/>
                <a:cxnLst/>
                <a:rect l="l" t="t" r="r" b="b"/>
                <a:pathLst>
                  <a:path w="4560" h="1328" fill="none" extrusionOk="0">
                    <a:moveTo>
                      <a:pt x="4559" y="1030"/>
                    </a:moveTo>
                    <a:cubicBezTo>
                      <a:pt x="3258" y="1"/>
                      <a:pt x="1997" y="1327"/>
                      <a:pt x="1997" y="1327"/>
                    </a:cubicBezTo>
                    <a:cubicBezTo>
                      <a:pt x="1997" y="1327"/>
                      <a:pt x="1731" y="150"/>
                      <a:pt x="1"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69"/>
              <p:cNvSpPr/>
              <p:nvPr/>
            </p:nvSpPr>
            <p:spPr>
              <a:xfrm>
                <a:off x="466" y="3963493"/>
                <a:ext cx="28092" cy="51948"/>
              </a:xfrm>
              <a:custGeom>
                <a:avLst/>
                <a:gdLst/>
                <a:ahLst/>
                <a:cxnLst/>
                <a:rect l="l" t="t" r="r" b="b"/>
                <a:pathLst>
                  <a:path w="2401" h="4440" fill="none" extrusionOk="0">
                    <a:moveTo>
                      <a:pt x="2391" y="4439"/>
                    </a:moveTo>
                    <a:cubicBezTo>
                      <a:pt x="2391" y="4439"/>
                      <a:pt x="2401" y="2220"/>
                      <a:pt x="683" y="2437"/>
                    </a:cubicBezTo>
                    <a:cubicBezTo>
                      <a:pt x="683" y="2437"/>
                      <a:pt x="1573" y="1217"/>
                      <a:pt x="0"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69"/>
              <p:cNvSpPr/>
              <p:nvPr/>
            </p:nvSpPr>
            <p:spPr>
              <a:xfrm>
                <a:off x="688" y="4015429"/>
                <a:ext cx="12472" cy="32374"/>
              </a:xfrm>
              <a:custGeom>
                <a:avLst/>
                <a:gdLst/>
                <a:ahLst/>
                <a:cxnLst/>
                <a:rect l="l" t="t" r="r" b="b"/>
                <a:pathLst>
                  <a:path w="1066" h="2767" fill="none" extrusionOk="0">
                    <a:moveTo>
                      <a:pt x="1" y="0"/>
                    </a:moveTo>
                    <a:cubicBezTo>
                      <a:pt x="1" y="0"/>
                      <a:pt x="1065" y="1146"/>
                      <a:pt x="363"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69"/>
              <p:cNvSpPr/>
              <p:nvPr/>
            </p:nvSpPr>
            <p:spPr>
              <a:xfrm>
                <a:off x="-49575" y="4013124"/>
                <a:ext cx="36235" cy="21739"/>
              </a:xfrm>
              <a:custGeom>
                <a:avLst/>
                <a:gdLst/>
                <a:ahLst/>
                <a:cxnLst/>
                <a:rect l="l" t="t" r="r" b="b"/>
                <a:pathLst>
                  <a:path w="3097" h="1858" fill="none" extrusionOk="0">
                    <a:moveTo>
                      <a:pt x="0" y="197"/>
                    </a:moveTo>
                    <a:cubicBezTo>
                      <a:pt x="1631" y="0"/>
                      <a:pt x="2330" y="1579"/>
                      <a:pt x="2330" y="1579"/>
                    </a:cubicBezTo>
                    <a:cubicBezTo>
                      <a:pt x="2330" y="1579"/>
                      <a:pt x="2763" y="1391"/>
                      <a:pt x="3097"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69"/>
              <p:cNvSpPr/>
              <p:nvPr/>
            </p:nvSpPr>
            <p:spPr>
              <a:xfrm>
                <a:off x="-17517" y="3941357"/>
                <a:ext cx="32000" cy="17913"/>
              </a:xfrm>
              <a:custGeom>
                <a:avLst/>
                <a:gdLst/>
                <a:ahLst/>
                <a:cxnLst/>
                <a:rect l="l" t="t" r="r" b="b"/>
                <a:pathLst>
                  <a:path w="2735" h="1531" fill="none" extrusionOk="0">
                    <a:moveTo>
                      <a:pt x="1" y="0"/>
                    </a:moveTo>
                    <a:cubicBezTo>
                      <a:pt x="1" y="0"/>
                      <a:pt x="1651" y="1530"/>
                      <a:pt x="2734"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69"/>
              <p:cNvSpPr/>
              <p:nvPr/>
            </p:nvSpPr>
            <p:spPr>
              <a:xfrm>
                <a:off x="-49575" y="3973672"/>
                <a:ext cx="32070" cy="15807"/>
              </a:xfrm>
              <a:custGeom>
                <a:avLst/>
                <a:gdLst/>
                <a:ahLst/>
                <a:cxnLst/>
                <a:rect l="l" t="t" r="r" b="b"/>
                <a:pathLst>
                  <a:path w="2741" h="1351" fill="none" extrusionOk="0">
                    <a:moveTo>
                      <a:pt x="2741" y="434"/>
                    </a:moveTo>
                    <a:cubicBezTo>
                      <a:pt x="2741" y="434"/>
                      <a:pt x="1032" y="1"/>
                      <a:pt x="0"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2" name="Google Shape;5212;p69"/>
            <p:cNvGrpSpPr/>
            <p:nvPr/>
          </p:nvGrpSpPr>
          <p:grpSpPr>
            <a:xfrm>
              <a:off x="724986" y="3605478"/>
              <a:ext cx="1368681" cy="682918"/>
              <a:chOff x="724986" y="3605478"/>
              <a:chExt cx="1368681" cy="682918"/>
            </a:xfrm>
          </p:grpSpPr>
          <p:grpSp>
            <p:nvGrpSpPr>
              <p:cNvPr id="5213" name="Google Shape;5213;p69"/>
              <p:cNvGrpSpPr/>
              <p:nvPr/>
            </p:nvGrpSpPr>
            <p:grpSpPr>
              <a:xfrm>
                <a:off x="1498221" y="4047614"/>
                <a:ext cx="529172" cy="240783"/>
                <a:chOff x="1498221" y="4047614"/>
                <a:chExt cx="529172" cy="240783"/>
              </a:xfrm>
            </p:grpSpPr>
            <p:grpSp>
              <p:nvGrpSpPr>
                <p:cNvPr id="5214" name="Google Shape;5214;p69"/>
                <p:cNvGrpSpPr/>
                <p:nvPr/>
              </p:nvGrpSpPr>
              <p:grpSpPr>
                <a:xfrm>
                  <a:off x="1826655" y="4224370"/>
                  <a:ext cx="200738" cy="25631"/>
                  <a:chOff x="1826655" y="4224370"/>
                  <a:chExt cx="200738" cy="25631"/>
                </a:xfrm>
              </p:grpSpPr>
              <p:sp>
                <p:nvSpPr>
                  <p:cNvPr id="5215" name="Google Shape;5215;p69"/>
                  <p:cNvSpPr/>
                  <p:nvPr/>
                </p:nvSpPr>
                <p:spPr>
                  <a:xfrm>
                    <a:off x="1826655" y="4238011"/>
                    <a:ext cx="175094" cy="5"/>
                  </a:xfrm>
                  <a:custGeom>
                    <a:avLst/>
                    <a:gdLst/>
                    <a:ahLst/>
                    <a:cxnLst/>
                    <a:rect l="l" t="t" r="r" b="b"/>
                    <a:pathLst>
                      <a:path w="36535" h="1" fill="none" extrusionOk="0">
                        <a:moveTo>
                          <a:pt x="1" y="0"/>
                        </a:moveTo>
                        <a:lnTo>
                          <a:pt x="36535"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69"/>
                  <p:cNvSpPr/>
                  <p:nvPr/>
                </p:nvSpPr>
                <p:spPr>
                  <a:xfrm>
                    <a:off x="2000728" y="4224370"/>
                    <a:ext cx="26665" cy="25631"/>
                  </a:xfrm>
                  <a:custGeom>
                    <a:avLst/>
                    <a:gdLst/>
                    <a:ahLst/>
                    <a:cxnLst/>
                    <a:rect l="l" t="t" r="r" b="b"/>
                    <a:pathLst>
                      <a:path w="5564" h="5351" extrusionOk="0">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7" name="Google Shape;5217;p69"/>
                <p:cNvGrpSpPr/>
                <p:nvPr/>
              </p:nvGrpSpPr>
              <p:grpSpPr>
                <a:xfrm>
                  <a:off x="1498221" y="4047614"/>
                  <a:ext cx="328444" cy="240783"/>
                  <a:chOff x="1498221" y="4047614"/>
                  <a:chExt cx="328444" cy="240783"/>
                </a:xfrm>
              </p:grpSpPr>
              <p:sp>
                <p:nvSpPr>
                  <p:cNvPr id="5218" name="Google Shape;5218;p69"/>
                  <p:cNvSpPr/>
                  <p:nvPr/>
                </p:nvSpPr>
                <p:spPr>
                  <a:xfrm>
                    <a:off x="1648778" y="4185661"/>
                    <a:ext cx="177888" cy="102736"/>
                  </a:xfrm>
                  <a:custGeom>
                    <a:avLst/>
                    <a:gdLst/>
                    <a:ahLst/>
                    <a:cxnLst/>
                    <a:rect l="l" t="t" r="r" b="b"/>
                    <a:pathLst>
                      <a:path w="37118" h="21448" extrusionOk="0">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rgbClr val="213B5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9" name="Google Shape;5219;p69"/>
                  <p:cNvGrpSpPr/>
                  <p:nvPr/>
                </p:nvGrpSpPr>
                <p:grpSpPr>
                  <a:xfrm>
                    <a:off x="1498221" y="4047614"/>
                    <a:ext cx="150566" cy="190416"/>
                    <a:chOff x="1498221" y="4047614"/>
                    <a:chExt cx="150566" cy="190416"/>
                  </a:xfrm>
                </p:grpSpPr>
                <p:sp>
                  <p:nvSpPr>
                    <p:cNvPr id="5220" name="Google Shape;5220;p69"/>
                    <p:cNvSpPr/>
                    <p:nvPr/>
                  </p:nvSpPr>
                  <p:spPr>
                    <a:xfrm>
                      <a:off x="1510686" y="4060421"/>
                      <a:ext cx="138101" cy="177608"/>
                    </a:xfrm>
                    <a:custGeom>
                      <a:avLst/>
                      <a:gdLst/>
                      <a:ahLst/>
                      <a:cxnLst/>
                      <a:rect l="l" t="t" r="r" b="b"/>
                      <a:pathLst>
                        <a:path w="28816" h="37079" fill="none" extrusionOk="0">
                          <a:moveTo>
                            <a:pt x="28815" y="37078"/>
                          </a:moveTo>
                          <a:lnTo>
                            <a:pt x="17922" y="37078"/>
                          </a:lnTo>
                          <a:cubicBezTo>
                            <a:pt x="14829" y="37078"/>
                            <a:pt x="14212" y="33613"/>
                            <a:pt x="14212" y="33613"/>
                          </a:cubicBezTo>
                          <a:lnTo>
                            <a:pt x="14212" y="10631"/>
                          </a:lnTo>
                          <a:lnTo>
                            <a:pt x="0" y="10631"/>
                          </a:lnTo>
                          <a:lnTo>
                            <a:pt x="0"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69"/>
                    <p:cNvSpPr/>
                    <p:nvPr/>
                  </p:nvSpPr>
                  <p:spPr>
                    <a:xfrm>
                      <a:off x="1498221" y="4047614"/>
                      <a:ext cx="26646" cy="25622"/>
                    </a:xfrm>
                    <a:custGeom>
                      <a:avLst/>
                      <a:gdLst/>
                      <a:ahLst/>
                      <a:cxnLst/>
                      <a:rect l="l" t="t" r="r" b="b"/>
                      <a:pathLst>
                        <a:path w="5560" h="5349" extrusionOk="0">
                          <a:moveTo>
                            <a:pt x="2886" y="1"/>
                          </a:moveTo>
                          <a:cubicBezTo>
                            <a:pt x="1806" y="1"/>
                            <a:pt x="828" y="654"/>
                            <a:pt x="416" y="1653"/>
                          </a:cubicBezTo>
                          <a:cubicBezTo>
                            <a:pt x="0" y="2649"/>
                            <a:pt x="230" y="3802"/>
                            <a:pt x="996" y="4564"/>
                          </a:cubicBezTo>
                          <a:cubicBezTo>
                            <a:pt x="1506" y="5077"/>
                            <a:pt x="2190" y="5349"/>
                            <a:pt x="2886" y="5349"/>
                          </a:cubicBezTo>
                          <a:cubicBezTo>
                            <a:pt x="3232" y="5349"/>
                            <a:pt x="3580" y="5282"/>
                            <a:pt x="3911" y="5144"/>
                          </a:cubicBezTo>
                          <a:cubicBezTo>
                            <a:pt x="4910" y="4732"/>
                            <a:pt x="5560" y="3758"/>
                            <a:pt x="5560" y="2675"/>
                          </a:cubicBezTo>
                          <a:cubicBezTo>
                            <a:pt x="5560" y="1197"/>
                            <a:pt x="4363"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222" name="Google Shape;5222;p69"/>
              <p:cNvGrpSpPr/>
              <p:nvPr/>
            </p:nvGrpSpPr>
            <p:grpSpPr>
              <a:xfrm>
                <a:off x="1560718" y="3800594"/>
                <a:ext cx="532948" cy="302090"/>
                <a:chOff x="1560718" y="3800594"/>
                <a:chExt cx="532948" cy="302090"/>
              </a:xfrm>
            </p:grpSpPr>
            <p:grpSp>
              <p:nvGrpSpPr>
                <p:cNvPr id="5223" name="Google Shape;5223;p69"/>
                <p:cNvGrpSpPr/>
                <p:nvPr/>
              </p:nvGrpSpPr>
              <p:grpSpPr>
                <a:xfrm>
                  <a:off x="1912179" y="3827344"/>
                  <a:ext cx="181487" cy="25631"/>
                  <a:chOff x="1912179" y="3827344"/>
                  <a:chExt cx="181487" cy="25631"/>
                </a:xfrm>
              </p:grpSpPr>
              <p:sp>
                <p:nvSpPr>
                  <p:cNvPr id="5224" name="Google Shape;5224;p69"/>
                  <p:cNvSpPr/>
                  <p:nvPr/>
                </p:nvSpPr>
                <p:spPr>
                  <a:xfrm>
                    <a:off x="2067020" y="3827344"/>
                    <a:ext cx="26646" cy="25631"/>
                  </a:xfrm>
                  <a:custGeom>
                    <a:avLst/>
                    <a:gdLst/>
                    <a:ahLst/>
                    <a:cxnLst/>
                    <a:rect l="l" t="t" r="r" b="b"/>
                    <a:pathLst>
                      <a:path w="5560" h="5351" extrusionOk="0">
                        <a:moveTo>
                          <a:pt x="2886" y="0"/>
                        </a:moveTo>
                        <a:cubicBezTo>
                          <a:pt x="1806" y="0"/>
                          <a:pt x="828" y="653"/>
                          <a:pt x="416" y="1653"/>
                        </a:cubicBezTo>
                        <a:cubicBezTo>
                          <a:pt x="0" y="2652"/>
                          <a:pt x="230" y="3801"/>
                          <a:pt x="993" y="4567"/>
                        </a:cubicBezTo>
                        <a:cubicBezTo>
                          <a:pt x="1505" y="5080"/>
                          <a:pt x="2190" y="5351"/>
                          <a:pt x="2887" y="5351"/>
                        </a:cubicBezTo>
                        <a:cubicBezTo>
                          <a:pt x="3232" y="5351"/>
                          <a:pt x="3580" y="5284"/>
                          <a:pt x="3911" y="5148"/>
                        </a:cubicBezTo>
                        <a:cubicBezTo>
                          <a:pt x="4910" y="4732"/>
                          <a:pt x="5560" y="3758"/>
                          <a:pt x="5560" y="2678"/>
                        </a:cubicBezTo>
                        <a:cubicBezTo>
                          <a:pt x="5560" y="1200"/>
                          <a:pt x="4363" y="0"/>
                          <a:pt x="2886"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69"/>
                  <p:cNvSpPr/>
                  <p:nvPr/>
                </p:nvSpPr>
                <p:spPr>
                  <a:xfrm>
                    <a:off x="1912179" y="3842838"/>
                    <a:ext cx="156825" cy="5"/>
                  </a:xfrm>
                  <a:custGeom>
                    <a:avLst/>
                    <a:gdLst/>
                    <a:ahLst/>
                    <a:cxnLst/>
                    <a:rect l="l" t="t" r="r" b="b"/>
                    <a:pathLst>
                      <a:path w="32723" h="1" fill="none" extrusionOk="0">
                        <a:moveTo>
                          <a:pt x="1" y="1"/>
                        </a:moveTo>
                        <a:lnTo>
                          <a:pt x="327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6" name="Google Shape;5226;p69"/>
                <p:cNvGrpSpPr/>
                <p:nvPr/>
              </p:nvGrpSpPr>
              <p:grpSpPr>
                <a:xfrm>
                  <a:off x="1912179" y="4044505"/>
                  <a:ext cx="181487" cy="25622"/>
                  <a:chOff x="1912179" y="4044506"/>
                  <a:chExt cx="181487" cy="25622"/>
                </a:xfrm>
              </p:grpSpPr>
              <p:sp>
                <p:nvSpPr>
                  <p:cNvPr id="5227" name="Google Shape;5227;p69"/>
                  <p:cNvSpPr/>
                  <p:nvPr/>
                </p:nvSpPr>
                <p:spPr>
                  <a:xfrm>
                    <a:off x="2067020" y="4044505"/>
                    <a:ext cx="26646" cy="25622"/>
                  </a:xfrm>
                  <a:custGeom>
                    <a:avLst/>
                    <a:gdLst/>
                    <a:ahLst/>
                    <a:cxnLst/>
                    <a:rect l="l" t="t" r="r" b="b"/>
                    <a:pathLst>
                      <a:path w="5560" h="5349" extrusionOk="0">
                        <a:moveTo>
                          <a:pt x="2886" y="0"/>
                        </a:moveTo>
                        <a:cubicBezTo>
                          <a:pt x="1806" y="0"/>
                          <a:pt x="828" y="650"/>
                          <a:pt x="416" y="1649"/>
                        </a:cubicBezTo>
                        <a:cubicBezTo>
                          <a:pt x="0" y="2649"/>
                          <a:pt x="230" y="3802"/>
                          <a:pt x="993" y="4564"/>
                        </a:cubicBezTo>
                        <a:cubicBezTo>
                          <a:pt x="1505" y="5076"/>
                          <a:pt x="2190" y="5349"/>
                          <a:pt x="2887" y="5349"/>
                        </a:cubicBezTo>
                        <a:cubicBezTo>
                          <a:pt x="3232" y="5349"/>
                          <a:pt x="3580" y="5282"/>
                          <a:pt x="3911" y="5144"/>
                        </a:cubicBezTo>
                        <a:cubicBezTo>
                          <a:pt x="4910" y="4732"/>
                          <a:pt x="5560" y="3758"/>
                          <a:pt x="5560" y="2674"/>
                        </a:cubicBezTo>
                        <a:cubicBezTo>
                          <a:pt x="5560" y="1197"/>
                          <a:pt x="4363" y="0"/>
                          <a:pt x="288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69"/>
                  <p:cNvSpPr/>
                  <p:nvPr/>
                </p:nvSpPr>
                <p:spPr>
                  <a:xfrm>
                    <a:off x="1912179" y="4059966"/>
                    <a:ext cx="156825" cy="5"/>
                  </a:xfrm>
                  <a:custGeom>
                    <a:avLst/>
                    <a:gdLst/>
                    <a:ahLst/>
                    <a:cxnLst/>
                    <a:rect l="l" t="t" r="r" b="b"/>
                    <a:pathLst>
                      <a:path w="32723" h="1" fill="none" extrusionOk="0">
                        <a:moveTo>
                          <a:pt x="32723"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9" name="Google Shape;5229;p69"/>
                <p:cNvGrpSpPr/>
                <p:nvPr/>
              </p:nvGrpSpPr>
              <p:grpSpPr>
                <a:xfrm>
                  <a:off x="1560718" y="3800594"/>
                  <a:ext cx="351472" cy="302090"/>
                  <a:chOff x="1560718" y="3800594"/>
                  <a:chExt cx="351472" cy="302090"/>
                </a:xfrm>
              </p:grpSpPr>
              <p:grpSp>
                <p:nvGrpSpPr>
                  <p:cNvPr id="5230" name="Google Shape;5230;p69"/>
                  <p:cNvGrpSpPr/>
                  <p:nvPr/>
                </p:nvGrpSpPr>
                <p:grpSpPr>
                  <a:xfrm>
                    <a:off x="1560718" y="3842857"/>
                    <a:ext cx="173586" cy="217131"/>
                    <a:chOff x="1560718" y="3842857"/>
                    <a:chExt cx="173586" cy="217131"/>
                  </a:xfrm>
                </p:grpSpPr>
                <p:sp>
                  <p:nvSpPr>
                    <p:cNvPr id="5231" name="Google Shape;5231;p69"/>
                    <p:cNvSpPr/>
                    <p:nvPr/>
                  </p:nvSpPr>
                  <p:spPr>
                    <a:xfrm>
                      <a:off x="1560718" y="3951414"/>
                      <a:ext cx="84343" cy="5"/>
                    </a:xfrm>
                    <a:custGeom>
                      <a:avLst/>
                      <a:gdLst/>
                      <a:ahLst/>
                      <a:cxnLst/>
                      <a:rect l="l" t="t" r="r" b="b"/>
                      <a:pathLst>
                        <a:path w="17599" h="1" fill="none" extrusionOk="0">
                          <a:moveTo>
                            <a:pt x="1" y="0"/>
                          </a:moveTo>
                          <a:lnTo>
                            <a:pt x="17598"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69"/>
                    <p:cNvSpPr/>
                    <p:nvPr/>
                  </p:nvSpPr>
                  <p:spPr>
                    <a:xfrm>
                      <a:off x="1631242" y="3936509"/>
                      <a:ext cx="26646" cy="25622"/>
                    </a:xfrm>
                    <a:custGeom>
                      <a:avLst/>
                      <a:gdLst/>
                      <a:ahLst/>
                      <a:cxnLst/>
                      <a:rect l="l" t="t" r="r" b="b"/>
                      <a:pathLst>
                        <a:path w="5560" h="5349" extrusionOk="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69"/>
                    <p:cNvSpPr/>
                    <p:nvPr/>
                  </p:nvSpPr>
                  <p:spPr>
                    <a:xfrm>
                      <a:off x="1645054" y="3842857"/>
                      <a:ext cx="89251" cy="217131"/>
                    </a:xfrm>
                    <a:custGeom>
                      <a:avLst/>
                      <a:gdLst/>
                      <a:ahLst/>
                      <a:cxnLst/>
                      <a:rect l="l" t="t" r="r" b="b"/>
                      <a:pathLst>
                        <a:path w="18623" h="45330" fill="none" extrusionOk="0">
                          <a:moveTo>
                            <a:pt x="18623" y="45330"/>
                          </a:moveTo>
                          <a:lnTo>
                            <a:pt x="5625" y="45330"/>
                          </a:lnTo>
                          <a:cubicBezTo>
                            <a:pt x="2889" y="45330"/>
                            <a:pt x="0" y="42619"/>
                            <a:pt x="0" y="35634"/>
                          </a:cubicBezTo>
                          <a:lnTo>
                            <a:pt x="0" y="9697"/>
                          </a:lnTo>
                          <a:cubicBezTo>
                            <a:pt x="0" y="2711"/>
                            <a:pt x="2889" y="1"/>
                            <a:pt x="5625" y="1"/>
                          </a:cubicBezTo>
                          <a:lnTo>
                            <a:pt x="186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4" name="Google Shape;5234;p69"/>
                  <p:cNvSpPr/>
                  <p:nvPr/>
                </p:nvSpPr>
                <p:spPr>
                  <a:xfrm>
                    <a:off x="1733808" y="3800594"/>
                    <a:ext cx="177874" cy="102731"/>
                  </a:xfrm>
                  <a:custGeom>
                    <a:avLst/>
                    <a:gdLst/>
                    <a:ahLst/>
                    <a:cxnLst/>
                    <a:rect l="l" t="t" r="r" b="b"/>
                    <a:pathLst>
                      <a:path w="37115" h="21447" extrusionOk="0">
                        <a:moveTo>
                          <a:pt x="4951" y="0"/>
                        </a:moveTo>
                        <a:cubicBezTo>
                          <a:pt x="2215" y="0"/>
                          <a:pt x="1" y="2678"/>
                          <a:pt x="1" y="5983"/>
                        </a:cubicBezTo>
                        <a:lnTo>
                          <a:pt x="1" y="15460"/>
                        </a:lnTo>
                        <a:cubicBezTo>
                          <a:pt x="1" y="18765"/>
                          <a:pt x="2215" y="21446"/>
                          <a:pt x="4951" y="21446"/>
                        </a:cubicBezTo>
                        <a:lnTo>
                          <a:pt x="32168" y="21446"/>
                        </a:lnTo>
                        <a:cubicBezTo>
                          <a:pt x="34901" y="21446"/>
                          <a:pt x="37115" y="18765"/>
                          <a:pt x="37115" y="15460"/>
                        </a:cubicBezTo>
                        <a:lnTo>
                          <a:pt x="37115" y="5983"/>
                        </a:lnTo>
                        <a:cubicBezTo>
                          <a:pt x="37115" y="2678"/>
                          <a:pt x="34901" y="0"/>
                          <a:pt x="32168" y="0"/>
                        </a:cubicBezTo>
                        <a:close/>
                      </a:path>
                    </a:pathLst>
                  </a:custGeom>
                  <a:solidFill>
                    <a:srgbClr val="445D73"/>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69"/>
                  <p:cNvSpPr/>
                  <p:nvPr/>
                </p:nvSpPr>
                <p:spPr>
                  <a:xfrm>
                    <a:off x="1734297" y="3999967"/>
                    <a:ext cx="177893" cy="102717"/>
                  </a:xfrm>
                  <a:custGeom>
                    <a:avLst/>
                    <a:gdLst/>
                    <a:ahLst/>
                    <a:cxnLst/>
                    <a:rect l="l" t="t" r="r" b="b"/>
                    <a:pathLst>
                      <a:path w="37119" h="21444" extrusionOk="0">
                        <a:moveTo>
                          <a:pt x="4951" y="1"/>
                        </a:moveTo>
                        <a:cubicBezTo>
                          <a:pt x="2219" y="1"/>
                          <a:pt x="1" y="2678"/>
                          <a:pt x="1" y="5983"/>
                        </a:cubicBezTo>
                        <a:lnTo>
                          <a:pt x="1" y="15461"/>
                        </a:lnTo>
                        <a:cubicBezTo>
                          <a:pt x="1" y="18766"/>
                          <a:pt x="2219" y="21443"/>
                          <a:pt x="4951" y="21443"/>
                        </a:cubicBezTo>
                        <a:lnTo>
                          <a:pt x="32168" y="21443"/>
                        </a:lnTo>
                        <a:cubicBezTo>
                          <a:pt x="34901" y="21443"/>
                          <a:pt x="37119" y="18766"/>
                          <a:pt x="37119" y="15461"/>
                        </a:cubicBezTo>
                        <a:lnTo>
                          <a:pt x="37119" y="5983"/>
                        </a:lnTo>
                        <a:cubicBezTo>
                          <a:pt x="37119" y="2678"/>
                          <a:pt x="34901" y="1"/>
                          <a:pt x="32168" y="1"/>
                        </a:cubicBezTo>
                        <a:close/>
                      </a:path>
                    </a:pathLst>
                  </a:custGeom>
                  <a:solidFill>
                    <a:srgbClr val="869FB1"/>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36" name="Google Shape;5236;p69"/>
              <p:cNvSpPr/>
              <p:nvPr/>
            </p:nvSpPr>
            <p:spPr>
              <a:xfrm>
                <a:off x="1258451" y="3798060"/>
                <a:ext cx="302718" cy="302541"/>
              </a:xfrm>
              <a:custGeom>
                <a:avLst/>
                <a:gdLst/>
                <a:ahLst/>
                <a:cxnLst/>
                <a:rect l="l" t="t" r="r" b="b"/>
                <a:pathLst>
                  <a:path w="63165" h="63161" fill="none" extrusionOk="0">
                    <a:moveTo>
                      <a:pt x="63165" y="31580"/>
                    </a:moveTo>
                    <a:cubicBezTo>
                      <a:pt x="63165" y="49021"/>
                      <a:pt x="49025" y="63161"/>
                      <a:pt x="31585" y="63161"/>
                    </a:cubicBezTo>
                    <a:cubicBezTo>
                      <a:pt x="14140" y="63161"/>
                      <a:pt x="1" y="49021"/>
                      <a:pt x="1" y="31580"/>
                    </a:cubicBezTo>
                    <a:cubicBezTo>
                      <a:pt x="1" y="14140"/>
                      <a:pt x="14140" y="0"/>
                      <a:pt x="31585" y="0"/>
                    </a:cubicBezTo>
                    <a:cubicBezTo>
                      <a:pt x="49025" y="0"/>
                      <a:pt x="63165" y="14140"/>
                      <a:pt x="63165" y="31580"/>
                    </a:cubicBezTo>
                    <a:close/>
                  </a:path>
                </a:pathLst>
              </a:custGeom>
              <a:no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7" name="Google Shape;5237;p69"/>
              <p:cNvGrpSpPr/>
              <p:nvPr/>
            </p:nvGrpSpPr>
            <p:grpSpPr>
              <a:xfrm>
                <a:off x="785350" y="3605478"/>
                <a:ext cx="535311" cy="249245"/>
                <a:chOff x="785350" y="3605478"/>
                <a:chExt cx="535311" cy="249245"/>
              </a:xfrm>
            </p:grpSpPr>
            <p:grpSp>
              <p:nvGrpSpPr>
                <p:cNvPr id="5238" name="Google Shape;5238;p69"/>
                <p:cNvGrpSpPr/>
                <p:nvPr/>
              </p:nvGrpSpPr>
              <p:grpSpPr>
                <a:xfrm>
                  <a:off x="785350" y="3605478"/>
                  <a:ext cx="376191" cy="102736"/>
                  <a:chOff x="785350" y="3605478"/>
                  <a:chExt cx="376191" cy="102736"/>
                </a:xfrm>
              </p:grpSpPr>
              <p:sp>
                <p:nvSpPr>
                  <p:cNvPr id="5239" name="Google Shape;5239;p69"/>
                  <p:cNvSpPr/>
                  <p:nvPr/>
                </p:nvSpPr>
                <p:spPr>
                  <a:xfrm>
                    <a:off x="808023" y="3655851"/>
                    <a:ext cx="175636" cy="5"/>
                  </a:xfrm>
                  <a:custGeom>
                    <a:avLst/>
                    <a:gdLst/>
                    <a:ahLst/>
                    <a:cxnLst/>
                    <a:rect l="l" t="t" r="r" b="b"/>
                    <a:pathLst>
                      <a:path w="36648" h="1" fill="none" extrusionOk="0">
                        <a:moveTo>
                          <a:pt x="36648"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69"/>
                  <p:cNvSpPr/>
                  <p:nvPr/>
                </p:nvSpPr>
                <p:spPr>
                  <a:xfrm>
                    <a:off x="785350" y="3643867"/>
                    <a:ext cx="25635" cy="25622"/>
                  </a:xfrm>
                  <a:custGeom>
                    <a:avLst/>
                    <a:gdLst/>
                    <a:ahLst/>
                    <a:cxnLst/>
                    <a:rect l="l" t="t" r="r" b="b"/>
                    <a:pathLst>
                      <a:path w="5349" h="5349" extrusionOk="0">
                        <a:moveTo>
                          <a:pt x="2674" y="0"/>
                        </a:moveTo>
                        <a:cubicBezTo>
                          <a:pt x="1197" y="0"/>
                          <a:pt x="0" y="1197"/>
                          <a:pt x="0" y="2674"/>
                        </a:cubicBezTo>
                        <a:cubicBezTo>
                          <a:pt x="0" y="4152"/>
                          <a:pt x="1197" y="5348"/>
                          <a:pt x="2674" y="5348"/>
                        </a:cubicBezTo>
                        <a:cubicBezTo>
                          <a:pt x="4152" y="5348"/>
                          <a:pt x="5348" y="4152"/>
                          <a:pt x="5348" y="2674"/>
                        </a:cubicBezTo>
                        <a:cubicBezTo>
                          <a:pt x="5348" y="1197"/>
                          <a:pt x="4152" y="0"/>
                          <a:pt x="267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69"/>
                  <p:cNvSpPr/>
                  <p:nvPr/>
                </p:nvSpPr>
                <p:spPr>
                  <a:xfrm>
                    <a:off x="983648" y="3605478"/>
                    <a:ext cx="177893" cy="102736"/>
                  </a:xfrm>
                  <a:custGeom>
                    <a:avLst/>
                    <a:gdLst/>
                    <a:ahLst/>
                    <a:cxnLst/>
                    <a:rect l="l" t="t" r="r" b="b"/>
                    <a:pathLst>
                      <a:path w="37119" h="21448" extrusionOk="0">
                        <a:moveTo>
                          <a:pt x="4951" y="1"/>
                        </a:moveTo>
                        <a:cubicBezTo>
                          <a:pt x="2219" y="1"/>
                          <a:pt x="1" y="2682"/>
                          <a:pt x="1" y="5987"/>
                        </a:cubicBezTo>
                        <a:lnTo>
                          <a:pt x="1" y="15464"/>
                        </a:lnTo>
                        <a:cubicBezTo>
                          <a:pt x="1" y="18769"/>
                          <a:pt x="2219" y="21447"/>
                          <a:pt x="4951" y="21447"/>
                        </a:cubicBezTo>
                        <a:lnTo>
                          <a:pt x="32172" y="21447"/>
                        </a:lnTo>
                        <a:cubicBezTo>
                          <a:pt x="34904" y="21447"/>
                          <a:pt x="37119" y="18769"/>
                          <a:pt x="37119" y="15464"/>
                        </a:cubicBezTo>
                        <a:lnTo>
                          <a:pt x="37119" y="5987"/>
                        </a:lnTo>
                        <a:cubicBezTo>
                          <a:pt x="37119" y="2682"/>
                          <a:pt x="34904" y="1"/>
                          <a:pt x="32172" y="1"/>
                        </a:cubicBezTo>
                        <a:close/>
                      </a:path>
                    </a:pathLst>
                  </a:custGeom>
                  <a:solidFill>
                    <a:srgbClr val="E3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2" name="Google Shape;5242;p69"/>
                <p:cNvGrpSpPr/>
                <p:nvPr/>
              </p:nvGrpSpPr>
              <p:grpSpPr>
                <a:xfrm>
                  <a:off x="1161530" y="3655851"/>
                  <a:ext cx="159131" cy="198872"/>
                  <a:chOff x="1161530" y="3655851"/>
                  <a:chExt cx="159131" cy="198872"/>
                </a:xfrm>
              </p:grpSpPr>
              <p:sp>
                <p:nvSpPr>
                  <p:cNvPr id="5243" name="Google Shape;5243;p69"/>
                  <p:cNvSpPr/>
                  <p:nvPr/>
                </p:nvSpPr>
                <p:spPr>
                  <a:xfrm>
                    <a:off x="1161530" y="3655851"/>
                    <a:ext cx="146440" cy="186082"/>
                  </a:xfrm>
                  <a:custGeom>
                    <a:avLst/>
                    <a:gdLst/>
                    <a:ahLst/>
                    <a:cxnLst/>
                    <a:rect l="l" t="t" r="r" b="b"/>
                    <a:pathLst>
                      <a:path w="30556" h="38848" fill="none" extrusionOk="0">
                        <a:moveTo>
                          <a:pt x="1" y="1"/>
                        </a:moveTo>
                        <a:lnTo>
                          <a:pt x="12633" y="1"/>
                        </a:lnTo>
                        <a:cubicBezTo>
                          <a:pt x="15723" y="1"/>
                          <a:pt x="16343" y="3466"/>
                          <a:pt x="16343" y="3466"/>
                        </a:cubicBezTo>
                        <a:lnTo>
                          <a:pt x="16343" y="26448"/>
                        </a:lnTo>
                        <a:lnTo>
                          <a:pt x="30556" y="26448"/>
                        </a:lnTo>
                        <a:lnTo>
                          <a:pt x="30556"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69"/>
                  <p:cNvSpPr/>
                  <p:nvPr/>
                </p:nvSpPr>
                <p:spPr>
                  <a:xfrm>
                    <a:off x="1293991" y="3829092"/>
                    <a:ext cx="26670" cy="25631"/>
                  </a:xfrm>
                  <a:custGeom>
                    <a:avLst/>
                    <a:gdLst/>
                    <a:ahLst/>
                    <a:cxnLst/>
                    <a:rect l="l" t="t" r="r" b="b"/>
                    <a:pathLst>
                      <a:path w="5565" h="5351" extrusionOk="0">
                        <a:moveTo>
                          <a:pt x="2890" y="0"/>
                        </a:moveTo>
                        <a:cubicBezTo>
                          <a:pt x="1807" y="0"/>
                          <a:pt x="833" y="653"/>
                          <a:pt x="417" y="1653"/>
                        </a:cubicBezTo>
                        <a:cubicBezTo>
                          <a:pt x="1" y="2652"/>
                          <a:pt x="231" y="3801"/>
                          <a:pt x="997" y="4567"/>
                        </a:cubicBezTo>
                        <a:cubicBezTo>
                          <a:pt x="1509" y="5080"/>
                          <a:pt x="2193" y="5350"/>
                          <a:pt x="2888" y="5350"/>
                        </a:cubicBezTo>
                        <a:cubicBezTo>
                          <a:pt x="3233" y="5350"/>
                          <a:pt x="3580" y="5284"/>
                          <a:pt x="3912" y="5147"/>
                        </a:cubicBezTo>
                        <a:cubicBezTo>
                          <a:pt x="4911" y="4731"/>
                          <a:pt x="5564" y="3757"/>
                          <a:pt x="5564" y="2678"/>
                        </a:cubicBezTo>
                        <a:cubicBezTo>
                          <a:pt x="5564" y="1200"/>
                          <a:pt x="4364" y="0"/>
                          <a:pt x="28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45" name="Google Shape;5245;p69"/>
              <p:cNvGrpSpPr/>
              <p:nvPr/>
            </p:nvGrpSpPr>
            <p:grpSpPr>
              <a:xfrm>
                <a:off x="785350" y="4047614"/>
                <a:ext cx="535311" cy="240783"/>
                <a:chOff x="785350" y="4047614"/>
                <a:chExt cx="535311" cy="240783"/>
              </a:xfrm>
            </p:grpSpPr>
            <p:grpSp>
              <p:nvGrpSpPr>
                <p:cNvPr id="5246" name="Google Shape;5246;p69"/>
                <p:cNvGrpSpPr/>
                <p:nvPr/>
              </p:nvGrpSpPr>
              <p:grpSpPr>
                <a:xfrm>
                  <a:off x="1161636" y="4047614"/>
                  <a:ext cx="159025" cy="190415"/>
                  <a:chOff x="1161636" y="4047614"/>
                  <a:chExt cx="159025" cy="190415"/>
                </a:xfrm>
              </p:grpSpPr>
              <p:sp>
                <p:nvSpPr>
                  <p:cNvPr id="5247" name="Google Shape;5247;p69"/>
                  <p:cNvSpPr/>
                  <p:nvPr/>
                </p:nvSpPr>
                <p:spPr>
                  <a:xfrm>
                    <a:off x="1293991" y="4047614"/>
                    <a:ext cx="26670" cy="25631"/>
                  </a:xfrm>
                  <a:custGeom>
                    <a:avLst/>
                    <a:gdLst/>
                    <a:ahLst/>
                    <a:cxnLst/>
                    <a:rect l="l" t="t" r="r" b="b"/>
                    <a:pathLst>
                      <a:path w="5565" h="5351" extrusionOk="0">
                        <a:moveTo>
                          <a:pt x="2890" y="1"/>
                        </a:moveTo>
                        <a:cubicBezTo>
                          <a:pt x="1807" y="1"/>
                          <a:pt x="833" y="654"/>
                          <a:pt x="417" y="1653"/>
                        </a:cubicBezTo>
                        <a:cubicBezTo>
                          <a:pt x="1" y="2653"/>
                          <a:pt x="231" y="3802"/>
                          <a:pt x="997" y="4568"/>
                        </a:cubicBezTo>
                        <a:cubicBezTo>
                          <a:pt x="1510" y="5078"/>
                          <a:pt x="2195" y="5350"/>
                          <a:pt x="2891" y="5350"/>
                        </a:cubicBezTo>
                        <a:cubicBezTo>
                          <a:pt x="3235" y="5350"/>
                          <a:pt x="3581" y="5284"/>
                          <a:pt x="3912" y="5148"/>
                        </a:cubicBezTo>
                        <a:cubicBezTo>
                          <a:pt x="4911" y="4732"/>
                          <a:pt x="5564" y="3758"/>
                          <a:pt x="5564" y="2675"/>
                        </a:cubicBezTo>
                        <a:cubicBezTo>
                          <a:pt x="5564" y="1197"/>
                          <a:pt x="4364" y="1"/>
                          <a:pt x="28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69"/>
                  <p:cNvSpPr/>
                  <p:nvPr/>
                </p:nvSpPr>
                <p:spPr>
                  <a:xfrm>
                    <a:off x="1161636" y="4073229"/>
                    <a:ext cx="146334" cy="164800"/>
                  </a:xfrm>
                  <a:custGeom>
                    <a:avLst/>
                    <a:gdLst/>
                    <a:ahLst/>
                    <a:cxnLst/>
                    <a:rect l="l" t="t" r="r" b="b"/>
                    <a:pathLst>
                      <a:path w="30534" h="34405" fill="none" extrusionOk="0">
                        <a:moveTo>
                          <a:pt x="0" y="34404"/>
                        </a:moveTo>
                        <a:lnTo>
                          <a:pt x="12611" y="34404"/>
                        </a:lnTo>
                        <a:cubicBezTo>
                          <a:pt x="15705" y="34404"/>
                          <a:pt x="16325" y="30939"/>
                          <a:pt x="16325" y="30939"/>
                        </a:cubicBezTo>
                        <a:lnTo>
                          <a:pt x="16325" y="7957"/>
                        </a:lnTo>
                        <a:lnTo>
                          <a:pt x="30534" y="7957"/>
                        </a:lnTo>
                        <a:lnTo>
                          <a:pt x="30534"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9" name="Google Shape;5249;p69"/>
                <p:cNvGrpSpPr/>
                <p:nvPr/>
              </p:nvGrpSpPr>
              <p:grpSpPr>
                <a:xfrm>
                  <a:off x="785350" y="4185661"/>
                  <a:ext cx="376191" cy="102736"/>
                  <a:chOff x="785350" y="4185661"/>
                  <a:chExt cx="376191" cy="102736"/>
                </a:xfrm>
              </p:grpSpPr>
              <p:sp>
                <p:nvSpPr>
                  <p:cNvPr id="5250" name="Google Shape;5250;p69"/>
                  <p:cNvSpPr/>
                  <p:nvPr/>
                </p:nvSpPr>
                <p:spPr>
                  <a:xfrm>
                    <a:off x="808023" y="4238011"/>
                    <a:ext cx="175636" cy="5"/>
                  </a:xfrm>
                  <a:custGeom>
                    <a:avLst/>
                    <a:gdLst/>
                    <a:ahLst/>
                    <a:cxnLst/>
                    <a:rect l="l" t="t" r="r" b="b"/>
                    <a:pathLst>
                      <a:path w="36648" h="1" fill="none" extrusionOk="0">
                        <a:moveTo>
                          <a:pt x="3664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69"/>
                  <p:cNvSpPr/>
                  <p:nvPr/>
                </p:nvSpPr>
                <p:spPr>
                  <a:xfrm>
                    <a:off x="983648" y="4185661"/>
                    <a:ext cx="177893" cy="102736"/>
                  </a:xfrm>
                  <a:custGeom>
                    <a:avLst/>
                    <a:gdLst/>
                    <a:ahLst/>
                    <a:cxnLst/>
                    <a:rect l="l" t="t" r="r" b="b"/>
                    <a:pathLst>
                      <a:path w="37119" h="21448" extrusionOk="0">
                        <a:moveTo>
                          <a:pt x="4951" y="1"/>
                        </a:moveTo>
                        <a:cubicBezTo>
                          <a:pt x="2219" y="1"/>
                          <a:pt x="1" y="2679"/>
                          <a:pt x="1" y="5984"/>
                        </a:cubicBezTo>
                        <a:lnTo>
                          <a:pt x="1" y="15461"/>
                        </a:lnTo>
                        <a:cubicBezTo>
                          <a:pt x="1" y="18766"/>
                          <a:pt x="2219" y="21447"/>
                          <a:pt x="4951" y="21447"/>
                        </a:cubicBezTo>
                        <a:lnTo>
                          <a:pt x="32172" y="21447"/>
                        </a:lnTo>
                        <a:cubicBezTo>
                          <a:pt x="34904" y="21447"/>
                          <a:pt x="37119" y="18766"/>
                          <a:pt x="37119" y="15461"/>
                        </a:cubicBezTo>
                        <a:lnTo>
                          <a:pt x="37119" y="5984"/>
                        </a:lnTo>
                        <a:cubicBezTo>
                          <a:pt x="37119" y="2679"/>
                          <a:pt x="34904" y="1"/>
                          <a:pt x="32172" y="1"/>
                        </a:cubicBezTo>
                        <a:close/>
                      </a:path>
                    </a:pathLst>
                  </a:custGeom>
                  <a:solidFill>
                    <a:srgbClr val="E4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69"/>
                  <p:cNvSpPr/>
                  <p:nvPr/>
                </p:nvSpPr>
                <p:spPr>
                  <a:xfrm>
                    <a:off x="785350" y="4224370"/>
                    <a:ext cx="26646" cy="25631"/>
                  </a:xfrm>
                  <a:custGeom>
                    <a:avLst/>
                    <a:gdLst/>
                    <a:ahLst/>
                    <a:cxnLst/>
                    <a:rect l="l" t="t" r="r" b="b"/>
                    <a:pathLst>
                      <a:path w="5560" h="5351" extrusionOk="0">
                        <a:moveTo>
                          <a:pt x="2674" y="0"/>
                        </a:moveTo>
                        <a:cubicBezTo>
                          <a:pt x="2328" y="0"/>
                          <a:pt x="1980" y="67"/>
                          <a:pt x="1649" y="203"/>
                        </a:cubicBezTo>
                        <a:cubicBezTo>
                          <a:pt x="650" y="619"/>
                          <a:pt x="0" y="1593"/>
                          <a:pt x="0" y="2677"/>
                        </a:cubicBezTo>
                        <a:cubicBezTo>
                          <a:pt x="0" y="4150"/>
                          <a:pt x="1197" y="5351"/>
                          <a:pt x="2674" y="5351"/>
                        </a:cubicBezTo>
                        <a:cubicBezTo>
                          <a:pt x="3754" y="5351"/>
                          <a:pt x="4732" y="4698"/>
                          <a:pt x="5144" y="3698"/>
                        </a:cubicBezTo>
                        <a:cubicBezTo>
                          <a:pt x="5560" y="2699"/>
                          <a:pt x="5330" y="1550"/>
                          <a:pt x="4568" y="783"/>
                        </a:cubicBezTo>
                        <a:cubicBezTo>
                          <a:pt x="4055" y="271"/>
                          <a:pt x="3370" y="0"/>
                          <a:pt x="2674"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53" name="Google Shape;5253;p69"/>
              <p:cNvGrpSpPr/>
              <p:nvPr/>
            </p:nvGrpSpPr>
            <p:grpSpPr>
              <a:xfrm>
                <a:off x="1501054" y="3605478"/>
                <a:ext cx="526340" cy="249240"/>
                <a:chOff x="1501054" y="3605478"/>
                <a:chExt cx="526340" cy="249240"/>
              </a:xfrm>
            </p:grpSpPr>
            <p:grpSp>
              <p:nvGrpSpPr>
                <p:cNvPr id="5254" name="Google Shape;5254;p69"/>
                <p:cNvGrpSpPr/>
                <p:nvPr/>
              </p:nvGrpSpPr>
              <p:grpSpPr>
                <a:xfrm>
                  <a:off x="1834208" y="3643867"/>
                  <a:ext cx="193185" cy="25622"/>
                  <a:chOff x="1834208" y="3643867"/>
                  <a:chExt cx="193185" cy="25622"/>
                </a:xfrm>
              </p:grpSpPr>
              <p:sp>
                <p:nvSpPr>
                  <p:cNvPr id="5255" name="Google Shape;5255;p69"/>
                  <p:cNvSpPr/>
                  <p:nvPr/>
                </p:nvSpPr>
                <p:spPr>
                  <a:xfrm>
                    <a:off x="1834208" y="3655851"/>
                    <a:ext cx="167541" cy="5"/>
                  </a:xfrm>
                  <a:custGeom>
                    <a:avLst/>
                    <a:gdLst/>
                    <a:ahLst/>
                    <a:cxnLst/>
                    <a:rect l="l" t="t" r="r" b="b"/>
                    <a:pathLst>
                      <a:path w="34959" h="1" fill="none" extrusionOk="0">
                        <a:moveTo>
                          <a:pt x="1" y="1"/>
                        </a:moveTo>
                        <a:lnTo>
                          <a:pt x="34959"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69"/>
                  <p:cNvSpPr/>
                  <p:nvPr/>
                </p:nvSpPr>
                <p:spPr>
                  <a:xfrm>
                    <a:off x="2000728" y="3643867"/>
                    <a:ext cx="26665" cy="25622"/>
                  </a:xfrm>
                  <a:custGeom>
                    <a:avLst/>
                    <a:gdLst/>
                    <a:ahLst/>
                    <a:cxnLst/>
                    <a:rect l="l" t="t" r="r" b="b"/>
                    <a:pathLst>
                      <a:path w="5564" h="5349" extrusionOk="0">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7" name="Google Shape;5257;p69"/>
                <p:cNvGrpSpPr/>
                <p:nvPr/>
              </p:nvGrpSpPr>
              <p:grpSpPr>
                <a:xfrm>
                  <a:off x="1501054" y="3605478"/>
                  <a:ext cx="333165" cy="249240"/>
                  <a:chOff x="1501054" y="3605478"/>
                  <a:chExt cx="333165" cy="249240"/>
                </a:xfrm>
              </p:grpSpPr>
              <p:sp>
                <p:nvSpPr>
                  <p:cNvPr id="5258" name="Google Shape;5258;p69"/>
                  <p:cNvSpPr/>
                  <p:nvPr/>
                </p:nvSpPr>
                <p:spPr>
                  <a:xfrm>
                    <a:off x="1656330" y="3605478"/>
                    <a:ext cx="177888" cy="102736"/>
                  </a:xfrm>
                  <a:custGeom>
                    <a:avLst/>
                    <a:gdLst/>
                    <a:ahLst/>
                    <a:cxnLst/>
                    <a:rect l="l" t="t" r="r" b="b"/>
                    <a:pathLst>
                      <a:path w="37118" h="21448" extrusionOk="0">
                        <a:moveTo>
                          <a:pt x="4947" y="1"/>
                        </a:moveTo>
                        <a:cubicBezTo>
                          <a:pt x="2214" y="1"/>
                          <a:pt x="0" y="2682"/>
                          <a:pt x="0" y="5987"/>
                        </a:cubicBezTo>
                        <a:lnTo>
                          <a:pt x="0" y="15464"/>
                        </a:lnTo>
                        <a:cubicBezTo>
                          <a:pt x="0" y="18769"/>
                          <a:pt x="2214" y="21447"/>
                          <a:pt x="4950" y="21447"/>
                        </a:cubicBezTo>
                        <a:lnTo>
                          <a:pt x="32168" y="21447"/>
                        </a:lnTo>
                        <a:cubicBezTo>
                          <a:pt x="34900" y="21447"/>
                          <a:pt x="37118" y="18769"/>
                          <a:pt x="37118" y="15464"/>
                        </a:cubicBezTo>
                        <a:lnTo>
                          <a:pt x="37118" y="5987"/>
                        </a:lnTo>
                        <a:cubicBezTo>
                          <a:pt x="37118" y="2682"/>
                          <a:pt x="34900" y="1"/>
                          <a:pt x="32168" y="1"/>
                        </a:cubicBezTo>
                        <a:close/>
                      </a:path>
                    </a:pathLst>
                  </a:custGeom>
                  <a:solidFill>
                    <a:srgbClr val="A5B7C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59" name="Google Shape;5259;p69"/>
                  <p:cNvGrpSpPr/>
                  <p:nvPr/>
                </p:nvGrpSpPr>
                <p:grpSpPr>
                  <a:xfrm>
                    <a:off x="1501054" y="3655851"/>
                    <a:ext cx="155286" cy="198867"/>
                    <a:chOff x="1501054" y="3655851"/>
                    <a:chExt cx="155286" cy="198867"/>
                  </a:xfrm>
                </p:grpSpPr>
                <p:sp>
                  <p:nvSpPr>
                    <p:cNvPr id="5260" name="Google Shape;5260;p69"/>
                    <p:cNvSpPr/>
                    <p:nvPr/>
                  </p:nvSpPr>
                  <p:spPr>
                    <a:xfrm>
                      <a:off x="1516351" y="3655851"/>
                      <a:ext cx="139989" cy="186082"/>
                    </a:xfrm>
                    <a:custGeom>
                      <a:avLst/>
                      <a:gdLst/>
                      <a:ahLst/>
                      <a:cxnLst/>
                      <a:rect l="l" t="t" r="r" b="b"/>
                      <a:pathLst>
                        <a:path w="29210" h="38848" fill="none" extrusionOk="0">
                          <a:moveTo>
                            <a:pt x="29209" y="1"/>
                          </a:moveTo>
                          <a:lnTo>
                            <a:pt x="17922" y="1"/>
                          </a:lnTo>
                          <a:cubicBezTo>
                            <a:pt x="14829" y="1"/>
                            <a:pt x="14209" y="3466"/>
                            <a:pt x="14209" y="3466"/>
                          </a:cubicBezTo>
                          <a:lnTo>
                            <a:pt x="14209" y="26448"/>
                          </a:lnTo>
                          <a:lnTo>
                            <a:pt x="0" y="26448"/>
                          </a:lnTo>
                          <a:lnTo>
                            <a:pt x="0"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69"/>
                    <p:cNvSpPr/>
                    <p:nvPr/>
                  </p:nvSpPr>
                  <p:spPr>
                    <a:xfrm>
                      <a:off x="1501054" y="3829092"/>
                      <a:ext cx="26646" cy="25626"/>
                    </a:xfrm>
                    <a:custGeom>
                      <a:avLst/>
                      <a:gdLst/>
                      <a:ahLst/>
                      <a:cxnLst/>
                      <a:rect l="l" t="t" r="r" b="b"/>
                      <a:pathLst>
                        <a:path w="5560" h="5350" extrusionOk="0">
                          <a:moveTo>
                            <a:pt x="2886" y="0"/>
                          </a:moveTo>
                          <a:cubicBezTo>
                            <a:pt x="1806" y="0"/>
                            <a:pt x="828" y="653"/>
                            <a:pt x="416" y="1653"/>
                          </a:cubicBezTo>
                          <a:cubicBezTo>
                            <a:pt x="0" y="2652"/>
                            <a:pt x="230" y="3801"/>
                            <a:pt x="996" y="4567"/>
                          </a:cubicBezTo>
                          <a:cubicBezTo>
                            <a:pt x="1507" y="5078"/>
                            <a:pt x="2192" y="5350"/>
                            <a:pt x="2890" y="5350"/>
                          </a:cubicBezTo>
                          <a:cubicBezTo>
                            <a:pt x="3234" y="5350"/>
                            <a:pt x="3581" y="5283"/>
                            <a:pt x="3911" y="5147"/>
                          </a:cubicBezTo>
                          <a:cubicBezTo>
                            <a:pt x="4910" y="4731"/>
                            <a:pt x="5560" y="3757"/>
                            <a:pt x="5560" y="2678"/>
                          </a:cubicBezTo>
                          <a:cubicBezTo>
                            <a:pt x="5560" y="1200"/>
                            <a:pt x="4363" y="0"/>
                            <a:pt x="288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262" name="Google Shape;5262;p69"/>
              <p:cNvGrpSpPr/>
              <p:nvPr/>
            </p:nvGrpSpPr>
            <p:grpSpPr>
              <a:xfrm>
                <a:off x="724986" y="3800594"/>
                <a:ext cx="532950" cy="302090"/>
                <a:chOff x="724986" y="3800594"/>
                <a:chExt cx="532950" cy="302090"/>
              </a:xfrm>
            </p:grpSpPr>
            <p:grpSp>
              <p:nvGrpSpPr>
                <p:cNvPr id="5263" name="Google Shape;5263;p69"/>
                <p:cNvGrpSpPr/>
                <p:nvPr/>
              </p:nvGrpSpPr>
              <p:grpSpPr>
                <a:xfrm>
                  <a:off x="724986" y="4044367"/>
                  <a:ext cx="181314" cy="25626"/>
                  <a:chOff x="724986" y="4044367"/>
                  <a:chExt cx="181314" cy="25626"/>
                </a:xfrm>
              </p:grpSpPr>
              <p:sp>
                <p:nvSpPr>
                  <p:cNvPr id="5264" name="Google Shape;5264;p69"/>
                  <p:cNvSpPr/>
                  <p:nvPr/>
                </p:nvSpPr>
                <p:spPr>
                  <a:xfrm>
                    <a:off x="746695" y="4059966"/>
                    <a:ext cx="159605" cy="5"/>
                  </a:xfrm>
                  <a:custGeom>
                    <a:avLst/>
                    <a:gdLst/>
                    <a:ahLst/>
                    <a:cxnLst/>
                    <a:rect l="l" t="t" r="r" b="b"/>
                    <a:pathLst>
                      <a:path w="33303" h="1" fill="none" extrusionOk="0">
                        <a:moveTo>
                          <a:pt x="1" y="1"/>
                        </a:moveTo>
                        <a:lnTo>
                          <a:pt x="3330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69"/>
                  <p:cNvSpPr/>
                  <p:nvPr/>
                </p:nvSpPr>
                <p:spPr>
                  <a:xfrm>
                    <a:off x="724986" y="4044367"/>
                    <a:ext cx="26646" cy="25626"/>
                  </a:xfrm>
                  <a:custGeom>
                    <a:avLst/>
                    <a:gdLst/>
                    <a:ahLst/>
                    <a:cxnLst/>
                    <a:rect l="l" t="t" r="r" b="b"/>
                    <a:pathLst>
                      <a:path w="5560" h="5350" extrusionOk="0">
                        <a:moveTo>
                          <a:pt x="2674" y="0"/>
                        </a:moveTo>
                        <a:cubicBezTo>
                          <a:pt x="1197" y="0"/>
                          <a:pt x="0" y="1197"/>
                          <a:pt x="0" y="2674"/>
                        </a:cubicBezTo>
                        <a:cubicBezTo>
                          <a:pt x="0" y="3758"/>
                          <a:pt x="653" y="4732"/>
                          <a:pt x="1653" y="5147"/>
                        </a:cubicBezTo>
                        <a:cubicBezTo>
                          <a:pt x="1983" y="5284"/>
                          <a:pt x="2329" y="5350"/>
                          <a:pt x="2673" y="5350"/>
                        </a:cubicBezTo>
                        <a:cubicBezTo>
                          <a:pt x="3369" y="5350"/>
                          <a:pt x="4054" y="5078"/>
                          <a:pt x="4567" y="4567"/>
                        </a:cubicBezTo>
                        <a:cubicBezTo>
                          <a:pt x="5330" y="3801"/>
                          <a:pt x="5559" y="2649"/>
                          <a:pt x="5147" y="1653"/>
                        </a:cubicBezTo>
                        <a:cubicBezTo>
                          <a:pt x="4731" y="653"/>
                          <a:pt x="3757" y="0"/>
                          <a:pt x="267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6" name="Google Shape;5266;p69"/>
                <p:cNvGrpSpPr/>
                <p:nvPr/>
              </p:nvGrpSpPr>
              <p:grpSpPr>
                <a:xfrm>
                  <a:off x="906290" y="3800594"/>
                  <a:ext cx="351646" cy="302090"/>
                  <a:chOff x="906290" y="3800594"/>
                  <a:chExt cx="351646" cy="302090"/>
                </a:xfrm>
              </p:grpSpPr>
              <p:grpSp>
                <p:nvGrpSpPr>
                  <p:cNvPr id="5267" name="Google Shape;5267;p69"/>
                  <p:cNvGrpSpPr/>
                  <p:nvPr/>
                </p:nvGrpSpPr>
                <p:grpSpPr>
                  <a:xfrm>
                    <a:off x="1084172" y="3842857"/>
                    <a:ext cx="173764" cy="217131"/>
                    <a:chOff x="1084172" y="3842857"/>
                    <a:chExt cx="173764" cy="217131"/>
                  </a:xfrm>
                </p:grpSpPr>
                <p:grpSp>
                  <p:nvGrpSpPr>
                    <p:cNvPr id="5268" name="Google Shape;5268;p69"/>
                    <p:cNvGrpSpPr/>
                    <p:nvPr/>
                  </p:nvGrpSpPr>
                  <p:grpSpPr>
                    <a:xfrm>
                      <a:off x="1156862" y="3936509"/>
                      <a:ext cx="101073" cy="25622"/>
                      <a:chOff x="1156862" y="3936509"/>
                      <a:chExt cx="101073" cy="25622"/>
                    </a:xfrm>
                  </p:grpSpPr>
                  <p:sp>
                    <p:nvSpPr>
                      <p:cNvPr id="5269" name="Google Shape;5269;p69"/>
                      <p:cNvSpPr/>
                      <p:nvPr/>
                    </p:nvSpPr>
                    <p:spPr>
                      <a:xfrm>
                        <a:off x="1156862" y="3936509"/>
                        <a:ext cx="26651" cy="25622"/>
                      </a:xfrm>
                      <a:custGeom>
                        <a:avLst/>
                        <a:gdLst/>
                        <a:ahLst/>
                        <a:cxnLst/>
                        <a:rect l="l" t="t" r="r" b="b"/>
                        <a:pathLst>
                          <a:path w="5561" h="5349" extrusionOk="0">
                            <a:moveTo>
                              <a:pt x="2886" y="1"/>
                            </a:moveTo>
                            <a:cubicBezTo>
                              <a:pt x="1803" y="1"/>
                              <a:pt x="829" y="650"/>
                              <a:pt x="413" y="1649"/>
                            </a:cubicBezTo>
                            <a:cubicBezTo>
                              <a:pt x="1" y="2649"/>
                              <a:pt x="227" y="3798"/>
                              <a:pt x="993" y="4564"/>
                            </a:cubicBezTo>
                            <a:cubicBezTo>
                              <a:pt x="1505" y="5076"/>
                              <a:pt x="2189" y="5349"/>
                              <a:pt x="2884" y="5349"/>
                            </a:cubicBezTo>
                            <a:cubicBezTo>
                              <a:pt x="3229" y="5349"/>
                              <a:pt x="3576" y="5282"/>
                              <a:pt x="3908" y="5144"/>
                            </a:cubicBezTo>
                            <a:cubicBezTo>
                              <a:pt x="4907" y="4732"/>
                              <a:pt x="5560" y="3758"/>
                              <a:pt x="5560" y="2674"/>
                            </a:cubicBezTo>
                            <a:cubicBezTo>
                              <a:pt x="5560" y="1197"/>
                              <a:pt x="4364"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69"/>
                      <p:cNvSpPr/>
                      <p:nvPr/>
                    </p:nvSpPr>
                    <p:spPr>
                      <a:xfrm>
                        <a:off x="1173592" y="3951414"/>
                        <a:ext cx="84343" cy="5"/>
                      </a:xfrm>
                      <a:custGeom>
                        <a:avLst/>
                        <a:gdLst/>
                        <a:ahLst/>
                        <a:cxnLst/>
                        <a:rect l="l" t="t" r="r" b="b"/>
                        <a:pathLst>
                          <a:path w="17599" h="1" fill="none" extrusionOk="0">
                            <a:moveTo>
                              <a:pt x="1759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1" name="Google Shape;5271;p69"/>
                    <p:cNvSpPr/>
                    <p:nvPr/>
                  </p:nvSpPr>
                  <p:spPr>
                    <a:xfrm>
                      <a:off x="1084172" y="3842857"/>
                      <a:ext cx="86476" cy="217131"/>
                    </a:xfrm>
                    <a:custGeom>
                      <a:avLst/>
                      <a:gdLst/>
                      <a:ahLst/>
                      <a:cxnLst/>
                      <a:rect l="l" t="t" r="r" b="b"/>
                      <a:pathLst>
                        <a:path w="18044" h="45330" fill="none" extrusionOk="0">
                          <a:moveTo>
                            <a:pt x="0" y="45330"/>
                          </a:moveTo>
                          <a:lnTo>
                            <a:pt x="12418" y="45330"/>
                          </a:lnTo>
                          <a:cubicBezTo>
                            <a:pt x="15150" y="45330"/>
                            <a:pt x="18043" y="42619"/>
                            <a:pt x="18043" y="35634"/>
                          </a:cubicBezTo>
                          <a:lnTo>
                            <a:pt x="18043" y="9697"/>
                          </a:lnTo>
                          <a:cubicBezTo>
                            <a:pt x="18043" y="2711"/>
                            <a:pt x="15150" y="1"/>
                            <a:pt x="12418" y="1"/>
                          </a:cubicBezTo>
                          <a:lnTo>
                            <a:pt x="1715"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2" name="Google Shape;5272;p69"/>
                  <p:cNvSpPr/>
                  <p:nvPr/>
                </p:nvSpPr>
                <p:spPr>
                  <a:xfrm>
                    <a:off x="906290" y="3999967"/>
                    <a:ext cx="177893" cy="102717"/>
                  </a:xfrm>
                  <a:custGeom>
                    <a:avLst/>
                    <a:gdLst/>
                    <a:ahLst/>
                    <a:cxnLst/>
                    <a:rect l="l" t="t" r="r" b="b"/>
                    <a:pathLst>
                      <a:path w="37119" h="21444" extrusionOk="0">
                        <a:moveTo>
                          <a:pt x="4947" y="1"/>
                        </a:moveTo>
                        <a:cubicBezTo>
                          <a:pt x="2215" y="1"/>
                          <a:pt x="1" y="2678"/>
                          <a:pt x="1" y="5983"/>
                        </a:cubicBezTo>
                        <a:lnTo>
                          <a:pt x="1" y="15461"/>
                        </a:lnTo>
                        <a:cubicBezTo>
                          <a:pt x="1" y="18766"/>
                          <a:pt x="2215" y="21443"/>
                          <a:pt x="4947" y="21443"/>
                        </a:cubicBezTo>
                        <a:lnTo>
                          <a:pt x="32168" y="21443"/>
                        </a:lnTo>
                        <a:cubicBezTo>
                          <a:pt x="34901" y="21443"/>
                          <a:pt x="37118" y="18766"/>
                          <a:pt x="37118" y="15461"/>
                        </a:cubicBezTo>
                        <a:lnTo>
                          <a:pt x="37118" y="5983"/>
                        </a:lnTo>
                        <a:cubicBezTo>
                          <a:pt x="37118" y="2678"/>
                          <a:pt x="34901" y="1"/>
                          <a:pt x="32168" y="1"/>
                        </a:cubicBezTo>
                        <a:close/>
                      </a:path>
                    </a:pathLst>
                  </a:custGeom>
                  <a:solidFill>
                    <a:srgbClr val="667E92"/>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69"/>
                  <p:cNvSpPr/>
                  <p:nvPr/>
                </p:nvSpPr>
                <p:spPr>
                  <a:xfrm>
                    <a:off x="914509" y="3800594"/>
                    <a:ext cx="177888" cy="102731"/>
                  </a:xfrm>
                  <a:custGeom>
                    <a:avLst/>
                    <a:gdLst/>
                    <a:ahLst/>
                    <a:cxnLst/>
                    <a:rect l="l" t="t" r="r" b="b"/>
                    <a:pathLst>
                      <a:path w="37118" h="21447" extrusionOk="0">
                        <a:moveTo>
                          <a:pt x="4951" y="0"/>
                        </a:moveTo>
                        <a:cubicBezTo>
                          <a:pt x="2218" y="0"/>
                          <a:pt x="0" y="2678"/>
                          <a:pt x="0" y="5983"/>
                        </a:cubicBezTo>
                        <a:lnTo>
                          <a:pt x="0" y="15460"/>
                        </a:lnTo>
                        <a:cubicBezTo>
                          <a:pt x="0" y="18765"/>
                          <a:pt x="2215" y="21446"/>
                          <a:pt x="4951" y="21446"/>
                        </a:cubicBezTo>
                        <a:lnTo>
                          <a:pt x="32168" y="21446"/>
                        </a:lnTo>
                        <a:cubicBezTo>
                          <a:pt x="34900" y="21446"/>
                          <a:pt x="37118" y="18765"/>
                          <a:pt x="37118" y="15460"/>
                        </a:cubicBezTo>
                        <a:lnTo>
                          <a:pt x="37118" y="5983"/>
                        </a:lnTo>
                        <a:cubicBezTo>
                          <a:pt x="37118" y="2678"/>
                          <a:pt x="34900" y="0"/>
                          <a:pt x="32168" y="0"/>
                        </a:cubicBezTo>
                        <a:close/>
                      </a:path>
                    </a:pathLst>
                  </a:custGeom>
                  <a:solidFill>
                    <a:srgbClr val="E6EBEF"/>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4" name="Google Shape;5274;p69"/>
                <p:cNvGrpSpPr/>
                <p:nvPr/>
              </p:nvGrpSpPr>
              <p:grpSpPr>
                <a:xfrm>
                  <a:off x="724986" y="3830189"/>
                  <a:ext cx="189533" cy="25626"/>
                  <a:chOff x="724986" y="3830189"/>
                  <a:chExt cx="189533" cy="25626"/>
                </a:xfrm>
              </p:grpSpPr>
              <p:sp>
                <p:nvSpPr>
                  <p:cNvPr id="5275" name="Google Shape;5275;p69"/>
                  <p:cNvSpPr/>
                  <p:nvPr/>
                </p:nvSpPr>
                <p:spPr>
                  <a:xfrm>
                    <a:off x="724986" y="3830189"/>
                    <a:ext cx="26646" cy="25626"/>
                  </a:xfrm>
                  <a:custGeom>
                    <a:avLst/>
                    <a:gdLst/>
                    <a:ahLst/>
                    <a:cxnLst/>
                    <a:rect l="l" t="t" r="r" b="b"/>
                    <a:pathLst>
                      <a:path w="5560" h="5350" extrusionOk="0">
                        <a:moveTo>
                          <a:pt x="2674" y="1"/>
                        </a:moveTo>
                        <a:cubicBezTo>
                          <a:pt x="1197" y="1"/>
                          <a:pt x="0" y="1197"/>
                          <a:pt x="0" y="2675"/>
                        </a:cubicBezTo>
                        <a:cubicBezTo>
                          <a:pt x="0" y="3758"/>
                          <a:pt x="653" y="4732"/>
                          <a:pt x="1653" y="5144"/>
                        </a:cubicBezTo>
                        <a:cubicBezTo>
                          <a:pt x="1984" y="5282"/>
                          <a:pt x="2331" y="5349"/>
                          <a:pt x="2676" y="5349"/>
                        </a:cubicBezTo>
                        <a:cubicBezTo>
                          <a:pt x="3371" y="5349"/>
                          <a:pt x="4055" y="5077"/>
                          <a:pt x="4567" y="4564"/>
                        </a:cubicBezTo>
                        <a:cubicBezTo>
                          <a:pt x="5330" y="3802"/>
                          <a:pt x="5559" y="2649"/>
                          <a:pt x="5147" y="1650"/>
                        </a:cubicBezTo>
                        <a:cubicBezTo>
                          <a:pt x="4731" y="650"/>
                          <a:pt x="3757" y="1"/>
                          <a:pt x="2674" y="1"/>
                        </a:cubicBezTo>
                        <a:close/>
                      </a:path>
                    </a:pathLst>
                  </a:custGeom>
                  <a:solidFill>
                    <a:srgbClr val="E6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69"/>
                  <p:cNvSpPr/>
                  <p:nvPr/>
                </p:nvSpPr>
                <p:spPr>
                  <a:xfrm>
                    <a:off x="746695" y="3842838"/>
                    <a:ext cx="167824" cy="5"/>
                  </a:xfrm>
                  <a:custGeom>
                    <a:avLst/>
                    <a:gdLst/>
                    <a:ahLst/>
                    <a:cxnLst/>
                    <a:rect l="l" t="t" r="r" b="b"/>
                    <a:pathLst>
                      <a:path w="35018" h="1" fill="none" extrusionOk="0">
                        <a:moveTo>
                          <a:pt x="35017"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5277" name="Google Shape;5277;p69"/>
          <p:cNvGrpSpPr/>
          <p:nvPr/>
        </p:nvGrpSpPr>
        <p:grpSpPr>
          <a:xfrm>
            <a:off x="2253298" y="2455640"/>
            <a:ext cx="948701" cy="935378"/>
            <a:chOff x="2253298" y="2428317"/>
            <a:chExt cx="948701" cy="935378"/>
          </a:xfrm>
        </p:grpSpPr>
        <p:sp>
          <p:nvSpPr>
            <p:cNvPr id="5278" name="Google Shape;5278;p69"/>
            <p:cNvSpPr/>
            <p:nvPr/>
          </p:nvSpPr>
          <p:spPr>
            <a:xfrm>
              <a:off x="2418065" y="2799334"/>
              <a:ext cx="619167" cy="193359"/>
            </a:xfrm>
            <a:custGeom>
              <a:avLst/>
              <a:gdLst/>
              <a:ahLst/>
              <a:cxnLst/>
              <a:rect l="l" t="t" r="r" b="b"/>
              <a:pathLst>
                <a:path w="116549" h="36397" extrusionOk="0">
                  <a:moveTo>
                    <a:pt x="18199" y="1"/>
                  </a:moveTo>
                  <a:cubicBezTo>
                    <a:pt x="8148" y="1"/>
                    <a:pt x="1" y="8148"/>
                    <a:pt x="1" y="18198"/>
                  </a:cubicBezTo>
                  <a:cubicBezTo>
                    <a:pt x="1" y="28249"/>
                    <a:pt x="8148" y="36396"/>
                    <a:pt x="18199" y="36396"/>
                  </a:cubicBezTo>
                  <a:lnTo>
                    <a:pt x="98350" y="36396"/>
                  </a:lnTo>
                  <a:cubicBezTo>
                    <a:pt x="108401" y="36396"/>
                    <a:pt x="116548" y="28249"/>
                    <a:pt x="116548" y="18198"/>
                  </a:cubicBezTo>
                  <a:cubicBezTo>
                    <a:pt x="116548" y="8148"/>
                    <a:pt x="108401" y="1"/>
                    <a:pt x="98350"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69"/>
            <p:cNvSpPr/>
            <p:nvPr/>
          </p:nvSpPr>
          <p:spPr>
            <a:xfrm>
              <a:off x="2373234" y="2761962"/>
              <a:ext cx="248482" cy="268106"/>
            </a:xfrm>
            <a:custGeom>
              <a:avLst/>
              <a:gdLst/>
              <a:ahLst/>
              <a:cxnLst/>
              <a:rect l="l" t="t" r="r" b="b"/>
              <a:pathLst>
                <a:path w="46773" h="50467" extrusionOk="0">
                  <a:moveTo>
                    <a:pt x="25232" y="1"/>
                  </a:moveTo>
                  <a:cubicBezTo>
                    <a:pt x="11319" y="1"/>
                    <a:pt x="0" y="11322"/>
                    <a:pt x="0" y="25233"/>
                  </a:cubicBezTo>
                  <a:cubicBezTo>
                    <a:pt x="0" y="39146"/>
                    <a:pt x="11319" y="50466"/>
                    <a:pt x="25232" y="50466"/>
                  </a:cubicBezTo>
                  <a:lnTo>
                    <a:pt x="46773" y="50466"/>
                  </a:lnTo>
                  <a:lnTo>
                    <a:pt x="46773" y="49007"/>
                  </a:lnTo>
                  <a:lnTo>
                    <a:pt x="25232" y="49007"/>
                  </a:lnTo>
                  <a:cubicBezTo>
                    <a:pt x="12124" y="49007"/>
                    <a:pt x="1456" y="38344"/>
                    <a:pt x="1456" y="25233"/>
                  </a:cubicBezTo>
                  <a:cubicBezTo>
                    <a:pt x="1456" y="12123"/>
                    <a:pt x="12124" y="1457"/>
                    <a:pt x="25232" y="1457"/>
                  </a:cubicBezTo>
                  <a:lnTo>
                    <a:pt x="46773" y="1457"/>
                  </a:lnTo>
                  <a:lnTo>
                    <a:pt x="46773" y="1"/>
                  </a:ln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69"/>
            <p:cNvSpPr/>
            <p:nvPr/>
          </p:nvSpPr>
          <p:spPr>
            <a:xfrm>
              <a:off x="2726356" y="3024889"/>
              <a:ext cx="2582" cy="99328"/>
            </a:xfrm>
            <a:custGeom>
              <a:avLst/>
              <a:gdLst/>
              <a:ahLst/>
              <a:cxnLst/>
              <a:rect l="l" t="t" r="r" b="b"/>
              <a:pathLst>
                <a:path w="486" h="18697" extrusionOk="0">
                  <a:moveTo>
                    <a:pt x="243" y="1"/>
                  </a:moveTo>
                  <a:cubicBezTo>
                    <a:pt x="108" y="1"/>
                    <a:pt x="1" y="109"/>
                    <a:pt x="1" y="243"/>
                  </a:cubicBezTo>
                  <a:lnTo>
                    <a:pt x="1" y="18455"/>
                  </a:lnTo>
                  <a:cubicBezTo>
                    <a:pt x="1" y="18588"/>
                    <a:pt x="108" y="18697"/>
                    <a:pt x="243" y="18697"/>
                  </a:cubicBezTo>
                  <a:cubicBezTo>
                    <a:pt x="377" y="18697"/>
                    <a:pt x="485" y="18588"/>
                    <a:pt x="485" y="18455"/>
                  </a:cubicBezTo>
                  <a:lnTo>
                    <a:pt x="485" y="243"/>
                  </a:lnTo>
                  <a:cubicBezTo>
                    <a:pt x="485" y="109"/>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69"/>
            <p:cNvSpPr/>
            <p:nvPr/>
          </p:nvSpPr>
          <p:spPr>
            <a:xfrm>
              <a:off x="2785174" y="3024884"/>
              <a:ext cx="287220" cy="99333"/>
            </a:xfrm>
            <a:custGeom>
              <a:avLst/>
              <a:gdLst/>
              <a:ahLst/>
              <a:cxnLst/>
              <a:rect l="l" t="t" r="r" b="b"/>
              <a:pathLst>
                <a:path w="54065" h="18698" extrusionOk="0">
                  <a:moveTo>
                    <a:pt x="242" y="0"/>
                  </a:moveTo>
                  <a:cubicBezTo>
                    <a:pt x="109" y="0"/>
                    <a:pt x="0" y="109"/>
                    <a:pt x="0" y="242"/>
                  </a:cubicBezTo>
                  <a:lnTo>
                    <a:pt x="0" y="5286"/>
                  </a:lnTo>
                  <a:cubicBezTo>
                    <a:pt x="0" y="8843"/>
                    <a:pt x="2895" y="11736"/>
                    <a:pt x="6451" y="11736"/>
                  </a:cubicBezTo>
                  <a:lnTo>
                    <a:pt x="46862" y="11736"/>
                  </a:lnTo>
                  <a:cubicBezTo>
                    <a:pt x="50567" y="11736"/>
                    <a:pt x="53580" y="14751"/>
                    <a:pt x="53580" y="18456"/>
                  </a:cubicBezTo>
                  <a:cubicBezTo>
                    <a:pt x="53580" y="18589"/>
                    <a:pt x="53689" y="18698"/>
                    <a:pt x="53822" y="18698"/>
                  </a:cubicBezTo>
                  <a:cubicBezTo>
                    <a:pt x="53957" y="18698"/>
                    <a:pt x="54064" y="18589"/>
                    <a:pt x="54063" y="18456"/>
                  </a:cubicBezTo>
                  <a:cubicBezTo>
                    <a:pt x="54063" y="14484"/>
                    <a:pt x="50831" y="11250"/>
                    <a:pt x="46858" y="11250"/>
                  </a:cubicBezTo>
                  <a:lnTo>
                    <a:pt x="6449" y="11250"/>
                  </a:lnTo>
                  <a:cubicBezTo>
                    <a:pt x="3160" y="11250"/>
                    <a:pt x="484" y="8576"/>
                    <a:pt x="484" y="5286"/>
                  </a:cubicBezTo>
                  <a:lnTo>
                    <a:pt x="484" y="242"/>
                  </a:lnTo>
                  <a:cubicBezTo>
                    <a:pt x="484" y="109"/>
                    <a:pt x="376" y="0"/>
                    <a:pt x="242"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69"/>
            <p:cNvSpPr/>
            <p:nvPr/>
          </p:nvSpPr>
          <p:spPr>
            <a:xfrm>
              <a:off x="2382903" y="3024884"/>
              <a:ext cx="287215" cy="99333"/>
            </a:xfrm>
            <a:custGeom>
              <a:avLst/>
              <a:gdLst/>
              <a:ahLst/>
              <a:cxnLst/>
              <a:rect l="l" t="t" r="r" b="b"/>
              <a:pathLst>
                <a:path w="54064" h="18698" extrusionOk="0">
                  <a:moveTo>
                    <a:pt x="53821" y="0"/>
                  </a:moveTo>
                  <a:cubicBezTo>
                    <a:pt x="53686" y="0"/>
                    <a:pt x="53579" y="109"/>
                    <a:pt x="53579" y="242"/>
                  </a:cubicBezTo>
                  <a:lnTo>
                    <a:pt x="53579" y="5286"/>
                  </a:lnTo>
                  <a:cubicBezTo>
                    <a:pt x="53579" y="8576"/>
                    <a:pt x="50903" y="11250"/>
                    <a:pt x="47614" y="11250"/>
                  </a:cubicBezTo>
                  <a:lnTo>
                    <a:pt x="7205" y="11250"/>
                  </a:lnTo>
                  <a:cubicBezTo>
                    <a:pt x="3232" y="11250"/>
                    <a:pt x="0" y="14484"/>
                    <a:pt x="0" y="18456"/>
                  </a:cubicBezTo>
                  <a:cubicBezTo>
                    <a:pt x="0" y="18589"/>
                    <a:pt x="109" y="18698"/>
                    <a:pt x="242" y="18698"/>
                  </a:cubicBezTo>
                  <a:cubicBezTo>
                    <a:pt x="376" y="18698"/>
                    <a:pt x="485" y="18589"/>
                    <a:pt x="485" y="18456"/>
                  </a:cubicBezTo>
                  <a:cubicBezTo>
                    <a:pt x="485" y="14751"/>
                    <a:pt x="3499" y="11736"/>
                    <a:pt x="7202" y="11736"/>
                  </a:cubicBezTo>
                  <a:lnTo>
                    <a:pt x="47612" y="11736"/>
                  </a:lnTo>
                  <a:cubicBezTo>
                    <a:pt x="51169" y="11736"/>
                    <a:pt x="54063" y="8843"/>
                    <a:pt x="54063" y="5286"/>
                  </a:cubicBezTo>
                  <a:lnTo>
                    <a:pt x="54063" y="242"/>
                  </a:lnTo>
                  <a:cubicBezTo>
                    <a:pt x="54063" y="109"/>
                    <a:pt x="53955" y="0"/>
                    <a:pt x="53821"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69"/>
            <p:cNvSpPr/>
            <p:nvPr/>
          </p:nvSpPr>
          <p:spPr>
            <a:xfrm>
              <a:off x="2596756" y="3151259"/>
              <a:ext cx="261784" cy="212436"/>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69"/>
            <p:cNvSpPr/>
            <p:nvPr/>
          </p:nvSpPr>
          <p:spPr>
            <a:xfrm>
              <a:off x="2940204" y="3151259"/>
              <a:ext cx="261795" cy="212436"/>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69"/>
            <p:cNvSpPr/>
            <p:nvPr/>
          </p:nvSpPr>
          <p:spPr>
            <a:xfrm>
              <a:off x="2253298" y="3151259"/>
              <a:ext cx="261795" cy="212436"/>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69"/>
            <p:cNvSpPr/>
            <p:nvPr/>
          </p:nvSpPr>
          <p:spPr>
            <a:xfrm>
              <a:off x="2718685" y="3113966"/>
              <a:ext cx="17919" cy="17924"/>
            </a:xfrm>
            <a:custGeom>
              <a:avLst/>
              <a:gdLst/>
              <a:ahLst/>
              <a:cxnLst/>
              <a:rect l="l" t="t" r="r" b="b"/>
              <a:pathLst>
                <a:path w="3373" h="3374" extrusionOk="0">
                  <a:moveTo>
                    <a:pt x="1687" y="0"/>
                  </a:moveTo>
                  <a:cubicBezTo>
                    <a:pt x="755" y="0"/>
                    <a:pt x="1" y="755"/>
                    <a:pt x="1" y="1687"/>
                  </a:cubicBezTo>
                  <a:cubicBezTo>
                    <a:pt x="1" y="2619"/>
                    <a:pt x="755" y="3373"/>
                    <a:pt x="1687" y="3373"/>
                  </a:cubicBezTo>
                  <a:cubicBezTo>
                    <a:pt x="2618" y="3373"/>
                    <a:pt x="3372" y="2619"/>
                    <a:pt x="3372" y="1687"/>
                  </a:cubicBezTo>
                  <a:cubicBezTo>
                    <a:pt x="3372" y="755"/>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69"/>
            <p:cNvSpPr/>
            <p:nvPr/>
          </p:nvSpPr>
          <p:spPr>
            <a:xfrm>
              <a:off x="3062128" y="3113966"/>
              <a:ext cx="17924" cy="17924"/>
            </a:xfrm>
            <a:custGeom>
              <a:avLst/>
              <a:gdLst/>
              <a:ahLst/>
              <a:cxnLst/>
              <a:rect l="l" t="t" r="r" b="b"/>
              <a:pathLst>
                <a:path w="3374" h="3374" extrusionOk="0">
                  <a:moveTo>
                    <a:pt x="1687" y="0"/>
                  </a:moveTo>
                  <a:cubicBezTo>
                    <a:pt x="755" y="0"/>
                    <a:pt x="0" y="755"/>
                    <a:pt x="0" y="1687"/>
                  </a:cubicBezTo>
                  <a:cubicBezTo>
                    <a:pt x="0" y="2619"/>
                    <a:pt x="755" y="3373"/>
                    <a:pt x="1687" y="3373"/>
                  </a:cubicBezTo>
                  <a:cubicBezTo>
                    <a:pt x="2619" y="3373"/>
                    <a:pt x="3373" y="2619"/>
                    <a:pt x="3373" y="1687"/>
                  </a:cubicBezTo>
                  <a:cubicBezTo>
                    <a:pt x="3373"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69"/>
            <p:cNvSpPr/>
            <p:nvPr/>
          </p:nvSpPr>
          <p:spPr>
            <a:xfrm>
              <a:off x="2375226" y="3113966"/>
              <a:ext cx="17924" cy="17924"/>
            </a:xfrm>
            <a:custGeom>
              <a:avLst/>
              <a:gdLst/>
              <a:ahLst/>
              <a:cxnLst/>
              <a:rect l="l" t="t" r="r" b="b"/>
              <a:pathLst>
                <a:path w="3374" h="3374" extrusionOk="0">
                  <a:moveTo>
                    <a:pt x="1687" y="0"/>
                  </a:moveTo>
                  <a:cubicBezTo>
                    <a:pt x="755" y="0"/>
                    <a:pt x="1" y="755"/>
                    <a:pt x="1" y="1687"/>
                  </a:cubicBezTo>
                  <a:cubicBezTo>
                    <a:pt x="1" y="2619"/>
                    <a:pt x="755" y="3373"/>
                    <a:pt x="1687" y="3373"/>
                  </a:cubicBezTo>
                  <a:cubicBezTo>
                    <a:pt x="2619" y="3373"/>
                    <a:pt x="3374" y="2619"/>
                    <a:pt x="3374" y="1687"/>
                  </a:cubicBezTo>
                  <a:cubicBezTo>
                    <a:pt x="3374"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69"/>
            <p:cNvSpPr/>
            <p:nvPr/>
          </p:nvSpPr>
          <p:spPr>
            <a:xfrm>
              <a:off x="2718685" y="3017224"/>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8"/>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69"/>
            <p:cNvSpPr/>
            <p:nvPr/>
          </p:nvSpPr>
          <p:spPr>
            <a:xfrm>
              <a:off x="2777509" y="3017224"/>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8"/>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69"/>
            <p:cNvSpPr/>
            <p:nvPr/>
          </p:nvSpPr>
          <p:spPr>
            <a:xfrm>
              <a:off x="2659856" y="3017224"/>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8"/>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69"/>
            <p:cNvSpPr/>
            <p:nvPr/>
          </p:nvSpPr>
          <p:spPr>
            <a:xfrm>
              <a:off x="2726356" y="2667807"/>
              <a:ext cx="2582" cy="99322"/>
            </a:xfrm>
            <a:custGeom>
              <a:avLst/>
              <a:gdLst/>
              <a:ahLst/>
              <a:cxnLst/>
              <a:rect l="l" t="t" r="r" b="b"/>
              <a:pathLst>
                <a:path w="486" h="18696" extrusionOk="0">
                  <a:moveTo>
                    <a:pt x="243" y="0"/>
                  </a:moveTo>
                  <a:cubicBezTo>
                    <a:pt x="108" y="0"/>
                    <a:pt x="1" y="109"/>
                    <a:pt x="1" y="243"/>
                  </a:cubicBezTo>
                  <a:lnTo>
                    <a:pt x="1" y="18453"/>
                  </a:lnTo>
                  <a:cubicBezTo>
                    <a:pt x="1" y="18588"/>
                    <a:pt x="108" y="18695"/>
                    <a:pt x="243" y="18695"/>
                  </a:cubicBezTo>
                  <a:cubicBezTo>
                    <a:pt x="377" y="18695"/>
                    <a:pt x="485" y="18588"/>
                    <a:pt x="485" y="18453"/>
                  </a:cubicBezTo>
                  <a:lnTo>
                    <a:pt x="485" y="243"/>
                  </a:lnTo>
                  <a:cubicBezTo>
                    <a:pt x="485" y="109"/>
                    <a:pt x="377" y="0"/>
                    <a:pt x="243"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69"/>
            <p:cNvSpPr/>
            <p:nvPr/>
          </p:nvSpPr>
          <p:spPr>
            <a:xfrm>
              <a:off x="2785174" y="2667796"/>
              <a:ext cx="287210" cy="99333"/>
            </a:xfrm>
            <a:custGeom>
              <a:avLst/>
              <a:gdLst/>
              <a:ahLst/>
              <a:cxnLst/>
              <a:rect l="l" t="t" r="r" b="b"/>
              <a:pathLst>
                <a:path w="54063" h="18698" extrusionOk="0">
                  <a:moveTo>
                    <a:pt x="53821" y="1"/>
                  </a:moveTo>
                  <a:cubicBezTo>
                    <a:pt x="53687" y="1"/>
                    <a:pt x="53579" y="108"/>
                    <a:pt x="53579" y="243"/>
                  </a:cubicBezTo>
                  <a:cubicBezTo>
                    <a:pt x="53579" y="3946"/>
                    <a:pt x="50564" y="6961"/>
                    <a:pt x="46861" y="6961"/>
                  </a:cubicBezTo>
                  <a:lnTo>
                    <a:pt x="6451" y="6961"/>
                  </a:lnTo>
                  <a:cubicBezTo>
                    <a:pt x="2895" y="6961"/>
                    <a:pt x="0" y="9857"/>
                    <a:pt x="0" y="13412"/>
                  </a:cubicBezTo>
                  <a:lnTo>
                    <a:pt x="0" y="18455"/>
                  </a:lnTo>
                  <a:cubicBezTo>
                    <a:pt x="0" y="18590"/>
                    <a:pt x="109" y="18697"/>
                    <a:pt x="242" y="18697"/>
                  </a:cubicBezTo>
                  <a:cubicBezTo>
                    <a:pt x="379" y="18697"/>
                    <a:pt x="487" y="18590"/>
                    <a:pt x="486" y="18455"/>
                  </a:cubicBezTo>
                  <a:lnTo>
                    <a:pt x="486" y="13412"/>
                  </a:lnTo>
                  <a:cubicBezTo>
                    <a:pt x="486" y="10122"/>
                    <a:pt x="3162" y="7447"/>
                    <a:pt x="6451" y="7447"/>
                  </a:cubicBezTo>
                  <a:lnTo>
                    <a:pt x="46858" y="7447"/>
                  </a:lnTo>
                  <a:cubicBezTo>
                    <a:pt x="50831" y="7447"/>
                    <a:pt x="54063" y="4215"/>
                    <a:pt x="54063" y="243"/>
                  </a:cubicBezTo>
                  <a:cubicBezTo>
                    <a:pt x="54063" y="108"/>
                    <a:pt x="53954" y="1"/>
                    <a:pt x="53821"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69"/>
            <p:cNvSpPr/>
            <p:nvPr/>
          </p:nvSpPr>
          <p:spPr>
            <a:xfrm>
              <a:off x="2382892" y="2667796"/>
              <a:ext cx="287226" cy="99333"/>
            </a:xfrm>
            <a:custGeom>
              <a:avLst/>
              <a:gdLst/>
              <a:ahLst/>
              <a:cxnLst/>
              <a:rect l="l" t="t" r="r" b="b"/>
              <a:pathLst>
                <a:path w="54066" h="18698" extrusionOk="0">
                  <a:moveTo>
                    <a:pt x="243" y="1"/>
                  </a:moveTo>
                  <a:cubicBezTo>
                    <a:pt x="108" y="1"/>
                    <a:pt x="1" y="108"/>
                    <a:pt x="1" y="243"/>
                  </a:cubicBezTo>
                  <a:cubicBezTo>
                    <a:pt x="1" y="4216"/>
                    <a:pt x="3233" y="7447"/>
                    <a:pt x="7204" y="7447"/>
                  </a:cubicBezTo>
                  <a:lnTo>
                    <a:pt x="47616" y="7447"/>
                  </a:lnTo>
                  <a:cubicBezTo>
                    <a:pt x="50905" y="7447"/>
                    <a:pt x="53581" y="10122"/>
                    <a:pt x="53581" y="13412"/>
                  </a:cubicBezTo>
                  <a:lnTo>
                    <a:pt x="53581" y="18455"/>
                  </a:lnTo>
                  <a:cubicBezTo>
                    <a:pt x="53581" y="18590"/>
                    <a:pt x="53688" y="18697"/>
                    <a:pt x="53823" y="18697"/>
                  </a:cubicBezTo>
                  <a:cubicBezTo>
                    <a:pt x="53957" y="18697"/>
                    <a:pt x="54065" y="18590"/>
                    <a:pt x="54062" y="18455"/>
                  </a:cubicBezTo>
                  <a:lnTo>
                    <a:pt x="54062" y="13412"/>
                  </a:lnTo>
                  <a:cubicBezTo>
                    <a:pt x="54062" y="9854"/>
                    <a:pt x="51169" y="6961"/>
                    <a:pt x="47611" y="6961"/>
                  </a:cubicBezTo>
                  <a:lnTo>
                    <a:pt x="7203" y="6961"/>
                  </a:lnTo>
                  <a:cubicBezTo>
                    <a:pt x="3498" y="6961"/>
                    <a:pt x="485" y="3946"/>
                    <a:pt x="485" y="243"/>
                  </a:cubicBezTo>
                  <a:cubicBezTo>
                    <a:pt x="485" y="108"/>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69"/>
            <p:cNvSpPr/>
            <p:nvPr/>
          </p:nvSpPr>
          <p:spPr>
            <a:xfrm>
              <a:off x="2596756" y="2428317"/>
              <a:ext cx="261784" cy="212447"/>
            </a:xfrm>
            <a:custGeom>
              <a:avLst/>
              <a:gdLst/>
              <a:ahLst/>
              <a:cxnLst/>
              <a:rect l="l" t="t" r="r" b="b"/>
              <a:pathLst>
                <a:path w="49277" h="39990" extrusionOk="0">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69"/>
            <p:cNvSpPr/>
            <p:nvPr/>
          </p:nvSpPr>
          <p:spPr>
            <a:xfrm>
              <a:off x="2940204" y="2428317"/>
              <a:ext cx="261795" cy="212447"/>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69"/>
            <p:cNvSpPr/>
            <p:nvPr/>
          </p:nvSpPr>
          <p:spPr>
            <a:xfrm>
              <a:off x="2253298" y="2428317"/>
              <a:ext cx="261795" cy="212447"/>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69"/>
            <p:cNvSpPr/>
            <p:nvPr/>
          </p:nvSpPr>
          <p:spPr>
            <a:xfrm>
              <a:off x="2718685" y="2660136"/>
              <a:ext cx="17919" cy="17919"/>
            </a:xfrm>
            <a:custGeom>
              <a:avLst/>
              <a:gdLst/>
              <a:ahLst/>
              <a:cxnLst/>
              <a:rect l="l" t="t" r="r" b="b"/>
              <a:pathLst>
                <a:path w="3373" h="3373" extrusionOk="0">
                  <a:moveTo>
                    <a:pt x="1687" y="0"/>
                  </a:moveTo>
                  <a:cubicBezTo>
                    <a:pt x="755" y="0"/>
                    <a:pt x="1" y="754"/>
                    <a:pt x="1" y="1687"/>
                  </a:cubicBezTo>
                  <a:cubicBezTo>
                    <a:pt x="1" y="2619"/>
                    <a:pt x="755" y="3373"/>
                    <a:pt x="1687" y="3373"/>
                  </a:cubicBezTo>
                  <a:cubicBezTo>
                    <a:pt x="2618" y="3373"/>
                    <a:pt x="3372" y="2617"/>
                    <a:pt x="3372" y="1687"/>
                  </a:cubicBezTo>
                  <a:cubicBezTo>
                    <a:pt x="3372" y="754"/>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69"/>
            <p:cNvSpPr/>
            <p:nvPr/>
          </p:nvSpPr>
          <p:spPr>
            <a:xfrm>
              <a:off x="3062128" y="2660136"/>
              <a:ext cx="17924" cy="17919"/>
            </a:xfrm>
            <a:custGeom>
              <a:avLst/>
              <a:gdLst/>
              <a:ahLst/>
              <a:cxnLst/>
              <a:rect l="l" t="t" r="r" b="b"/>
              <a:pathLst>
                <a:path w="3374" h="3373" extrusionOk="0">
                  <a:moveTo>
                    <a:pt x="1687" y="0"/>
                  </a:moveTo>
                  <a:cubicBezTo>
                    <a:pt x="755" y="0"/>
                    <a:pt x="0" y="754"/>
                    <a:pt x="0" y="1687"/>
                  </a:cubicBezTo>
                  <a:cubicBezTo>
                    <a:pt x="0" y="2619"/>
                    <a:pt x="755" y="3373"/>
                    <a:pt x="1687" y="3373"/>
                  </a:cubicBezTo>
                  <a:cubicBezTo>
                    <a:pt x="2619" y="3370"/>
                    <a:pt x="3373" y="2617"/>
                    <a:pt x="3373" y="1687"/>
                  </a:cubicBezTo>
                  <a:cubicBezTo>
                    <a:pt x="3373"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69"/>
            <p:cNvSpPr/>
            <p:nvPr/>
          </p:nvSpPr>
          <p:spPr>
            <a:xfrm>
              <a:off x="2375226" y="2660136"/>
              <a:ext cx="17924" cy="17919"/>
            </a:xfrm>
            <a:custGeom>
              <a:avLst/>
              <a:gdLst/>
              <a:ahLst/>
              <a:cxnLst/>
              <a:rect l="l" t="t" r="r" b="b"/>
              <a:pathLst>
                <a:path w="3374" h="3373" extrusionOk="0">
                  <a:moveTo>
                    <a:pt x="1687" y="0"/>
                  </a:moveTo>
                  <a:cubicBezTo>
                    <a:pt x="755" y="0"/>
                    <a:pt x="1" y="754"/>
                    <a:pt x="1" y="1687"/>
                  </a:cubicBezTo>
                  <a:cubicBezTo>
                    <a:pt x="1" y="2619"/>
                    <a:pt x="755" y="3373"/>
                    <a:pt x="1687" y="3373"/>
                  </a:cubicBezTo>
                  <a:cubicBezTo>
                    <a:pt x="2619" y="3370"/>
                    <a:pt x="3374" y="2617"/>
                    <a:pt x="3374" y="1687"/>
                  </a:cubicBezTo>
                  <a:cubicBezTo>
                    <a:pt x="3374"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69"/>
            <p:cNvSpPr/>
            <p:nvPr/>
          </p:nvSpPr>
          <p:spPr>
            <a:xfrm>
              <a:off x="2718685" y="2756878"/>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6"/>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69"/>
            <p:cNvSpPr/>
            <p:nvPr/>
          </p:nvSpPr>
          <p:spPr>
            <a:xfrm>
              <a:off x="2777509" y="2756878"/>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6"/>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69"/>
            <p:cNvSpPr/>
            <p:nvPr/>
          </p:nvSpPr>
          <p:spPr>
            <a:xfrm>
              <a:off x="2659856" y="2756878"/>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6"/>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69"/>
            <p:cNvSpPr/>
            <p:nvPr/>
          </p:nvSpPr>
          <p:spPr>
            <a:xfrm>
              <a:off x="2301024" y="2533889"/>
              <a:ext cx="163753" cy="1291"/>
            </a:xfrm>
            <a:custGeom>
              <a:avLst/>
              <a:gdLst/>
              <a:ahLst/>
              <a:cxnLst/>
              <a:rect l="l" t="t" r="r" b="b"/>
              <a:pathLst>
                <a:path w="30824" h="243" extrusionOk="0">
                  <a:moveTo>
                    <a:pt x="121" y="1"/>
                  </a:moveTo>
                  <a:cubicBezTo>
                    <a:pt x="55" y="1"/>
                    <a:pt x="0" y="55"/>
                    <a:pt x="0" y="121"/>
                  </a:cubicBezTo>
                  <a:cubicBezTo>
                    <a:pt x="0" y="187"/>
                    <a:pt x="55" y="243"/>
                    <a:pt x="121" y="243"/>
                  </a:cubicBezTo>
                  <a:lnTo>
                    <a:pt x="30703"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69"/>
            <p:cNvSpPr/>
            <p:nvPr/>
          </p:nvSpPr>
          <p:spPr>
            <a:xfrm>
              <a:off x="2644918" y="2533889"/>
              <a:ext cx="163747" cy="1291"/>
            </a:xfrm>
            <a:custGeom>
              <a:avLst/>
              <a:gdLst/>
              <a:ahLst/>
              <a:cxnLst/>
              <a:rect l="l" t="t" r="r" b="b"/>
              <a:pathLst>
                <a:path w="30823" h="243" extrusionOk="0">
                  <a:moveTo>
                    <a:pt x="121" y="1"/>
                  </a:moveTo>
                  <a:cubicBezTo>
                    <a:pt x="55" y="1"/>
                    <a:pt x="0" y="55"/>
                    <a:pt x="0" y="121"/>
                  </a:cubicBezTo>
                  <a:cubicBezTo>
                    <a:pt x="0" y="187"/>
                    <a:pt x="55" y="243"/>
                    <a:pt x="121" y="243"/>
                  </a:cubicBezTo>
                  <a:lnTo>
                    <a:pt x="30701"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69"/>
            <p:cNvSpPr/>
            <p:nvPr/>
          </p:nvSpPr>
          <p:spPr>
            <a:xfrm>
              <a:off x="2990071" y="2533889"/>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69"/>
            <p:cNvSpPr/>
            <p:nvPr/>
          </p:nvSpPr>
          <p:spPr>
            <a:xfrm>
              <a:off x="2644918" y="3256825"/>
              <a:ext cx="163758" cy="1291"/>
            </a:xfrm>
            <a:custGeom>
              <a:avLst/>
              <a:gdLst/>
              <a:ahLst/>
              <a:cxnLst/>
              <a:rect l="l" t="t" r="r" b="b"/>
              <a:pathLst>
                <a:path w="30825" h="243" extrusionOk="0">
                  <a:moveTo>
                    <a:pt x="121" y="0"/>
                  </a:moveTo>
                  <a:cubicBezTo>
                    <a:pt x="55" y="0"/>
                    <a:pt x="0" y="55"/>
                    <a:pt x="0" y="122"/>
                  </a:cubicBezTo>
                  <a:cubicBezTo>
                    <a:pt x="0" y="188"/>
                    <a:pt x="55" y="242"/>
                    <a:pt x="121" y="242"/>
                  </a:cubicBezTo>
                  <a:lnTo>
                    <a:pt x="30701" y="242"/>
                  </a:lnTo>
                  <a:cubicBezTo>
                    <a:pt x="30769" y="242"/>
                    <a:pt x="30824" y="190"/>
                    <a:pt x="30823" y="122"/>
                  </a:cubicBezTo>
                  <a:cubicBezTo>
                    <a:pt x="30823" y="56"/>
                    <a:pt x="30767" y="0"/>
                    <a:pt x="30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69"/>
            <p:cNvSpPr/>
            <p:nvPr/>
          </p:nvSpPr>
          <p:spPr>
            <a:xfrm>
              <a:off x="2301427" y="3256825"/>
              <a:ext cx="163758" cy="1291"/>
            </a:xfrm>
            <a:custGeom>
              <a:avLst/>
              <a:gdLst/>
              <a:ahLst/>
              <a:cxnLst/>
              <a:rect l="l" t="t" r="r" b="b"/>
              <a:pathLst>
                <a:path w="30825" h="243" extrusionOk="0">
                  <a:moveTo>
                    <a:pt x="123" y="0"/>
                  </a:moveTo>
                  <a:cubicBezTo>
                    <a:pt x="57" y="0"/>
                    <a:pt x="1" y="55"/>
                    <a:pt x="1" y="122"/>
                  </a:cubicBezTo>
                  <a:cubicBezTo>
                    <a:pt x="1" y="188"/>
                    <a:pt x="57" y="242"/>
                    <a:pt x="123" y="242"/>
                  </a:cubicBezTo>
                  <a:lnTo>
                    <a:pt x="30702" y="242"/>
                  </a:lnTo>
                  <a:cubicBezTo>
                    <a:pt x="30771" y="242"/>
                    <a:pt x="30825" y="190"/>
                    <a:pt x="30823" y="122"/>
                  </a:cubicBezTo>
                  <a:cubicBezTo>
                    <a:pt x="30823" y="56"/>
                    <a:pt x="30769" y="0"/>
                    <a:pt x="30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69"/>
            <p:cNvSpPr/>
            <p:nvPr/>
          </p:nvSpPr>
          <p:spPr>
            <a:xfrm>
              <a:off x="2990102" y="3256847"/>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69"/>
            <p:cNvSpPr/>
            <p:nvPr/>
          </p:nvSpPr>
          <p:spPr>
            <a:xfrm>
              <a:off x="2833559" y="2761962"/>
              <a:ext cx="248503" cy="268106"/>
            </a:xfrm>
            <a:custGeom>
              <a:avLst/>
              <a:gdLst/>
              <a:ahLst/>
              <a:cxnLst/>
              <a:rect l="l" t="t" r="r" b="b"/>
              <a:pathLst>
                <a:path w="46777" h="50467" extrusionOk="0">
                  <a:moveTo>
                    <a:pt x="1" y="1"/>
                  </a:moveTo>
                  <a:lnTo>
                    <a:pt x="1" y="1458"/>
                  </a:lnTo>
                  <a:lnTo>
                    <a:pt x="21544" y="1458"/>
                  </a:lnTo>
                  <a:cubicBezTo>
                    <a:pt x="34653" y="1458"/>
                    <a:pt x="45320" y="12123"/>
                    <a:pt x="45320" y="25233"/>
                  </a:cubicBezTo>
                  <a:cubicBezTo>
                    <a:pt x="45320" y="38344"/>
                    <a:pt x="34653" y="49009"/>
                    <a:pt x="21544" y="49009"/>
                  </a:cubicBezTo>
                  <a:lnTo>
                    <a:pt x="1" y="49009"/>
                  </a:lnTo>
                  <a:lnTo>
                    <a:pt x="1" y="50466"/>
                  </a:lnTo>
                  <a:lnTo>
                    <a:pt x="21544" y="50466"/>
                  </a:lnTo>
                  <a:cubicBezTo>
                    <a:pt x="35457" y="50466"/>
                    <a:pt x="46776" y="39146"/>
                    <a:pt x="46776" y="25233"/>
                  </a:cubicBezTo>
                  <a:cubicBezTo>
                    <a:pt x="46776" y="11322"/>
                    <a:pt x="35457" y="1"/>
                    <a:pt x="21544" y="1"/>
                  </a:cubicBez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14"/>
        <p:cNvGrpSpPr/>
        <p:nvPr/>
      </p:nvGrpSpPr>
      <p:grpSpPr>
        <a:xfrm>
          <a:off x="0" y="0"/>
          <a:ext cx="0" cy="0"/>
          <a:chOff x="0" y="0"/>
          <a:chExt cx="0" cy="0"/>
        </a:xfrm>
      </p:grpSpPr>
      <p:grpSp>
        <p:nvGrpSpPr>
          <p:cNvPr id="5315" name="Google Shape;5315;p70"/>
          <p:cNvGrpSpPr/>
          <p:nvPr/>
        </p:nvGrpSpPr>
        <p:grpSpPr>
          <a:xfrm>
            <a:off x="3353582" y="1145627"/>
            <a:ext cx="2363393" cy="1017867"/>
            <a:chOff x="3292400" y="1219146"/>
            <a:chExt cx="2615240" cy="1110239"/>
          </a:xfrm>
        </p:grpSpPr>
        <p:sp>
          <p:nvSpPr>
            <p:cNvPr id="5316" name="Google Shape;5316;p70"/>
            <p:cNvSpPr/>
            <p:nvPr/>
          </p:nvSpPr>
          <p:spPr>
            <a:xfrm>
              <a:off x="3292400" y="1845763"/>
              <a:ext cx="370500" cy="478500"/>
            </a:xfrm>
            <a:prstGeom prst="round2DiagRect">
              <a:avLst>
                <a:gd name="adj1" fmla="val 16667"/>
                <a:gd name="adj2" fmla="val 0"/>
              </a:avLst>
            </a:prstGeom>
            <a:solidFill>
              <a:srgbClr val="ABBCC9"/>
            </a:solidFill>
            <a:ln>
              <a:noFill/>
            </a:ln>
          </p:spPr>
          <p:txBody>
            <a:bodyPr spcFirstLastPara="1" wrap="square" lIns="0" tIns="0" rIns="0" bIns="0" anchor="ctr" anchorCtr="0">
              <a:noAutofit/>
            </a:bodyPr>
            <a:lstStyle/>
            <a:p>
              <a:pPr marL="0" lvl="0" indent="0" algn="l" rtl="0">
                <a:spcBef>
                  <a:spcPts val="0"/>
                </a:spcBef>
                <a:spcAft>
                  <a:spcPts val="0"/>
                </a:spcAft>
                <a:buNone/>
              </a:pPr>
              <a:endParaRPr sz="200">
                <a:solidFill>
                  <a:srgbClr val="FFFFFF"/>
                </a:solidFill>
              </a:endParaRPr>
            </a:p>
          </p:txBody>
        </p:sp>
        <p:sp>
          <p:nvSpPr>
            <p:cNvPr id="5317" name="Google Shape;5317;p70"/>
            <p:cNvSpPr/>
            <p:nvPr/>
          </p:nvSpPr>
          <p:spPr>
            <a:xfrm>
              <a:off x="3292400" y="1314860"/>
              <a:ext cx="370500" cy="478500"/>
            </a:xfrm>
            <a:prstGeom prst="round2DiagRect">
              <a:avLst>
                <a:gd name="adj1" fmla="val 16667"/>
                <a:gd name="adj2" fmla="val 0"/>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18" name="Google Shape;5318;p70"/>
            <p:cNvSpPr txBox="1"/>
            <p:nvPr/>
          </p:nvSpPr>
          <p:spPr>
            <a:xfrm flipH="1">
              <a:off x="3678794" y="1219157"/>
              <a:ext cx="3705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JANUARY</a:t>
              </a:r>
              <a:endParaRPr sz="200">
                <a:solidFill>
                  <a:srgbClr val="FFFFFF"/>
                </a:solidFill>
              </a:endParaRPr>
            </a:p>
          </p:txBody>
        </p:sp>
        <p:sp>
          <p:nvSpPr>
            <p:cNvPr id="5319" name="Google Shape;5319;p70"/>
            <p:cNvSpPr txBox="1"/>
            <p:nvPr/>
          </p:nvSpPr>
          <p:spPr>
            <a:xfrm flipH="1">
              <a:off x="4051671" y="1219146"/>
              <a:ext cx="4014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FEBRUARY</a:t>
              </a:r>
              <a:endParaRPr sz="200">
                <a:solidFill>
                  <a:srgbClr val="FFFFFF"/>
                </a:solidFill>
              </a:endParaRPr>
            </a:p>
          </p:txBody>
        </p:sp>
        <p:sp>
          <p:nvSpPr>
            <p:cNvPr id="5320" name="Google Shape;5320;p70"/>
            <p:cNvSpPr txBox="1"/>
            <p:nvPr/>
          </p:nvSpPr>
          <p:spPr>
            <a:xfrm flipH="1">
              <a:off x="4453057" y="1219146"/>
              <a:ext cx="3480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MARCH</a:t>
              </a:r>
              <a:endParaRPr sz="200">
                <a:solidFill>
                  <a:srgbClr val="FFFFFF"/>
                </a:solidFill>
              </a:endParaRPr>
            </a:p>
          </p:txBody>
        </p:sp>
        <p:sp>
          <p:nvSpPr>
            <p:cNvPr id="5321" name="Google Shape;5321;p70"/>
            <p:cNvSpPr txBox="1"/>
            <p:nvPr/>
          </p:nvSpPr>
          <p:spPr>
            <a:xfrm flipH="1">
              <a:off x="4831790"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APRIL</a:t>
              </a:r>
              <a:endParaRPr sz="200">
                <a:solidFill>
                  <a:srgbClr val="FFFFFF"/>
                </a:solidFill>
              </a:endParaRPr>
            </a:p>
          </p:txBody>
        </p:sp>
        <p:sp>
          <p:nvSpPr>
            <p:cNvPr id="5322" name="Google Shape;5322;p70"/>
            <p:cNvSpPr txBox="1"/>
            <p:nvPr/>
          </p:nvSpPr>
          <p:spPr>
            <a:xfrm flipH="1">
              <a:off x="5186134"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MAY</a:t>
              </a:r>
              <a:endParaRPr sz="200">
                <a:solidFill>
                  <a:srgbClr val="FFFFFF"/>
                </a:solidFill>
              </a:endParaRPr>
            </a:p>
          </p:txBody>
        </p:sp>
        <p:sp>
          <p:nvSpPr>
            <p:cNvPr id="5323" name="Google Shape;5323;p70"/>
            <p:cNvSpPr txBox="1"/>
            <p:nvPr/>
          </p:nvSpPr>
          <p:spPr>
            <a:xfrm flipH="1">
              <a:off x="5562148"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JUNE</a:t>
              </a:r>
              <a:endParaRPr sz="200">
                <a:solidFill>
                  <a:srgbClr val="FFFFFF"/>
                </a:solidFill>
              </a:endParaRPr>
            </a:p>
          </p:txBody>
        </p:sp>
        <p:sp>
          <p:nvSpPr>
            <p:cNvPr id="5324" name="Google Shape;5324;p70"/>
            <p:cNvSpPr txBox="1"/>
            <p:nvPr/>
          </p:nvSpPr>
          <p:spPr>
            <a:xfrm flipH="1">
              <a:off x="3338153" y="1379250"/>
              <a:ext cx="279000" cy="96600"/>
            </a:xfrm>
            <a:prstGeom prst="rect">
              <a:avLst/>
            </a:prstGeom>
            <a:noFill/>
            <a:ln>
              <a:noFill/>
            </a:ln>
          </p:spPr>
          <p:txBody>
            <a:bodyPr spcFirstLastPara="1" wrap="square" lIns="0" tIns="0" rIns="0" bIns="0" anchor="t" anchorCtr="0">
              <a:noAutofit/>
            </a:bodyPr>
            <a:lstStyle/>
            <a:p>
              <a:pPr marL="0" lvl="0" indent="0" algn="r" rtl="0">
                <a:spcBef>
                  <a:spcPts val="0"/>
                </a:spcBef>
                <a:spcAft>
                  <a:spcPts val="1600"/>
                </a:spcAft>
                <a:buNone/>
              </a:pPr>
              <a:r>
                <a:rPr lang="en" sz="200">
                  <a:solidFill>
                    <a:srgbClr val="FFFFFF"/>
                  </a:solidFill>
                </a:rPr>
                <a:t>PHASE 1</a:t>
              </a:r>
              <a:endParaRPr sz="200">
                <a:solidFill>
                  <a:srgbClr val="FFFFFF"/>
                </a:solidFill>
              </a:endParaRPr>
            </a:p>
          </p:txBody>
        </p:sp>
        <p:sp>
          <p:nvSpPr>
            <p:cNvPr id="5325" name="Google Shape;5325;p70"/>
            <p:cNvSpPr txBox="1"/>
            <p:nvPr/>
          </p:nvSpPr>
          <p:spPr>
            <a:xfrm flipH="1">
              <a:off x="3338156" y="1902299"/>
              <a:ext cx="279000" cy="96600"/>
            </a:xfrm>
            <a:prstGeom prst="rect">
              <a:avLst/>
            </a:prstGeom>
            <a:noFill/>
            <a:ln>
              <a:noFill/>
            </a:ln>
          </p:spPr>
          <p:txBody>
            <a:bodyPr spcFirstLastPara="1" wrap="square" lIns="0" tIns="0" rIns="0" bIns="0" anchor="t" anchorCtr="0">
              <a:noAutofit/>
            </a:bodyPr>
            <a:lstStyle/>
            <a:p>
              <a:pPr marL="0" lvl="0" indent="0" algn="r" rtl="0">
                <a:spcBef>
                  <a:spcPts val="0"/>
                </a:spcBef>
                <a:spcAft>
                  <a:spcPts val="1600"/>
                </a:spcAft>
                <a:buNone/>
              </a:pPr>
              <a:r>
                <a:rPr lang="en" sz="200">
                  <a:solidFill>
                    <a:srgbClr val="FFFFFF"/>
                  </a:solidFill>
                </a:rPr>
                <a:t>PHASE 2</a:t>
              </a:r>
              <a:endParaRPr sz="200">
                <a:solidFill>
                  <a:srgbClr val="FFFFFF"/>
                </a:solidFill>
              </a:endParaRPr>
            </a:p>
          </p:txBody>
        </p:sp>
        <p:sp>
          <p:nvSpPr>
            <p:cNvPr id="5326" name="Google Shape;5326;p70"/>
            <p:cNvSpPr txBox="1"/>
            <p:nvPr/>
          </p:nvSpPr>
          <p:spPr>
            <a:xfrm flipH="1">
              <a:off x="3344522" y="1537172"/>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1</a:t>
              </a:r>
              <a:endParaRPr sz="200">
                <a:solidFill>
                  <a:srgbClr val="FFFFFF"/>
                </a:solidFill>
              </a:endParaRPr>
            </a:p>
          </p:txBody>
        </p:sp>
        <p:sp>
          <p:nvSpPr>
            <p:cNvPr id="5327" name="Google Shape;5327;p70"/>
            <p:cNvSpPr txBox="1"/>
            <p:nvPr/>
          </p:nvSpPr>
          <p:spPr>
            <a:xfrm flipH="1">
              <a:off x="3344522" y="1713877"/>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2</a:t>
              </a:r>
              <a:endParaRPr sz="200">
                <a:solidFill>
                  <a:srgbClr val="FFFFFF"/>
                </a:solidFill>
              </a:endParaRPr>
            </a:p>
          </p:txBody>
        </p:sp>
        <p:sp>
          <p:nvSpPr>
            <p:cNvPr id="5328" name="Google Shape;5328;p70"/>
            <p:cNvSpPr txBox="1"/>
            <p:nvPr/>
          </p:nvSpPr>
          <p:spPr>
            <a:xfrm flipH="1">
              <a:off x="3344522" y="2079003"/>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1</a:t>
              </a:r>
              <a:endParaRPr sz="200">
                <a:solidFill>
                  <a:srgbClr val="FFFFFF"/>
                </a:solidFill>
              </a:endParaRPr>
            </a:p>
          </p:txBody>
        </p:sp>
        <p:sp>
          <p:nvSpPr>
            <p:cNvPr id="5329" name="Google Shape;5329;p70"/>
            <p:cNvSpPr txBox="1"/>
            <p:nvPr/>
          </p:nvSpPr>
          <p:spPr>
            <a:xfrm flipH="1">
              <a:off x="3344527" y="2246885"/>
              <a:ext cx="262200" cy="825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2</a:t>
              </a:r>
              <a:endParaRPr sz="200">
                <a:solidFill>
                  <a:srgbClr val="FFFFFF"/>
                </a:solidFill>
              </a:endParaRPr>
            </a:p>
          </p:txBody>
        </p:sp>
        <p:grpSp>
          <p:nvGrpSpPr>
            <p:cNvPr id="5330" name="Google Shape;5330;p70"/>
            <p:cNvGrpSpPr/>
            <p:nvPr/>
          </p:nvGrpSpPr>
          <p:grpSpPr>
            <a:xfrm>
              <a:off x="3748438" y="1378608"/>
              <a:ext cx="2159202" cy="903971"/>
              <a:chOff x="1683525" y="2179850"/>
              <a:chExt cx="4519050" cy="2134525"/>
            </a:xfrm>
          </p:grpSpPr>
          <p:sp>
            <p:nvSpPr>
              <p:cNvPr id="5331" name="Google Shape;5331;p70"/>
              <p:cNvSpPr/>
              <p:nvPr/>
            </p:nvSpPr>
            <p:spPr>
              <a:xfrm>
                <a:off x="1683525" y="2179850"/>
                <a:ext cx="4519050" cy="53925"/>
              </a:xfrm>
              <a:custGeom>
                <a:avLst/>
                <a:gdLst/>
                <a:ahLst/>
                <a:cxnLst/>
                <a:rect l="l" t="t" r="r" b="b"/>
                <a:pathLst>
                  <a:path w="180762" h="2157" extrusionOk="0">
                    <a:moveTo>
                      <a:pt x="1072" y="1"/>
                    </a:moveTo>
                    <a:cubicBezTo>
                      <a:pt x="477" y="1"/>
                      <a:pt x="1" y="477"/>
                      <a:pt x="1" y="1073"/>
                    </a:cubicBezTo>
                    <a:cubicBezTo>
                      <a:pt x="1" y="1668"/>
                      <a:pt x="477" y="2156"/>
                      <a:pt x="1072" y="2156"/>
                    </a:cubicBezTo>
                    <a:lnTo>
                      <a:pt x="179678" y="2156"/>
                    </a:lnTo>
                    <a:cubicBezTo>
                      <a:pt x="180273" y="2156"/>
                      <a:pt x="180761" y="1668"/>
                      <a:pt x="180761" y="1073"/>
                    </a:cubicBezTo>
                    <a:cubicBezTo>
                      <a:pt x="180761" y="477"/>
                      <a:pt x="180273" y="1"/>
                      <a:pt x="179678"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32" name="Google Shape;5332;p70"/>
              <p:cNvSpPr/>
              <p:nvPr/>
            </p:nvSpPr>
            <p:spPr>
              <a:xfrm>
                <a:off x="1683525" y="2595975"/>
                <a:ext cx="4519050" cy="53900"/>
              </a:xfrm>
              <a:custGeom>
                <a:avLst/>
                <a:gdLst/>
                <a:ahLst/>
                <a:cxnLst/>
                <a:rect l="l" t="t" r="r" b="b"/>
                <a:pathLst>
                  <a:path w="180762" h="2156" extrusionOk="0">
                    <a:moveTo>
                      <a:pt x="1072" y="1"/>
                    </a:moveTo>
                    <a:cubicBezTo>
                      <a:pt x="477" y="1"/>
                      <a:pt x="1" y="489"/>
                      <a:pt x="1" y="1084"/>
                    </a:cubicBezTo>
                    <a:cubicBezTo>
                      <a:pt x="1" y="1668"/>
                      <a:pt x="477" y="2156"/>
                      <a:pt x="1072" y="2156"/>
                    </a:cubicBezTo>
                    <a:lnTo>
                      <a:pt x="179678" y="2156"/>
                    </a:lnTo>
                    <a:cubicBezTo>
                      <a:pt x="180273" y="2156"/>
                      <a:pt x="180761" y="1668"/>
                      <a:pt x="180761" y="1084"/>
                    </a:cubicBezTo>
                    <a:cubicBezTo>
                      <a:pt x="180761" y="489"/>
                      <a:pt x="180273" y="1"/>
                      <a:pt x="179678"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33" name="Google Shape;5333;p70"/>
              <p:cNvSpPr/>
              <p:nvPr/>
            </p:nvSpPr>
            <p:spPr>
              <a:xfrm>
                <a:off x="1683525" y="3012100"/>
                <a:ext cx="4519050" cy="53900"/>
              </a:xfrm>
              <a:custGeom>
                <a:avLst/>
                <a:gdLst/>
                <a:ahLst/>
                <a:cxnLst/>
                <a:rect l="l" t="t" r="r" b="b"/>
                <a:pathLst>
                  <a:path w="180762" h="2156" extrusionOk="0">
                    <a:moveTo>
                      <a:pt x="1072" y="1"/>
                    </a:moveTo>
                    <a:cubicBezTo>
                      <a:pt x="477" y="1"/>
                      <a:pt x="1" y="489"/>
                      <a:pt x="1" y="1084"/>
                    </a:cubicBezTo>
                    <a:cubicBezTo>
                      <a:pt x="1" y="1680"/>
                      <a:pt x="477" y="2156"/>
                      <a:pt x="1072" y="2156"/>
                    </a:cubicBezTo>
                    <a:lnTo>
                      <a:pt x="179678" y="2156"/>
                    </a:lnTo>
                    <a:cubicBezTo>
                      <a:pt x="180273" y="2156"/>
                      <a:pt x="180761" y="1668"/>
                      <a:pt x="180761" y="1072"/>
                    </a:cubicBezTo>
                    <a:cubicBezTo>
                      <a:pt x="180761" y="477"/>
                      <a:pt x="180273" y="1"/>
                      <a:pt x="179678"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34" name="Google Shape;5334;p70"/>
              <p:cNvSpPr/>
              <p:nvPr/>
            </p:nvSpPr>
            <p:spPr>
              <a:xfrm>
                <a:off x="1683525" y="3428225"/>
                <a:ext cx="4519050" cy="53900"/>
              </a:xfrm>
              <a:custGeom>
                <a:avLst/>
                <a:gdLst/>
                <a:ahLst/>
                <a:cxnLst/>
                <a:rect l="l" t="t" r="r" b="b"/>
                <a:pathLst>
                  <a:path w="180762" h="2156" extrusionOk="0">
                    <a:moveTo>
                      <a:pt x="1072" y="1"/>
                    </a:moveTo>
                    <a:cubicBezTo>
                      <a:pt x="477" y="1"/>
                      <a:pt x="1" y="489"/>
                      <a:pt x="1" y="1084"/>
                    </a:cubicBezTo>
                    <a:cubicBezTo>
                      <a:pt x="1" y="1679"/>
                      <a:pt x="477" y="2156"/>
                      <a:pt x="1072" y="2156"/>
                    </a:cubicBezTo>
                    <a:lnTo>
                      <a:pt x="179678" y="2156"/>
                    </a:lnTo>
                    <a:cubicBezTo>
                      <a:pt x="180273" y="2156"/>
                      <a:pt x="180761" y="1679"/>
                      <a:pt x="180761" y="1084"/>
                    </a:cubicBezTo>
                    <a:cubicBezTo>
                      <a:pt x="180761" y="489"/>
                      <a:pt x="180273" y="1"/>
                      <a:pt x="179678"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35" name="Google Shape;5335;p70"/>
              <p:cNvSpPr/>
              <p:nvPr/>
            </p:nvSpPr>
            <p:spPr>
              <a:xfrm>
                <a:off x="1683525" y="3844350"/>
                <a:ext cx="4519050" cy="53900"/>
              </a:xfrm>
              <a:custGeom>
                <a:avLst/>
                <a:gdLst/>
                <a:ahLst/>
                <a:cxnLst/>
                <a:rect l="l" t="t" r="r" b="b"/>
                <a:pathLst>
                  <a:path w="180762" h="2156" extrusionOk="0">
                    <a:moveTo>
                      <a:pt x="548" y="1"/>
                    </a:moveTo>
                    <a:cubicBezTo>
                      <a:pt x="251" y="1"/>
                      <a:pt x="1" y="251"/>
                      <a:pt x="1" y="560"/>
                    </a:cubicBezTo>
                    <a:lnTo>
                      <a:pt x="1" y="1608"/>
                    </a:lnTo>
                    <a:cubicBezTo>
                      <a:pt x="1" y="1917"/>
                      <a:pt x="251" y="2156"/>
                      <a:pt x="548" y="2156"/>
                    </a:cubicBezTo>
                    <a:lnTo>
                      <a:pt x="180202" y="2156"/>
                    </a:lnTo>
                    <a:cubicBezTo>
                      <a:pt x="180511" y="2156"/>
                      <a:pt x="180761" y="1917"/>
                      <a:pt x="180761" y="1608"/>
                    </a:cubicBezTo>
                    <a:lnTo>
                      <a:pt x="180761" y="560"/>
                    </a:lnTo>
                    <a:cubicBezTo>
                      <a:pt x="180761" y="251"/>
                      <a:pt x="180511" y="1"/>
                      <a:pt x="180202"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36" name="Google Shape;5336;p70"/>
              <p:cNvSpPr/>
              <p:nvPr/>
            </p:nvSpPr>
            <p:spPr>
              <a:xfrm>
                <a:off x="1683525" y="4260475"/>
                <a:ext cx="4519050" cy="53900"/>
              </a:xfrm>
              <a:custGeom>
                <a:avLst/>
                <a:gdLst/>
                <a:ahLst/>
                <a:cxnLst/>
                <a:rect l="l" t="t" r="r" b="b"/>
                <a:pathLst>
                  <a:path w="180762" h="2156" extrusionOk="0">
                    <a:moveTo>
                      <a:pt x="1072" y="0"/>
                    </a:moveTo>
                    <a:cubicBezTo>
                      <a:pt x="477" y="0"/>
                      <a:pt x="1" y="489"/>
                      <a:pt x="1" y="1084"/>
                    </a:cubicBezTo>
                    <a:cubicBezTo>
                      <a:pt x="1" y="1679"/>
                      <a:pt x="477" y="2156"/>
                      <a:pt x="1072" y="2156"/>
                    </a:cubicBezTo>
                    <a:lnTo>
                      <a:pt x="179678" y="2156"/>
                    </a:lnTo>
                    <a:cubicBezTo>
                      <a:pt x="180273" y="2156"/>
                      <a:pt x="180761" y="1679"/>
                      <a:pt x="180761" y="1084"/>
                    </a:cubicBezTo>
                    <a:cubicBezTo>
                      <a:pt x="180761" y="489"/>
                      <a:pt x="180273" y="0"/>
                      <a:pt x="179678"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37" name="Google Shape;5337;p70"/>
              <p:cNvSpPr/>
              <p:nvPr/>
            </p:nvSpPr>
            <p:spPr>
              <a:xfrm>
                <a:off x="1683525" y="2179850"/>
                <a:ext cx="921275" cy="53925"/>
              </a:xfrm>
              <a:custGeom>
                <a:avLst/>
                <a:gdLst/>
                <a:ahLst/>
                <a:cxnLst/>
                <a:rect l="l" t="t" r="r" b="b"/>
                <a:pathLst>
                  <a:path w="36851" h="2157" extrusionOk="0">
                    <a:moveTo>
                      <a:pt x="1072" y="1"/>
                    </a:moveTo>
                    <a:cubicBezTo>
                      <a:pt x="477" y="1"/>
                      <a:pt x="1" y="477"/>
                      <a:pt x="1" y="1073"/>
                    </a:cubicBezTo>
                    <a:cubicBezTo>
                      <a:pt x="1" y="1668"/>
                      <a:pt x="477" y="2156"/>
                      <a:pt x="1072" y="2156"/>
                    </a:cubicBezTo>
                    <a:lnTo>
                      <a:pt x="35767" y="2156"/>
                    </a:lnTo>
                    <a:cubicBezTo>
                      <a:pt x="36362" y="2156"/>
                      <a:pt x="36851" y="1668"/>
                      <a:pt x="36851" y="1073"/>
                    </a:cubicBezTo>
                    <a:cubicBezTo>
                      <a:pt x="36851" y="477"/>
                      <a:pt x="36362" y="1"/>
                      <a:pt x="3576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38" name="Google Shape;5338;p70"/>
              <p:cNvSpPr/>
              <p:nvPr/>
            </p:nvSpPr>
            <p:spPr>
              <a:xfrm>
                <a:off x="2166625" y="2595975"/>
                <a:ext cx="2036900" cy="53900"/>
              </a:xfrm>
              <a:custGeom>
                <a:avLst/>
                <a:gdLst/>
                <a:ahLst/>
                <a:cxnLst/>
                <a:rect l="l" t="t" r="r" b="b"/>
                <a:pathLst>
                  <a:path w="81476" h="2156" extrusionOk="0">
                    <a:moveTo>
                      <a:pt x="1084" y="1"/>
                    </a:moveTo>
                    <a:cubicBezTo>
                      <a:pt x="489" y="1"/>
                      <a:pt x="1" y="489"/>
                      <a:pt x="1" y="1084"/>
                    </a:cubicBezTo>
                    <a:cubicBezTo>
                      <a:pt x="1" y="1668"/>
                      <a:pt x="489" y="2156"/>
                      <a:pt x="1084" y="2156"/>
                    </a:cubicBezTo>
                    <a:lnTo>
                      <a:pt x="80392" y="2156"/>
                    </a:lnTo>
                    <a:cubicBezTo>
                      <a:pt x="80987" y="2156"/>
                      <a:pt x="81475" y="1668"/>
                      <a:pt x="81475" y="1084"/>
                    </a:cubicBezTo>
                    <a:cubicBezTo>
                      <a:pt x="81475" y="489"/>
                      <a:pt x="80987" y="1"/>
                      <a:pt x="80392" y="1"/>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39" name="Google Shape;5339;p70"/>
              <p:cNvSpPr/>
              <p:nvPr/>
            </p:nvSpPr>
            <p:spPr>
              <a:xfrm>
                <a:off x="2808675" y="3012100"/>
                <a:ext cx="1082000" cy="53900"/>
              </a:xfrm>
              <a:custGeom>
                <a:avLst/>
                <a:gdLst/>
                <a:ahLst/>
                <a:cxnLst/>
                <a:rect l="l" t="t" r="r" b="b"/>
                <a:pathLst>
                  <a:path w="43280" h="2156" extrusionOk="0">
                    <a:moveTo>
                      <a:pt x="1072" y="1"/>
                    </a:moveTo>
                    <a:cubicBezTo>
                      <a:pt x="477" y="1"/>
                      <a:pt x="0" y="477"/>
                      <a:pt x="0" y="1072"/>
                    </a:cubicBezTo>
                    <a:cubicBezTo>
                      <a:pt x="0" y="1668"/>
                      <a:pt x="477" y="2156"/>
                      <a:pt x="1072" y="2156"/>
                    </a:cubicBezTo>
                    <a:lnTo>
                      <a:pt x="42196" y="2156"/>
                    </a:lnTo>
                    <a:cubicBezTo>
                      <a:pt x="42791" y="2156"/>
                      <a:pt x="43280" y="1668"/>
                      <a:pt x="43280" y="1072"/>
                    </a:cubicBezTo>
                    <a:cubicBezTo>
                      <a:pt x="43280" y="477"/>
                      <a:pt x="42791" y="1"/>
                      <a:pt x="4219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40" name="Google Shape;5340;p70"/>
              <p:cNvSpPr/>
              <p:nvPr/>
            </p:nvSpPr>
            <p:spPr>
              <a:xfrm>
                <a:off x="2942925" y="3428225"/>
                <a:ext cx="2044925" cy="53900"/>
              </a:xfrm>
              <a:custGeom>
                <a:avLst/>
                <a:gdLst/>
                <a:ahLst/>
                <a:cxnLst/>
                <a:rect l="l" t="t" r="r" b="b"/>
                <a:pathLst>
                  <a:path w="81797" h="2156" extrusionOk="0">
                    <a:moveTo>
                      <a:pt x="1084" y="1"/>
                    </a:moveTo>
                    <a:cubicBezTo>
                      <a:pt x="488" y="1"/>
                      <a:pt x="0" y="489"/>
                      <a:pt x="12" y="1084"/>
                    </a:cubicBezTo>
                    <a:cubicBezTo>
                      <a:pt x="12" y="1679"/>
                      <a:pt x="488" y="2156"/>
                      <a:pt x="1084" y="2156"/>
                    </a:cubicBezTo>
                    <a:lnTo>
                      <a:pt x="80713" y="2156"/>
                    </a:lnTo>
                    <a:cubicBezTo>
                      <a:pt x="81308" y="2156"/>
                      <a:pt x="81796" y="1679"/>
                      <a:pt x="81796" y="1084"/>
                    </a:cubicBezTo>
                    <a:cubicBezTo>
                      <a:pt x="81796" y="489"/>
                      <a:pt x="81308" y="1"/>
                      <a:pt x="80713" y="1"/>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41" name="Google Shape;5341;p70"/>
              <p:cNvSpPr/>
              <p:nvPr/>
            </p:nvSpPr>
            <p:spPr>
              <a:xfrm>
                <a:off x="3933825" y="3844350"/>
                <a:ext cx="1650825" cy="53900"/>
              </a:xfrm>
              <a:custGeom>
                <a:avLst/>
                <a:gdLst/>
                <a:ahLst/>
                <a:cxnLst/>
                <a:rect l="l" t="t" r="r" b="b"/>
                <a:pathLst>
                  <a:path w="66033" h="2156" extrusionOk="0">
                    <a:moveTo>
                      <a:pt x="548" y="1"/>
                    </a:moveTo>
                    <a:cubicBezTo>
                      <a:pt x="238" y="1"/>
                      <a:pt x="0" y="251"/>
                      <a:pt x="0" y="560"/>
                    </a:cubicBezTo>
                    <a:lnTo>
                      <a:pt x="0" y="1608"/>
                    </a:lnTo>
                    <a:cubicBezTo>
                      <a:pt x="0" y="1917"/>
                      <a:pt x="238" y="2156"/>
                      <a:pt x="548" y="2156"/>
                    </a:cubicBezTo>
                    <a:lnTo>
                      <a:pt x="65472" y="2156"/>
                    </a:lnTo>
                    <a:cubicBezTo>
                      <a:pt x="65782" y="2156"/>
                      <a:pt x="66032" y="1917"/>
                      <a:pt x="66032" y="1608"/>
                    </a:cubicBezTo>
                    <a:lnTo>
                      <a:pt x="66032" y="560"/>
                    </a:lnTo>
                    <a:cubicBezTo>
                      <a:pt x="66032" y="251"/>
                      <a:pt x="65782" y="1"/>
                      <a:pt x="6547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42" name="Google Shape;5342;p70"/>
              <p:cNvSpPr/>
              <p:nvPr/>
            </p:nvSpPr>
            <p:spPr>
              <a:xfrm>
                <a:off x="5058950" y="4260775"/>
                <a:ext cx="1143625" cy="53600"/>
              </a:xfrm>
              <a:custGeom>
                <a:avLst/>
                <a:gdLst/>
                <a:ahLst/>
                <a:cxnLst/>
                <a:rect l="l" t="t" r="r" b="b"/>
                <a:pathLst>
                  <a:path w="45745" h="2144" extrusionOk="0">
                    <a:moveTo>
                      <a:pt x="1072" y="0"/>
                    </a:moveTo>
                    <a:cubicBezTo>
                      <a:pt x="477" y="0"/>
                      <a:pt x="1" y="477"/>
                      <a:pt x="1" y="1072"/>
                    </a:cubicBezTo>
                    <a:cubicBezTo>
                      <a:pt x="1" y="1667"/>
                      <a:pt x="477" y="2144"/>
                      <a:pt x="1072" y="2144"/>
                    </a:cubicBezTo>
                    <a:lnTo>
                      <a:pt x="44661" y="2144"/>
                    </a:lnTo>
                    <a:cubicBezTo>
                      <a:pt x="45256" y="2144"/>
                      <a:pt x="45744" y="1667"/>
                      <a:pt x="45744" y="1072"/>
                    </a:cubicBezTo>
                    <a:cubicBezTo>
                      <a:pt x="45744" y="477"/>
                      <a:pt x="45256" y="0"/>
                      <a:pt x="44661" y="0"/>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grpSp>
      </p:grpSp>
      <p:graphicFrame>
        <p:nvGraphicFramePr>
          <p:cNvPr id="5343" name="Google Shape;5343;p70"/>
          <p:cNvGraphicFramePr/>
          <p:nvPr/>
        </p:nvGraphicFramePr>
        <p:xfrm>
          <a:off x="5949675" y="2323100"/>
          <a:ext cx="2491300" cy="868600"/>
        </p:xfrm>
        <a:graphic>
          <a:graphicData uri="http://schemas.openxmlformats.org/drawingml/2006/table">
            <a:tbl>
              <a:tblPr>
                <a:noFill/>
                <a:tableStyleId>{5B2CF18C-8468-46AF-AE3C-2C1B50CFE390}</a:tableStyleId>
              </a:tblPr>
              <a:tblGrid>
                <a:gridCol w="622825">
                  <a:extLst>
                    <a:ext uri="{9D8B030D-6E8A-4147-A177-3AD203B41FA5}">
                      <a16:colId xmlns:a16="http://schemas.microsoft.com/office/drawing/2014/main" val="20000"/>
                    </a:ext>
                  </a:extLst>
                </a:gridCol>
                <a:gridCol w="622825">
                  <a:extLst>
                    <a:ext uri="{9D8B030D-6E8A-4147-A177-3AD203B41FA5}">
                      <a16:colId xmlns:a16="http://schemas.microsoft.com/office/drawing/2014/main" val="20001"/>
                    </a:ext>
                  </a:extLst>
                </a:gridCol>
                <a:gridCol w="622825">
                  <a:extLst>
                    <a:ext uri="{9D8B030D-6E8A-4147-A177-3AD203B41FA5}">
                      <a16:colId xmlns:a16="http://schemas.microsoft.com/office/drawing/2014/main" val="20002"/>
                    </a:ext>
                  </a:extLst>
                </a:gridCol>
                <a:gridCol w="622825">
                  <a:extLst>
                    <a:ext uri="{9D8B030D-6E8A-4147-A177-3AD203B41FA5}">
                      <a16:colId xmlns:a16="http://schemas.microsoft.com/office/drawing/2014/main" val="20003"/>
                    </a:ext>
                  </a:extLst>
                </a:gridCol>
              </a:tblGrid>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solidFill>
                      <a:srgbClr val="CFD9E0"/>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0"/>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CFD9E0"/>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1"/>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E3E9ED"/>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869FB2"/>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2"/>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7994A9">
                        <a:alpha val="64709"/>
                      </a:srgbClr>
                    </a:solidFill>
                  </a:tcPr>
                </a:tc>
                <a:extLst>
                  <a:ext uri="{0D108BD9-81ED-4DB2-BD59-A6C34878D82A}">
                    <a16:rowId xmlns:a16="http://schemas.microsoft.com/office/drawing/2014/main" val="10003"/>
                  </a:ext>
                </a:extLst>
              </a:tr>
            </a:tbl>
          </a:graphicData>
        </a:graphic>
      </p:graphicFrame>
      <p:grpSp>
        <p:nvGrpSpPr>
          <p:cNvPr id="5344" name="Google Shape;5344;p70"/>
          <p:cNvGrpSpPr/>
          <p:nvPr/>
        </p:nvGrpSpPr>
        <p:grpSpPr>
          <a:xfrm>
            <a:off x="5926924" y="3381697"/>
            <a:ext cx="2519825" cy="1001454"/>
            <a:chOff x="1906114" y="789980"/>
            <a:chExt cx="1487676" cy="606868"/>
          </a:xfrm>
        </p:grpSpPr>
        <p:cxnSp>
          <p:nvCxnSpPr>
            <p:cNvPr id="5345" name="Google Shape;5345;p70"/>
            <p:cNvCxnSpPr/>
            <p:nvPr/>
          </p:nvCxnSpPr>
          <p:spPr>
            <a:xfrm rot="10800000">
              <a:off x="2109981" y="1180903"/>
              <a:ext cx="1280400" cy="0"/>
            </a:xfrm>
            <a:prstGeom prst="straightConnector1">
              <a:avLst/>
            </a:prstGeom>
            <a:noFill/>
            <a:ln w="9525" cap="flat" cmpd="sng">
              <a:solidFill>
                <a:srgbClr val="B3C3CE"/>
              </a:solidFill>
              <a:prstDash val="solid"/>
              <a:round/>
              <a:headEnd type="none" w="med" len="med"/>
              <a:tailEnd type="none" w="med" len="med"/>
            </a:ln>
          </p:spPr>
        </p:cxnSp>
        <p:cxnSp>
          <p:nvCxnSpPr>
            <p:cNvPr id="5346" name="Google Shape;5346;p70"/>
            <p:cNvCxnSpPr/>
            <p:nvPr/>
          </p:nvCxnSpPr>
          <p:spPr>
            <a:xfrm rot="10800000">
              <a:off x="2109981" y="985080"/>
              <a:ext cx="1280400" cy="0"/>
            </a:xfrm>
            <a:prstGeom prst="straightConnector1">
              <a:avLst/>
            </a:prstGeom>
            <a:noFill/>
            <a:ln w="9525" cap="flat" cmpd="sng">
              <a:solidFill>
                <a:srgbClr val="B3C3CE"/>
              </a:solidFill>
              <a:prstDash val="solid"/>
              <a:round/>
              <a:headEnd type="none" w="med" len="med"/>
              <a:tailEnd type="none" w="med" len="med"/>
            </a:ln>
          </p:spPr>
        </p:cxnSp>
        <p:cxnSp>
          <p:nvCxnSpPr>
            <p:cNvPr id="5347" name="Google Shape;5347;p70"/>
            <p:cNvCxnSpPr/>
            <p:nvPr/>
          </p:nvCxnSpPr>
          <p:spPr>
            <a:xfrm rot="10800000">
              <a:off x="2109981" y="1376729"/>
              <a:ext cx="1280400" cy="0"/>
            </a:xfrm>
            <a:prstGeom prst="straightConnector1">
              <a:avLst/>
            </a:prstGeom>
            <a:noFill/>
            <a:ln w="9525" cap="flat" cmpd="sng">
              <a:solidFill>
                <a:srgbClr val="B3C3CE"/>
              </a:solidFill>
              <a:prstDash val="solid"/>
              <a:round/>
              <a:headEnd type="none" w="med" len="med"/>
              <a:tailEnd type="none" w="med" len="med"/>
            </a:ln>
          </p:spPr>
        </p:cxnSp>
        <p:sp>
          <p:nvSpPr>
            <p:cNvPr id="5348" name="Google Shape;5348;p70"/>
            <p:cNvSpPr txBox="1"/>
            <p:nvPr/>
          </p:nvSpPr>
          <p:spPr>
            <a:xfrm flipH="1">
              <a:off x="2109710"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JANUARY</a:t>
              </a:r>
              <a:endParaRPr sz="300">
                <a:solidFill>
                  <a:srgbClr val="E3E9ED"/>
                </a:solidFill>
              </a:endParaRPr>
            </a:p>
          </p:txBody>
        </p:sp>
        <p:sp>
          <p:nvSpPr>
            <p:cNvPr id="5349" name="Google Shape;5349;p70"/>
            <p:cNvSpPr txBox="1"/>
            <p:nvPr/>
          </p:nvSpPr>
          <p:spPr>
            <a:xfrm flipH="1">
              <a:off x="2434275" y="789980"/>
              <a:ext cx="2892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FEBRUARY</a:t>
              </a:r>
              <a:endParaRPr sz="300">
                <a:solidFill>
                  <a:srgbClr val="E3E9ED"/>
                </a:solidFill>
              </a:endParaRPr>
            </a:p>
          </p:txBody>
        </p:sp>
        <p:sp>
          <p:nvSpPr>
            <p:cNvPr id="5350" name="Google Shape;5350;p70"/>
            <p:cNvSpPr txBox="1"/>
            <p:nvPr/>
          </p:nvSpPr>
          <p:spPr>
            <a:xfrm flipH="1">
              <a:off x="2781049"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MARCH</a:t>
              </a:r>
              <a:endParaRPr sz="300">
                <a:solidFill>
                  <a:srgbClr val="E3E9ED"/>
                </a:solidFill>
              </a:endParaRPr>
            </a:p>
          </p:txBody>
        </p:sp>
        <p:sp>
          <p:nvSpPr>
            <p:cNvPr id="5351" name="Google Shape;5351;p70"/>
            <p:cNvSpPr txBox="1"/>
            <p:nvPr/>
          </p:nvSpPr>
          <p:spPr>
            <a:xfrm flipH="1">
              <a:off x="3112690"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APRIL</a:t>
              </a:r>
              <a:endParaRPr sz="300">
                <a:solidFill>
                  <a:srgbClr val="E3E9ED"/>
                </a:solidFill>
              </a:endParaRPr>
            </a:p>
          </p:txBody>
        </p:sp>
        <p:sp>
          <p:nvSpPr>
            <p:cNvPr id="5352" name="Google Shape;5352;p70"/>
            <p:cNvSpPr/>
            <p:nvPr/>
          </p:nvSpPr>
          <p:spPr>
            <a:xfrm>
              <a:off x="2105681" y="964326"/>
              <a:ext cx="2892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70"/>
            <p:cNvSpPr/>
            <p:nvPr/>
          </p:nvSpPr>
          <p:spPr>
            <a:xfrm>
              <a:off x="2109515" y="1159286"/>
              <a:ext cx="280200" cy="426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70"/>
            <p:cNvSpPr/>
            <p:nvPr/>
          </p:nvSpPr>
          <p:spPr>
            <a:xfrm>
              <a:off x="2753389" y="1353677"/>
              <a:ext cx="3255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70"/>
            <p:cNvSpPr/>
            <p:nvPr/>
          </p:nvSpPr>
          <p:spPr>
            <a:xfrm>
              <a:off x="2105681" y="1159287"/>
              <a:ext cx="2892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70"/>
            <p:cNvSpPr/>
            <p:nvPr/>
          </p:nvSpPr>
          <p:spPr>
            <a:xfrm>
              <a:off x="2412005" y="1354248"/>
              <a:ext cx="3255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70"/>
            <p:cNvSpPr/>
            <p:nvPr/>
          </p:nvSpPr>
          <p:spPr>
            <a:xfrm>
              <a:off x="2410087" y="964961"/>
              <a:ext cx="3255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70"/>
            <p:cNvSpPr txBox="1"/>
            <p:nvPr/>
          </p:nvSpPr>
          <p:spPr>
            <a:xfrm flipH="1">
              <a:off x="1906114" y="918164"/>
              <a:ext cx="203400" cy="106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300">
                  <a:solidFill>
                    <a:srgbClr val="E3E9ED"/>
                  </a:solidFill>
                </a:rPr>
                <a:t>PHASE 1</a:t>
              </a:r>
              <a:endParaRPr sz="300">
                <a:solidFill>
                  <a:srgbClr val="E3E9ED"/>
                </a:solidFill>
              </a:endParaRPr>
            </a:p>
          </p:txBody>
        </p:sp>
        <p:sp>
          <p:nvSpPr>
            <p:cNvPr id="5359" name="Google Shape;5359;p70"/>
            <p:cNvSpPr txBox="1"/>
            <p:nvPr/>
          </p:nvSpPr>
          <p:spPr>
            <a:xfrm flipH="1">
              <a:off x="1919618" y="1113390"/>
              <a:ext cx="189900" cy="9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300">
                  <a:solidFill>
                    <a:srgbClr val="E3E9ED"/>
                  </a:solidFill>
                </a:rPr>
                <a:t>Task 1</a:t>
              </a:r>
              <a:endParaRPr sz="300">
                <a:solidFill>
                  <a:srgbClr val="E3E9ED"/>
                </a:solidFill>
              </a:endParaRPr>
            </a:p>
          </p:txBody>
        </p:sp>
        <p:sp>
          <p:nvSpPr>
            <p:cNvPr id="5360" name="Google Shape;5360;p70"/>
            <p:cNvSpPr txBox="1"/>
            <p:nvPr/>
          </p:nvSpPr>
          <p:spPr>
            <a:xfrm flipH="1">
              <a:off x="1906118" y="1304527"/>
              <a:ext cx="203400" cy="9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300">
                  <a:solidFill>
                    <a:srgbClr val="E3E9ED"/>
                  </a:solidFill>
                </a:rPr>
                <a:t>Task 2</a:t>
              </a:r>
              <a:endParaRPr sz="300">
                <a:solidFill>
                  <a:srgbClr val="E3E9ED"/>
                </a:solidFill>
              </a:endParaRPr>
            </a:p>
          </p:txBody>
        </p:sp>
        <p:sp>
          <p:nvSpPr>
            <p:cNvPr id="5361" name="Google Shape;5361;p70"/>
            <p:cNvSpPr/>
            <p:nvPr/>
          </p:nvSpPr>
          <p:spPr>
            <a:xfrm>
              <a:off x="2750975" y="964961"/>
              <a:ext cx="3255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2" name="Google Shape;5362;p70"/>
          <p:cNvGrpSpPr/>
          <p:nvPr/>
        </p:nvGrpSpPr>
        <p:grpSpPr>
          <a:xfrm>
            <a:off x="726399" y="1190655"/>
            <a:ext cx="2394370" cy="976502"/>
            <a:chOff x="749309" y="1112739"/>
            <a:chExt cx="2371603" cy="976502"/>
          </a:xfrm>
        </p:grpSpPr>
        <p:sp>
          <p:nvSpPr>
            <p:cNvPr id="5363" name="Google Shape;5363;p70"/>
            <p:cNvSpPr/>
            <p:nvPr/>
          </p:nvSpPr>
          <p:spPr>
            <a:xfrm>
              <a:off x="1092126"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70"/>
            <p:cNvSpPr/>
            <p:nvPr/>
          </p:nvSpPr>
          <p:spPr>
            <a:xfrm>
              <a:off x="1434943"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70"/>
            <p:cNvSpPr/>
            <p:nvPr/>
          </p:nvSpPr>
          <p:spPr>
            <a:xfrm>
              <a:off x="1777760"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70"/>
            <p:cNvSpPr/>
            <p:nvPr/>
          </p:nvSpPr>
          <p:spPr>
            <a:xfrm>
              <a:off x="2120578"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70"/>
            <p:cNvSpPr/>
            <p:nvPr/>
          </p:nvSpPr>
          <p:spPr>
            <a:xfrm>
              <a:off x="2463395"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70"/>
            <p:cNvSpPr/>
            <p:nvPr/>
          </p:nvSpPr>
          <p:spPr>
            <a:xfrm>
              <a:off x="2806212"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70"/>
            <p:cNvSpPr/>
            <p:nvPr/>
          </p:nvSpPr>
          <p:spPr>
            <a:xfrm>
              <a:off x="749309" y="1362294"/>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70"/>
            <p:cNvSpPr/>
            <p:nvPr/>
          </p:nvSpPr>
          <p:spPr>
            <a:xfrm>
              <a:off x="1092126"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70"/>
            <p:cNvSpPr/>
            <p:nvPr/>
          </p:nvSpPr>
          <p:spPr>
            <a:xfrm>
              <a:off x="1434943"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70"/>
            <p:cNvSpPr/>
            <p:nvPr/>
          </p:nvSpPr>
          <p:spPr>
            <a:xfrm>
              <a:off x="1777760"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70"/>
            <p:cNvSpPr/>
            <p:nvPr/>
          </p:nvSpPr>
          <p:spPr>
            <a:xfrm>
              <a:off x="2120578"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70"/>
            <p:cNvSpPr/>
            <p:nvPr/>
          </p:nvSpPr>
          <p:spPr>
            <a:xfrm>
              <a:off x="2463395"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70"/>
            <p:cNvSpPr/>
            <p:nvPr/>
          </p:nvSpPr>
          <p:spPr>
            <a:xfrm>
              <a:off x="2806212"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70"/>
            <p:cNvSpPr/>
            <p:nvPr/>
          </p:nvSpPr>
          <p:spPr>
            <a:xfrm>
              <a:off x="749309" y="1611849"/>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70"/>
            <p:cNvSpPr/>
            <p:nvPr/>
          </p:nvSpPr>
          <p:spPr>
            <a:xfrm>
              <a:off x="1092126"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70"/>
            <p:cNvSpPr/>
            <p:nvPr/>
          </p:nvSpPr>
          <p:spPr>
            <a:xfrm>
              <a:off x="1434943"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70"/>
            <p:cNvSpPr/>
            <p:nvPr/>
          </p:nvSpPr>
          <p:spPr>
            <a:xfrm>
              <a:off x="1777760"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70"/>
            <p:cNvSpPr/>
            <p:nvPr/>
          </p:nvSpPr>
          <p:spPr>
            <a:xfrm>
              <a:off x="2120578"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70"/>
            <p:cNvSpPr/>
            <p:nvPr/>
          </p:nvSpPr>
          <p:spPr>
            <a:xfrm>
              <a:off x="2463395"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70"/>
            <p:cNvSpPr/>
            <p:nvPr/>
          </p:nvSpPr>
          <p:spPr>
            <a:xfrm>
              <a:off x="2806212"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70"/>
            <p:cNvSpPr/>
            <p:nvPr/>
          </p:nvSpPr>
          <p:spPr>
            <a:xfrm>
              <a:off x="749309" y="1861404"/>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70"/>
            <p:cNvSpPr/>
            <p:nvPr/>
          </p:nvSpPr>
          <p:spPr>
            <a:xfrm>
              <a:off x="1092126"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70"/>
            <p:cNvSpPr/>
            <p:nvPr/>
          </p:nvSpPr>
          <p:spPr>
            <a:xfrm>
              <a:off x="1434943"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70"/>
            <p:cNvSpPr/>
            <p:nvPr/>
          </p:nvSpPr>
          <p:spPr>
            <a:xfrm>
              <a:off x="1777760"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70"/>
            <p:cNvSpPr/>
            <p:nvPr/>
          </p:nvSpPr>
          <p:spPr>
            <a:xfrm>
              <a:off x="2120578"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70"/>
            <p:cNvSpPr/>
            <p:nvPr/>
          </p:nvSpPr>
          <p:spPr>
            <a:xfrm>
              <a:off x="2463395"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70"/>
            <p:cNvSpPr/>
            <p:nvPr/>
          </p:nvSpPr>
          <p:spPr>
            <a:xfrm>
              <a:off x="2806212"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70"/>
            <p:cNvSpPr/>
            <p:nvPr/>
          </p:nvSpPr>
          <p:spPr>
            <a:xfrm>
              <a:off x="749309" y="1112739"/>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70"/>
            <p:cNvSpPr/>
            <p:nvPr/>
          </p:nvSpPr>
          <p:spPr>
            <a:xfrm>
              <a:off x="1434877" y="1258345"/>
              <a:ext cx="16857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70"/>
            <p:cNvSpPr/>
            <p:nvPr/>
          </p:nvSpPr>
          <p:spPr>
            <a:xfrm>
              <a:off x="1777683" y="2010641"/>
              <a:ext cx="10002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70"/>
            <p:cNvSpPr/>
            <p:nvPr/>
          </p:nvSpPr>
          <p:spPr>
            <a:xfrm>
              <a:off x="1092070" y="1759876"/>
              <a:ext cx="6576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70"/>
            <p:cNvSpPr/>
            <p:nvPr/>
          </p:nvSpPr>
          <p:spPr>
            <a:xfrm>
              <a:off x="2463277" y="1759876"/>
              <a:ext cx="6576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395" name="Google Shape;5395;p70"/>
          <p:cNvGraphicFramePr/>
          <p:nvPr/>
        </p:nvGraphicFramePr>
        <p:xfrm>
          <a:off x="5949700" y="1188950"/>
          <a:ext cx="2491300" cy="976425"/>
        </p:xfrm>
        <a:graphic>
          <a:graphicData uri="http://schemas.openxmlformats.org/drawingml/2006/table">
            <a:tbl>
              <a:tblPr>
                <a:noFill/>
                <a:tableStyleId>{5B2CF18C-8468-46AF-AE3C-2C1B50CFE390}</a:tableStyleId>
              </a:tblPr>
              <a:tblGrid>
                <a:gridCol w="622825">
                  <a:extLst>
                    <a:ext uri="{9D8B030D-6E8A-4147-A177-3AD203B41FA5}">
                      <a16:colId xmlns:a16="http://schemas.microsoft.com/office/drawing/2014/main" val="20000"/>
                    </a:ext>
                  </a:extLst>
                </a:gridCol>
                <a:gridCol w="622825">
                  <a:extLst>
                    <a:ext uri="{9D8B030D-6E8A-4147-A177-3AD203B41FA5}">
                      <a16:colId xmlns:a16="http://schemas.microsoft.com/office/drawing/2014/main" val="20001"/>
                    </a:ext>
                  </a:extLst>
                </a:gridCol>
                <a:gridCol w="622825">
                  <a:extLst>
                    <a:ext uri="{9D8B030D-6E8A-4147-A177-3AD203B41FA5}">
                      <a16:colId xmlns:a16="http://schemas.microsoft.com/office/drawing/2014/main" val="20002"/>
                    </a:ext>
                  </a:extLst>
                </a:gridCol>
                <a:gridCol w="622825">
                  <a:extLst>
                    <a:ext uri="{9D8B030D-6E8A-4147-A177-3AD203B41FA5}">
                      <a16:colId xmlns:a16="http://schemas.microsoft.com/office/drawing/2014/main" val="20003"/>
                    </a:ext>
                  </a:extLst>
                </a:gridCol>
              </a:tblGrid>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extLst>
                  <a:ext uri="{0D108BD9-81ED-4DB2-BD59-A6C34878D82A}">
                    <a16:rowId xmlns:a16="http://schemas.microsoft.com/office/drawing/2014/main" val="10000"/>
                  </a:ext>
                </a:extLst>
              </a:tr>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extLst>
                  <a:ext uri="{0D108BD9-81ED-4DB2-BD59-A6C34878D82A}">
                    <a16:rowId xmlns:a16="http://schemas.microsoft.com/office/drawing/2014/main" val="10002"/>
                  </a:ext>
                </a:extLst>
              </a:tr>
            </a:tbl>
          </a:graphicData>
        </a:graphic>
      </p:graphicFrame>
      <p:graphicFrame>
        <p:nvGraphicFramePr>
          <p:cNvPr id="5396" name="Google Shape;5396;p70"/>
          <p:cNvGraphicFramePr/>
          <p:nvPr/>
        </p:nvGraphicFramePr>
        <p:xfrm>
          <a:off x="3356413" y="2323100"/>
          <a:ext cx="2363400" cy="868575"/>
        </p:xfrm>
        <a:graphic>
          <a:graphicData uri="http://schemas.openxmlformats.org/drawingml/2006/table">
            <a:tbl>
              <a:tblPr>
                <a:noFill/>
                <a:tableStyleId>{5B2CF18C-8468-46AF-AE3C-2C1B50CFE390}</a:tableStyleId>
              </a:tblPr>
              <a:tblGrid>
                <a:gridCol w="590850">
                  <a:extLst>
                    <a:ext uri="{9D8B030D-6E8A-4147-A177-3AD203B41FA5}">
                      <a16:colId xmlns:a16="http://schemas.microsoft.com/office/drawing/2014/main" val="20000"/>
                    </a:ext>
                  </a:extLst>
                </a:gridCol>
                <a:gridCol w="590850">
                  <a:extLst>
                    <a:ext uri="{9D8B030D-6E8A-4147-A177-3AD203B41FA5}">
                      <a16:colId xmlns:a16="http://schemas.microsoft.com/office/drawing/2014/main" val="20001"/>
                    </a:ext>
                  </a:extLst>
                </a:gridCol>
                <a:gridCol w="590850">
                  <a:extLst>
                    <a:ext uri="{9D8B030D-6E8A-4147-A177-3AD203B41FA5}">
                      <a16:colId xmlns:a16="http://schemas.microsoft.com/office/drawing/2014/main" val="20002"/>
                    </a:ext>
                  </a:extLst>
                </a:gridCol>
                <a:gridCol w="590850">
                  <a:extLst>
                    <a:ext uri="{9D8B030D-6E8A-4147-A177-3AD203B41FA5}">
                      <a16:colId xmlns:a16="http://schemas.microsoft.com/office/drawing/2014/main" val="20003"/>
                    </a:ext>
                  </a:extLst>
                </a:gridCol>
              </a:tblGrid>
              <a:tr h="289525">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0E2A47"/>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9525" cap="flat" cmpd="sng">
                      <a:solidFill>
                        <a:srgbClr val="0E2A47"/>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19050"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extLst>
                  <a:ext uri="{0D108BD9-81ED-4DB2-BD59-A6C34878D82A}">
                    <a16:rowId xmlns:a16="http://schemas.microsoft.com/office/drawing/2014/main" val="10000"/>
                  </a:ext>
                </a:extLst>
              </a:tr>
              <a:tr h="28952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28952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7994A9"/>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extLst>
                  <a:ext uri="{0D108BD9-81ED-4DB2-BD59-A6C34878D82A}">
                    <a16:rowId xmlns:a16="http://schemas.microsoft.com/office/drawing/2014/main" val="10002"/>
                  </a:ext>
                </a:extLst>
              </a:tr>
            </a:tbl>
          </a:graphicData>
        </a:graphic>
      </p:graphicFrame>
      <p:grpSp>
        <p:nvGrpSpPr>
          <p:cNvPr id="5397" name="Google Shape;5397;p70"/>
          <p:cNvGrpSpPr/>
          <p:nvPr/>
        </p:nvGrpSpPr>
        <p:grpSpPr>
          <a:xfrm>
            <a:off x="4100342" y="2709743"/>
            <a:ext cx="1517436" cy="74460"/>
            <a:chOff x="3980086" y="2804397"/>
            <a:chExt cx="1227600" cy="66900"/>
          </a:xfrm>
        </p:grpSpPr>
        <p:sp>
          <p:nvSpPr>
            <p:cNvPr id="5398" name="Google Shape;5398;p70"/>
            <p:cNvSpPr/>
            <p:nvPr/>
          </p:nvSpPr>
          <p:spPr>
            <a:xfrm rot="5400000" flipH="1">
              <a:off x="4560736" y="2223904"/>
              <a:ext cx="66300" cy="1227600"/>
            </a:xfrm>
            <a:prstGeom prst="round2SameRect">
              <a:avLst>
                <a:gd name="adj1" fmla="val 50000"/>
                <a:gd name="adj2" fmla="val 50000"/>
              </a:avLst>
            </a:pr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70"/>
            <p:cNvSpPr/>
            <p:nvPr/>
          </p:nvSpPr>
          <p:spPr>
            <a:xfrm rot="5400000" flipH="1">
              <a:off x="4086125" y="2698647"/>
              <a:ext cx="66900" cy="278400"/>
            </a:xfrm>
            <a:prstGeom prst="round2SameRect">
              <a:avLst>
                <a:gd name="adj1" fmla="val 50000"/>
                <a:gd name="adj2" fmla="val 50000"/>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0" name="Google Shape;5400;p70"/>
          <p:cNvGrpSpPr/>
          <p:nvPr/>
        </p:nvGrpSpPr>
        <p:grpSpPr>
          <a:xfrm>
            <a:off x="4725406" y="3002330"/>
            <a:ext cx="892956" cy="74460"/>
            <a:chOff x="3980086" y="2804397"/>
            <a:chExt cx="1227600" cy="66900"/>
          </a:xfrm>
        </p:grpSpPr>
        <p:sp>
          <p:nvSpPr>
            <p:cNvPr id="5401" name="Google Shape;5401;p70"/>
            <p:cNvSpPr/>
            <p:nvPr/>
          </p:nvSpPr>
          <p:spPr>
            <a:xfrm rot="5400000" flipH="1">
              <a:off x="4560736" y="2223904"/>
              <a:ext cx="66300" cy="1227600"/>
            </a:xfrm>
            <a:prstGeom prst="round2SameRect">
              <a:avLst>
                <a:gd name="adj1" fmla="val 50000"/>
                <a:gd name="adj2" fmla="val 50000"/>
              </a:avLst>
            </a:pr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70"/>
            <p:cNvSpPr/>
            <p:nvPr/>
          </p:nvSpPr>
          <p:spPr>
            <a:xfrm rot="5400000" flipH="1">
              <a:off x="4086125" y="2698647"/>
              <a:ext cx="66900" cy="278400"/>
            </a:xfrm>
            <a:prstGeom prst="round2SameRect">
              <a:avLst>
                <a:gd name="adj1" fmla="val 50000"/>
                <a:gd name="adj2" fmla="val 50000"/>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3" name="Google Shape;5403;p70"/>
          <p:cNvGrpSpPr/>
          <p:nvPr/>
        </p:nvGrpSpPr>
        <p:grpSpPr>
          <a:xfrm>
            <a:off x="3358498" y="3361213"/>
            <a:ext cx="2363244" cy="1005943"/>
            <a:chOff x="3358415" y="3361302"/>
            <a:chExt cx="2363244" cy="1024695"/>
          </a:xfrm>
        </p:grpSpPr>
        <p:grpSp>
          <p:nvGrpSpPr>
            <p:cNvPr id="5404" name="Google Shape;5404;p70"/>
            <p:cNvGrpSpPr/>
            <p:nvPr/>
          </p:nvGrpSpPr>
          <p:grpSpPr>
            <a:xfrm>
              <a:off x="3358415" y="3361302"/>
              <a:ext cx="441300" cy="1024695"/>
              <a:chOff x="3358415" y="3361302"/>
              <a:chExt cx="441300" cy="1024695"/>
            </a:xfrm>
          </p:grpSpPr>
          <p:sp>
            <p:nvSpPr>
              <p:cNvPr id="5405" name="Google Shape;5405;p70"/>
              <p:cNvSpPr/>
              <p:nvPr/>
            </p:nvSpPr>
            <p:spPr>
              <a:xfrm>
                <a:off x="3358415"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70"/>
              <p:cNvSpPr/>
              <p:nvPr/>
            </p:nvSpPr>
            <p:spPr>
              <a:xfrm>
                <a:off x="3358415"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70"/>
              <p:cNvSpPr/>
              <p:nvPr/>
            </p:nvSpPr>
            <p:spPr>
              <a:xfrm>
                <a:off x="3358415"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70"/>
              <p:cNvSpPr/>
              <p:nvPr/>
            </p:nvSpPr>
            <p:spPr>
              <a:xfrm>
                <a:off x="3358415"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70"/>
              <p:cNvSpPr/>
              <p:nvPr/>
            </p:nvSpPr>
            <p:spPr>
              <a:xfrm>
                <a:off x="3358415"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70"/>
              <p:cNvSpPr/>
              <p:nvPr/>
            </p:nvSpPr>
            <p:spPr>
              <a:xfrm>
                <a:off x="3358415"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1" name="Google Shape;5411;p70"/>
            <p:cNvGrpSpPr/>
            <p:nvPr/>
          </p:nvGrpSpPr>
          <p:grpSpPr>
            <a:xfrm>
              <a:off x="3838901" y="3361302"/>
              <a:ext cx="441300" cy="1024695"/>
              <a:chOff x="3838901" y="3361302"/>
              <a:chExt cx="441300" cy="1024695"/>
            </a:xfrm>
          </p:grpSpPr>
          <p:sp>
            <p:nvSpPr>
              <p:cNvPr id="5412" name="Google Shape;5412;p70"/>
              <p:cNvSpPr/>
              <p:nvPr/>
            </p:nvSpPr>
            <p:spPr>
              <a:xfrm>
                <a:off x="3838901"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70"/>
              <p:cNvSpPr/>
              <p:nvPr/>
            </p:nvSpPr>
            <p:spPr>
              <a:xfrm>
                <a:off x="3838901"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70"/>
              <p:cNvSpPr/>
              <p:nvPr/>
            </p:nvSpPr>
            <p:spPr>
              <a:xfrm>
                <a:off x="3838901"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70"/>
              <p:cNvSpPr/>
              <p:nvPr/>
            </p:nvSpPr>
            <p:spPr>
              <a:xfrm>
                <a:off x="3838901"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70"/>
              <p:cNvSpPr/>
              <p:nvPr/>
            </p:nvSpPr>
            <p:spPr>
              <a:xfrm>
                <a:off x="3838901"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70"/>
              <p:cNvSpPr/>
              <p:nvPr/>
            </p:nvSpPr>
            <p:spPr>
              <a:xfrm>
                <a:off x="3838901"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8" name="Google Shape;5418;p70"/>
            <p:cNvGrpSpPr/>
            <p:nvPr/>
          </p:nvGrpSpPr>
          <p:grpSpPr>
            <a:xfrm>
              <a:off x="4319387" y="3361302"/>
              <a:ext cx="441300" cy="1024695"/>
              <a:chOff x="4319387" y="3361302"/>
              <a:chExt cx="441300" cy="1024695"/>
            </a:xfrm>
          </p:grpSpPr>
          <p:sp>
            <p:nvSpPr>
              <p:cNvPr id="5419" name="Google Shape;5419;p70"/>
              <p:cNvSpPr/>
              <p:nvPr/>
            </p:nvSpPr>
            <p:spPr>
              <a:xfrm>
                <a:off x="4319387"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70"/>
              <p:cNvSpPr/>
              <p:nvPr/>
            </p:nvSpPr>
            <p:spPr>
              <a:xfrm>
                <a:off x="4319387"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70"/>
              <p:cNvSpPr/>
              <p:nvPr/>
            </p:nvSpPr>
            <p:spPr>
              <a:xfrm>
                <a:off x="4319387"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70"/>
              <p:cNvSpPr/>
              <p:nvPr/>
            </p:nvSpPr>
            <p:spPr>
              <a:xfrm>
                <a:off x="4319387"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70"/>
              <p:cNvSpPr/>
              <p:nvPr/>
            </p:nvSpPr>
            <p:spPr>
              <a:xfrm>
                <a:off x="4319387"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70"/>
              <p:cNvSpPr/>
              <p:nvPr/>
            </p:nvSpPr>
            <p:spPr>
              <a:xfrm>
                <a:off x="4319387"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5" name="Google Shape;5425;p70"/>
            <p:cNvGrpSpPr/>
            <p:nvPr/>
          </p:nvGrpSpPr>
          <p:grpSpPr>
            <a:xfrm>
              <a:off x="4799873" y="3361302"/>
              <a:ext cx="441300" cy="1024695"/>
              <a:chOff x="4799873" y="3361302"/>
              <a:chExt cx="441300" cy="1024695"/>
            </a:xfrm>
          </p:grpSpPr>
          <p:sp>
            <p:nvSpPr>
              <p:cNvPr id="5426" name="Google Shape;5426;p70"/>
              <p:cNvSpPr/>
              <p:nvPr/>
            </p:nvSpPr>
            <p:spPr>
              <a:xfrm>
                <a:off x="4799873"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70"/>
              <p:cNvSpPr/>
              <p:nvPr/>
            </p:nvSpPr>
            <p:spPr>
              <a:xfrm>
                <a:off x="4799873"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70"/>
              <p:cNvSpPr/>
              <p:nvPr/>
            </p:nvSpPr>
            <p:spPr>
              <a:xfrm>
                <a:off x="4799873"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70"/>
              <p:cNvSpPr/>
              <p:nvPr/>
            </p:nvSpPr>
            <p:spPr>
              <a:xfrm>
                <a:off x="4799873"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70"/>
              <p:cNvSpPr/>
              <p:nvPr/>
            </p:nvSpPr>
            <p:spPr>
              <a:xfrm>
                <a:off x="4799873"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70"/>
              <p:cNvSpPr/>
              <p:nvPr/>
            </p:nvSpPr>
            <p:spPr>
              <a:xfrm>
                <a:off x="4799873"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2" name="Google Shape;5432;p70"/>
            <p:cNvGrpSpPr/>
            <p:nvPr/>
          </p:nvGrpSpPr>
          <p:grpSpPr>
            <a:xfrm>
              <a:off x="5280360" y="3361302"/>
              <a:ext cx="441300" cy="1024695"/>
              <a:chOff x="5280360" y="3361302"/>
              <a:chExt cx="441300" cy="1024695"/>
            </a:xfrm>
          </p:grpSpPr>
          <p:sp>
            <p:nvSpPr>
              <p:cNvPr id="5433" name="Google Shape;5433;p70"/>
              <p:cNvSpPr/>
              <p:nvPr/>
            </p:nvSpPr>
            <p:spPr>
              <a:xfrm>
                <a:off x="5280360"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70"/>
              <p:cNvSpPr/>
              <p:nvPr/>
            </p:nvSpPr>
            <p:spPr>
              <a:xfrm>
                <a:off x="5280360"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70"/>
              <p:cNvSpPr/>
              <p:nvPr/>
            </p:nvSpPr>
            <p:spPr>
              <a:xfrm>
                <a:off x="5280360"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70"/>
              <p:cNvSpPr/>
              <p:nvPr/>
            </p:nvSpPr>
            <p:spPr>
              <a:xfrm>
                <a:off x="5280360"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70"/>
              <p:cNvSpPr/>
              <p:nvPr/>
            </p:nvSpPr>
            <p:spPr>
              <a:xfrm>
                <a:off x="5280360"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70"/>
              <p:cNvSpPr/>
              <p:nvPr/>
            </p:nvSpPr>
            <p:spPr>
              <a:xfrm>
                <a:off x="5280360"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5439" name="Google Shape;5439;p70"/>
          <p:cNvGraphicFramePr/>
          <p:nvPr/>
        </p:nvGraphicFramePr>
        <p:xfrm>
          <a:off x="724925" y="2323100"/>
          <a:ext cx="2403600" cy="881400"/>
        </p:xfrm>
        <a:graphic>
          <a:graphicData uri="http://schemas.openxmlformats.org/drawingml/2006/table">
            <a:tbl>
              <a:tblPr>
                <a:noFill/>
                <a:tableStyleId>{5B2CF18C-8468-46AF-AE3C-2C1B50CFE390}</a:tableStyleId>
              </a:tblPr>
              <a:tblGrid>
                <a:gridCol w="600900">
                  <a:extLst>
                    <a:ext uri="{9D8B030D-6E8A-4147-A177-3AD203B41FA5}">
                      <a16:colId xmlns:a16="http://schemas.microsoft.com/office/drawing/2014/main" val="20000"/>
                    </a:ext>
                  </a:extLst>
                </a:gridCol>
                <a:gridCol w="600900">
                  <a:extLst>
                    <a:ext uri="{9D8B030D-6E8A-4147-A177-3AD203B41FA5}">
                      <a16:colId xmlns:a16="http://schemas.microsoft.com/office/drawing/2014/main" val="20001"/>
                    </a:ext>
                  </a:extLst>
                </a:gridCol>
                <a:gridCol w="600900">
                  <a:extLst>
                    <a:ext uri="{9D8B030D-6E8A-4147-A177-3AD203B41FA5}">
                      <a16:colId xmlns:a16="http://schemas.microsoft.com/office/drawing/2014/main" val="20002"/>
                    </a:ext>
                  </a:extLst>
                </a:gridCol>
                <a:gridCol w="600900">
                  <a:extLst>
                    <a:ext uri="{9D8B030D-6E8A-4147-A177-3AD203B41FA5}">
                      <a16:colId xmlns:a16="http://schemas.microsoft.com/office/drawing/2014/main" val="20003"/>
                    </a:ext>
                  </a:extLst>
                </a:gridCol>
              </a:tblGrid>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extLst>
                  <a:ext uri="{0D108BD9-81ED-4DB2-BD59-A6C34878D82A}">
                    <a16:rowId xmlns:a16="http://schemas.microsoft.com/office/drawing/2014/main" val="10000"/>
                  </a:ext>
                </a:extLst>
              </a:tr>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7994A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extLst>
                  <a:ext uri="{0D108BD9-81ED-4DB2-BD59-A6C34878D82A}">
                    <a16:rowId xmlns:a16="http://schemas.microsoft.com/office/drawing/2014/main" val="10002"/>
                  </a:ext>
                </a:extLst>
              </a:tr>
            </a:tbl>
          </a:graphicData>
        </a:graphic>
      </p:graphicFrame>
      <p:grpSp>
        <p:nvGrpSpPr>
          <p:cNvPr id="5440" name="Google Shape;5440;p70"/>
          <p:cNvGrpSpPr/>
          <p:nvPr/>
        </p:nvGrpSpPr>
        <p:grpSpPr>
          <a:xfrm>
            <a:off x="726450" y="3372825"/>
            <a:ext cx="2403614" cy="1005900"/>
            <a:chOff x="726450" y="3372825"/>
            <a:chExt cx="2403614" cy="1005900"/>
          </a:xfrm>
        </p:grpSpPr>
        <p:grpSp>
          <p:nvGrpSpPr>
            <p:cNvPr id="5441" name="Google Shape;5441;p70"/>
            <p:cNvGrpSpPr/>
            <p:nvPr/>
          </p:nvGrpSpPr>
          <p:grpSpPr>
            <a:xfrm>
              <a:off x="726450" y="3696000"/>
              <a:ext cx="2403614" cy="500898"/>
              <a:chOff x="726450" y="3696000"/>
              <a:chExt cx="2403614" cy="500898"/>
            </a:xfrm>
          </p:grpSpPr>
          <p:sp>
            <p:nvSpPr>
              <p:cNvPr id="5442" name="Google Shape;5442;p70"/>
              <p:cNvSpPr/>
              <p:nvPr/>
            </p:nvSpPr>
            <p:spPr>
              <a:xfrm>
                <a:off x="726450" y="3696000"/>
                <a:ext cx="2403600" cy="167100"/>
              </a:xfrm>
              <a:prstGeom prst="rec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5443" name="Google Shape;5443;p70"/>
              <p:cNvSpPr/>
              <p:nvPr/>
            </p:nvSpPr>
            <p:spPr>
              <a:xfrm>
                <a:off x="726464" y="4029798"/>
                <a:ext cx="2403600" cy="167100"/>
              </a:xfrm>
              <a:prstGeom prst="rec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grpSp>
        <p:grpSp>
          <p:nvGrpSpPr>
            <p:cNvPr id="5444" name="Google Shape;5444;p70"/>
            <p:cNvGrpSpPr/>
            <p:nvPr/>
          </p:nvGrpSpPr>
          <p:grpSpPr>
            <a:xfrm>
              <a:off x="1348050" y="3372825"/>
              <a:ext cx="1720425" cy="1005900"/>
              <a:chOff x="1348050" y="3372825"/>
              <a:chExt cx="1720425" cy="1005900"/>
            </a:xfrm>
          </p:grpSpPr>
          <p:sp>
            <p:nvSpPr>
              <p:cNvPr id="5445" name="Google Shape;5445;p70"/>
              <p:cNvSpPr/>
              <p:nvPr/>
            </p:nvSpPr>
            <p:spPr>
              <a:xfrm>
                <a:off x="1348050"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5446" name="Google Shape;5446;p70"/>
              <p:cNvSpPr/>
              <p:nvPr/>
            </p:nvSpPr>
            <p:spPr>
              <a:xfrm>
                <a:off x="1701356"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5447" name="Google Shape;5447;p70"/>
              <p:cNvSpPr/>
              <p:nvPr/>
            </p:nvSpPr>
            <p:spPr>
              <a:xfrm>
                <a:off x="2054663"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5448" name="Google Shape;5448;p70"/>
              <p:cNvSpPr/>
              <p:nvPr/>
            </p:nvSpPr>
            <p:spPr>
              <a:xfrm>
                <a:off x="2407969"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5449" name="Google Shape;5449;p70"/>
              <p:cNvSpPr/>
              <p:nvPr/>
            </p:nvSpPr>
            <p:spPr>
              <a:xfrm>
                <a:off x="2761275"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grpSp>
        <p:grpSp>
          <p:nvGrpSpPr>
            <p:cNvPr id="5450" name="Google Shape;5450;p70"/>
            <p:cNvGrpSpPr/>
            <p:nvPr/>
          </p:nvGrpSpPr>
          <p:grpSpPr>
            <a:xfrm>
              <a:off x="1455707" y="3731058"/>
              <a:ext cx="1491150" cy="417657"/>
              <a:chOff x="1455707" y="3731058"/>
              <a:chExt cx="1491150" cy="417657"/>
            </a:xfrm>
          </p:grpSpPr>
          <p:grpSp>
            <p:nvGrpSpPr>
              <p:cNvPr id="5451" name="Google Shape;5451;p70"/>
              <p:cNvGrpSpPr/>
              <p:nvPr/>
            </p:nvGrpSpPr>
            <p:grpSpPr>
              <a:xfrm>
                <a:off x="1472938" y="3745828"/>
                <a:ext cx="72126" cy="53788"/>
                <a:chOff x="1472938" y="3745828"/>
                <a:chExt cx="72126" cy="53788"/>
              </a:xfrm>
            </p:grpSpPr>
            <p:sp>
              <p:nvSpPr>
                <p:cNvPr id="5452" name="Google Shape;5452;p70"/>
                <p:cNvSpPr/>
                <p:nvPr/>
              </p:nvSpPr>
              <p:spPr>
                <a:xfrm>
                  <a:off x="1472938" y="3763820"/>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70"/>
                <p:cNvSpPr/>
                <p:nvPr/>
              </p:nvSpPr>
              <p:spPr>
                <a:xfrm>
                  <a:off x="1490853" y="3745828"/>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4" name="Google Shape;5454;p70"/>
              <p:cNvGrpSpPr/>
              <p:nvPr/>
            </p:nvGrpSpPr>
            <p:grpSpPr>
              <a:xfrm>
                <a:off x="1819181" y="4089633"/>
                <a:ext cx="72126" cy="53788"/>
                <a:chOff x="1819181" y="4089633"/>
                <a:chExt cx="72126" cy="53788"/>
              </a:xfrm>
            </p:grpSpPr>
            <p:sp>
              <p:nvSpPr>
                <p:cNvPr id="5455" name="Google Shape;5455;p70"/>
                <p:cNvSpPr/>
                <p:nvPr/>
              </p:nvSpPr>
              <p:spPr>
                <a:xfrm>
                  <a:off x="1819181"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70"/>
                <p:cNvSpPr/>
                <p:nvPr/>
              </p:nvSpPr>
              <p:spPr>
                <a:xfrm>
                  <a:off x="1837096"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7" name="Google Shape;5457;p70"/>
              <p:cNvGrpSpPr/>
              <p:nvPr/>
            </p:nvGrpSpPr>
            <p:grpSpPr>
              <a:xfrm>
                <a:off x="1455707" y="4084171"/>
                <a:ext cx="64321" cy="64544"/>
                <a:chOff x="1455707" y="4084171"/>
                <a:chExt cx="64321" cy="64544"/>
              </a:xfrm>
            </p:grpSpPr>
            <p:sp>
              <p:nvSpPr>
                <p:cNvPr id="5458" name="Google Shape;5458;p70"/>
                <p:cNvSpPr/>
                <p:nvPr/>
              </p:nvSpPr>
              <p:spPr>
                <a:xfrm>
                  <a:off x="1478676" y="4084402"/>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70"/>
                <p:cNvSpPr/>
                <p:nvPr/>
              </p:nvSpPr>
              <p:spPr>
                <a:xfrm>
                  <a:off x="1455707" y="4084171"/>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0" name="Google Shape;5460;p70"/>
              <p:cNvGrpSpPr/>
              <p:nvPr/>
            </p:nvGrpSpPr>
            <p:grpSpPr>
              <a:xfrm>
                <a:off x="1818610" y="3731058"/>
                <a:ext cx="64321" cy="64544"/>
                <a:chOff x="1818610" y="3731058"/>
                <a:chExt cx="64321" cy="64544"/>
              </a:xfrm>
            </p:grpSpPr>
            <p:sp>
              <p:nvSpPr>
                <p:cNvPr id="5461" name="Google Shape;5461;p70"/>
                <p:cNvSpPr/>
                <p:nvPr/>
              </p:nvSpPr>
              <p:spPr>
                <a:xfrm>
                  <a:off x="1841579"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70"/>
                <p:cNvSpPr/>
                <p:nvPr/>
              </p:nvSpPr>
              <p:spPr>
                <a:xfrm>
                  <a:off x="1818610"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3" name="Google Shape;5463;p70"/>
              <p:cNvGrpSpPr/>
              <p:nvPr/>
            </p:nvGrpSpPr>
            <p:grpSpPr>
              <a:xfrm>
                <a:off x="2172491" y="4089633"/>
                <a:ext cx="72126" cy="53788"/>
                <a:chOff x="2172491" y="4089633"/>
                <a:chExt cx="72126" cy="53788"/>
              </a:xfrm>
            </p:grpSpPr>
            <p:sp>
              <p:nvSpPr>
                <p:cNvPr id="5464" name="Google Shape;5464;p70"/>
                <p:cNvSpPr/>
                <p:nvPr/>
              </p:nvSpPr>
              <p:spPr>
                <a:xfrm>
                  <a:off x="2172491"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70"/>
                <p:cNvSpPr/>
                <p:nvPr/>
              </p:nvSpPr>
              <p:spPr>
                <a:xfrm>
                  <a:off x="2190406"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6" name="Google Shape;5466;p70"/>
              <p:cNvGrpSpPr/>
              <p:nvPr/>
            </p:nvGrpSpPr>
            <p:grpSpPr>
              <a:xfrm>
                <a:off x="2171920" y="3731058"/>
                <a:ext cx="64321" cy="64544"/>
                <a:chOff x="2171920" y="3731058"/>
                <a:chExt cx="64321" cy="64544"/>
              </a:xfrm>
            </p:grpSpPr>
            <p:sp>
              <p:nvSpPr>
                <p:cNvPr id="5467" name="Google Shape;5467;p70"/>
                <p:cNvSpPr/>
                <p:nvPr/>
              </p:nvSpPr>
              <p:spPr>
                <a:xfrm>
                  <a:off x="2194889"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70"/>
                <p:cNvSpPr/>
                <p:nvPr/>
              </p:nvSpPr>
              <p:spPr>
                <a:xfrm>
                  <a:off x="2171920"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9" name="Google Shape;5469;p70"/>
              <p:cNvGrpSpPr/>
              <p:nvPr/>
            </p:nvGrpSpPr>
            <p:grpSpPr>
              <a:xfrm>
                <a:off x="2874730" y="3745828"/>
                <a:ext cx="72126" cy="53788"/>
                <a:chOff x="2874730" y="3745828"/>
                <a:chExt cx="72126" cy="53788"/>
              </a:xfrm>
            </p:grpSpPr>
            <p:sp>
              <p:nvSpPr>
                <p:cNvPr id="5470" name="Google Shape;5470;p70"/>
                <p:cNvSpPr/>
                <p:nvPr/>
              </p:nvSpPr>
              <p:spPr>
                <a:xfrm>
                  <a:off x="2874730" y="3763820"/>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70"/>
                <p:cNvSpPr/>
                <p:nvPr/>
              </p:nvSpPr>
              <p:spPr>
                <a:xfrm>
                  <a:off x="2892645" y="3745828"/>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2" name="Google Shape;5472;p70"/>
              <p:cNvGrpSpPr/>
              <p:nvPr/>
            </p:nvGrpSpPr>
            <p:grpSpPr>
              <a:xfrm>
                <a:off x="2878589" y="4081481"/>
                <a:ext cx="64321" cy="64544"/>
                <a:chOff x="2878589" y="4081481"/>
                <a:chExt cx="64321" cy="64544"/>
              </a:xfrm>
            </p:grpSpPr>
            <p:sp>
              <p:nvSpPr>
                <p:cNvPr id="5473" name="Google Shape;5473;p70"/>
                <p:cNvSpPr/>
                <p:nvPr/>
              </p:nvSpPr>
              <p:spPr>
                <a:xfrm>
                  <a:off x="2901559" y="4081712"/>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70"/>
                <p:cNvSpPr/>
                <p:nvPr/>
              </p:nvSpPr>
              <p:spPr>
                <a:xfrm>
                  <a:off x="2878589" y="4081481"/>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5" name="Google Shape;5475;p70"/>
              <p:cNvGrpSpPr/>
              <p:nvPr/>
            </p:nvGrpSpPr>
            <p:grpSpPr>
              <a:xfrm>
                <a:off x="2525796" y="4089633"/>
                <a:ext cx="72126" cy="53788"/>
                <a:chOff x="2525796" y="4089633"/>
                <a:chExt cx="72126" cy="53788"/>
              </a:xfrm>
            </p:grpSpPr>
            <p:sp>
              <p:nvSpPr>
                <p:cNvPr id="5476" name="Google Shape;5476;p70"/>
                <p:cNvSpPr/>
                <p:nvPr/>
              </p:nvSpPr>
              <p:spPr>
                <a:xfrm>
                  <a:off x="2525796"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70"/>
                <p:cNvSpPr/>
                <p:nvPr/>
              </p:nvSpPr>
              <p:spPr>
                <a:xfrm>
                  <a:off x="2543711"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8" name="Google Shape;5478;p70"/>
              <p:cNvGrpSpPr/>
              <p:nvPr/>
            </p:nvGrpSpPr>
            <p:grpSpPr>
              <a:xfrm>
                <a:off x="2525225" y="3731058"/>
                <a:ext cx="64321" cy="64544"/>
                <a:chOff x="2525225" y="3731058"/>
                <a:chExt cx="64321" cy="64544"/>
              </a:xfrm>
            </p:grpSpPr>
            <p:sp>
              <p:nvSpPr>
                <p:cNvPr id="5479" name="Google Shape;5479;p70"/>
                <p:cNvSpPr/>
                <p:nvPr/>
              </p:nvSpPr>
              <p:spPr>
                <a:xfrm>
                  <a:off x="2548194"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70"/>
                <p:cNvSpPr/>
                <p:nvPr/>
              </p:nvSpPr>
              <p:spPr>
                <a:xfrm>
                  <a:off x="2525225"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84"/>
        <p:cNvGrpSpPr/>
        <p:nvPr/>
      </p:nvGrpSpPr>
      <p:grpSpPr>
        <a:xfrm>
          <a:off x="0" y="0"/>
          <a:ext cx="0" cy="0"/>
          <a:chOff x="0" y="0"/>
          <a:chExt cx="0" cy="0"/>
        </a:xfrm>
      </p:grpSpPr>
      <p:grpSp>
        <p:nvGrpSpPr>
          <p:cNvPr id="5485" name="Google Shape;5485;p71"/>
          <p:cNvGrpSpPr/>
          <p:nvPr/>
        </p:nvGrpSpPr>
        <p:grpSpPr>
          <a:xfrm>
            <a:off x="732428" y="1171356"/>
            <a:ext cx="845921" cy="690752"/>
            <a:chOff x="732428" y="1198513"/>
            <a:chExt cx="845921" cy="690752"/>
          </a:xfrm>
        </p:grpSpPr>
        <p:grpSp>
          <p:nvGrpSpPr>
            <p:cNvPr id="5486" name="Google Shape;5486;p71"/>
            <p:cNvGrpSpPr/>
            <p:nvPr/>
          </p:nvGrpSpPr>
          <p:grpSpPr>
            <a:xfrm>
              <a:off x="823030" y="1198513"/>
              <a:ext cx="755319" cy="690752"/>
              <a:chOff x="823030" y="1198513"/>
              <a:chExt cx="755319" cy="690752"/>
            </a:xfrm>
          </p:grpSpPr>
          <p:sp>
            <p:nvSpPr>
              <p:cNvPr id="5487" name="Google Shape;5487;p71"/>
              <p:cNvSpPr/>
              <p:nvPr/>
            </p:nvSpPr>
            <p:spPr>
              <a:xfrm>
                <a:off x="823030" y="1198513"/>
                <a:ext cx="755319" cy="690752"/>
              </a:xfrm>
              <a:custGeom>
                <a:avLst/>
                <a:gdLst/>
                <a:ahLst/>
                <a:cxnLst/>
                <a:rect l="l" t="t" r="r" b="b"/>
                <a:pathLst>
                  <a:path w="46769" h="42771" extrusionOk="0">
                    <a:moveTo>
                      <a:pt x="21384" y="0"/>
                    </a:moveTo>
                    <a:cubicBezTo>
                      <a:pt x="9575" y="0"/>
                      <a:pt x="0" y="9575"/>
                      <a:pt x="0" y="21386"/>
                    </a:cubicBezTo>
                    <a:cubicBezTo>
                      <a:pt x="0" y="33196"/>
                      <a:pt x="9575" y="42770"/>
                      <a:pt x="21384" y="42770"/>
                    </a:cubicBezTo>
                    <a:cubicBezTo>
                      <a:pt x="33196" y="42770"/>
                      <a:pt x="42770" y="33196"/>
                      <a:pt x="42770" y="21386"/>
                    </a:cubicBezTo>
                    <a:cubicBezTo>
                      <a:pt x="42770" y="16313"/>
                      <a:pt x="41002" y="11653"/>
                      <a:pt x="38053" y="7988"/>
                    </a:cubicBezTo>
                    <a:lnTo>
                      <a:pt x="42775" y="7988"/>
                    </a:lnTo>
                    <a:cubicBezTo>
                      <a:pt x="44970" y="7988"/>
                      <a:pt x="46769" y="6191"/>
                      <a:pt x="46769" y="3994"/>
                    </a:cubicBezTo>
                    <a:cubicBezTo>
                      <a:pt x="46769" y="1797"/>
                      <a:pt x="44972" y="0"/>
                      <a:pt x="42775" y="0"/>
                    </a:cubicBezTo>
                    <a:lnTo>
                      <a:pt x="22286" y="0"/>
                    </a:lnTo>
                    <a:cubicBezTo>
                      <a:pt x="22196" y="0"/>
                      <a:pt x="22105" y="5"/>
                      <a:pt x="22018" y="10"/>
                    </a:cubicBezTo>
                    <a:cubicBezTo>
                      <a:pt x="21807" y="3"/>
                      <a:pt x="21597" y="0"/>
                      <a:pt x="21384" y="0"/>
                    </a:cubicBezTo>
                    <a:close/>
                  </a:path>
                </a:pathLst>
              </a:custGeom>
              <a:solidFill>
                <a:srgbClr val="325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71"/>
              <p:cNvSpPr/>
              <p:nvPr/>
            </p:nvSpPr>
            <p:spPr>
              <a:xfrm>
                <a:off x="1470047" y="1217877"/>
                <a:ext cx="88760" cy="88744"/>
              </a:xfrm>
              <a:custGeom>
                <a:avLst/>
                <a:gdLst/>
                <a:ahLst/>
                <a:cxnLst/>
                <a:rect l="l" t="t" r="r" b="b"/>
                <a:pathLst>
                  <a:path w="5496" h="5495" extrusionOk="0">
                    <a:moveTo>
                      <a:pt x="2747" y="1"/>
                    </a:moveTo>
                    <a:cubicBezTo>
                      <a:pt x="1231" y="1"/>
                      <a:pt x="1" y="1230"/>
                      <a:pt x="1" y="2749"/>
                    </a:cubicBezTo>
                    <a:cubicBezTo>
                      <a:pt x="1" y="4265"/>
                      <a:pt x="1231" y="5495"/>
                      <a:pt x="2747" y="5495"/>
                    </a:cubicBezTo>
                    <a:cubicBezTo>
                      <a:pt x="4265" y="5495"/>
                      <a:pt x="5495" y="4265"/>
                      <a:pt x="5495" y="2749"/>
                    </a:cubicBezTo>
                    <a:cubicBezTo>
                      <a:pt x="5495" y="1230"/>
                      <a:pt x="4265" y="1"/>
                      <a:pt x="274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9" name="Google Shape;5489;p71"/>
            <p:cNvGrpSpPr/>
            <p:nvPr/>
          </p:nvGrpSpPr>
          <p:grpSpPr>
            <a:xfrm>
              <a:off x="732428" y="1239937"/>
              <a:ext cx="739912" cy="607886"/>
              <a:chOff x="732428" y="1239937"/>
              <a:chExt cx="739912" cy="607886"/>
            </a:xfrm>
          </p:grpSpPr>
          <p:sp>
            <p:nvSpPr>
              <p:cNvPr id="5490" name="Google Shape;5490;p71"/>
              <p:cNvSpPr/>
              <p:nvPr/>
            </p:nvSpPr>
            <p:spPr>
              <a:xfrm>
                <a:off x="732428" y="1239937"/>
                <a:ext cx="739912" cy="607886"/>
              </a:xfrm>
              <a:custGeom>
                <a:avLst/>
                <a:gdLst/>
                <a:ahLst/>
                <a:cxnLst/>
                <a:rect l="l" t="t" r="r" b="b"/>
                <a:pathLst>
                  <a:path w="45815" h="37640" extrusionOk="0">
                    <a:moveTo>
                      <a:pt x="26994" y="1"/>
                    </a:moveTo>
                    <a:cubicBezTo>
                      <a:pt x="16602" y="1"/>
                      <a:pt x="8175" y="8427"/>
                      <a:pt x="8175" y="18821"/>
                    </a:cubicBezTo>
                    <a:cubicBezTo>
                      <a:pt x="8169" y="22642"/>
                      <a:pt x="9333" y="26373"/>
                      <a:pt x="11509" y="29515"/>
                    </a:cubicBezTo>
                    <a:lnTo>
                      <a:pt x="3994" y="29515"/>
                    </a:lnTo>
                    <a:cubicBezTo>
                      <a:pt x="1797" y="29515"/>
                      <a:pt x="1" y="31311"/>
                      <a:pt x="1" y="33508"/>
                    </a:cubicBezTo>
                    <a:cubicBezTo>
                      <a:pt x="1" y="35704"/>
                      <a:pt x="1797" y="37502"/>
                      <a:pt x="3994" y="37502"/>
                    </a:cubicBezTo>
                    <a:lnTo>
                      <a:pt x="24483" y="37502"/>
                    </a:lnTo>
                    <a:cubicBezTo>
                      <a:pt x="24546" y="37502"/>
                      <a:pt x="24608" y="37500"/>
                      <a:pt x="24671" y="37497"/>
                    </a:cubicBezTo>
                    <a:cubicBezTo>
                      <a:pt x="25441" y="37592"/>
                      <a:pt x="26218" y="37640"/>
                      <a:pt x="26994" y="37640"/>
                    </a:cubicBezTo>
                    <a:cubicBezTo>
                      <a:pt x="37389" y="37640"/>
                      <a:pt x="45815" y="29214"/>
                      <a:pt x="45815" y="18821"/>
                    </a:cubicBezTo>
                    <a:cubicBezTo>
                      <a:pt x="45815" y="8427"/>
                      <a:pt x="37389" y="1"/>
                      <a:pt x="26994"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71"/>
              <p:cNvSpPr/>
              <p:nvPr/>
            </p:nvSpPr>
            <p:spPr>
              <a:xfrm>
                <a:off x="751614" y="1735807"/>
                <a:ext cx="88760" cy="88744"/>
              </a:xfrm>
              <a:custGeom>
                <a:avLst/>
                <a:gdLst/>
                <a:ahLst/>
                <a:cxnLst/>
                <a:rect l="l" t="t" r="r" b="b"/>
                <a:pathLst>
                  <a:path w="5496" h="5495" extrusionOk="0">
                    <a:moveTo>
                      <a:pt x="2747" y="0"/>
                    </a:moveTo>
                    <a:cubicBezTo>
                      <a:pt x="1231" y="0"/>
                      <a:pt x="1" y="1230"/>
                      <a:pt x="1" y="2747"/>
                    </a:cubicBezTo>
                    <a:cubicBezTo>
                      <a:pt x="1" y="4265"/>
                      <a:pt x="1231" y="5495"/>
                      <a:pt x="2747" y="5495"/>
                    </a:cubicBezTo>
                    <a:cubicBezTo>
                      <a:pt x="4265" y="5495"/>
                      <a:pt x="5495" y="4265"/>
                      <a:pt x="5495" y="2747"/>
                    </a:cubicBezTo>
                    <a:cubicBezTo>
                      <a:pt x="5495" y="1230"/>
                      <a:pt x="4265"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2" name="Google Shape;5492;p71"/>
            <p:cNvGrpSpPr/>
            <p:nvPr/>
          </p:nvGrpSpPr>
          <p:grpSpPr>
            <a:xfrm>
              <a:off x="732428" y="1277018"/>
              <a:ext cx="702832" cy="533758"/>
              <a:chOff x="732428" y="1277018"/>
              <a:chExt cx="702832" cy="533758"/>
            </a:xfrm>
          </p:grpSpPr>
          <p:sp>
            <p:nvSpPr>
              <p:cNvPr id="5493" name="Google Shape;5493;p71"/>
              <p:cNvSpPr/>
              <p:nvPr/>
            </p:nvSpPr>
            <p:spPr>
              <a:xfrm>
                <a:off x="732428" y="1277018"/>
                <a:ext cx="702832" cy="533758"/>
              </a:xfrm>
              <a:custGeom>
                <a:avLst/>
                <a:gdLst/>
                <a:ahLst/>
                <a:cxnLst/>
                <a:rect l="l" t="t" r="r" b="b"/>
                <a:pathLst>
                  <a:path w="43519" h="33050" extrusionOk="0">
                    <a:moveTo>
                      <a:pt x="26994" y="1"/>
                    </a:moveTo>
                    <a:cubicBezTo>
                      <a:pt x="22006" y="1"/>
                      <a:pt x="17535" y="2211"/>
                      <a:pt x="14504" y="5705"/>
                    </a:cubicBezTo>
                    <a:lnTo>
                      <a:pt x="3994" y="5705"/>
                    </a:lnTo>
                    <a:cubicBezTo>
                      <a:pt x="1797" y="5705"/>
                      <a:pt x="1" y="7501"/>
                      <a:pt x="1" y="9698"/>
                    </a:cubicBezTo>
                    <a:cubicBezTo>
                      <a:pt x="1" y="11894"/>
                      <a:pt x="1797" y="13692"/>
                      <a:pt x="3994" y="13692"/>
                    </a:cubicBezTo>
                    <a:lnTo>
                      <a:pt x="10714" y="13692"/>
                    </a:lnTo>
                    <a:cubicBezTo>
                      <a:pt x="10552" y="14627"/>
                      <a:pt x="10470" y="15575"/>
                      <a:pt x="10472" y="16525"/>
                    </a:cubicBezTo>
                    <a:cubicBezTo>
                      <a:pt x="10472" y="25651"/>
                      <a:pt x="17870" y="33049"/>
                      <a:pt x="26996" y="33049"/>
                    </a:cubicBezTo>
                    <a:cubicBezTo>
                      <a:pt x="36122" y="33049"/>
                      <a:pt x="43519" y="25651"/>
                      <a:pt x="43519" y="16525"/>
                    </a:cubicBezTo>
                    <a:cubicBezTo>
                      <a:pt x="43519" y="7399"/>
                      <a:pt x="36122" y="1"/>
                      <a:pt x="2699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71"/>
              <p:cNvSpPr/>
              <p:nvPr/>
            </p:nvSpPr>
            <p:spPr>
              <a:xfrm>
                <a:off x="751695" y="1390407"/>
                <a:ext cx="88728" cy="88744"/>
              </a:xfrm>
              <a:custGeom>
                <a:avLst/>
                <a:gdLst/>
                <a:ahLst/>
                <a:cxnLst/>
                <a:rect l="l" t="t" r="r" b="b"/>
                <a:pathLst>
                  <a:path w="5494" h="5495" extrusionOk="0">
                    <a:moveTo>
                      <a:pt x="2747" y="0"/>
                    </a:moveTo>
                    <a:cubicBezTo>
                      <a:pt x="1230" y="0"/>
                      <a:pt x="1" y="1230"/>
                      <a:pt x="1" y="2748"/>
                    </a:cubicBezTo>
                    <a:cubicBezTo>
                      <a:pt x="1" y="4264"/>
                      <a:pt x="1230" y="5494"/>
                      <a:pt x="2747" y="5494"/>
                    </a:cubicBezTo>
                    <a:cubicBezTo>
                      <a:pt x="4263" y="5494"/>
                      <a:pt x="5493" y="4264"/>
                      <a:pt x="5493" y="2748"/>
                    </a:cubicBezTo>
                    <a:cubicBezTo>
                      <a:pt x="5493" y="1230"/>
                      <a:pt x="4263"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5" name="Google Shape;5495;p71"/>
            <p:cNvGrpSpPr/>
            <p:nvPr/>
          </p:nvGrpSpPr>
          <p:grpSpPr>
            <a:xfrm>
              <a:off x="931170" y="1306653"/>
              <a:ext cx="647179" cy="474455"/>
              <a:chOff x="931170" y="1306653"/>
              <a:chExt cx="647179" cy="474455"/>
            </a:xfrm>
          </p:grpSpPr>
          <p:sp>
            <p:nvSpPr>
              <p:cNvPr id="5496" name="Google Shape;5496;p71"/>
              <p:cNvSpPr/>
              <p:nvPr/>
            </p:nvSpPr>
            <p:spPr>
              <a:xfrm>
                <a:off x="931170" y="1306653"/>
                <a:ext cx="647179" cy="474455"/>
              </a:xfrm>
              <a:custGeom>
                <a:avLst/>
                <a:gdLst/>
                <a:ahLst/>
                <a:cxnLst/>
                <a:rect l="l" t="t" r="r" b="b"/>
                <a:pathLst>
                  <a:path w="40073" h="29378" extrusionOk="0">
                    <a:moveTo>
                      <a:pt x="14688" y="1"/>
                    </a:moveTo>
                    <a:cubicBezTo>
                      <a:pt x="6578" y="1"/>
                      <a:pt x="1" y="6578"/>
                      <a:pt x="1" y="14690"/>
                    </a:cubicBezTo>
                    <a:cubicBezTo>
                      <a:pt x="1" y="22801"/>
                      <a:pt x="6578" y="29377"/>
                      <a:pt x="14688" y="29377"/>
                    </a:cubicBezTo>
                    <a:cubicBezTo>
                      <a:pt x="19883" y="29377"/>
                      <a:pt x="24445" y="26682"/>
                      <a:pt x="27057" y="22613"/>
                    </a:cubicBezTo>
                    <a:lnTo>
                      <a:pt x="36079" y="22613"/>
                    </a:lnTo>
                    <a:cubicBezTo>
                      <a:pt x="38276" y="22613"/>
                      <a:pt x="40073" y="20817"/>
                      <a:pt x="40073" y="18620"/>
                    </a:cubicBezTo>
                    <a:cubicBezTo>
                      <a:pt x="40073" y="16424"/>
                      <a:pt x="38276" y="14626"/>
                      <a:pt x="36079" y="14626"/>
                    </a:cubicBezTo>
                    <a:lnTo>
                      <a:pt x="29376" y="14626"/>
                    </a:lnTo>
                    <a:cubicBezTo>
                      <a:pt x="29342" y="6544"/>
                      <a:pt x="22780" y="1"/>
                      <a:pt x="1468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71"/>
              <p:cNvSpPr/>
              <p:nvPr/>
            </p:nvSpPr>
            <p:spPr>
              <a:xfrm>
                <a:off x="1470047" y="1560806"/>
                <a:ext cx="88760" cy="88744"/>
              </a:xfrm>
              <a:custGeom>
                <a:avLst/>
                <a:gdLst/>
                <a:ahLst/>
                <a:cxnLst/>
                <a:rect l="l" t="t" r="r" b="b"/>
                <a:pathLst>
                  <a:path w="5496" h="5495" extrusionOk="0">
                    <a:moveTo>
                      <a:pt x="2747" y="0"/>
                    </a:moveTo>
                    <a:cubicBezTo>
                      <a:pt x="1231" y="0"/>
                      <a:pt x="1" y="1230"/>
                      <a:pt x="1" y="2746"/>
                    </a:cubicBezTo>
                    <a:cubicBezTo>
                      <a:pt x="1" y="4265"/>
                      <a:pt x="1231" y="5494"/>
                      <a:pt x="2747" y="5494"/>
                    </a:cubicBezTo>
                    <a:cubicBezTo>
                      <a:pt x="4265" y="5494"/>
                      <a:pt x="5495" y="4265"/>
                      <a:pt x="5495" y="2746"/>
                    </a:cubicBezTo>
                    <a:cubicBezTo>
                      <a:pt x="5495" y="1230"/>
                      <a:pt x="4265"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8" name="Google Shape;5498;p71"/>
            <p:cNvSpPr/>
            <p:nvPr/>
          </p:nvSpPr>
          <p:spPr>
            <a:xfrm>
              <a:off x="986565" y="1362064"/>
              <a:ext cx="363666" cy="363650"/>
            </a:xfrm>
            <a:custGeom>
              <a:avLst/>
              <a:gdLst/>
              <a:ahLst/>
              <a:cxnLst/>
              <a:rect l="l" t="t" r="r" b="b"/>
              <a:pathLst>
                <a:path w="22518" h="22517" extrusionOk="0">
                  <a:moveTo>
                    <a:pt x="11258" y="0"/>
                  </a:moveTo>
                  <a:cubicBezTo>
                    <a:pt x="8273" y="0"/>
                    <a:pt x="5409" y="1187"/>
                    <a:pt x="3298" y="3297"/>
                  </a:cubicBezTo>
                  <a:cubicBezTo>
                    <a:pt x="1186" y="5409"/>
                    <a:pt x="1" y="8272"/>
                    <a:pt x="1" y="11259"/>
                  </a:cubicBezTo>
                  <a:cubicBezTo>
                    <a:pt x="1" y="14244"/>
                    <a:pt x="1186" y="17109"/>
                    <a:pt x="3298" y="19219"/>
                  </a:cubicBezTo>
                  <a:cubicBezTo>
                    <a:pt x="5409" y="21331"/>
                    <a:pt x="8273" y="22516"/>
                    <a:pt x="11258" y="22516"/>
                  </a:cubicBezTo>
                  <a:cubicBezTo>
                    <a:pt x="14245" y="22516"/>
                    <a:pt x="17108" y="21331"/>
                    <a:pt x="19220" y="19219"/>
                  </a:cubicBezTo>
                  <a:cubicBezTo>
                    <a:pt x="21331" y="17109"/>
                    <a:pt x="22517" y="14244"/>
                    <a:pt x="22517" y="11259"/>
                  </a:cubicBezTo>
                  <a:cubicBezTo>
                    <a:pt x="22517" y="8272"/>
                    <a:pt x="21331" y="5409"/>
                    <a:pt x="19220" y="3297"/>
                  </a:cubicBezTo>
                  <a:cubicBezTo>
                    <a:pt x="17108" y="1187"/>
                    <a:pt x="14245" y="0"/>
                    <a:pt x="11258"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9" name="Google Shape;5499;p71"/>
          <p:cNvGrpSpPr/>
          <p:nvPr/>
        </p:nvGrpSpPr>
        <p:grpSpPr>
          <a:xfrm>
            <a:off x="3964037" y="1171363"/>
            <a:ext cx="634656" cy="699982"/>
            <a:chOff x="5985650" y="2860025"/>
            <a:chExt cx="1396075" cy="1539775"/>
          </a:xfrm>
        </p:grpSpPr>
        <p:sp>
          <p:nvSpPr>
            <p:cNvPr id="5500" name="Google Shape;5500;p71"/>
            <p:cNvSpPr/>
            <p:nvPr/>
          </p:nvSpPr>
          <p:spPr>
            <a:xfrm>
              <a:off x="6655300" y="3128850"/>
              <a:ext cx="637150" cy="631950"/>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71"/>
            <p:cNvSpPr/>
            <p:nvPr/>
          </p:nvSpPr>
          <p:spPr>
            <a:xfrm>
              <a:off x="6673425" y="3771400"/>
              <a:ext cx="600850" cy="600800"/>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71"/>
            <p:cNvSpPr/>
            <p:nvPr/>
          </p:nvSpPr>
          <p:spPr>
            <a:xfrm>
              <a:off x="6073050" y="3509700"/>
              <a:ext cx="641725" cy="636800"/>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71"/>
            <p:cNvSpPr/>
            <p:nvPr/>
          </p:nvSpPr>
          <p:spPr>
            <a:xfrm>
              <a:off x="6124575" y="2917775"/>
              <a:ext cx="572575" cy="572525"/>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71"/>
            <p:cNvSpPr/>
            <p:nvPr/>
          </p:nvSpPr>
          <p:spPr>
            <a:xfrm>
              <a:off x="6459975" y="2867300"/>
              <a:ext cx="101300" cy="50500"/>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71"/>
            <p:cNvSpPr/>
            <p:nvPr/>
          </p:nvSpPr>
          <p:spPr>
            <a:xfrm>
              <a:off x="6389025" y="2860025"/>
              <a:ext cx="63100" cy="15700"/>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71"/>
            <p:cNvSpPr/>
            <p:nvPr/>
          </p:nvSpPr>
          <p:spPr>
            <a:xfrm>
              <a:off x="6279750" y="2879875"/>
              <a:ext cx="39600" cy="2600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71"/>
            <p:cNvSpPr/>
            <p:nvPr/>
          </p:nvSpPr>
          <p:spPr>
            <a:xfrm>
              <a:off x="6325825" y="2862750"/>
              <a:ext cx="54425" cy="22400"/>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71"/>
            <p:cNvSpPr/>
            <p:nvPr/>
          </p:nvSpPr>
          <p:spPr>
            <a:xfrm>
              <a:off x="7023725" y="3061400"/>
              <a:ext cx="101300" cy="50475"/>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71"/>
            <p:cNvSpPr/>
            <p:nvPr/>
          </p:nvSpPr>
          <p:spPr>
            <a:xfrm>
              <a:off x="6952750" y="3054150"/>
              <a:ext cx="63100" cy="15650"/>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71"/>
            <p:cNvSpPr/>
            <p:nvPr/>
          </p:nvSpPr>
          <p:spPr>
            <a:xfrm>
              <a:off x="6843450" y="3073975"/>
              <a:ext cx="39625" cy="26025"/>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71"/>
            <p:cNvSpPr/>
            <p:nvPr/>
          </p:nvSpPr>
          <p:spPr>
            <a:xfrm>
              <a:off x="6889575" y="3056825"/>
              <a:ext cx="54425" cy="22400"/>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71"/>
            <p:cNvSpPr/>
            <p:nvPr/>
          </p:nvSpPr>
          <p:spPr>
            <a:xfrm>
              <a:off x="6245350" y="4177200"/>
              <a:ext cx="101275" cy="50475"/>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71"/>
            <p:cNvSpPr/>
            <p:nvPr/>
          </p:nvSpPr>
          <p:spPr>
            <a:xfrm>
              <a:off x="6354525" y="4219275"/>
              <a:ext cx="63075" cy="15675"/>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71"/>
            <p:cNvSpPr/>
            <p:nvPr/>
          </p:nvSpPr>
          <p:spPr>
            <a:xfrm>
              <a:off x="6487275" y="4189125"/>
              <a:ext cx="39625" cy="25975"/>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71"/>
            <p:cNvSpPr/>
            <p:nvPr/>
          </p:nvSpPr>
          <p:spPr>
            <a:xfrm>
              <a:off x="6426350" y="4209850"/>
              <a:ext cx="54475" cy="22400"/>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71"/>
            <p:cNvSpPr/>
            <p:nvPr/>
          </p:nvSpPr>
          <p:spPr>
            <a:xfrm>
              <a:off x="5992275" y="3674825"/>
              <a:ext cx="51250" cy="99900"/>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71"/>
            <p:cNvSpPr/>
            <p:nvPr/>
          </p:nvSpPr>
          <p:spPr>
            <a:xfrm>
              <a:off x="5985650" y="3783750"/>
              <a:ext cx="16125" cy="6227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71"/>
            <p:cNvSpPr/>
            <p:nvPr/>
          </p:nvSpPr>
          <p:spPr>
            <a:xfrm>
              <a:off x="6004725" y="3916700"/>
              <a:ext cx="27875" cy="38100"/>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71"/>
            <p:cNvSpPr/>
            <p:nvPr/>
          </p:nvSpPr>
          <p:spPr>
            <a:xfrm>
              <a:off x="5987900" y="3855450"/>
              <a:ext cx="23600" cy="53200"/>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71"/>
            <p:cNvSpPr/>
            <p:nvPr/>
          </p:nvSpPr>
          <p:spPr>
            <a:xfrm>
              <a:off x="6071975" y="3300325"/>
              <a:ext cx="52475" cy="102475"/>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71"/>
            <p:cNvSpPr/>
            <p:nvPr/>
          </p:nvSpPr>
          <p:spPr>
            <a:xfrm>
              <a:off x="6122225" y="3408475"/>
              <a:ext cx="47725" cy="4955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71"/>
            <p:cNvSpPr/>
            <p:nvPr/>
          </p:nvSpPr>
          <p:spPr>
            <a:xfrm>
              <a:off x="6228150" y="3490275"/>
              <a:ext cx="42050" cy="21525"/>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71"/>
            <p:cNvSpPr/>
            <p:nvPr/>
          </p:nvSpPr>
          <p:spPr>
            <a:xfrm>
              <a:off x="6172850" y="3459275"/>
              <a:ext cx="49900" cy="34575"/>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71"/>
            <p:cNvSpPr/>
            <p:nvPr/>
          </p:nvSpPr>
          <p:spPr>
            <a:xfrm>
              <a:off x="7323825" y="3495225"/>
              <a:ext cx="51250" cy="99900"/>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71"/>
            <p:cNvSpPr/>
            <p:nvPr/>
          </p:nvSpPr>
          <p:spPr>
            <a:xfrm>
              <a:off x="7365575" y="3423925"/>
              <a:ext cx="16150" cy="6227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71"/>
            <p:cNvSpPr/>
            <p:nvPr/>
          </p:nvSpPr>
          <p:spPr>
            <a:xfrm>
              <a:off x="7334775" y="3315150"/>
              <a:ext cx="27850" cy="38100"/>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71"/>
            <p:cNvSpPr/>
            <p:nvPr/>
          </p:nvSpPr>
          <p:spPr>
            <a:xfrm>
              <a:off x="7355800" y="3361300"/>
              <a:ext cx="23650" cy="53200"/>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71"/>
            <p:cNvSpPr/>
            <p:nvPr/>
          </p:nvSpPr>
          <p:spPr>
            <a:xfrm>
              <a:off x="7093025" y="4348600"/>
              <a:ext cx="104200" cy="51200"/>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71"/>
            <p:cNvSpPr/>
            <p:nvPr/>
          </p:nvSpPr>
          <p:spPr>
            <a:xfrm>
              <a:off x="7201150" y="4302925"/>
              <a:ext cx="51100" cy="46100"/>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71"/>
            <p:cNvSpPr/>
            <p:nvPr/>
          </p:nvSpPr>
          <p:spPr>
            <a:xfrm>
              <a:off x="7282950" y="4203000"/>
              <a:ext cx="22950" cy="40225"/>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71"/>
            <p:cNvSpPr/>
            <p:nvPr/>
          </p:nvSpPr>
          <p:spPr>
            <a:xfrm>
              <a:off x="7252000" y="4250300"/>
              <a:ext cx="36300" cy="48175"/>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2" name="Google Shape;5532;p71"/>
          <p:cNvGrpSpPr/>
          <p:nvPr/>
        </p:nvGrpSpPr>
        <p:grpSpPr>
          <a:xfrm>
            <a:off x="4719687" y="1171356"/>
            <a:ext cx="725845" cy="699975"/>
            <a:chOff x="4249973" y="1201875"/>
            <a:chExt cx="1958568" cy="1888762"/>
          </a:xfrm>
        </p:grpSpPr>
        <p:sp>
          <p:nvSpPr>
            <p:cNvPr id="5533" name="Google Shape;5533;p71"/>
            <p:cNvSpPr/>
            <p:nvPr/>
          </p:nvSpPr>
          <p:spPr>
            <a:xfrm>
              <a:off x="4468527" y="1411932"/>
              <a:ext cx="1528500" cy="1452600"/>
            </a:xfrm>
            <a:prstGeom prst="pentagon">
              <a:avLst>
                <a:gd name="hf" fmla="val 105146"/>
                <a:gd name="vf" fmla="val 110557"/>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4" name="Google Shape;5534;p71"/>
            <p:cNvGrpSpPr/>
            <p:nvPr/>
          </p:nvGrpSpPr>
          <p:grpSpPr>
            <a:xfrm>
              <a:off x="5853086" y="1789142"/>
              <a:ext cx="355454" cy="1048099"/>
              <a:chOff x="5576108" y="2016725"/>
              <a:chExt cx="565200" cy="1666560"/>
            </a:xfrm>
          </p:grpSpPr>
          <p:sp>
            <p:nvSpPr>
              <p:cNvPr id="5535" name="Google Shape;5535;p71"/>
              <p:cNvSpPr/>
              <p:nvPr/>
            </p:nvSpPr>
            <p:spPr>
              <a:xfrm>
                <a:off x="5576108" y="20167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5536" name="Google Shape;5536;p71"/>
              <p:cNvSpPr/>
              <p:nvPr/>
            </p:nvSpPr>
            <p:spPr>
              <a:xfrm rot="6479001">
                <a:off x="5275897" y="3050667"/>
                <a:ext cx="1119386" cy="152834"/>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7" name="Google Shape;5537;p71"/>
            <p:cNvGrpSpPr/>
            <p:nvPr/>
          </p:nvGrpSpPr>
          <p:grpSpPr>
            <a:xfrm>
              <a:off x="4869455" y="2691676"/>
              <a:ext cx="1013897" cy="398961"/>
              <a:chOff x="4012057" y="3451825"/>
              <a:chExt cx="1612175" cy="634379"/>
            </a:xfrm>
          </p:grpSpPr>
          <p:sp>
            <p:nvSpPr>
              <p:cNvPr id="5538" name="Google Shape;5538;p71"/>
              <p:cNvSpPr/>
              <p:nvPr/>
            </p:nvSpPr>
            <p:spPr>
              <a:xfrm>
                <a:off x="5059033" y="34518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5539" name="Google Shape;5539;p71"/>
              <p:cNvSpPr/>
              <p:nvPr/>
            </p:nvSpPr>
            <p:spPr>
              <a:xfrm rot="10799079">
                <a:off x="4012507" y="3933353"/>
                <a:ext cx="1119600" cy="15270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0" name="Google Shape;5540;p71"/>
            <p:cNvGrpSpPr/>
            <p:nvPr/>
          </p:nvGrpSpPr>
          <p:grpSpPr>
            <a:xfrm>
              <a:off x="4276937" y="2155961"/>
              <a:ext cx="651965" cy="891358"/>
              <a:chOff x="3069908" y="2599997"/>
              <a:chExt cx="1036675" cy="1417328"/>
            </a:xfrm>
          </p:grpSpPr>
          <p:sp>
            <p:nvSpPr>
              <p:cNvPr id="5541" name="Google Shape;5541;p71"/>
              <p:cNvSpPr/>
              <p:nvPr/>
            </p:nvSpPr>
            <p:spPr>
              <a:xfrm>
                <a:off x="3541383" y="34518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5542" name="Google Shape;5542;p71"/>
              <p:cNvSpPr/>
              <p:nvPr/>
            </p:nvSpPr>
            <p:spPr>
              <a:xfrm rot="-6478717">
                <a:off x="2755922" y="3079191"/>
                <a:ext cx="1119672" cy="15341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3" name="Google Shape;5543;p71"/>
            <p:cNvGrpSpPr/>
            <p:nvPr/>
          </p:nvGrpSpPr>
          <p:grpSpPr>
            <a:xfrm>
              <a:off x="5054918" y="1201875"/>
              <a:ext cx="999548" cy="602711"/>
              <a:chOff x="4306958" y="1082925"/>
              <a:chExt cx="1589359" cy="958358"/>
            </a:xfrm>
          </p:grpSpPr>
          <p:sp>
            <p:nvSpPr>
              <p:cNvPr id="5544" name="Google Shape;5544;p71"/>
              <p:cNvSpPr/>
              <p:nvPr/>
            </p:nvSpPr>
            <p:spPr>
              <a:xfrm>
                <a:off x="4306958" y="1082925"/>
                <a:ext cx="565200" cy="565500"/>
              </a:xfrm>
              <a:prstGeom prst="ellipse">
                <a:avLst/>
              </a:prstGeom>
              <a:solidFill>
                <a:srgbClr val="5F7D9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5545" name="Google Shape;5545;p71"/>
              <p:cNvSpPr/>
              <p:nvPr/>
            </p:nvSpPr>
            <p:spPr>
              <a:xfrm rot="2159678">
                <a:off x="4838902" y="1574444"/>
                <a:ext cx="1119431" cy="152476"/>
              </a:xfrm>
              <a:prstGeom prst="rightArrow">
                <a:avLst>
                  <a:gd name="adj1" fmla="val 25514"/>
                  <a:gd name="adj2" fmla="val 64322"/>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6" name="Google Shape;5546;p71"/>
            <p:cNvGrpSpPr/>
            <p:nvPr/>
          </p:nvGrpSpPr>
          <p:grpSpPr>
            <a:xfrm>
              <a:off x="4249973" y="1303451"/>
              <a:ext cx="799317" cy="841334"/>
              <a:chOff x="3027033" y="1244439"/>
              <a:chExt cx="1270977" cy="1337786"/>
            </a:xfrm>
          </p:grpSpPr>
          <p:sp>
            <p:nvSpPr>
              <p:cNvPr id="5547" name="Google Shape;5547;p71"/>
              <p:cNvSpPr/>
              <p:nvPr/>
            </p:nvSpPr>
            <p:spPr>
              <a:xfrm>
                <a:off x="3027033" y="20167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5548" name="Google Shape;5548;p71"/>
              <p:cNvSpPr/>
              <p:nvPr/>
            </p:nvSpPr>
            <p:spPr>
              <a:xfrm rot="-2159137">
                <a:off x="3240473" y="1559002"/>
                <a:ext cx="1119673" cy="15327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49" name="Google Shape;5549;p71"/>
          <p:cNvGrpSpPr/>
          <p:nvPr/>
        </p:nvGrpSpPr>
        <p:grpSpPr>
          <a:xfrm>
            <a:off x="4072551" y="2058137"/>
            <a:ext cx="750769" cy="683784"/>
            <a:chOff x="4204684" y="2104422"/>
            <a:chExt cx="699822" cy="637382"/>
          </a:xfrm>
        </p:grpSpPr>
        <p:grpSp>
          <p:nvGrpSpPr>
            <p:cNvPr id="5550" name="Google Shape;5550;p71"/>
            <p:cNvGrpSpPr/>
            <p:nvPr/>
          </p:nvGrpSpPr>
          <p:grpSpPr>
            <a:xfrm>
              <a:off x="4204684" y="2430067"/>
              <a:ext cx="342957" cy="311738"/>
              <a:chOff x="4204684" y="2430067"/>
              <a:chExt cx="342957" cy="311738"/>
            </a:xfrm>
          </p:grpSpPr>
          <p:sp>
            <p:nvSpPr>
              <p:cNvPr id="5551" name="Google Shape;5551;p71"/>
              <p:cNvSpPr/>
              <p:nvPr/>
            </p:nvSpPr>
            <p:spPr>
              <a:xfrm>
                <a:off x="4235882" y="2430067"/>
                <a:ext cx="311759" cy="311738"/>
              </a:xfrm>
              <a:custGeom>
                <a:avLst/>
                <a:gdLst/>
                <a:ahLst/>
                <a:cxnLst/>
                <a:rect l="l" t="t" r="r" b="b"/>
                <a:pathLst>
                  <a:path w="8384" h="8384" extrusionOk="0">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71"/>
              <p:cNvSpPr/>
              <p:nvPr/>
            </p:nvSpPr>
            <p:spPr>
              <a:xfrm>
                <a:off x="4204684" y="2558309"/>
                <a:ext cx="117839" cy="117794"/>
              </a:xfrm>
              <a:custGeom>
                <a:avLst/>
                <a:gdLst/>
                <a:ahLst/>
                <a:cxnLst/>
                <a:rect l="l" t="t" r="r" b="b"/>
                <a:pathLst>
                  <a:path w="3169" h="3168" extrusionOk="0">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3" name="Google Shape;5553;p71"/>
            <p:cNvGrpSpPr/>
            <p:nvPr/>
          </p:nvGrpSpPr>
          <p:grpSpPr>
            <a:xfrm>
              <a:off x="4561586" y="2430067"/>
              <a:ext cx="342920" cy="311738"/>
              <a:chOff x="4561586" y="2430067"/>
              <a:chExt cx="342920" cy="311738"/>
            </a:xfrm>
          </p:grpSpPr>
          <p:sp>
            <p:nvSpPr>
              <p:cNvPr id="5554" name="Google Shape;5554;p71"/>
              <p:cNvSpPr/>
              <p:nvPr/>
            </p:nvSpPr>
            <p:spPr>
              <a:xfrm>
                <a:off x="4561586" y="2430067"/>
                <a:ext cx="311759" cy="311738"/>
              </a:xfrm>
              <a:custGeom>
                <a:avLst/>
                <a:gdLst/>
                <a:ahLst/>
                <a:cxnLst/>
                <a:rect l="l" t="t" r="r" b="b"/>
                <a:pathLst>
                  <a:path w="8384" h="8384" extrusionOk="0">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71"/>
              <p:cNvSpPr/>
              <p:nvPr/>
            </p:nvSpPr>
            <p:spPr>
              <a:xfrm>
                <a:off x="4786741" y="2558309"/>
                <a:ext cx="117765" cy="117794"/>
              </a:xfrm>
              <a:custGeom>
                <a:avLst/>
                <a:gdLst/>
                <a:ahLst/>
                <a:cxnLst/>
                <a:rect l="l" t="t" r="r" b="b"/>
                <a:pathLst>
                  <a:path w="3167" h="3168" extrusionOk="0">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6" name="Google Shape;5556;p71"/>
            <p:cNvGrpSpPr/>
            <p:nvPr/>
          </p:nvGrpSpPr>
          <p:grpSpPr>
            <a:xfrm>
              <a:off x="4561586" y="2104422"/>
              <a:ext cx="342920" cy="311738"/>
              <a:chOff x="4561586" y="2104422"/>
              <a:chExt cx="342920" cy="311738"/>
            </a:xfrm>
          </p:grpSpPr>
          <p:sp>
            <p:nvSpPr>
              <p:cNvPr id="5557" name="Google Shape;5557;p71"/>
              <p:cNvSpPr/>
              <p:nvPr/>
            </p:nvSpPr>
            <p:spPr>
              <a:xfrm>
                <a:off x="4561586" y="2104422"/>
                <a:ext cx="311722" cy="311738"/>
              </a:xfrm>
              <a:custGeom>
                <a:avLst/>
                <a:gdLst/>
                <a:ahLst/>
                <a:cxnLst/>
                <a:rect l="l" t="t" r="r" b="b"/>
                <a:pathLst>
                  <a:path w="8383" h="8384" extrusionOk="0">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71"/>
              <p:cNvSpPr/>
              <p:nvPr/>
            </p:nvSpPr>
            <p:spPr>
              <a:xfrm>
                <a:off x="4786741" y="2170087"/>
                <a:ext cx="117765" cy="117757"/>
              </a:xfrm>
              <a:custGeom>
                <a:avLst/>
                <a:gdLst/>
                <a:ahLst/>
                <a:cxnLst/>
                <a:rect l="l" t="t" r="r" b="b"/>
                <a:pathLst>
                  <a:path w="3167" h="3167" extrusionOk="0">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9" name="Google Shape;5559;p71"/>
            <p:cNvGrpSpPr/>
            <p:nvPr/>
          </p:nvGrpSpPr>
          <p:grpSpPr>
            <a:xfrm>
              <a:off x="4204684" y="2104422"/>
              <a:ext cx="342957" cy="311664"/>
              <a:chOff x="4204684" y="2104422"/>
              <a:chExt cx="342957" cy="311664"/>
            </a:xfrm>
          </p:grpSpPr>
          <p:sp>
            <p:nvSpPr>
              <p:cNvPr id="5560" name="Google Shape;5560;p71"/>
              <p:cNvSpPr/>
              <p:nvPr/>
            </p:nvSpPr>
            <p:spPr>
              <a:xfrm>
                <a:off x="4235882" y="2104422"/>
                <a:ext cx="311759" cy="311664"/>
              </a:xfrm>
              <a:custGeom>
                <a:avLst/>
                <a:gdLst/>
                <a:ahLst/>
                <a:cxnLst/>
                <a:rect l="l" t="t" r="r" b="b"/>
                <a:pathLst>
                  <a:path w="8384" h="8382" extrusionOk="0">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71"/>
              <p:cNvSpPr/>
              <p:nvPr/>
            </p:nvSpPr>
            <p:spPr>
              <a:xfrm>
                <a:off x="4204684" y="2170087"/>
                <a:ext cx="117839" cy="117757"/>
              </a:xfrm>
              <a:custGeom>
                <a:avLst/>
                <a:gdLst/>
                <a:ahLst/>
                <a:cxnLst/>
                <a:rect l="l" t="t" r="r" b="b"/>
                <a:pathLst>
                  <a:path w="3169" h="3167" extrusionOk="0">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62" name="Google Shape;5562;p71"/>
          <p:cNvGrpSpPr/>
          <p:nvPr/>
        </p:nvGrpSpPr>
        <p:grpSpPr>
          <a:xfrm>
            <a:off x="5536984" y="1171351"/>
            <a:ext cx="660591" cy="688867"/>
            <a:chOff x="5830645" y="1267368"/>
            <a:chExt cx="530340" cy="553040"/>
          </a:xfrm>
        </p:grpSpPr>
        <p:sp>
          <p:nvSpPr>
            <p:cNvPr id="5563" name="Google Shape;5563;p71"/>
            <p:cNvSpPr/>
            <p:nvPr/>
          </p:nvSpPr>
          <p:spPr>
            <a:xfrm>
              <a:off x="5994669" y="1442730"/>
              <a:ext cx="202317" cy="202342"/>
            </a:xfrm>
            <a:custGeom>
              <a:avLst/>
              <a:gdLst/>
              <a:ahLst/>
              <a:cxnLst/>
              <a:rect l="l" t="t" r="r" b="b"/>
              <a:pathLst>
                <a:path w="7941" h="7942" extrusionOk="0">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64" name="Google Shape;5564;p71"/>
            <p:cNvGrpSpPr/>
            <p:nvPr/>
          </p:nvGrpSpPr>
          <p:grpSpPr>
            <a:xfrm>
              <a:off x="5830645" y="1267368"/>
              <a:ext cx="259743" cy="269909"/>
              <a:chOff x="5830645" y="1267368"/>
              <a:chExt cx="259743" cy="269909"/>
            </a:xfrm>
          </p:grpSpPr>
          <p:sp>
            <p:nvSpPr>
              <p:cNvPr id="5565" name="Google Shape;5565;p71"/>
              <p:cNvSpPr/>
              <p:nvPr/>
            </p:nvSpPr>
            <p:spPr>
              <a:xfrm>
                <a:off x="5830645" y="1304897"/>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71"/>
              <p:cNvSpPr/>
              <p:nvPr/>
            </p:nvSpPr>
            <p:spPr>
              <a:xfrm>
                <a:off x="5922950" y="1267368"/>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7" name="Google Shape;5567;p71"/>
            <p:cNvGrpSpPr/>
            <p:nvPr/>
          </p:nvGrpSpPr>
          <p:grpSpPr>
            <a:xfrm>
              <a:off x="6101293" y="1267368"/>
              <a:ext cx="259692" cy="269909"/>
              <a:chOff x="6101293" y="1267368"/>
              <a:chExt cx="259692" cy="269909"/>
            </a:xfrm>
          </p:grpSpPr>
          <p:sp>
            <p:nvSpPr>
              <p:cNvPr id="5568" name="Google Shape;5568;p71"/>
              <p:cNvSpPr/>
              <p:nvPr/>
            </p:nvSpPr>
            <p:spPr>
              <a:xfrm>
                <a:off x="6101293" y="1304897"/>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71"/>
              <p:cNvSpPr/>
              <p:nvPr/>
            </p:nvSpPr>
            <p:spPr>
              <a:xfrm>
                <a:off x="6193623" y="1267368"/>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0" name="Google Shape;5570;p71"/>
            <p:cNvGrpSpPr/>
            <p:nvPr/>
          </p:nvGrpSpPr>
          <p:grpSpPr>
            <a:xfrm>
              <a:off x="5830645" y="1550500"/>
              <a:ext cx="259692" cy="269909"/>
              <a:chOff x="5830645" y="1550500"/>
              <a:chExt cx="259692" cy="269909"/>
            </a:xfrm>
          </p:grpSpPr>
          <p:sp>
            <p:nvSpPr>
              <p:cNvPr id="5571" name="Google Shape;5571;p71"/>
              <p:cNvSpPr/>
              <p:nvPr/>
            </p:nvSpPr>
            <p:spPr>
              <a:xfrm>
                <a:off x="5830645" y="1550500"/>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71"/>
              <p:cNvSpPr/>
              <p:nvPr/>
            </p:nvSpPr>
            <p:spPr>
              <a:xfrm>
                <a:off x="5922950" y="1745352"/>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3" name="Google Shape;5573;p71"/>
            <p:cNvGrpSpPr/>
            <p:nvPr/>
          </p:nvGrpSpPr>
          <p:grpSpPr>
            <a:xfrm>
              <a:off x="6101293" y="1550500"/>
              <a:ext cx="259692" cy="269909"/>
              <a:chOff x="6101293" y="1550500"/>
              <a:chExt cx="259692" cy="269909"/>
            </a:xfrm>
          </p:grpSpPr>
          <p:sp>
            <p:nvSpPr>
              <p:cNvPr id="5574" name="Google Shape;5574;p71"/>
              <p:cNvSpPr/>
              <p:nvPr/>
            </p:nvSpPr>
            <p:spPr>
              <a:xfrm>
                <a:off x="6101293" y="1550500"/>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71"/>
              <p:cNvSpPr/>
              <p:nvPr/>
            </p:nvSpPr>
            <p:spPr>
              <a:xfrm>
                <a:off x="6193623" y="1745352"/>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76" name="Google Shape;5576;p71"/>
          <p:cNvGrpSpPr/>
          <p:nvPr/>
        </p:nvGrpSpPr>
        <p:grpSpPr>
          <a:xfrm>
            <a:off x="739138" y="2061810"/>
            <a:ext cx="697154" cy="679574"/>
            <a:chOff x="2679875" y="2361475"/>
            <a:chExt cx="780425" cy="760575"/>
          </a:xfrm>
        </p:grpSpPr>
        <p:sp>
          <p:nvSpPr>
            <p:cNvPr id="5577" name="Google Shape;5577;p71"/>
            <p:cNvSpPr/>
            <p:nvPr/>
          </p:nvSpPr>
          <p:spPr>
            <a:xfrm>
              <a:off x="2812050" y="2361475"/>
              <a:ext cx="516050" cy="266400"/>
            </a:xfrm>
            <a:custGeom>
              <a:avLst/>
              <a:gdLst/>
              <a:ahLst/>
              <a:cxnLst/>
              <a:rect l="l" t="t" r="r" b="b"/>
              <a:pathLst>
                <a:path w="20642" h="10656" extrusionOk="0">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71"/>
            <p:cNvSpPr/>
            <p:nvPr/>
          </p:nvSpPr>
          <p:spPr>
            <a:xfrm>
              <a:off x="3082750" y="2645625"/>
              <a:ext cx="377550" cy="476425"/>
            </a:xfrm>
            <a:custGeom>
              <a:avLst/>
              <a:gdLst/>
              <a:ahLst/>
              <a:cxnLst/>
              <a:rect l="l" t="t" r="r" b="b"/>
              <a:pathLst>
                <a:path w="15102" h="19057" extrusionOk="0">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71"/>
            <p:cNvSpPr/>
            <p:nvPr/>
          </p:nvSpPr>
          <p:spPr>
            <a:xfrm>
              <a:off x="3082750" y="2605975"/>
              <a:ext cx="244675" cy="231900"/>
            </a:xfrm>
            <a:custGeom>
              <a:avLst/>
              <a:gdLst/>
              <a:ahLst/>
              <a:cxnLst/>
              <a:rect l="l" t="t" r="r" b="b"/>
              <a:pathLst>
                <a:path w="9787" h="9276" extrusionOk="0">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71"/>
            <p:cNvSpPr/>
            <p:nvPr/>
          </p:nvSpPr>
          <p:spPr>
            <a:xfrm>
              <a:off x="2679875" y="2645625"/>
              <a:ext cx="377575" cy="476425"/>
            </a:xfrm>
            <a:custGeom>
              <a:avLst/>
              <a:gdLst/>
              <a:ahLst/>
              <a:cxnLst/>
              <a:rect l="l" t="t" r="r" b="b"/>
              <a:pathLst>
                <a:path w="15103" h="19057" extrusionOk="0">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71"/>
            <p:cNvSpPr/>
            <p:nvPr/>
          </p:nvSpPr>
          <p:spPr>
            <a:xfrm>
              <a:off x="2812775" y="2605975"/>
              <a:ext cx="244675" cy="231900"/>
            </a:xfrm>
            <a:custGeom>
              <a:avLst/>
              <a:gdLst/>
              <a:ahLst/>
              <a:cxnLst/>
              <a:rect l="l" t="t" r="r" b="b"/>
              <a:pathLst>
                <a:path w="9787" h="9276" extrusionOk="0">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71"/>
            <p:cNvSpPr/>
            <p:nvPr/>
          </p:nvSpPr>
          <p:spPr>
            <a:xfrm>
              <a:off x="2944250" y="2859150"/>
              <a:ext cx="251675" cy="226375"/>
            </a:xfrm>
            <a:custGeom>
              <a:avLst/>
              <a:gdLst/>
              <a:ahLst/>
              <a:cxnLst/>
              <a:rect l="l" t="t" r="r" b="b"/>
              <a:pathLst>
                <a:path w="10067" h="9055" extrusionOk="0">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3" name="Google Shape;5583;p71"/>
          <p:cNvGrpSpPr/>
          <p:nvPr/>
        </p:nvGrpSpPr>
        <p:grpSpPr>
          <a:xfrm>
            <a:off x="3138297" y="1171402"/>
            <a:ext cx="735829" cy="684547"/>
            <a:chOff x="3351965" y="1148808"/>
            <a:chExt cx="750770" cy="698375"/>
          </a:xfrm>
        </p:grpSpPr>
        <p:grpSp>
          <p:nvGrpSpPr>
            <p:cNvPr id="5584" name="Google Shape;5584;p71"/>
            <p:cNvGrpSpPr/>
            <p:nvPr/>
          </p:nvGrpSpPr>
          <p:grpSpPr>
            <a:xfrm>
              <a:off x="3586796" y="1148808"/>
              <a:ext cx="294857" cy="286830"/>
              <a:chOff x="3750225" y="1774000"/>
              <a:chExt cx="149575" cy="145525"/>
            </a:xfrm>
          </p:grpSpPr>
          <p:sp>
            <p:nvSpPr>
              <p:cNvPr id="5585" name="Google Shape;5585;p71"/>
              <p:cNvSpPr/>
              <p:nvPr/>
            </p:nvSpPr>
            <p:spPr>
              <a:xfrm>
                <a:off x="3750225" y="1774000"/>
                <a:ext cx="149575" cy="145525"/>
              </a:xfrm>
              <a:custGeom>
                <a:avLst/>
                <a:gdLst/>
                <a:ahLst/>
                <a:cxnLst/>
                <a:rect l="l" t="t" r="r" b="b"/>
                <a:pathLst>
                  <a:path w="5983" h="5821" extrusionOk="0">
                    <a:moveTo>
                      <a:pt x="2652" y="1"/>
                    </a:moveTo>
                    <a:cubicBezTo>
                      <a:pt x="1473" y="1"/>
                      <a:pt x="333" y="843"/>
                      <a:pt x="176" y="2200"/>
                    </a:cubicBezTo>
                    <a:cubicBezTo>
                      <a:pt x="1" y="3763"/>
                      <a:pt x="1259" y="4955"/>
                      <a:pt x="2643" y="4955"/>
                    </a:cubicBezTo>
                    <a:cubicBezTo>
                      <a:pt x="3079" y="4955"/>
                      <a:pt x="3528" y="4836"/>
                      <a:pt x="3948" y="4573"/>
                    </a:cubicBezTo>
                    <a:lnTo>
                      <a:pt x="5203" y="5821"/>
                    </a:lnTo>
                    <a:lnTo>
                      <a:pt x="5982" y="5035"/>
                    </a:lnTo>
                    <a:lnTo>
                      <a:pt x="4735" y="3787"/>
                    </a:lnTo>
                    <a:cubicBezTo>
                      <a:pt x="5340" y="2813"/>
                      <a:pt x="5196" y="1544"/>
                      <a:pt x="4388" y="729"/>
                    </a:cubicBezTo>
                    <a:cubicBezTo>
                      <a:pt x="3888" y="228"/>
                      <a:pt x="3265" y="1"/>
                      <a:pt x="265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71"/>
              <p:cNvSpPr/>
              <p:nvPr/>
            </p:nvSpPr>
            <p:spPr>
              <a:xfrm>
                <a:off x="3776075" y="1794931"/>
                <a:ext cx="82600" cy="78800"/>
              </a:xfrm>
              <a:custGeom>
                <a:avLst/>
                <a:gdLst/>
                <a:ahLst/>
                <a:cxnLst/>
                <a:rect l="l" t="t" r="r" b="b"/>
                <a:pathLst>
                  <a:path w="3304" h="3152" extrusionOk="0">
                    <a:moveTo>
                      <a:pt x="1658" y="1"/>
                    </a:moveTo>
                    <a:cubicBezTo>
                      <a:pt x="853" y="1"/>
                      <a:pt x="162" y="612"/>
                      <a:pt x="87" y="1428"/>
                    </a:cubicBezTo>
                    <a:cubicBezTo>
                      <a:pt x="1" y="2294"/>
                      <a:pt x="635" y="3058"/>
                      <a:pt x="1501" y="3145"/>
                    </a:cubicBezTo>
                    <a:cubicBezTo>
                      <a:pt x="1550" y="3149"/>
                      <a:pt x="1598" y="3151"/>
                      <a:pt x="1647" y="3151"/>
                    </a:cubicBezTo>
                    <a:cubicBezTo>
                      <a:pt x="2451" y="3151"/>
                      <a:pt x="3142" y="2540"/>
                      <a:pt x="3217" y="1724"/>
                    </a:cubicBezTo>
                    <a:cubicBezTo>
                      <a:pt x="3304" y="858"/>
                      <a:pt x="2669" y="94"/>
                      <a:pt x="1804" y="7"/>
                    </a:cubicBezTo>
                    <a:cubicBezTo>
                      <a:pt x="1755" y="3"/>
                      <a:pt x="1706" y="1"/>
                      <a:pt x="165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7" name="Google Shape;5587;p71"/>
            <p:cNvGrpSpPr/>
            <p:nvPr/>
          </p:nvGrpSpPr>
          <p:grpSpPr>
            <a:xfrm>
              <a:off x="3779245" y="1375768"/>
              <a:ext cx="323490" cy="286978"/>
              <a:chOff x="3847850" y="1889150"/>
              <a:chExt cx="164100" cy="145600"/>
            </a:xfrm>
          </p:grpSpPr>
          <p:sp>
            <p:nvSpPr>
              <p:cNvPr id="5588" name="Google Shape;5588;p71"/>
              <p:cNvSpPr/>
              <p:nvPr/>
            </p:nvSpPr>
            <p:spPr>
              <a:xfrm>
                <a:off x="3847850" y="1889150"/>
                <a:ext cx="164100" cy="145600"/>
              </a:xfrm>
              <a:custGeom>
                <a:avLst/>
                <a:gdLst/>
                <a:ahLst/>
                <a:cxnLst/>
                <a:rect l="l" t="t" r="r" b="b"/>
                <a:pathLst>
                  <a:path w="6564" h="5824" extrusionOk="0">
                    <a:moveTo>
                      <a:pt x="3329" y="0"/>
                    </a:moveTo>
                    <a:cubicBezTo>
                      <a:pt x="1439" y="0"/>
                      <a:pt x="206" y="2117"/>
                      <a:pt x="1255" y="3790"/>
                    </a:cubicBezTo>
                    <a:lnTo>
                      <a:pt x="0" y="5038"/>
                    </a:lnTo>
                    <a:lnTo>
                      <a:pt x="786" y="5824"/>
                    </a:lnTo>
                    <a:lnTo>
                      <a:pt x="2034" y="4569"/>
                    </a:lnTo>
                    <a:cubicBezTo>
                      <a:pt x="2441" y="4823"/>
                      <a:pt x="2897" y="4947"/>
                      <a:pt x="3350" y="4947"/>
                    </a:cubicBezTo>
                    <a:cubicBezTo>
                      <a:pt x="3989" y="4947"/>
                      <a:pt x="4622" y="4700"/>
                      <a:pt x="5099" y="4223"/>
                    </a:cubicBezTo>
                    <a:cubicBezTo>
                      <a:pt x="6563" y="2758"/>
                      <a:pt x="5683" y="248"/>
                      <a:pt x="3628" y="18"/>
                    </a:cubicBezTo>
                    <a:cubicBezTo>
                      <a:pt x="3527" y="6"/>
                      <a:pt x="3427" y="0"/>
                      <a:pt x="332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71"/>
              <p:cNvSpPr/>
              <p:nvPr/>
            </p:nvSpPr>
            <p:spPr>
              <a:xfrm>
                <a:off x="3887875" y="1912456"/>
                <a:ext cx="89450" cy="78700"/>
              </a:xfrm>
              <a:custGeom>
                <a:avLst/>
                <a:gdLst/>
                <a:ahLst/>
                <a:cxnLst/>
                <a:rect l="l" t="t" r="r" b="b"/>
                <a:pathLst>
                  <a:path w="3578" h="3148" extrusionOk="0">
                    <a:moveTo>
                      <a:pt x="1788" y="0"/>
                    </a:moveTo>
                    <a:cubicBezTo>
                      <a:pt x="1172" y="0"/>
                      <a:pt x="587" y="366"/>
                      <a:pt x="332" y="968"/>
                    </a:cubicBezTo>
                    <a:cubicBezTo>
                      <a:pt x="0" y="1769"/>
                      <a:pt x="383" y="2692"/>
                      <a:pt x="1183" y="3024"/>
                    </a:cubicBezTo>
                    <a:cubicBezTo>
                      <a:pt x="1382" y="3108"/>
                      <a:pt x="1588" y="3147"/>
                      <a:pt x="1790" y="3147"/>
                    </a:cubicBezTo>
                    <a:cubicBezTo>
                      <a:pt x="2405" y="3147"/>
                      <a:pt x="2989" y="2782"/>
                      <a:pt x="3239" y="2180"/>
                    </a:cubicBezTo>
                    <a:cubicBezTo>
                      <a:pt x="3578" y="1379"/>
                      <a:pt x="3195" y="456"/>
                      <a:pt x="2395" y="124"/>
                    </a:cubicBezTo>
                    <a:cubicBezTo>
                      <a:pt x="2196" y="40"/>
                      <a:pt x="1990" y="0"/>
                      <a:pt x="1788"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0" name="Google Shape;5590;p71"/>
            <p:cNvGrpSpPr/>
            <p:nvPr/>
          </p:nvGrpSpPr>
          <p:grpSpPr>
            <a:xfrm>
              <a:off x="3351965" y="1330435"/>
              <a:ext cx="295449" cy="285401"/>
              <a:chOff x="3631100" y="1866150"/>
              <a:chExt cx="149875" cy="144800"/>
            </a:xfrm>
          </p:grpSpPr>
          <p:sp>
            <p:nvSpPr>
              <p:cNvPr id="5591" name="Google Shape;5591;p71"/>
              <p:cNvSpPr/>
              <p:nvPr/>
            </p:nvSpPr>
            <p:spPr>
              <a:xfrm>
                <a:off x="3631100" y="1866150"/>
                <a:ext cx="149875" cy="144800"/>
              </a:xfrm>
              <a:custGeom>
                <a:avLst/>
                <a:gdLst/>
                <a:ahLst/>
                <a:cxnLst/>
                <a:rect l="l" t="t" r="r" b="b"/>
                <a:pathLst>
                  <a:path w="5995" h="5792" extrusionOk="0">
                    <a:moveTo>
                      <a:pt x="5251" y="0"/>
                    </a:moveTo>
                    <a:lnTo>
                      <a:pt x="4025" y="1226"/>
                    </a:lnTo>
                    <a:cubicBezTo>
                      <a:pt x="3619" y="974"/>
                      <a:pt x="3165" y="852"/>
                      <a:pt x="2716" y="852"/>
                    </a:cubicBezTo>
                    <a:cubicBezTo>
                      <a:pt x="1986" y="852"/>
                      <a:pt x="1267" y="1174"/>
                      <a:pt x="780" y="1782"/>
                    </a:cubicBezTo>
                    <a:cubicBezTo>
                      <a:pt x="1" y="2770"/>
                      <a:pt x="80" y="4183"/>
                      <a:pt x="967" y="5070"/>
                    </a:cubicBezTo>
                    <a:cubicBezTo>
                      <a:pt x="1449" y="5548"/>
                      <a:pt x="2082" y="5792"/>
                      <a:pt x="2716" y="5792"/>
                    </a:cubicBezTo>
                    <a:cubicBezTo>
                      <a:pt x="3259" y="5792"/>
                      <a:pt x="3804" y="5613"/>
                      <a:pt x="4256" y="5251"/>
                    </a:cubicBezTo>
                    <a:cubicBezTo>
                      <a:pt x="5237" y="4472"/>
                      <a:pt x="5475" y="3073"/>
                      <a:pt x="4811" y="2012"/>
                    </a:cubicBezTo>
                    <a:lnTo>
                      <a:pt x="5994" y="822"/>
                    </a:lnTo>
                    <a:cubicBezTo>
                      <a:pt x="5872" y="736"/>
                      <a:pt x="5756" y="642"/>
                      <a:pt x="5655" y="541"/>
                    </a:cubicBezTo>
                    <a:cubicBezTo>
                      <a:pt x="5497" y="382"/>
                      <a:pt x="5360" y="202"/>
                      <a:pt x="5251"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71"/>
              <p:cNvSpPr/>
              <p:nvPr/>
            </p:nvSpPr>
            <p:spPr>
              <a:xfrm>
                <a:off x="3654725" y="1907806"/>
                <a:ext cx="86575" cy="78800"/>
              </a:xfrm>
              <a:custGeom>
                <a:avLst/>
                <a:gdLst/>
                <a:ahLst/>
                <a:cxnLst/>
                <a:rect l="l" t="t" r="r" b="b"/>
                <a:pathLst>
                  <a:path w="3463" h="3152" extrusionOk="0">
                    <a:moveTo>
                      <a:pt x="1733" y="0"/>
                    </a:moveTo>
                    <a:cubicBezTo>
                      <a:pt x="1018" y="0"/>
                      <a:pt x="375" y="490"/>
                      <a:pt x="203" y="1212"/>
                    </a:cubicBezTo>
                    <a:cubicBezTo>
                      <a:pt x="1" y="2056"/>
                      <a:pt x="520" y="2907"/>
                      <a:pt x="1371" y="3109"/>
                    </a:cubicBezTo>
                    <a:cubicBezTo>
                      <a:pt x="1493" y="3138"/>
                      <a:pt x="1615" y="3152"/>
                      <a:pt x="1735" y="3152"/>
                    </a:cubicBezTo>
                    <a:cubicBezTo>
                      <a:pt x="2447" y="3152"/>
                      <a:pt x="3094" y="2662"/>
                      <a:pt x="3261" y="1940"/>
                    </a:cubicBezTo>
                    <a:cubicBezTo>
                      <a:pt x="3463" y="1096"/>
                      <a:pt x="2943" y="245"/>
                      <a:pt x="2099" y="43"/>
                    </a:cubicBezTo>
                    <a:cubicBezTo>
                      <a:pt x="1976" y="14"/>
                      <a:pt x="1854" y="0"/>
                      <a:pt x="173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3" name="Google Shape;5593;p71"/>
            <p:cNvGrpSpPr/>
            <p:nvPr/>
          </p:nvGrpSpPr>
          <p:grpSpPr>
            <a:xfrm>
              <a:off x="3548208" y="1560352"/>
              <a:ext cx="294808" cy="286830"/>
              <a:chOff x="3730650" y="1982800"/>
              <a:chExt cx="149550" cy="145525"/>
            </a:xfrm>
          </p:grpSpPr>
          <p:sp>
            <p:nvSpPr>
              <p:cNvPr id="5594" name="Google Shape;5594;p71"/>
              <p:cNvSpPr/>
              <p:nvPr/>
            </p:nvSpPr>
            <p:spPr>
              <a:xfrm>
                <a:off x="3730650" y="1982800"/>
                <a:ext cx="149550" cy="145525"/>
              </a:xfrm>
              <a:custGeom>
                <a:avLst/>
                <a:gdLst/>
                <a:ahLst/>
                <a:cxnLst/>
                <a:rect l="l" t="t" r="r" b="b"/>
                <a:pathLst>
                  <a:path w="5982" h="5821" extrusionOk="0">
                    <a:moveTo>
                      <a:pt x="786" y="0"/>
                    </a:moveTo>
                    <a:lnTo>
                      <a:pt x="0" y="787"/>
                    </a:lnTo>
                    <a:lnTo>
                      <a:pt x="1255" y="2034"/>
                    </a:lnTo>
                    <a:cubicBezTo>
                      <a:pt x="642" y="3008"/>
                      <a:pt x="786" y="4277"/>
                      <a:pt x="1601" y="5092"/>
                    </a:cubicBezTo>
                    <a:cubicBezTo>
                      <a:pt x="2102" y="5593"/>
                      <a:pt x="2724" y="5821"/>
                      <a:pt x="3335" y="5821"/>
                    </a:cubicBezTo>
                    <a:cubicBezTo>
                      <a:pt x="4512" y="5821"/>
                      <a:pt x="5649" y="4979"/>
                      <a:pt x="5806" y="3621"/>
                    </a:cubicBezTo>
                    <a:cubicBezTo>
                      <a:pt x="5981" y="2058"/>
                      <a:pt x="4723" y="867"/>
                      <a:pt x="3339" y="867"/>
                    </a:cubicBezTo>
                    <a:cubicBezTo>
                      <a:pt x="2903" y="867"/>
                      <a:pt x="2454" y="985"/>
                      <a:pt x="2034" y="1248"/>
                    </a:cubicBezTo>
                    <a:lnTo>
                      <a:pt x="786"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71"/>
              <p:cNvSpPr/>
              <p:nvPr/>
            </p:nvSpPr>
            <p:spPr>
              <a:xfrm>
                <a:off x="3771925" y="2027231"/>
                <a:ext cx="86575" cy="78750"/>
              </a:xfrm>
              <a:custGeom>
                <a:avLst/>
                <a:gdLst/>
                <a:ahLst/>
                <a:cxnLst/>
                <a:rect l="l" t="t" r="r" b="b"/>
                <a:pathLst>
                  <a:path w="3463" h="3150" extrusionOk="0">
                    <a:moveTo>
                      <a:pt x="1740" y="0"/>
                    </a:moveTo>
                    <a:cubicBezTo>
                      <a:pt x="1022" y="0"/>
                      <a:pt x="376" y="485"/>
                      <a:pt x="203" y="1209"/>
                    </a:cubicBezTo>
                    <a:cubicBezTo>
                      <a:pt x="1" y="2060"/>
                      <a:pt x="527" y="2904"/>
                      <a:pt x="1371" y="3106"/>
                    </a:cubicBezTo>
                    <a:cubicBezTo>
                      <a:pt x="1493" y="3135"/>
                      <a:pt x="1615" y="3149"/>
                      <a:pt x="1735" y="3149"/>
                    </a:cubicBezTo>
                    <a:cubicBezTo>
                      <a:pt x="2447" y="3149"/>
                      <a:pt x="3095" y="2660"/>
                      <a:pt x="3268" y="1938"/>
                    </a:cubicBezTo>
                    <a:cubicBezTo>
                      <a:pt x="3463" y="1094"/>
                      <a:pt x="2943" y="243"/>
                      <a:pt x="2099" y="41"/>
                    </a:cubicBezTo>
                    <a:cubicBezTo>
                      <a:pt x="1979" y="13"/>
                      <a:pt x="1858" y="0"/>
                      <a:pt x="1740"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96" name="Google Shape;5596;p71"/>
          <p:cNvGrpSpPr/>
          <p:nvPr/>
        </p:nvGrpSpPr>
        <p:grpSpPr>
          <a:xfrm>
            <a:off x="7639949" y="1171356"/>
            <a:ext cx="804565" cy="677795"/>
            <a:chOff x="7636443" y="1204988"/>
            <a:chExt cx="804565" cy="677795"/>
          </a:xfrm>
        </p:grpSpPr>
        <p:grpSp>
          <p:nvGrpSpPr>
            <p:cNvPr id="5597" name="Google Shape;5597;p71"/>
            <p:cNvGrpSpPr/>
            <p:nvPr/>
          </p:nvGrpSpPr>
          <p:grpSpPr>
            <a:xfrm>
              <a:off x="7636443" y="1509705"/>
              <a:ext cx="804565" cy="373078"/>
              <a:chOff x="7636443" y="1509705"/>
              <a:chExt cx="804565" cy="373078"/>
            </a:xfrm>
          </p:grpSpPr>
          <p:sp>
            <p:nvSpPr>
              <p:cNvPr id="5598" name="Google Shape;5598;p71"/>
              <p:cNvSpPr/>
              <p:nvPr/>
            </p:nvSpPr>
            <p:spPr>
              <a:xfrm>
                <a:off x="7636443" y="1509705"/>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71"/>
              <p:cNvSpPr/>
              <p:nvPr/>
            </p:nvSpPr>
            <p:spPr>
              <a:xfrm>
                <a:off x="8398251" y="1667375"/>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0" name="Google Shape;5600;p71"/>
            <p:cNvGrpSpPr/>
            <p:nvPr/>
          </p:nvGrpSpPr>
          <p:grpSpPr>
            <a:xfrm>
              <a:off x="7636443" y="1408133"/>
              <a:ext cx="804565" cy="373078"/>
              <a:chOff x="7636443" y="1408133"/>
              <a:chExt cx="804565" cy="373078"/>
            </a:xfrm>
          </p:grpSpPr>
          <p:sp>
            <p:nvSpPr>
              <p:cNvPr id="5601" name="Google Shape;5601;p71"/>
              <p:cNvSpPr/>
              <p:nvPr/>
            </p:nvSpPr>
            <p:spPr>
              <a:xfrm>
                <a:off x="7636443" y="1408133"/>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71"/>
              <p:cNvSpPr/>
              <p:nvPr/>
            </p:nvSpPr>
            <p:spPr>
              <a:xfrm>
                <a:off x="8398251" y="1565802"/>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3" name="Google Shape;5603;p71"/>
            <p:cNvGrpSpPr/>
            <p:nvPr/>
          </p:nvGrpSpPr>
          <p:grpSpPr>
            <a:xfrm>
              <a:off x="7636443" y="1306560"/>
              <a:ext cx="804565" cy="373078"/>
              <a:chOff x="7636443" y="1306560"/>
              <a:chExt cx="804565" cy="373078"/>
            </a:xfrm>
          </p:grpSpPr>
          <p:sp>
            <p:nvSpPr>
              <p:cNvPr id="5604" name="Google Shape;5604;p71"/>
              <p:cNvSpPr/>
              <p:nvPr/>
            </p:nvSpPr>
            <p:spPr>
              <a:xfrm>
                <a:off x="7636443" y="1306560"/>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71"/>
              <p:cNvSpPr/>
              <p:nvPr/>
            </p:nvSpPr>
            <p:spPr>
              <a:xfrm>
                <a:off x="8398251" y="1464230"/>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6" name="Google Shape;5606;p71"/>
            <p:cNvGrpSpPr/>
            <p:nvPr/>
          </p:nvGrpSpPr>
          <p:grpSpPr>
            <a:xfrm>
              <a:off x="7636443" y="1204988"/>
              <a:ext cx="804565" cy="373078"/>
              <a:chOff x="7636443" y="1204988"/>
              <a:chExt cx="804565" cy="373078"/>
            </a:xfrm>
          </p:grpSpPr>
          <p:sp>
            <p:nvSpPr>
              <p:cNvPr id="5607" name="Google Shape;5607;p71"/>
              <p:cNvSpPr/>
              <p:nvPr/>
            </p:nvSpPr>
            <p:spPr>
              <a:xfrm>
                <a:off x="7636443" y="1204988"/>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71"/>
              <p:cNvSpPr/>
              <p:nvPr/>
            </p:nvSpPr>
            <p:spPr>
              <a:xfrm>
                <a:off x="8398251" y="1362658"/>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09" name="Google Shape;5609;p71"/>
          <p:cNvGrpSpPr/>
          <p:nvPr/>
        </p:nvGrpSpPr>
        <p:grpSpPr>
          <a:xfrm>
            <a:off x="4978796" y="2078771"/>
            <a:ext cx="661339" cy="661188"/>
            <a:chOff x="3990000" y="975400"/>
            <a:chExt cx="3934200" cy="3933300"/>
          </a:xfrm>
        </p:grpSpPr>
        <p:sp>
          <p:nvSpPr>
            <p:cNvPr id="5610" name="Google Shape;5610;p71"/>
            <p:cNvSpPr/>
            <p:nvPr/>
          </p:nvSpPr>
          <p:spPr>
            <a:xfrm>
              <a:off x="3990000" y="975400"/>
              <a:ext cx="3934200" cy="39333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71"/>
            <p:cNvSpPr/>
            <p:nvPr/>
          </p:nvSpPr>
          <p:spPr>
            <a:xfrm>
              <a:off x="4346550" y="1331800"/>
              <a:ext cx="3221100" cy="32205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71"/>
            <p:cNvSpPr/>
            <p:nvPr/>
          </p:nvSpPr>
          <p:spPr>
            <a:xfrm>
              <a:off x="4786800" y="1771750"/>
              <a:ext cx="2340600" cy="2340600"/>
            </a:xfrm>
            <a:prstGeom prst="ellipse">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71"/>
            <p:cNvSpPr/>
            <p:nvPr/>
          </p:nvSpPr>
          <p:spPr>
            <a:xfrm>
              <a:off x="5218650" y="2203450"/>
              <a:ext cx="1476900" cy="14772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4" name="Google Shape;5614;p71"/>
          <p:cNvGrpSpPr/>
          <p:nvPr/>
        </p:nvGrpSpPr>
        <p:grpSpPr>
          <a:xfrm>
            <a:off x="6622444" y="2057409"/>
            <a:ext cx="868881" cy="684241"/>
            <a:chOff x="6598259" y="2078634"/>
            <a:chExt cx="868881" cy="684241"/>
          </a:xfrm>
        </p:grpSpPr>
        <p:sp>
          <p:nvSpPr>
            <p:cNvPr id="5615" name="Google Shape;5615;p71"/>
            <p:cNvSpPr/>
            <p:nvPr/>
          </p:nvSpPr>
          <p:spPr>
            <a:xfrm>
              <a:off x="7165957" y="2159753"/>
              <a:ext cx="286185" cy="107120"/>
            </a:xfrm>
            <a:custGeom>
              <a:avLst/>
              <a:gdLst/>
              <a:ahLst/>
              <a:cxnLst/>
              <a:rect l="l" t="t" r="r" b="b"/>
              <a:pathLst>
                <a:path w="48506" h="18156" extrusionOk="0">
                  <a:moveTo>
                    <a:pt x="1" y="1"/>
                  </a:moveTo>
                  <a:lnTo>
                    <a:pt x="1" y="18156"/>
                  </a:lnTo>
                  <a:lnTo>
                    <a:pt x="48506" y="18156"/>
                  </a:lnTo>
                  <a:lnTo>
                    <a:pt x="48506" y="1"/>
                  </a:ln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71"/>
            <p:cNvSpPr/>
            <p:nvPr/>
          </p:nvSpPr>
          <p:spPr>
            <a:xfrm>
              <a:off x="7085764" y="2536793"/>
              <a:ext cx="349475" cy="107120"/>
            </a:xfrm>
            <a:custGeom>
              <a:avLst/>
              <a:gdLst/>
              <a:ahLst/>
              <a:cxnLst/>
              <a:rect l="l" t="t" r="r" b="b"/>
              <a:pathLst>
                <a:path w="59233" h="18156" extrusionOk="0">
                  <a:moveTo>
                    <a:pt x="1" y="1"/>
                  </a:moveTo>
                  <a:lnTo>
                    <a:pt x="1" y="18156"/>
                  </a:lnTo>
                  <a:lnTo>
                    <a:pt x="59233" y="18156"/>
                  </a:lnTo>
                  <a:lnTo>
                    <a:pt x="59233" y="1"/>
                  </a:ln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71"/>
            <p:cNvSpPr/>
            <p:nvPr/>
          </p:nvSpPr>
          <p:spPr>
            <a:xfrm>
              <a:off x="6598259" y="2195183"/>
              <a:ext cx="271241" cy="107120"/>
            </a:xfrm>
            <a:custGeom>
              <a:avLst/>
              <a:gdLst/>
              <a:ahLst/>
              <a:cxnLst/>
              <a:rect l="l" t="t" r="r" b="b"/>
              <a:pathLst>
                <a:path w="45973" h="18156" extrusionOk="0">
                  <a:moveTo>
                    <a:pt x="1" y="0"/>
                  </a:moveTo>
                  <a:lnTo>
                    <a:pt x="1" y="18156"/>
                  </a:lnTo>
                  <a:lnTo>
                    <a:pt x="45972" y="18156"/>
                  </a:lnTo>
                  <a:lnTo>
                    <a:pt x="45972" y="0"/>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71"/>
            <p:cNvSpPr/>
            <p:nvPr/>
          </p:nvSpPr>
          <p:spPr>
            <a:xfrm>
              <a:off x="6604064" y="2370778"/>
              <a:ext cx="358696" cy="107126"/>
            </a:xfrm>
            <a:custGeom>
              <a:avLst/>
              <a:gdLst/>
              <a:ahLst/>
              <a:cxnLst/>
              <a:rect l="l" t="t" r="r" b="b"/>
              <a:pathLst>
                <a:path w="60796" h="18157" extrusionOk="0">
                  <a:moveTo>
                    <a:pt x="0" y="1"/>
                  </a:moveTo>
                  <a:lnTo>
                    <a:pt x="0" y="18156"/>
                  </a:lnTo>
                  <a:lnTo>
                    <a:pt x="60796" y="18156"/>
                  </a:lnTo>
                  <a:lnTo>
                    <a:pt x="60796" y="1"/>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71"/>
            <p:cNvSpPr/>
            <p:nvPr/>
          </p:nvSpPr>
          <p:spPr>
            <a:xfrm>
              <a:off x="6645158" y="2545743"/>
              <a:ext cx="358696" cy="109044"/>
            </a:xfrm>
            <a:custGeom>
              <a:avLst/>
              <a:gdLst/>
              <a:ahLst/>
              <a:cxnLst/>
              <a:rect l="l" t="t" r="r" b="b"/>
              <a:pathLst>
                <a:path w="60796" h="18482" extrusionOk="0">
                  <a:moveTo>
                    <a:pt x="1" y="0"/>
                  </a:moveTo>
                  <a:lnTo>
                    <a:pt x="1" y="18482"/>
                  </a:lnTo>
                  <a:lnTo>
                    <a:pt x="60796" y="18482"/>
                  </a:lnTo>
                  <a:lnTo>
                    <a:pt x="60796" y="0"/>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71"/>
            <p:cNvSpPr/>
            <p:nvPr/>
          </p:nvSpPr>
          <p:spPr>
            <a:xfrm>
              <a:off x="7155838" y="2352960"/>
              <a:ext cx="311302" cy="107120"/>
            </a:xfrm>
            <a:custGeom>
              <a:avLst/>
              <a:gdLst/>
              <a:ahLst/>
              <a:cxnLst/>
              <a:rect l="l" t="t" r="r" b="b"/>
              <a:pathLst>
                <a:path w="52763" h="18156" extrusionOk="0">
                  <a:moveTo>
                    <a:pt x="0" y="0"/>
                  </a:moveTo>
                  <a:lnTo>
                    <a:pt x="0" y="18155"/>
                  </a:lnTo>
                  <a:lnTo>
                    <a:pt x="52763" y="18155"/>
                  </a:lnTo>
                  <a:lnTo>
                    <a:pt x="52763" y="0"/>
                  </a:ln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1" name="Google Shape;5621;p71"/>
            <p:cNvGrpSpPr/>
            <p:nvPr/>
          </p:nvGrpSpPr>
          <p:grpSpPr>
            <a:xfrm>
              <a:off x="6808175" y="2078634"/>
              <a:ext cx="452229" cy="684241"/>
              <a:chOff x="6808175" y="2078634"/>
              <a:chExt cx="452229" cy="684241"/>
            </a:xfrm>
          </p:grpSpPr>
          <p:sp>
            <p:nvSpPr>
              <p:cNvPr id="5622" name="Google Shape;5622;p71"/>
              <p:cNvSpPr/>
              <p:nvPr/>
            </p:nvSpPr>
            <p:spPr>
              <a:xfrm>
                <a:off x="7165957" y="2159753"/>
                <a:ext cx="94447" cy="107120"/>
              </a:xfrm>
              <a:custGeom>
                <a:avLst/>
                <a:gdLst/>
                <a:ahLst/>
                <a:cxnLst/>
                <a:rect l="l" t="t" r="r" b="b"/>
                <a:pathLst>
                  <a:path w="16008" h="18156" extrusionOk="0">
                    <a:moveTo>
                      <a:pt x="1" y="1"/>
                    </a:moveTo>
                    <a:lnTo>
                      <a:pt x="1" y="18156"/>
                    </a:lnTo>
                    <a:lnTo>
                      <a:pt x="16007" y="18156"/>
                    </a:lnTo>
                    <a:cubicBezTo>
                      <a:pt x="15291" y="11568"/>
                      <a:pt x="12904" y="5350"/>
                      <a:pt x="90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71"/>
              <p:cNvSpPr/>
              <p:nvPr/>
            </p:nvSpPr>
            <p:spPr>
              <a:xfrm>
                <a:off x="7085764" y="2536793"/>
                <a:ext cx="61100" cy="107120"/>
              </a:xfrm>
              <a:custGeom>
                <a:avLst/>
                <a:gdLst/>
                <a:ahLst/>
                <a:cxnLst/>
                <a:rect l="l" t="t" r="r" b="b"/>
                <a:pathLst>
                  <a:path w="10356" h="18156" extrusionOk="0">
                    <a:moveTo>
                      <a:pt x="1" y="1"/>
                    </a:moveTo>
                    <a:lnTo>
                      <a:pt x="1" y="18156"/>
                    </a:lnTo>
                    <a:lnTo>
                      <a:pt x="5804" y="18156"/>
                    </a:lnTo>
                    <a:cubicBezTo>
                      <a:pt x="5810" y="18084"/>
                      <a:pt x="5813" y="18013"/>
                      <a:pt x="5813" y="17941"/>
                    </a:cubicBezTo>
                    <a:cubicBezTo>
                      <a:pt x="5815" y="17225"/>
                      <a:pt x="5579" y="16528"/>
                      <a:pt x="5146" y="15958"/>
                    </a:cubicBezTo>
                    <a:cubicBezTo>
                      <a:pt x="5764" y="15144"/>
                      <a:pt x="5967" y="14089"/>
                      <a:pt x="5696" y="13103"/>
                    </a:cubicBezTo>
                    <a:cubicBezTo>
                      <a:pt x="6334" y="11805"/>
                      <a:pt x="6339" y="10352"/>
                      <a:pt x="6343" y="9017"/>
                    </a:cubicBezTo>
                    <a:lnTo>
                      <a:pt x="6343" y="8907"/>
                    </a:lnTo>
                    <a:cubicBezTo>
                      <a:pt x="6346" y="8040"/>
                      <a:pt x="6573" y="6922"/>
                      <a:pt x="6952" y="5914"/>
                    </a:cubicBezTo>
                    <a:cubicBezTo>
                      <a:pt x="7745" y="3797"/>
                      <a:pt x="8890" y="1817"/>
                      <a:pt x="10355"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71"/>
              <p:cNvSpPr/>
              <p:nvPr/>
            </p:nvSpPr>
            <p:spPr>
              <a:xfrm>
                <a:off x="6808175" y="2195183"/>
                <a:ext cx="61325" cy="107120"/>
              </a:xfrm>
              <a:custGeom>
                <a:avLst/>
                <a:gdLst/>
                <a:ahLst/>
                <a:cxnLst/>
                <a:rect l="l" t="t" r="r" b="b"/>
                <a:pathLst>
                  <a:path w="10394" h="18156" extrusionOk="0">
                    <a:moveTo>
                      <a:pt x="3660" y="0"/>
                    </a:moveTo>
                    <a:cubicBezTo>
                      <a:pt x="1279" y="5051"/>
                      <a:pt x="19" y="10605"/>
                      <a:pt x="14" y="16353"/>
                    </a:cubicBezTo>
                    <a:cubicBezTo>
                      <a:pt x="11" y="16529"/>
                      <a:pt x="0" y="17161"/>
                      <a:pt x="51" y="18156"/>
                    </a:cubicBezTo>
                    <a:lnTo>
                      <a:pt x="10393" y="18156"/>
                    </a:lnTo>
                    <a:lnTo>
                      <a:pt x="10393"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71"/>
              <p:cNvSpPr/>
              <p:nvPr/>
            </p:nvSpPr>
            <p:spPr>
              <a:xfrm>
                <a:off x="6820441" y="2370778"/>
                <a:ext cx="142320" cy="107126"/>
              </a:xfrm>
              <a:custGeom>
                <a:avLst/>
                <a:gdLst/>
                <a:ahLst/>
                <a:cxnLst/>
                <a:rect l="l" t="t" r="r" b="b"/>
                <a:pathLst>
                  <a:path w="24122" h="18157" extrusionOk="0">
                    <a:moveTo>
                      <a:pt x="0" y="1"/>
                    </a:moveTo>
                    <a:cubicBezTo>
                      <a:pt x="1532" y="5312"/>
                      <a:pt x="4200" y="11690"/>
                      <a:pt x="8823" y="18156"/>
                    </a:cubicBezTo>
                    <a:lnTo>
                      <a:pt x="24122" y="18156"/>
                    </a:lnTo>
                    <a:lnTo>
                      <a:pt x="24122"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71"/>
              <p:cNvSpPr/>
              <p:nvPr/>
            </p:nvSpPr>
            <p:spPr>
              <a:xfrm>
                <a:off x="6929774" y="2545743"/>
                <a:ext cx="74092" cy="109044"/>
              </a:xfrm>
              <a:custGeom>
                <a:avLst/>
                <a:gdLst/>
                <a:ahLst/>
                <a:cxnLst/>
                <a:rect l="l" t="t" r="r" b="b"/>
                <a:pathLst>
                  <a:path w="12558" h="18482" extrusionOk="0">
                    <a:moveTo>
                      <a:pt x="0" y="0"/>
                    </a:moveTo>
                    <a:cubicBezTo>
                      <a:pt x="938" y="1387"/>
                      <a:pt x="1707" y="2855"/>
                      <a:pt x="2285" y="4397"/>
                    </a:cubicBezTo>
                    <a:cubicBezTo>
                      <a:pt x="2664" y="5405"/>
                      <a:pt x="2891" y="6523"/>
                      <a:pt x="2895" y="7390"/>
                    </a:cubicBezTo>
                    <a:lnTo>
                      <a:pt x="2895" y="7500"/>
                    </a:lnTo>
                    <a:cubicBezTo>
                      <a:pt x="2898" y="8835"/>
                      <a:pt x="2904" y="10288"/>
                      <a:pt x="3541" y="11586"/>
                    </a:cubicBezTo>
                    <a:cubicBezTo>
                      <a:pt x="3270" y="12572"/>
                      <a:pt x="3473" y="13627"/>
                      <a:pt x="4092" y="14441"/>
                    </a:cubicBezTo>
                    <a:cubicBezTo>
                      <a:pt x="3202" y="15613"/>
                      <a:pt x="3202" y="17235"/>
                      <a:pt x="4092" y="18407"/>
                    </a:cubicBezTo>
                    <a:cubicBezTo>
                      <a:pt x="4072" y="18431"/>
                      <a:pt x="4057" y="18457"/>
                      <a:pt x="4039" y="18482"/>
                    </a:cubicBezTo>
                    <a:lnTo>
                      <a:pt x="12558" y="18482"/>
                    </a:lnTo>
                    <a:lnTo>
                      <a:pt x="12558"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71"/>
              <p:cNvSpPr/>
              <p:nvPr/>
            </p:nvSpPr>
            <p:spPr>
              <a:xfrm>
                <a:off x="7155838" y="2352960"/>
                <a:ext cx="98377" cy="107120"/>
              </a:xfrm>
              <a:custGeom>
                <a:avLst/>
                <a:gdLst/>
                <a:ahLst/>
                <a:cxnLst/>
                <a:rect l="l" t="t" r="r" b="b"/>
                <a:pathLst>
                  <a:path w="16674" h="18156" extrusionOk="0">
                    <a:moveTo>
                      <a:pt x="0" y="0"/>
                    </a:moveTo>
                    <a:lnTo>
                      <a:pt x="0" y="18155"/>
                    </a:lnTo>
                    <a:lnTo>
                      <a:pt x="9101" y="18155"/>
                    </a:lnTo>
                    <a:cubicBezTo>
                      <a:pt x="13299" y="11475"/>
                      <a:pt x="15509" y="5056"/>
                      <a:pt x="16674"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8" name="Google Shape;5628;p71"/>
              <p:cNvGrpSpPr/>
              <p:nvPr/>
            </p:nvGrpSpPr>
            <p:grpSpPr>
              <a:xfrm>
                <a:off x="6821586" y="2078634"/>
                <a:ext cx="426871" cy="684241"/>
                <a:chOff x="6821586" y="2078634"/>
                <a:chExt cx="426871" cy="684241"/>
              </a:xfrm>
            </p:grpSpPr>
            <p:grpSp>
              <p:nvGrpSpPr>
                <p:cNvPr id="5629" name="Google Shape;5629;p71"/>
                <p:cNvGrpSpPr/>
                <p:nvPr/>
              </p:nvGrpSpPr>
              <p:grpSpPr>
                <a:xfrm>
                  <a:off x="6821586" y="2078634"/>
                  <a:ext cx="426871" cy="684241"/>
                  <a:chOff x="6821586" y="2078634"/>
                  <a:chExt cx="426871" cy="684241"/>
                </a:xfrm>
              </p:grpSpPr>
              <p:sp>
                <p:nvSpPr>
                  <p:cNvPr id="5630" name="Google Shape;5630;p71"/>
                  <p:cNvSpPr/>
                  <p:nvPr/>
                </p:nvSpPr>
                <p:spPr>
                  <a:xfrm>
                    <a:off x="6990036" y="2693797"/>
                    <a:ext cx="89963" cy="69077"/>
                  </a:xfrm>
                  <a:custGeom>
                    <a:avLst/>
                    <a:gdLst/>
                    <a:ahLst/>
                    <a:cxnLst/>
                    <a:rect l="l" t="t" r="r" b="b"/>
                    <a:pathLst>
                      <a:path w="15248" h="11708" extrusionOk="0">
                        <a:moveTo>
                          <a:pt x="1" y="0"/>
                        </a:moveTo>
                        <a:lnTo>
                          <a:pt x="1" y="4083"/>
                        </a:lnTo>
                        <a:cubicBezTo>
                          <a:pt x="1" y="8276"/>
                          <a:pt x="3430" y="11707"/>
                          <a:pt x="7623" y="11707"/>
                        </a:cubicBezTo>
                        <a:cubicBezTo>
                          <a:pt x="11816" y="11707"/>
                          <a:pt x="15247" y="8276"/>
                          <a:pt x="15247" y="4083"/>
                        </a:cubicBezTo>
                        <a:lnTo>
                          <a:pt x="15247" y="0"/>
                        </a:ln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71"/>
                  <p:cNvSpPr/>
                  <p:nvPr/>
                </p:nvSpPr>
                <p:spPr>
                  <a:xfrm>
                    <a:off x="6968649" y="2671926"/>
                    <a:ext cx="132738" cy="72712"/>
                  </a:xfrm>
                  <a:custGeom>
                    <a:avLst/>
                    <a:gdLst/>
                    <a:ahLst/>
                    <a:cxnLst/>
                    <a:rect l="l" t="t" r="r" b="b"/>
                    <a:pathLst>
                      <a:path w="22498" h="12324" extrusionOk="0">
                        <a:moveTo>
                          <a:pt x="1" y="0"/>
                        </a:moveTo>
                        <a:lnTo>
                          <a:pt x="1" y="2864"/>
                        </a:lnTo>
                        <a:cubicBezTo>
                          <a:pt x="1" y="8528"/>
                          <a:pt x="10476" y="12324"/>
                          <a:pt x="11248" y="12324"/>
                        </a:cubicBezTo>
                        <a:cubicBezTo>
                          <a:pt x="12022" y="12324"/>
                          <a:pt x="22498" y="7684"/>
                          <a:pt x="22498" y="2864"/>
                        </a:cubicBezTo>
                        <a:lnTo>
                          <a:pt x="2249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71"/>
                  <p:cNvSpPr/>
                  <p:nvPr/>
                </p:nvSpPr>
                <p:spPr>
                  <a:xfrm>
                    <a:off x="6968649" y="2679891"/>
                    <a:ext cx="132738" cy="64747"/>
                  </a:xfrm>
                  <a:custGeom>
                    <a:avLst/>
                    <a:gdLst/>
                    <a:ahLst/>
                    <a:cxnLst/>
                    <a:rect l="l" t="t" r="r" b="b"/>
                    <a:pathLst>
                      <a:path w="22498" h="10974" extrusionOk="0">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71"/>
                  <p:cNvSpPr/>
                  <p:nvPr/>
                </p:nvSpPr>
                <p:spPr>
                  <a:xfrm>
                    <a:off x="6969091" y="2693467"/>
                    <a:ext cx="131729" cy="11765"/>
                  </a:xfrm>
                  <a:custGeom>
                    <a:avLst/>
                    <a:gdLst/>
                    <a:ahLst/>
                    <a:cxnLst/>
                    <a:rect l="l" t="t" r="r" b="b"/>
                    <a:pathLst>
                      <a:path w="22327" h="1994" extrusionOk="0">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71"/>
                  <p:cNvSpPr/>
                  <p:nvPr/>
                </p:nvSpPr>
                <p:spPr>
                  <a:xfrm>
                    <a:off x="6821586" y="2078634"/>
                    <a:ext cx="426871" cy="544694"/>
                  </a:xfrm>
                  <a:custGeom>
                    <a:avLst/>
                    <a:gdLst/>
                    <a:ahLst/>
                    <a:cxnLst/>
                    <a:rect l="l" t="t" r="r" b="b"/>
                    <a:pathLst>
                      <a:path w="72351" h="92321" extrusionOk="0">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71"/>
                  <p:cNvSpPr/>
                  <p:nvPr/>
                </p:nvSpPr>
                <p:spPr>
                  <a:xfrm>
                    <a:off x="6984514" y="2448953"/>
                    <a:ext cx="101008" cy="164409"/>
                  </a:xfrm>
                  <a:custGeom>
                    <a:avLst/>
                    <a:gdLst/>
                    <a:ahLst/>
                    <a:cxnLst/>
                    <a:rect l="l" t="t" r="r" b="b"/>
                    <a:pathLst>
                      <a:path w="17120" h="27866" extrusionOk="0">
                        <a:moveTo>
                          <a:pt x="1" y="0"/>
                        </a:moveTo>
                        <a:lnTo>
                          <a:pt x="4920" y="27866"/>
                        </a:lnTo>
                        <a:lnTo>
                          <a:pt x="12200" y="27866"/>
                        </a:lnTo>
                        <a:lnTo>
                          <a:pt x="17120" y="0"/>
                        </a:lnTo>
                        <a:close/>
                      </a:path>
                    </a:pathLst>
                  </a:custGeom>
                  <a:solidFill>
                    <a:srgbClr val="ED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71"/>
                  <p:cNvSpPr/>
                  <p:nvPr/>
                </p:nvSpPr>
                <p:spPr>
                  <a:xfrm>
                    <a:off x="6984514" y="2448953"/>
                    <a:ext cx="101008" cy="140963"/>
                  </a:xfrm>
                  <a:custGeom>
                    <a:avLst/>
                    <a:gdLst/>
                    <a:ahLst/>
                    <a:cxnLst/>
                    <a:rect l="l" t="t" r="r" b="b"/>
                    <a:pathLst>
                      <a:path w="17120" h="23892" extrusionOk="0">
                        <a:moveTo>
                          <a:pt x="1" y="0"/>
                        </a:moveTo>
                        <a:lnTo>
                          <a:pt x="4218" y="23891"/>
                        </a:lnTo>
                        <a:lnTo>
                          <a:pt x="12902" y="23891"/>
                        </a:lnTo>
                        <a:lnTo>
                          <a:pt x="1712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71"/>
                  <p:cNvSpPr/>
                  <p:nvPr/>
                </p:nvSpPr>
                <p:spPr>
                  <a:xfrm>
                    <a:off x="7012451" y="2607162"/>
                    <a:ext cx="45141" cy="6201"/>
                  </a:xfrm>
                  <a:custGeom>
                    <a:avLst/>
                    <a:gdLst/>
                    <a:ahLst/>
                    <a:cxnLst/>
                    <a:rect l="l" t="t" r="r" b="b"/>
                    <a:pathLst>
                      <a:path w="7651" h="1051" extrusionOk="0">
                        <a:moveTo>
                          <a:pt x="0" y="1"/>
                        </a:moveTo>
                        <a:lnTo>
                          <a:pt x="185" y="1051"/>
                        </a:lnTo>
                        <a:lnTo>
                          <a:pt x="7465" y="1051"/>
                        </a:lnTo>
                        <a:lnTo>
                          <a:pt x="765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71"/>
                  <p:cNvSpPr/>
                  <p:nvPr/>
                </p:nvSpPr>
                <p:spPr>
                  <a:xfrm>
                    <a:off x="6968649" y="2664244"/>
                    <a:ext cx="132738" cy="25199"/>
                  </a:xfrm>
                  <a:custGeom>
                    <a:avLst/>
                    <a:gdLst/>
                    <a:ahLst/>
                    <a:cxnLst/>
                    <a:rect l="l" t="t" r="r" b="b"/>
                    <a:pathLst>
                      <a:path w="22498" h="4271" extrusionOk="0">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71"/>
                  <p:cNvSpPr/>
                  <p:nvPr/>
                </p:nvSpPr>
                <p:spPr>
                  <a:xfrm>
                    <a:off x="6968649" y="2667389"/>
                    <a:ext cx="132738" cy="11776"/>
                  </a:xfrm>
                  <a:custGeom>
                    <a:avLst/>
                    <a:gdLst/>
                    <a:ahLst/>
                    <a:cxnLst/>
                    <a:rect l="l" t="t" r="r" b="b"/>
                    <a:pathLst>
                      <a:path w="22498" h="1996" extrusionOk="0">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71"/>
                  <p:cNvSpPr/>
                  <p:nvPr/>
                </p:nvSpPr>
                <p:spPr>
                  <a:xfrm>
                    <a:off x="6963510" y="2683549"/>
                    <a:ext cx="143022" cy="11776"/>
                  </a:xfrm>
                  <a:custGeom>
                    <a:avLst/>
                    <a:gdLst/>
                    <a:ahLst/>
                    <a:cxnLst/>
                    <a:rect l="l" t="t" r="r" b="b"/>
                    <a:pathLst>
                      <a:path w="24241" h="1996" extrusionOk="0">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71"/>
                  <p:cNvSpPr/>
                  <p:nvPr/>
                </p:nvSpPr>
                <p:spPr>
                  <a:xfrm>
                    <a:off x="6968649" y="2642639"/>
                    <a:ext cx="132738" cy="25199"/>
                  </a:xfrm>
                  <a:custGeom>
                    <a:avLst/>
                    <a:gdLst/>
                    <a:ahLst/>
                    <a:cxnLst/>
                    <a:rect l="l" t="t" r="r" b="b"/>
                    <a:pathLst>
                      <a:path w="22498" h="4271" extrusionOk="0">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71"/>
                  <p:cNvSpPr/>
                  <p:nvPr/>
                </p:nvSpPr>
                <p:spPr>
                  <a:xfrm>
                    <a:off x="6968649" y="2643990"/>
                    <a:ext cx="132738" cy="11776"/>
                  </a:xfrm>
                  <a:custGeom>
                    <a:avLst/>
                    <a:gdLst/>
                    <a:ahLst/>
                    <a:cxnLst/>
                    <a:rect l="l" t="t" r="r" b="b"/>
                    <a:pathLst>
                      <a:path w="22498" h="1996" extrusionOk="0">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71"/>
                  <p:cNvSpPr/>
                  <p:nvPr/>
                </p:nvSpPr>
                <p:spPr>
                  <a:xfrm>
                    <a:off x="6963510" y="2660156"/>
                    <a:ext cx="143022" cy="11776"/>
                  </a:xfrm>
                  <a:custGeom>
                    <a:avLst/>
                    <a:gdLst/>
                    <a:ahLst/>
                    <a:cxnLst/>
                    <a:rect l="l" t="t" r="r" b="b"/>
                    <a:pathLst>
                      <a:path w="24241" h="1996" extrusionOk="0">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71"/>
                  <p:cNvSpPr/>
                  <p:nvPr/>
                </p:nvSpPr>
                <p:spPr>
                  <a:xfrm>
                    <a:off x="6968649" y="2617451"/>
                    <a:ext cx="132738" cy="25193"/>
                  </a:xfrm>
                  <a:custGeom>
                    <a:avLst/>
                    <a:gdLst/>
                    <a:ahLst/>
                    <a:cxnLst/>
                    <a:rect l="l" t="t" r="r" b="b"/>
                    <a:pathLst>
                      <a:path w="22498" h="4270" extrusionOk="0">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71"/>
                  <p:cNvSpPr/>
                  <p:nvPr/>
                </p:nvSpPr>
                <p:spPr>
                  <a:xfrm>
                    <a:off x="6968649" y="2620590"/>
                    <a:ext cx="132738" cy="11782"/>
                  </a:xfrm>
                  <a:custGeom>
                    <a:avLst/>
                    <a:gdLst/>
                    <a:ahLst/>
                    <a:cxnLst/>
                    <a:rect l="l" t="t" r="r" b="b"/>
                    <a:pathLst>
                      <a:path w="22498" h="1997" extrusionOk="0">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71"/>
                  <p:cNvSpPr/>
                  <p:nvPr/>
                </p:nvSpPr>
                <p:spPr>
                  <a:xfrm>
                    <a:off x="6963510" y="2613357"/>
                    <a:ext cx="143022" cy="11765"/>
                  </a:xfrm>
                  <a:custGeom>
                    <a:avLst/>
                    <a:gdLst/>
                    <a:ahLst/>
                    <a:cxnLst/>
                    <a:rect l="l" t="t" r="r" b="b"/>
                    <a:pathLst>
                      <a:path w="24241" h="1994" extrusionOk="0">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71"/>
                  <p:cNvSpPr/>
                  <p:nvPr/>
                </p:nvSpPr>
                <p:spPr>
                  <a:xfrm>
                    <a:off x="6850372" y="2107302"/>
                    <a:ext cx="369293" cy="477399"/>
                  </a:xfrm>
                  <a:custGeom>
                    <a:avLst/>
                    <a:gdLst/>
                    <a:ahLst/>
                    <a:cxnLst/>
                    <a:rect l="l" t="t" r="r" b="b"/>
                    <a:pathLst>
                      <a:path w="62592" h="80915" extrusionOk="0">
                        <a:moveTo>
                          <a:pt x="31297" y="0"/>
                        </a:moveTo>
                        <a:cubicBezTo>
                          <a:pt x="14049" y="0"/>
                          <a:pt x="16" y="14032"/>
                          <a:pt x="16" y="31281"/>
                        </a:cubicBezTo>
                        <a:lnTo>
                          <a:pt x="16" y="31387"/>
                        </a:lnTo>
                        <a:lnTo>
                          <a:pt x="13" y="31445"/>
                        </a:lnTo>
                        <a:cubicBezTo>
                          <a:pt x="11" y="31548"/>
                          <a:pt x="1" y="32341"/>
                          <a:pt x="104" y="33646"/>
                        </a:cubicBezTo>
                        <a:lnTo>
                          <a:pt x="104" y="33657"/>
                        </a:lnTo>
                        <a:lnTo>
                          <a:pt x="104" y="33667"/>
                        </a:lnTo>
                        <a:lnTo>
                          <a:pt x="105" y="33683"/>
                        </a:lnTo>
                        <a:lnTo>
                          <a:pt x="111" y="33746"/>
                        </a:lnTo>
                        <a:cubicBezTo>
                          <a:pt x="125" y="33912"/>
                          <a:pt x="139" y="34083"/>
                          <a:pt x="156" y="34265"/>
                        </a:cubicBezTo>
                        <a:cubicBezTo>
                          <a:pt x="175" y="34469"/>
                          <a:pt x="198" y="34667"/>
                          <a:pt x="219" y="34862"/>
                        </a:cubicBezTo>
                        <a:lnTo>
                          <a:pt x="245" y="35093"/>
                        </a:lnTo>
                        <a:lnTo>
                          <a:pt x="257" y="35191"/>
                        </a:lnTo>
                        <a:cubicBezTo>
                          <a:pt x="264" y="35241"/>
                          <a:pt x="270" y="35290"/>
                          <a:pt x="277" y="35341"/>
                        </a:cubicBezTo>
                        <a:lnTo>
                          <a:pt x="278" y="35353"/>
                        </a:lnTo>
                        <a:lnTo>
                          <a:pt x="278" y="35364"/>
                        </a:lnTo>
                        <a:cubicBezTo>
                          <a:pt x="1082" y="41822"/>
                          <a:pt x="4150" y="54364"/>
                          <a:pt x="15656" y="65807"/>
                        </a:cubicBezTo>
                        <a:cubicBezTo>
                          <a:pt x="18711" y="68844"/>
                          <a:pt x="20993" y="72340"/>
                          <a:pt x="22440" y="76197"/>
                        </a:cubicBezTo>
                        <a:cubicBezTo>
                          <a:pt x="22707" y="76910"/>
                          <a:pt x="22927" y="77638"/>
                          <a:pt x="23098" y="78379"/>
                        </a:cubicBezTo>
                        <a:cubicBezTo>
                          <a:pt x="23441" y="79855"/>
                          <a:pt x="24733" y="80914"/>
                          <a:pt x="26250" y="80914"/>
                        </a:cubicBezTo>
                        <a:lnTo>
                          <a:pt x="36339" y="80914"/>
                        </a:lnTo>
                        <a:cubicBezTo>
                          <a:pt x="37855" y="80914"/>
                          <a:pt x="39148" y="79855"/>
                          <a:pt x="39491" y="78379"/>
                        </a:cubicBezTo>
                        <a:cubicBezTo>
                          <a:pt x="39662" y="77638"/>
                          <a:pt x="39882" y="76910"/>
                          <a:pt x="40149" y="76197"/>
                        </a:cubicBezTo>
                        <a:cubicBezTo>
                          <a:pt x="41596" y="72340"/>
                          <a:pt x="43879" y="68844"/>
                          <a:pt x="46933" y="65807"/>
                        </a:cubicBezTo>
                        <a:cubicBezTo>
                          <a:pt x="58441" y="54364"/>
                          <a:pt x="61509" y="41822"/>
                          <a:pt x="62312" y="35364"/>
                        </a:cubicBezTo>
                        <a:lnTo>
                          <a:pt x="62314" y="35351"/>
                        </a:lnTo>
                        <a:lnTo>
                          <a:pt x="62314" y="35341"/>
                        </a:lnTo>
                        <a:cubicBezTo>
                          <a:pt x="62321" y="35290"/>
                          <a:pt x="62326" y="35240"/>
                          <a:pt x="62333" y="35191"/>
                        </a:cubicBezTo>
                        <a:lnTo>
                          <a:pt x="62346" y="35091"/>
                        </a:lnTo>
                        <a:lnTo>
                          <a:pt x="62370" y="34871"/>
                        </a:lnTo>
                        <a:cubicBezTo>
                          <a:pt x="62393" y="34667"/>
                          <a:pt x="62414" y="34469"/>
                          <a:pt x="62433" y="34272"/>
                        </a:cubicBezTo>
                        <a:cubicBezTo>
                          <a:pt x="62452" y="34083"/>
                          <a:pt x="62466" y="33912"/>
                          <a:pt x="62480" y="33746"/>
                        </a:cubicBezTo>
                        <a:lnTo>
                          <a:pt x="62485" y="33681"/>
                        </a:lnTo>
                        <a:lnTo>
                          <a:pt x="62487" y="33662"/>
                        </a:lnTo>
                        <a:cubicBezTo>
                          <a:pt x="62592" y="32338"/>
                          <a:pt x="62581" y="31543"/>
                          <a:pt x="62580" y="31443"/>
                        </a:cubicBezTo>
                        <a:lnTo>
                          <a:pt x="62574" y="31345"/>
                        </a:lnTo>
                        <a:lnTo>
                          <a:pt x="62576" y="31281"/>
                        </a:lnTo>
                        <a:cubicBezTo>
                          <a:pt x="62576" y="14032"/>
                          <a:pt x="48544" y="0"/>
                          <a:pt x="31297" y="0"/>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71"/>
                  <p:cNvSpPr/>
                  <p:nvPr/>
                </p:nvSpPr>
                <p:spPr>
                  <a:xfrm>
                    <a:off x="6963510" y="2636756"/>
                    <a:ext cx="143022" cy="11776"/>
                  </a:xfrm>
                  <a:custGeom>
                    <a:avLst/>
                    <a:gdLst/>
                    <a:ahLst/>
                    <a:cxnLst/>
                    <a:rect l="l" t="t" r="r" b="b"/>
                    <a:pathLst>
                      <a:path w="24241" h="1996" extrusionOk="0">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9" name="Google Shape;5649;p71"/>
                <p:cNvSpPr/>
                <p:nvPr/>
              </p:nvSpPr>
              <p:spPr>
                <a:xfrm>
                  <a:off x="7046588" y="2275942"/>
                  <a:ext cx="173076" cy="113894"/>
                </a:xfrm>
                <a:custGeom>
                  <a:avLst/>
                  <a:gdLst/>
                  <a:ahLst/>
                  <a:cxnLst/>
                  <a:rect l="l" t="t" r="r" b="b"/>
                  <a:pathLst>
                    <a:path w="29335" h="19304" extrusionOk="0">
                      <a:moveTo>
                        <a:pt x="0" y="0"/>
                      </a:moveTo>
                      <a:lnTo>
                        <a:pt x="0" y="19303"/>
                      </a:lnTo>
                      <a:lnTo>
                        <a:pt x="25725" y="19303"/>
                      </a:lnTo>
                      <a:cubicBezTo>
                        <a:pt x="27782" y="14272"/>
                        <a:pt x="28673" y="9841"/>
                        <a:pt x="29054" y="6781"/>
                      </a:cubicBezTo>
                      <a:lnTo>
                        <a:pt x="29055" y="6770"/>
                      </a:lnTo>
                      <a:lnTo>
                        <a:pt x="29057" y="6758"/>
                      </a:lnTo>
                      <a:cubicBezTo>
                        <a:pt x="29064" y="6707"/>
                        <a:pt x="29069" y="6657"/>
                        <a:pt x="29075" y="6608"/>
                      </a:cubicBezTo>
                      <a:lnTo>
                        <a:pt x="29087" y="6508"/>
                      </a:lnTo>
                      <a:lnTo>
                        <a:pt x="29113" y="6288"/>
                      </a:lnTo>
                      <a:cubicBezTo>
                        <a:pt x="29136" y="6084"/>
                        <a:pt x="29157" y="5886"/>
                        <a:pt x="29176" y="5689"/>
                      </a:cubicBezTo>
                      <a:cubicBezTo>
                        <a:pt x="29193" y="5500"/>
                        <a:pt x="29209" y="5329"/>
                        <a:pt x="29221" y="5163"/>
                      </a:cubicBezTo>
                      <a:lnTo>
                        <a:pt x="29227" y="5098"/>
                      </a:lnTo>
                      <a:lnTo>
                        <a:pt x="29228" y="5079"/>
                      </a:lnTo>
                      <a:cubicBezTo>
                        <a:pt x="29335" y="3755"/>
                        <a:pt x="29323" y="2960"/>
                        <a:pt x="29321" y="2860"/>
                      </a:cubicBezTo>
                      <a:lnTo>
                        <a:pt x="29316" y="2762"/>
                      </a:lnTo>
                      <a:lnTo>
                        <a:pt x="29317" y="2698"/>
                      </a:lnTo>
                      <a:cubicBezTo>
                        <a:pt x="29317" y="1789"/>
                        <a:pt x="29277" y="890"/>
                        <a:pt x="29200" y="0"/>
                      </a:cubicBez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71"/>
                <p:cNvSpPr/>
                <p:nvPr/>
              </p:nvSpPr>
              <p:spPr>
                <a:xfrm>
                  <a:off x="7046588" y="2107680"/>
                  <a:ext cx="168811" cy="145128"/>
                </a:xfrm>
                <a:custGeom>
                  <a:avLst/>
                  <a:gdLst/>
                  <a:ahLst/>
                  <a:cxnLst/>
                  <a:rect l="l" t="t" r="r" b="b"/>
                  <a:pathLst>
                    <a:path w="28612" h="24598" extrusionOk="0">
                      <a:moveTo>
                        <a:pt x="0" y="1"/>
                      </a:moveTo>
                      <a:lnTo>
                        <a:pt x="0" y="24597"/>
                      </a:lnTo>
                      <a:lnTo>
                        <a:pt x="28612" y="24597"/>
                      </a:lnTo>
                      <a:cubicBezTo>
                        <a:pt x="25701" y="11138"/>
                        <a:pt x="14102" y="876"/>
                        <a:pt x="0" y="1"/>
                      </a:cubicBez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71"/>
                <p:cNvSpPr/>
                <p:nvPr/>
              </p:nvSpPr>
              <p:spPr>
                <a:xfrm>
                  <a:off x="6850372" y="2275942"/>
                  <a:ext cx="173082" cy="113894"/>
                </a:xfrm>
                <a:custGeom>
                  <a:avLst/>
                  <a:gdLst/>
                  <a:ahLst/>
                  <a:cxnLst/>
                  <a:rect l="l" t="t" r="r" b="b"/>
                  <a:pathLst>
                    <a:path w="29336" h="19304" extrusionOk="0">
                      <a:moveTo>
                        <a:pt x="133" y="0"/>
                      </a:moveTo>
                      <a:cubicBezTo>
                        <a:pt x="58" y="890"/>
                        <a:pt x="16" y="1789"/>
                        <a:pt x="16" y="2698"/>
                      </a:cubicBezTo>
                      <a:lnTo>
                        <a:pt x="16" y="2804"/>
                      </a:lnTo>
                      <a:lnTo>
                        <a:pt x="13" y="2862"/>
                      </a:lnTo>
                      <a:cubicBezTo>
                        <a:pt x="11" y="2965"/>
                        <a:pt x="1" y="3758"/>
                        <a:pt x="104" y="5065"/>
                      </a:cubicBezTo>
                      <a:lnTo>
                        <a:pt x="104" y="5075"/>
                      </a:lnTo>
                      <a:lnTo>
                        <a:pt x="104" y="5086"/>
                      </a:lnTo>
                      <a:lnTo>
                        <a:pt x="105" y="5100"/>
                      </a:lnTo>
                      <a:lnTo>
                        <a:pt x="111" y="5163"/>
                      </a:lnTo>
                      <a:cubicBezTo>
                        <a:pt x="125" y="5329"/>
                        <a:pt x="139" y="5500"/>
                        <a:pt x="156" y="5682"/>
                      </a:cubicBezTo>
                      <a:cubicBezTo>
                        <a:pt x="175" y="5886"/>
                        <a:pt x="198" y="6084"/>
                        <a:pt x="219" y="6279"/>
                      </a:cubicBezTo>
                      <a:lnTo>
                        <a:pt x="245" y="6510"/>
                      </a:lnTo>
                      <a:lnTo>
                        <a:pt x="257" y="6608"/>
                      </a:lnTo>
                      <a:cubicBezTo>
                        <a:pt x="264" y="6658"/>
                        <a:pt x="270" y="6709"/>
                        <a:pt x="277" y="6758"/>
                      </a:cubicBezTo>
                      <a:lnTo>
                        <a:pt x="278" y="6770"/>
                      </a:lnTo>
                      <a:lnTo>
                        <a:pt x="278" y="6781"/>
                      </a:lnTo>
                      <a:cubicBezTo>
                        <a:pt x="661" y="9843"/>
                        <a:pt x="1552" y="14272"/>
                        <a:pt x="3608" y="19303"/>
                      </a:cubicBezTo>
                      <a:lnTo>
                        <a:pt x="29333" y="19303"/>
                      </a:lnTo>
                      <a:lnTo>
                        <a:pt x="29335" y="0"/>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71"/>
                <p:cNvSpPr/>
                <p:nvPr/>
              </p:nvSpPr>
              <p:spPr>
                <a:xfrm>
                  <a:off x="6882243" y="2412957"/>
                  <a:ext cx="141211" cy="171743"/>
                </a:xfrm>
                <a:custGeom>
                  <a:avLst/>
                  <a:gdLst/>
                  <a:ahLst/>
                  <a:cxnLst/>
                  <a:rect l="l" t="t" r="r" b="b"/>
                  <a:pathLst>
                    <a:path w="23934" h="29109" extrusionOk="0">
                      <a:moveTo>
                        <a:pt x="0" y="1"/>
                      </a:moveTo>
                      <a:cubicBezTo>
                        <a:pt x="2303" y="4529"/>
                        <a:pt x="5584" y="9356"/>
                        <a:pt x="10256" y="14001"/>
                      </a:cubicBezTo>
                      <a:cubicBezTo>
                        <a:pt x="13309" y="17038"/>
                        <a:pt x="15593" y="20534"/>
                        <a:pt x="17039" y="24391"/>
                      </a:cubicBezTo>
                      <a:cubicBezTo>
                        <a:pt x="17307" y="25104"/>
                        <a:pt x="17527" y="25832"/>
                        <a:pt x="17698" y="26573"/>
                      </a:cubicBezTo>
                      <a:cubicBezTo>
                        <a:pt x="18040" y="28049"/>
                        <a:pt x="19333" y="29108"/>
                        <a:pt x="20850" y="29108"/>
                      </a:cubicBezTo>
                      <a:lnTo>
                        <a:pt x="23933" y="29108"/>
                      </a:lnTo>
                      <a:lnTo>
                        <a:pt x="23933" y="1"/>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71"/>
                <p:cNvSpPr/>
                <p:nvPr/>
              </p:nvSpPr>
              <p:spPr>
                <a:xfrm>
                  <a:off x="6854637" y="2107680"/>
                  <a:ext cx="168817" cy="145128"/>
                </a:xfrm>
                <a:custGeom>
                  <a:avLst/>
                  <a:gdLst/>
                  <a:ahLst/>
                  <a:cxnLst/>
                  <a:rect l="l" t="t" r="r" b="b"/>
                  <a:pathLst>
                    <a:path w="28613" h="24598" extrusionOk="0">
                      <a:moveTo>
                        <a:pt x="28612" y="1"/>
                      </a:moveTo>
                      <a:cubicBezTo>
                        <a:pt x="14512" y="876"/>
                        <a:pt x="2911" y="11138"/>
                        <a:pt x="1" y="24597"/>
                      </a:cubicBezTo>
                      <a:lnTo>
                        <a:pt x="28612" y="24597"/>
                      </a:lnTo>
                      <a:lnTo>
                        <a:pt x="28612" y="1"/>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71"/>
                <p:cNvSpPr/>
                <p:nvPr/>
              </p:nvSpPr>
              <p:spPr>
                <a:xfrm>
                  <a:off x="7046588" y="2412957"/>
                  <a:ext cx="141205" cy="171743"/>
                </a:xfrm>
                <a:custGeom>
                  <a:avLst/>
                  <a:gdLst/>
                  <a:ahLst/>
                  <a:cxnLst/>
                  <a:rect l="l" t="t" r="r" b="b"/>
                  <a:pathLst>
                    <a:path w="23933" h="29109" extrusionOk="0">
                      <a:moveTo>
                        <a:pt x="0" y="1"/>
                      </a:moveTo>
                      <a:lnTo>
                        <a:pt x="0" y="29108"/>
                      </a:lnTo>
                      <a:lnTo>
                        <a:pt x="3084" y="29108"/>
                      </a:lnTo>
                      <a:cubicBezTo>
                        <a:pt x="4600" y="29108"/>
                        <a:pt x="5893" y="28049"/>
                        <a:pt x="6235" y="26573"/>
                      </a:cubicBezTo>
                      <a:cubicBezTo>
                        <a:pt x="6407" y="25832"/>
                        <a:pt x="6627" y="25104"/>
                        <a:pt x="6894" y="24391"/>
                      </a:cubicBezTo>
                      <a:cubicBezTo>
                        <a:pt x="8341" y="20534"/>
                        <a:pt x="10622" y="17038"/>
                        <a:pt x="13678" y="14001"/>
                      </a:cubicBezTo>
                      <a:cubicBezTo>
                        <a:pt x="18349" y="9356"/>
                        <a:pt x="21630" y="4529"/>
                        <a:pt x="23933" y="1"/>
                      </a:cubicBez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655" name="Google Shape;5655;p71"/>
          <p:cNvGrpSpPr/>
          <p:nvPr/>
        </p:nvGrpSpPr>
        <p:grpSpPr>
          <a:xfrm>
            <a:off x="5795610" y="2063018"/>
            <a:ext cx="671358" cy="671358"/>
            <a:chOff x="6535625" y="760425"/>
            <a:chExt cx="1665900" cy="1665900"/>
          </a:xfrm>
        </p:grpSpPr>
        <p:sp>
          <p:nvSpPr>
            <p:cNvPr id="5656" name="Google Shape;5656;p71"/>
            <p:cNvSpPr/>
            <p:nvPr/>
          </p:nvSpPr>
          <p:spPr>
            <a:xfrm>
              <a:off x="6535625" y="760425"/>
              <a:ext cx="1665900" cy="16659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71"/>
            <p:cNvSpPr/>
            <p:nvPr/>
          </p:nvSpPr>
          <p:spPr>
            <a:xfrm>
              <a:off x="6713675" y="1116525"/>
              <a:ext cx="1309800" cy="13098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71"/>
            <p:cNvSpPr/>
            <p:nvPr/>
          </p:nvSpPr>
          <p:spPr>
            <a:xfrm>
              <a:off x="6831275" y="1351725"/>
              <a:ext cx="1074600" cy="1074600"/>
            </a:xfrm>
            <a:prstGeom prst="ellipse">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71"/>
            <p:cNvSpPr/>
            <p:nvPr/>
          </p:nvSpPr>
          <p:spPr>
            <a:xfrm>
              <a:off x="6942425" y="1574025"/>
              <a:ext cx="852300" cy="852300"/>
            </a:xfrm>
            <a:prstGeom prst="ellipse">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0" name="Google Shape;5660;p71"/>
          <p:cNvGrpSpPr/>
          <p:nvPr/>
        </p:nvGrpSpPr>
        <p:grpSpPr>
          <a:xfrm>
            <a:off x="732427" y="3731418"/>
            <a:ext cx="1340789" cy="640830"/>
            <a:chOff x="238125" y="1151100"/>
            <a:chExt cx="7139450" cy="3412300"/>
          </a:xfrm>
        </p:grpSpPr>
        <p:sp>
          <p:nvSpPr>
            <p:cNvPr id="5661" name="Google Shape;5661;p71"/>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71"/>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71"/>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71"/>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71"/>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71"/>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71"/>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71"/>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71"/>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71"/>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71"/>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71"/>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3" name="Google Shape;5673;p71"/>
          <p:cNvGrpSpPr/>
          <p:nvPr/>
        </p:nvGrpSpPr>
        <p:grpSpPr>
          <a:xfrm>
            <a:off x="5599650" y="2934699"/>
            <a:ext cx="985357" cy="585764"/>
            <a:chOff x="5145061" y="2881789"/>
            <a:chExt cx="1107641" cy="658458"/>
          </a:xfrm>
        </p:grpSpPr>
        <p:grpSp>
          <p:nvGrpSpPr>
            <p:cNvPr id="5674" name="Google Shape;5674;p71"/>
            <p:cNvGrpSpPr/>
            <p:nvPr/>
          </p:nvGrpSpPr>
          <p:grpSpPr>
            <a:xfrm>
              <a:off x="5722989" y="3244587"/>
              <a:ext cx="529713" cy="295659"/>
              <a:chOff x="5722989" y="3244587"/>
              <a:chExt cx="529713" cy="295659"/>
            </a:xfrm>
          </p:grpSpPr>
          <p:sp>
            <p:nvSpPr>
              <p:cNvPr id="5675" name="Google Shape;5675;p71"/>
              <p:cNvSpPr/>
              <p:nvPr/>
            </p:nvSpPr>
            <p:spPr>
              <a:xfrm>
                <a:off x="5722989" y="3244587"/>
                <a:ext cx="341346" cy="295659"/>
              </a:xfrm>
              <a:custGeom>
                <a:avLst/>
                <a:gdLst/>
                <a:ahLst/>
                <a:cxnLst/>
                <a:rect l="l" t="t" r="r" b="b"/>
                <a:pathLst>
                  <a:path w="2576195" h="2231390" extrusionOk="0">
                    <a:moveTo>
                      <a:pt x="1288021" y="0"/>
                    </a:moveTo>
                    <a:lnTo>
                      <a:pt x="0" y="2230932"/>
                    </a:lnTo>
                    <a:lnTo>
                      <a:pt x="2576042" y="2230932"/>
                    </a:lnTo>
                    <a:lnTo>
                      <a:pt x="1288021" y="0"/>
                    </a:lnTo>
                    <a:close/>
                  </a:path>
                </a:pathLst>
              </a:custGeom>
              <a:solidFill>
                <a:srgbClr val="869FB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676" name="Google Shape;5676;p71"/>
              <p:cNvSpPr/>
              <p:nvPr/>
            </p:nvSpPr>
            <p:spPr>
              <a:xfrm>
                <a:off x="6035543" y="3298113"/>
                <a:ext cx="217159" cy="22492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869FB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5677" name="Google Shape;5677;p71"/>
            <p:cNvGrpSpPr/>
            <p:nvPr/>
          </p:nvGrpSpPr>
          <p:grpSpPr>
            <a:xfrm>
              <a:off x="5145061" y="3244587"/>
              <a:ext cx="536807" cy="295659"/>
              <a:chOff x="5145061" y="3244587"/>
              <a:chExt cx="536807" cy="295659"/>
            </a:xfrm>
          </p:grpSpPr>
          <p:sp>
            <p:nvSpPr>
              <p:cNvPr id="5678" name="Google Shape;5678;p71"/>
              <p:cNvSpPr/>
              <p:nvPr/>
            </p:nvSpPr>
            <p:spPr>
              <a:xfrm>
                <a:off x="5340522" y="3244587"/>
                <a:ext cx="341346" cy="295659"/>
              </a:xfrm>
              <a:custGeom>
                <a:avLst/>
                <a:gdLst/>
                <a:ahLst/>
                <a:cxnLst/>
                <a:rect l="l" t="t" r="r" b="b"/>
                <a:pathLst>
                  <a:path w="2576195" h="2231390" extrusionOk="0">
                    <a:moveTo>
                      <a:pt x="1288034" y="0"/>
                    </a:moveTo>
                    <a:lnTo>
                      <a:pt x="0" y="2230920"/>
                    </a:lnTo>
                    <a:lnTo>
                      <a:pt x="2576055" y="2230920"/>
                    </a:lnTo>
                    <a:lnTo>
                      <a:pt x="1288034" y="0"/>
                    </a:lnTo>
                    <a:close/>
                  </a:path>
                </a:pathLst>
              </a:custGeom>
              <a:solidFill>
                <a:srgbClr val="5F7D9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679" name="Google Shape;5679;p71"/>
              <p:cNvSpPr/>
              <p:nvPr/>
            </p:nvSpPr>
            <p:spPr>
              <a:xfrm flipH="1">
                <a:off x="5145061" y="3298599"/>
                <a:ext cx="217159" cy="22492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5F7D9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5680" name="Google Shape;5680;p71"/>
            <p:cNvGrpSpPr/>
            <p:nvPr/>
          </p:nvGrpSpPr>
          <p:grpSpPr>
            <a:xfrm>
              <a:off x="5341327" y="2898245"/>
              <a:ext cx="532309" cy="614891"/>
              <a:chOff x="5341327" y="2898245"/>
              <a:chExt cx="532309" cy="614891"/>
            </a:xfrm>
          </p:grpSpPr>
          <p:sp>
            <p:nvSpPr>
              <p:cNvPr id="5681" name="Google Shape;5681;p71"/>
              <p:cNvSpPr/>
              <p:nvPr/>
            </p:nvSpPr>
            <p:spPr>
              <a:xfrm>
                <a:off x="5532290" y="3217476"/>
                <a:ext cx="341346" cy="295659"/>
              </a:xfrm>
              <a:custGeom>
                <a:avLst/>
                <a:gdLst/>
                <a:ahLst/>
                <a:cxnLst/>
                <a:rect l="l" t="t" r="r" b="b"/>
                <a:pathLst>
                  <a:path w="2576195" h="2231390" extrusionOk="0">
                    <a:moveTo>
                      <a:pt x="2576042" y="0"/>
                    </a:moveTo>
                    <a:lnTo>
                      <a:pt x="0" y="0"/>
                    </a:lnTo>
                    <a:lnTo>
                      <a:pt x="1288021" y="2230920"/>
                    </a:lnTo>
                    <a:lnTo>
                      <a:pt x="2576042" y="0"/>
                    </a:lnTo>
                    <a:close/>
                  </a:path>
                </a:pathLst>
              </a:custGeom>
              <a:solidFill>
                <a:srgbClr val="E3E9E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682" name="Google Shape;5682;p71"/>
              <p:cNvSpPr/>
              <p:nvPr/>
            </p:nvSpPr>
            <p:spPr>
              <a:xfrm flipH="1">
                <a:off x="5341327" y="2898245"/>
                <a:ext cx="217159" cy="33450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E3E9E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5683" name="Google Shape;5683;p71"/>
            <p:cNvGrpSpPr/>
            <p:nvPr/>
          </p:nvGrpSpPr>
          <p:grpSpPr>
            <a:xfrm>
              <a:off x="5532290" y="2881789"/>
              <a:ext cx="620516" cy="305456"/>
              <a:chOff x="5532290" y="2881789"/>
              <a:chExt cx="620516" cy="305456"/>
            </a:xfrm>
          </p:grpSpPr>
          <p:sp>
            <p:nvSpPr>
              <p:cNvPr id="5684" name="Google Shape;5684;p71"/>
              <p:cNvSpPr/>
              <p:nvPr/>
            </p:nvSpPr>
            <p:spPr>
              <a:xfrm>
                <a:off x="5532290" y="2891586"/>
                <a:ext cx="341346" cy="295659"/>
              </a:xfrm>
              <a:custGeom>
                <a:avLst/>
                <a:gdLst/>
                <a:ahLst/>
                <a:cxnLst/>
                <a:rect l="l" t="t" r="r" b="b"/>
                <a:pathLst>
                  <a:path w="2576195" h="2231390" extrusionOk="0">
                    <a:moveTo>
                      <a:pt x="1288021" y="0"/>
                    </a:moveTo>
                    <a:lnTo>
                      <a:pt x="0" y="2230920"/>
                    </a:lnTo>
                    <a:lnTo>
                      <a:pt x="2576042" y="2230920"/>
                    </a:lnTo>
                    <a:lnTo>
                      <a:pt x="1288021" y="0"/>
                    </a:lnTo>
                    <a:close/>
                  </a:path>
                </a:pathLst>
              </a:custGeom>
              <a:solidFill>
                <a:srgbClr val="435D7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685" name="Google Shape;5685;p71"/>
              <p:cNvSpPr/>
              <p:nvPr/>
            </p:nvSpPr>
            <p:spPr>
              <a:xfrm>
                <a:off x="5837311" y="2881789"/>
                <a:ext cx="315495" cy="288369"/>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435D7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grpSp>
        <p:nvGrpSpPr>
          <p:cNvPr id="5686" name="Google Shape;5686;p71"/>
          <p:cNvGrpSpPr/>
          <p:nvPr/>
        </p:nvGrpSpPr>
        <p:grpSpPr>
          <a:xfrm>
            <a:off x="8178573" y="3726757"/>
            <a:ext cx="269068" cy="645491"/>
            <a:chOff x="7026852" y="3311869"/>
            <a:chExt cx="434331" cy="1041954"/>
          </a:xfrm>
        </p:grpSpPr>
        <p:sp>
          <p:nvSpPr>
            <p:cNvPr id="5687" name="Google Shape;5687;p71"/>
            <p:cNvSpPr/>
            <p:nvPr/>
          </p:nvSpPr>
          <p:spPr>
            <a:xfrm>
              <a:off x="7026852" y="3311869"/>
              <a:ext cx="434331" cy="847405"/>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71"/>
            <p:cNvSpPr/>
            <p:nvPr/>
          </p:nvSpPr>
          <p:spPr>
            <a:xfrm>
              <a:off x="7082395" y="3359392"/>
              <a:ext cx="323321" cy="32332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71"/>
            <p:cNvSpPr/>
            <p:nvPr/>
          </p:nvSpPr>
          <p:spPr>
            <a:xfrm>
              <a:off x="7026852" y="4159239"/>
              <a:ext cx="434331" cy="194585"/>
            </a:xfrm>
            <a:custGeom>
              <a:avLst/>
              <a:gdLst/>
              <a:ahLst/>
              <a:cxnLst/>
              <a:rect l="l" t="t" r="r" b="b"/>
              <a:pathLst>
                <a:path w="16734" h="7497" extrusionOk="0">
                  <a:moveTo>
                    <a:pt x="1" y="1"/>
                  </a:moveTo>
                  <a:lnTo>
                    <a:pt x="8369" y="7496"/>
                  </a:lnTo>
                  <a:lnTo>
                    <a:pt x="1673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0" name="Google Shape;5690;p71"/>
          <p:cNvGrpSpPr/>
          <p:nvPr/>
        </p:nvGrpSpPr>
        <p:grpSpPr>
          <a:xfrm>
            <a:off x="6195154" y="3765995"/>
            <a:ext cx="293882" cy="293836"/>
            <a:chOff x="4873519" y="3311869"/>
            <a:chExt cx="499374" cy="499296"/>
          </a:xfrm>
        </p:grpSpPr>
        <p:sp>
          <p:nvSpPr>
            <p:cNvPr id="5691" name="Google Shape;5691;p71"/>
            <p:cNvSpPr/>
            <p:nvPr/>
          </p:nvSpPr>
          <p:spPr>
            <a:xfrm>
              <a:off x="4873519" y="3311869"/>
              <a:ext cx="499374" cy="499296"/>
            </a:xfrm>
            <a:custGeom>
              <a:avLst/>
              <a:gdLst/>
              <a:ahLst/>
              <a:cxnLst/>
              <a:rect l="l" t="t" r="r" b="b"/>
              <a:pathLst>
                <a:path w="19240" h="19237" extrusionOk="0">
                  <a:moveTo>
                    <a:pt x="1" y="0"/>
                  </a:moveTo>
                  <a:lnTo>
                    <a:pt x="1" y="9618"/>
                  </a:lnTo>
                  <a:cubicBezTo>
                    <a:pt x="1" y="14929"/>
                    <a:pt x="4308" y="19236"/>
                    <a:pt x="9619" y="19236"/>
                  </a:cubicBezTo>
                  <a:cubicBezTo>
                    <a:pt x="14933" y="19236"/>
                    <a:pt x="19240" y="14929"/>
                    <a:pt x="19240" y="9618"/>
                  </a:cubicBezTo>
                  <a:cubicBezTo>
                    <a:pt x="19240" y="4307"/>
                    <a:pt x="14933" y="0"/>
                    <a:pt x="961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71"/>
            <p:cNvSpPr/>
            <p:nvPr/>
          </p:nvSpPr>
          <p:spPr>
            <a:xfrm>
              <a:off x="4894620" y="3329830"/>
              <a:ext cx="202112" cy="182386"/>
            </a:xfrm>
            <a:custGeom>
              <a:avLst/>
              <a:gdLst/>
              <a:ahLst/>
              <a:cxnLst/>
              <a:rect l="l" t="t" r="r" b="b"/>
              <a:pathLst>
                <a:path w="7787" h="7027" extrusionOk="0">
                  <a:moveTo>
                    <a:pt x="0" y="1"/>
                  </a:moveTo>
                  <a:lnTo>
                    <a:pt x="0" y="7026"/>
                  </a:lnTo>
                  <a:lnTo>
                    <a:pt x="7787" y="1"/>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3" name="Google Shape;5693;p71"/>
          <p:cNvGrpSpPr/>
          <p:nvPr/>
        </p:nvGrpSpPr>
        <p:grpSpPr>
          <a:xfrm>
            <a:off x="6195154" y="4078366"/>
            <a:ext cx="293882" cy="293882"/>
            <a:chOff x="4873519" y="3875839"/>
            <a:chExt cx="499374" cy="499374"/>
          </a:xfrm>
        </p:grpSpPr>
        <p:sp>
          <p:nvSpPr>
            <p:cNvPr id="5694" name="Google Shape;5694;p71"/>
            <p:cNvSpPr/>
            <p:nvPr/>
          </p:nvSpPr>
          <p:spPr>
            <a:xfrm>
              <a:off x="4873519" y="3875839"/>
              <a:ext cx="499374" cy="499374"/>
            </a:xfrm>
            <a:custGeom>
              <a:avLst/>
              <a:gdLst/>
              <a:ahLst/>
              <a:cxnLst/>
              <a:rect l="l" t="t" r="r" b="b"/>
              <a:pathLst>
                <a:path w="19240" h="19240" extrusionOk="0">
                  <a:moveTo>
                    <a:pt x="1" y="1"/>
                  </a:moveTo>
                  <a:lnTo>
                    <a:pt x="1" y="9619"/>
                  </a:lnTo>
                  <a:cubicBezTo>
                    <a:pt x="1" y="14930"/>
                    <a:pt x="4308" y="19240"/>
                    <a:pt x="9619" y="19240"/>
                  </a:cubicBezTo>
                  <a:cubicBezTo>
                    <a:pt x="14933" y="19240"/>
                    <a:pt x="19240" y="14933"/>
                    <a:pt x="19240" y="9619"/>
                  </a:cubicBezTo>
                  <a:lnTo>
                    <a:pt x="19240"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71"/>
            <p:cNvSpPr/>
            <p:nvPr/>
          </p:nvSpPr>
          <p:spPr>
            <a:xfrm>
              <a:off x="4894620" y="3893826"/>
              <a:ext cx="202112" cy="182360"/>
            </a:xfrm>
            <a:custGeom>
              <a:avLst/>
              <a:gdLst/>
              <a:ahLst/>
              <a:cxnLst/>
              <a:rect l="l" t="t" r="r" b="b"/>
              <a:pathLst>
                <a:path w="7787" h="7026" extrusionOk="0">
                  <a:moveTo>
                    <a:pt x="0" y="0"/>
                  </a:moveTo>
                  <a:lnTo>
                    <a:pt x="0" y="7026"/>
                  </a:lnTo>
                  <a:lnTo>
                    <a:pt x="7787"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6" name="Google Shape;5696;p71"/>
          <p:cNvGrpSpPr/>
          <p:nvPr/>
        </p:nvGrpSpPr>
        <p:grpSpPr>
          <a:xfrm>
            <a:off x="2425681" y="2050319"/>
            <a:ext cx="698104" cy="698208"/>
            <a:chOff x="2565073" y="2075876"/>
            <a:chExt cx="672482" cy="672518"/>
          </a:xfrm>
        </p:grpSpPr>
        <p:sp>
          <p:nvSpPr>
            <p:cNvPr id="5697" name="Google Shape;5697;p71"/>
            <p:cNvSpPr/>
            <p:nvPr/>
          </p:nvSpPr>
          <p:spPr>
            <a:xfrm>
              <a:off x="2642193" y="2530650"/>
              <a:ext cx="419588" cy="217743"/>
            </a:xfrm>
            <a:custGeom>
              <a:avLst/>
              <a:gdLst/>
              <a:ahLst/>
              <a:cxnLst/>
              <a:rect l="l" t="t" r="r" b="b"/>
              <a:pathLst>
                <a:path w="130611" h="67780" extrusionOk="0">
                  <a:moveTo>
                    <a:pt x="28498" y="0"/>
                  </a:moveTo>
                  <a:cubicBezTo>
                    <a:pt x="24484" y="0"/>
                    <a:pt x="20456" y="1023"/>
                    <a:pt x="16802" y="3132"/>
                  </a:cubicBezTo>
                  <a:lnTo>
                    <a:pt x="16191" y="3487"/>
                  </a:lnTo>
                  <a:cubicBezTo>
                    <a:pt x="1795" y="11796"/>
                    <a:pt x="1" y="31826"/>
                    <a:pt x="12628" y="42639"/>
                  </a:cubicBezTo>
                  <a:cubicBezTo>
                    <a:pt x="28340" y="56094"/>
                    <a:pt x="48088" y="64970"/>
                    <a:pt x="69808" y="67207"/>
                  </a:cubicBezTo>
                  <a:cubicBezTo>
                    <a:pt x="70015" y="67227"/>
                    <a:pt x="70217" y="67252"/>
                    <a:pt x="70419" y="67271"/>
                  </a:cubicBezTo>
                  <a:cubicBezTo>
                    <a:pt x="70804" y="67306"/>
                    <a:pt x="71188" y="67345"/>
                    <a:pt x="71572" y="67375"/>
                  </a:cubicBezTo>
                  <a:cubicBezTo>
                    <a:pt x="72080" y="67419"/>
                    <a:pt x="72588" y="67464"/>
                    <a:pt x="73100" y="67498"/>
                  </a:cubicBezTo>
                  <a:lnTo>
                    <a:pt x="73440" y="67523"/>
                  </a:lnTo>
                  <a:cubicBezTo>
                    <a:pt x="75877" y="67694"/>
                    <a:pt x="78323" y="67780"/>
                    <a:pt x="80773" y="67780"/>
                  </a:cubicBezTo>
                  <a:cubicBezTo>
                    <a:pt x="97672" y="67780"/>
                    <a:pt x="114788" y="63683"/>
                    <a:pt x="130611" y="55083"/>
                  </a:cubicBezTo>
                  <a:lnTo>
                    <a:pt x="106348" y="13068"/>
                  </a:lnTo>
                  <a:cubicBezTo>
                    <a:pt x="98422" y="17162"/>
                    <a:pt x="89641" y="19287"/>
                    <a:pt x="80747" y="19287"/>
                  </a:cubicBezTo>
                  <a:cubicBezTo>
                    <a:pt x="79675" y="19287"/>
                    <a:pt x="78601" y="19256"/>
                    <a:pt x="77526" y="19194"/>
                  </a:cubicBezTo>
                  <a:cubicBezTo>
                    <a:pt x="77220" y="19174"/>
                    <a:pt x="76910" y="19149"/>
                    <a:pt x="76599" y="19130"/>
                  </a:cubicBezTo>
                  <a:cubicBezTo>
                    <a:pt x="76072" y="19090"/>
                    <a:pt x="75545" y="19051"/>
                    <a:pt x="75017" y="18997"/>
                  </a:cubicBezTo>
                  <a:cubicBezTo>
                    <a:pt x="74943" y="18992"/>
                    <a:pt x="74865" y="18982"/>
                    <a:pt x="74791" y="18972"/>
                  </a:cubicBezTo>
                  <a:cubicBezTo>
                    <a:pt x="73347" y="18819"/>
                    <a:pt x="71908" y="18612"/>
                    <a:pt x="70478" y="18351"/>
                  </a:cubicBezTo>
                  <a:cubicBezTo>
                    <a:pt x="70409" y="18336"/>
                    <a:pt x="70340" y="18331"/>
                    <a:pt x="70266" y="18317"/>
                  </a:cubicBezTo>
                  <a:cubicBezTo>
                    <a:pt x="60646" y="16518"/>
                    <a:pt x="51666" y="12220"/>
                    <a:pt x="44224" y="5857"/>
                  </a:cubicBezTo>
                  <a:cubicBezTo>
                    <a:pt x="39725" y="2011"/>
                    <a:pt x="34125" y="0"/>
                    <a:pt x="2849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71"/>
            <p:cNvSpPr/>
            <p:nvPr/>
          </p:nvSpPr>
          <p:spPr>
            <a:xfrm>
              <a:off x="2910083" y="2420918"/>
              <a:ext cx="327379" cy="312727"/>
            </a:xfrm>
            <a:custGeom>
              <a:avLst/>
              <a:gdLst/>
              <a:ahLst/>
              <a:cxnLst/>
              <a:rect l="l" t="t" r="r" b="b"/>
              <a:pathLst>
                <a:path w="101908" h="97347" extrusionOk="0">
                  <a:moveTo>
                    <a:pt x="53377" y="1"/>
                  </a:moveTo>
                  <a:cubicBezTo>
                    <a:pt x="52884" y="9843"/>
                    <a:pt x="49823" y="19390"/>
                    <a:pt x="44495" y="27689"/>
                  </a:cubicBezTo>
                  <a:lnTo>
                    <a:pt x="44490" y="27684"/>
                  </a:lnTo>
                  <a:cubicBezTo>
                    <a:pt x="37847" y="37980"/>
                    <a:pt x="27936" y="45964"/>
                    <a:pt x="16216" y="50163"/>
                  </a:cubicBezTo>
                  <a:cubicBezTo>
                    <a:pt x="6521" y="53638"/>
                    <a:pt x="1" y="62746"/>
                    <a:pt x="1" y="73041"/>
                  </a:cubicBezTo>
                  <a:cubicBezTo>
                    <a:pt x="1" y="86873"/>
                    <a:pt x="11336" y="97347"/>
                    <a:pt x="24173" y="97347"/>
                  </a:cubicBezTo>
                  <a:cubicBezTo>
                    <a:pt x="26820" y="97347"/>
                    <a:pt x="29530" y="96902"/>
                    <a:pt x="32219" y="95949"/>
                  </a:cubicBezTo>
                  <a:cubicBezTo>
                    <a:pt x="49306" y="89897"/>
                    <a:pt x="64347" y="79537"/>
                    <a:pt x="76048" y="66171"/>
                  </a:cubicBezTo>
                  <a:cubicBezTo>
                    <a:pt x="76329" y="65870"/>
                    <a:pt x="76609" y="65570"/>
                    <a:pt x="76881" y="65254"/>
                  </a:cubicBezTo>
                  <a:cubicBezTo>
                    <a:pt x="92548" y="46905"/>
                    <a:pt x="101267" y="23751"/>
                    <a:pt x="10190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71"/>
            <p:cNvSpPr/>
            <p:nvPr/>
          </p:nvSpPr>
          <p:spPr>
            <a:xfrm>
              <a:off x="2999034" y="2125384"/>
              <a:ext cx="238522" cy="411351"/>
            </a:xfrm>
            <a:custGeom>
              <a:avLst/>
              <a:gdLst/>
              <a:ahLst/>
              <a:cxnLst/>
              <a:rect l="l" t="t" r="r" b="b"/>
              <a:pathLst>
                <a:path w="74248" h="128047" extrusionOk="0">
                  <a:moveTo>
                    <a:pt x="24273" y="0"/>
                  </a:moveTo>
                  <a:lnTo>
                    <a:pt x="0" y="42036"/>
                  </a:lnTo>
                  <a:cubicBezTo>
                    <a:pt x="7521" y="46866"/>
                    <a:pt x="13775" y="53430"/>
                    <a:pt x="18236" y="61173"/>
                  </a:cubicBezTo>
                  <a:cubicBezTo>
                    <a:pt x="18694" y="61966"/>
                    <a:pt x="19128" y="62765"/>
                    <a:pt x="19542" y="63573"/>
                  </a:cubicBezTo>
                  <a:cubicBezTo>
                    <a:pt x="19601" y="63696"/>
                    <a:pt x="19665" y="63829"/>
                    <a:pt x="19729" y="63953"/>
                  </a:cubicBezTo>
                  <a:cubicBezTo>
                    <a:pt x="19970" y="64426"/>
                    <a:pt x="20202" y="64904"/>
                    <a:pt x="20429" y="65382"/>
                  </a:cubicBezTo>
                  <a:cubicBezTo>
                    <a:pt x="20557" y="65658"/>
                    <a:pt x="20685" y="65929"/>
                    <a:pt x="20808" y="66210"/>
                  </a:cubicBezTo>
                  <a:cubicBezTo>
                    <a:pt x="21079" y="66806"/>
                    <a:pt x="21346" y="67408"/>
                    <a:pt x="21592" y="68014"/>
                  </a:cubicBezTo>
                  <a:cubicBezTo>
                    <a:pt x="21676" y="68226"/>
                    <a:pt x="21755" y="68433"/>
                    <a:pt x="21838" y="68645"/>
                  </a:cubicBezTo>
                  <a:cubicBezTo>
                    <a:pt x="22036" y="69142"/>
                    <a:pt x="22223" y="69645"/>
                    <a:pt x="22405" y="70148"/>
                  </a:cubicBezTo>
                  <a:cubicBezTo>
                    <a:pt x="25816" y="79561"/>
                    <a:pt x="26649" y="89714"/>
                    <a:pt x="24815" y="99561"/>
                  </a:cubicBezTo>
                  <a:cubicBezTo>
                    <a:pt x="22952" y="109586"/>
                    <a:pt x="27738" y="119679"/>
                    <a:pt x="36570" y="124780"/>
                  </a:cubicBezTo>
                  <a:cubicBezTo>
                    <a:pt x="40441" y="127014"/>
                    <a:pt x="44590" y="128047"/>
                    <a:pt x="48651" y="128047"/>
                  </a:cubicBezTo>
                  <a:cubicBezTo>
                    <a:pt x="59837" y="128047"/>
                    <a:pt x="70356" y="120215"/>
                    <a:pt x="72558" y="108102"/>
                  </a:cubicBezTo>
                  <a:cubicBezTo>
                    <a:pt x="73686" y="101887"/>
                    <a:pt x="74248" y="95579"/>
                    <a:pt x="74248" y="89261"/>
                  </a:cubicBezTo>
                  <a:cubicBezTo>
                    <a:pt x="74243" y="71168"/>
                    <a:pt x="69655" y="54150"/>
                    <a:pt x="61577" y="39305"/>
                  </a:cubicBezTo>
                  <a:lnTo>
                    <a:pt x="61557" y="39315"/>
                  </a:lnTo>
                  <a:cubicBezTo>
                    <a:pt x="61123" y="38517"/>
                    <a:pt x="60680" y="37723"/>
                    <a:pt x="60222" y="36930"/>
                  </a:cubicBezTo>
                  <a:cubicBezTo>
                    <a:pt x="51178" y="21262"/>
                    <a:pt x="38694" y="8818"/>
                    <a:pt x="24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71"/>
            <p:cNvSpPr/>
            <p:nvPr/>
          </p:nvSpPr>
          <p:spPr>
            <a:xfrm>
              <a:off x="2740849" y="2075876"/>
              <a:ext cx="419604" cy="217734"/>
            </a:xfrm>
            <a:custGeom>
              <a:avLst/>
              <a:gdLst/>
              <a:ahLst/>
              <a:cxnLst/>
              <a:rect l="l" t="t" r="r" b="b"/>
              <a:pathLst>
                <a:path w="130616" h="67777" extrusionOk="0">
                  <a:moveTo>
                    <a:pt x="49853" y="1"/>
                  </a:moveTo>
                  <a:cubicBezTo>
                    <a:pt x="32949" y="1"/>
                    <a:pt x="15828" y="4093"/>
                    <a:pt x="0" y="12696"/>
                  </a:cubicBezTo>
                  <a:lnTo>
                    <a:pt x="24263" y="54711"/>
                  </a:lnTo>
                  <a:cubicBezTo>
                    <a:pt x="32189" y="50621"/>
                    <a:pt x="40970" y="48497"/>
                    <a:pt x="49860" y="48497"/>
                  </a:cubicBezTo>
                  <a:cubicBezTo>
                    <a:pt x="50932" y="48497"/>
                    <a:pt x="52006" y="48528"/>
                    <a:pt x="53080" y="48590"/>
                  </a:cubicBezTo>
                  <a:cubicBezTo>
                    <a:pt x="53391" y="48605"/>
                    <a:pt x="53701" y="48630"/>
                    <a:pt x="54012" y="48649"/>
                  </a:cubicBezTo>
                  <a:cubicBezTo>
                    <a:pt x="54539" y="48689"/>
                    <a:pt x="55066" y="48728"/>
                    <a:pt x="55594" y="48782"/>
                  </a:cubicBezTo>
                  <a:cubicBezTo>
                    <a:pt x="55668" y="48792"/>
                    <a:pt x="55746" y="48802"/>
                    <a:pt x="55820" y="48807"/>
                  </a:cubicBezTo>
                  <a:cubicBezTo>
                    <a:pt x="57264" y="48960"/>
                    <a:pt x="58704" y="49172"/>
                    <a:pt x="60133" y="49433"/>
                  </a:cubicBezTo>
                  <a:cubicBezTo>
                    <a:pt x="60202" y="49448"/>
                    <a:pt x="60271" y="49453"/>
                    <a:pt x="60345" y="49462"/>
                  </a:cubicBezTo>
                  <a:cubicBezTo>
                    <a:pt x="69965" y="51266"/>
                    <a:pt x="78945" y="55564"/>
                    <a:pt x="86387" y="61927"/>
                  </a:cubicBezTo>
                  <a:cubicBezTo>
                    <a:pt x="90886" y="65767"/>
                    <a:pt x="96484" y="67777"/>
                    <a:pt x="102111" y="67777"/>
                  </a:cubicBezTo>
                  <a:cubicBezTo>
                    <a:pt x="106125" y="67777"/>
                    <a:pt x="110154" y="66754"/>
                    <a:pt x="113809" y="64642"/>
                  </a:cubicBezTo>
                  <a:lnTo>
                    <a:pt x="114420" y="64292"/>
                  </a:lnTo>
                  <a:cubicBezTo>
                    <a:pt x="128816" y="55983"/>
                    <a:pt x="130615" y="35958"/>
                    <a:pt x="117988" y="25140"/>
                  </a:cubicBezTo>
                  <a:cubicBezTo>
                    <a:pt x="102271" y="11685"/>
                    <a:pt x="82523" y="2809"/>
                    <a:pt x="60803" y="572"/>
                  </a:cubicBezTo>
                  <a:cubicBezTo>
                    <a:pt x="60596" y="552"/>
                    <a:pt x="60394" y="532"/>
                    <a:pt x="60192" y="513"/>
                  </a:cubicBezTo>
                  <a:cubicBezTo>
                    <a:pt x="59808" y="473"/>
                    <a:pt x="59423" y="439"/>
                    <a:pt x="59039" y="404"/>
                  </a:cubicBezTo>
                  <a:cubicBezTo>
                    <a:pt x="58531" y="360"/>
                    <a:pt x="58023" y="320"/>
                    <a:pt x="57511" y="281"/>
                  </a:cubicBezTo>
                  <a:lnTo>
                    <a:pt x="57171" y="256"/>
                  </a:lnTo>
                  <a:cubicBezTo>
                    <a:pt x="54739" y="86"/>
                    <a:pt x="52298" y="1"/>
                    <a:pt x="4985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71"/>
            <p:cNvSpPr/>
            <p:nvPr/>
          </p:nvSpPr>
          <p:spPr>
            <a:xfrm>
              <a:off x="2565167" y="2090625"/>
              <a:ext cx="327379" cy="312740"/>
            </a:xfrm>
            <a:custGeom>
              <a:avLst/>
              <a:gdLst/>
              <a:ahLst/>
              <a:cxnLst/>
              <a:rect l="l" t="t" r="r" b="b"/>
              <a:pathLst>
                <a:path w="101908" h="97351" extrusionOk="0">
                  <a:moveTo>
                    <a:pt x="77732" y="1"/>
                  </a:moveTo>
                  <a:cubicBezTo>
                    <a:pt x="75086" y="1"/>
                    <a:pt x="72377" y="446"/>
                    <a:pt x="69690" y="1397"/>
                  </a:cubicBezTo>
                  <a:cubicBezTo>
                    <a:pt x="52607" y="7449"/>
                    <a:pt x="37561" y="17814"/>
                    <a:pt x="25865" y="31175"/>
                  </a:cubicBezTo>
                  <a:cubicBezTo>
                    <a:pt x="25580" y="31476"/>
                    <a:pt x="25299" y="31776"/>
                    <a:pt x="25028" y="32097"/>
                  </a:cubicBezTo>
                  <a:cubicBezTo>
                    <a:pt x="9365" y="50441"/>
                    <a:pt x="646" y="73600"/>
                    <a:pt x="1" y="97350"/>
                  </a:cubicBezTo>
                  <a:lnTo>
                    <a:pt x="48536" y="97350"/>
                  </a:lnTo>
                  <a:cubicBezTo>
                    <a:pt x="49024" y="87503"/>
                    <a:pt x="52085" y="77956"/>
                    <a:pt x="57413" y="69662"/>
                  </a:cubicBezTo>
                  <a:lnTo>
                    <a:pt x="57418" y="69662"/>
                  </a:lnTo>
                  <a:cubicBezTo>
                    <a:pt x="64061" y="59371"/>
                    <a:pt x="73977" y="51382"/>
                    <a:pt x="85697" y="47183"/>
                  </a:cubicBezTo>
                  <a:cubicBezTo>
                    <a:pt x="95382" y="43708"/>
                    <a:pt x="101907" y="34605"/>
                    <a:pt x="101907" y="24310"/>
                  </a:cubicBezTo>
                  <a:cubicBezTo>
                    <a:pt x="101907" y="10473"/>
                    <a:pt x="90570" y="1"/>
                    <a:pt x="7773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71"/>
            <p:cNvSpPr/>
            <p:nvPr/>
          </p:nvSpPr>
          <p:spPr>
            <a:xfrm>
              <a:off x="2565073" y="2287538"/>
              <a:ext cx="218572" cy="409555"/>
            </a:xfrm>
            <a:custGeom>
              <a:avLst/>
              <a:gdLst/>
              <a:ahLst/>
              <a:cxnLst/>
              <a:rect l="l" t="t" r="r" b="b"/>
              <a:pathLst>
                <a:path w="68038" h="127488" extrusionOk="0">
                  <a:moveTo>
                    <a:pt x="25598" y="0"/>
                  </a:moveTo>
                  <a:cubicBezTo>
                    <a:pt x="14413" y="0"/>
                    <a:pt x="3897" y="7831"/>
                    <a:pt x="1695" y="19943"/>
                  </a:cubicBezTo>
                  <a:cubicBezTo>
                    <a:pt x="567" y="26163"/>
                    <a:pt x="0" y="32466"/>
                    <a:pt x="5" y="38785"/>
                  </a:cubicBezTo>
                  <a:cubicBezTo>
                    <a:pt x="5" y="56877"/>
                    <a:pt x="4598" y="73900"/>
                    <a:pt x="12676" y="88745"/>
                  </a:cubicBezTo>
                  <a:lnTo>
                    <a:pt x="12696" y="88735"/>
                  </a:lnTo>
                  <a:cubicBezTo>
                    <a:pt x="13125" y="89533"/>
                    <a:pt x="13568" y="90327"/>
                    <a:pt x="14027" y="91120"/>
                  </a:cubicBezTo>
                  <a:cubicBezTo>
                    <a:pt x="22888" y="106463"/>
                    <a:pt x="35052" y="118705"/>
                    <a:pt x="49093" y="127488"/>
                  </a:cubicBezTo>
                  <a:cubicBezTo>
                    <a:pt x="44721" y="124742"/>
                    <a:pt x="40552" y="121677"/>
                    <a:pt x="36634" y="118316"/>
                  </a:cubicBezTo>
                  <a:cubicBezTo>
                    <a:pt x="24002" y="107503"/>
                    <a:pt x="25801" y="87473"/>
                    <a:pt x="40197" y="79164"/>
                  </a:cubicBezTo>
                  <a:lnTo>
                    <a:pt x="40808" y="78809"/>
                  </a:lnTo>
                  <a:cubicBezTo>
                    <a:pt x="44459" y="76702"/>
                    <a:pt x="48483" y="75681"/>
                    <a:pt x="52492" y="75681"/>
                  </a:cubicBezTo>
                  <a:cubicBezTo>
                    <a:pt x="58042" y="75681"/>
                    <a:pt x="63566" y="77637"/>
                    <a:pt x="68038" y="81377"/>
                  </a:cubicBezTo>
                  <a:cubicBezTo>
                    <a:pt x="63238" y="77256"/>
                    <a:pt x="59172" y="72353"/>
                    <a:pt x="56017" y="66877"/>
                  </a:cubicBezTo>
                  <a:cubicBezTo>
                    <a:pt x="55559" y="66083"/>
                    <a:pt x="55120" y="65280"/>
                    <a:pt x="54706" y="64472"/>
                  </a:cubicBezTo>
                  <a:cubicBezTo>
                    <a:pt x="54647" y="64349"/>
                    <a:pt x="54583" y="64221"/>
                    <a:pt x="54519" y="64092"/>
                  </a:cubicBezTo>
                  <a:cubicBezTo>
                    <a:pt x="54278" y="63619"/>
                    <a:pt x="54046" y="63141"/>
                    <a:pt x="53824" y="62663"/>
                  </a:cubicBezTo>
                  <a:cubicBezTo>
                    <a:pt x="53691" y="62392"/>
                    <a:pt x="53568" y="62116"/>
                    <a:pt x="53440" y="61840"/>
                  </a:cubicBezTo>
                  <a:cubicBezTo>
                    <a:pt x="53169" y="61239"/>
                    <a:pt x="52907" y="60637"/>
                    <a:pt x="52656" y="60031"/>
                  </a:cubicBezTo>
                  <a:cubicBezTo>
                    <a:pt x="52572" y="59824"/>
                    <a:pt x="52493" y="59612"/>
                    <a:pt x="52410" y="59400"/>
                  </a:cubicBezTo>
                  <a:cubicBezTo>
                    <a:pt x="52217" y="58903"/>
                    <a:pt x="52025" y="58400"/>
                    <a:pt x="51843" y="57902"/>
                  </a:cubicBezTo>
                  <a:cubicBezTo>
                    <a:pt x="48437" y="48484"/>
                    <a:pt x="47604" y="38331"/>
                    <a:pt x="49433" y="28484"/>
                  </a:cubicBezTo>
                  <a:cubicBezTo>
                    <a:pt x="51301" y="18459"/>
                    <a:pt x="46515" y="8366"/>
                    <a:pt x="37683" y="3270"/>
                  </a:cubicBezTo>
                  <a:cubicBezTo>
                    <a:pt x="33811" y="1033"/>
                    <a:pt x="29660" y="0"/>
                    <a:pt x="2559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3" name="Google Shape;5703;p71"/>
          <p:cNvGrpSpPr/>
          <p:nvPr/>
        </p:nvGrpSpPr>
        <p:grpSpPr>
          <a:xfrm>
            <a:off x="5649092" y="3734919"/>
            <a:ext cx="438354" cy="637329"/>
            <a:chOff x="1697726" y="3244179"/>
            <a:chExt cx="788124" cy="1146069"/>
          </a:xfrm>
        </p:grpSpPr>
        <p:sp>
          <p:nvSpPr>
            <p:cNvPr id="5704" name="Google Shape;5704;p71"/>
            <p:cNvSpPr/>
            <p:nvPr/>
          </p:nvSpPr>
          <p:spPr>
            <a:xfrm>
              <a:off x="1697726" y="3244179"/>
              <a:ext cx="788124" cy="1146069"/>
            </a:xfrm>
            <a:custGeom>
              <a:avLst/>
              <a:gdLst/>
              <a:ahLst/>
              <a:cxnLst/>
              <a:rect l="l" t="t" r="r" b="b"/>
              <a:pathLst>
                <a:path w="30365" h="44156" extrusionOk="0">
                  <a:moveTo>
                    <a:pt x="18841" y="1"/>
                  </a:moveTo>
                  <a:lnTo>
                    <a:pt x="18841" y="3319"/>
                  </a:lnTo>
                  <a:lnTo>
                    <a:pt x="7583" y="3319"/>
                  </a:lnTo>
                  <a:cubicBezTo>
                    <a:pt x="5740" y="3319"/>
                    <a:pt x="4248" y="4814"/>
                    <a:pt x="4248" y="6658"/>
                  </a:cubicBezTo>
                  <a:lnTo>
                    <a:pt x="4248" y="29436"/>
                  </a:lnTo>
                  <a:lnTo>
                    <a:pt x="1" y="29436"/>
                  </a:lnTo>
                  <a:lnTo>
                    <a:pt x="1" y="44155"/>
                  </a:lnTo>
                  <a:lnTo>
                    <a:pt x="14720" y="44155"/>
                  </a:lnTo>
                  <a:lnTo>
                    <a:pt x="14720" y="29436"/>
                  </a:lnTo>
                  <a:lnTo>
                    <a:pt x="10922" y="29436"/>
                  </a:lnTo>
                  <a:lnTo>
                    <a:pt x="10922" y="9993"/>
                  </a:lnTo>
                  <a:lnTo>
                    <a:pt x="18841" y="9993"/>
                  </a:lnTo>
                  <a:lnTo>
                    <a:pt x="18841" y="13311"/>
                  </a:lnTo>
                  <a:lnTo>
                    <a:pt x="30365" y="6658"/>
                  </a:lnTo>
                  <a:lnTo>
                    <a:pt x="18841"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71"/>
            <p:cNvSpPr/>
            <p:nvPr/>
          </p:nvSpPr>
          <p:spPr>
            <a:xfrm>
              <a:off x="1743302" y="4053603"/>
              <a:ext cx="291293" cy="291267"/>
            </a:xfrm>
            <a:custGeom>
              <a:avLst/>
              <a:gdLst/>
              <a:ahLst/>
              <a:cxnLst/>
              <a:rect l="l" t="t" r="r" b="b"/>
              <a:pathLst>
                <a:path w="11223" h="11222" extrusionOk="0">
                  <a:moveTo>
                    <a:pt x="1" y="0"/>
                  </a:moveTo>
                  <a:lnTo>
                    <a:pt x="1" y="11222"/>
                  </a:lnTo>
                  <a:lnTo>
                    <a:pt x="11222" y="11222"/>
                  </a:lnTo>
                  <a:lnTo>
                    <a:pt x="11222"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6" name="Google Shape;5706;p71"/>
          <p:cNvSpPr/>
          <p:nvPr/>
        </p:nvSpPr>
        <p:spPr>
          <a:xfrm>
            <a:off x="8146351" y="3622703"/>
            <a:ext cx="204" cy="4"/>
          </a:xfrm>
          <a:custGeom>
            <a:avLst/>
            <a:gdLst/>
            <a:ahLst/>
            <a:cxnLst/>
            <a:rect l="l" t="t" r="r" b="b"/>
            <a:pathLst>
              <a:path w="48" h="1" extrusionOk="0">
                <a:moveTo>
                  <a:pt x="48"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7" name="Google Shape;5707;p71"/>
          <p:cNvGrpSpPr/>
          <p:nvPr/>
        </p:nvGrpSpPr>
        <p:grpSpPr>
          <a:xfrm>
            <a:off x="7650306" y="2063282"/>
            <a:ext cx="799565" cy="670282"/>
            <a:chOff x="7617850" y="2063282"/>
            <a:chExt cx="799565" cy="670282"/>
          </a:xfrm>
        </p:grpSpPr>
        <p:cxnSp>
          <p:nvCxnSpPr>
            <p:cNvPr id="5708" name="Google Shape;5708;p71"/>
            <p:cNvCxnSpPr/>
            <p:nvPr/>
          </p:nvCxnSpPr>
          <p:spPr>
            <a:xfrm rot="5400000" flipH="1">
              <a:off x="7629118" y="210471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709" name="Google Shape;5709;p71"/>
            <p:cNvCxnSpPr/>
            <p:nvPr/>
          </p:nvCxnSpPr>
          <p:spPr>
            <a:xfrm rot="-5400000">
              <a:off x="8276270" y="210471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710" name="Google Shape;5710;p71"/>
            <p:cNvCxnSpPr/>
            <p:nvPr/>
          </p:nvCxnSpPr>
          <p:spPr>
            <a:xfrm rot="5400000">
              <a:off x="7629118" y="261296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711" name="Google Shape;5711;p71"/>
            <p:cNvCxnSpPr/>
            <p:nvPr/>
          </p:nvCxnSpPr>
          <p:spPr>
            <a:xfrm rot="-5400000" flipH="1">
              <a:off x="8276270" y="261296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712" name="Google Shape;5712;p71"/>
            <p:cNvCxnSpPr/>
            <p:nvPr/>
          </p:nvCxnSpPr>
          <p:spPr>
            <a:xfrm rot="10800000">
              <a:off x="7617850" y="2393356"/>
              <a:ext cx="83400" cy="0"/>
            </a:xfrm>
            <a:prstGeom prst="straightConnector1">
              <a:avLst/>
            </a:prstGeom>
            <a:noFill/>
            <a:ln w="9525" cap="flat" cmpd="sng">
              <a:solidFill>
                <a:srgbClr val="667E92"/>
              </a:solidFill>
              <a:prstDash val="solid"/>
              <a:round/>
              <a:headEnd type="none" w="med" len="med"/>
              <a:tailEnd type="none" w="med" len="med"/>
            </a:ln>
          </p:spPr>
        </p:cxnSp>
        <p:cxnSp>
          <p:nvCxnSpPr>
            <p:cNvPr id="5713" name="Google Shape;5713;p71"/>
            <p:cNvCxnSpPr/>
            <p:nvPr/>
          </p:nvCxnSpPr>
          <p:spPr>
            <a:xfrm rot="10800000">
              <a:off x="8334015" y="2393356"/>
              <a:ext cx="83400" cy="0"/>
            </a:xfrm>
            <a:prstGeom prst="straightConnector1">
              <a:avLst/>
            </a:prstGeom>
            <a:noFill/>
            <a:ln w="9525" cap="flat" cmpd="sng">
              <a:solidFill>
                <a:srgbClr val="667E92"/>
              </a:solidFill>
              <a:prstDash val="solid"/>
              <a:round/>
              <a:headEnd type="none" w="med" len="med"/>
              <a:tailEnd type="none" w="med" len="med"/>
            </a:ln>
          </p:spPr>
        </p:cxnSp>
        <p:grpSp>
          <p:nvGrpSpPr>
            <p:cNvPr id="5714" name="Google Shape;5714;p71"/>
            <p:cNvGrpSpPr/>
            <p:nvPr/>
          </p:nvGrpSpPr>
          <p:grpSpPr>
            <a:xfrm>
              <a:off x="7734309" y="2063282"/>
              <a:ext cx="570957" cy="620095"/>
              <a:chOff x="7734309" y="2063282"/>
              <a:chExt cx="570957" cy="620095"/>
            </a:xfrm>
          </p:grpSpPr>
          <p:grpSp>
            <p:nvGrpSpPr>
              <p:cNvPr id="5715" name="Google Shape;5715;p71"/>
              <p:cNvGrpSpPr/>
              <p:nvPr/>
            </p:nvGrpSpPr>
            <p:grpSpPr>
              <a:xfrm>
                <a:off x="8031573" y="2063282"/>
                <a:ext cx="273693" cy="620095"/>
                <a:chOff x="8031573" y="2063282"/>
                <a:chExt cx="273693" cy="620095"/>
              </a:xfrm>
            </p:grpSpPr>
            <p:sp>
              <p:nvSpPr>
                <p:cNvPr id="5716" name="Google Shape;5716;p71"/>
                <p:cNvSpPr/>
                <p:nvPr/>
              </p:nvSpPr>
              <p:spPr>
                <a:xfrm>
                  <a:off x="8031573" y="2481676"/>
                  <a:ext cx="246012" cy="201702"/>
                </a:xfrm>
                <a:custGeom>
                  <a:avLst/>
                  <a:gdLst/>
                  <a:ahLst/>
                  <a:cxnLst/>
                  <a:rect l="l" t="t" r="r" b="b"/>
                  <a:pathLst>
                    <a:path w="17944" h="14712" extrusionOk="0">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71"/>
                <p:cNvSpPr/>
                <p:nvPr/>
              </p:nvSpPr>
              <p:spPr>
                <a:xfrm>
                  <a:off x="8031573" y="2298026"/>
                  <a:ext cx="273693" cy="250112"/>
                </a:xfrm>
                <a:custGeom>
                  <a:avLst/>
                  <a:gdLst/>
                  <a:ahLst/>
                  <a:cxnLst/>
                  <a:rect l="l" t="t" r="r" b="b"/>
                  <a:pathLst>
                    <a:path w="19963" h="18243" extrusionOk="0">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71"/>
                <p:cNvSpPr/>
                <p:nvPr/>
              </p:nvSpPr>
              <p:spPr>
                <a:xfrm>
                  <a:off x="8031573" y="2063282"/>
                  <a:ext cx="177311" cy="142529"/>
                </a:xfrm>
                <a:custGeom>
                  <a:avLst/>
                  <a:gdLst/>
                  <a:ahLst/>
                  <a:cxnLst/>
                  <a:rect l="l" t="t" r="r" b="b"/>
                  <a:pathLst>
                    <a:path w="12933" h="10396" extrusionOk="0">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71"/>
                <p:cNvSpPr/>
                <p:nvPr/>
              </p:nvSpPr>
              <p:spPr>
                <a:xfrm>
                  <a:off x="8031573" y="2177659"/>
                  <a:ext cx="221307" cy="176914"/>
                </a:xfrm>
                <a:custGeom>
                  <a:avLst/>
                  <a:gdLst/>
                  <a:ahLst/>
                  <a:cxnLst/>
                  <a:rect l="l" t="t" r="r" b="b"/>
                  <a:pathLst>
                    <a:path w="16142" h="12904" extrusionOk="0">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0" name="Google Shape;5720;p71"/>
              <p:cNvGrpSpPr/>
              <p:nvPr/>
            </p:nvGrpSpPr>
            <p:grpSpPr>
              <a:xfrm flipH="1">
                <a:off x="7734309" y="2063282"/>
                <a:ext cx="273693" cy="620095"/>
                <a:chOff x="8031573" y="2063282"/>
                <a:chExt cx="273693" cy="620095"/>
              </a:xfrm>
            </p:grpSpPr>
            <p:sp>
              <p:nvSpPr>
                <p:cNvPr id="5721" name="Google Shape;5721;p71"/>
                <p:cNvSpPr/>
                <p:nvPr/>
              </p:nvSpPr>
              <p:spPr>
                <a:xfrm>
                  <a:off x="8031573" y="2481676"/>
                  <a:ext cx="246012" cy="201702"/>
                </a:xfrm>
                <a:custGeom>
                  <a:avLst/>
                  <a:gdLst/>
                  <a:ahLst/>
                  <a:cxnLst/>
                  <a:rect l="l" t="t" r="r" b="b"/>
                  <a:pathLst>
                    <a:path w="17944" h="14712" extrusionOk="0">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71"/>
                <p:cNvSpPr/>
                <p:nvPr/>
              </p:nvSpPr>
              <p:spPr>
                <a:xfrm>
                  <a:off x="8031573" y="2298026"/>
                  <a:ext cx="273693" cy="250112"/>
                </a:xfrm>
                <a:custGeom>
                  <a:avLst/>
                  <a:gdLst/>
                  <a:ahLst/>
                  <a:cxnLst/>
                  <a:rect l="l" t="t" r="r" b="b"/>
                  <a:pathLst>
                    <a:path w="19963" h="18243" extrusionOk="0">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71"/>
                <p:cNvSpPr/>
                <p:nvPr/>
              </p:nvSpPr>
              <p:spPr>
                <a:xfrm>
                  <a:off x="8031573" y="2063282"/>
                  <a:ext cx="177311" cy="142529"/>
                </a:xfrm>
                <a:custGeom>
                  <a:avLst/>
                  <a:gdLst/>
                  <a:ahLst/>
                  <a:cxnLst/>
                  <a:rect l="l" t="t" r="r" b="b"/>
                  <a:pathLst>
                    <a:path w="12933" h="10396" extrusionOk="0">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71"/>
                <p:cNvSpPr/>
                <p:nvPr/>
              </p:nvSpPr>
              <p:spPr>
                <a:xfrm>
                  <a:off x="8031573" y="2177659"/>
                  <a:ext cx="221307" cy="176914"/>
                </a:xfrm>
                <a:custGeom>
                  <a:avLst/>
                  <a:gdLst/>
                  <a:ahLst/>
                  <a:cxnLst/>
                  <a:rect l="l" t="t" r="r" b="b"/>
                  <a:pathLst>
                    <a:path w="16142" h="12904" extrusionOk="0">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725" name="Google Shape;5725;p71"/>
          <p:cNvSpPr/>
          <p:nvPr/>
        </p:nvSpPr>
        <p:spPr>
          <a:xfrm>
            <a:off x="7110561" y="3755372"/>
            <a:ext cx="558742" cy="616877"/>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71"/>
          <p:cNvSpPr/>
          <p:nvPr/>
        </p:nvSpPr>
        <p:spPr>
          <a:xfrm rot="10800000">
            <a:off x="6596743" y="3752786"/>
            <a:ext cx="406111" cy="619462"/>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27" name="Google Shape;5727;p71"/>
          <p:cNvGrpSpPr/>
          <p:nvPr/>
        </p:nvGrpSpPr>
        <p:grpSpPr>
          <a:xfrm>
            <a:off x="7836913" y="2916765"/>
            <a:ext cx="602567" cy="601884"/>
            <a:chOff x="1186975" y="238125"/>
            <a:chExt cx="5244275" cy="5238325"/>
          </a:xfrm>
        </p:grpSpPr>
        <p:sp>
          <p:nvSpPr>
            <p:cNvPr id="5728" name="Google Shape;5728;p71"/>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71"/>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71"/>
            <p:cNvSpPr/>
            <p:nvPr/>
          </p:nvSpPr>
          <p:spPr>
            <a:xfrm>
              <a:off x="3802600" y="239450"/>
              <a:ext cx="2628650" cy="3196825"/>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71"/>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2" name="Google Shape;5732;p71"/>
          <p:cNvGrpSpPr/>
          <p:nvPr/>
        </p:nvGrpSpPr>
        <p:grpSpPr>
          <a:xfrm>
            <a:off x="3279650" y="2056249"/>
            <a:ext cx="651848" cy="687338"/>
            <a:chOff x="3400515" y="2056248"/>
            <a:chExt cx="698134" cy="735987"/>
          </a:xfrm>
        </p:grpSpPr>
        <p:grpSp>
          <p:nvGrpSpPr>
            <p:cNvPr id="5733" name="Google Shape;5733;p71"/>
            <p:cNvGrpSpPr/>
            <p:nvPr/>
          </p:nvGrpSpPr>
          <p:grpSpPr>
            <a:xfrm>
              <a:off x="3400515" y="2283913"/>
              <a:ext cx="312919" cy="219900"/>
              <a:chOff x="3400515" y="2283913"/>
              <a:chExt cx="312919" cy="219900"/>
            </a:xfrm>
          </p:grpSpPr>
          <p:sp>
            <p:nvSpPr>
              <p:cNvPr id="5734" name="Google Shape;5734;p71"/>
              <p:cNvSpPr/>
              <p:nvPr/>
            </p:nvSpPr>
            <p:spPr>
              <a:xfrm>
                <a:off x="3493534" y="2283913"/>
                <a:ext cx="219900" cy="219900"/>
              </a:xfrm>
              <a:prstGeom prst="ellipse">
                <a:avLst/>
              </a:prstGeom>
              <a:solidFill>
                <a:srgbClr val="435D7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735" name="Google Shape;5735;p71"/>
              <p:cNvCxnSpPr/>
              <p:nvPr/>
            </p:nvCxnSpPr>
            <p:spPr>
              <a:xfrm rot="10800000">
                <a:off x="3400515" y="2393804"/>
                <a:ext cx="95400" cy="0"/>
              </a:xfrm>
              <a:prstGeom prst="straightConnector1">
                <a:avLst/>
              </a:prstGeom>
              <a:noFill/>
              <a:ln w="28575" cap="flat" cmpd="sng">
                <a:solidFill>
                  <a:srgbClr val="435D74"/>
                </a:solidFill>
                <a:prstDash val="solid"/>
                <a:round/>
                <a:headEnd type="none" w="med" len="med"/>
                <a:tailEnd type="none" w="med" len="med"/>
              </a:ln>
            </p:spPr>
          </p:cxnSp>
        </p:grpSp>
        <p:grpSp>
          <p:nvGrpSpPr>
            <p:cNvPr id="5736" name="Google Shape;5736;p71"/>
            <p:cNvGrpSpPr/>
            <p:nvPr/>
          </p:nvGrpSpPr>
          <p:grpSpPr>
            <a:xfrm>
              <a:off x="3547823" y="2461089"/>
              <a:ext cx="219900" cy="331146"/>
              <a:chOff x="3547823" y="2461089"/>
              <a:chExt cx="219900" cy="331146"/>
            </a:xfrm>
          </p:grpSpPr>
          <p:sp>
            <p:nvSpPr>
              <p:cNvPr id="5737" name="Google Shape;5737;p71"/>
              <p:cNvSpPr/>
              <p:nvPr/>
            </p:nvSpPr>
            <p:spPr>
              <a:xfrm>
                <a:off x="3547823" y="2461089"/>
                <a:ext cx="219900" cy="219900"/>
              </a:xfrm>
              <a:prstGeom prst="ellipse">
                <a:avLst/>
              </a:prstGeom>
              <a:solidFill>
                <a:srgbClr val="5F7D9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738" name="Google Shape;5738;p71"/>
              <p:cNvCxnSpPr/>
              <p:nvPr/>
            </p:nvCxnSpPr>
            <p:spPr>
              <a:xfrm rot="10800000">
                <a:off x="3657701" y="2678535"/>
                <a:ext cx="0" cy="113700"/>
              </a:xfrm>
              <a:prstGeom prst="straightConnector1">
                <a:avLst/>
              </a:prstGeom>
              <a:noFill/>
              <a:ln w="28575" cap="flat" cmpd="sng">
                <a:solidFill>
                  <a:srgbClr val="5F7D95"/>
                </a:solidFill>
                <a:prstDash val="solid"/>
                <a:round/>
                <a:headEnd type="none" w="med" len="med"/>
                <a:tailEnd type="none" w="med" len="med"/>
              </a:ln>
            </p:spPr>
          </p:cxnSp>
        </p:grpSp>
        <p:grpSp>
          <p:nvGrpSpPr>
            <p:cNvPr id="5739" name="Google Shape;5739;p71"/>
            <p:cNvGrpSpPr/>
            <p:nvPr/>
          </p:nvGrpSpPr>
          <p:grpSpPr>
            <a:xfrm>
              <a:off x="3734138" y="2461089"/>
              <a:ext cx="219900" cy="331146"/>
              <a:chOff x="3734138" y="2461089"/>
              <a:chExt cx="219900" cy="331146"/>
            </a:xfrm>
          </p:grpSpPr>
          <p:sp>
            <p:nvSpPr>
              <p:cNvPr id="5740" name="Google Shape;5740;p71"/>
              <p:cNvSpPr/>
              <p:nvPr/>
            </p:nvSpPr>
            <p:spPr>
              <a:xfrm>
                <a:off x="3734138" y="2461089"/>
                <a:ext cx="219900" cy="219900"/>
              </a:xfrm>
              <a:prstGeom prst="ellipse">
                <a:avLst/>
              </a:prstGeom>
              <a:solidFill>
                <a:srgbClr val="869FB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741" name="Google Shape;5741;p71"/>
              <p:cNvCxnSpPr/>
              <p:nvPr/>
            </p:nvCxnSpPr>
            <p:spPr>
              <a:xfrm rot="10800000">
                <a:off x="3844020" y="2678535"/>
                <a:ext cx="0" cy="113700"/>
              </a:xfrm>
              <a:prstGeom prst="straightConnector1">
                <a:avLst/>
              </a:prstGeom>
              <a:noFill/>
              <a:ln w="28575" cap="flat" cmpd="sng">
                <a:solidFill>
                  <a:srgbClr val="869FB2"/>
                </a:solidFill>
                <a:prstDash val="solid"/>
                <a:round/>
                <a:headEnd type="none" w="med" len="med"/>
                <a:tailEnd type="none" w="med" len="med"/>
              </a:ln>
            </p:spPr>
          </p:cxnSp>
        </p:grpSp>
        <p:grpSp>
          <p:nvGrpSpPr>
            <p:cNvPr id="5742" name="Google Shape;5742;p71"/>
            <p:cNvGrpSpPr/>
            <p:nvPr/>
          </p:nvGrpSpPr>
          <p:grpSpPr>
            <a:xfrm>
              <a:off x="3787560" y="2281742"/>
              <a:ext cx="311089" cy="219900"/>
              <a:chOff x="3787560" y="2281742"/>
              <a:chExt cx="311089" cy="219900"/>
            </a:xfrm>
          </p:grpSpPr>
          <p:sp>
            <p:nvSpPr>
              <p:cNvPr id="5743" name="Google Shape;5743;p71"/>
              <p:cNvSpPr/>
              <p:nvPr/>
            </p:nvSpPr>
            <p:spPr>
              <a:xfrm>
                <a:off x="3787560" y="2281742"/>
                <a:ext cx="219900" cy="219900"/>
              </a:xfrm>
              <a:prstGeom prst="ellipse">
                <a:avLst/>
              </a:prstGeom>
              <a:solidFill>
                <a:srgbClr val="A5B7C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744" name="Google Shape;5744;p71"/>
              <p:cNvCxnSpPr/>
              <p:nvPr/>
            </p:nvCxnSpPr>
            <p:spPr>
              <a:xfrm rot="10800000">
                <a:off x="4003849" y="2393795"/>
                <a:ext cx="94800" cy="0"/>
              </a:xfrm>
              <a:prstGeom prst="straightConnector1">
                <a:avLst/>
              </a:prstGeom>
              <a:noFill/>
              <a:ln w="28575" cap="flat" cmpd="sng">
                <a:solidFill>
                  <a:srgbClr val="A5B7C6"/>
                </a:solidFill>
                <a:prstDash val="solid"/>
                <a:round/>
                <a:headEnd type="none" w="med" len="med"/>
                <a:tailEnd type="none" w="med" len="med"/>
              </a:ln>
            </p:spPr>
          </p:cxnSp>
        </p:grpSp>
        <p:grpSp>
          <p:nvGrpSpPr>
            <p:cNvPr id="5745" name="Google Shape;5745;p71"/>
            <p:cNvGrpSpPr/>
            <p:nvPr/>
          </p:nvGrpSpPr>
          <p:grpSpPr>
            <a:xfrm>
              <a:off x="3637290" y="2056248"/>
              <a:ext cx="219900" cy="330736"/>
              <a:chOff x="3637290" y="2056248"/>
              <a:chExt cx="219900" cy="330736"/>
            </a:xfrm>
          </p:grpSpPr>
          <p:sp>
            <p:nvSpPr>
              <p:cNvPr id="5746" name="Google Shape;5746;p71"/>
              <p:cNvSpPr/>
              <p:nvPr/>
            </p:nvSpPr>
            <p:spPr>
              <a:xfrm>
                <a:off x="3637290" y="2167085"/>
                <a:ext cx="219900" cy="219900"/>
              </a:xfrm>
              <a:prstGeom prst="ellipse">
                <a:avLst/>
              </a:prstGeom>
              <a:solidFill>
                <a:srgbClr val="BAC8D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cxnSp>
            <p:nvCxnSpPr>
              <p:cNvPr id="5747" name="Google Shape;5747;p71"/>
              <p:cNvCxnSpPr/>
              <p:nvPr/>
            </p:nvCxnSpPr>
            <p:spPr>
              <a:xfrm rot="10800000">
                <a:off x="3747169" y="2056248"/>
                <a:ext cx="0" cy="113700"/>
              </a:xfrm>
              <a:prstGeom prst="straightConnector1">
                <a:avLst/>
              </a:prstGeom>
              <a:noFill/>
              <a:ln w="28575" cap="flat" cmpd="sng">
                <a:solidFill>
                  <a:srgbClr val="BAC8D3"/>
                </a:solidFill>
                <a:prstDash val="solid"/>
                <a:round/>
                <a:headEnd type="none" w="med" len="med"/>
                <a:tailEnd type="none" w="med" len="med"/>
              </a:ln>
            </p:spPr>
          </p:cxnSp>
        </p:grpSp>
      </p:grpSp>
      <p:grpSp>
        <p:nvGrpSpPr>
          <p:cNvPr id="5748" name="Google Shape;5748;p71"/>
          <p:cNvGrpSpPr/>
          <p:nvPr/>
        </p:nvGrpSpPr>
        <p:grpSpPr>
          <a:xfrm>
            <a:off x="2571356" y="2926255"/>
            <a:ext cx="1268144" cy="592394"/>
            <a:chOff x="238125" y="1188750"/>
            <a:chExt cx="7140450" cy="3335550"/>
          </a:xfrm>
        </p:grpSpPr>
        <p:sp>
          <p:nvSpPr>
            <p:cNvPr id="5749" name="Google Shape;5749;p71"/>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71"/>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71"/>
            <p:cNvSpPr/>
            <p:nvPr/>
          </p:nvSpPr>
          <p:spPr>
            <a:xfrm>
              <a:off x="3871550" y="1188750"/>
              <a:ext cx="3507025" cy="1584000"/>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71"/>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71"/>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4" name="Google Shape;5754;p71"/>
          <p:cNvGrpSpPr/>
          <p:nvPr/>
        </p:nvGrpSpPr>
        <p:grpSpPr>
          <a:xfrm>
            <a:off x="6679257" y="2928410"/>
            <a:ext cx="1053944" cy="590147"/>
            <a:chOff x="238125" y="1335475"/>
            <a:chExt cx="5418735" cy="3034175"/>
          </a:xfrm>
        </p:grpSpPr>
        <p:sp>
          <p:nvSpPr>
            <p:cNvPr id="5755" name="Google Shape;5755;p71"/>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71"/>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71"/>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8" name="Google Shape;5758;p71"/>
          <p:cNvGrpSpPr/>
          <p:nvPr/>
        </p:nvGrpSpPr>
        <p:grpSpPr>
          <a:xfrm>
            <a:off x="4110066" y="3733309"/>
            <a:ext cx="1268207" cy="638939"/>
            <a:chOff x="3967651" y="3645904"/>
            <a:chExt cx="1479304" cy="745292"/>
          </a:xfrm>
        </p:grpSpPr>
        <p:grpSp>
          <p:nvGrpSpPr>
            <p:cNvPr id="5759" name="Google Shape;5759;p71"/>
            <p:cNvGrpSpPr/>
            <p:nvPr/>
          </p:nvGrpSpPr>
          <p:grpSpPr>
            <a:xfrm>
              <a:off x="3967651" y="4009026"/>
              <a:ext cx="1479304" cy="382170"/>
              <a:chOff x="3967651" y="4009026"/>
              <a:chExt cx="1479304" cy="382170"/>
            </a:xfrm>
          </p:grpSpPr>
          <p:grpSp>
            <p:nvGrpSpPr>
              <p:cNvPr id="5760" name="Google Shape;5760;p71"/>
              <p:cNvGrpSpPr/>
              <p:nvPr/>
            </p:nvGrpSpPr>
            <p:grpSpPr>
              <a:xfrm>
                <a:off x="4892216" y="4195630"/>
                <a:ext cx="554739" cy="195566"/>
                <a:chOff x="3604375" y="4892160"/>
                <a:chExt cx="1651500" cy="582215"/>
              </a:xfrm>
            </p:grpSpPr>
            <p:sp>
              <p:nvSpPr>
                <p:cNvPr id="5761" name="Google Shape;5761;p71"/>
                <p:cNvSpPr/>
                <p:nvPr/>
              </p:nvSpPr>
              <p:spPr>
                <a:xfrm>
                  <a:off x="3604375" y="4892160"/>
                  <a:ext cx="1651500" cy="146825"/>
                </a:xfrm>
                <a:custGeom>
                  <a:avLst/>
                  <a:gdLst/>
                  <a:ahLst/>
                  <a:cxnLst/>
                  <a:rect l="l" t="t" r="r" b="b"/>
                  <a:pathLst>
                    <a:path w="66060" h="5873" extrusionOk="0">
                      <a:moveTo>
                        <a:pt x="1" y="0"/>
                      </a:moveTo>
                      <a:lnTo>
                        <a:pt x="7340" y="5872"/>
                      </a:lnTo>
                      <a:lnTo>
                        <a:pt x="66060" y="5872"/>
                      </a:lnTo>
                      <a:lnTo>
                        <a:pt x="51382"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71"/>
                <p:cNvSpPr/>
                <p:nvPr/>
              </p:nvSpPr>
              <p:spPr>
                <a:xfrm>
                  <a:off x="3787875" y="5033975"/>
                  <a:ext cx="1468000" cy="440400"/>
                </a:xfrm>
                <a:custGeom>
                  <a:avLst/>
                  <a:gdLst/>
                  <a:ahLst/>
                  <a:cxnLst/>
                  <a:rect l="l" t="t" r="r" b="b"/>
                  <a:pathLst>
                    <a:path w="58720" h="17616" extrusionOk="0">
                      <a:moveTo>
                        <a:pt x="0" y="0"/>
                      </a:moveTo>
                      <a:lnTo>
                        <a:pt x="0" y="17615"/>
                      </a:lnTo>
                      <a:lnTo>
                        <a:pt x="58720" y="17615"/>
                      </a:lnTo>
                      <a:lnTo>
                        <a:pt x="58720"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3" name="Google Shape;5763;p71"/>
              <p:cNvGrpSpPr/>
              <p:nvPr/>
            </p:nvGrpSpPr>
            <p:grpSpPr>
              <a:xfrm>
                <a:off x="3967651" y="4146303"/>
                <a:ext cx="579402" cy="244893"/>
                <a:chOff x="851875" y="4745310"/>
                <a:chExt cx="1724925" cy="729065"/>
              </a:xfrm>
            </p:grpSpPr>
            <p:sp>
              <p:nvSpPr>
                <p:cNvPr id="5764" name="Google Shape;5764;p71"/>
                <p:cNvSpPr/>
                <p:nvPr/>
              </p:nvSpPr>
              <p:spPr>
                <a:xfrm>
                  <a:off x="851925" y="4745310"/>
                  <a:ext cx="1724875" cy="146875"/>
                </a:xfrm>
                <a:custGeom>
                  <a:avLst/>
                  <a:gdLst/>
                  <a:ahLst/>
                  <a:cxnLst/>
                  <a:rect l="l" t="t" r="r" b="b"/>
                  <a:pathLst>
                    <a:path w="68995" h="5875" extrusionOk="0">
                      <a:moveTo>
                        <a:pt x="14679" y="0"/>
                      </a:moveTo>
                      <a:lnTo>
                        <a:pt x="1" y="5874"/>
                      </a:lnTo>
                      <a:lnTo>
                        <a:pt x="58718" y="5874"/>
                      </a:lnTo>
                      <a:lnTo>
                        <a:pt x="6899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71"/>
                <p:cNvSpPr/>
                <p:nvPr/>
              </p:nvSpPr>
              <p:spPr>
                <a:xfrm>
                  <a:off x="851875" y="4887175"/>
                  <a:ext cx="1468025" cy="587200"/>
                </a:xfrm>
                <a:custGeom>
                  <a:avLst/>
                  <a:gdLst/>
                  <a:ahLst/>
                  <a:cxnLst/>
                  <a:rect l="l" t="t" r="r" b="b"/>
                  <a:pathLst>
                    <a:path w="58721" h="23488" extrusionOk="0">
                      <a:moveTo>
                        <a:pt x="0" y="0"/>
                      </a:moveTo>
                      <a:lnTo>
                        <a:pt x="0" y="23487"/>
                      </a:lnTo>
                      <a:lnTo>
                        <a:pt x="58720" y="23487"/>
                      </a:lnTo>
                      <a:lnTo>
                        <a:pt x="58720"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71"/>
              <p:cNvGrpSpPr/>
              <p:nvPr/>
            </p:nvGrpSpPr>
            <p:grpSpPr>
              <a:xfrm>
                <a:off x="4460753" y="4009026"/>
                <a:ext cx="493110" cy="382170"/>
                <a:chOff x="2319875" y="4336625"/>
                <a:chExt cx="1468025" cy="1137750"/>
              </a:xfrm>
            </p:grpSpPr>
            <p:sp>
              <p:nvSpPr>
                <p:cNvPr id="5767" name="Google Shape;5767;p71"/>
                <p:cNvSpPr/>
                <p:nvPr/>
              </p:nvSpPr>
              <p:spPr>
                <a:xfrm>
                  <a:off x="2319875" y="4336625"/>
                  <a:ext cx="1468025" cy="146875"/>
                </a:xfrm>
                <a:custGeom>
                  <a:avLst/>
                  <a:gdLst/>
                  <a:ahLst/>
                  <a:cxnLst/>
                  <a:rect l="l" t="t" r="r" b="b"/>
                  <a:pathLst>
                    <a:path w="58721" h="5875" extrusionOk="0">
                      <a:moveTo>
                        <a:pt x="14681" y="0"/>
                      </a:moveTo>
                      <a:lnTo>
                        <a:pt x="0" y="5874"/>
                      </a:lnTo>
                      <a:lnTo>
                        <a:pt x="58720" y="5874"/>
                      </a:lnTo>
                      <a:lnTo>
                        <a:pt x="44042"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71"/>
                <p:cNvSpPr/>
                <p:nvPr/>
              </p:nvSpPr>
              <p:spPr>
                <a:xfrm>
                  <a:off x="2319875" y="4483425"/>
                  <a:ext cx="1468025" cy="990950"/>
                </a:xfrm>
                <a:custGeom>
                  <a:avLst/>
                  <a:gdLst/>
                  <a:ahLst/>
                  <a:cxnLst/>
                  <a:rect l="l" t="t" r="r" b="b"/>
                  <a:pathLst>
                    <a:path w="58721" h="39638" extrusionOk="0">
                      <a:moveTo>
                        <a:pt x="0" y="0"/>
                      </a:moveTo>
                      <a:lnTo>
                        <a:pt x="0" y="39637"/>
                      </a:lnTo>
                      <a:lnTo>
                        <a:pt x="58720" y="39637"/>
                      </a:lnTo>
                      <a:lnTo>
                        <a:pt x="58720" y="0"/>
                      </a:ln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69" name="Google Shape;5769;p71"/>
            <p:cNvGrpSpPr/>
            <p:nvPr/>
          </p:nvGrpSpPr>
          <p:grpSpPr>
            <a:xfrm>
              <a:off x="4479443" y="3645904"/>
              <a:ext cx="455965" cy="388789"/>
              <a:chOff x="2957425" y="238100"/>
              <a:chExt cx="1910200" cy="1628775"/>
            </a:xfrm>
          </p:grpSpPr>
          <p:sp>
            <p:nvSpPr>
              <p:cNvPr id="5770" name="Google Shape;5770;p71"/>
              <p:cNvSpPr/>
              <p:nvPr/>
            </p:nvSpPr>
            <p:spPr>
              <a:xfrm>
                <a:off x="4035900" y="239600"/>
                <a:ext cx="831725" cy="906350"/>
              </a:xfrm>
              <a:custGeom>
                <a:avLst/>
                <a:gdLst/>
                <a:ahLst/>
                <a:cxnLst/>
                <a:rect l="l" t="t" r="r" b="b"/>
                <a:pathLst>
                  <a:path w="33269" h="36254" extrusionOk="0">
                    <a:moveTo>
                      <a:pt x="22705" y="0"/>
                    </a:moveTo>
                    <a:cubicBezTo>
                      <a:pt x="21111" y="0"/>
                      <a:pt x="19679" y="297"/>
                      <a:pt x="18461" y="685"/>
                    </a:cubicBezTo>
                    <a:cubicBezTo>
                      <a:pt x="17166" y="1102"/>
                      <a:pt x="15926" y="1669"/>
                      <a:pt x="14763" y="2373"/>
                    </a:cubicBezTo>
                    <a:cubicBezTo>
                      <a:pt x="13810" y="2945"/>
                      <a:pt x="13109" y="3505"/>
                      <a:pt x="12609" y="3900"/>
                    </a:cubicBezTo>
                    <a:lnTo>
                      <a:pt x="11977" y="4448"/>
                    </a:lnTo>
                    <a:lnTo>
                      <a:pt x="14023" y="6907"/>
                    </a:lnTo>
                    <a:lnTo>
                      <a:pt x="14679" y="6385"/>
                    </a:lnTo>
                    <a:cubicBezTo>
                      <a:pt x="15052" y="6124"/>
                      <a:pt x="15622" y="5698"/>
                      <a:pt x="16443" y="5255"/>
                    </a:cubicBezTo>
                    <a:cubicBezTo>
                      <a:pt x="17250" y="4815"/>
                      <a:pt x="18260" y="4326"/>
                      <a:pt x="19466" y="3977"/>
                    </a:cubicBezTo>
                    <a:cubicBezTo>
                      <a:pt x="20363" y="3713"/>
                      <a:pt x="21373" y="3535"/>
                      <a:pt x="22421" y="3535"/>
                    </a:cubicBezTo>
                    <a:cubicBezTo>
                      <a:pt x="22772" y="3535"/>
                      <a:pt x="23127" y="3555"/>
                      <a:pt x="23483" y="3599"/>
                    </a:cubicBezTo>
                    <a:cubicBezTo>
                      <a:pt x="24177" y="3661"/>
                      <a:pt x="24938" y="3905"/>
                      <a:pt x="25537" y="4168"/>
                    </a:cubicBezTo>
                    <a:cubicBezTo>
                      <a:pt x="25740" y="4271"/>
                      <a:pt x="25982" y="4377"/>
                      <a:pt x="26159" y="4475"/>
                    </a:cubicBezTo>
                    <a:cubicBezTo>
                      <a:pt x="26289" y="4568"/>
                      <a:pt x="26415" y="4659"/>
                      <a:pt x="26552" y="4740"/>
                    </a:cubicBezTo>
                    <a:cubicBezTo>
                      <a:pt x="26818" y="4941"/>
                      <a:pt x="27160" y="5171"/>
                      <a:pt x="27411" y="5458"/>
                    </a:cubicBezTo>
                    <a:cubicBezTo>
                      <a:pt x="28529" y="6528"/>
                      <a:pt x="29264" y="8171"/>
                      <a:pt x="29427" y="9930"/>
                    </a:cubicBezTo>
                    <a:cubicBezTo>
                      <a:pt x="29508" y="10808"/>
                      <a:pt x="29448" y="11723"/>
                      <a:pt x="29211" y="12589"/>
                    </a:cubicBezTo>
                    <a:cubicBezTo>
                      <a:pt x="29087" y="13020"/>
                      <a:pt x="28946" y="13451"/>
                      <a:pt x="28747" y="13853"/>
                    </a:cubicBezTo>
                    <a:lnTo>
                      <a:pt x="28677" y="14006"/>
                    </a:lnTo>
                    <a:cubicBezTo>
                      <a:pt x="28677" y="14006"/>
                      <a:pt x="28651" y="14062"/>
                      <a:pt x="28653" y="14062"/>
                    </a:cubicBezTo>
                    <a:cubicBezTo>
                      <a:pt x="28654" y="14062"/>
                      <a:pt x="28658" y="14055"/>
                      <a:pt x="28668" y="14038"/>
                    </a:cubicBezTo>
                    <a:lnTo>
                      <a:pt x="28668" y="14038"/>
                    </a:lnTo>
                    <a:lnTo>
                      <a:pt x="28618" y="14131"/>
                    </a:lnTo>
                    <a:lnTo>
                      <a:pt x="28409" y="14504"/>
                    </a:lnTo>
                    <a:cubicBezTo>
                      <a:pt x="28270" y="14744"/>
                      <a:pt x="28177" y="14878"/>
                      <a:pt x="28045" y="15084"/>
                    </a:cubicBezTo>
                    <a:cubicBezTo>
                      <a:pt x="26952" y="16678"/>
                      <a:pt x="25336" y="18021"/>
                      <a:pt x="23512" y="19098"/>
                    </a:cubicBezTo>
                    <a:cubicBezTo>
                      <a:pt x="21688" y="20170"/>
                      <a:pt x="19591" y="20984"/>
                      <a:pt x="17487" y="21695"/>
                    </a:cubicBezTo>
                    <a:cubicBezTo>
                      <a:pt x="15371" y="22408"/>
                      <a:pt x="13207" y="23019"/>
                      <a:pt x="11089" y="23679"/>
                    </a:cubicBezTo>
                    <a:cubicBezTo>
                      <a:pt x="9119" y="24319"/>
                      <a:pt x="6955" y="24728"/>
                      <a:pt x="4860" y="25736"/>
                    </a:cubicBezTo>
                    <a:cubicBezTo>
                      <a:pt x="3800" y="26233"/>
                      <a:pt x="2785" y="26940"/>
                      <a:pt x="1988" y="27763"/>
                    </a:cubicBezTo>
                    <a:cubicBezTo>
                      <a:pt x="1179" y="28589"/>
                      <a:pt x="468" y="29604"/>
                      <a:pt x="180" y="30868"/>
                    </a:cubicBezTo>
                    <a:cubicBezTo>
                      <a:pt x="32" y="31488"/>
                      <a:pt x="1" y="32165"/>
                      <a:pt x="135" y="32795"/>
                    </a:cubicBezTo>
                    <a:cubicBezTo>
                      <a:pt x="259" y="33436"/>
                      <a:pt x="470" y="33968"/>
                      <a:pt x="882" y="34540"/>
                    </a:cubicBezTo>
                    <a:cubicBezTo>
                      <a:pt x="1657" y="35540"/>
                      <a:pt x="2675" y="36002"/>
                      <a:pt x="3620" y="36184"/>
                    </a:cubicBezTo>
                    <a:cubicBezTo>
                      <a:pt x="3889" y="36231"/>
                      <a:pt x="4153" y="36254"/>
                      <a:pt x="4411" y="36254"/>
                    </a:cubicBezTo>
                    <a:cubicBezTo>
                      <a:pt x="5087" y="36254"/>
                      <a:pt x="5719" y="36098"/>
                      <a:pt x="6270" y="35808"/>
                    </a:cubicBezTo>
                    <a:cubicBezTo>
                      <a:pt x="6643" y="35617"/>
                      <a:pt x="6971" y="35351"/>
                      <a:pt x="7235" y="35026"/>
                    </a:cubicBezTo>
                    <a:cubicBezTo>
                      <a:pt x="7500" y="34722"/>
                      <a:pt x="7682" y="34200"/>
                      <a:pt x="7701" y="33901"/>
                    </a:cubicBezTo>
                    <a:cubicBezTo>
                      <a:pt x="7768" y="33237"/>
                      <a:pt x="7644" y="32706"/>
                      <a:pt x="7441" y="32268"/>
                    </a:cubicBezTo>
                    <a:cubicBezTo>
                      <a:pt x="7247" y="31835"/>
                      <a:pt x="6962" y="31483"/>
                      <a:pt x="6636" y="31342"/>
                    </a:cubicBezTo>
                    <a:cubicBezTo>
                      <a:pt x="6470" y="31265"/>
                      <a:pt x="6319" y="31239"/>
                      <a:pt x="6193" y="31239"/>
                    </a:cubicBezTo>
                    <a:cubicBezTo>
                      <a:pt x="6075" y="31239"/>
                      <a:pt x="5979" y="31261"/>
                      <a:pt x="5911" y="31284"/>
                    </a:cubicBezTo>
                    <a:lnTo>
                      <a:pt x="5700" y="31378"/>
                    </a:lnTo>
                    <a:cubicBezTo>
                      <a:pt x="5674" y="31404"/>
                      <a:pt x="6095" y="31342"/>
                      <a:pt x="6354" y="31717"/>
                    </a:cubicBezTo>
                    <a:cubicBezTo>
                      <a:pt x="6598" y="32045"/>
                      <a:pt x="6634" y="32854"/>
                      <a:pt x="6301" y="33558"/>
                    </a:cubicBezTo>
                    <a:cubicBezTo>
                      <a:pt x="6212" y="33840"/>
                      <a:pt x="5743" y="34057"/>
                      <a:pt x="5206" y="34057"/>
                    </a:cubicBezTo>
                    <a:cubicBezTo>
                      <a:pt x="4902" y="34057"/>
                      <a:pt x="4577" y="33987"/>
                      <a:pt x="4286" y="33822"/>
                    </a:cubicBezTo>
                    <a:cubicBezTo>
                      <a:pt x="3874" y="33620"/>
                      <a:pt x="3520" y="33237"/>
                      <a:pt x="3414" y="32898"/>
                    </a:cubicBezTo>
                    <a:cubicBezTo>
                      <a:pt x="3366" y="32720"/>
                      <a:pt x="3345" y="32536"/>
                      <a:pt x="3350" y="32352"/>
                    </a:cubicBezTo>
                    <a:cubicBezTo>
                      <a:pt x="3347" y="32156"/>
                      <a:pt x="3400" y="31959"/>
                      <a:pt x="3474" y="31739"/>
                    </a:cubicBezTo>
                    <a:cubicBezTo>
                      <a:pt x="3778" y="30851"/>
                      <a:pt x="4927" y="29589"/>
                      <a:pt x="6390" y="28955"/>
                    </a:cubicBezTo>
                    <a:cubicBezTo>
                      <a:pt x="7922" y="28220"/>
                      <a:pt x="9954" y="27823"/>
                      <a:pt x="12149" y="27157"/>
                    </a:cubicBezTo>
                    <a:cubicBezTo>
                      <a:pt x="14212" y="26537"/>
                      <a:pt x="16407" y="25946"/>
                      <a:pt x="18650" y="25219"/>
                    </a:cubicBezTo>
                    <a:cubicBezTo>
                      <a:pt x="20896" y="24481"/>
                      <a:pt x="23193" y="23644"/>
                      <a:pt x="25412" y="22377"/>
                    </a:cubicBezTo>
                    <a:cubicBezTo>
                      <a:pt x="27617" y="21130"/>
                      <a:pt x="29683" y="19416"/>
                      <a:pt x="31179" y="17202"/>
                    </a:cubicBezTo>
                    <a:cubicBezTo>
                      <a:pt x="31361" y="16927"/>
                      <a:pt x="31576" y="16577"/>
                      <a:pt x="31720" y="16321"/>
                    </a:cubicBezTo>
                    <a:lnTo>
                      <a:pt x="31926" y="15945"/>
                    </a:lnTo>
                    <a:lnTo>
                      <a:pt x="31976" y="15852"/>
                    </a:lnTo>
                    <a:lnTo>
                      <a:pt x="32055" y="15687"/>
                    </a:lnTo>
                    <a:lnTo>
                      <a:pt x="32160" y="15450"/>
                    </a:lnTo>
                    <a:cubicBezTo>
                      <a:pt x="32459" y="14827"/>
                      <a:pt x="32673" y="14179"/>
                      <a:pt x="32850" y="13528"/>
                    </a:cubicBezTo>
                    <a:cubicBezTo>
                      <a:pt x="33192" y="12218"/>
                      <a:pt x="33269" y="10875"/>
                      <a:pt x="33142" y="9583"/>
                    </a:cubicBezTo>
                    <a:cubicBezTo>
                      <a:pt x="32883" y="7000"/>
                      <a:pt x="31780" y="4549"/>
                      <a:pt x="29994" y="2837"/>
                    </a:cubicBezTo>
                    <a:cubicBezTo>
                      <a:pt x="29783" y="2615"/>
                      <a:pt x="29556" y="2411"/>
                      <a:pt x="29309" y="2227"/>
                    </a:cubicBezTo>
                    <a:cubicBezTo>
                      <a:pt x="29060" y="2040"/>
                      <a:pt x="28862" y="1846"/>
                      <a:pt x="28570" y="1676"/>
                    </a:cubicBezTo>
                    <a:cubicBezTo>
                      <a:pt x="28292" y="1502"/>
                      <a:pt x="28010" y="1337"/>
                      <a:pt x="27732" y="1176"/>
                    </a:cubicBezTo>
                    <a:cubicBezTo>
                      <a:pt x="27488" y="1054"/>
                      <a:pt x="27289" y="975"/>
                      <a:pt x="27066" y="872"/>
                    </a:cubicBezTo>
                    <a:cubicBezTo>
                      <a:pt x="25934" y="398"/>
                      <a:pt x="24917" y="147"/>
                      <a:pt x="23871" y="54"/>
                    </a:cubicBezTo>
                    <a:cubicBezTo>
                      <a:pt x="23474" y="17"/>
                      <a:pt x="23085" y="0"/>
                      <a:pt x="2270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71"/>
              <p:cNvSpPr/>
              <p:nvPr/>
            </p:nvSpPr>
            <p:spPr>
              <a:xfrm>
                <a:off x="4062725" y="270525"/>
                <a:ext cx="775400" cy="855625"/>
              </a:xfrm>
              <a:custGeom>
                <a:avLst/>
                <a:gdLst/>
                <a:ahLst/>
                <a:cxnLst/>
                <a:rect l="l" t="t" r="r" b="b"/>
                <a:pathLst>
                  <a:path w="31016" h="34225" extrusionOk="0">
                    <a:moveTo>
                      <a:pt x="4627" y="30141"/>
                    </a:moveTo>
                    <a:cubicBezTo>
                      <a:pt x="4626" y="30143"/>
                      <a:pt x="4626" y="30145"/>
                      <a:pt x="4628" y="30145"/>
                    </a:cubicBezTo>
                    <a:lnTo>
                      <a:pt x="4628" y="30145"/>
                    </a:lnTo>
                    <a:cubicBezTo>
                      <a:pt x="4627" y="30144"/>
                      <a:pt x="4627" y="30143"/>
                      <a:pt x="4627" y="30141"/>
                    </a:cubicBezTo>
                    <a:close/>
                    <a:moveTo>
                      <a:pt x="4628" y="30145"/>
                    </a:moveTo>
                    <a:cubicBezTo>
                      <a:pt x="4629" y="30146"/>
                      <a:pt x="4631" y="30147"/>
                      <a:pt x="4633" y="30147"/>
                    </a:cubicBezTo>
                    <a:cubicBezTo>
                      <a:pt x="4634" y="30147"/>
                      <a:pt x="4634" y="30147"/>
                      <a:pt x="4636" y="30147"/>
                    </a:cubicBezTo>
                    <a:lnTo>
                      <a:pt x="4636" y="30147"/>
                    </a:lnTo>
                    <a:cubicBezTo>
                      <a:pt x="4635" y="30147"/>
                      <a:pt x="4635" y="30147"/>
                      <a:pt x="4635" y="30147"/>
                    </a:cubicBezTo>
                    <a:cubicBezTo>
                      <a:pt x="4632" y="30147"/>
                      <a:pt x="4630" y="30146"/>
                      <a:pt x="4628" y="30145"/>
                    </a:cubicBezTo>
                    <a:close/>
                    <a:moveTo>
                      <a:pt x="21530" y="0"/>
                    </a:moveTo>
                    <a:cubicBezTo>
                      <a:pt x="20130" y="0"/>
                      <a:pt x="18844" y="256"/>
                      <a:pt x="17738" y="602"/>
                    </a:cubicBezTo>
                    <a:cubicBezTo>
                      <a:pt x="16529" y="983"/>
                      <a:pt x="15368" y="1502"/>
                      <a:pt x="14279" y="2146"/>
                    </a:cubicBezTo>
                    <a:cubicBezTo>
                      <a:pt x="13369" y="2670"/>
                      <a:pt x="12713" y="3183"/>
                      <a:pt x="12258" y="3530"/>
                    </a:cubicBezTo>
                    <a:lnTo>
                      <a:pt x="11617" y="4068"/>
                    </a:lnTo>
                    <a:lnTo>
                      <a:pt x="12234" y="4813"/>
                    </a:lnTo>
                    <a:lnTo>
                      <a:pt x="12881" y="4279"/>
                    </a:lnTo>
                    <a:cubicBezTo>
                      <a:pt x="13297" y="3973"/>
                      <a:pt x="13912" y="3496"/>
                      <a:pt x="14779" y="3008"/>
                    </a:cubicBezTo>
                    <a:cubicBezTo>
                      <a:pt x="15808" y="2412"/>
                      <a:pt x="16902" y="1936"/>
                      <a:pt x="18039" y="1588"/>
                    </a:cubicBezTo>
                    <a:cubicBezTo>
                      <a:pt x="19049" y="1281"/>
                      <a:pt x="20205" y="1064"/>
                      <a:pt x="21437" y="1064"/>
                    </a:cubicBezTo>
                    <a:cubicBezTo>
                      <a:pt x="21800" y="1064"/>
                      <a:pt x="22170" y="1083"/>
                      <a:pt x="22544" y="1124"/>
                    </a:cubicBezTo>
                    <a:cubicBezTo>
                      <a:pt x="23363" y="1198"/>
                      <a:pt x="24213" y="1442"/>
                      <a:pt x="24998" y="1782"/>
                    </a:cubicBezTo>
                    <a:cubicBezTo>
                      <a:pt x="25206" y="1883"/>
                      <a:pt x="25433" y="1981"/>
                      <a:pt x="25634" y="2089"/>
                    </a:cubicBezTo>
                    <a:lnTo>
                      <a:pt x="26183" y="2433"/>
                    </a:lnTo>
                    <a:cubicBezTo>
                      <a:pt x="26537" y="2694"/>
                      <a:pt x="26927" y="2962"/>
                      <a:pt x="27241" y="3305"/>
                    </a:cubicBezTo>
                    <a:cubicBezTo>
                      <a:pt x="28593" y="4597"/>
                      <a:pt x="29462" y="6522"/>
                      <a:pt x="29663" y="8571"/>
                    </a:cubicBezTo>
                    <a:cubicBezTo>
                      <a:pt x="29888" y="10637"/>
                      <a:pt x="29323" y="12791"/>
                      <a:pt x="28083" y="14598"/>
                    </a:cubicBezTo>
                    <a:cubicBezTo>
                      <a:pt x="26853" y="16415"/>
                      <a:pt x="25081" y="17897"/>
                      <a:pt x="23116" y="19029"/>
                    </a:cubicBezTo>
                    <a:cubicBezTo>
                      <a:pt x="21151" y="20168"/>
                      <a:pt x="18980" y="20987"/>
                      <a:pt x="16826" y="21708"/>
                    </a:cubicBezTo>
                    <a:cubicBezTo>
                      <a:pt x="14664" y="22423"/>
                      <a:pt x="12488" y="23024"/>
                      <a:pt x="10389" y="23666"/>
                    </a:cubicBezTo>
                    <a:cubicBezTo>
                      <a:pt x="8338" y="24314"/>
                      <a:pt x="6224" y="24716"/>
                      <a:pt x="4321" y="25624"/>
                    </a:cubicBezTo>
                    <a:cubicBezTo>
                      <a:pt x="3368" y="26069"/>
                      <a:pt x="2495" y="26677"/>
                      <a:pt x="1791" y="27395"/>
                    </a:cubicBezTo>
                    <a:cubicBezTo>
                      <a:pt x="1082" y="28106"/>
                      <a:pt x="508" y="28965"/>
                      <a:pt x="259" y="29935"/>
                    </a:cubicBezTo>
                    <a:cubicBezTo>
                      <a:pt x="0" y="30909"/>
                      <a:pt x="170" y="31941"/>
                      <a:pt x="694" y="32731"/>
                    </a:cubicBezTo>
                    <a:cubicBezTo>
                      <a:pt x="1235" y="33501"/>
                      <a:pt x="2023" y="33935"/>
                      <a:pt x="2782" y="34121"/>
                    </a:cubicBezTo>
                    <a:cubicBezTo>
                      <a:pt x="3070" y="34191"/>
                      <a:pt x="3358" y="34225"/>
                      <a:pt x="3638" y="34225"/>
                    </a:cubicBezTo>
                    <a:cubicBezTo>
                      <a:pt x="4106" y="34225"/>
                      <a:pt x="4553" y="34131"/>
                      <a:pt x="4946" y="33954"/>
                    </a:cubicBezTo>
                    <a:cubicBezTo>
                      <a:pt x="5250" y="33820"/>
                      <a:pt x="5523" y="33623"/>
                      <a:pt x="5748" y="33379"/>
                    </a:cubicBezTo>
                    <a:cubicBezTo>
                      <a:pt x="5965" y="33145"/>
                      <a:pt x="6087" y="32805"/>
                      <a:pt x="6138" y="32544"/>
                    </a:cubicBezTo>
                    <a:cubicBezTo>
                      <a:pt x="6332" y="31462"/>
                      <a:pt x="5963" y="30567"/>
                      <a:pt x="5465" y="30236"/>
                    </a:cubicBezTo>
                    <a:cubicBezTo>
                      <a:pt x="5261" y="30119"/>
                      <a:pt x="5087" y="30085"/>
                      <a:pt x="4953" y="30085"/>
                    </a:cubicBezTo>
                    <a:cubicBezTo>
                      <a:pt x="4777" y="30085"/>
                      <a:pt x="4666" y="30143"/>
                      <a:pt x="4636" y="30147"/>
                    </a:cubicBezTo>
                    <a:lnTo>
                      <a:pt x="4636" y="30147"/>
                    </a:lnTo>
                    <a:cubicBezTo>
                      <a:pt x="4659" y="30146"/>
                      <a:pt x="4725" y="30130"/>
                      <a:pt x="4819" y="30130"/>
                    </a:cubicBezTo>
                    <a:cubicBezTo>
                      <a:pt x="4961" y="30130"/>
                      <a:pt x="5166" y="30167"/>
                      <a:pt x="5381" y="30349"/>
                    </a:cubicBezTo>
                    <a:cubicBezTo>
                      <a:pt x="5760" y="30682"/>
                      <a:pt x="5968" y="31534"/>
                      <a:pt x="5719" y="32443"/>
                    </a:cubicBezTo>
                    <a:cubicBezTo>
                      <a:pt x="5587" y="33111"/>
                      <a:pt x="4764" y="33560"/>
                      <a:pt x="3860" y="33560"/>
                    </a:cubicBezTo>
                    <a:cubicBezTo>
                      <a:pt x="3569" y="33560"/>
                      <a:pt x="3269" y="33514"/>
                      <a:pt x="2980" y="33413"/>
                    </a:cubicBezTo>
                    <a:cubicBezTo>
                      <a:pt x="2382" y="33216"/>
                      <a:pt x="1798" y="32805"/>
                      <a:pt x="1458" y="32235"/>
                    </a:cubicBezTo>
                    <a:cubicBezTo>
                      <a:pt x="1125" y="31682"/>
                      <a:pt x="1044" y="30904"/>
                      <a:pt x="1252" y="30198"/>
                    </a:cubicBezTo>
                    <a:cubicBezTo>
                      <a:pt x="1688" y="28745"/>
                      <a:pt x="3091" y="27381"/>
                      <a:pt x="4783" y="26591"/>
                    </a:cubicBezTo>
                    <a:cubicBezTo>
                      <a:pt x="6511" y="25758"/>
                      <a:pt x="8589" y="25356"/>
                      <a:pt x="10703" y="24695"/>
                    </a:cubicBezTo>
                    <a:cubicBezTo>
                      <a:pt x="12785" y="24061"/>
                      <a:pt x="14968" y="23460"/>
                      <a:pt x="17166" y="22734"/>
                    </a:cubicBezTo>
                    <a:cubicBezTo>
                      <a:pt x="19361" y="22002"/>
                      <a:pt x="21587" y="21171"/>
                      <a:pt x="23662" y="19972"/>
                    </a:cubicBezTo>
                    <a:cubicBezTo>
                      <a:pt x="25730" y="18782"/>
                      <a:pt x="27636" y="17205"/>
                      <a:pt x="28990" y="15211"/>
                    </a:cubicBezTo>
                    <a:cubicBezTo>
                      <a:pt x="30357" y="13236"/>
                      <a:pt x="31015" y="10761"/>
                      <a:pt x="30757" y="8468"/>
                    </a:cubicBezTo>
                    <a:cubicBezTo>
                      <a:pt x="30537" y="6175"/>
                      <a:pt x="29567" y="4006"/>
                      <a:pt x="28016" y="2517"/>
                    </a:cubicBezTo>
                    <a:cubicBezTo>
                      <a:pt x="27652" y="2122"/>
                      <a:pt x="27221" y="1818"/>
                      <a:pt x="26791" y="1507"/>
                    </a:cubicBezTo>
                    <a:lnTo>
                      <a:pt x="26108" y="1091"/>
                    </a:lnTo>
                    <a:cubicBezTo>
                      <a:pt x="25888" y="976"/>
                      <a:pt x="25673" y="887"/>
                      <a:pt x="25457" y="787"/>
                    </a:cubicBezTo>
                    <a:cubicBezTo>
                      <a:pt x="24512" y="384"/>
                      <a:pt x="23585" y="138"/>
                      <a:pt x="22659" y="56"/>
                    </a:cubicBezTo>
                    <a:cubicBezTo>
                      <a:pt x="22276" y="18"/>
                      <a:pt x="21899" y="0"/>
                      <a:pt x="21530" y="0"/>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71"/>
              <p:cNvSpPr/>
              <p:nvPr/>
            </p:nvSpPr>
            <p:spPr>
              <a:xfrm>
                <a:off x="2957425" y="254350"/>
                <a:ext cx="842900" cy="896500"/>
              </a:xfrm>
              <a:custGeom>
                <a:avLst/>
                <a:gdLst/>
                <a:ahLst/>
                <a:cxnLst/>
                <a:rect l="l" t="t" r="r" b="b"/>
                <a:pathLst>
                  <a:path w="33716" h="35860" extrusionOk="0">
                    <a:moveTo>
                      <a:pt x="10613" y="1"/>
                    </a:moveTo>
                    <a:cubicBezTo>
                      <a:pt x="10145" y="1"/>
                      <a:pt x="9663" y="27"/>
                      <a:pt x="9169" y="83"/>
                    </a:cubicBezTo>
                    <a:cubicBezTo>
                      <a:pt x="8120" y="196"/>
                      <a:pt x="7110" y="471"/>
                      <a:pt x="5987" y="969"/>
                    </a:cubicBezTo>
                    <a:cubicBezTo>
                      <a:pt x="5769" y="1077"/>
                      <a:pt x="5573" y="1158"/>
                      <a:pt x="5329" y="1288"/>
                    </a:cubicBezTo>
                    <a:cubicBezTo>
                      <a:pt x="5054" y="1453"/>
                      <a:pt x="4776" y="1623"/>
                      <a:pt x="4501" y="1805"/>
                    </a:cubicBezTo>
                    <a:cubicBezTo>
                      <a:pt x="4211" y="1982"/>
                      <a:pt x="4020" y="2180"/>
                      <a:pt x="3773" y="2374"/>
                    </a:cubicBezTo>
                    <a:cubicBezTo>
                      <a:pt x="3531" y="2561"/>
                      <a:pt x="3306" y="2769"/>
                      <a:pt x="3103" y="2997"/>
                    </a:cubicBezTo>
                    <a:cubicBezTo>
                      <a:pt x="1353" y="4746"/>
                      <a:pt x="305" y="7222"/>
                      <a:pt x="101" y="9807"/>
                    </a:cubicBezTo>
                    <a:cubicBezTo>
                      <a:pt x="1" y="11104"/>
                      <a:pt x="108" y="12445"/>
                      <a:pt x="477" y="13744"/>
                    </a:cubicBezTo>
                    <a:cubicBezTo>
                      <a:pt x="669" y="14393"/>
                      <a:pt x="896" y="15037"/>
                      <a:pt x="1207" y="15655"/>
                    </a:cubicBezTo>
                    <a:lnTo>
                      <a:pt x="1317" y="15887"/>
                    </a:lnTo>
                    <a:lnTo>
                      <a:pt x="1399" y="16050"/>
                    </a:lnTo>
                    <a:lnTo>
                      <a:pt x="1454" y="16143"/>
                    </a:lnTo>
                    <a:lnTo>
                      <a:pt x="1664" y="16514"/>
                    </a:lnTo>
                    <a:cubicBezTo>
                      <a:pt x="1815" y="16768"/>
                      <a:pt x="2038" y="17112"/>
                      <a:pt x="2227" y="17383"/>
                    </a:cubicBezTo>
                    <a:cubicBezTo>
                      <a:pt x="3768" y="19563"/>
                      <a:pt x="5870" y="21234"/>
                      <a:pt x="8101" y="22431"/>
                    </a:cubicBezTo>
                    <a:cubicBezTo>
                      <a:pt x="10346" y="23652"/>
                      <a:pt x="12661" y="24439"/>
                      <a:pt x="14923" y="25131"/>
                    </a:cubicBezTo>
                    <a:cubicBezTo>
                      <a:pt x="17183" y="25811"/>
                      <a:pt x="19387" y="26354"/>
                      <a:pt x="21465" y="26929"/>
                    </a:cubicBezTo>
                    <a:cubicBezTo>
                      <a:pt x="23674" y="27549"/>
                      <a:pt x="25714" y="27901"/>
                      <a:pt x="27263" y="28605"/>
                    </a:cubicBezTo>
                    <a:cubicBezTo>
                      <a:pt x="28737" y="29208"/>
                      <a:pt x="29912" y="30443"/>
                      <a:pt x="30235" y="31324"/>
                    </a:cubicBezTo>
                    <a:cubicBezTo>
                      <a:pt x="30314" y="31544"/>
                      <a:pt x="30372" y="31738"/>
                      <a:pt x="30372" y="31934"/>
                    </a:cubicBezTo>
                    <a:cubicBezTo>
                      <a:pt x="30382" y="32118"/>
                      <a:pt x="30362" y="32303"/>
                      <a:pt x="30319" y="32482"/>
                    </a:cubicBezTo>
                    <a:cubicBezTo>
                      <a:pt x="30221" y="32825"/>
                      <a:pt x="29876" y="33215"/>
                      <a:pt x="29470" y="33423"/>
                    </a:cubicBezTo>
                    <a:cubicBezTo>
                      <a:pt x="29168" y="33604"/>
                      <a:pt x="28826" y="33680"/>
                      <a:pt x="28510" y="33680"/>
                    </a:cubicBezTo>
                    <a:cubicBezTo>
                      <a:pt x="27991" y="33680"/>
                      <a:pt x="27541" y="33476"/>
                      <a:pt x="27447" y="33203"/>
                    </a:cubicBezTo>
                    <a:cubicBezTo>
                      <a:pt x="27102" y="32509"/>
                      <a:pt x="27119" y="31700"/>
                      <a:pt x="27356" y="31364"/>
                    </a:cubicBezTo>
                    <a:cubicBezTo>
                      <a:pt x="27607" y="30981"/>
                      <a:pt x="28028" y="31037"/>
                      <a:pt x="28000" y="31010"/>
                    </a:cubicBezTo>
                    <a:lnTo>
                      <a:pt x="27789" y="30922"/>
                    </a:lnTo>
                    <a:cubicBezTo>
                      <a:pt x="27724" y="30901"/>
                      <a:pt x="27634" y="30882"/>
                      <a:pt x="27526" y="30882"/>
                    </a:cubicBezTo>
                    <a:cubicBezTo>
                      <a:pt x="27395" y="30882"/>
                      <a:pt x="27238" y="30910"/>
                      <a:pt x="27064" y="30996"/>
                    </a:cubicBezTo>
                    <a:cubicBezTo>
                      <a:pt x="26741" y="31144"/>
                      <a:pt x="26465" y="31501"/>
                      <a:pt x="26279" y="31937"/>
                    </a:cubicBezTo>
                    <a:cubicBezTo>
                      <a:pt x="26087" y="32379"/>
                      <a:pt x="25975" y="32913"/>
                      <a:pt x="26056" y="33576"/>
                    </a:cubicBezTo>
                    <a:cubicBezTo>
                      <a:pt x="26082" y="33875"/>
                      <a:pt x="26274" y="34392"/>
                      <a:pt x="26544" y="34692"/>
                    </a:cubicBezTo>
                    <a:cubicBezTo>
                      <a:pt x="26815" y="35010"/>
                      <a:pt x="27150" y="35269"/>
                      <a:pt x="27526" y="35453"/>
                    </a:cubicBezTo>
                    <a:cubicBezTo>
                      <a:pt x="28058" y="35717"/>
                      <a:pt x="28661" y="35859"/>
                      <a:pt x="29301" y="35859"/>
                    </a:cubicBezTo>
                    <a:cubicBezTo>
                      <a:pt x="29589" y="35859"/>
                      <a:pt x="29884" y="35831"/>
                      <a:pt x="30183" y="35771"/>
                    </a:cubicBezTo>
                    <a:cubicBezTo>
                      <a:pt x="31126" y="35568"/>
                      <a:pt x="32134" y="35087"/>
                      <a:pt x="32885" y="34067"/>
                    </a:cubicBezTo>
                    <a:cubicBezTo>
                      <a:pt x="33287" y="33485"/>
                      <a:pt x="33484" y="32951"/>
                      <a:pt x="33596" y="32308"/>
                    </a:cubicBezTo>
                    <a:cubicBezTo>
                      <a:pt x="33716" y="31673"/>
                      <a:pt x="33670" y="30998"/>
                      <a:pt x="33510" y="30381"/>
                    </a:cubicBezTo>
                    <a:cubicBezTo>
                      <a:pt x="33194" y="29124"/>
                      <a:pt x="32462" y="28123"/>
                      <a:pt x="31638" y="27317"/>
                    </a:cubicBezTo>
                    <a:cubicBezTo>
                      <a:pt x="30822" y="26508"/>
                      <a:pt x="29793" y="25825"/>
                      <a:pt x="28723" y="25349"/>
                    </a:cubicBezTo>
                    <a:cubicBezTo>
                      <a:pt x="26604" y="24389"/>
                      <a:pt x="24436" y="24025"/>
                      <a:pt x="22451" y="23427"/>
                    </a:cubicBezTo>
                    <a:cubicBezTo>
                      <a:pt x="20318" y="22812"/>
                      <a:pt x="18143" y="22249"/>
                      <a:pt x="16012" y="21581"/>
                    </a:cubicBezTo>
                    <a:cubicBezTo>
                      <a:pt x="13894" y="20914"/>
                      <a:pt x="11778" y="20148"/>
                      <a:pt x="9935" y="19113"/>
                    </a:cubicBezTo>
                    <a:cubicBezTo>
                      <a:pt x="8084" y="18075"/>
                      <a:pt x="6442" y="16765"/>
                      <a:pt x="5315" y="15193"/>
                    </a:cubicBezTo>
                    <a:cubicBezTo>
                      <a:pt x="5178" y="14991"/>
                      <a:pt x="5082" y="14862"/>
                      <a:pt x="4939" y="14625"/>
                    </a:cubicBezTo>
                    <a:lnTo>
                      <a:pt x="4723" y="14254"/>
                    </a:lnTo>
                    <a:lnTo>
                      <a:pt x="4679" y="14181"/>
                    </a:lnTo>
                    <a:lnTo>
                      <a:pt x="4679" y="14181"/>
                    </a:lnTo>
                    <a:cubicBezTo>
                      <a:pt x="4682" y="14186"/>
                      <a:pt x="4684" y="14188"/>
                      <a:pt x="4684" y="14188"/>
                    </a:cubicBezTo>
                    <a:cubicBezTo>
                      <a:pt x="4687" y="14188"/>
                      <a:pt x="4659" y="14132"/>
                      <a:pt x="4659" y="14132"/>
                    </a:cubicBezTo>
                    <a:lnTo>
                      <a:pt x="4587" y="13979"/>
                    </a:lnTo>
                    <a:cubicBezTo>
                      <a:pt x="4379" y="13582"/>
                      <a:pt x="4228" y="13156"/>
                      <a:pt x="4096" y="12727"/>
                    </a:cubicBezTo>
                    <a:cubicBezTo>
                      <a:pt x="3838" y="11865"/>
                      <a:pt x="3761" y="10953"/>
                      <a:pt x="3823" y="10072"/>
                    </a:cubicBezTo>
                    <a:cubicBezTo>
                      <a:pt x="3948" y="8311"/>
                      <a:pt x="4649" y="6654"/>
                      <a:pt x="5743" y="5558"/>
                    </a:cubicBezTo>
                    <a:cubicBezTo>
                      <a:pt x="5987" y="5268"/>
                      <a:pt x="6325" y="5029"/>
                      <a:pt x="6586" y="4823"/>
                    </a:cubicBezTo>
                    <a:cubicBezTo>
                      <a:pt x="6720" y="4737"/>
                      <a:pt x="6847" y="4646"/>
                      <a:pt x="6971" y="4550"/>
                    </a:cubicBezTo>
                    <a:cubicBezTo>
                      <a:pt x="7148" y="4447"/>
                      <a:pt x="7388" y="4335"/>
                      <a:pt x="7589" y="4229"/>
                    </a:cubicBezTo>
                    <a:cubicBezTo>
                      <a:pt x="8180" y="3952"/>
                      <a:pt x="8936" y="3693"/>
                      <a:pt x="9631" y="3614"/>
                    </a:cubicBezTo>
                    <a:cubicBezTo>
                      <a:pt x="10052" y="3554"/>
                      <a:pt x="10473" y="3527"/>
                      <a:pt x="10888" y="3527"/>
                    </a:cubicBezTo>
                    <a:cubicBezTo>
                      <a:pt x="11865" y="3527"/>
                      <a:pt x="12809" y="3678"/>
                      <a:pt x="13654" y="3909"/>
                    </a:cubicBezTo>
                    <a:cubicBezTo>
                      <a:pt x="14866" y="4232"/>
                      <a:pt x="15888" y="4699"/>
                      <a:pt x="16704" y="5120"/>
                    </a:cubicBezTo>
                    <a:cubicBezTo>
                      <a:pt x="17532" y="5546"/>
                      <a:pt x="18111" y="5960"/>
                      <a:pt x="18492" y="6214"/>
                    </a:cubicBezTo>
                    <a:lnTo>
                      <a:pt x="19157" y="6721"/>
                    </a:lnTo>
                    <a:lnTo>
                      <a:pt x="21151" y="4222"/>
                    </a:lnTo>
                    <a:lnTo>
                      <a:pt x="20507" y="3686"/>
                    </a:lnTo>
                    <a:cubicBezTo>
                      <a:pt x="19998" y="3303"/>
                      <a:pt x="19287" y="2757"/>
                      <a:pt x="18322" y="2207"/>
                    </a:cubicBezTo>
                    <a:cubicBezTo>
                      <a:pt x="17144" y="1527"/>
                      <a:pt x="15892" y="986"/>
                      <a:pt x="14590" y="598"/>
                    </a:cubicBezTo>
                    <a:cubicBezTo>
                      <a:pt x="13435" y="258"/>
                      <a:pt x="12094" y="1"/>
                      <a:pt x="1061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71"/>
              <p:cNvSpPr/>
              <p:nvPr/>
            </p:nvSpPr>
            <p:spPr>
              <a:xfrm>
                <a:off x="2987525" y="285250"/>
                <a:ext cx="786050" cy="845950"/>
              </a:xfrm>
              <a:custGeom>
                <a:avLst/>
                <a:gdLst/>
                <a:ahLst/>
                <a:cxnLst/>
                <a:rect l="l" t="t" r="r" b="b"/>
                <a:pathLst>
                  <a:path w="31442" h="33838" extrusionOk="0">
                    <a:moveTo>
                      <a:pt x="26798" y="29774"/>
                    </a:moveTo>
                    <a:cubicBezTo>
                      <a:pt x="26799" y="29776"/>
                      <a:pt x="26799" y="29778"/>
                      <a:pt x="26798" y="29779"/>
                    </a:cubicBezTo>
                    <a:lnTo>
                      <a:pt x="26798" y="29779"/>
                    </a:lnTo>
                    <a:cubicBezTo>
                      <a:pt x="26799" y="29778"/>
                      <a:pt x="26799" y="29776"/>
                      <a:pt x="26798" y="29774"/>
                    </a:cubicBezTo>
                    <a:close/>
                    <a:moveTo>
                      <a:pt x="26798" y="29779"/>
                    </a:moveTo>
                    <a:cubicBezTo>
                      <a:pt x="26797" y="29780"/>
                      <a:pt x="26795" y="29780"/>
                      <a:pt x="26791" y="29780"/>
                    </a:cubicBezTo>
                    <a:lnTo>
                      <a:pt x="26791" y="29780"/>
                    </a:lnTo>
                    <a:cubicBezTo>
                      <a:pt x="26792" y="29780"/>
                      <a:pt x="26793" y="29781"/>
                      <a:pt x="26793" y="29781"/>
                    </a:cubicBezTo>
                    <a:cubicBezTo>
                      <a:pt x="26796" y="29781"/>
                      <a:pt x="26797" y="29780"/>
                      <a:pt x="26798" y="29779"/>
                    </a:cubicBezTo>
                    <a:close/>
                    <a:moveTo>
                      <a:pt x="9497" y="0"/>
                    </a:moveTo>
                    <a:cubicBezTo>
                      <a:pt x="9051" y="0"/>
                      <a:pt x="8593" y="26"/>
                      <a:pt x="8125" y="83"/>
                    </a:cubicBezTo>
                    <a:cubicBezTo>
                      <a:pt x="7203" y="183"/>
                      <a:pt x="6279" y="451"/>
                      <a:pt x="5343" y="873"/>
                    </a:cubicBezTo>
                    <a:cubicBezTo>
                      <a:pt x="5130" y="978"/>
                      <a:pt x="4920" y="1071"/>
                      <a:pt x="4700" y="1191"/>
                    </a:cubicBezTo>
                    <a:lnTo>
                      <a:pt x="4025" y="1622"/>
                    </a:lnTo>
                    <a:cubicBezTo>
                      <a:pt x="3603" y="1940"/>
                      <a:pt x="3180" y="2256"/>
                      <a:pt x="2823" y="2658"/>
                    </a:cubicBezTo>
                    <a:cubicBezTo>
                      <a:pt x="1305" y="4178"/>
                      <a:pt x="381" y="6369"/>
                      <a:pt x="209" y="8664"/>
                    </a:cubicBezTo>
                    <a:cubicBezTo>
                      <a:pt x="1" y="10964"/>
                      <a:pt x="712" y="13423"/>
                      <a:pt x="2122" y="15371"/>
                    </a:cubicBezTo>
                    <a:cubicBezTo>
                      <a:pt x="3517" y="17334"/>
                      <a:pt x="5458" y="18868"/>
                      <a:pt x="7550" y="20015"/>
                    </a:cubicBezTo>
                    <a:cubicBezTo>
                      <a:pt x="9652" y="21171"/>
                      <a:pt x="11895" y="21954"/>
                      <a:pt x="14104" y="22639"/>
                    </a:cubicBezTo>
                    <a:cubicBezTo>
                      <a:pt x="16319" y="23316"/>
                      <a:pt x="18511" y="23869"/>
                      <a:pt x="20608" y="24460"/>
                    </a:cubicBezTo>
                    <a:cubicBezTo>
                      <a:pt x="22736" y="25075"/>
                      <a:pt x="24821" y="25434"/>
                      <a:pt x="26568" y="26229"/>
                    </a:cubicBezTo>
                    <a:cubicBezTo>
                      <a:pt x="28277" y="26981"/>
                      <a:pt x="29709" y="28316"/>
                      <a:pt x="30176" y="29760"/>
                    </a:cubicBezTo>
                    <a:cubicBezTo>
                      <a:pt x="30396" y="30464"/>
                      <a:pt x="30331" y="31242"/>
                      <a:pt x="30011" y="31802"/>
                    </a:cubicBezTo>
                    <a:cubicBezTo>
                      <a:pt x="29683" y="32379"/>
                      <a:pt x="29110" y="32802"/>
                      <a:pt x="28514" y="33010"/>
                    </a:cubicBezTo>
                    <a:cubicBezTo>
                      <a:pt x="28209" y="33125"/>
                      <a:pt x="27890" y="33178"/>
                      <a:pt x="27580" y="33178"/>
                    </a:cubicBezTo>
                    <a:cubicBezTo>
                      <a:pt x="26699" y="33178"/>
                      <a:pt x="25900" y="32750"/>
                      <a:pt x="25757" y="32098"/>
                    </a:cubicBezTo>
                    <a:cubicBezTo>
                      <a:pt x="25486" y="31196"/>
                      <a:pt x="25678" y="30341"/>
                      <a:pt x="26051" y="29999"/>
                    </a:cubicBezTo>
                    <a:cubicBezTo>
                      <a:pt x="26270" y="29804"/>
                      <a:pt x="26483" y="29768"/>
                      <a:pt x="26625" y="29768"/>
                    </a:cubicBezTo>
                    <a:cubicBezTo>
                      <a:pt x="26708" y="29768"/>
                      <a:pt x="26768" y="29780"/>
                      <a:pt x="26790" y="29780"/>
                    </a:cubicBezTo>
                    <a:cubicBezTo>
                      <a:pt x="26790" y="29780"/>
                      <a:pt x="26791" y="29780"/>
                      <a:pt x="26791" y="29780"/>
                    </a:cubicBezTo>
                    <a:lnTo>
                      <a:pt x="26791" y="29780"/>
                    </a:lnTo>
                    <a:cubicBezTo>
                      <a:pt x="26764" y="29777"/>
                      <a:pt x="26659" y="29726"/>
                      <a:pt x="26493" y="29726"/>
                    </a:cubicBezTo>
                    <a:cubicBezTo>
                      <a:pt x="26356" y="29726"/>
                      <a:pt x="26177" y="29761"/>
                      <a:pt x="25965" y="29889"/>
                    </a:cubicBezTo>
                    <a:cubicBezTo>
                      <a:pt x="25477" y="30229"/>
                      <a:pt x="25127" y="31131"/>
                      <a:pt x="25343" y="32211"/>
                    </a:cubicBezTo>
                    <a:cubicBezTo>
                      <a:pt x="25398" y="32470"/>
                      <a:pt x="25527" y="32807"/>
                      <a:pt x="25750" y="33037"/>
                    </a:cubicBezTo>
                    <a:cubicBezTo>
                      <a:pt x="25980" y="33276"/>
                      <a:pt x="26257" y="33465"/>
                      <a:pt x="26564" y="33592"/>
                    </a:cubicBezTo>
                    <a:cubicBezTo>
                      <a:pt x="26941" y="33753"/>
                      <a:pt x="27364" y="33838"/>
                      <a:pt x="27807" y="33838"/>
                    </a:cubicBezTo>
                    <a:cubicBezTo>
                      <a:pt x="28109" y="33838"/>
                      <a:pt x="28419" y="33798"/>
                      <a:pt x="28730" y="33717"/>
                    </a:cubicBezTo>
                    <a:cubicBezTo>
                      <a:pt x="29486" y="33511"/>
                      <a:pt x="30264" y="33063"/>
                      <a:pt x="30788" y="32280"/>
                    </a:cubicBezTo>
                    <a:cubicBezTo>
                      <a:pt x="31296" y="31481"/>
                      <a:pt x="31442" y="30442"/>
                      <a:pt x="31162" y="29475"/>
                    </a:cubicBezTo>
                    <a:cubicBezTo>
                      <a:pt x="30894" y="28510"/>
                      <a:pt x="30303" y="27665"/>
                      <a:pt x="29577" y="26969"/>
                    </a:cubicBezTo>
                    <a:cubicBezTo>
                      <a:pt x="28859" y="26267"/>
                      <a:pt x="27971" y="25679"/>
                      <a:pt x="27009" y="25255"/>
                    </a:cubicBezTo>
                    <a:cubicBezTo>
                      <a:pt x="25089" y="24386"/>
                      <a:pt x="22966" y="24029"/>
                      <a:pt x="20900" y="23426"/>
                    </a:cubicBezTo>
                    <a:cubicBezTo>
                      <a:pt x="18789" y="22828"/>
                      <a:pt x="16601" y="22272"/>
                      <a:pt x="14423" y="21604"/>
                    </a:cubicBezTo>
                    <a:cubicBezTo>
                      <a:pt x="12254" y="20932"/>
                      <a:pt x="10066" y="20159"/>
                      <a:pt x="8077" y="19060"/>
                    </a:cubicBezTo>
                    <a:cubicBezTo>
                      <a:pt x="6090" y="17971"/>
                      <a:pt x="4285" y="16527"/>
                      <a:pt x="3014" y="14737"/>
                    </a:cubicBezTo>
                    <a:cubicBezTo>
                      <a:pt x="1739" y="12956"/>
                      <a:pt x="1128" y="10816"/>
                      <a:pt x="1310" y="8743"/>
                    </a:cubicBezTo>
                    <a:cubicBezTo>
                      <a:pt x="1466" y="6692"/>
                      <a:pt x="2291" y="4750"/>
                      <a:pt x="3618" y="3429"/>
                    </a:cubicBezTo>
                    <a:cubicBezTo>
                      <a:pt x="3924" y="3080"/>
                      <a:pt x="4309" y="2802"/>
                      <a:pt x="4656" y="2536"/>
                    </a:cubicBezTo>
                    <a:lnTo>
                      <a:pt x="5197" y="2177"/>
                    </a:lnTo>
                    <a:cubicBezTo>
                      <a:pt x="5396" y="2065"/>
                      <a:pt x="5621" y="1962"/>
                      <a:pt x="5829" y="1856"/>
                    </a:cubicBezTo>
                    <a:cubicBezTo>
                      <a:pt x="6605" y="1502"/>
                      <a:pt x="7450" y="1236"/>
                      <a:pt x="8266" y="1145"/>
                    </a:cubicBezTo>
                    <a:cubicBezTo>
                      <a:pt x="8716" y="1086"/>
                      <a:pt x="9160" y="1060"/>
                      <a:pt x="9594" y="1060"/>
                    </a:cubicBezTo>
                    <a:cubicBezTo>
                      <a:pt x="10744" y="1060"/>
                      <a:pt x="11825" y="1247"/>
                      <a:pt x="12781" y="1514"/>
                    </a:cubicBezTo>
                    <a:cubicBezTo>
                      <a:pt x="13922" y="1837"/>
                      <a:pt x="15026" y="2290"/>
                      <a:pt x="16067" y="2864"/>
                    </a:cubicBezTo>
                    <a:cubicBezTo>
                      <a:pt x="16943" y="3333"/>
                      <a:pt x="17570" y="3795"/>
                      <a:pt x="17992" y="4094"/>
                    </a:cubicBezTo>
                    <a:lnTo>
                      <a:pt x="18650" y="4614"/>
                    </a:lnTo>
                    <a:lnTo>
                      <a:pt x="19253" y="3858"/>
                    </a:lnTo>
                    <a:lnTo>
                      <a:pt x="18600" y="3333"/>
                    </a:lnTo>
                    <a:cubicBezTo>
                      <a:pt x="18135" y="2996"/>
                      <a:pt x="17470" y="2498"/>
                      <a:pt x="16551" y="1993"/>
                    </a:cubicBezTo>
                    <a:cubicBezTo>
                      <a:pt x="15445" y="1373"/>
                      <a:pt x="14274" y="880"/>
                      <a:pt x="13058" y="523"/>
                    </a:cubicBezTo>
                    <a:cubicBezTo>
                      <a:pt x="12009" y="220"/>
                      <a:pt x="10803" y="0"/>
                      <a:pt x="9497" y="0"/>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71"/>
              <p:cNvSpPr/>
              <p:nvPr/>
            </p:nvSpPr>
            <p:spPr>
              <a:xfrm>
                <a:off x="3368550" y="238100"/>
                <a:ext cx="1089150" cy="1354050"/>
              </a:xfrm>
              <a:custGeom>
                <a:avLst/>
                <a:gdLst/>
                <a:ahLst/>
                <a:cxnLst/>
                <a:rect l="l" t="t" r="r" b="b"/>
                <a:pathLst>
                  <a:path w="43566" h="54162" extrusionOk="0">
                    <a:moveTo>
                      <a:pt x="40538" y="1"/>
                    </a:moveTo>
                    <a:cubicBezTo>
                      <a:pt x="40536" y="1"/>
                      <a:pt x="40535" y="1"/>
                      <a:pt x="40533" y="1"/>
                    </a:cubicBezTo>
                    <a:lnTo>
                      <a:pt x="23581" y="183"/>
                    </a:lnTo>
                    <a:lnTo>
                      <a:pt x="19703" y="224"/>
                    </a:lnTo>
                    <a:lnTo>
                      <a:pt x="2751" y="406"/>
                    </a:lnTo>
                    <a:cubicBezTo>
                      <a:pt x="2416" y="408"/>
                      <a:pt x="2128" y="645"/>
                      <a:pt x="2061" y="973"/>
                    </a:cubicBezTo>
                    <a:cubicBezTo>
                      <a:pt x="1530" y="3469"/>
                      <a:pt x="0" y="13846"/>
                      <a:pt x="8783" y="22600"/>
                    </a:cubicBezTo>
                    <a:cubicBezTo>
                      <a:pt x="18846" y="32630"/>
                      <a:pt x="19789" y="34399"/>
                      <a:pt x="18887" y="42942"/>
                    </a:cubicBezTo>
                    <a:cubicBezTo>
                      <a:pt x="17982" y="51485"/>
                      <a:pt x="13855" y="54161"/>
                      <a:pt x="13855" y="54161"/>
                    </a:cubicBezTo>
                    <a:lnTo>
                      <a:pt x="22106" y="54072"/>
                    </a:lnTo>
                    <a:lnTo>
                      <a:pt x="22326" y="54070"/>
                    </a:lnTo>
                    <a:lnTo>
                      <a:pt x="30577" y="53982"/>
                    </a:lnTo>
                    <a:cubicBezTo>
                      <a:pt x="30577" y="53982"/>
                      <a:pt x="26396" y="51394"/>
                      <a:pt x="25309" y="42870"/>
                    </a:cubicBezTo>
                    <a:cubicBezTo>
                      <a:pt x="24222" y="34348"/>
                      <a:pt x="25127" y="32560"/>
                      <a:pt x="34972" y="22320"/>
                    </a:cubicBezTo>
                    <a:cubicBezTo>
                      <a:pt x="43566" y="13379"/>
                      <a:pt x="41816" y="3039"/>
                      <a:pt x="41232" y="554"/>
                    </a:cubicBezTo>
                    <a:cubicBezTo>
                      <a:pt x="41158" y="228"/>
                      <a:pt x="40869" y="1"/>
                      <a:pt x="405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71"/>
              <p:cNvSpPr/>
              <p:nvPr/>
            </p:nvSpPr>
            <p:spPr>
              <a:xfrm>
                <a:off x="3588225" y="1559325"/>
                <a:ext cx="673800" cy="265125"/>
              </a:xfrm>
              <a:custGeom>
                <a:avLst/>
                <a:gdLst/>
                <a:ahLst/>
                <a:cxnLst/>
                <a:rect l="l" t="t" r="r" b="b"/>
                <a:pathLst>
                  <a:path w="26952" h="10605" extrusionOk="0">
                    <a:moveTo>
                      <a:pt x="26784" y="0"/>
                    </a:moveTo>
                    <a:lnTo>
                      <a:pt x="58" y="285"/>
                    </a:lnTo>
                    <a:cubicBezTo>
                      <a:pt x="27" y="285"/>
                      <a:pt x="1" y="311"/>
                      <a:pt x="1" y="343"/>
                    </a:cubicBezTo>
                    <a:lnTo>
                      <a:pt x="111" y="10604"/>
                    </a:lnTo>
                    <a:lnTo>
                      <a:pt x="26951" y="10320"/>
                    </a:lnTo>
                    <a:lnTo>
                      <a:pt x="26841" y="58"/>
                    </a:lnTo>
                    <a:cubicBezTo>
                      <a:pt x="26841" y="27"/>
                      <a:pt x="26815" y="0"/>
                      <a:pt x="2678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71"/>
              <p:cNvSpPr/>
              <p:nvPr/>
            </p:nvSpPr>
            <p:spPr>
              <a:xfrm>
                <a:off x="3513850" y="1774875"/>
                <a:ext cx="825300" cy="92000"/>
              </a:xfrm>
              <a:custGeom>
                <a:avLst/>
                <a:gdLst/>
                <a:ahLst/>
                <a:cxnLst/>
                <a:rect l="l" t="t" r="r" b="b"/>
                <a:pathLst>
                  <a:path w="33012" h="3680" extrusionOk="0">
                    <a:moveTo>
                      <a:pt x="32921" y="0"/>
                    </a:moveTo>
                    <a:lnTo>
                      <a:pt x="58" y="350"/>
                    </a:lnTo>
                    <a:cubicBezTo>
                      <a:pt x="27" y="350"/>
                      <a:pt x="0" y="376"/>
                      <a:pt x="0" y="410"/>
                    </a:cubicBezTo>
                    <a:lnTo>
                      <a:pt x="36" y="3680"/>
                    </a:lnTo>
                    <a:lnTo>
                      <a:pt x="33012" y="3328"/>
                    </a:lnTo>
                    <a:lnTo>
                      <a:pt x="32978" y="58"/>
                    </a:lnTo>
                    <a:cubicBezTo>
                      <a:pt x="32978" y="27"/>
                      <a:pt x="32952" y="0"/>
                      <a:pt x="32921" y="0"/>
                    </a:cubicBezTo>
                    <a:close/>
                  </a:path>
                </a:pathLst>
              </a:custGeom>
              <a:solidFill>
                <a:srgbClr val="E7E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71"/>
              <p:cNvSpPr/>
              <p:nvPr/>
            </p:nvSpPr>
            <p:spPr>
              <a:xfrm>
                <a:off x="3466550" y="322000"/>
                <a:ext cx="893500" cy="458025"/>
              </a:xfrm>
              <a:custGeom>
                <a:avLst/>
                <a:gdLst/>
                <a:ahLst/>
                <a:cxnLst/>
                <a:rect l="l" t="t" r="r" b="b"/>
                <a:pathLst>
                  <a:path w="35740" h="18321" extrusionOk="0">
                    <a:moveTo>
                      <a:pt x="34103" y="1"/>
                    </a:moveTo>
                    <a:cubicBezTo>
                      <a:pt x="34097" y="1"/>
                      <a:pt x="34091" y="1"/>
                      <a:pt x="34085" y="1"/>
                    </a:cubicBezTo>
                    <a:lnTo>
                      <a:pt x="18162" y="171"/>
                    </a:lnTo>
                    <a:lnTo>
                      <a:pt x="17351" y="181"/>
                    </a:lnTo>
                    <a:lnTo>
                      <a:pt x="1428" y="350"/>
                    </a:lnTo>
                    <a:cubicBezTo>
                      <a:pt x="834" y="353"/>
                      <a:pt x="348" y="820"/>
                      <a:pt x="320" y="1413"/>
                    </a:cubicBezTo>
                    <a:cubicBezTo>
                      <a:pt x="315" y="1492"/>
                      <a:pt x="312" y="1578"/>
                      <a:pt x="310" y="1667"/>
                    </a:cubicBezTo>
                    <a:cubicBezTo>
                      <a:pt x="1" y="10807"/>
                      <a:pt x="7459" y="18321"/>
                      <a:pt x="16585" y="18321"/>
                    </a:cubicBezTo>
                    <a:cubicBezTo>
                      <a:pt x="16644" y="18321"/>
                      <a:pt x="16703" y="18321"/>
                      <a:pt x="16762" y="18320"/>
                    </a:cubicBezTo>
                    <a:lnTo>
                      <a:pt x="17545" y="18310"/>
                    </a:lnTo>
                    <a:lnTo>
                      <a:pt x="18354" y="18303"/>
                    </a:lnTo>
                    <a:lnTo>
                      <a:pt x="19136" y="18294"/>
                    </a:lnTo>
                    <a:cubicBezTo>
                      <a:pt x="28343" y="18196"/>
                      <a:pt x="35739" y="10485"/>
                      <a:pt x="35229" y="1294"/>
                    </a:cubicBezTo>
                    <a:cubicBezTo>
                      <a:pt x="35225" y="1203"/>
                      <a:pt x="35220" y="1119"/>
                      <a:pt x="35215" y="1040"/>
                    </a:cubicBezTo>
                    <a:cubicBezTo>
                      <a:pt x="35175" y="455"/>
                      <a:pt x="34689" y="1"/>
                      <a:pt x="34103" y="1"/>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71"/>
              <p:cNvSpPr/>
              <p:nvPr/>
            </p:nvSpPr>
            <p:spPr>
              <a:xfrm>
                <a:off x="3472850" y="260850"/>
                <a:ext cx="874375" cy="56650"/>
              </a:xfrm>
              <a:custGeom>
                <a:avLst/>
                <a:gdLst/>
                <a:ahLst/>
                <a:cxnLst/>
                <a:rect l="l" t="t" r="r" b="b"/>
                <a:pathLst>
                  <a:path w="34975" h="2266" extrusionOk="0">
                    <a:moveTo>
                      <a:pt x="34014" y="1"/>
                    </a:moveTo>
                    <a:cubicBezTo>
                      <a:pt x="34011" y="1"/>
                      <a:pt x="34008" y="1"/>
                      <a:pt x="34005" y="1"/>
                    </a:cubicBezTo>
                    <a:lnTo>
                      <a:pt x="953" y="355"/>
                    </a:lnTo>
                    <a:cubicBezTo>
                      <a:pt x="424" y="360"/>
                      <a:pt x="1" y="791"/>
                      <a:pt x="8" y="1320"/>
                    </a:cubicBezTo>
                    <a:cubicBezTo>
                      <a:pt x="13" y="1843"/>
                      <a:pt x="441" y="2265"/>
                      <a:pt x="964" y="2265"/>
                    </a:cubicBezTo>
                    <a:cubicBezTo>
                      <a:pt x="967" y="2265"/>
                      <a:pt x="969" y="2265"/>
                      <a:pt x="972" y="2265"/>
                    </a:cubicBezTo>
                    <a:lnTo>
                      <a:pt x="34022" y="1913"/>
                    </a:lnTo>
                    <a:cubicBezTo>
                      <a:pt x="34551" y="1906"/>
                      <a:pt x="34975" y="1473"/>
                      <a:pt x="34968" y="946"/>
                    </a:cubicBezTo>
                    <a:cubicBezTo>
                      <a:pt x="34963" y="422"/>
                      <a:pt x="34537" y="1"/>
                      <a:pt x="34014" y="1"/>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71"/>
              <p:cNvSpPr/>
              <p:nvPr/>
            </p:nvSpPr>
            <p:spPr>
              <a:xfrm>
                <a:off x="3746150" y="421050"/>
                <a:ext cx="332625" cy="316350"/>
              </a:xfrm>
              <a:custGeom>
                <a:avLst/>
                <a:gdLst/>
                <a:ahLst/>
                <a:cxnLst/>
                <a:rect l="l" t="t" r="r" b="b"/>
                <a:pathLst>
                  <a:path w="13305" h="12654" extrusionOk="0">
                    <a:moveTo>
                      <a:pt x="6653" y="1"/>
                    </a:moveTo>
                    <a:lnTo>
                      <a:pt x="4597" y="4166"/>
                    </a:lnTo>
                    <a:lnTo>
                      <a:pt x="1" y="4833"/>
                    </a:lnTo>
                    <a:lnTo>
                      <a:pt x="3325" y="8075"/>
                    </a:lnTo>
                    <a:lnTo>
                      <a:pt x="2540" y="12654"/>
                    </a:lnTo>
                    <a:lnTo>
                      <a:pt x="6653" y="10492"/>
                    </a:lnTo>
                    <a:lnTo>
                      <a:pt x="10765" y="12654"/>
                    </a:lnTo>
                    <a:lnTo>
                      <a:pt x="9978" y="8075"/>
                    </a:lnTo>
                    <a:lnTo>
                      <a:pt x="13305" y="4833"/>
                    </a:lnTo>
                    <a:lnTo>
                      <a:pt x="8709" y="4166"/>
                    </a:lnTo>
                    <a:lnTo>
                      <a:pt x="6653" y="1"/>
                    </a:lnTo>
                    <a:close/>
                    <a:moveTo>
                      <a:pt x="2540" y="12654"/>
                    </a:moveTo>
                    <a:lnTo>
                      <a:pt x="2540" y="12654"/>
                    </a:lnTo>
                    <a:lnTo>
                      <a:pt x="2540" y="126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0" name="Google Shape;5780;p71"/>
          <p:cNvGrpSpPr/>
          <p:nvPr/>
        </p:nvGrpSpPr>
        <p:grpSpPr>
          <a:xfrm>
            <a:off x="2496179" y="3734510"/>
            <a:ext cx="1243128" cy="637739"/>
            <a:chOff x="2496310" y="3693351"/>
            <a:chExt cx="1342906" cy="688926"/>
          </a:xfrm>
        </p:grpSpPr>
        <p:grpSp>
          <p:nvGrpSpPr>
            <p:cNvPr id="5781" name="Google Shape;5781;p71"/>
            <p:cNvGrpSpPr/>
            <p:nvPr/>
          </p:nvGrpSpPr>
          <p:grpSpPr>
            <a:xfrm>
              <a:off x="2496310" y="3693351"/>
              <a:ext cx="1342906" cy="688875"/>
              <a:chOff x="2496310" y="3693351"/>
              <a:chExt cx="1342906" cy="688875"/>
            </a:xfrm>
          </p:grpSpPr>
          <p:sp>
            <p:nvSpPr>
              <p:cNvPr id="5782" name="Google Shape;5782;p71"/>
              <p:cNvSpPr/>
              <p:nvPr/>
            </p:nvSpPr>
            <p:spPr>
              <a:xfrm>
                <a:off x="2567815" y="3809577"/>
                <a:ext cx="1200140" cy="572649"/>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71"/>
              <p:cNvSpPr/>
              <p:nvPr/>
            </p:nvSpPr>
            <p:spPr>
              <a:xfrm>
                <a:off x="3420688" y="3858516"/>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71"/>
              <p:cNvSpPr/>
              <p:nvPr/>
            </p:nvSpPr>
            <p:spPr>
              <a:xfrm>
                <a:off x="3135700" y="3791751"/>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71"/>
              <p:cNvSpPr/>
              <p:nvPr/>
            </p:nvSpPr>
            <p:spPr>
              <a:xfrm>
                <a:off x="3620515" y="4032917"/>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71"/>
              <p:cNvSpPr/>
              <p:nvPr/>
            </p:nvSpPr>
            <p:spPr>
              <a:xfrm>
                <a:off x="2843808" y="3858516"/>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71"/>
              <p:cNvSpPr/>
              <p:nvPr/>
            </p:nvSpPr>
            <p:spPr>
              <a:xfrm>
                <a:off x="2652010" y="4032917"/>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88" name="Google Shape;5788;p71"/>
              <p:cNvCxnSpPr>
                <a:stCxn id="5786" idx="0"/>
              </p:cNvCxnSpPr>
              <p:nvPr/>
            </p:nvCxnSpPr>
            <p:spPr>
              <a:xfrm rot="5400000" flipH="1">
                <a:off x="2741958" y="3724116"/>
                <a:ext cx="68700" cy="200100"/>
              </a:xfrm>
              <a:prstGeom prst="bentConnector2">
                <a:avLst/>
              </a:prstGeom>
              <a:noFill/>
              <a:ln w="19050" cap="flat" cmpd="sng">
                <a:solidFill>
                  <a:srgbClr val="869FB2"/>
                </a:solidFill>
                <a:prstDash val="solid"/>
                <a:round/>
                <a:headEnd type="none" w="med" len="med"/>
                <a:tailEnd type="none" w="med" len="med"/>
              </a:ln>
            </p:spPr>
          </p:cxnSp>
          <p:cxnSp>
            <p:nvCxnSpPr>
              <p:cNvPr id="5789" name="Google Shape;5789;p71"/>
              <p:cNvCxnSpPr>
                <a:stCxn id="5783" idx="0"/>
              </p:cNvCxnSpPr>
              <p:nvPr/>
            </p:nvCxnSpPr>
            <p:spPr>
              <a:xfrm rot="-5400000">
                <a:off x="3512338" y="3723516"/>
                <a:ext cx="75900" cy="194100"/>
              </a:xfrm>
              <a:prstGeom prst="bentConnector2">
                <a:avLst/>
              </a:prstGeom>
              <a:noFill/>
              <a:ln w="19050" cap="flat" cmpd="sng">
                <a:solidFill>
                  <a:srgbClr val="869FB2"/>
                </a:solidFill>
                <a:prstDash val="solid"/>
                <a:round/>
                <a:headEnd type="none" w="med" len="med"/>
                <a:tailEnd type="none" w="med" len="med"/>
              </a:ln>
            </p:spPr>
          </p:cxnSp>
          <p:cxnSp>
            <p:nvCxnSpPr>
              <p:cNvPr id="5790" name="Google Shape;5790;p71"/>
              <p:cNvCxnSpPr>
                <a:stCxn id="5784" idx="0"/>
              </p:cNvCxnSpPr>
              <p:nvPr/>
            </p:nvCxnSpPr>
            <p:spPr>
              <a:xfrm rot="-5400000">
                <a:off x="3119350" y="3742251"/>
                <a:ext cx="98400" cy="600"/>
              </a:xfrm>
              <a:prstGeom prst="bentConnector3">
                <a:avLst>
                  <a:gd name="adj1" fmla="val 50000"/>
                </a:avLst>
              </a:prstGeom>
              <a:noFill/>
              <a:ln w="19050" cap="flat" cmpd="sng">
                <a:solidFill>
                  <a:srgbClr val="869FB2"/>
                </a:solidFill>
                <a:prstDash val="solid"/>
                <a:round/>
                <a:headEnd type="none" w="med" len="med"/>
                <a:tailEnd type="none" w="med" len="med"/>
              </a:ln>
            </p:spPr>
          </p:cxnSp>
          <p:cxnSp>
            <p:nvCxnSpPr>
              <p:cNvPr id="5791" name="Google Shape;5791;p71"/>
              <p:cNvCxnSpPr>
                <a:stCxn id="5787" idx="2"/>
              </p:cNvCxnSpPr>
              <p:nvPr/>
            </p:nvCxnSpPr>
            <p:spPr>
              <a:xfrm flipH="1">
                <a:off x="2496310" y="4065467"/>
                <a:ext cx="155700" cy="600"/>
              </a:xfrm>
              <a:prstGeom prst="bentConnector3">
                <a:avLst>
                  <a:gd name="adj1" fmla="val 50000"/>
                </a:avLst>
              </a:prstGeom>
              <a:noFill/>
              <a:ln w="19050" cap="flat" cmpd="sng">
                <a:solidFill>
                  <a:srgbClr val="869FB2"/>
                </a:solidFill>
                <a:prstDash val="solid"/>
                <a:round/>
                <a:headEnd type="none" w="med" len="med"/>
                <a:tailEnd type="none" w="med" len="med"/>
              </a:ln>
            </p:spPr>
          </p:cxnSp>
          <p:cxnSp>
            <p:nvCxnSpPr>
              <p:cNvPr id="5792" name="Google Shape;5792;p71"/>
              <p:cNvCxnSpPr>
                <a:stCxn id="5785" idx="6"/>
              </p:cNvCxnSpPr>
              <p:nvPr/>
            </p:nvCxnSpPr>
            <p:spPr>
              <a:xfrm>
                <a:off x="3685615" y="4065467"/>
                <a:ext cx="153600" cy="600"/>
              </a:xfrm>
              <a:prstGeom prst="bentConnector3">
                <a:avLst>
                  <a:gd name="adj1" fmla="val 50000"/>
                </a:avLst>
              </a:prstGeom>
              <a:noFill/>
              <a:ln w="19050" cap="flat" cmpd="sng">
                <a:solidFill>
                  <a:srgbClr val="869FB2"/>
                </a:solidFill>
                <a:prstDash val="solid"/>
                <a:round/>
                <a:headEnd type="none" w="med" len="med"/>
                <a:tailEnd type="none" w="med" len="med"/>
              </a:ln>
            </p:spPr>
          </p:cxnSp>
        </p:grpSp>
        <p:grpSp>
          <p:nvGrpSpPr>
            <p:cNvPr id="5793" name="Google Shape;5793;p71"/>
            <p:cNvGrpSpPr/>
            <p:nvPr/>
          </p:nvGrpSpPr>
          <p:grpSpPr>
            <a:xfrm>
              <a:off x="2675275" y="3930557"/>
              <a:ext cx="1003306" cy="451719"/>
              <a:chOff x="2675275" y="4174282"/>
              <a:chExt cx="1003306" cy="451719"/>
            </a:xfrm>
          </p:grpSpPr>
          <p:sp>
            <p:nvSpPr>
              <p:cNvPr id="5794" name="Google Shape;5794;p71"/>
              <p:cNvSpPr/>
              <p:nvPr/>
            </p:nvSpPr>
            <p:spPr>
              <a:xfrm>
                <a:off x="2675275" y="4174282"/>
                <a:ext cx="1003306" cy="451719"/>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71"/>
              <p:cNvSpPr/>
              <p:nvPr/>
            </p:nvSpPr>
            <p:spPr>
              <a:xfrm>
                <a:off x="2716046" y="4210984"/>
                <a:ext cx="921789" cy="415018"/>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71"/>
              <p:cNvSpPr/>
              <p:nvPr/>
            </p:nvSpPr>
            <p:spPr>
              <a:xfrm>
                <a:off x="2762606" y="4252906"/>
                <a:ext cx="828676" cy="373095"/>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97" name="Google Shape;5797;p71"/>
          <p:cNvGrpSpPr/>
          <p:nvPr/>
        </p:nvGrpSpPr>
        <p:grpSpPr>
          <a:xfrm>
            <a:off x="1669850" y="1171356"/>
            <a:ext cx="574511" cy="874709"/>
            <a:chOff x="1715404" y="1112080"/>
            <a:chExt cx="642270" cy="977984"/>
          </a:xfrm>
        </p:grpSpPr>
        <p:grpSp>
          <p:nvGrpSpPr>
            <p:cNvPr id="5798" name="Google Shape;5798;p71"/>
            <p:cNvGrpSpPr/>
            <p:nvPr/>
          </p:nvGrpSpPr>
          <p:grpSpPr>
            <a:xfrm>
              <a:off x="1715404" y="1112080"/>
              <a:ext cx="642270" cy="977984"/>
              <a:chOff x="1715404" y="1112080"/>
              <a:chExt cx="642270" cy="977984"/>
            </a:xfrm>
          </p:grpSpPr>
          <p:sp>
            <p:nvSpPr>
              <p:cNvPr id="5799" name="Google Shape;5799;p71"/>
              <p:cNvSpPr/>
              <p:nvPr/>
            </p:nvSpPr>
            <p:spPr>
              <a:xfrm>
                <a:off x="1715404" y="1112080"/>
                <a:ext cx="642270" cy="642270"/>
              </a:xfrm>
              <a:custGeom>
                <a:avLst/>
                <a:gdLst/>
                <a:ahLst/>
                <a:cxnLst/>
                <a:rect l="l" t="t" r="r" b="b"/>
                <a:pathLst>
                  <a:path w="41544" h="41544" extrusionOk="0">
                    <a:moveTo>
                      <a:pt x="20773" y="3462"/>
                    </a:moveTo>
                    <a:cubicBezTo>
                      <a:pt x="30333" y="3462"/>
                      <a:pt x="38081" y="11211"/>
                      <a:pt x="38081" y="20771"/>
                    </a:cubicBezTo>
                    <a:cubicBezTo>
                      <a:pt x="38081" y="30331"/>
                      <a:pt x="30333" y="38081"/>
                      <a:pt x="20773" y="38081"/>
                    </a:cubicBezTo>
                    <a:cubicBezTo>
                      <a:pt x="11213" y="38081"/>
                      <a:pt x="3462" y="30331"/>
                      <a:pt x="3462" y="20771"/>
                    </a:cubicBezTo>
                    <a:cubicBezTo>
                      <a:pt x="3462" y="11211"/>
                      <a:pt x="11213" y="3462"/>
                      <a:pt x="20773" y="3462"/>
                    </a:cubicBezTo>
                    <a:close/>
                    <a:moveTo>
                      <a:pt x="20773" y="0"/>
                    </a:moveTo>
                    <a:cubicBezTo>
                      <a:pt x="9301" y="0"/>
                      <a:pt x="0" y="9299"/>
                      <a:pt x="0" y="20771"/>
                    </a:cubicBezTo>
                    <a:cubicBezTo>
                      <a:pt x="0" y="32243"/>
                      <a:pt x="9301" y="41543"/>
                      <a:pt x="20773" y="41543"/>
                    </a:cubicBezTo>
                    <a:cubicBezTo>
                      <a:pt x="32245" y="41543"/>
                      <a:pt x="41543" y="32243"/>
                      <a:pt x="41543" y="20771"/>
                    </a:cubicBezTo>
                    <a:cubicBezTo>
                      <a:pt x="41543" y="9299"/>
                      <a:pt x="32245" y="0"/>
                      <a:pt x="20773"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71"/>
              <p:cNvSpPr/>
              <p:nvPr/>
            </p:nvSpPr>
            <p:spPr>
              <a:xfrm>
                <a:off x="1956781" y="1714402"/>
                <a:ext cx="9121" cy="375663"/>
              </a:xfrm>
              <a:custGeom>
                <a:avLst/>
                <a:gdLst/>
                <a:ahLst/>
                <a:cxnLst/>
                <a:rect l="l" t="t" r="r" b="b"/>
                <a:pathLst>
                  <a:path w="590" h="24299" extrusionOk="0">
                    <a:moveTo>
                      <a:pt x="0" y="0"/>
                    </a:moveTo>
                    <a:lnTo>
                      <a:pt x="0" y="24299"/>
                    </a:lnTo>
                    <a:lnTo>
                      <a:pt x="589" y="24299"/>
                    </a:lnTo>
                    <a:lnTo>
                      <a:pt x="589"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1" name="Google Shape;5801;p71"/>
            <p:cNvGrpSpPr/>
            <p:nvPr/>
          </p:nvGrpSpPr>
          <p:grpSpPr>
            <a:xfrm>
              <a:off x="1768927" y="1165603"/>
              <a:ext cx="535225" cy="851367"/>
              <a:chOff x="1768927" y="1165603"/>
              <a:chExt cx="535225" cy="851367"/>
            </a:xfrm>
          </p:grpSpPr>
          <p:sp>
            <p:nvSpPr>
              <p:cNvPr id="5802" name="Google Shape;5802;p71"/>
              <p:cNvSpPr/>
              <p:nvPr/>
            </p:nvSpPr>
            <p:spPr>
              <a:xfrm>
                <a:off x="1768927" y="1165603"/>
                <a:ext cx="535225" cy="535225"/>
              </a:xfrm>
              <a:custGeom>
                <a:avLst/>
                <a:gdLst/>
                <a:ahLst/>
                <a:cxnLst/>
                <a:rect l="l" t="t" r="r" b="b"/>
                <a:pathLst>
                  <a:path w="34620" h="34620" extrusionOk="0">
                    <a:moveTo>
                      <a:pt x="17311" y="3462"/>
                    </a:moveTo>
                    <a:cubicBezTo>
                      <a:pt x="24959" y="3462"/>
                      <a:pt x="31157" y="9661"/>
                      <a:pt x="31157" y="17309"/>
                    </a:cubicBezTo>
                    <a:cubicBezTo>
                      <a:pt x="31157" y="24957"/>
                      <a:pt x="24959" y="31157"/>
                      <a:pt x="17311" y="31157"/>
                    </a:cubicBezTo>
                    <a:cubicBezTo>
                      <a:pt x="9663" y="31157"/>
                      <a:pt x="3462" y="24957"/>
                      <a:pt x="3462" y="17309"/>
                    </a:cubicBezTo>
                    <a:cubicBezTo>
                      <a:pt x="3462" y="9661"/>
                      <a:pt x="9663" y="3462"/>
                      <a:pt x="17311" y="3462"/>
                    </a:cubicBezTo>
                    <a:close/>
                    <a:moveTo>
                      <a:pt x="17311" y="0"/>
                    </a:moveTo>
                    <a:cubicBezTo>
                      <a:pt x="7751" y="0"/>
                      <a:pt x="0" y="7749"/>
                      <a:pt x="0" y="17309"/>
                    </a:cubicBezTo>
                    <a:cubicBezTo>
                      <a:pt x="0" y="26869"/>
                      <a:pt x="7751" y="34619"/>
                      <a:pt x="17311" y="34619"/>
                    </a:cubicBezTo>
                    <a:cubicBezTo>
                      <a:pt x="26871" y="34619"/>
                      <a:pt x="34619" y="26869"/>
                      <a:pt x="34619" y="17309"/>
                    </a:cubicBezTo>
                    <a:cubicBezTo>
                      <a:pt x="34619" y="7749"/>
                      <a:pt x="26871" y="0"/>
                      <a:pt x="17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71"/>
              <p:cNvSpPr/>
              <p:nvPr/>
            </p:nvSpPr>
            <p:spPr>
              <a:xfrm>
                <a:off x="2006902" y="1668949"/>
                <a:ext cx="9137" cy="348020"/>
              </a:xfrm>
              <a:custGeom>
                <a:avLst/>
                <a:gdLst/>
                <a:ahLst/>
                <a:cxnLst/>
                <a:rect l="l" t="t" r="r" b="b"/>
                <a:pathLst>
                  <a:path w="591" h="22511" extrusionOk="0">
                    <a:moveTo>
                      <a:pt x="1" y="0"/>
                    </a:moveTo>
                    <a:lnTo>
                      <a:pt x="1" y="22510"/>
                    </a:lnTo>
                    <a:lnTo>
                      <a:pt x="590" y="22510"/>
                    </a:lnTo>
                    <a:lnTo>
                      <a:pt x="590"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4" name="Google Shape;5804;p71"/>
            <p:cNvGrpSpPr/>
            <p:nvPr/>
          </p:nvGrpSpPr>
          <p:grpSpPr>
            <a:xfrm>
              <a:off x="1822449" y="1219125"/>
              <a:ext cx="428180" cy="718859"/>
              <a:chOff x="1822449" y="1219125"/>
              <a:chExt cx="428180" cy="718859"/>
            </a:xfrm>
          </p:grpSpPr>
          <p:sp>
            <p:nvSpPr>
              <p:cNvPr id="5805" name="Google Shape;5805;p71"/>
              <p:cNvSpPr/>
              <p:nvPr/>
            </p:nvSpPr>
            <p:spPr>
              <a:xfrm>
                <a:off x="1822449" y="1219125"/>
                <a:ext cx="428180" cy="428180"/>
              </a:xfrm>
              <a:custGeom>
                <a:avLst/>
                <a:gdLst/>
                <a:ahLst/>
                <a:cxnLst/>
                <a:rect l="l" t="t" r="r" b="b"/>
                <a:pathLst>
                  <a:path w="27696" h="27696" extrusionOk="0">
                    <a:moveTo>
                      <a:pt x="13849" y="3462"/>
                    </a:moveTo>
                    <a:cubicBezTo>
                      <a:pt x="19585" y="3462"/>
                      <a:pt x="24233" y="8111"/>
                      <a:pt x="24233" y="13847"/>
                    </a:cubicBezTo>
                    <a:cubicBezTo>
                      <a:pt x="24233" y="19583"/>
                      <a:pt x="19585" y="24233"/>
                      <a:pt x="13849" y="24233"/>
                    </a:cubicBezTo>
                    <a:cubicBezTo>
                      <a:pt x="8113" y="24233"/>
                      <a:pt x="3462" y="19583"/>
                      <a:pt x="3462" y="13847"/>
                    </a:cubicBezTo>
                    <a:cubicBezTo>
                      <a:pt x="3462" y="8111"/>
                      <a:pt x="8113" y="3462"/>
                      <a:pt x="13849" y="3462"/>
                    </a:cubicBezTo>
                    <a:close/>
                    <a:moveTo>
                      <a:pt x="13849" y="0"/>
                    </a:moveTo>
                    <a:cubicBezTo>
                      <a:pt x="6201" y="0"/>
                      <a:pt x="0" y="6199"/>
                      <a:pt x="0" y="13847"/>
                    </a:cubicBezTo>
                    <a:cubicBezTo>
                      <a:pt x="0" y="21495"/>
                      <a:pt x="6201" y="27695"/>
                      <a:pt x="13849" y="27695"/>
                    </a:cubicBezTo>
                    <a:cubicBezTo>
                      <a:pt x="21497" y="27695"/>
                      <a:pt x="27695" y="21495"/>
                      <a:pt x="27695" y="13847"/>
                    </a:cubicBezTo>
                    <a:cubicBezTo>
                      <a:pt x="27695" y="6199"/>
                      <a:pt x="21497" y="0"/>
                      <a:pt x="13849"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71"/>
              <p:cNvSpPr/>
              <p:nvPr/>
            </p:nvSpPr>
            <p:spPr>
              <a:xfrm>
                <a:off x="2057039" y="1605996"/>
                <a:ext cx="9121" cy="331988"/>
              </a:xfrm>
              <a:custGeom>
                <a:avLst/>
                <a:gdLst/>
                <a:ahLst/>
                <a:cxnLst/>
                <a:rect l="l" t="t" r="r" b="b"/>
                <a:pathLst>
                  <a:path w="590" h="21474" extrusionOk="0">
                    <a:moveTo>
                      <a:pt x="0" y="0"/>
                    </a:moveTo>
                    <a:lnTo>
                      <a:pt x="0" y="21474"/>
                    </a:lnTo>
                    <a:lnTo>
                      <a:pt x="590" y="21474"/>
                    </a:lnTo>
                    <a:lnTo>
                      <a:pt x="590"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7" name="Google Shape;5807;p71"/>
            <p:cNvGrpSpPr/>
            <p:nvPr/>
          </p:nvGrpSpPr>
          <p:grpSpPr>
            <a:xfrm>
              <a:off x="1875972" y="1272648"/>
              <a:ext cx="321135" cy="586939"/>
              <a:chOff x="1875972" y="1272648"/>
              <a:chExt cx="321135" cy="586939"/>
            </a:xfrm>
          </p:grpSpPr>
          <p:sp>
            <p:nvSpPr>
              <p:cNvPr id="5808" name="Google Shape;5808;p71"/>
              <p:cNvSpPr/>
              <p:nvPr/>
            </p:nvSpPr>
            <p:spPr>
              <a:xfrm>
                <a:off x="1875972" y="1272648"/>
                <a:ext cx="321135" cy="321120"/>
              </a:xfrm>
              <a:custGeom>
                <a:avLst/>
                <a:gdLst/>
                <a:ahLst/>
                <a:cxnLst/>
                <a:rect l="l" t="t" r="r" b="b"/>
                <a:pathLst>
                  <a:path w="20772" h="20771" extrusionOk="0">
                    <a:moveTo>
                      <a:pt x="10387" y="3461"/>
                    </a:moveTo>
                    <a:cubicBezTo>
                      <a:pt x="14211" y="3461"/>
                      <a:pt x="17309" y="6561"/>
                      <a:pt x="17309" y="10385"/>
                    </a:cubicBezTo>
                    <a:cubicBezTo>
                      <a:pt x="17309" y="14209"/>
                      <a:pt x="14211" y="17309"/>
                      <a:pt x="10387" y="17309"/>
                    </a:cubicBezTo>
                    <a:cubicBezTo>
                      <a:pt x="6563" y="17309"/>
                      <a:pt x="3462" y="14209"/>
                      <a:pt x="3462" y="10385"/>
                    </a:cubicBezTo>
                    <a:cubicBezTo>
                      <a:pt x="3462" y="6561"/>
                      <a:pt x="6563" y="3461"/>
                      <a:pt x="10387" y="3461"/>
                    </a:cubicBezTo>
                    <a:close/>
                    <a:moveTo>
                      <a:pt x="10387" y="0"/>
                    </a:moveTo>
                    <a:cubicBezTo>
                      <a:pt x="4651" y="0"/>
                      <a:pt x="0" y="4649"/>
                      <a:pt x="0" y="10385"/>
                    </a:cubicBezTo>
                    <a:cubicBezTo>
                      <a:pt x="0" y="16121"/>
                      <a:pt x="4651" y="20771"/>
                      <a:pt x="10387" y="20771"/>
                    </a:cubicBezTo>
                    <a:cubicBezTo>
                      <a:pt x="16123" y="20771"/>
                      <a:pt x="20771" y="16121"/>
                      <a:pt x="20771" y="10385"/>
                    </a:cubicBezTo>
                    <a:cubicBezTo>
                      <a:pt x="20771" y="4649"/>
                      <a:pt x="16123" y="0"/>
                      <a:pt x="1038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71"/>
              <p:cNvSpPr/>
              <p:nvPr/>
            </p:nvSpPr>
            <p:spPr>
              <a:xfrm>
                <a:off x="2107176" y="1533705"/>
                <a:ext cx="9121" cy="325881"/>
              </a:xfrm>
              <a:custGeom>
                <a:avLst/>
                <a:gdLst/>
                <a:ahLst/>
                <a:cxnLst/>
                <a:rect l="l" t="t" r="r" b="b"/>
                <a:pathLst>
                  <a:path w="590" h="21079" extrusionOk="0">
                    <a:moveTo>
                      <a:pt x="0" y="0"/>
                    </a:moveTo>
                    <a:lnTo>
                      <a:pt x="0" y="21078"/>
                    </a:lnTo>
                    <a:lnTo>
                      <a:pt x="589" y="21078"/>
                    </a:lnTo>
                    <a:lnTo>
                      <a:pt x="58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10" name="Google Shape;5810;p71"/>
          <p:cNvGrpSpPr/>
          <p:nvPr/>
        </p:nvGrpSpPr>
        <p:grpSpPr>
          <a:xfrm>
            <a:off x="7777011" y="3728078"/>
            <a:ext cx="293855" cy="644170"/>
            <a:chOff x="241025" y="3151575"/>
            <a:chExt cx="293855" cy="644170"/>
          </a:xfrm>
        </p:grpSpPr>
        <p:sp>
          <p:nvSpPr>
            <p:cNvPr id="5811" name="Google Shape;5811;p71"/>
            <p:cNvSpPr/>
            <p:nvPr/>
          </p:nvSpPr>
          <p:spPr>
            <a:xfrm>
              <a:off x="241025" y="3151575"/>
              <a:ext cx="293303" cy="644170"/>
            </a:xfrm>
            <a:custGeom>
              <a:avLst/>
              <a:gdLst/>
              <a:ahLst/>
              <a:cxnLst/>
              <a:rect l="l" t="t" r="r" b="b"/>
              <a:pathLst>
                <a:path w="19117" h="41986" extrusionOk="0">
                  <a:moveTo>
                    <a:pt x="1155" y="1"/>
                  </a:moveTo>
                  <a:cubicBezTo>
                    <a:pt x="516" y="1"/>
                    <a:pt x="1" y="516"/>
                    <a:pt x="1" y="1152"/>
                  </a:cubicBezTo>
                  <a:lnTo>
                    <a:pt x="1" y="35706"/>
                  </a:lnTo>
                  <a:cubicBezTo>
                    <a:pt x="1" y="36344"/>
                    <a:pt x="9559" y="41985"/>
                    <a:pt x="9559" y="41985"/>
                  </a:cubicBezTo>
                  <a:cubicBezTo>
                    <a:pt x="9559" y="41985"/>
                    <a:pt x="19117" y="36344"/>
                    <a:pt x="19117" y="35706"/>
                  </a:cubicBezTo>
                  <a:lnTo>
                    <a:pt x="19117" y="1152"/>
                  </a:lnTo>
                  <a:cubicBezTo>
                    <a:pt x="19117" y="516"/>
                    <a:pt x="18601" y="1"/>
                    <a:pt x="1796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71"/>
            <p:cNvSpPr/>
            <p:nvPr/>
          </p:nvSpPr>
          <p:spPr>
            <a:xfrm>
              <a:off x="241347" y="3252796"/>
              <a:ext cx="293533" cy="164134"/>
            </a:xfrm>
            <a:custGeom>
              <a:avLst/>
              <a:gdLst/>
              <a:ahLst/>
              <a:cxnLst/>
              <a:rect l="l" t="t" r="r" b="b"/>
              <a:pathLst>
                <a:path w="19132" h="10698" extrusionOk="0">
                  <a:moveTo>
                    <a:pt x="1" y="1"/>
                  </a:moveTo>
                  <a:lnTo>
                    <a:pt x="1" y="10698"/>
                  </a:lnTo>
                  <a:lnTo>
                    <a:pt x="19132" y="10698"/>
                  </a:lnTo>
                  <a:lnTo>
                    <a:pt x="19132"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3" name="Google Shape;5813;p71"/>
          <p:cNvGrpSpPr/>
          <p:nvPr/>
        </p:nvGrpSpPr>
        <p:grpSpPr>
          <a:xfrm>
            <a:off x="724994" y="2928078"/>
            <a:ext cx="1779649" cy="591620"/>
            <a:chOff x="246070" y="1983375"/>
            <a:chExt cx="1855347" cy="616849"/>
          </a:xfrm>
        </p:grpSpPr>
        <p:sp>
          <p:nvSpPr>
            <p:cNvPr id="5814" name="Google Shape;5814;p71"/>
            <p:cNvSpPr/>
            <p:nvPr/>
          </p:nvSpPr>
          <p:spPr>
            <a:xfrm>
              <a:off x="1072131" y="1983872"/>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71"/>
            <p:cNvSpPr/>
            <p:nvPr/>
          </p:nvSpPr>
          <p:spPr>
            <a:xfrm>
              <a:off x="1430530" y="2193486"/>
              <a:ext cx="46960" cy="46948"/>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71"/>
            <p:cNvSpPr/>
            <p:nvPr/>
          </p:nvSpPr>
          <p:spPr>
            <a:xfrm>
              <a:off x="1277847" y="2191554"/>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71"/>
            <p:cNvSpPr/>
            <p:nvPr/>
          </p:nvSpPr>
          <p:spPr>
            <a:xfrm>
              <a:off x="1690156" y="2190379"/>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71"/>
            <p:cNvSpPr/>
            <p:nvPr/>
          </p:nvSpPr>
          <p:spPr>
            <a:xfrm>
              <a:off x="1484068" y="1984268"/>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71"/>
            <p:cNvSpPr/>
            <p:nvPr/>
          </p:nvSpPr>
          <p:spPr>
            <a:xfrm flipH="1">
              <a:off x="865779" y="2190662"/>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71"/>
            <p:cNvSpPr/>
            <p:nvPr/>
          </p:nvSpPr>
          <p:spPr>
            <a:xfrm>
              <a:off x="246070" y="1983826"/>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71"/>
            <p:cNvSpPr/>
            <p:nvPr/>
          </p:nvSpPr>
          <p:spPr>
            <a:xfrm flipH="1">
              <a:off x="659595" y="1983375"/>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71"/>
            <p:cNvSpPr/>
            <p:nvPr/>
          </p:nvSpPr>
          <p:spPr>
            <a:xfrm flipH="1">
              <a:off x="451107" y="2189486"/>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3" name="Google Shape;5823;p71"/>
          <p:cNvGrpSpPr/>
          <p:nvPr/>
        </p:nvGrpSpPr>
        <p:grpSpPr>
          <a:xfrm>
            <a:off x="2335861" y="1171356"/>
            <a:ext cx="711055" cy="745993"/>
            <a:chOff x="2496269" y="1171698"/>
            <a:chExt cx="761953" cy="799392"/>
          </a:xfrm>
        </p:grpSpPr>
        <p:grpSp>
          <p:nvGrpSpPr>
            <p:cNvPr id="5824" name="Google Shape;5824;p71"/>
            <p:cNvGrpSpPr/>
            <p:nvPr/>
          </p:nvGrpSpPr>
          <p:grpSpPr>
            <a:xfrm>
              <a:off x="2496269" y="1171698"/>
              <a:ext cx="761953" cy="723022"/>
              <a:chOff x="2496269" y="1171698"/>
              <a:chExt cx="761953" cy="723022"/>
            </a:xfrm>
          </p:grpSpPr>
          <p:sp>
            <p:nvSpPr>
              <p:cNvPr id="5825" name="Google Shape;5825;p71"/>
              <p:cNvSpPr/>
              <p:nvPr/>
            </p:nvSpPr>
            <p:spPr>
              <a:xfrm>
                <a:off x="2727495" y="1360642"/>
                <a:ext cx="175877" cy="207414"/>
              </a:xfrm>
              <a:custGeom>
                <a:avLst/>
                <a:gdLst/>
                <a:ahLst/>
                <a:cxnLst/>
                <a:rect l="l" t="t" r="r" b="b"/>
                <a:pathLst>
                  <a:path w="27928" h="32936" extrusionOk="0">
                    <a:moveTo>
                      <a:pt x="23" y="1"/>
                    </a:moveTo>
                    <a:cubicBezTo>
                      <a:pt x="8" y="305"/>
                      <a:pt x="0" y="607"/>
                      <a:pt x="0" y="910"/>
                    </a:cubicBezTo>
                    <a:cubicBezTo>
                      <a:pt x="0" y="18582"/>
                      <a:pt x="10658" y="32913"/>
                      <a:pt x="23811" y="32936"/>
                    </a:cubicBezTo>
                    <a:cubicBezTo>
                      <a:pt x="23827" y="32889"/>
                      <a:pt x="23841" y="32840"/>
                      <a:pt x="23857" y="32793"/>
                    </a:cubicBezTo>
                    <a:cubicBezTo>
                      <a:pt x="27927" y="20274"/>
                      <a:pt x="17588" y="5690"/>
                      <a:pt x="767" y="228"/>
                    </a:cubicBezTo>
                    <a:cubicBezTo>
                      <a:pt x="522" y="146"/>
                      <a:pt x="273" y="70"/>
                      <a:pt x="2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71"/>
              <p:cNvSpPr/>
              <p:nvPr/>
            </p:nvSpPr>
            <p:spPr>
              <a:xfrm>
                <a:off x="2730750" y="1408371"/>
                <a:ext cx="108720" cy="144761"/>
              </a:xfrm>
              <a:custGeom>
                <a:avLst/>
                <a:gdLst/>
                <a:ahLst/>
                <a:cxnLst/>
                <a:rect l="l" t="t" r="r" b="b"/>
                <a:pathLst>
                  <a:path w="17264" h="22987" extrusionOk="0">
                    <a:moveTo>
                      <a:pt x="0" y="0"/>
                    </a:moveTo>
                    <a:lnTo>
                      <a:pt x="0" y="0"/>
                    </a:lnTo>
                    <a:cubicBezTo>
                      <a:pt x="1651" y="10456"/>
                      <a:pt x="7099" y="19031"/>
                      <a:pt x="14312" y="22986"/>
                    </a:cubicBezTo>
                    <a:cubicBezTo>
                      <a:pt x="14397" y="22780"/>
                      <a:pt x="14469" y="22572"/>
                      <a:pt x="14539" y="22357"/>
                    </a:cubicBezTo>
                    <a:cubicBezTo>
                      <a:pt x="17263" y="13961"/>
                      <a:pt x="10821" y="4262"/>
                      <a:pt x="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7" name="Google Shape;5827;p71"/>
              <p:cNvGrpSpPr/>
              <p:nvPr/>
            </p:nvGrpSpPr>
            <p:grpSpPr>
              <a:xfrm>
                <a:off x="2496269" y="1171698"/>
                <a:ext cx="761953" cy="723022"/>
                <a:chOff x="2496269" y="1120652"/>
                <a:chExt cx="761953" cy="723022"/>
              </a:xfrm>
            </p:grpSpPr>
            <p:grpSp>
              <p:nvGrpSpPr>
                <p:cNvPr id="5828" name="Google Shape;5828;p71"/>
                <p:cNvGrpSpPr/>
                <p:nvPr/>
              </p:nvGrpSpPr>
              <p:grpSpPr>
                <a:xfrm>
                  <a:off x="2496269" y="1120652"/>
                  <a:ext cx="761953" cy="723022"/>
                  <a:chOff x="2496269" y="1120652"/>
                  <a:chExt cx="761953" cy="723022"/>
                </a:xfrm>
              </p:grpSpPr>
              <p:grpSp>
                <p:nvGrpSpPr>
                  <p:cNvPr id="5829" name="Google Shape;5829;p71"/>
                  <p:cNvGrpSpPr/>
                  <p:nvPr/>
                </p:nvGrpSpPr>
                <p:grpSpPr>
                  <a:xfrm>
                    <a:off x="2496269" y="1304589"/>
                    <a:ext cx="407089" cy="305057"/>
                    <a:chOff x="2496269" y="1304589"/>
                    <a:chExt cx="407089" cy="305057"/>
                  </a:xfrm>
                </p:grpSpPr>
                <p:sp>
                  <p:nvSpPr>
                    <p:cNvPr id="5830" name="Google Shape;5830;p71"/>
                    <p:cNvSpPr/>
                    <p:nvPr/>
                  </p:nvSpPr>
                  <p:spPr>
                    <a:xfrm>
                      <a:off x="2496269" y="1304589"/>
                      <a:ext cx="407089" cy="305057"/>
                    </a:xfrm>
                    <a:custGeom>
                      <a:avLst/>
                      <a:gdLst/>
                      <a:ahLst/>
                      <a:cxnLst/>
                      <a:rect l="l" t="t" r="r" b="b"/>
                      <a:pathLst>
                        <a:path w="64643" h="48441" extrusionOk="0">
                          <a:moveTo>
                            <a:pt x="30753" y="1"/>
                          </a:moveTo>
                          <a:cubicBezTo>
                            <a:pt x="19553" y="1"/>
                            <a:pt x="7984" y="7486"/>
                            <a:pt x="2667" y="11431"/>
                          </a:cubicBezTo>
                          <a:cubicBezTo>
                            <a:pt x="790" y="12823"/>
                            <a:pt x="1" y="15251"/>
                            <a:pt x="700" y="17481"/>
                          </a:cubicBezTo>
                          <a:cubicBezTo>
                            <a:pt x="3088" y="25083"/>
                            <a:pt x="9784" y="42156"/>
                            <a:pt x="22752" y="46368"/>
                          </a:cubicBezTo>
                          <a:cubicBezTo>
                            <a:pt x="27079" y="47774"/>
                            <a:pt x="31415" y="48440"/>
                            <a:pt x="35536" y="48440"/>
                          </a:cubicBezTo>
                          <a:cubicBezTo>
                            <a:pt x="47434" y="48440"/>
                            <a:pt x="57553" y="42892"/>
                            <a:pt x="60574" y="33591"/>
                          </a:cubicBezTo>
                          <a:cubicBezTo>
                            <a:pt x="64643" y="21069"/>
                            <a:pt x="54305" y="6487"/>
                            <a:pt x="37486" y="1023"/>
                          </a:cubicBezTo>
                          <a:cubicBezTo>
                            <a:pt x="35294" y="311"/>
                            <a:pt x="33031" y="1"/>
                            <a:pt x="3075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71"/>
                    <p:cNvSpPr/>
                    <p:nvPr/>
                  </p:nvSpPr>
                  <p:spPr>
                    <a:xfrm>
                      <a:off x="2553035" y="1348798"/>
                      <a:ext cx="287349" cy="215318"/>
                    </a:xfrm>
                    <a:custGeom>
                      <a:avLst/>
                      <a:gdLst/>
                      <a:ahLst/>
                      <a:cxnLst/>
                      <a:rect l="l" t="t" r="r" b="b"/>
                      <a:pathLst>
                        <a:path w="45629" h="34191" extrusionOk="0">
                          <a:moveTo>
                            <a:pt x="21708" y="1"/>
                          </a:moveTo>
                          <a:cubicBezTo>
                            <a:pt x="13802" y="1"/>
                            <a:pt x="5636" y="5284"/>
                            <a:pt x="1883" y="8068"/>
                          </a:cubicBezTo>
                          <a:cubicBezTo>
                            <a:pt x="558" y="9051"/>
                            <a:pt x="1" y="10765"/>
                            <a:pt x="495" y="12338"/>
                          </a:cubicBezTo>
                          <a:cubicBezTo>
                            <a:pt x="2180" y="17705"/>
                            <a:pt x="6907" y="29755"/>
                            <a:pt x="16060" y="32728"/>
                          </a:cubicBezTo>
                          <a:cubicBezTo>
                            <a:pt x="19114" y="33721"/>
                            <a:pt x="22174" y="34191"/>
                            <a:pt x="25083" y="34191"/>
                          </a:cubicBezTo>
                          <a:cubicBezTo>
                            <a:pt x="33482" y="34191"/>
                            <a:pt x="40624" y="30275"/>
                            <a:pt x="42758" y="23710"/>
                          </a:cubicBezTo>
                          <a:cubicBezTo>
                            <a:pt x="45629" y="14872"/>
                            <a:pt x="38332" y="4579"/>
                            <a:pt x="26460" y="722"/>
                          </a:cubicBezTo>
                          <a:cubicBezTo>
                            <a:pt x="24913" y="219"/>
                            <a:pt x="23316" y="1"/>
                            <a:pt x="21708"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2" name="Google Shape;5832;p71"/>
                  <p:cNvGrpSpPr/>
                  <p:nvPr/>
                </p:nvGrpSpPr>
                <p:grpSpPr>
                  <a:xfrm>
                    <a:off x="2586468" y="1493376"/>
                    <a:ext cx="358850" cy="349656"/>
                    <a:chOff x="2586468" y="1493376"/>
                    <a:chExt cx="358850" cy="349656"/>
                  </a:xfrm>
                </p:grpSpPr>
                <p:sp>
                  <p:nvSpPr>
                    <p:cNvPr id="5833" name="Google Shape;5833;p71"/>
                    <p:cNvSpPr/>
                    <p:nvPr/>
                  </p:nvSpPr>
                  <p:spPr>
                    <a:xfrm>
                      <a:off x="2586468" y="1493376"/>
                      <a:ext cx="358850" cy="349656"/>
                    </a:xfrm>
                    <a:custGeom>
                      <a:avLst/>
                      <a:gdLst/>
                      <a:ahLst/>
                      <a:cxnLst/>
                      <a:rect l="l" t="t" r="r" b="b"/>
                      <a:pathLst>
                        <a:path w="56983" h="55523" extrusionOk="0">
                          <a:moveTo>
                            <a:pt x="34707" y="1"/>
                          </a:moveTo>
                          <a:cubicBezTo>
                            <a:pt x="25495" y="1"/>
                            <a:pt x="15173" y="5595"/>
                            <a:pt x="8014" y="15449"/>
                          </a:cubicBezTo>
                          <a:cubicBezTo>
                            <a:pt x="0" y="26478"/>
                            <a:pt x="4618" y="44227"/>
                            <a:pt x="7155" y="51780"/>
                          </a:cubicBezTo>
                          <a:cubicBezTo>
                            <a:pt x="7899" y="53993"/>
                            <a:pt x="9963" y="55495"/>
                            <a:pt x="12300" y="55519"/>
                          </a:cubicBezTo>
                          <a:cubicBezTo>
                            <a:pt x="12540" y="55521"/>
                            <a:pt x="12789" y="55522"/>
                            <a:pt x="13047" y="55522"/>
                          </a:cubicBezTo>
                          <a:cubicBezTo>
                            <a:pt x="21360" y="55522"/>
                            <a:pt x="38815" y="54172"/>
                            <a:pt x="46588" y="43473"/>
                          </a:cubicBezTo>
                          <a:cubicBezTo>
                            <a:pt x="56983" y="29165"/>
                            <a:pt x="56776" y="11292"/>
                            <a:pt x="46123" y="3553"/>
                          </a:cubicBezTo>
                          <a:cubicBezTo>
                            <a:pt x="42808" y="1144"/>
                            <a:pt x="38871" y="1"/>
                            <a:pt x="3470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71"/>
                    <p:cNvSpPr/>
                    <p:nvPr/>
                  </p:nvSpPr>
                  <p:spPr>
                    <a:xfrm>
                      <a:off x="2637642" y="1547125"/>
                      <a:ext cx="253304" cy="246805"/>
                    </a:xfrm>
                    <a:custGeom>
                      <a:avLst/>
                      <a:gdLst/>
                      <a:ahLst/>
                      <a:cxnLst/>
                      <a:rect l="l" t="t" r="r" b="b"/>
                      <a:pathLst>
                        <a:path w="40223" h="39191" extrusionOk="0">
                          <a:moveTo>
                            <a:pt x="24498" y="0"/>
                          </a:moveTo>
                          <a:cubicBezTo>
                            <a:pt x="17996" y="0"/>
                            <a:pt x="10711" y="3949"/>
                            <a:pt x="5658" y="10904"/>
                          </a:cubicBezTo>
                          <a:cubicBezTo>
                            <a:pt x="0" y="18689"/>
                            <a:pt x="3260" y="31216"/>
                            <a:pt x="5050" y="36549"/>
                          </a:cubicBezTo>
                          <a:cubicBezTo>
                            <a:pt x="5576" y="38112"/>
                            <a:pt x="7034" y="39172"/>
                            <a:pt x="8683" y="39188"/>
                          </a:cubicBezTo>
                          <a:cubicBezTo>
                            <a:pt x="8850" y="39189"/>
                            <a:pt x="9023" y="39190"/>
                            <a:pt x="9202" y="39190"/>
                          </a:cubicBezTo>
                          <a:cubicBezTo>
                            <a:pt x="15067" y="39190"/>
                            <a:pt x="27395" y="38240"/>
                            <a:pt x="32884" y="30686"/>
                          </a:cubicBezTo>
                          <a:cubicBezTo>
                            <a:pt x="40222" y="20587"/>
                            <a:pt x="40075" y="7970"/>
                            <a:pt x="32557" y="2508"/>
                          </a:cubicBezTo>
                          <a:cubicBezTo>
                            <a:pt x="30217" y="807"/>
                            <a:pt x="27437" y="0"/>
                            <a:pt x="24498"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5" name="Google Shape;5835;p71"/>
                  <p:cNvGrpSpPr/>
                  <p:nvPr/>
                </p:nvGrpSpPr>
                <p:grpSpPr>
                  <a:xfrm>
                    <a:off x="2807939" y="1494024"/>
                    <a:ext cx="358857" cy="349650"/>
                    <a:chOff x="2807939" y="1494024"/>
                    <a:chExt cx="358857" cy="349650"/>
                  </a:xfrm>
                </p:grpSpPr>
                <p:sp>
                  <p:nvSpPr>
                    <p:cNvPr id="5836" name="Google Shape;5836;p71"/>
                    <p:cNvSpPr/>
                    <p:nvPr/>
                  </p:nvSpPr>
                  <p:spPr>
                    <a:xfrm>
                      <a:off x="2807939" y="1494024"/>
                      <a:ext cx="358857" cy="349650"/>
                    </a:xfrm>
                    <a:custGeom>
                      <a:avLst/>
                      <a:gdLst/>
                      <a:ahLst/>
                      <a:cxnLst/>
                      <a:rect l="l" t="t" r="r" b="b"/>
                      <a:pathLst>
                        <a:path w="56984" h="55522" extrusionOk="0">
                          <a:moveTo>
                            <a:pt x="22278" y="1"/>
                          </a:moveTo>
                          <a:cubicBezTo>
                            <a:pt x="18114" y="1"/>
                            <a:pt x="14176" y="1144"/>
                            <a:pt x="10859" y="3554"/>
                          </a:cubicBezTo>
                          <a:cubicBezTo>
                            <a:pt x="208" y="11292"/>
                            <a:pt x="0" y="29166"/>
                            <a:pt x="10397" y="43474"/>
                          </a:cubicBezTo>
                          <a:cubicBezTo>
                            <a:pt x="18169" y="54172"/>
                            <a:pt x="35625" y="55522"/>
                            <a:pt x="43938" y="55522"/>
                          </a:cubicBezTo>
                          <a:cubicBezTo>
                            <a:pt x="44195" y="55522"/>
                            <a:pt x="44444" y="55521"/>
                            <a:pt x="44684" y="55518"/>
                          </a:cubicBezTo>
                          <a:cubicBezTo>
                            <a:pt x="47019" y="55494"/>
                            <a:pt x="49085" y="53995"/>
                            <a:pt x="49830" y="51779"/>
                          </a:cubicBezTo>
                          <a:cubicBezTo>
                            <a:pt x="52366" y="44227"/>
                            <a:pt x="56984" y="26479"/>
                            <a:pt x="48970" y="15448"/>
                          </a:cubicBezTo>
                          <a:cubicBezTo>
                            <a:pt x="41810" y="5595"/>
                            <a:pt x="31490" y="1"/>
                            <a:pt x="22278"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71"/>
                    <p:cNvSpPr/>
                    <p:nvPr/>
                  </p:nvSpPr>
                  <p:spPr>
                    <a:xfrm>
                      <a:off x="2862324" y="1547767"/>
                      <a:ext cx="253292" cy="246805"/>
                    </a:xfrm>
                    <a:custGeom>
                      <a:avLst/>
                      <a:gdLst/>
                      <a:ahLst/>
                      <a:cxnLst/>
                      <a:rect l="l" t="t" r="r" b="b"/>
                      <a:pathLst>
                        <a:path w="40221" h="39191" extrusionOk="0">
                          <a:moveTo>
                            <a:pt x="15724" y="1"/>
                          </a:moveTo>
                          <a:cubicBezTo>
                            <a:pt x="12785" y="1"/>
                            <a:pt x="10006" y="808"/>
                            <a:pt x="7665" y="2508"/>
                          </a:cubicBezTo>
                          <a:cubicBezTo>
                            <a:pt x="146" y="7971"/>
                            <a:pt x="0" y="20586"/>
                            <a:pt x="7339" y="30686"/>
                          </a:cubicBezTo>
                          <a:cubicBezTo>
                            <a:pt x="12827" y="38240"/>
                            <a:pt x="25156" y="39191"/>
                            <a:pt x="31020" y="39191"/>
                          </a:cubicBezTo>
                          <a:cubicBezTo>
                            <a:pt x="31200" y="39191"/>
                            <a:pt x="31373" y="39190"/>
                            <a:pt x="31540" y="39188"/>
                          </a:cubicBezTo>
                          <a:cubicBezTo>
                            <a:pt x="33188" y="39171"/>
                            <a:pt x="34646" y="38111"/>
                            <a:pt x="35173" y="36549"/>
                          </a:cubicBezTo>
                          <a:cubicBezTo>
                            <a:pt x="36962" y="31218"/>
                            <a:pt x="40221" y="18689"/>
                            <a:pt x="34564" y="10904"/>
                          </a:cubicBezTo>
                          <a:cubicBezTo>
                            <a:pt x="29511" y="3949"/>
                            <a:pt x="22226" y="1"/>
                            <a:pt x="1572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8" name="Google Shape;5838;p71"/>
                  <p:cNvGrpSpPr/>
                  <p:nvPr/>
                </p:nvGrpSpPr>
                <p:grpSpPr>
                  <a:xfrm>
                    <a:off x="2851133" y="1305635"/>
                    <a:ext cx="407089" cy="305057"/>
                    <a:chOff x="2851133" y="1305635"/>
                    <a:chExt cx="407089" cy="305057"/>
                  </a:xfrm>
                </p:grpSpPr>
                <p:sp>
                  <p:nvSpPr>
                    <p:cNvPr id="5839" name="Google Shape;5839;p71"/>
                    <p:cNvSpPr/>
                    <p:nvPr/>
                  </p:nvSpPr>
                  <p:spPr>
                    <a:xfrm>
                      <a:off x="2851133" y="1305635"/>
                      <a:ext cx="407089" cy="305057"/>
                    </a:xfrm>
                    <a:custGeom>
                      <a:avLst/>
                      <a:gdLst/>
                      <a:ahLst/>
                      <a:cxnLst/>
                      <a:rect l="l" t="t" r="r" b="b"/>
                      <a:pathLst>
                        <a:path w="64643" h="48441" extrusionOk="0">
                          <a:moveTo>
                            <a:pt x="33890" y="0"/>
                          </a:moveTo>
                          <a:cubicBezTo>
                            <a:pt x="31613" y="0"/>
                            <a:pt x="29351" y="310"/>
                            <a:pt x="27159" y="1022"/>
                          </a:cubicBezTo>
                          <a:cubicBezTo>
                            <a:pt x="10340" y="6488"/>
                            <a:pt x="1" y="21070"/>
                            <a:pt x="4069" y="33592"/>
                          </a:cubicBezTo>
                          <a:cubicBezTo>
                            <a:pt x="7091" y="42892"/>
                            <a:pt x="17210" y="48440"/>
                            <a:pt x="29109" y="48440"/>
                          </a:cubicBezTo>
                          <a:cubicBezTo>
                            <a:pt x="33230" y="48440"/>
                            <a:pt x="37566" y="47775"/>
                            <a:pt x="41894" y="46368"/>
                          </a:cubicBezTo>
                          <a:cubicBezTo>
                            <a:pt x="54859" y="42156"/>
                            <a:pt x="61556" y="25084"/>
                            <a:pt x="63944" y="17481"/>
                          </a:cubicBezTo>
                          <a:cubicBezTo>
                            <a:pt x="64643" y="15252"/>
                            <a:pt x="63854" y="12824"/>
                            <a:pt x="61978" y="11431"/>
                          </a:cubicBezTo>
                          <a:cubicBezTo>
                            <a:pt x="56659" y="7487"/>
                            <a:pt x="45090" y="0"/>
                            <a:pt x="3389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71"/>
                    <p:cNvSpPr/>
                    <p:nvPr/>
                  </p:nvSpPr>
                  <p:spPr>
                    <a:xfrm>
                      <a:off x="2914108" y="1349849"/>
                      <a:ext cx="287349" cy="215324"/>
                    </a:xfrm>
                    <a:custGeom>
                      <a:avLst/>
                      <a:gdLst/>
                      <a:ahLst/>
                      <a:cxnLst/>
                      <a:rect l="l" t="t" r="r" b="b"/>
                      <a:pathLst>
                        <a:path w="45629" h="34192" extrusionOk="0">
                          <a:moveTo>
                            <a:pt x="23922" y="0"/>
                          </a:moveTo>
                          <a:cubicBezTo>
                            <a:pt x="22315" y="0"/>
                            <a:pt x="20718" y="219"/>
                            <a:pt x="19171" y="721"/>
                          </a:cubicBezTo>
                          <a:cubicBezTo>
                            <a:pt x="7297" y="4578"/>
                            <a:pt x="1" y="14871"/>
                            <a:pt x="2873" y="23711"/>
                          </a:cubicBezTo>
                          <a:cubicBezTo>
                            <a:pt x="5006" y="30275"/>
                            <a:pt x="12149" y="34191"/>
                            <a:pt x="20548" y="34191"/>
                          </a:cubicBezTo>
                          <a:cubicBezTo>
                            <a:pt x="23457" y="34191"/>
                            <a:pt x="26517" y="33722"/>
                            <a:pt x="29571" y="32729"/>
                          </a:cubicBezTo>
                          <a:cubicBezTo>
                            <a:pt x="38723" y="29754"/>
                            <a:pt x="43449" y="17704"/>
                            <a:pt x="45134" y="12339"/>
                          </a:cubicBezTo>
                          <a:cubicBezTo>
                            <a:pt x="45629" y="10764"/>
                            <a:pt x="45072" y="9052"/>
                            <a:pt x="43747" y="8069"/>
                          </a:cubicBezTo>
                          <a:cubicBezTo>
                            <a:pt x="39994" y="5284"/>
                            <a:pt x="31827" y="0"/>
                            <a:pt x="2392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1" name="Google Shape;5841;p71"/>
                  <p:cNvGrpSpPr/>
                  <p:nvPr/>
                </p:nvGrpSpPr>
                <p:grpSpPr>
                  <a:xfrm>
                    <a:off x="2727495" y="1120652"/>
                    <a:ext cx="300271" cy="396358"/>
                    <a:chOff x="2727495" y="1120652"/>
                    <a:chExt cx="300271" cy="396358"/>
                  </a:xfrm>
                </p:grpSpPr>
                <p:sp>
                  <p:nvSpPr>
                    <p:cNvPr id="5842" name="Google Shape;5842;p71"/>
                    <p:cNvSpPr/>
                    <p:nvPr/>
                  </p:nvSpPr>
                  <p:spPr>
                    <a:xfrm>
                      <a:off x="2727495" y="1120652"/>
                      <a:ext cx="300271" cy="396358"/>
                    </a:xfrm>
                    <a:custGeom>
                      <a:avLst/>
                      <a:gdLst/>
                      <a:ahLst/>
                      <a:cxnLst/>
                      <a:rect l="l" t="t" r="r" b="b"/>
                      <a:pathLst>
                        <a:path w="47681" h="62939" extrusionOk="0">
                          <a:moveTo>
                            <a:pt x="23841" y="1"/>
                          </a:moveTo>
                          <a:cubicBezTo>
                            <a:pt x="22726" y="1"/>
                            <a:pt x="21612" y="340"/>
                            <a:pt x="20660" y="1017"/>
                          </a:cubicBezTo>
                          <a:cubicBezTo>
                            <a:pt x="14168" y="5636"/>
                            <a:pt x="0" y="17280"/>
                            <a:pt x="0" y="30914"/>
                          </a:cubicBezTo>
                          <a:cubicBezTo>
                            <a:pt x="0" y="48601"/>
                            <a:pt x="10674" y="62939"/>
                            <a:pt x="23841" y="62939"/>
                          </a:cubicBezTo>
                          <a:cubicBezTo>
                            <a:pt x="37007" y="62939"/>
                            <a:pt x="47681" y="48600"/>
                            <a:pt x="47681" y="30914"/>
                          </a:cubicBezTo>
                          <a:cubicBezTo>
                            <a:pt x="47681" y="17280"/>
                            <a:pt x="33513" y="5636"/>
                            <a:pt x="27022" y="1017"/>
                          </a:cubicBezTo>
                          <a:cubicBezTo>
                            <a:pt x="26069" y="340"/>
                            <a:pt x="24955" y="1"/>
                            <a:pt x="2384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71"/>
                    <p:cNvSpPr/>
                    <p:nvPr/>
                  </p:nvSpPr>
                  <p:spPr>
                    <a:xfrm>
                      <a:off x="2771659" y="1178948"/>
                      <a:ext cx="211942" cy="279766"/>
                    </a:xfrm>
                    <a:custGeom>
                      <a:avLst/>
                      <a:gdLst/>
                      <a:ahLst/>
                      <a:cxnLst/>
                      <a:rect l="l" t="t" r="r" b="b"/>
                      <a:pathLst>
                        <a:path w="33655" h="44425" extrusionOk="0">
                          <a:moveTo>
                            <a:pt x="16828" y="0"/>
                          </a:moveTo>
                          <a:cubicBezTo>
                            <a:pt x="16042" y="0"/>
                            <a:pt x="15255" y="240"/>
                            <a:pt x="14583" y="718"/>
                          </a:cubicBezTo>
                          <a:cubicBezTo>
                            <a:pt x="10001" y="3978"/>
                            <a:pt x="1" y="12199"/>
                            <a:pt x="1" y="21821"/>
                          </a:cubicBezTo>
                          <a:cubicBezTo>
                            <a:pt x="1" y="34304"/>
                            <a:pt x="7534" y="44424"/>
                            <a:pt x="16828" y="44424"/>
                          </a:cubicBezTo>
                          <a:cubicBezTo>
                            <a:pt x="26121" y="44424"/>
                            <a:pt x="33654" y="34304"/>
                            <a:pt x="33654" y="21821"/>
                          </a:cubicBezTo>
                          <a:cubicBezTo>
                            <a:pt x="33654" y="12197"/>
                            <a:pt x="23654" y="3978"/>
                            <a:pt x="19072" y="718"/>
                          </a:cubicBezTo>
                          <a:cubicBezTo>
                            <a:pt x="18401" y="240"/>
                            <a:pt x="17615" y="0"/>
                            <a:pt x="16828"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44" name="Google Shape;5844;p71"/>
                <p:cNvGrpSpPr/>
                <p:nvPr/>
              </p:nvGrpSpPr>
              <p:grpSpPr>
                <a:xfrm>
                  <a:off x="2722305" y="1350460"/>
                  <a:ext cx="308357" cy="308344"/>
                  <a:chOff x="2722305" y="1350460"/>
                  <a:chExt cx="308357" cy="308344"/>
                </a:xfrm>
              </p:grpSpPr>
              <p:sp>
                <p:nvSpPr>
                  <p:cNvPr id="5845" name="Google Shape;5845;p71"/>
                  <p:cNvSpPr/>
                  <p:nvPr/>
                </p:nvSpPr>
                <p:spPr>
                  <a:xfrm>
                    <a:off x="2722305" y="1350460"/>
                    <a:ext cx="308357" cy="308344"/>
                  </a:xfrm>
                  <a:custGeom>
                    <a:avLst/>
                    <a:gdLst/>
                    <a:ahLst/>
                    <a:cxnLst/>
                    <a:rect l="l" t="t" r="r" b="b"/>
                    <a:pathLst>
                      <a:path w="48965" h="48963" extrusionOk="0">
                        <a:moveTo>
                          <a:pt x="24483" y="0"/>
                        </a:moveTo>
                        <a:cubicBezTo>
                          <a:pt x="17990" y="0"/>
                          <a:pt x="11762" y="2578"/>
                          <a:pt x="7172" y="7170"/>
                        </a:cubicBezTo>
                        <a:cubicBezTo>
                          <a:pt x="2580" y="11762"/>
                          <a:pt x="0" y="17988"/>
                          <a:pt x="0" y="24481"/>
                        </a:cubicBezTo>
                        <a:cubicBezTo>
                          <a:pt x="0" y="30974"/>
                          <a:pt x="2580" y="37202"/>
                          <a:pt x="7172" y="41792"/>
                        </a:cubicBezTo>
                        <a:cubicBezTo>
                          <a:pt x="11762" y="46384"/>
                          <a:pt x="17990" y="48962"/>
                          <a:pt x="24483" y="48962"/>
                        </a:cubicBezTo>
                        <a:cubicBezTo>
                          <a:pt x="30976" y="48962"/>
                          <a:pt x="37202" y="46384"/>
                          <a:pt x="41794" y="41792"/>
                        </a:cubicBezTo>
                        <a:cubicBezTo>
                          <a:pt x="46386" y="37202"/>
                          <a:pt x="48964" y="30974"/>
                          <a:pt x="48964" y="24481"/>
                        </a:cubicBezTo>
                        <a:cubicBezTo>
                          <a:pt x="48964" y="17988"/>
                          <a:pt x="46386" y="11762"/>
                          <a:pt x="41794" y="7170"/>
                        </a:cubicBezTo>
                        <a:cubicBezTo>
                          <a:pt x="37202" y="2578"/>
                          <a:pt x="30976" y="0"/>
                          <a:pt x="24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6" name="Google Shape;5846;p71"/>
                  <p:cNvGrpSpPr/>
                  <p:nvPr/>
                </p:nvGrpSpPr>
                <p:grpSpPr>
                  <a:xfrm>
                    <a:off x="2725064" y="1364529"/>
                    <a:ext cx="297954" cy="280182"/>
                    <a:chOff x="2725064" y="1364529"/>
                    <a:chExt cx="297954" cy="280182"/>
                  </a:xfrm>
                </p:grpSpPr>
                <p:sp>
                  <p:nvSpPr>
                    <p:cNvPr id="5847" name="Google Shape;5847;p71"/>
                    <p:cNvSpPr/>
                    <p:nvPr/>
                  </p:nvSpPr>
                  <p:spPr>
                    <a:xfrm>
                      <a:off x="2743100" y="1541306"/>
                      <a:ext cx="133551" cy="103405"/>
                    </a:xfrm>
                    <a:custGeom>
                      <a:avLst/>
                      <a:gdLst/>
                      <a:ahLst/>
                      <a:cxnLst/>
                      <a:rect l="l" t="t" r="r" b="b"/>
                      <a:pathLst>
                        <a:path w="21207" h="16420" extrusionOk="0">
                          <a:moveTo>
                            <a:pt x="3036" y="0"/>
                          </a:moveTo>
                          <a:lnTo>
                            <a:pt x="0" y="986"/>
                          </a:lnTo>
                          <a:cubicBezTo>
                            <a:pt x="722" y="3230"/>
                            <a:pt x="1796" y="5346"/>
                            <a:pt x="3182" y="7254"/>
                          </a:cubicBezTo>
                          <a:cubicBezTo>
                            <a:pt x="7535" y="13245"/>
                            <a:pt x="14318" y="16420"/>
                            <a:pt x="21196" y="16420"/>
                          </a:cubicBezTo>
                          <a:cubicBezTo>
                            <a:pt x="21200" y="16420"/>
                            <a:pt x="21203" y="16420"/>
                            <a:pt x="21207" y="16420"/>
                          </a:cubicBezTo>
                          <a:lnTo>
                            <a:pt x="21207" y="13228"/>
                          </a:lnTo>
                          <a:cubicBezTo>
                            <a:pt x="21203" y="13228"/>
                            <a:pt x="21200" y="13228"/>
                            <a:pt x="21196" y="13228"/>
                          </a:cubicBezTo>
                          <a:cubicBezTo>
                            <a:pt x="15304" y="13228"/>
                            <a:pt x="9492" y="10509"/>
                            <a:pt x="5763" y="5378"/>
                          </a:cubicBezTo>
                          <a:cubicBezTo>
                            <a:pt x="4574" y="3741"/>
                            <a:pt x="3654" y="1926"/>
                            <a:pt x="3036"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71"/>
                    <p:cNvSpPr/>
                    <p:nvPr/>
                  </p:nvSpPr>
                  <p:spPr>
                    <a:xfrm>
                      <a:off x="2946887" y="1391180"/>
                      <a:ext cx="76130" cy="156241"/>
                    </a:xfrm>
                    <a:custGeom>
                      <a:avLst/>
                      <a:gdLst/>
                      <a:ahLst/>
                      <a:cxnLst/>
                      <a:rect l="l" t="t" r="r" b="b"/>
                      <a:pathLst>
                        <a:path w="12089" h="24810" extrusionOk="0">
                          <a:moveTo>
                            <a:pt x="1876" y="0"/>
                          </a:moveTo>
                          <a:lnTo>
                            <a:pt x="0" y="2583"/>
                          </a:lnTo>
                          <a:cubicBezTo>
                            <a:pt x="1626" y="3761"/>
                            <a:pt x="3057" y="5189"/>
                            <a:pt x="4237" y="6815"/>
                          </a:cubicBezTo>
                          <a:cubicBezTo>
                            <a:pt x="7945" y="11917"/>
                            <a:pt x="8749" y="18242"/>
                            <a:pt x="6967" y="23823"/>
                          </a:cubicBezTo>
                          <a:lnTo>
                            <a:pt x="10002" y="24809"/>
                          </a:lnTo>
                          <a:cubicBezTo>
                            <a:pt x="12089" y="18290"/>
                            <a:pt x="11151" y="10899"/>
                            <a:pt x="6820" y="4938"/>
                          </a:cubicBezTo>
                          <a:cubicBezTo>
                            <a:pt x="5442" y="3041"/>
                            <a:pt x="3774" y="1375"/>
                            <a:pt x="187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71"/>
                    <p:cNvSpPr/>
                    <p:nvPr/>
                  </p:nvSpPr>
                  <p:spPr>
                    <a:xfrm>
                      <a:off x="2794481" y="1364529"/>
                      <a:ext cx="164226" cy="42924"/>
                    </a:xfrm>
                    <a:custGeom>
                      <a:avLst/>
                      <a:gdLst/>
                      <a:ahLst/>
                      <a:cxnLst/>
                      <a:rect l="l" t="t" r="r" b="b"/>
                      <a:pathLst>
                        <a:path w="26078" h="6816" extrusionOk="0">
                          <a:moveTo>
                            <a:pt x="12998" y="1"/>
                          </a:moveTo>
                          <a:cubicBezTo>
                            <a:pt x="8487" y="1"/>
                            <a:pt x="3935" y="1369"/>
                            <a:pt x="0" y="4210"/>
                          </a:cubicBezTo>
                          <a:lnTo>
                            <a:pt x="1876" y="6793"/>
                          </a:lnTo>
                          <a:cubicBezTo>
                            <a:pt x="5245" y="4363"/>
                            <a:pt x="9141" y="3193"/>
                            <a:pt x="13002" y="3193"/>
                          </a:cubicBezTo>
                          <a:cubicBezTo>
                            <a:pt x="16976" y="3193"/>
                            <a:pt x="20914" y="4433"/>
                            <a:pt x="24201" y="6815"/>
                          </a:cubicBezTo>
                          <a:lnTo>
                            <a:pt x="26077" y="4232"/>
                          </a:lnTo>
                          <a:cubicBezTo>
                            <a:pt x="22239" y="1449"/>
                            <a:pt x="17641" y="1"/>
                            <a:pt x="1299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71"/>
                    <p:cNvSpPr/>
                    <p:nvPr/>
                  </p:nvSpPr>
                  <p:spPr>
                    <a:xfrm>
                      <a:off x="2876645" y="1541193"/>
                      <a:ext cx="133243" cy="103518"/>
                    </a:xfrm>
                    <a:custGeom>
                      <a:avLst/>
                      <a:gdLst/>
                      <a:ahLst/>
                      <a:cxnLst/>
                      <a:rect l="l" t="t" r="r" b="b"/>
                      <a:pathLst>
                        <a:path w="21158" h="16438" extrusionOk="0">
                          <a:moveTo>
                            <a:pt x="18123" y="1"/>
                          </a:moveTo>
                          <a:cubicBezTo>
                            <a:pt x="16894" y="3864"/>
                            <a:pt x="14459" y="7233"/>
                            <a:pt x="11175" y="9612"/>
                          </a:cubicBezTo>
                          <a:cubicBezTo>
                            <a:pt x="7931" y="11974"/>
                            <a:pt x="4021" y="13246"/>
                            <a:pt x="8" y="13246"/>
                          </a:cubicBezTo>
                          <a:cubicBezTo>
                            <a:pt x="6" y="13246"/>
                            <a:pt x="3" y="13246"/>
                            <a:pt x="1" y="13246"/>
                          </a:cubicBezTo>
                          <a:lnTo>
                            <a:pt x="1" y="16438"/>
                          </a:lnTo>
                          <a:cubicBezTo>
                            <a:pt x="4532" y="16436"/>
                            <a:pt x="9106" y="15060"/>
                            <a:pt x="13053" y="12192"/>
                          </a:cubicBezTo>
                          <a:cubicBezTo>
                            <a:pt x="17030" y="9301"/>
                            <a:pt x="19767" y="5338"/>
                            <a:pt x="21157" y="988"/>
                          </a:cubicBezTo>
                          <a:lnTo>
                            <a:pt x="18123"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71"/>
                    <p:cNvSpPr/>
                    <p:nvPr/>
                  </p:nvSpPr>
                  <p:spPr>
                    <a:xfrm>
                      <a:off x="2725064" y="1391035"/>
                      <a:ext cx="81238" cy="156487"/>
                    </a:xfrm>
                    <a:custGeom>
                      <a:avLst/>
                      <a:gdLst/>
                      <a:ahLst/>
                      <a:cxnLst/>
                      <a:rect l="l" t="t" r="r" b="b"/>
                      <a:pathLst>
                        <a:path w="12900" h="24849" extrusionOk="0">
                          <a:moveTo>
                            <a:pt x="11023" y="1"/>
                          </a:moveTo>
                          <a:cubicBezTo>
                            <a:pt x="11006" y="13"/>
                            <a:pt x="10987" y="26"/>
                            <a:pt x="10967" y="39"/>
                          </a:cubicBezTo>
                          <a:cubicBezTo>
                            <a:pt x="2989" y="5836"/>
                            <a:pt x="1" y="15945"/>
                            <a:pt x="2866" y="24848"/>
                          </a:cubicBezTo>
                          <a:lnTo>
                            <a:pt x="5900" y="23861"/>
                          </a:lnTo>
                          <a:cubicBezTo>
                            <a:pt x="3451" y="16238"/>
                            <a:pt x="6012" y="7585"/>
                            <a:pt x="12845" y="2622"/>
                          </a:cubicBezTo>
                          <a:cubicBezTo>
                            <a:pt x="12862" y="2608"/>
                            <a:pt x="12882" y="2597"/>
                            <a:pt x="12899" y="2584"/>
                          </a:cubicBezTo>
                          <a:lnTo>
                            <a:pt x="11023" y="1"/>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5852" name="Google Shape;5852;p71"/>
            <p:cNvSpPr/>
            <p:nvPr/>
          </p:nvSpPr>
          <p:spPr>
            <a:xfrm>
              <a:off x="2621966" y="124587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71"/>
            <p:cNvSpPr/>
            <p:nvPr/>
          </p:nvSpPr>
          <p:spPr>
            <a:xfrm>
              <a:off x="2517909" y="160045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71"/>
            <p:cNvSpPr/>
            <p:nvPr/>
          </p:nvSpPr>
          <p:spPr>
            <a:xfrm>
              <a:off x="3174265" y="161404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71"/>
            <p:cNvSpPr/>
            <p:nvPr/>
          </p:nvSpPr>
          <p:spPr>
            <a:xfrm>
              <a:off x="3023194" y="125435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71"/>
            <p:cNvSpPr/>
            <p:nvPr/>
          </p:nvSpPr>
          <p:spPr>
            <a:xfrm rot="8660313">
              <a:off x="2818264" y="186144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7" name="Google Shape;5857;p71"/>
          <p:cNvGrpSpPr/>
          <p:nvPr/>
        </p:nvGrpSpPr>
        <p:grpSpPr>
          <a:xfrm>
            <a:off x="3924561" y="2927462"/>
            <a:ext cx="1569144" cy="591015"/>
            <a:chOff x="3820100" y="3023049"/>
            <a:chExt cx="1303926" cy="491162"/>
          </a:xfrm>
        </p:grpSpPr>
        <p:grpSp>
          <p:nvGrpSpPr>
            <p:cNvPr id="5858" name="Google Shape;5858;p71"/>
            <p:cNvGrpSpPr/>
            <p:nvPr/>
          </p:nvGrpSpPr>
          <p:grpSpPr>
            <a:xfrm>
              <a:off x="3820100" y="3023072"/>
              <a:ext cx="1303926" cy="491139"/>
              <a:chOff x="3820100" y="3023072"/>
              <a:chExt cx="1303926" cy="491139"/>
            </a:xfrm>
          </p:grpSpPr>
          <p:sp>
            <p:nvSpPr>
              <p:cNvPr id="5859" name="Google Shape;5859;p71"/>
              <p:cNvSpPr/>
              <p:nvPr/>
            </p:nvSpPr>
            <p:spPr>
              <a:xfrm>
                <a:off x="3820100" y="3023072"/>
                <a:ext cx="505424" cy="491139"/>
              </a:xfrm>
              <a:custGeom>
                <a:avLst/>
                <a:gdLst/>
                <a:ahLst/>
                <a:cxnLst/>
                <a:rect l="l" t="t" r="r" b="b"/>
                <a:pathLst>
                  <a:path w="45218" h="43940" extrusionOk="0">
                    <a:moveTo>
                      <a:pt x="0" y="0"/>
                    </a:moveTo>
                    <a:cubicBezTo>
                      <a:pt x="0" y="24200"/>
                      <a:pt x="19796" y="43939"/>
                      <a:pt x="44111" y="43939"/>
                    </a:cubicBezTo>
                    <a:lnTo>
                      <a:pt x="45218" y="43939"/>
                    </a:lnTo>
                    <a:lnTo>
                      <a:pt x="45218" y="34795"/>
                    </a:lnTo>
                    <a:lnTo>
                      <a:pt x="44111" y="34795"/>
                    </a:lnTo>
                    <a:cubicBezTo>
                      <a:pt x="24972" y="34795"/>
                      <a:pt x="9345" y="19439"/>
                      <a:pt x="9103" y="450"/>
                    </a:cubicBezTo>
                    <a:cubicBezTo>
                      <a:pt x="9103" y="301"/>
                      <a:pt x="9100" y="150"/>
                      <a:pt x="910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71"/>
              <p:cNvSpPr/>
              <p:nvPr/>
            </p:nvSpPr>
            <p:spPr>
              <a:xfrm>
                <a:off x="4323828" y="3411976"/>
                <a:ext cx="800197" cy="102229"/>
              </a:xfrm>
              <a:custGeom>
                <a:avLst/>
                <a:gdLst/>
                <a:ahLst/>
                <a:cxnLst/>
                <a:rect l="l" t="t" r="r" b="b"/>
                <a:pathLst>
                  <a:path w="71590" h="9146" extrusionOk="0">
                    <a:moveTo>
                      <a:pt x="1" y="1"/>
                    </a:moveTo>
                    <a:lnTo>
                      <a:pt x="1" y="9145"/>
                    </a:lnTo>
                    <a:lnTo>
                      <a:pt x="71589" y="9145"/>
                    </a:lnTo>
                    <a:lnTo>
                      <a:pt x="71589"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1" name="Google Shape;5861;p71"/>
            <p:cNvGrpSpPr/>
            <p:nvPr/>
          </p:nvGrpSpPr>
          <p:grpSpPr>
            <a:xfrm>
              <a:off x="4132439" y="3023645"/>
              <a:ext cx="393633" cy="177096"/>
              <a:chOff x="4132439" y="3023645"/>
              <a:chExt cx="393633" cy="177096"/>
            </a:xfrm>
          </p:grpSpPr>
          <p:sp>
            <p:nvSpPr>
              <p:cNvPr id="5862" name="Google Shape;5862;p71"/>
              <p:cNvSpPr/>
              <p:nvPr/>
            </p:nvSpPr>
            <p:spPr>
              <a:xfrm>
                <a:off x="4132439" y="3023645"/>
                <a:ext cx="190085" cy="177096"/>
              </a:xfrm>
              <a:custGeom>
                <a:avLst/>
                <a:gdLst/>
                <a:ahLst/>
                <a:cxnLst/>
                <a:rect l="l" t="t" r="r" b="b"/>
                <a:pathLst>
                  <a:path w="17006" h="15844" extrusionOk="0">
                    <a:moveTo>
                      <a:pt x="0" y="1"/>
                    </a:moveTo>
                    <a:cubicBezTo>
                      <a:pt x="0" y="5035"/>
                      <a:pt x="2405" y="9521"/>
                      <a:pt x="6124" y="12423"/>
                    </a:cubicBezTo>
                    <a:cubicBezTo>
                      <a:pt x="8932" y="14639"/>
                      <a:pt x="12404" y="15844"/>
                      <a:pt x="15981" y="15844"/>
                    </a:cubicBezTo>
                    <a:lnTo>
                      <a:pt x="17005" y="15844"/>
                    </a:lnTo>
                    <a:lnTo>
                      <a:pt x="17005" y="6962"/>
                    </a:lnTo>
                    <a:lnTo>
                      <a:pt x="15905" y="6962"/>
                    </a:lnTo>
                    <a:cubicBezTo>
                      <a:pt x="12043" y="6962"/>
                      <a:pt x="8822" y="3862"/>
                      <a:pt x="8822"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71"/>
              <p:cNvSpPr/>
              <p:nvPr/>
            </p:nvSpPr>
            <p:spPr>
              <a:xfrm>
                <a:off x="4318649" y="3101461"/>
                <a:ext cx="207423" cy="99267"/>
              </a:xfrm>
              <a:custGeom>
                <a:avLst/>
                <a:gdLst/>
                <a:ahLst/>
                <a:cxnLst/>
                <a:rect l="l" t="t" r="r" b="b"/>
                <a:pathLst>
                  <a:path w="18211" h="8881" extrusionOk="0">
                    <a:moveTo>
                      <a:pt x="0" y="0"/>
                    </a:moveTo>
                    <a:lnTo>
                      <a:pt x="0" y="8880"/>
                    </a:lnTo>
                    <a:lnTo>
                      <a:pt x="18210" y="8880"/>
                    </a:lnTo>
                    <a:lnTo>
                      <a:pt x="1821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4" name="Google Shape;5864;p71"/>
            <p:cNvGrpSpPr/>
            <p:nvPr/>
          </p:nvGrpSpPr>
          <p:grpSpPr>
            <a:xfrm>
              <a:off x="3921811" y="3023049"/>
              <a:ext cx="1002397" cy="388943"/>
              <a:chOff x="3921811" y="3023049"/>
              <a:chExt cx="1002397" cy="388943"/>
            </a:xfrm>
          </p:grpSpPr>
          <p:sp>
            <p:nvSpPr>
              <p:cNvPr id="5865" name="Google Shape;5865;p71"/>
              <p:cNvSpPr/>
              <p:nvPr/>
            </p:nvSpPr>
            <p:spPr>
              <a:xfrm>
                <a:off x="3921811" y="3023049"/>
                <a:ext cx="403709" cy="388943"/>
              </a:xfrm>
              <a:custGeom>
                <a:avLst/>
                <a:gdLst/>
                <a:ahLst/>
                <a:cxnLst/>
                <a:rect l="l" t="t" r="r" b="b"/>
                <a:pathLst>
                  <a:path w="36118" h="34797" extrusionOk="0">
                    <a:moveTo>
                      <a:pt x="0" y="1"/>
                    </a:moveTo>
                    <a:cubicBezTo>
                      <a:pt x="0" y="152"/>
                      <a:pt x="3" y="301"/>
                      <a:pt x="3" y="452"/>
                    </a:cubicBezTo>
                    <a:cubicBezTo>
                      <a:pt x="245" y="19441"/>
                      <a:pt x="15879" y="34797"/>
                      <a:pt x="35018" y="34797"/>
                    </a:cubicBezTo>
                    <a:lnTo>
                      <a:pt x="36118" y="34797"/>
                    </a:lnTo>
                    <a:lnTo>
                      <a:pt x="36118" y="25652"/>
                    </a:lnTo>
                    <a:lnTo>
                      <a:pt x="34843" y="25652"/>
                    </a:lnTo>
                    <a:lnTo>
                      <a:pt x="34798" y="25632"/>
                    </a:lnTo>
                    <a:cubicBezTo>
                      <a:pt x="20649" y="25575"/>
                      <a:pt x="9181" y="14193"/>
                      <a:pt x="9115" y="123"/>
                    </a:cubicBezTo>
                    <a:cubicBezTo>
                      <a:pt x="9115" y="81"/>
                      <a:pt x="9108" y="42"/>
                      <a:pt x="910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71"/>
              <p:cNvSpPr/>
              <p:nvPr/>
            </p:nvSpPr>
            <p:spPr>
              <a:xfrm>
                <a:off x="4322109" y="3309770"/>
                <a:ext cx="602098" cy="102218"/>
              </a:xfrm>
              <a:custGeom>
                <a:avLst/>
                <a:gdLst/>
                <a:ahLst/>
                <a:cxnLst/>
                <a:rect l="l" t="t" r="r" b="b"/>
                <a:pathLst>
                  <a:path w="53867" h="9145" extrusionOk="0">
                    <a:moveTo>
                      <a:pt x="1" y="0"/>
                    </a:moveTo>
                    <a:lnTo>
                      <a:pt x="1" y="9145"/>
                    </a:lnTo>
                    <a:lnTo>
                      <a:pt x="53867" y="9145"/>
                    </a:lnTo>
                    <a:lnTo>
                      <a:pt x="5386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7" name="Google Shape;5867;p71"/>
            <p:cNvGrpSpPr/>
            <p:nvPr/>
          </p:nvGrpSpPr>
          <p:grpSpPr>
            <a:xfrm>
              <a:off x="4023645" y="3023049"/>
              <a:ext cx="683032" cy="286722"/>
              <a:chOff x="4023645" y="3023049"/>
              <a:chExt cx="683032" cy="286722"/>
            </a:xfrm>
          </p:grpSpPr>
          <p:sp>
            <p:nvSpPr>
              <p:cNvPr id="5868" name="Google Shape;5868;p71"/>
              <p:cNvSpPr/>
              <p:nvPr/>
            </p:nvSpPr>
            <p:spPr>
              <a:xfrm>
                <a:off x="4023645" y="3023049"/>
                <a:ext cx="300664" cy="286524"/>
              </a:xfrm>
              <a:custGeom>
                <a:avLst/>
                <a:gdLst/>
                <a:ahLst/>
                <a:cxnLst/>
                <a:rect l="l" t="t" r="r" b="b"/>
                <a:pathLst>
                  <a:path w="26899" h="25634" extrusionOk="0">
                    <a:moveTo>
                      <a:pt x="1" y="1"/>
                    </a:moveTo>
                    <a:cubicBezTo>
                      <a:pt x="1" y="42"/>
                      <a:pt x="4" y="81"/>
                      <a:pt x="4" y="121"/>
                    </a:cubicBezTo>
                    <a:cubicBezTo>
                      <a:pt x="70" y="14193"/>
                      <a:pt x="11538" y="25575"/>
                      <a:pt x="25687" y="25630"/>
                    </a:cubicBezTo>
                    <a:cubicBezTo>
                      <a:pt x="25723" y="25630"/>
                      <a:pt x="25757" y="25634"/>
                      <a:pt x="25792" y="25634"/>
                    </a:cubicBezTo>
                    <a:lnTo>
                      <a:pt x="26899" y="25634"/>
                    </a:lnTo>
                    <a:lnTo>
                      <a:pt x="26899" y="15842"/>
                    </a:lnTo>
                    <a:lnTo>
                      <a:pt x="25768" y="15842"/>
                    </a:lnTo>
                    <a:cubicBezTo>
                      <a:pt x="22191" y="15842"/>
                      <a:pt x="18719" y="14637"/>
                      <a:pt x="15911" y="12423"/>
                    </a:cubicBezTo>
                    <a:cubicBezTo>
                      <a:pt x="12192" y="9521"/>
                      <a:pt x="9787" y="5035"/>
                      <a:pt x="978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71"/>
              <p:cNvSpPr/>
              <p:nvPr/>
            </p:nvSpPr>
            <p:spPr>
              <a:xfrm>
                <a:off x="4314850" y="3200125"/>
                <a:ext cx="391827" cy="109646"/>
              </a:xfrm>
              <a:custGeom>
                <a:avLst/>
                <a:gdLst/>
                <a:ahLst/>
                <a:cxnLst/>
                <a:rect l="l" t="t" r="r" b="b"/>
                <a:pathLst>
                  <a:path w="35055" h="9792" extrusionOk="0">
                    <a:moveTo>
                      <a:pt x="1" y="0"/>
                    </a:moveTo>
                    <a:lnTo>
                      <a:pt x="1" y="88"/>
                    </a:lnTo>
                    <a:lnTo>
                      <a:pt x="1" y="9792"/>
                    </a:lnTo>
                    <a:lnTo>
                      <a:pt x="35054" y="9792"/>
                    </a:lnTo>
                    <a:lnTo>
                      <a:pt x="3505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70" name="Google Shape;5870;p71"/>
          <p:cNvGrpSpPr/>
          <p:nvPr/>
        </p:nvGrpSpPr>
        <p:grpSpPr>
          <a:xfrm>
            <a:off x="1556683" y="2054307"/>
            <a:ext cx="713522" cy="688025"/>
            <a:chOff x="1706078" y="2092648"/>
            <a:chExt cx="660913" cy="637296"/>
          </a:xfrm>
        </p:grpSpPr>
        <p:sp>
          <p:nvSpPr>
            <p:cNvPr id="5871" name="Google Shape;5871;p71"/>
            <p:cNvSpPr/>
            <p:nvPr/>
          </p:nvSpPr>
          <p:spPr>
            <a:xfrm>
              <a:off x="1745332" y="2158066"/>
              <a:ext cx="571867" cy="571878"/>
            </a:xfrm>
            <a:custGeom>
              <a:avLst/>
              <a:gdLst/>
              <a:ahLst/>
              <a:cxnLst/>
              <a:rect l="l" t="t" r="r" b="b"/>
              <a:pathLst>
                <a:path w="107747" h="107749" extrusionOk="0">
                  <a:moveTo>
                    <a:pt x="53874" y="11565"/>
                  </a:moveTo>
                  <a:cubicBezTo>
                    <a:pt x="77238" y="11565"/>
                    <a:pt x="96182" y="30509"/>
                    <a:pt x="96182" y="53873"/>
                  </a:cubicBezTo>
                  <a:cubicBezTo>
                    <a:pt x="96182" y="77240"/>
                    <a:pt x="77240" y="96182"/>
                    <a:pt x="53874" y="96182"/>
                  </a:cubicBezTo>
                  <a:cubicBezTo>
                    <a:pt x="30507" y="96182"/>
                    <a:pt x="11565" y="77240"/>
                    <a:pt x="11565" y="53873"/>
                  </a:cubicBezTo>
                  <a:cubicBezTo>
                    <a:pt x="11565" y="30509"/>
                    <a:pt x="30507" y="11565"/>
                    <a:pt x="53874" y="11565"/>
                  </a:cubicBezTo>
                  <a:close/>
                  <a:moveTo>
                    <a:pt x="53874" y="1"/>
                  </a:moveTo>
                  <a:cubicBezTo>
                    <a:pt x="24120" y="1"/>
                    <a:pt x="1" y="24120"/>
                    <a:pt x="1" y="53873"/>
                  </a:cubicBezTo>
                  <a:cubicBezTo>
                    <a:pt x="1" y="83626"/>
                    <a:pt x="24120" y="107748"/>
                    <a:pt x="53874" y="107748"/>
                  </a:cubicBezTo>
                  <a:cubicBezTo>
                    <a:pt x="83625" y="107748"/>
                    <a:pt x="107746" y="83626"/>
                    <a:pt x="107746" y="53873"/>
                  </a:cubicBezTo>
                  <a:cubicBezTo>
                    <a:pt x="107746" y="24120"/>
                    <a:pt x="83627" y="1"/>
                    <a:pt x="5387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2" name="Google Shape;5872;p71"/>
            <p:cNvGrpSpPr/>
            <p:nvPr/>
          </p:nvGrpSpPr>
          <p:grpSpPr>
            <a:xfrm>
              <a:off x="1706078" y="2092648"/>
              <a:ext cx="660913" cy="575241"/>
              <a:chOff x="1706078" y="2092648"/>
              <a:chExt cx="660913" cy="575241"/>
            </a:xfrm>
          </p:grpSpPr>
          <p:sp>
            <p:nvSpPr>
              <p:cNvPr id="5873" name="Google Shape;5873;p71"/>
              <p:cNvSpPr/>
              <p:nvPr/>
            </p:nvSpPr>
            <p:spPr>
              <a:xfrm>
                <a:off x="1938891" y="2092648"/>
                <a:ext cx="192041" cy="353676"/>
              </a:xfrm>
              <a:custGeom>
                <a:avLst/>
                <a:gdLst/>
                <a:ahLst/>
                <a:cxnLst/>
                <a:rect l="l" t="t" r="r" b="b"/>
                <a:pathLst>
                  <a:path w="36183" h="66637" extrusionOk="0">
                    <a:moveTo>
                      <a:pt x="18094" y="1"/>
                    </a:moveTo>
                    <a:cubicBezTo>
                      <a:pt x="8801" y="1"/>
                      <a:pt x="1202" y="7552"/>
                      <a:pt x="1202" y="16877"/>
                    </a:cubicBezTo>
                    <a:cubicBezTo>
                      <a:pt x="1202" y="23723"/>
                      <a:pt x="5288" y="29491"/>
                      <a:pt x="11057" y="32260"/>
                    </a:cubicBezTo>
                    <a:cubicBezTo>
                      <a:pt x="13944" y="33580"/>
                      <a:pt x="15864" y="36464"/>
                      <a:pt x="15864" y="39714"/>
                    </a:cubicBezTo>
                    <a:cubicBezTo>
                      <a:pt x="15864" y="42954"/>
                      <a:pt x="13829" y="45963"/>
                      <a:pt x="10817" y="47040"/>
                    </a:cubicBezTo>
                    <a:cubicBezTo>
                      <a:pt x="6250" y="48723"/>
                      <a:pt x="2404" y="51972"/>
                      <a:pt x="1" y="56176"/>
                    </a:cubicBezTo>
                    <a:lnTo>
                      <a:pt x="18155" y="66637"/>
                    </a:lnTo>
                    <a:lnTo>
                      <a:pt x="36182" y="56176"/>
                    </a:lnTo>
                    <a:cubicBezTo>
                      <a:pt x="33779" y="51975"/>
                      <a:pt x="29930" y="48725"/>
                      <a:pt x="25479" y="47040"/>
                    </a:cubicBezTo>
                    <a:cubicBezTo>
                      <a:pt x="22352" y="45966"/>
                      <a:pt x="20316" y="42957"/>
                      <a:pt x="20316" y="39714"/>
                    </a:cubicBezTo>
                    <a:lnTo>
                      <a:pt x="20316" y="39474"/>
                    </a:lnTo>
                    <a:cubicBezTo>
                      <a:pt x="20316" y="36349"/>
                      <a:pt x="22239" y="33578"/>
                      <a:pt x="24998" y="32260"/>
                    </a:cubicBezTo>
                    <a:cubicBezTo>
                      <a:pt x="31250" y="29491"/>
                      <a:pt x="35461" y="22999"/>
                      <a:pt x="34980" y="15676"/>
                    </a:cubicBezTo>
                    <a:cubicBezTo>
                      <a:pt x="34375" y="7376"/>
                      <a:pt x="27644" y="646"/>
                      <a:pt x="19357" y="47"/>
                    </a:cubicBezTo>
                    <a:cubicBezTo>
                      <a:pt x="18933" y="18"/>
                      <a:pt x="18513" y="1"/>
                      <a:pt x="180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71"/>
              <p:cNvSpPr/>
              <p:nvPr/>
            </p:nvSpPr>
            <p:spPr>
              <a:xfrm>
                <a:off x="1706078" y="2390779"/>
                <a:ext cx="329208" cy="277004"/>
              </a:xfrm>
              <a:custGeom>
                <a:avLst/>
                <a:gdLst/>
                <a:ahLst/>
                <a:cxnLst/>
                <a:rect l="l" t="t" r="r" b="b"/>
                <a:pathLst>
                  <a:path w="62027" h="52191" extrusionOk="0">
                    <a:moveTo>
                      <a:pt x="43872" y="1"/>
                    </a:moveTo>
                    <a:cubicBezTo>
                      <a:pt x="41468" y="4212"/>
                      <a:pt x="40629" y="9019"/>
                      <a:pt x="41353" y="13829"/>
                    </a:cubicBezTo>
                    <a:cubicBezTo>
                      <a:pt x="41946" y="17069"/>
                      <a:pt x="40389" y="20321"/>
                      <a:pt x="37504" y="21878"/>
                    </a:cubicBezTo>
                    <a:lnTo>
                      <a:pt x="37379" y="22004"/>
                    </a:lnTo>
                    <a:cubicBezTo>
                      <a:pt x="36131" y="22712"/>
                      <a:pt x="34723" y="23085"/>
                      <a:pt x="33288" y="23090"/>
                    </a:cubicBezTo>
                    <a:cubicBezTo>
                      <a:pt x="31652" y="23095"/>
                      <a:pt x="30056" y="22587"/>
                      <a:pt x="28724" y="21638"/>
                    </a:cubicBezTo>
                    <a:cubicBezTo>
                      <a:pt x="25815" y="19553"/>
                      <a:pt x="22344" y="18435"/>
                      <a:pt x="18815" y="18435"/>
                    </a:cubicBezTo>
                    <a:cubicBezTo>
                      <a:pt x="15632" y="18435"/>
                      <a:pt x="12399" y="19345"/>
                      <a:pt x="9490" y="21282"/>
                    </a:cubicBezTo>
                    <a:cubicBezTo>
                      <a:pt x="2520" y="25965"/>
                      <a:pt x="1" y="35101"/>
                      <a:pt x="3721" y="42677"/>
                    </a:cubicBezTo>
                    <a:cubicBezTo>
                      <a:pt x="6677" y="48755"/>
                      <a:pt x="12664" y="52191"/>
                      <a:pt x="18840" y="52191"/>
                    </a:cubicBezTo>
                    <a:cubicBezTo>
                      <a:pt x="21707" y="52191"/>
                      <a:pt x="24613" y="51450"/>
                      <a:pt x="27282" y="49890"/>
                    </a:cubicBezTo>
                    <a:cubicBezTo>
                      <a:pt x="33291" y="46525"/>
                      <a:pt x="36303" y="40151"/>
                      <a:pt x="35694" y="33659"/>
                    </a:cubicBezTo>
                    <a:cubicBezTo>
                      <a:pt x="35456" y="30534"/>
                      <a:pt x="37024" y="27407"/>
                      <a:pt x="39783" y="25852"/>
                    </a:cubicBezTo>
                    <a:cubicBezTo>
                      <a:pt x="41044" y="25114"/>
                      <a:pt x="42424" y="24748"/>
                      <a:pt x="43786" y="24748"/>
                    </a:cubicBezTo>
                    <a:cubicBezTo>
                      <a:pt x="45537" y="24748"/>
                      <a:pt x="47261" y="25356"/>
                      <a:pt x="48676" y="26573"/>
                    </a:cubicBezTo>
                    <a:cubicBezTo>
                      <a:pt x="52525" y="29572"/>
                      <a:pt x="57216" y="31255"/>
                      <a:pt x="62026" y="31255"/>
                    </a:cubicBezTo>
                    <a:lnTo>
                      <a:pt x="62026" y="1046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71"/>
              <p:cNvSpPr/>
              <p:nvPr/>
            </p:nvSpPr>
            <p:spPr>
              <a:xfrm>
                <a:off x="2035235" y="2390779"/>
                <a:ext cx="331756" cy="277110"/>
              </a:xfrm>
              <a:custGeom>
                <a:avLst/>
                <a:gdLst/>
                <a:ahLst/>
                <a:cxnLst/>
                <a:rect l="l" t="t" r="r" b="b"/>
                <a:pathLst>
                  <a:path w="62507" h="52211" extrusionOk="0">
                    <a:moveTo>
                      <a:pt x="18030" y="1"/>
                    </a:moveTo>
                    <a:lnTo>
                      <a:pt x="0" y="10461"/>
                    </a:lnTo>
                    <a:lnTo>
                      <a:pt x="0" y="31253"/>
                    </a:lnTo>
                    <a:cubicBezTo>
                      <a:pt x="4807" y="31253"/>
                      <a:pt x="9489" y="29570"/>
                      <a:pt x="13222" y="26570"/>
                    </a:cubicBezTo>
                    <a:cubicBezTo>
                      <a:pt x="15722" y="24434"/>
                      <a:pt x="19307" y="24145"/>
                      <a:pt x="22118" y="25849"/>
                    </a:cubicBezTo>
                    <a:lnTo>
                      <a:pt x="22359" y="25965"/>
                    </a:lnTo>
                    <a:cubicBezTo>
                      <a:pt x="25003" y="27532"/>
                      <a:pt x="26560" y="30534"/>
                      <a:pt x="26204" y="33659"/>
                    </a:cubicBezTo>
                    <a:cubicBezTo>
                      <a:pt x="25599" y="40389"/>
                      <a:pt x="28964" y="47244"/>
                      <a:pt x="35578" y="50486"/>
                    </a:cubicBezTo>
                    <a:cubicBezTo>
                      <a:pt x="37877" y="51619"/>
                      <a:pt x="40405" y="52210"/>
                      <a:pt x="42968" y="52208"/>
                    </a:cubicBezTo>
                    <a:cubicBezTo>
                      <a:pt x="48435" y="52208"/>
                      <a:pt x="53755" y="49544"/>
                      <a:pt x="56978" y="44840"/>
                    </a:cubicBezTo>
                    <a:cubicBezTo>
                      <a:pt x="62506" y="36540"/>
                      <a:pt x="59862" y="25484"/>
                      <a:pt x="51447" y="20674"/>
                    </a:cubicBezTo>
                    <a:cubicBezTo>
                      <a:pt x="48774" y="19149"/>
                      <a:pt x="45855" y="18413"/>
                      <a:pt x="42983" y="18413"/>
                    </a:cubicBezTo>
                    <a:cubicBezTo>
                      <a:pt x="39520" y="18413"/>
                      <a:pt x="36121" y="19482"/>
                      <a:pt x="33290" y="21523"/>
                    </a:cubicBezTo>
                    <a:cubicBezTo>
                      <a:pt x="30671" y="23429"/>
                      <a:pt x="27161" y="23571"/>
                      <a:pt x="24397" y="21878"/>
                    </a:cubicBezTo>
                    <a:cubicBezTo>
                      <a:pt x="21510" y="20321"/>
                      <a:pt x="19955" y="17069"/>
                      <a:pt x="20549" y="13829"/>
                    </a:cubicBezTo>
                    <a:cubicBezTo>
                      <a:pt x="21272" y="9019"/>
                      <a:pt x="20433" y="4212"/>
                      <a:pt x="1803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76" name="Google Shape;5876;p71"/>
          <p:cNvGrpSpPr/>
          <p:nvPr/>
        </p:nvGrpSpPr>
        <p:grpSpPr>
          <a:xfrm>
            <a:off x="6318542" y="1171856"/>
            <a:ext cx="1317459" cy="684168"/>
            <a:chOff x="238125" y="999450"/>
            <a:chExt cx="7140700" cy="3708225"/>
          </a:xfrm>
        </p:grpSpPr>
        <p:sp>
          <p:nvSpPr>
            <p:cNvPr id="5877" name="Google Shape;5877;p71"/>
            <p:cNvSpPr/>
            <p:nvPr/>
          </p:nvSpPr>
          <p:spPr>
            <a:xfrm>
              <a:off x="2171975" y="3872925"/>
              <a:ext cx="7900" cy="25"/>
            </a:xfrm>
            <a:custGeom>
              <a:avLst/>
              <a:gdLst/>
              <a:ahLst/>
              <a:cxnLst/>
              <a:rect l="l" t="t" r="r" b="b"/>
              <a:pathLst>
                <a:path w="316" h="1" extrusionOk="0">
                  <a:moveTo>
                    <a:pt x="316" y="0"/>
                  </a:moveTo>
                  <a:lnTo>
                    <a:pt x="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71"/>
            <p:cNvSpPr/>
            <p:nvPr/>
          </p:nvSpPr>
          <p:spPr>
            <a:xfrm>
              <a:off x="2180300" y="999450"/>
              <a:ext cx="3256350" cy="3708225"/>
            </a:xfrm>
            <a:custGeom>
              <a:avLst/>
              <a:gdLst/>
              <a:ahLst/>
              <a:cxnLst/>
              <a:rect l="l" t="t" r="r" b="b"/>
              <a:pathLst>
                <a:path w="130254" h="148329" extrusionOk="0">
                  <a:moveTo>
                    <a:pt x="130254" y="0"/>
                  </a:moveTo>
                  <a:cubicBezTo>
                    <a:pt x="90641" y="0"/>
                    <a:pt x="69506" y="34788"/>
                    <a:pt x="50871" y="65485"/>
                  </a:cubicBezTo>
                  <a:cubicBezTo>
                    <a:pt x="32725" y="95360"/>
                    <a:pt x="19404" y="114939"/>
                    <a:pt x="0" y="114939"/>
                  </a:cubicBezTo>
                  <a:cubicBezTo>
                    <a:pt x="9213" y="114939"/>
                    <a:pt x="16695" y="122421"/>
                    <a:pt x="16695" y="131634"/>
                  </a:cubicBezTo>
                  <a:cubicBezTo>
                    <a:pt x="16695" y="140846"/>
                    <a:pt x="9213" y="148328"/>
                    <a:pt x="0" y="148328"/>
                  </a:cubicBezTo>
                  <a:cubicBezTo>
                    <a:pt x="39630" y="148328"/>
                    <a:pt x="60765" y="113541"/>
                    <a:pt x="79400" y="82844"/>
                  </a:cubicBezTo>
                  <a:cubicBezTo>
                    <a:pt x="97528" y="52951"/>
                    <a:pt x="110867" y="33372"/>
                    <a:pt x="130254" y="33372"/>
                  </a:cubicBezTo>
                  <a:cubicBezTo>
                    <a:pt x="121041" y="33075"/>
                    <a:pt x="113804" y="25383"/>
                    <a:pt x="114083" y="16170"/>
                  </a:cubicBezTo>
                  <a:cubicBezTo>
                    <a:pt x="114346" y="7360"/>
                    <a:pt x="121425" y="280"/>
                    <a:pt x="13025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71"/>
            <p:cNvSpPr/>
            <p:nvPr/>
          </p:nvSpPr>
          <p:spPr>
            <a:xfrm>
              <a:off x="238125" y="2853750"/>
              <a:ext cx="2358675" cy="1853475"/>
            </a:xfrm>
            <a:custGeom>
              <a:avLst/>
              <a:gdLst/>
              <a:ahLst/>
              <a:cxnLst/>
              <a:rect l="l" t="t" r="r" b="b"/>
              <a:pathLst>
                <a:path w="94347" h="74139" extrusionOk="0">
                  <a:moveTo>
                    <a:pt x="33354" y="1"/>
                  </a:moveTo>
                  <a:cubicBezTo>
                    <a:pt x="33354" y="9196"/>
                    <a:pt x="25872" y="16661"/>
                    <a:pt x="16642" y="16661"/>
                  </a:cubicBezTo>
                  <a:cubicBezTo>
                    <a:pt x="7482" y="16661"/>
                    <a:pt x="0" y="9196"/>
                    <a:pt x="0" y="1"/>
                  </a:cubicBezTo>
                  <a:lnTo>
                    <a:pt x="0" y="1"/>
                  </a:lnTo>
                  <a:cubicBezTo>
                    <a:pt x="0" y="40872"/>
                    <a:pt x="34858" y="74139"/>
                    <a:pt x="77670" y="74139"/>
                  </a:cubicBezTo>
                  <a:cubicBezTo>
                    <a:pt x="86882" y="74139"/>
                    <a:pt x="94347" y="66657"/>
                    <a:pt x="94347" y="57444"/>
                  </a:cubicBezTo>
                  <a:cubicBezTo>
                    <a:pt x="94347" y="48214"/>
                    <a:pt x="86882" y="40767"/>
                    <a:pt x="77670" y="40767"/>
                  </a:cubicBezTo>
                  <a:lnTo>
                    <a:pt x="77355" y="40767"/>
                  </a:lnTo>
                  <a:cubicBezTo>
                    <a:pt x="53073" y="40610"/>
                    <a:pt x="33354" y="22394"/>
                    <a:pt x="3335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71"/>
            <p:cNvSpPr/>
            <p:nvPr/>
          </p:nvSpPr>
          <p:spPr>
            <a:xfrm>
              <a:off x="238125" y="999450"/>
              <a:ext cx="1942200" cy="2270400"/>
            </a:xfrm>
            <a:custGeom>
              <a:avLst/>
              <a:gdLst/>
              <a:ahLst/>
              <a:cxnLst/>
              <a:rect l="l" t="t" r="r" b="b"/>
              <a:pathLst>
                <a:path w="77688" h="90816" extrusionOk="0">
                  <a:moveTo>
                    <a:pt x="77687" y="0"/>
                  </a:moveTo>
                  <a:cubicBezTo>
                    <a:pt x="34858" y="0"/>
                    <a:pt x="0" y="33249"/>
                    <a:pt x="0" y="74138"/>
                  </a:cubicBezTo>
                  <a:cubicBezTo>
                    <a:pt x="0" y="83368"/>
                    <a:pt x="7482" y="90815"/>
                    <a:pt x="16695" y="90815"/>
                  </a:cubicBezTo>
                  <a:cubicBezTo>
                    <a:pt x="25925" y="90815"/>
                    <a:pt x="33372" y="83351"/>
                    <a:pt x="33389" y="74138"/>
                  </a:cubicBezTo>
                  <a:lnTo>
                    <a:pt x="33389" y="74120"/>
                  </a:lnTo>
                  <a:cubicBezTo>
                    <a:pt x="33389" y="51654"/>
                    <a:pt x="53222" y="33378"/>
                    <a:pt x="77639" y="33354"/>
                  </a:cubicBezTo>
                  <a:lnTo>
                    <a:pt x="77639" y="33354"/>
                  </a:lnTo>
                  <a:cubicBezTo>
                    <a:pt x="77644" y="33354"/>
                    <a:pt x="77650" y="33354"/>
                    <a:pt x="77655" y="33354"/>
                  </a:cubicBezTo>
                  <a:cubicBezTo>
                    <a:pt x="77666" y="33354"/>
                    <a:pt x="77676" y="33354"/>
                    <a:pt x="77687" y="33354"/>
                  </a:cubicBezTo>
                  <a:cubicBezTo>
                    <a:pt x="77671" y="33354"/>
                    <a:pt x="77655" y="33354"/>
                    <a:pt x="77639" y="33354"/>
                  </a:cubicBezTo>
                  <a:lnTo>
                    <a:pt x="77639" y="33354"/>
                  </a:lnTo>
                  <a:cubicBezTo>
                    <a:pt x="68431" y="33346"/>
                    <a:pt x="60992" y="25874"/>
                    <a:pt x="60992" y="16695"/>
                  </a:cubicBezTo>
                  <a:cubicBezTo>
                    <a:pt x="60992" y="7482"/>
                    <a:pt x="68457" y="0"/>
                    <a:pt x="77687"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71"/>
            <p:cNvSpPr/>
            <p:nvPr/>
          </p:nvSpPr>
          <p:spPr>
            <a:xfrm>
              <a:off x="3808250" y="2852875"/>
              <a:ext cx="25" cy="25"/>
            </a:xfrm>
            <a:custGeom>
              <a:avLst/>
              <a:gdLst/>
              <a:ahLst/>
              <a:cxnLst/>
              <a:rect l="l" t="t" r="r" b="b"/>
              <a:pathLst>
                <a:path w="1" h="1" extrusionOk="0">
                  <a:moveTo>
                    <a:pt x="0" y="1"/>
                  </a:moveTo>
                  <a:close/>
                </a:path>
              </a:pathLst>
            </a:custGeom>
            <a:solidFill>
              <a:srgbClr val="DB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71"/>
            <p:cNvSpPr/>
            <p:nvPr/>
          </p:nvSpPr>
          <p:spPr>
            <a:xfrm>
              <a:off x="1762475" y="999450"/>
              <a:ext cx="2386250" cy="2044875"/>
            </a:xfrm>
            <a:custGeom>
              <a:avLst/>
              <a:gdLst/>
              <a:ahLst/>
              <a:cxnLst/>
              <a:rect l="l" t="t" r="r" b="b"/>
              <a:pathLst>
                <a:path w="95450" h="81795" extrusionOk="0">
                  <a:moveTo>
                    <a:pt x="16696" y="0"/>
                  </a:moveTo>
                  <a:cubicBezTo>
                    <a:pt x="7465" y="0"/>
                    <a:pt x="1" y="7482"/>
                    <a:pt x="1" y="16695"/>
                  </a:cubicBezTo>
                  <a:cubicBezTo>
                    <a:pt x="1" y="25925"/>
                    <a:pt x="7465" y="33389"/>
                    <a:pt x="16696" y="33389"/>
                  </a:cubicBezTo>
                  <a:cubicBezTo>
                    <a:pt x="36030" y="33389"/>
                    <a:pt x="49473" y="53038"/>
                    <a:pt x="66325" y="80781"/>
                  </a:cubicBezTo>
                  <a:cubicBezTo>
                    <a:pt x="66552" y="81130"/>
                    <a:pt x="66762" y="81463"/>
                    <a:pt x="67007" y="81795"/>
                  </a:cubicBezTo>
                  <a:cubicBezTo>
                    <a:pt x="63021" y="74086"/>
                    <a:pt x="65643" y="64471"/>
                    <a:pt x="73178" y="59891"/>
                  </a:cubicBezTo>
                  <a:cubicBezTo>
                    <a:pt x="75886" y="58251"/>
                    <a:pt x="78874" y="57469"/>
                    <a:pt x="81824" y="57469"/>
                  </a:cubicBezTo>
                  <a:cubicBezTo>
                    <a:pt x="87083" y="57469"/>
                    <a:pt x="92224" y="59953"/>
                    <a:pt x="95449" y="64488"/>
                  </a:cubicBezTo>
                  <a:cubicBezTo>
                    <a:pt x="95274" y="64139"/>
                    <a:pt x="95064" y="63789"/>
                    <a:pt x="94855" y="63439"/>
                  </a:cubicBezTo>
                  <a:cubicBezTo>
                    <a:pt x="77653" y="35190"/>
                    <a:pt x="56291" y="0"/>
                    <a:pt x="16696"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71"/>
            <p:cNvSpPr/>
            <p:nvPr/>
          </p:nvSpPr>
          <p:spPr>
            <a:xfrm>
              <a:off x="3338000" y="2435975"/>
              <a:ext cx="2101275" cy="2271250"/>
            </a:xfrm>
            <a:custGeom>
              <a:avLst/>
              <a:gdLst/>
              <a:ahLst/>
              <a:cxnLst/>
              <a:rect l="l" t="t" r="r" b="b"/>
              <a:pathLst>
                <a:path w="84051" h="90850" extrusionOk="0">
                  <a:moveTo>
                    <a:pt x="84011" y="57465"/>
                  </a:moveTo>
                  <a:cubicBezTo>
                    <a:pt x="83994" y="57465"/>
                    <a:pt x="83972" y="57469"/>
                    <a:pt x="83946" y="57478"/>
                  </a:cubicBezTo>
                  <a:lnTo>
                    <a:pt x="84050" y="57478"/>
                  </a:lnTo>
                  <a:cubicBezTo>
                    <a:pt x="84042" y="57469"/>
                    <a:pt x="84029" y="57465"/>
                    <a:pt x="84011" y="57465"/>
                  </a:cubicBezTo>
                  <a:close/>
                  <a:moveTo>
                    <a:pt x="18801" y="0"/>
                  </a:moveTo>
                  <a:cubicBezTo>
                    <a:pt x="15851" y="0"/>
                    <a:pt x="12864" y="784"/>
                    <a:pt x="10157" y="2430"/>
                  </a:cubicBezTo>
                  <a:cubicBezTo>
                    <a:pt x="2622" y="7027"/>
                    <a:pt x="0" y="16625"/>
                    <a:pt x="3986" y="24334"/>
                  </a:cubicBezTo>
                  <a:cubicBezTo>
                    <a:pt x="4161" y="24683"/>
                    <a:pt x="4370" y="25033"/>
                    <a:pt x="4563" y="25348"/>
                  </a:cubicBezTo>
                  <a:cubicBezTo>
                    <a:pt x="23198" y="56062"/>
                    <a:pt x="44333" y="90850"/>
                    <a:pt x="83963" y="90850"/>
                  </a:cubicBezTo>
                  <a:cubicBezTo>
                    <a:pt x="74750" y="90850"/>
                    <a:pt x="67268" y="83368"/>
                    <a:pt x="67268" y="74155"/>
                  </a:cubicBezTo>
                  <a:cubicBezTo>
                    <a:pt x="67268" y="64925"/>
                    <a:pt x="74750" y="57478"/>
                    <a:pt x="83946" y="57478"/>
                  </a:cubicBezTo>
                  <a:cubicBezTo>
                    <a:pt x="64541" y="57478"/>
                    <a:pt x="51220" y="37899"/>
                    <a:pt x="33075" y="8024"/>
                  </a:cubicBezTo>
                  <a:cubicBezTo>
                    <a:pt x="32865" y="7674"/>
                    <a:pt x="32638" y="7342"/>
                    <a:pt x="32428" y="7027"/>
                  </a:cubicBezTo>
                  <a:cubicBezTo>
                    <a:pt x="29202" y="2491"/>
                    <a:pt x="24061" y="0"/>
                    <a:pt x="18801"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71"/>
            <p:cNvSpPr/>
            <p:nvPr/>
          </p:nvSpPr>
          <p:spPr>
            <a:xfrm>
              <a:off x="5019250" y="2852875"/>
              <a:ext cx="2359150" cy="1854350"/>
            </a:xfrm>
            <a:custGeom>
              <a:avLst/>
              <a:gdLst/>
              <a:ahLst/>
              <a:cxnLst/>
              <a:rect l="l" t="t" r="r" b="b"/>
              <a:pathLst>
                <a:path w="94366" h="74174" extrusionOk="0">
                  <a:moveTo>
                    <a:pt x="94365" y="18"/>
                  </a:moveTo>
                  <a:cubicBezTo>
                    <a:pt x="94365" y="47"/>
                    <a:pt x="94365" y="76"/>
                    <a:pt x="94365" y="105"/>
                  </a:cubicBezTo>
                  <a:lnTo>
                    <a:pt x="94365" y="105"/>
                  </a:lnTo>
                  <a:cubicBezTo>
                    <a:pt x="94365" y="76"/>
                    <a:pt x="94365" y="47"/>
                    <a:pt x="94365" y="18"/>
                  </a:cubicBezTo>
                  <a:close/>
                  <a:moveTo>
                    <a:pt x="60993" y="1"/>
                  </a:moveTo>
                  <a:cubicBezTo>
                    <a:pt x="60993" y="22447"/>
                    <a:pt x="41187" y="40715"/>
                    <a:pt x="16800" y="40785"/>
                  </a:cubicBezTo>
                  <a:lnTo>
                    <a:pt x="16696" y="40785"/>
                  </a:lnTo>
                  <a:cubicBezTo>
                    <a:pt x="7465" y="40785"/>
                    <a:pt x="1" y="48249"/>
                    <a:pt x="1" y="57479"/>
                  </a:cubicBezTo>
                  <a:cubicBezTo>
                    <a:pt x="1" y="66692"/>
                    <a:pt x="7483" y="74174"/>
                    <a:pt x="16696" y="74174"/>
                  </a:cubicBezTo>
                  <a:cubicBezTo>
                    <a:pt x="59495" y="74174"/>
                    <a:pt x="94316" y="40954"/>
                    <a:pt x="94365" y="105"/>
                  </a:cubicBezTo>
                  <a:lnTo>
                    <a:pt x="94365" y="105"/>
                  </a:lnTo>
                  <a:cubicBezTo>
                    <a:pt x="94336" y="9278"/>
                    <a:pt x="86872" y="16696"/>
                    <a:pt x="77688" y="16696"/>
                  </a:cubicBezTo>
                  <a:cubicBezTo>
                    <a:pt x="68458" y="16696"/>
                    <a:pt x="60993" y="9231"/>
                    <a:pt x="6099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71"/>
            <p:cNvSpPr/>
            <p:nvPr/>
          </p:nvSpPr>
          <p:spPr>
            <a:xfrm>
              <a:off x="5025375" y="999450"/>
              <a:ext cx="2353450" cy="2270825"/>
            </a:xfrm>
            <a:custGeom>
              <a:avLst/>
              <a:gdLst/>
              <a:ahLst/>
              <a:cxnLst/>
              <a:rect l="l" t="t" r="r" b="b"/>
              <a:pathLst>
                <a:path w="94138" h="90833" extrusionOk="0">
                  <a:moveTo>
                    <a:pt x="16451" y="0"/>
                  </a:moveTo>
                  <a:cubicBezTo>
                    <a:pt x="7640" y="280"/>
                    <a:pt x="560" y="7360"/>
                    <a:pt x="280" y="16170"/>
                  </a:cubicBezTo>
                  <a:cubicBezTo>
                    <a:pt x="1" y="25400"/>
                    <a:pt x="7238" y="33092"/>
                    <a:pt x="16451" y="33372"/>
                  </a:cubicBezTo>
                  <a:lnTo>
                    <a:pt x="16520" y="33372"/>
                  </a:lnTo>
                  <a:cubicBezTo>
                    <a:pt x="40907" y="33389"/>
                    <a:pt x="60748" y="51675"/>
                    <a:pt x="60748" y="74138"/>
                  </a:cubicBezTo>
                  <a:cubicBezTo>
                    <a:pt x="60748" y="83368"/>
                    <a:pt x="68213" y="90833"/>
                    <a:pt x="77443" y="90833"/>
                  </a:cubicBezTo>
                  <a:cubicBezTo>
                    <a:pt x="86656" y="90833"/>
                    <a:pt x="94138" y="83368"/>
                    <a:pt x="94138" y="74138"/>
                  </a:cubicBezTo>
                  <a:cubicBezTo>
                    <a:pt x="94138" y="33249"/>
                    <a:pt x="59280" y="0"/>
                    <a:pt x="164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2346450" y="2150850"/>
            <a:ext cx="504495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Địa hình</a:t>
            </a:r>
            <a:endParaRPr sz="4800" dirty="0"/>
          </a:p>
        </p:txBody>
      </p:sp>
      <p:sp>
        <p:nvSpPr>
          <p:cNvPr id="227" name="Google Shape;227;p36"/>
          <p:cNvSpPr txBox="1">
            <a:spLocks noGrp="1"/>
          </p:cNvSpPr>
          <p:nvPr>
            <p:ph type="title" idx="2"/>
          </p:nvPr>
        </p:nvSpPr>
        <p:spPr>
          <a:xfrm>
            <a:off x="3981750" y="1137150"/>
            <a:ext cx="1180500" cy="101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 </a:t>
            </a:r>
            <a:endParaRPr dirty="0"/>
          </a:p>
        </p:txBody>
      </p:sp>
      <p:sp>
        <p:nvSpPr>
          <p:cNvPr id="228" name="Google Shape;228;p36"/>
          <p:cNvSpPr txBox="1">
            <a:spLocks noGrp="1"/>
          </p:cNvSpPr>
          <p:nvPr>
            <p:ph type="subTitle" idx="1"/>
          </p:nvPr>
        </p:nvSpPr>
        <p:spPr>
          <a:xfrm>
            <a:off x="2715950" y="2988825"/>
            <a:ext cx="4892600" cy="1017525"/>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dirty="0"/>
              <a:t>Căn cứ vào Atlat Địa lí Việt Nam, SGK và hiểu biết của bản thân, trình bày đặc điểm , và ý nghĩa của địa hình nhiệt đới ẩm gió mùa ở nước ta?</a:t>
            </a:r>
            <a:endParaRPr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89"/>
        <p:cNvGrpSpPr/>
        <p:nvPr/>
      </p:nvGrpSpPr>
      <p:grpSpPr>
        <a:xfrm>
          <a:off x="0" y="0"/>
          <a:ext cx="0" cy="0"/>
          <a:chOff x="0" y="0"/>
          <a:chExt cx="0" cy="0"/>
        </a:xfrm>
      </p:grpSpPr>
      <p:grpSp>
        <p:nvGrpSpPr>
          <p:cNvPr id="5890" name="Google Shape;5890;p72"/>
          <p:cNvGrpSpPr/>
          <p:nvPr/>
        </p:nvGrpSpPr>
        <p:grpSpPr>
          <a:xfrm>
            <a:off x="729238" y="1179665"/>
            <a:ext cx="1636117" cy="1526144"/>
            <a:chOff x="729238" y="1179665"/>
            <a:chExt cx="1636117" cy="1526144"/>
          </a:xfrm>
        </p:grpSpPr>
        <p:grpSp>
          <p:nvGrpSpPr>
            <p:cNvPr id="5891" name="Google Shape;5891;p72"/>
            <p:cNvGrpSpPr/>
            <p:nvPr/>
          </p:nvGrpSpPr>
          <p:grpSpPr>
            <a:xfrm>
              <a:off x="729238" y="1179665"/>
              <a:ext cx="80700" cy="1526144"/>
              <a:chOff x="729238" y="1179665"/>
              <a:chExt cx="80700" cy="1526144"/>
            </a:xfrm>
          </p:grpSpPr>
          <p:sp>
            <p:nvSpPr>
              <p:cNvPr id="5892" name="Google Shape;5892;p72"/>
              <p:cNvSpPr/>
              <p:nvPr/>
            </p:nvSpPr>
            <p:spPr>
              <a:xfrm>
                <a:off x="72923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72"/>
              <p:cNvSpPr/>
              <p:nvPr/>
            </p:nvSpPr>
            <p:spPr>
              <a:xfrm>
                <a:off x="72923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72"/>
              <p:cNvSpPr/>
              <p:nvPr/>
            </p:nvSpPr>
            <p:spPr>
              <a:xfrm>
                <a:off x="72923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72"/>
              <p:cNvSpPr/>
              <p:nvPr/>
            </p:nvSpPr>
            <p:spPr>
              <a:xfrm>
                <a:off x="72923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72"/>
              <p:cNvSpPr/>
              <p:nvPr/>
            </p:nvSpPr>
            <p:spPr>
              <a:xfrm>
                <a:off x="729238"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72"/>
              <p:cNvSpPr/>
              <p:nvPr/>
            </p:nvSpPr>
            <p:spPr>
              <a:xfrm>
                <a:off x="729238"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72"/>
              <p:cNvSpPr/>
              <p:nvPr/>
            </p:nvSpPr>
            <p:spPr>
              <a:xfrm>
                <a:off x="729238"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72"/>
              <p:cNvSpPr/>
              <p:nvPr/>
            </p:nvSpPr>
            <p:spPr>
              <a:xfrm>
                <a:off x="72923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72"/>
              <p:cNvSpPr/>
              <p:nvPr/>
            </p:nvSpPr>
            <p:spPr>
              <a:xfrm>
                <a:off x="72923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72"/>
              <p:cNvSpPr/>
              <p:nvPr/>
            </p:nvSpPr>
            <p:spPr>
              <a:xfrm>
                <a:off x="72923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2" name="Google Shape;5902;p72"/>
            <p:cNvGrpSpPr/>
            <p:nvPr/>
          </p:nvGrpSpPr>
          <p:grpSpPr>
            <a:xfrm>
              <a:off x="903098" y="1179665"/>
              <a:ext cx="80700" cy="1526144"/>
              <a:chOff x="903098" y="1179665"/>
              <a:chExt cx="80700" cy="1526144"/>
            </a:xfrm>
          </p:grpSpPr>
          <p:sp>
            <p:nvSpPr>
              <p:cNvPr id="5903" name="Google Shape;5903;p72"/>
              <p:cNvSpPr/>
              <p:nvPr/>
            </p:nvSpPr>
            <p:spPr>
              <a:xfrm>
                <a:off x="90309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72"/>
              <p:cNvSpPr/>
              <p:nvPr/>
            </p:nvSpPr>
            <p:spPr>
              <a:xfrm>
                <a:off x="90309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72"/>
              <p:cNvSpPr/>
              <p:nvPr/>
            </p:nvSpPr>
            <p:spPr>
              <a:xfrm>
                <a:off x="90309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72"/>
              <p:cNvSpPr/>
              <p:nvPr/>
            </p:nvSpPr>
            <p:spPr>
              <a:xfrm>
                <a:off x="90309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72"/>
              <p:cNvSpPr/>
              <p:nvPr/>
            </p:nvSpPr>
            <p:spPr>
              <a:xfrm>
                <a:off x="903098"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72"/>
              <p:cNvSpPr/>
              <p:nvPr/>
            </p:nvSpPr>
            <p:spPr>
              <a:xfrm>
                <a:off x="903098"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72"/>
              <p:cNvSpPr/>
              <p:nvPr/>
            </p:nvSpPr>
            <p:spPr>
              <a:xfrm>
                <a:off x="903098"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72"/>
              <p:cNvSpPr/>
              <p:nvPr/>
            </p:nvSpPr>
            <p:spPr>
              <a:xfrm>
                <a:off x="90309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72"/>
              <p:cNvSpPr/>
              <p:nvPr/>
            </p:nvSpPr>
            <p:spPr>
              <a:xfrm>
                <a:off x="90309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72"/>
              <p:cNvSpPr/>
              <p:nvPr/>
            </p:nvSpPr>
            <p:spPr>
              <a:xfrm>
                <a:off x="90309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3" name="Google Shape;5913;p72"/>
            <p:cNvGrpSpPr/>
            <p:nvPr/>
          </p:nvGrpSpPr>
          <p:grpSpPr>
            <a:xfrm>
              <a:off x="1076958" y="1179665"/>
              <a:ext cx="80700" cy="1526144"/>
              <a:chOff x="1076958" y="1179665"/>
              <a:chExt cx="80700" cy="1526144"/>
            </a:xfrm>
          </p:grpSpPr>
          <p:sp>
            <p:nvSpPr>
              <p:cNvPr id="5914" name="Google Shape;5914;p72"/>
              <p:cNvSpPr/>
              <p:nvPr/>
            </p:nvSpPr>
            <p:spPr>
              <a:xfrm>
                <a:off x="107695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72"/>
              <p:cNvSpPr/>
              <p:nvPr/>
            </p:nvSpPr>
            <p:spPr>
              <a:xfrm>
                <a:off x="107695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72"/>
              <p:cNvSpPr/>
              <p:nvPr/>
            </p:nvSpPr>
            <p:spPr>
              <a:xfrm>
                <a:off x="107695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72"/>
              <p:cNvSpPr/>
              <p:nvPr/>
            </p:nvSpPr>
            <p:spPr>
              <a:xfrm>
                <a:off x="107695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72"/>
              <p:cNvSpPr/>
              <p:nvPr/>
            </p:nvSpPr>
            <p:spPr>
              <a:xfrm>
                <a:off x="1076958"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72"/>
              <p:cNvSpPr/>
              <p:nvPr/>
            </p:nvSpPr>
            <p:spPr>
              <a:xfrm>
                <a:off x="1076958"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72"/>
              <p:cNvSpPr/>
              <p:nvPr/>
            </p:nvSpPr>
            <p:spPr>
              <a:xfrm>
                <a:off x="1076958"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72"/>
              <p:cNvSpPr/>
              <p:nvPr/>
            </p:nvSpPr>
            <p:spPr>
              <a:xfrm>
                <a:off x="107695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72"/>
              <p:cNvSpPr/>
              <p:nvPr/>
            </p:nvSpPr>
            <p:spPr>
              <a:xfrm>
                <a:off x="107695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72"/>
              <p:cNvSpPr/>
              <p:nvPr/>
            </p:nvSpPr>
            <p:spPr>
              <a:xfrm>
                <a:off x="107695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4" name="Google Shape;5924;p72"/>
            <p:cNvGrpSpPr/>
            <p:nvPr/>
          </p:nvGrpSpPr>
          <p:grpSpPr>
            <a:xfrm>
              <a:off x="1247707" y="1179665"/>
              <a:ext cx="80700" cy="1526144"/>
              <a:chOff x="1247707" y="1179665"/>
              <a:chExt cx="80700" cy="1526144"/>
            </a:xfrm>
          </p:grpSpPr>
          <p:sp>
            <p:nvSpPr>
              <p:cNvPr id="5925" name="Google Shape;5925;p72"/>
              <p:cNvSpPr/>
              <p:nvPr/>
            </p:nvSpPr>
            <p:spPr>
              <a:xfrm>
                <a:off x="124770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72"/>
              <p:cNvSpPr/>
              <p:nvPr/>
            </p:nvSpPr>
            <p:spPr>
              <a:xfrm>
                <a:off x="124770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72"/>
              <p:cNvSpPr/>
              <p:nvPr/>
            </p:nvSpPr>
            <p:spPr>
              <a:xfrm>
                <a:off x="124770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72"/>
              <p:cNvSpPr/>
              <p:nvPr/>
            </p:nvSpPr>
            <p:spPr>
              <a:xfrm>
                <a:off x="1247707" y="166175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72"/>
              <p:cNvSpPr/>
              <p:nvPr/>
            </p:nvSpPr>
            <p:spPr>
              <a:xfrm>
                <a:off x="1247707"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72"/>
              <p:cNvSpPr/>
              <p:nvPr/>
            </p:nvSpPr>
            <p:spPr>
              <a:xfrm>
                <a:off x="1247707"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72"/>
              <p:cNvSpPr/>
              <p:nvPr/>
            </p:nvSpPr>
            <p:spPr>
              <a:xfrm>
                <a:off x="1247707"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72"/>
              <p:cNvSpPr/>
              <p:nvPr/>
            </p:nvSpPr>
            <p:spPr>
              <a:xfrm>
                <a:off x="1247707"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72"/>
              <p:cNvSpPr/>
              <p:nvPr/>
            </p:nvSpPr>
            <p:spPr>
              <a:xfrm>
                <a:off x="124770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72"/>
              <p:cNvSpPr/>
              <p:nvPr/>
            </p:nvSpPr>
            <p:spPr>
              <a:xfrm>
                <a:off x="124770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5" name="Google Shape;5935;p72"/>
            <p:cNvGrpSpPr/>
            <p:nvPr/>
          </p:nvGrpSpPr>
          <p:grpSpPr>
            <a:xfrm>
              <a:off x="1421567" y="1179665"/>
              <a:ext cx="80700" cy="1526144"/>
              <a:chOff x="1421567" y="1179665"/>
              <a:chExt cx="80700" cy="1526144"/>
            </a:xfrm>
          </p:grpSpPr>
          <p:sp>
            <p:nvSpPr>
              <p:cNvPr id="5936" name="Google Shape;5936;p72"/>
              <p:cNvSpPr/>
              <p:nvPr/>
            </p:nvSpPr>
            <p:spPr>
              <a:xfrm>
                <a:off x="142156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72"/>
              <p:cNvSpPr/>
              <p:nvPr/>
            </p:nvSpPr>
            <p:spPr>
              <a:xfrm>
                <a:off x="142156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72"/>
              <p:cNvSpPr/>
              <p:nvPr/>
            </p:nvSpPr>
            <p:spPr>
              <a:xfrm>
                <a:off x="142156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72"/>
              <p:cNvSpPr/>
              <p:nvPr/>
            </p:nvSpPr>
            <p:spPr>
              <a:xfrm>
                <a:off x="142156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72"/>
              <p:cNvSpPr/>
              <p:nvPr/>
            </p:nvSpPr>
            <p:spPr>
              <a:xfrm>
                <a:off x="142156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72"/>
              <p:cNvSpPr/>
              <p:nvPr/>
            </p:nvSpPr>
            <p:spPr>
              <a:xfrm>
                <a:off x="142156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72"/>
              <p:cNvSpPr/>
              <p:nvPr/>
            </p:nvSpPr>
            <p:spPr>
              <a:xfrm>
                <a:off x="1421567"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72"/>
              <p:cNvSpPr/>
              <p:nvPr/>
            </p:nvSpPr>
            <p:spPr>
              <a:xfrm>
                <a:off x="1421567" y="2303717"/>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72"/>
              <p:cNvSpPr/>
              <p:nvPr/>
            </p:nvSpPr>
            <p:spPr>
              <a:xfrm>
                <a:off x="142156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72"/>
              <p:cNvSpPr/>
              <p:nvPr/>
            </p:nvSpPr>
            <p:spPr>
              <a:xfrm>
                <a:off x="142156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6" name="Google Shape;5946;p72"/>
            <p:cNvGrpSpPr/>
            <p:nvPr/>
          </p:nvGrpSpPr>
          <p:grpSpPr>
            <a:xfrm>
              <a:off x="1592327" y="1179665"/>
              <a:ext cx="80700" cy="1526144"/>
              <a:chOff x="1592327" y="1179665"/>
              <a:chExt cx="80700" cy="1526144"/>
            </a:xfrm>
          </p:grpSpPr>
          <p:sp>
            <p:nvSpPr>
              <p:cNvPr id="5947" name="Google Shape;5947;p72"/>
              <p:cNvSpPr/>
              <p:nvPr/>
            </p:nvSpPr>
            <p:spPr>
              <a:xfrm>
                <a:off x="159232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72"/>
              <p:cNvSpPr/>
              <p:nvPr/>
            </p:nvSpPr>
            <p:spPr>
              <a:xfrm>
                <a:off x="159232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72"/>
              <p:cNvSpPr/>
              <p:nvPr/>
            </p:nvSpPr>
            <p:spPr>
              <a:xfrm>
                <a:off x="159232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72"/>
              <p:cNvSpPr/>
              <p:nvPr/>
            </p:nvSpPr>
            <p:spPr>
              <a:xfrm>
                <a:off x="159232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72"/>
              <p:cNvSpPr/>
              <p:nvPr/>
            </p:nvSpPr>
            <p:spPr>
              <a:xfrm>
                <a:off x="159232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72"/>
              <p:cNvSpPr/>
              <p:nvPr/>
            </p:nvSpPr>
            <p:spPr>
              <a:xfrm>
                <a:off x="159232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72"/>
              <p:cNvSpPr/>
              <p:nvPr/>
            </p:nvSpPr>
            <p:spPr>
              <a:xfrm>
                <a:off x="1592327"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72"/>
              <p:cNvSpPr/>
              <p:nvPr/>
            </p:nvSpPr>
            <p:spPr>
              <a:xfrm>
                <a:off x="1592327"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72"/>
              <p:cNvSpPr/>
              <p:nvPr/>
            </p:nvSpPr>
            <p:spPr>
              <a:xfrm>
                <a:off x="159232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72"/>
              <p:cNvSpPr/>
              <p:nvPr/>
            </p:nvSpPr>
            <p:spPr>
              <a:xfrm>
                <a:off x="159232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7" name="Google Shape;5957;p72"/>
            <p:cNvGrpSpPr/>
            <p:nvPr/>
          </p:nvGrpSpPr>
          <p:grpSpPr>
            <a:xfrm>
              <a:off x="1766187" y="1179665"/>
              <a:ext cx="80700" cy="1526144"/>
              <a:chOff x="1766187" y="1179665"/>
              <a:chExt cx="80700" cy="1526144"/>
            </a:xfrm>
          </p:grpSpPr>
          <p:sp>
            <p:nvSpPr>
              <p:cNvPr id="5958" name="Google Shape;5958;p72"/>
              <p:cNvSpPr/>
              <p:nvPr/>
            </p:nvSpPr>
            <p:spPr>
              <a:xfrm>
                <a:off x="176618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72"/>
              <p:cNvSpPr/>
              <p:nvPr/>
            </p:nvSpPr>
            <p:spPr>
              <a:xfrm>
                <a:off x="176618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72"/>
              <p:cNvSpPr/>
              <p:nvPr/>
            </p:nvSpPr>
            <p:spPr>
              <a:xfrm>
                <a:off x="176618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72"/>
              <p:cNvSpPr/>
              <p:nvPr/>
            </p:nvSpPr>
            <p:spPr>
              <a:xfrm>
                <a:off x="176618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72"/>
              <p:cNvSpPr/>
              <p:nvPr/>
            </p:nvSpPr>
            <p:spPr>
              <a:xfrm>
                <a:off x="176618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72"/>
              <p:cNvSpPr/>
              <p:nvPr/>
            </p:nvSpPr>
            <p:spPr>
              <a:xfrm>
                <a:off x="176618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72"/>
              <p:cNvSpPr/>
              <p:nvPr/>
            </p:nvSpPr>
            <p:spPr>
              <a:xfrm>
                <a:off x="1766187"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72"/>
              <p:cNvSpPr/>
              <p:nvPr/>
            </p:nvSpPr>
            <p:spPr>
              <a:xfrm>
                <a:off x="1766187" y="2303717"/>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72"/>
              <p:cNvSpPr/>
              <p:nvPr/>
            </p:nvSpPr>
            <p:spPr>
              <a:xfrm>
                <a:off x="1766187" y="2464413"/>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72"/>
              <p:cNvSpPr/>
              <p:nvPr/>
            </p:nvSpPr>
            <p:spPr>
              <a:xfrm>
                <a:off x="176618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8" name="Google Shape;5968;p72"/>
            <p:cNvGrpSpPr/>
            <p:nvPr/>
          </p:nvGrpSpPr>
          <p:grpSpPr>
            <a:xfrm>
              <a:off x="1936935" y="1179665"/>
              <a:ext cx="80700" cy="1526144"/>
              <a:chOff x="1936935" y="1179665"/>
              <a:chExt cx="80700" cy="1526144"/>
            </a:xfrm>
          </p:grpSpPr>
          <p:sp>
            <p:nvSpPr>
              <p:cNvPr id="5969" name="Google Shape;5969;p72"/>
              <p:cNvSpPr/>
              <p:nvPr/>
            </p:nvSpPr>
            <p:spPr>
              <a:xfrm>
                <a:off x="193693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72"/>
              <p:cNvSpPr/>
              <p:nvPr/>
            </p:nvSpPr>
            <p:spPr>
              <a:xfrm>
                <a:off x="193693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72"/>
              <p:cNvSpPr/>
              <p:nvPr/>
            </p:nvSpPr>
            <p:spPr>
              <a:xfrm>
                <a:off x="193693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72"/>
              <p:cNvSpPr/>
              <p:nvPr/>
            </p:nvSpPr>
            <p:spPr>
              <a:xfrm>
                <a:off x="193693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72"/>
              <p:cNvSpPr/>
              <p:nvPr/>
            </p:nvSpPr>
            <p:spPr>
              <a:xfrm>
                <a:off x="1936935"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72"/>
              <p:cNvSpPr/>
              <p:nvPr/>
            </p:nvSpPr>
            <p:spPr>
              <a:xfrm>
                <a:off x="1936935"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72"/>
              <p:cNvSpPr/>
              <p:nvPr/>
            </p:nvSpPr>
            <p:spPr>
              <a:xfrm>
                <a:off x="193693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72"/>
              <p:cNvSpPr/>
              <p:nvPr/>
            </p:nvSpPr>
            <p:spPr>
              <a:xfrm>
                <a:off x="193693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72"/>
              <p:cNvSpPr/>
              <p:nvPr/>
            </p:nvSpPr>
            <p:spPr>
              <a:xfrm>
                <a:off x="193693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72"/>
              <p:cNvSpPr/>
              <p:nvPr/>
            </p:nvSpPr>
            <p:spPr>
              <a:xfrm>
                <a:off x="193693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9" name="Google Shape;5979;p72"/>
            <p:cNvGrpSpPr/>
            <p:nvPr/>
          </p:nvGrpSpPr>
          <p:grpSpPr>
            <a:xfrm>
              <a:off x="2110795" y="1179665"/>
              <a:ext cx="80700" cy="1526144"/>
              <a:chOff x="2110795" y="1179665"/>
              <a:chExt cx="80700" cy="1526144"/>
            </a:xfrm>
          </p:grpSpPr>
          <p:sp>
            <p:nvSpPr>
              <p:cNvPr id="5980" name="Google Shape;5980;p72"/>
              <p:cNvSpPr/>
              <p:nvPr/>
            </p:nvSpPr>
            <p:spPr>
              <a:xfrm>
                <a:off x="211079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72"/>
              <p:cNvSpPr/>
              <p:nvPr/>
            </p:nvSpPr>
            <p:spPr>
              <a:xfrm>
                <a:off x="211079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72"/>
              <p:cNvSpPr/>
              <p:nvPr/>
            </p:nvSpPr>
            <p:spPr>
              <a:xfrm>
                <a:off x="211079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72"/>
              <p:cNvSpPr/>
              <p:nvPr/>
            </p:nvSpPr>
            <p:spPr>
              <a:xfrm>
                <a:off x="211079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72"/>
              <p:cNvSpPr/>
              <p:nvPr/>
            </p:nvSpPr>
            <p:spPr>
              <a:xfrm>
                <a:off x="2110795"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72"/>
              <p:cNvSpPr/>
              <p:nvPr/>
            </p:nvSpPr>
            <p:spPr>
              <a:xfrm>
                <a:off x="2110795"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72"/>
              <p:cNvSpPr/>
              <p:nvPr/>
            </p:nvSpPr>
            <p:spPr>
              <a:xfrm>
                <a:off x="211079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72"/>
              <p:cNvSpPr/>
              <p:nvPr/>
            </p:nvSpPr>
            <p:spPr>
              <a:xfrm>
                <a:off x="211079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72"/>
              <p:cNvSpPr/>
              <p:nvPr/>
            </p:nvSpPr>
            <p:spPr>
              <a:xfrm>
                <a:off x="211079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72"/>
              <p:cNvSpPr/>
              <p:nvPr/>
            </p:nvSpPr>
            <p:spPr>
              <a:xfrm>
                <a:off x="211079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0" name="Google Shape;5990;p72"/>
            <p:cNvGrpSpPr/>
            <p:nvPr/>
          </p:nvGrpSpPr>
          <p:grpSpPr>
            <a:xfrm>
              <a:off x="2284655" y="1179665"/>
              <a:ext cx="80700" cy="1526144"/>
              <a:chOff x="2284655" y="1179665"/>
              <a:chExt cx="80700" cy="1526144"/>
            </a:xfrm>
          </p:grpSpPr>
          <p:sp>
            <p:nvSpPr>
              <p:cNvPr id="5991" name="Google Shape;5991;p72"/>
              <p:cNvSpPr/>
              <p:nvPr/>
            </p:nvSpPr>
            <p:spPr>
              <a:xfrm>
                <a:off x="228465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72"/>
              <p:cNvSpPr/>
              <p:nvPr/>
            </p:nvSpPr>
            <p:spPr>
              <a:xfrm>
                <a:off x="228465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72"/>
              <p:cNvSpPr/>
              <p:nvPr/>
            </p:nvSpPr>
            <p:spPr>
              <a:xfrm>
                <a:off x="228465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72"/>
              <p:cNvSpPr/>
              <p:nvPr/>
            </p:nvSpPr>
            <p:spPr>
              <a:xfrm>
                <a:off x="228465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72"/>
              <p:cNvSpPr/>
              <p:nvPr/>
            </p:nvSpPr>
            <p:spPr>
              <a:xfrm>
                <a:off x="2284655"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72"/>
              <p:cNvSpPr/>
              <p:nvPr/>
            </p:nvSpPr>
            <p:spPr>
              <a:xfrm>
                <a:off x="2284655"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72"/>
              <p:cNvSpPr/>
              <p:nvPr/>
            </p:nvSpPr>
            <p:spPr>
              <a:xfrm>
                <a:off x="228465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72"/>
              <p:cNvSpPr/>
              <p:nvPr/>
            </p:nvSpPr>
            <p:spPr>
              <a:xfrm>
                <a:off x="228465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72"/>
              <p:cNvSpPr/>
              <p:nvPr/>
            </p:nvSpPr>
            <p:spPr>
              <a:xfrm>
                <a:off x="228465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72"/>
              <p:cNvSpPr/>
              <p:nvPr/>
            </p:nvSpPr>
            <p:spPr>
              <a:xfrm>
                <a:off x="228465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01" name="Google Shape;6001;p72"/>
          <p:cNvGrpSpPr/>
          <p:nvPr/>
        </p:nvGrpSpPr>
        <p:grpSpPr>
          <a:xfrm>
            <a:off x="2623904" y="1198803"/>
            <a:ext cx="1364248" cy="1102133"/>
            <a:chOff x="2623904" y="1198803"/>
            <a:chExt cx="1364248" cy="1102133"/>
          </a:xfrm>
        </p:grpSpPr>
        <p:grpSp>
          <p:nvGrpSpPr>
            <p:cNvPr id="6002" name="Google Shape;6002;p72"/>
            <p:cNvGrpSpPr/>
            <p:nvPr/>
          </p:nvGrpSpPr>
          <p:grpSpPr>
            <a:xfrm>
              <a:off x="2623907" y="1198803"/>
              <a:ext cx="1364245" cy="273000"/>
              <a:chOff x="2623907" y="1198803"/>
              <a:chExt cx="1364245" cy="273000"/>
            </a:xfrm>
          </p:grpSpPr>
          <p:sp>
            <p:nvSpPr>
              <p:cNvPr id="6003" name="Google Shape;6003;p72"/>
              <p:cNvSpPr/>
              <p:nvPr/>
            </p:nvSpPr>
            <p:spPr>
              <a:xfrm>
                <a:off x="2623907"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72"/>
              <p:cNvSpPr/>
              <p:nvPr/>
            </p:nvSpPr>
            <p:spPr>
              <a:xfrm>
                <a:off x="2896718"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72"/>
              <p:cNvSpPr/>
              <p:nvPr/>
            </p:nvSpPr>
            <p:spPr>
              <a:xfrm>
                <a:off x="3169529"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72"/>
              <p:cNvSpPr/>
              <p:nvPr/>
            </p:nvSpPr>
            <p:spPr>
              <a:xfrm>
                <a:off x="3442341"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72"/>
              <p:cNvSpPr/>
              <p:nvPr/>
            </p:nvSpPr>
            <p:spPr>
              <a:xfrm>
                <a:off x="3715152" y="1198803"/>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8" name="Google Shape;6008;p72"/>
            <p:cNvGrpSpPr/>
            <p:nvPr/>
          </p:nvGrpSpPr>
          <p:grpSpPr>
            <a:xfrm>
              <a:off x="2623904" y="1476964"/>
              <a:ext cx="1364245" cy="273000"/>
              <a:chOff x="2623904" y="1476964"/>
              <a:chExt cx="1364245" cy="273000"/>
            </a:xfrm>
          </p:grpSpPr>
          <p:sp>
            <p:nvSpPr>
              <p:cNvPr id="6009" name="Google Shape;6009;p72"/>
              <p:cNvSpPr/>
              <p:nvPr/>
            </p:nvSpPr>
            <p:spPr>
              <a:xfrm>
                <a:off x="2623904" y="1476964"/>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72"/>
              <p:cNvSpPr/>
              <p:nvPr/>
            </p:nvSpPr>
            <p:spPr>
              <a:xfrm>
                <a:off x="2896716" y="1476964"/>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72"/>
              <p:cNvSpPr/>
              <p:nvPr/>
            </p:nvSpPr>
            <p:spPr>
              <a:xfrm>
                <a:off x="3169527"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72"/>
              <p:cNvSpPr/>
              <p:nvPr/>
            </p:nvSpPr>
            <p:spPr>
              <a:xfrm>
                <a:off x="3442338"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72"/>
              <p:cNvSpPr/>
              <p:nvPr/>
            </p:nvSpPr>
            <p:spPr>
              <a:xfrm>
                <a:off x="3715149"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4" name="Google Shape;6014;p72"/>
            <p:cNvGrpSpPr/>
            <p:nvPr/>
          </p:nvGrpSpPr>
          <p:grpSpPr>
            <a:xfrm>
              <a:off x="2623907" y="1749775"/>
              <a:ext cx="1364245" cy="273000"/>
              <a:chOff x="2623907" y="1749775"/>
              <a:chExt cx="1364245" cy="273000"/>
            </a:xfrm>
          </p:grpSpPr>
          <p:sp>
            <p:nvSpPr>
              <p:cNvPr id="6015" name="Google Shape;6015;p72"/>
              <p:cNvSpPr/>
              <p:nvPr/>
            </p:nvSpPr>
            <p:spPr>
              <a:xfrm>
                <a:off x="2623907"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72"/>
              <p:cNvSpPr/>
              <p:nvPr/>
            </p:nvSpPr>
            <p:spPr>
              <a:xfrm>
                <a:off x="2896718"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72"/>
              <p:cNvSpPr/>
              <p:nvPr/>
            </p:nvSpPr>
            <p:spPr>
              <a:xfrm>
                <a:off x="3169529"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72"/>
              <p:cNvSpPr/>
              <p:nvPr/>
            </p:nvSpPr>
            <p:spPr>
              <a:xfrm>
                <a:off x="3442341" y="1749775"/>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72"/>
              <p:cNvSpPr/>
              <p:nvPr/>
            </p:nvSpPr>
            <p:spPr>
              <a:xfrm>
                <a:off x="3715152" y="1749775"/>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0" name="Google Shape;6020;p72"/>
            <p:cNvGrpSpPr/>
            <p:nvPr/>
          </p:nvGrpSpPr>
          <p:grpSpPr>
            <a:xfrm>
              <a:off x="2623904" y="2027936"/>
              <a:ext cx="1364245" cy="273000"/>
              <a:chOff x="2623904" y="2027936"/>
              <a:chExt cx="1364245" cy="273000"/>
            </a:xfrm>
          </p:grpSpPr>
          <p:sp>
            <p:nvSpPr>
              <p:cNvPr id="6021" name="Google Shape;6021;p72"/>
              <p:cNvSpPr/>
              <p:nvPr/>
            </p:nvSpPr>
            <p:spPr>
              <a:xfrm>
                <a:off x="2623904"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72"/>
              <p:cNvSpPr/>
              <p:nvPr/>
            </p:nvSpPr>
            <p:spPr>
              <a:xfrm>
                <a:off x="2896716"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72"/>
              <p:cNvSpPr/>
              <p:nvPr/>
            </p:nvSpPr>
            <p:spPr>
              <a:xfrm>
                <a:off x="3169527"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72"/>
              <p:cNvSpPr/>
              <p:nvPr/>
            </p:nvSpPr>
            <p:spPr>
              <a:xfrm>
                <a:off x="3442338"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72"/>
              <p:cNvSpPr/>
              <p:nvPr/>
            </p:nvSpPr>
            <p:spPr>
              <a:xfrm>
                <a:off x="3715149"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26" name="Google Shape;6026;p72"/>
          <p:cNvGrpSpPr/>
          <p:nvPr/>
        </p:nvGrpSpPr>
        <p:grpSpPr>
          <a:xfrm>
            <a:off x="2613365" y="2657876"/>
            <a:ext cx="1387541" cy="159124"/>
            <a:chOff x="3200660" y="2180272"/>
            <a:chExt cx="2563824" cy="378237"/>
          </a:xfrm>
        </p:grpSpPr>
        <p:sp>
          <p:nvSpPr>
            <p:cNvPr id="6027" name="Google Shape;6027;p72"/>
            <p:cNvSpPr/>
            <p:nvPr/>
          </p:nvSpPr>
          <p:spPr>
            <a:xfrm>
              <a:off x="3200660" y="2180272"/>
              <a:ext cx="108240" cy="378237"/>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72"/>
            <p:cNvSpPr/>
            <p:nvPr/>
          </p:nvSpPr>
          <p:spPr>
            <a:xfrm>
              <a:off x="3345104" y="2180272"/>
              <a:ext cx="108240" cy="378237"/>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72"/>
            <p:cNvSpPr/>
            <p:nvPr/>
          </p:nvSpPr>
          <p:spPr>
            <a:xfrm>
              <a:off x="3489548" y="2180272"/>
              <a:ext cx="108240" cy="378237"/>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72"/>
            <p:cNvSpPr/>
            <p:nvPr/>
          </p:nvSpPr>
          <p:spPr>
            <a:xfrm>
              <a:off x="3633992" y="2180272"/>
              <a:ext cx="108252" cy="378237"/>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72"/>
            <p:cNvSpPr/>
            <p:nvPr/>
          </p:nvSpPr>
          <p:spPr>
            <a:xfrm>
              <a:off x="3778448" y="2180272"/>
              <a:ext cx="108240" cy="378097"/>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72"/>
            <p:cNvSpPr/>
            <p:nvPr/>
          </p:nvSpPr>
          <p:spPr>
            <a:xfrm>
              <a:off x="3922892" y="2180272"/>
              <a:ext cx="108240" cy="378237"/>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72"/>
            <p:cNvSpPr/>
            <p:nvPr/>
          </p:nvSpPr>
          <p:spPr>
            <a:xfrm>
              <a:off x="4067336" y="2180272"/>
              <a:ext cx="108240" cy="378237"/>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72"/>
            <p:cNvSpPr/>
            <p:nvPr/>
          </p:nvSpPr>
          <p:spPr>
            <a:xfrm>
              <a:off x="4211780" y="2180272"/>
              <a:ext cx="108252" cy="378237"/>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72"/>
            <p:cNvSpPr/>
            <p:nvPr/>
          </p:nvSpPr>
          <p:spPr>
            <a:xfrm>
              <a:off x="4356236" y="2180272"/>
              <a:ext cx="108240" cy="378097"/>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72"/>
            <p:cNvSpPr/>
            <p:nvPr/>
          </p:nvSpPr>
          <p:spPr>
            <a:xfrm>
              <a:off x="4500680" y="2180272"/>
              <a:ext cx="108240" cy="378237"/>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72"/>
            <p:cNvSpPr/>
            <p:nvPr/>
          </p:nvSpPr>
          <p:spPr>
            <a:xfrm>
              <a:off x="4645124" y="2180272"/>
              <a:ext cx="108240" cy="378097"/>
            </a:xfrm>
            <a:custGeom>
              <a:avLst/>
              <a:gdLst/>
              <a:ahLst/>
              <a:cxnLst/>
              <a:rect l="l" t="t" r="r" b="b"/>
              <a:pathLst>
                <a:path w="8543" h="37876" extrusionOk="0">
                  <a:moveTo>
                    <a:pt x="607" y="1"/>
                  </a:moveTo>
                  <a:cubicBezTo>
                    <a:pt x="276" y="1"/>
                    <a:pt x="0" y="263"/>
                    <a:pt x="0" y="607"/>
                  </a:cubicBezTo>
                  <a:lnTo>
                    <a:pt x="0" y="37270"/>
                  </a:lnTo>
                  <a:cubicBezTo>
                    <a:pt x="0" y="37614"/>
                    <a:pt x="276" y="37876"/>
                    <a:pt x="607" y="37876"/>
                  </a:cubicBezTo>
                  <a:lnTo>
                    <a:pt x="7936" y="37876"/>
                  </a:lnTo>
                  <a:cubicBezTo>
                    <a:pt x="8267" y="37876"/>
                    <a:pt x="8543" y="37614"/>
                    <a:pt x="8543" y="37270"/>
                  </a:cubicBezTo>
                  <a:lnTo>
                    <a:pt x="8543" y="607"/>
                  </a:lnTo>
                  <a:cubicBezTo>
                    <a:pt x="8543"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72"/>
            <p:cNvSpPr/>
            <p:nvPr/>
          </p:nvSpPr>
          <p:spPr>
            <a:xfrm>
              <a:off x="4789568" y="2180272"/>
              <a:ext cx="108240" cy="378237"/>
            </a:xfrm>
            <a:custGeom>
              <a:avLst/>
              <a:gdLst/>
              <a:ahLst/>
              <a:cxnLst/>
              <a:rect l="l" t="t" r="r" b="b"/>
              <a:pathLst>
                <a:path w="8543" h="37890" extrusionOk="0">
                  <a:moveTo>
                    <a:pt x="607" y="1"/>
                  </a:moveTo>
                  <a:cubicBezTo>
                    <a:pt x="262" y="1"/>
                    <a:pt x="1" y="277"/>
                    <a:pt x="1" y="607"/>
                  </a:cubicBezTo>
                  <a:lnTo>
                    <a:pt x="1" y="37270"/>
                  </a:lnTo>
                  <a:cubicBezTo>
                    <a:pt x="1" y="37614"/>
                    <a:pt x="262"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72"/>
            <p:cNvSpPr/>
            <p:nvPr/>
          </p:nvSpPr>
          <p:spPr>
            <a:xfrm>
              <a:off x="4934012" y="2180272"/>
              <a:ext cx="108240" cy="378237"/>
            </a:xfrm>
            <a:custGeom>
              <a:avLst/>
              <a:gdLst/>
              <a:ahLst/>
              <a:cxnLst/>
              <a:rect l="l" t="t" r="r" b="b"/>
              <a:pathLst>
                <a:path w="8543" h="37890" extrusionOk="0">
                  <a:moveTo>
                    <a:pt x="607" y="1"/>
                  </a:moveTo>
                  <a:cubicBezTo>
                    <a:pt x="263" y="1"/>
                    <a:pt x="1" y="263"/>
                    <a:pt x="1" y="607"/>
                  </a:cubicBezTo>
                  <a:lnTo>
                    <a:pt x="1" y="37270"/>
                  </a:lnTo>
                  <a:cubicBezTo>
                    <a:pt x="1" y="37614"/>
                    <a:pt x="263"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72"/>
            <p:cNvSpPr/>
            <p:nvPr/>
          </p:nvSpPr>
          <p:spPr>
            <a:xfrm>
              <a:off x="5078456" y="2180272"/>
              <a:ext cx="108240" cy="378237"/>
            </a:xfrm>
            <a:custGeom>
              <a:avLst/>
              <a:gdLst/>
              <a:ahLst/>
              <a:cxnLst/>
              <a:rect l="l" t="t" r="r" b="b"/>
              <a:pathLst>
                <a:path w="8543" h="37890" extrusionOk="0">
                  <a:moveTo>
                    <a:pt x="620" y="1"/>
                  </a:moveTo>
                  <a:cubicBezTo>
                    <a:pt x="276" y="1"/>
                    <a:pt x="0" y="277"/>
                    <a:pt x="0" y="607"/>
                  </a:cubicBezTo>
                  <a:lnTo>
                    <a:pt x="0" y="37270"/>
                  </a:lnTo>
                  <a:cubicBezTo>
                    <a:pt x="0" y="37614"/>
                    <a:pt x="276" y="37890"/>
                    <a:pt x="620" y="37890"/>
                  </a:cubicBezTo>
                  <a:lnTo>
                    <a:pt x="7936" y="37890"/>
                  </a:lnTo>
                  <a:cubicBezTo>
                    <a:pt x="8267" y="37890"/>
                    <a:pt x="8542" y="37614"/>
                    <a:pt x="8542" y="37270"/>
                  </a:cubicBezTo>
                  <a:lnTo>
                    <a:pt x="8542" y="607"/>
                  </a:lnTo>
                  <a:cubicBezTo>
                    <a:pt x="8542" y="277"/>
                    <a:pt x="8267" y="1"/>
                    <a:pt x="79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72"/>
            <p:cNvSpPr/>
            <p:nvPr/>
          </p:nvSpPr>
          <p:spPr>
            <a:xfrm>
              <a:off x="5222900" y="2180272"/>
              <a:ext cx="108240" cy="378237"/>
            </a:xfrm>
            <a:custGeom>
              <a:avLst/>
              <a:gdLst/>
              <a:ahLst/>
              <a:cxnLst/>
              <a:rect l="l" t="t" r="r" b="b"/>
              <a:pathLst>
                <a:path w="8543" h="37890" extrusionOk="0">
                  <a:moveTo>
                    <a:pt x="620" y="1"/>
                  </a:moveTo>
                  <a:cubicBezTo>
                    <a:pt x="276" y="1"/>
                    <a:pt x="0" y="263"/>
                    <a:pt x="0" y="607"/>
                  </a:cubicBezTo>
                  <a:lnTo>
                    <a:pt x="0" y="37270"/>
                  </a:lnTo>
                  <a:cubicBezTo>
                    <a:pt x="0" y="37614"/>
                    <a:pt x="276" y="37890"/>
                    <a:pt x="620" y="37890"/>
                  </a:cubicBezTo>
                  <a:lnTo>
                    <a:pt x="7936" y="37890"/>
                  </a:lnTo>
                  <a:cubicBezTo>
                    <a:pt x="8267" y="37890"/>
                    <a:pt x="8543" y="37614"/>
                    <a:pt x="8543" y="37270"/>
                  </a:cubicBezTo>
                  <a:lnTo>
                    <a:pt x="8543" y="607"/>
                  </a:lnTo>
                  <a:cubicBezTo>
                    <a:pt x="8543" y="263"/>
                    <a:pt x="8267" y="1"/>
                    <a:pt x="79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72"/>
            <p:cNvSpPr/>
            <p:nvPr/>
          </p:nvSpPr>
          <p:spPr>
            <a:xfrm>
              <a:off x="5367343" y="2180272"/>
              <a:ext cx="108240" cy="378237"/>
            </a:xfrm>
            <a:custGeom>
              <a:avLst/>
              <a:gdLst/>
              <a:ahLst/>
              <a:cxnLst/>
              <a:rect l="l" t="t" r="r" b="b"/>
              <a:pathLst>
                <a:path w="8543" h="37890" extrusionOk="0">
                  <a:moveTo>
                    <a:pt x="607" y="1"/>
                  </a:moveTo>
                  <a:cubicBezTo>
                    <a:pt x="276" y="1"/>
                    <a:pt x="1" y="277"/>
                    <a:pt x="1" y="607"/>
                  </a:cubicBezTo>
                  <a:lnTo>
                    <a:pt x="1" y="37270"/>
                  </a:lnTo>
                  <a:cubicBezTo>
                    <a:pt x="1" y="37614"/>
                    <a:pt x="276" y="37890"/>
                    <a:pt x="607" y="37890"/>
                  </a:cubicBezTo>
                  <a:lnTo>
                    <a:pt x="7937" y="37890"/>
                  </a:lnTo>
                  <a:cubicBezTo>
                    <a:pt x="8267" y="37890"/>
                    <a:pt x="8543" y="37614"/>
                    <a:pt x="8543" y="37270"/>
                  </a:cubicBezTo>
                  <a:lnTo>
                    <a:pt x="8543" y="607"/>
                  </a:lnTo>
                  <a:cubicBezTo>
                    <a:pt x="8543" y="277"/>
                    <a:pt x="8267" y="1"/>
                    <a:pt x="79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72"/>
            <p:cNvSpPr/>
            <p:nvPr/>
          </p:nvSpPr>
          <p:spPr>
            <a:xfrm>
              <a:off x="5511787" y="2180272"/>
              <a:ext cx="108240" cy="378097"/>
            </a:xfrm>
            <a:custGeom>
              <a:avLst/>
              <a:gdLst/>
              <a:ahLst/>
              <a:cxnLst/>
              <a:rect l="l" t="t" r="r" b="b"/>
              <a:pathLst>
                <a:path w="8543" h="37876" extrusionOk="0">
                  <a:moveTo>
                    <a:pt x="607" y="1"/>
                  </a:moveTo>
                  <a:cubicBezTo>
                    <a:pt x="276" y="1"/>
                    <a:pt x="1" y="263"/>
                    <a:pt x="1" y="607"/>
                  </a:cubicBezTo>
                  <a:lnTo>
                    <a:pt x="1" y="37270"/>
                  </a:lnTo>
                  <a:cubicBezTo>
                    <a:pt x="1" y="37614"/>
                    <a:pt x="276" y="37876"/>
                    <a:pt x="607" y="37876"/>
                  </a:cubicBezTo>
                  <a:lnTo>
                    <a:pt x="7923" y="37876"/>
                  </a:lnTo>
                  <a:cubicBezTo>
                    <a:pt x="8267" y="37876"/>
                    <a:pt x="8543" y="37614"/>
                    <a:pt x="8543" y="37270"/>
                  </a:cubicBezTo>
                  <a:lnTo>
                    <a:pt x="8543" y="607"/>
                  </a:lnTo>
                  <a:cubicBezTo>
                    <a:pt x="8543" y="263"/>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72"/>
            <p:cNvSpPr/>
            <p:nvPr/>
          </p:nvSpPr>
          <p:spPr>
            <a:xfrm>
              <a:off x="5656231" y="2180272"/>
              <a:ext cx="108252" cy="378237"/>
            </a:xfrm>
            <a:custGeom>
              <a:avLst/>
              <a:gdLst/>
              <a:ahLst/>
              <a:cxnLst/>
              <a:rect l="l" t="t" r="r" b="b"/>
              <a:pathLst>
                <a:path w="8544" h="37890" extrusionOk="0">
                  <a:moveTo>
                    <a:pt x="607" y="1"/>
                  </a:moveTo>
                  <a:cubicBezTo>
                    <a:pt x="263" y="1"/>
                    <a:pt x="1" y="277"/>
                    <a:pt x="1" y="607"/>
                  </a:cubicBezTo>
                  <a:lnTo>
                    <a:pt x="1" y="37270"/>
                  </a:lnTo>
                  <a:cubicBezTo>
                    <a:pt x="1" y="37614"/>
                    <a:pt x="263" y="37890"/>
                    <a:pt x="607" y="37890"/>
                  </a:cubicBezTo>
                  <a:lnTo>
                    <a:pt x="7923" y="37890"/>
                  </a:lnTo>
                  <a:cubicBezTo>
                    <a:pt x="8268" y="37890"/>
                    <a:pt x="8543" y="37614"/>
                    <a:pt x="8543" y="37270"/>
                  </a:cubicBezTo>
                  <a:lnTo>
                    <a:pt x="8543" y="607"/>
                  </a:lnTo>
                  <a:cubicBezTo>
                    <a:pt x="8543" y="277"/>
                    <a:pt x="8268"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5" name="Google Shape;6045;p72"/>
          <p:cNvGrpSpPr/>
          <p:nvPr/>
        </p:nvGrpSpPr>
        <p:grpSpPr>
          <a:xfrm>
            <a:off x="2609890" y="2935640"/>
            <a:ext cx="1390502" cy="159625"/>
            <a:chOff x="3530150" y="2790075"/>
            <a:chExt cx="1962600" cy="225300"/>
          </a:xfrm>
        </p:grpSpPr>
        <p:sp>
          <p:nvSpPr>
            <p:cNvPr id="6046" name="Google Shape;6046;p72"/>
            <p:cNvSpPr/>
            <p:nvPr/>
          </p:nvSpPr>
          <p:spPr>
            <a:xfrm>
              <a:off x="3530150" y="2790075"/>
              <a:ext cx="1962600" cy="2253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72"/>
            <p:cNvSpPr/>
            <p:nvPr/>
          </p:nvSpPr>
          <p:spPr>
            <a:xfrm>
              <a:off x="3530150" y="2790075"/>
              <a:ext cx="1110000" cy="2253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8" name="Google Shape;6048;p72"/>
          <p:cNvGrpSpPr/>
          <p:nvPr/>
        </p:nvGrpSpPr>
        <p:grpSpPr>
          <a:xfrm>
            <a:off x="2609948" y="3213905"/>
            <a:ext cx="1411629" cy="154175"/>
            <a:chOff x="3558802" y="4011244"/>
            <a:chExt cx="1866000" cy="111600"/>
          </a:xfrm>
        </p:grpSpPr>
        <p:sp>
          <p:nvSpPr>
            <p:cNvPr id="6049" name="Google Shape;6049;p72"/>
            <p:cNvSpPr/>
            <p:nvPr/>
          </p:nvSpPr>
          <p:spPr>
            <a:xfrm rot="5400000" flipH="1">
              <a:off x="4436152" y="3134077"/>
              <a:ext cx="111300" cy="1866000"/>
            </a:xfrm>
            <a:prstGeom prst="round2SameRect">
              <a:avLst>
                <a:gd name="adj1" fmla="val 50000"/>
                <a:gd name="adj2" fmla="val 50000"/>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72"/>
            <p:cNvSpPr/>
            <p:nvPr/>
          </p:nvSpPr>
          <p:spPr>
            <a:xfrm rot="5400000" flipH="1">
              <a:off x="4157232" y="3412894"/>
              <a:ext cx="111600" cy="1308300"/>
            </a:xfrm>
            <a:prstGeom prst="round2SameRect">
              <a:avLst>
                <a:gd name="adj1" fmla="val 50000"/>
                <a:gd name="adj2" fmla="val 50000"/>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1" name="Google Shape;6051;p72"/>
          <p:cNvGrpSpPr/>
          <p:nvPr/>
        </p:nvGrpSpPr>
        <p:grpSpPr>
          <a:xfrm>
            <a:off x="2610235" y="2419475"/>
            <a:ext cx="1383503" cy="119761"/>
            <a:chOff x="3465975" y="2270258"/>
            <a:chExt cx="1986364" cy="171947"/>
          </a:xfrm>
        </p:grpSpPr>
        <p:sp>
          <p:nvSpPr>
            <p:cNvPr id="6052" name="Google Shape;6052;p72"/>
            <p:cNvSpPr/>
            <p:nvPr/>
          </p:nvSpPr>
          <p:spPr>
            <a:xfrm rot="-5400000">
              <a:off x="3725184"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72"/>
            <p:cNvSpPr/>
            <p:nvPr/>
          </p:nvSpPr>
          <p:spPr>
            <a:xfrm rot="-5400000">
              <a:off x="3984394"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72"/>
            <p:cNvSpPr/>
            <p:nvPr/>
          </p:nvSpPr>
          <p:spPr>
            <a:xfrm rot="-5400000">
              <a:off x="4243603"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72"/>
            <p:cNvSpPr/>
            <p:nvPr/>
          </p:nvSpPr>
          <p:spPr>
            <a:xfrm rot="-5400000">
              <a:off x="4502812"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72"/>
            <p:cNvSpPr/>
            <p:nvPr/>
          </p:nvSpPr>
          <p:spPr>
            <a:xfrm rot="-5400000">
              <a:off x="4762021"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72"/>
            <p:cNvSpPr/>
            <p:nvPr/>
          </p:nvSpPr>
          <p:spPr>
            <a:xfrm rot="-5400000">
              <a:off x="3465975"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72"/>
            <p:cNvSpPr/>
            <p:nvPr/>
          </p:nvSpPr>
          <p:spPr>
            <a:xfrm rot="-5400000">
              <a:off x="5021230" y="2270258"/>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72"/>
            <p:cNvSpPr/>
            <p:nvPr/>
          </p:nvSpPr>
          <p:spPr>
            <a:xfrm rot="-5400000">
              <a:off x="5280440" y="2270258"/>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0" name="Google Shape;6060;p72"/>
          <p:cNvGrpSpPr/>
          <p:nvPr/>
        </p:nvGrpSpPr>
        <p:grpSpPr>
          <a:xfrm>
            <a:off x="2621243" y="3783248"/>
            <a:ext cx="1369531" cy="195460"/>
            <a:chOff x="723300" y="4253549"/>
            <a:chExt cx="2276482" cy="324900"/>
          </a:xfrm>
        </p:grpSpPr>
        <p:sp>
          <p:nvSpPr>
            <p:cNvPr id="6061" name="Google Shape;6061;p72"/>
            <p:cNvSpPr/>
            <p:nvPr/>
          </p:nvSpPr>
          <p:spPr>
            <a:xfrm>
              <a:off x="723300"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72"/>
            <p:cNvSpPr/>
            <p:nvPr/>
          </p:nvSpPr>
          <p:spPr>
            <a:xfrm>
              <a:off x="1206995"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72"/>
            <p:cNvSpPr/>
            <p:nvPr/>
          </p:nvSpPr>
          <p:spPr>
            <a:xfrm>
              <a:off x="1690691"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72"/>
            <p:cNvSpPr/>
            <p:nvPr/>
          </p:nvSpPr>
          <p:spPr>
            <a:xfrm>
              <a:off x="2174386"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72"/>
            <p:cNvSpPr/>
            <p:nvPr/>
          </p:nvSpPr>
          <p:spPr>
            <a:xfrm>
              <a:off x="2658082" y="4253549"/>
              <a:ext cx="341700" cy="324900"/>
            </a:xfrm>
            <a:prstGeom prst="star5">
              <a:avLst>
                <a:gd name="adj" fmla="val 19098"/>
                <a:gd name="hf" fmla="val 105146"/>
                <a:gd name="vf" fmla="val 110557"/>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6" name="Google Shape;6066;p72"/>
          <p:cNvGrpSpPr/>
          <p:nvPr/>
        </p:nvGrpSpPr>
        <p:grpSpPr>
          <a:xfrm>
            <a:off x="2610803" y="3484489"/>
            <a:ext cx="1389066" cy="180119"/>
            <a:chOff x="705948" y="3788465"/>
            <a:chExt cx="2308953" cy="299400"/>
          </a:xfrm>
        </p:grpSpPr>
        <p:sp>
          <p:nvSpPr>
            <p:cNvPr id="6067" name="Google Shape;6067;p72"/>
            <p:cNvSpPr/>
            <p:nvPr/>
          </p:nvSpPr>
          <p:spPr>
            <a:xfrm>
              <a:off x="705948"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72"/>
            <p:cNvSpPr/>
            <p:nvPr/>
          </p:nvSpPr>
          <p:spPr>
            <a:xfrm>
              <a:off x="1209923"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72"/>
            <p:cNvSpPr/>
            <p:nvPr/>
          </p:nvSpPr>
          <p:spPr>
            <a:xfrm>
              <a:off x="1713905"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72"/>
            <p:cNvSpPr/>
            <p:nvPr/>
          </p:nvSpPr>
          <p:spPr>
            <a:xfrm>
              <a:off x="2189639" y="3788465"/>
              <a:ext cx="335400" cy="299400"/>
            </a:xfrm>
            <a:prstGeom prst="hear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72"/>
            <p:cNvSpPr/>
            <p:nvPr/>
          </p:nvSpPr>
          <p:spPr>
            <a:xfrm>
              <a:off x="2679500" y="3788465"/>
              <a:ext cx="335400" cy="299400"/>
            </a:xfrm>
            <a:prstGeom prst="hear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2" name="Google Shape;6072;p72"/>
          <p:cNvGrpSpPr/>
          <p:nvPr/>
        </p:nvGrpSpPr>
        <p:grpSpPr>
          <a:xfrm>
            <a:off x="4207794" y="2088443"/>
            <a:ext cx="1433821" cy="191501"/>
            <a:chOff x="4273350" y="2088443"/>
            <a:chExt cx="1433821" cy="191501"/>
          </a:xfrm>
        </p:grpSpPr>
        <p:grpSp>
          <p:nvGrpSpPr>
            <p:cNvPr id="6073" name="Google Shape;6073;p72"/>
            <p:cNvGrpSpPr/>
            <p:nvPr/>
          </p:nvGrpSpPr>
          <p:grpSpPr>
            <a:xfrm>
              <a:off x="4273350" y="2088443"/>
              <a:ext cx="1433821" cy="0"/>
              <a:chOff x="5224975" y="2962250"/>
              <a:chExt cx="1544400" cy="0"/>
            </a:xfrm>
          </p:grpSpPr>
          <p:cxnSp>
            <p:nvCxnSpPr>
              <p:cNvPr id="6074" name="Google Shape;6074;p72"/>
              <p:cNvCxnSpPr/>
              <p:nvPr/>
            </p:nvCxnSpPr>
            <p:spPr>
              <a:xfrm>
                <a:off x="5224975" y="2962250"/>
                <a:ext cx="1544400" cy="0"/>
              </a:xfrm>
              <a:prstGeom prst="straightConnector1">
                <a:avLst/>
              </a:prstGeom>
              <a:noFill/>
              <a:ln w="19050" cap="flat" cmpd="sng">
                <a:solidFill>
                  <a:srgbClr val="E3E9ED"/>
                </a:solidFill>
                <a:prstDash val="solid"/>
                <a:round/>
                <a:headEnd type="none" w="med" len="med"/>
                <a:tailEnd type="none" w="med" len="med"/>
              </a:ln>
            </p:spPr>
          </p:cxnSp>
          <p:cxnSp>
            <p:nvCxnSpPr>
              <p:cNvPr id="6075" name="Google Shape;6075;p72"/>
              <p:cNvCxnSpPr/>
              <p:nvPr/>
            </p:nvCxnSpPr>
            <p:spPr>
              <a:xfrm>
                <a:off x="5225150" y="2962250"/>
                <a:ext cx="453300" cy="0"/>
              </a:xfrm>
              <a:prstGeom prst="straightConnector1">
                <a:avLst/>
              </a:prstGeom>
              <a:noFill/>
              <a:ln w="19050" cap="flat" cmpd="sng">
                <a:solidFill>
                  <a:srgbClr val="7994A9"/>
                </a:solidFill>
                <a:prstDash val="solid"/>
                <a:round/>
                <a:headEnd type="none" w="med" len="med"/>
                <a:tailEnd type="oval" w="med" len="med"/>
              </a:ln>
            </p:spPr>
          </p:cxnSp>
        </p:grpSp>
        <p:grpSp>
          <p:nvGrpSpPr>
            <p:cNvPr id="6076" name="Google Shape;6076;p72"/>
            <p:cNvGrpSpPr/>
            <p:nvPr/>
          </p:nvGrpSpPr>
          <p:grpSpPr>
            <a:xfrm>
              <a:off x="4273350" y="2279944"/>
              <a:ext cx="1433821" cy="0"/>
              <a:chOff x="5224975" y="2962250"/>
              <a:chExt cx="1544400" cy="0"/>
            </a:xfrm>
          </p:grpSpPr>
          <p:cxnSp>
            <p:nvCxnSpPr>
              <p:cNvPr id="6077" name="Google Shape;6077;p72"/>
              <p:cNvCxnSpPr/>
              <p:nvPr/>
            </p:nvCxnSpPr>
            <p:spPr>
              <a:xfrm>
                <a:off x="5224975" y="2962250"/>
                <a:ext cx="1544400" cy="0"/>
              </a:xfrm>
              <a:prstGeom prst="straightConnector1">
                <a:avLst/>
              </a:prstGeom>
              <a:noFill/>
              <a:ln w="19050" cap="flat" cmpd="sng">
                <a:solidFill>
                  <a:srgbClr val="E3E9ED"/>
                </a:solidFill>
                <a:prstDash val="solid"/>
                <a:round/>
                <a:headEnd type="none" w="med" len="med"/>
                <a:tailEnd type="none" w="med" len="med"/>
              </a:ln>
            </p:spPr>
          </p:cxnSp>
          <p:cxnSp>
            <p:nvCxnSpPr>
              <p:cNvPr id="6078" name="Google Shape;6078;p72"/>
              <p:cNvCxnSpPr/>
              <p:nvPr/>
            </p:nvCxnSpPr>
            <p:spPr>
              <a:xfrm>
                <a:off x="5225150" y="2962250"/>
                <a:ext cx="998700" cy="0"/>
              </a:xfrm>
              <a:prstGeom prst="straightConnector1">
                <a:avLst/>
              </a:prstGeom>
              <a:noFill/>
              <a:ln w="19050" cap="flat" cmpd="sng">
                <a:solidFill>
                  <a:srgbClr val="7994A9"/>
                </a:solidFill>
                <a:prstDash val="solid"/>
                <a:round/>
                <a:headEnd type="none" w="med" len="med"/>
                <a:tailEnd type="oval" w="med" len="med"/>
              </a:ln>
            </p:spPr>
          </p:cxnSp>
        </p:grpSp>
      </p:grpSp>
      <p:grpSp>
        <p:nvGrpSpPr>
          <p:cNvPr id="6079" name="Google Shape;6079;p72"/>
          <p:cNvGrpSpPr/>
          <p:nvPr/>
        </p:nvGrpSpPr>
        <p:grpSpPr>
          <a:xfrm>
            <a:off x="2658741" y="4097347"/>
            <a:ext cx="1304609" cy="294074"/>
            <a:chOff x="2658741" y="4097347"/>
            <a:chExt cx="1304609" cy="294074"/>
          </a:xfrm>
        </p:grpSpPr>
        <p:grpSp>
          <p:nvGrpSpPr>
            <p:cNvPr id="6080" name="Google Shape;6080;p72"/>
            <p:cNvGrpSpPr/>
            <p:nvPr/>
          </p:nvGrpSpPr>
          <p:grpSpPr>
            <a:xfrm>
              <a:off x="2658741" y="4097347"/>
              <a:ext cx="118572" cy="294074"/>
              <a:chOff x="3343310" y="4475555"/>
              <a:chExt cx="127717" cy="316753"/>
            </a:xfrm>
          </p:grpSpPr>
          <p:sp>
            <p:nvSpPr>
              <p:cNvPr id="6081" name="Google Shape;6081;p72"/>
              <p:cNvSpPr/>
              <p:nvPr/>
            </p:nvSpPr>
            <p:spPr>
              <a:xfrm>
                <a:off x="3343310" y="4535967"/>
                <a:ext cx="127717" cy="256341"/>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72"/>
              <p:cNvSpPr/>
              <p:nvPr/>
            </p:nvSpPr>
            <p:spPr>
              <a:xfrm>
                <a:off x="3381341" y="4475555"/>
                <a:ext cx="52189" cy="52135"/>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3" name="Google Shape;6083;p72"/>
            <p:cNvGrpSpPr/>
            <p:nvPr/>
          </p:nvGrpSpPr>
          <p:grpSpPr>
            <a:xfrm>
              <a:off x="3815519" y="4098388"/>
              <a:ext cx="147831" cy="291991"/>
              <a:chOff x="3527539" y="4476677"/>
              <a:chExt cx="159232" cy="314510"/>
            </a:xfrm>
          </p:grpSpPr>
          <p:sp>
            <p:nvSpPr>
              <p:cNvPr id="6084" name="Google Shape;6084;p72"/>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72"/>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6" name="Google Shape;6086;p72"/>
            <p:cNvGrpSpPr/>
            <p:nvPr/>
          </p:nvGrpSpPr>
          <p:grpSpPr>
            <a:xfrm>
              <a:off x="3511696" y="4098388"/>
              <a:ext cx="147831" cy="291991"/>
              <a:chOff x="3527539" y="4476677"/>
              <a:chExt cx="159232" cy="314510"/>
            </a:xfrm>
          </p:grpSpPr>
          <p:sp>
            <p:nvSpPr>
              <p:cNvPr id="6087" name="Google Shape;6087;p72"/>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72"/>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9" name="Google Shape;6089;p72"/>
            <p:cNvGrpSpPr/>
            <p:nvPr/>
          </p:nvGrpSpPr>
          <p:grpSpPr>
            <a:xfrm>
              <a:off x="3207874" y="4098388"/>
              <a:ext cx="147831" cy="291991"/>
              <a:chOff x="3527539" y="4476677"/>
              <a:chExt cx="159232" cy="314510"/>
            </a:xfrm>
          </p:grpSpPr>
          <p:sp>
            <p:nvSpPr>
              <p:cNvPr id="6090" name="Google Shape;6090;p72"/>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72"/>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2" name="Google Shape;6092;p72"/>
            <p:cNvGrpSpPr/>
            <p:nvPr/>
          </p:nvGrpSpPr>
          <p:grpSpPr>
            <a:xfrm>
              <a:off x="2933305" y="4097347"/>
              <a:ext cx="118572" cy="294074"/>
              <a:chOff x="3343310" y="4475555"/>
              <a:chExt cx="127717" cy="316753"/>
            </a:xfrm>
          </p:grpSpPr>
          <p:sp>
            <p:nvSpPr>
              <p:cNvPr id="6093" name="Google Shape;6093;p72"/>
              <p:cNvSpPr/>
              <p:nvPr/>
            </p:nvSpPr>
            <p:spPr>
              <a:xfrm>
                <a:off x="3343310" y="4535967"/>
                <a:ext cx="127717" cy="256341"/>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72"/>
              <p:cNvSpPr/>
              <p:nvPr/>
            </p:nvSpPr>
            <p:spPr>
              <a:xfrm>
                <a:off x="3381341" y="4475555"/>
                <a:ext cx="52189" cy="52135"/>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95" name="Google Shape;6095;p72"/>
          <p:cNvGrpSpPr/>
          <p:nvPr/>
        </p:nvGrpSpPr>
        <p:grpSpPr>
          <a:xfrm>
            <a:off x="4209349" y="1176041"/>
            <a:ext cx="1430711" cy="751237"/>
            <a:chOff x="5159450" y="1919950"/>
            <a:chExt cx="1541050" cy="862500"/>
          </a:xfrm>
        </p:grpSpPr>
        <p:sp>
          <p:nvSpPr>
            <p:cNvPr id="6096" name="Google Shape;6096;p72"/>
            <p:cNvSpPr/>
            <p:nvPr/>
          </p:nvSpPr>
          <p:spPr>
            <a:xfrm>
              <a:off x="5216414" y="2060033"/>
              <a:ext cx="1436820" cy="600250"/>
            </a:xfrm>
            <a:custGeom>
              <a:avLst/>
              <a:gdLst/>
              <a:ahLst/>
              <a:cxnLst/>
              <a:rect l="l" t="t" r="r" b="b"/>
              <a:pathLst>
                <a:path w="165771" h="69253" extrusionOk="0">
                  <a:moveTo>
                    <a:pt x="0" y="62158"/>
                  </a:moveTo>
                  <a:cubicBezTo>
                    <a:pt x="3093" y="59686"/>
                    <a:pt x="11731" y="46368"/>
                    <a:pt x="18559" y="47324"/>
                  </a:cubicBezTo>
                  <a:cubicBezTo>
                    <a:pt x="25388" y="48280"/>
                    <a:pt x="34933" y="75569"/>
                    <a:pt x="40971" y="67894"/>
                  </a:cubicBezTo>
                  <a:cubicBezTo>
                    <a:pt x="47009" y="60219"/>
                    <a:pt x="49466" y="8743"/>
                    <a:pt x="54788" y="1272"/>
                  </a:cubicBezTo>
                  <a:cubicBezTo>
                    <a:pt x="60110" y="-6199"/>
                    <a:pt x="66121" y="21612"/>
                    <a:pt x="72901" y="23070"/>
                  </a:cubicBezTo>
                  <a:cubicBezTo>
                    <a:pt x="79681" y="24528"/>
                    <a:pt x="89301" y="7131"/>
                    <a:pt x="95467" y="10022"/>
                  </a:cubicBezTo>
                  <a:cubicBezTo>
                    <a:pt x="101633" y="12913"/>
                    <a:pt x="104182" y="34714"/>
                    <a:pt x="109898" y="40416"/>
                  </a:cubicBezTo>
                  <a:cubicBezTo>
                    <a:pt x="115614" y="46118"/>
                    <a:pt x="123315" y="40320"/>
                    <a:pt x="129762" y="44234"/>
                  </a:cubicBezTo>
                  <a:cubicBezTo>
                    <a:pt x="136209" y="48148"/>
                    <a:pt x="142580" y="65416"/>
                    <a:pt x="148581" y="63902"/>
                  </a:cubicBezTo>
                  <a:cubicBezTo>
                    <a:pt x="154583" y="62388"/>
                    <a:pt x="162906" y="39942"/>
                    <a:pt x="165771" y="35150"/>
                  </a:cubicBezTo>
                </a:path>
              </a:pathLst>
            </a:custGeom>
            <a:noFill/>
            <a:ln w="19050" cap="flat" cmpd="sng">
              <a:solidFill>
                <a:srgbClr val="5F7D95"/>
              </a:solidFill>
              <a:prstDash val="solid"/>
              <a:round/>
              <a:headEnd type="oval" w="med" len="med"/>
              <a:tailEnd type="oval" w="med" len="med"/>
            </a:ln>
          </p:spPr>
        </p:sp>
        <p:grpSp>
          <p:nvGrpSpPr>
            <p:cNvPr id="6097" name="Google Shape;6097;p72"/>
            <p:cNvGrpSpPr/>
            <p:nvPr/>
          </p:nvGrpSpPr>
          <p:grpSpPr>
            <a:xfrm>
              <a:off x="5159450" y="1919950"/>
              <a:ext cx="1541050" cy="862500"/>
              <a:chOff x="5159450" y="1919950"/>
              <a:chExt cx="1541050" cy="862500"/>
            </a:xfrm>
          </p:grpSpPr>
          <p:cxnSp>
            <p:nvCxnSpPr>
              <p:cNvPr id="6098" name="Google Shape;6098;p72"/>
              <p:cNvCxnSpPr/>
              <p:nvPr/>
            </p:nvCxnSpPr>
            <p:spPr>
              <a:xfrm>
                <a:off x="5159450" y="1919950"/>
                <a:ext cx="0" cy="862500"/>
              </a:xfrm>
              <a:prstGeom prst="straightConnector1">
                <a:avLst/>
              </a:prstGeom>
              <a:noFill/>
              <a:ln w="9525" cap="flat" cmpd="sng">
                <a:solidFill>
                  <a:srgbClr val="E3E9ED"/>
                </a:solidFill>
                <a:prstDash val="solid"/>
                <a:round/>
                <a:headEnd type="none" w="med" len="med"/>
                <a:tailEnd type="none" w="med" len="med"/>
              </a:ln>
            </p:spPr>
          </p:cxnSp>
          <p:cxnSp>
            <p:nvCxnSpPr>
              <p:cNvPr id="6099" name="Google Shape;6099;p72"/>
              <p:cNvCxnSpPr/>
              <p:nvPr/>
            </p:nvCxnSpPr>
            <p:spPr>
              <a:xfrm>
                <a:off x="5161200" y="2778975"/>
                <a:ext cx="1539300" cy="0"/>
              </a:xfrm>
              <a:prstGeom prst="straightConnector1">
                <a:avLst/>
              </a:prstGeom>
              <a:noFill/>
              <a:ln w="9525" cap="flat" cmpd="sng">
                <a:solidFill>
                  <a:srgbClr val="E3E9ED"/>
                </a:solidFill>
                <a:prstDash val="solid"/>
                <a:round/>
                <a:headEnd type="none" w="med" len="med"/>
                <a:tailEnd type="none" w="med" len="med"/>
              </a:ln>
            </p:spPr>
          </p:cxnSp>
        </p:grpSp>
      </p:grpSp>
      <p:grpSp>
        <p:nvGrpSpPr>
          <p:cNvPr id="6100" name="Google Shape;6100;p72"/>
          <p:cNvGrpSpPr/>
          <p:nvPr/>
        </p:nvGrpSpPr>
        <p:grpSpPr>
          <a:xfrm>
            <a:off x="4257486" y="2439811"/>
            <a:ext cx="1334436" cy="967914"/>
            <a:chOff x="4294923" y="2439811"/>
            <a:chExt cx="1334436" cy="967914"/>
          </a:xfrm>
        </p:grpSpPr>
        <p:grpSp>
          <p:nvGrpSpPr>
            <p:cNvPr id="6101" name="Google Shape;6101;p72"/>
            <p:cNvGrpSpPr/>
            <p:nvPr/>
          </p:nvGrpSpPr>
          <p:grpSpPr>
            <a:xfrm>
              <a:off x="4960455" y="2469658"/>
              <a:ext cx="668904" cy="885524"/>
              <a:chOff x="4960455" y="2469658"/>
              <a:chExt cx="668904" cy="885524"/>
            </a:xfrm>
          </p:grpSpPr>
          <p:sp>
            <p:nvSpPr>
              <p:cNvPr id="6102" name="Google Shape;6102;p72"/>
              <p:cNvSpPr/>
              <p:nvPr/>
            </p:nvSpPr>
            <p:spPr>
              <a:xfrm>
                <a:off x="4960455" y="3257057"/>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72"/>
              <p:cNvSpPr/>
              <p:nvPr/>
            </p:nvSpPr>
            <p:spPr>
              <a:xfrm>
                <a:off x="4960455" y="3099584"/>
                <a:ext cx="668904" cy="98124"/>
              </a:xfrm>
              <a:custGeom>
                <a:avLst/>
                <a:gdLst/>
                <a:ahLst/>
                <a:cxnLst/>
                <a:rect l="l" t="t" r="r" b="b"/>
                <a:pathLst>
                  <a:path w="42851" h="6286" extrusionOk="0">
                    <a:moveTo>
                      <a:pt x="0" y="0"/>
                    </a:moveTo>
                    <a:lnTo>
                      <a:pt x="0" y="6285"/>
                    </a:lnTo>
                    <a:lnTo>
                      <a:pt x="42851" y="6285"/>
                    </a:lnTo>
                    <a:lnTo>
                      <a:pt x="4285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72"/>
              <p:cNvSpPr/>
              <p:nvPr/>
            </p:nvSpPr>
            <p:spPr>
              <a:xfrm>
                <a:off x="4960455" y="2942094"/>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72"/>
              <p:cNvSpPr/>
              <p:nvPr/>
            </p:nvSpPr>
            <p:spPr>
              <a:xfrm>
                <a:off x="4960455" y="2784621"/>
                <a:ext cx="618094" cy="98124"/>
              </a:xfrm>
              <a:custGeom>
                <a:avLst/>
                <a:gdLst/>
                <a:ahLst/>
                <a:cxnLst/>
                <a:rect l="l" t="t" r="r" b="b"/>
                <a:pathLst>
                  <a:path w="39596" h="6286" extrusionOk="0">
                    <a:moveTo>
                      <a:pt x="0" y="0"/>
                    </a:moveTo>
                    <a:lnTo>
                      <a:pt x="0" y="6285"/>
                    </a:lnTo>
                    <a:lnTo>
                      <a:pt x="39596" y="6285"/>
                    </a:lnTo>
                    <a:lnTo>
                      <a:pt x="3959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72"/>
              <p:cNvSpPr/>
              <p:nvPr/>
            </p:nvSpPr>
            <p:spPr>
              <a:xfrm>
                <a:off x="4960455" y="2627131"/>
                <a:ext cx="516519" cy="98140"/>
              </a:xfrm>
              <a:custGeom>
                <a:avLst/>
                <a:gdLst/>
                <a:ahLst/>
                <a:cxnLst/>
                <a:rect l="l" t="t" r="r" b="b"/>
                <a:pathLst>
                  <a:path w="33089" h="6287" extrusionOk="0">
                    <a:moveTo>
                      <a:pt x="0" y="1"/>
                    </a:moveTo>
                    <a:lnTo>
                      <a:pt x="0" y="6286"/>
                    </a:lnTo>
                    <a:lnTo>
                      <a:pt x="33089" y="6286"/>
                    </a:lnTo>
                    <a:lnTo>
                      <a:pt x="3308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72"/>
              <p:cNvSpPr/>
              <p:nvPr/>
            </p:nvSpPr>
            <p:spPr>
              <a:xfrm>
                <a:off x="4960455" y="2469658"/>
                <a:ext cx="313293" cy="98078"/>
              </a:xfrm>
              <a:custGeom>
                <a:avLst/>
                <a:gdLst/>
                <a:ahLst/>
                <a:cxnLst/>
                <a:rect l="l" t="t" r="r" b="b"/>
                <a:pathLst>
                  <a:path w="20070" h="6283" extrusionOk="0">
                    <a:moveTo>
                      <a:pt x="0" y="1"/>
                    </a:moveTo>
                    <a:lnTo>
                      <a:pt x="0" y="6283"/>
                    </a:lnTo>
                    <a:lnTo>
                      <a:pt x="20069" y="6283"/>
                    </a:lnTo>
                    <a:lnTo>
                      <a:pt x="2006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8" name="Google Shape;6108;p72"/>
            <p:cNvGrpSpPr/>
            <p:nvPr/>
          </p:nvGrpSpPr>
          <p:grpSpPr>
            <a:xfrm>
              <a:off x="4294923" y="2469658"/>
              <a:ext cx="668951" cy="885524"/>
              <a:chOff x="4294923" y="2469658"/>
              <a:chExt cx="668951" cy="885524"/>
            </a:xfrm>
          </p:grpSpPr>
          <p:sp>
            <p:nvSpPr>
              <p:cNvPr id="6109" name="Google Shape;6109;p72"/>
              <p:cNvSpPr/>
              <p:nvPr/>
            </p:nvSpPr>
            <p:spPr>
              <a:xfrm>
                <a:off x="4294923" y="3257057"/>
                <a:ext cx="668951" cy="98124"/>
              </a:xfrm>
              <a:custGeom>
                <a:avLst/>
                <a:gdLst/>
                <a:ahLst/>
                <a:cxnLst/>
                <a:rect l="l" t="t" r="r" b="b"/>
                <a:pathLst>
                  <a:path w="42854" h="6286" extrusionOk="0">
                    <a:moveTo>
                      <a:pt x="0" y="1"/>
                    </a:moveTo>
                    <a:lnTo>
                      <a:pt x="0" y="6286"/>
                    </a:lnTo>
                    <a:lnTo>
                      <a:pt x="42854" y="6286"/>
                    </a:lnTo>
                    <a:lnTo>
                      <a:pt x="4285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72"/>
              <p:cNvSpPr/>
              <p:nvPr/>
            </p:nvSpPr>
            <p:spPr>
              <a:xfrm>
                <a:off x="4294923" y="3099584"/>
                <a:ext cx="668951" cy="98124"/>
              </a:xfrm>
              <a:custGeom>
                <a:avLst/>
                <a:gdLst/>
                <a:ahLst/>
                <a:cxnLst/>
                <a:rect l="l" t="t" r="r" b="b"/>
                <a:pathLst>
                  <a:path w="42854" h="6286" extrusionOk="0">
                    <a:moveTo>
                      <a:pt x="0" y="0"/>
                    </a:moveTo>
                    <a:lnTo>
                      <a:pt x="0" y="6285"/>
                    </a:lnTo>
                    <a:lnTo>
                      <a:pt x="42854" y="6285"/>
                    </a:lnTo>
                    <a:lnTo>
                      <a:pt x="4285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72"/>
              <p:cNvSpPr/>
              <p:nvPr/>
            </p:nvSpPr>
            <p:spPr>
              <a:xfrm>
                <a:off x="4294923" y="2942094"/>
                <a:ext cx="668951" cy="98124"/>
              </a:xfrm>
              <a:custGeom>
                <a:avLst/>
                <a:gdLst/>
                <a:ahLst/>
                <a:cxnLst/>
                <a:rect l="l" t="t" r="r" b="b"/>
                <a:pathLst>
                  <a:path w="42854" h="6286" extrusionOk="0">
                    <a:moveTo>
                      <a:pt x="0" y="1"/>
                    </a:moveTo>
                    <a:lnTo>
                      <a:pt x="0" y="6286"/>
                    </a:lnTo>
                    <a:lnTo>
                      <a:pt x="42854" y="6286"/>
                    </a:lnTo>
                    <a:lnTo>
                      <a:pt x="4285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72"/>
              <p:cNvSpPr/>
              <p:nvPr/>
            </p:nvSpPr>
            <p:spPr>
              <a:xfrm>
                <a:off x="4447355" y="2784621"/>
                <a:ext cx="516519" cy="98124"/>
              </a:xfrm>
              <a:custGeom>
                <a:avLst/>
                <a:gdLst/>
                <a:ahLst/>
                <a:cxnLst/>
                <a:rect l="l" t="t" r="r" b="b"/>
                <a:pathLst>
                  <a:path w="33089" h="6286" extrusionOk="0">
                    <a:moveTo>
                      <a:pt x="0" y="0"/>
                    </a:moveTo>
                    <a:lnTo>
                      <a:pt x="0" y="6285"/>
                    </a:lnTo>
                    <a:lnTo>
                      <a:pt x="33089" y="6285"/>
                    </a:lnTo>
                    <a:lnTo>
                      <a:pt x="33089"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72"/>
              <p:cNvSpPr/>
              <p:nvPr/>
            </p:nvSpPr>
            <p:spPr>
              <a:xfrm>
                <a:off x="4548960" y="2627131"/>
                <a:ext cx="414914" cy="98140"/>
              </a:xfrm>
              <a:custGeom>
                <a:avLst/>
                <a:gdLst/>
                <a:ahLst/>
                <a:cxnLst/>
                <a:rect l="l" t="t" r="r" b="b"/>
                <a:pathLst>
                  <a:path w="26580" h="6287" extrusionOk="0">
                    <a:moveTo>
                      <a:pt x="1" y="1"/>
                    </a:moveTo>
                    <a:lnTo>
                      <a:pt x="1" y="6286"/>
                    </a:lnTo>
                    <a:lnTo>
                      <a:pt x="26580" y="6286"/>
                    </a:lnTo>
                    <a:lnTo>
                      <a:pt x="2658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72"/>
              <p:cNvSpPr/>
              <p:nvPr/>
            </p:nvSpPr>
            <p:spPr>
              <a:xfrm>
                <a:off x="4650534" y="2469658"/>
                <a:ext cx="313340" cy="98078"/>
              </a:xfrm>
              <a:custGeom>
                <a:avLst/>
                <a:gdLst/>
                <a:ahLst/>
                <a:cxnLst/>
                <a:rect l="l" t="t" r="r" b="b"/>
                <a:pathLst>
                  <a:path w="20073" h="6283" extrusionOk="0">
                    <a:moveTo>
                      <a:pt x="1" y="1"/>
                    </a:moveTo>
                    <a:lnTo>
                      <a:pt x="1" y="6283"/>
                    </a:lnTo>
                    <a:lnTo>
                      <a:pt x="20073" y="6283"/>
                    </a:lnTo>
                    <a:lnTo>
                      <a:pt x="2007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5" name="Google Shape;6115;p72"/>
            <p:cNvSpPr/>
            <p:nvPr/>
          </p:nvSpPr>
          <p:spPr>
            <a:xfrm>
              <a:off x="4963437" y="2439811"/>
              <a:ext cx="16" cy="967914"/>
            </a:xfrm>
            <a:custGeom>
              <a:avLst/>
              <a:gdLst/>
              <a:ahLst/>
              <a:cxnLst/>
              <a:rect l="l" t="t" r="r" b="b"/>
              <a:pathLst>
                <a:path w="1" h="62006" fill="none" extrusionOk="0">
                  <a:moveTo>
                    <a:pt x="1" y="0"/>
                  </a:moveTo>
                  <a:lnTo>
                    <a:pt x="1" y="62006"/>
                  </a:lnTo>
                </a:path>
              </a:pathLst>
            </a:custGeom>
            <a:noFill/>
            <a:ln w="9525" cap="flat" cmpd="sng">
              <a:solidFill>
                <a:srgbClr val="F2F2F2"/>
              </a:solidFill>
              <a:prstDash val="solid"/>
              <a:miter lim="2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6" name="Google Shape;6116;p72"/>
          <p:cNvGrpSpPr/>
          <p:nvPr/>
        </p:nvGrpSpPr>
        <p:grpSpPr>
          <a:xfrm>
            <a:off x="4243690" y="3494256"/>
            <a:ext cx="1430949" cy="897289"/>
            <a:chOff x="4351371" y="3547942"/>
            <a:chExt cx="1345130" cy="843475"/>
          </a:xfrm>
        </p:grpSpPr>
        <p:grpSp>
          <p:nvGrpSpPr>
            <p:cNvPr id="6117" name="Google Shape;6117;p72"/>
            <p:cNvGrpSpPr/>
            <p:nvPr/>
          </p:nvGrpSpPr>
          <p:grpSpPr>
            <a:xfrm>
              <a:off x="4351371" y="4209917"/>
              <a:ext cx="1345130" cy="181500"/>
              <a:chOff x="4351371" y="4209917"/>
              <a:chExt cx="1345130" cy="181500"/>
            </a:xfrm>
          </p:grpSpPr>
          <p:sp>
            <p:nvSpPr>
              <p:cNvPr id="6118" name="Google Shape;6118;p72"/>
              <p:cNvSpPr/>
              <p:nvPr/>
            </p:nvSpPr>
            <p:spPr>
              <a:xfrm rot="10800000">
                <a:off x="4351371" y="4209917"/>
                <a:ext cx="1281600" cy="181500"/>
              </a:xfrm>
              <a:prstGeom prst="rect">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19" name="Google Shape;6119;p72"/>
              <p:cNvCxnSpPr/>
              <p:nvPr/>
            </p:nvCxnSpPr>
            <p:spPr>
              <a:xfrm>
                <a:off x="5551000" y="4298797"/>
                <a:ext cx="145500" cy="0"/>
              </a:xfrm>
              <a:prstGeom prst="straightConnector1">
                <a:avLst/>
              </a:prstGeom>
              <a:noFill/>
              <a:ln w="28575" cap="flat" cmpd="sng">
                <a:solidFill>
                  <a:srgbClr val="435D74"/>
                </a:solidFill>
                <a:prstDash val="solid"/>
                <a:round/>
                <a:headEnd type="none" w="med" len="med"/>
                <a:tailEnd type="none" w="med" len="med"/>
              </a:ln>
            </p:spPr>
          </p:cxnSp>
        </p:grpSp>
        <p:grpSp>
          <p:nvGrpSpPr>
            <p:cNvPr id="6120" name="Google Shape;6120;p72"/>
            <p:cNvGrpSpPr/>
            <p:nvPr/>
          </p:nvGrpSpPr>
          <p:grpSpPr>
            <a:xfrm>
              <a:off x="4403010" y="3985221"/>
              <a:ext cx="1109518" cy="181500"/>
              <a:chOff x="4403010" y="3985221"/>
              <a:chExt cx="1109518" cy="181500"/>
            </a:xfrm>
          </p:grpSpPr>
          <p:sp>
            <p:nvSpPr>
              <p:cNvPr id="6121" name="Google Shape;6121;p72"/>
              <p:cNvSpPr/>
              <p:nvPr/>
            </p:nvSpPr>
            <p:spPr>
              <a:xfrm rot="10800000">
                <a:off x="4471829" y="3985221"/>
                <a:ext cx="1040700" cy="1815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22" name="Google Shape;6122;p72"/>
              <p:cNvCxnSpPr/>
              <p:nvPr/>
            </p:nvCxnSpPr>
            <p:spPr>
              <a:xfrm>
                <a:off x="4403010" y="4075993"/>
                <a:ext cx="145500" cy="0"/>
              </a:xfrm>
              <a:prstGeom prst="straightConnector1">
                <a:avLst/>
              </a:prstGeom>
              <a:noFill/>
              <a:ln w="28575" cap="flat" cmpd="sng">
                <a:solidFill>
                  <a:srgbClr val="5F7D95"/>
                </a:solidFill>
                <a:prstDash val="solid"/>
                <a:round/>
                <a:headEnd type="none" w="med" len="med"/>
                <a:tailEnd type="none" w="med" len="med"/>
              </a:ln>
            </p:spPr>
          </p:cxnSp>
        </p:grpSp>
        <p:grpSp>
          <p:nvGrpSpPr>
            <p:cNvPr id="6123" name="Google Shape;6123;p72"/>
            <p:cNvGrpSpPr/>
            <p:nvPr/>
          </p:nvGrpSpPr>
          <p:grpSpPr>
            <a:xfrm>
              <a:off x="4618704" y="3766582"/>
              <a:ext cx="807858" cy="181500"/>
              <a:chOff x="4618704" y="3766582"/>
              <a:chExt cx="807858" cy="181500"/>
            </a:xfrm>
          </p:grpSpPr>
          <p:sp>
            <p:nvSpPr>
              <p:cNvPr id="6124" name="Google Shape;6124;p72"/>
              <p:cNvSpPr/>
              <p:nvPr/>
            </p:nvSpPr>
            <p:spPr>
              <a:xfrm rot="10800000">
                <a:off x="4618704" y="3766582"/>
                <a:ext cx="747000" cy="181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25" name="Google Shape;6125;p72"/>
              <p:cNvCxnSpPr/>
              <p:nvPr/>
            </p:nvCxnSpPr>
            <p:spPr>
              <a:xfrm>
                <a:off x="5281062" y="3855291"/>
                <a:ext cx="145500" cy="0"/>
              </a:xfrm>
              <a:prstGeom prst="straightConnector1">
                <a:avLst/>
              </a:prstGeom>
              <a:noFill/>
              <a:ln w="28575" cap="flat" cmpd="sng">
                <a:solidFill>
                  <a:srgbClr val="869FB2"/>
                </a:solidFill>
                <a:prstDash val="solid"/>
                <a:round/>
                <a:headEnd type="none" w="med" len="med"/>
                <a:tailEnd type="none" w="med" len="med"/>
              </a:ln>
            </p:spPr>
          </p:cxnSp>
        </p:grpSp>
        <p:grpSp>
          <p:nvGrpSpPr>
            <p:cNvPr id="6126" name="Google Shape;6126;p72"/>
            <p:cNvGrpSpPr/>
            <p:nvPr/>
          </p:nvGrpSpPr>
          <p:grpSpPr>
            <a:xfrm>
              <a:off x="4735238" y="3547942"/>
              <a:ext cx="462839" cy="181500"/>
              <a:chOff x="4735238" y="3547942"/>
              <a:chExt cx="462839" cy="181500"/>
            </a:xfrm>
          </p:grpSpPr>
          <p:sp>
            <p:nvSpPr>
              <p:cNvPr id="6127" name="Google Shape;6127;p72"/>
              <p:cNvSpPr/>
              <p:nvPr/>
            </p:nvSpPr>
            <p:spPr>
              <a:xfrm rot="10800000">
                <a:off x="4786477" y="3547942"/>
                <a:ext cx="411600" cy="181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28" name="Google Shape;6128;p72"/>
              <p:cNvCxnSpPr/>
              <p:nvPr/>
            </p:nvCxnSpPr>
            <p:spPr>
              <a:xfrm>
                <a:off x="4735238" y="3636872"/>
                <a:ext cx="145500" cy="0"/>
              </a:xfrm>
              <a:prstGeom prst="straightConnector1">
                <a:avLst/>
              </a:prstGeom>
              <a:noFill/>
              <a:ln w="28575" cap="flat" cmpd="sng">
                <a:solidFill>
                  <a:srgbClr val="BAC8D3"/>
                </a:solidFill>
                <a:prstDash val="solid"/>
                <a:round/>
                <a:headEnd type="none" w="med" len="med"/>
                <a:tailEnd type="none" w="med" len="med"/>
              </a:ln>
            </p:spPr>
          </p:cxnSp>
        </p:grpSp>
      </p:grpSp>
      <p:grpSp>
        <p:nvGrpSpPr>
          <p:cNvPr id="6129" name="Google Shape;6129;p72"/>
          <p:cNvGrpSpPr/>
          <p:nvPr/>
        </p:nvGrpSpPr>
        <p:grpSpPr>
          <a:xfrm>
            <a:off x="7420047" y="2429580"/>
            <a:ext cx="1020955" cy="928853"/>
            <a:chOff x="926675" y="238125"/>
            <a:chExt cx="5755100" cy="5232975"/>
          </a:xfrm>
        </p:grpSpPr>
        <p:sp>
          <p:nvSpPr>
            <p:cNvPr id="6130" name="Google Shape;6130;p72"/>
            <p:cNvSpPr/>
            <p:nvPr/>
          </p:nvSpPr>
          <p:spPr>
            <a:xfrm>
              <a:off x="2235475" y="2161100"/>
              <a:ext cx="3138650" cy="1012350"/>
            </a:xfrm>
            <a:custGeom>
              <a:avLst/>
              <a:gdLst/>
              <a:ahLst/>
              <a:cxnLst/>
              <a:rect l="l" t="t" r="r" b="b"/>
              <a:pathLst>
                <a:path w="125546" h="40494" extrusionOk="0">
                  <a:moveTo>
                    <a:pt x="22196" y="1"/>
                  </a:moveTo>
                  <a:lnTo>
                    <a:pt x="8133" y="25661"/>
                  </a:lnTo>
                  <a:lnTo>
                    <a:pt x="1" y="40494"/>
                  </a:lnTo>
                  <a:lnTo>
                    <a:pt x="125545" y="40494"/>
                  </a:lnTo>
                  <a:lnTo>
                    <a:pt x="117413" y="25661"/>
                  </a:lnTo>
                  <a:lnTo>
                    <a:pt x="103351"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72"/>
            <p:cNvSpPr/>
            <p:nvPr/>
          </p:nvSpPr>
          <p:spPr>
            <a:xfrm>
              <a:off x="2825775" y="238125"/>
              <a:ext cx="1961900" cy="1850225"/>
            </a:xfrm>
            <a:custGeom>
              <a:avLst/>
              <a:gdLst/>
              <a:ahLst/>
              <a:cxnLst/>
              <a:rect l="l" t="t" r="r" b="b"/>
              <a:pathLst>
                <a:path w="78476" h="74009" extrusionOk="0">
                  <a:moveTo>
                    <a:pt x="39246" y="0"/>
                  </a:moveTo>
                  <a:lnTo>
                    <a:pt x="1" y="74009"/>
                  </a:lnTo>
                  <a:lnTo>
                    <a:pt x="78476" y="74009"/>
                  </a:lnTo>
                  <a:lnTo>
                    <a:pt x="3924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72"/>
            <p:cNvSpPr/>
            <p:nvPr/>
          </p:nvSpPr>
          <p:spPr>
            <a:xfrm>
              <a:off x="926675" y="4357100"/>
              <a:ext cx="5755100" cy="1114000"/>
            </a:xfrm>
            <a:custGeom>
              <a:avLst/>
              <a:gdLst/>
              <a:ahLst/>
              <a:cxnLst/>
              <a:rect l="l" t="t" r="r" b="b"/>
              <a:pathLst>
                <a:path w="230204" h="44560" extrusionOk="0">
                  <a:moveTo>
                    <a:pt x="25737" y="1"/>
                  </a:moveTo>
                  <a:lnTo>
                    <a:pt x="0" y="44560"/>
                  </a:lnTo>
                  <a:lnTo>
                    <a:pt x="230204" y="44560"/>
                  </a:lnTo>
                  <a:lnTo>
                    <a:pt x="204467"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72"/>
            <p:cNvSpPr/>
            <p:nvPr/>
          </p:nvSpPr>
          <p:spPr>
            <a:xfrm>
              <a:off x="1621700" y="3256600"/>
              <a:ext cx="4370050" cy="1006950"/>
            </a:xfrm>
            <a:custGeom>
              <a:avLst/>
              <a:gdLst/>
              <a:ahLst/>
              <a:cxnLst/>
              <a:rect l="l" t="t" r="r" b="b"/>
              <a:pathLst>
                <a:path w="174802" h="40278" extrusionOk="0">
                  <a:moveTo>
                    <a:pt x="22750" y="1"/>
                  </a:moveTo>
                  <a:lnTo>
                    <a:pt x="0" y="40278"/>
                  </a:lnTo>
                  <a:lnTo>
                    <a:pt x="174802" y="40278"/>
                  </a:lnTo>
                  <a:lnTo>
                    <a:pt x="15205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4" name="Google Shape;6134;p72"/>
          <p:cNvGrpSpPr/>
          <p:nvPr/>
        </p:nvGrpSpPr>
        <p:grpSpPr>
          <a:xfrm>
            <a:off x="727421" y="2828315"/>
            <a:ext cx="1695374" cy="1560837"/>
            <a:chOff x="727421" y="2828315"/>
            <a:chExt cx="1695374" cy="1560837"/>
          </a:xfrm>
        </p:grpSpPr>
        <p:grpSp>
          <p:nvGrpSpPr>
            <p:cNvPr id="6135" name="Google Shape;6135;p72"/>
            <p:cNvGrpSpPr/>
            <p:nvPr/>
          </p:nvGrpSpPr>
          <p:grpSpPr>
            <a:xfrm>
              <a:off x="727421" y="2828315"/>
              <a:ext cx="1695374" cy="1560837"/>
              <a:chOff x="734799" y="2782450"/>
              <a:chExt cx="1571100" cy="1577400"/>
            </a:xfrm>
          </p:grpSpPr>
          <p:cxnSp>
            <p:nvCxnSpPr>
              <p:cNvPr id="6136" name="Google Shape;6136;p72"/>
              <p:cNvCxnSpPr/>
              <p:nvPr/>
            </p:nvCxnSpPr>
            <p:spPr>
              <a:xfrm>
                <a:off x="743025" y="2782450"/>
                <a:ext cx="0" cy="1577400"/>
              </a:xfrm>
              <a:prstGeom prst="straightConnector1">
                <a:avLst/>
              </a:prstGeom>
              <a:noFill/>
              <a:ln w="19050" cap="flat" cmpd="sng">
                <a:solidFill>
                  <a:srgbClr val="E3E7EA"/>
                </a:solidFill>
                <a:prstDash val="solid"/>
                <a:round/>
                <a:headEnd type="none" w="med" len="med"/>
                <a:tailEnd type="none" w="med" len="med"/>
              </a:ln>
            </p:spPr>
          </p:cxnSp>
          <p:cxnSp>
            <p:nvCxnSpPr>
              <p:cNvPr id="6137" name="Google Shape;6137;p72"/>
              <p:cNvCxnSpPr/>
              <p:nvPr/>
            </p:nvCxnSpPr>
            <p:spPr>
              <a:xfrm rot="10800000">
                <a:off x="734799" y="4359850"/>
                <a:ext cx="1571100" cy="0"/>
              </a:xfrm>
              <a:prstGeom prst="straightConnector1">
                <a:avLst/>
              </a:prstGeom>
              <a:noFill/>
              <a:ln w="19050" cap="flat" cmpd="sng">
                <a:solidFill>
                  <a:srgbClr val="E3E7EA"/>
                </a:solidFill>
                <a:prstDash val="solid"/>
                <a:round/>
                <a:headEnd type="none" w="med" len="med"/>
                <a:tailEnd type="none" w="med" len="med"/>
              </a:ln>
            </p:spPr>
          </p:cxnSp>
        </p:grpSp>
        <p:grpSp>
          <p:nvGrpSpPr>
            <p:cNvPr id="6138" name="Google Shape;6138;p72"/>
            <p:cNvGrpSpPr/>
            <p:nvPr/>
          </p:nvGrpSpPr>
          <p:grpSpPr>
            <a:xfrm>
              <a:off x="819108" y="2882501"/>
              <a:ext cx="1556791" cy="1426186"/>
              <a:chOff x="819108" y="2882501"/>
              <a:chExt cx="1556791" cy="1426186"/>
            </a:xfrm>
          </p:grpSpPr>
          <p:grpSp>
            <p:nvGrpSpPr>
              <p:cNvPr id="6139" name="Google Shape;6139;p72"/>
              <p:cNvGrpSpPr/>
              <p:nvPr/>
            </p:nvGrpSpPr>
            <p:grpSpPr>
              <a:xfrm>
                <a:off x="819108" y="2882501"/>
                <a:ext cx="103104" cy="1426186"/>
                <a:chOff x="4674013" y="3100904"/>
                <a:chExt cx="122758" cy="1698043"/>
              </a:xfrm>
            </p:grpSpPr>
            <p:sp>
              <p:nvSpPr>
                <p:cNvPr id="6140" name="Google Shape;6140;p72"/>
                <p:cNvSpPr/>
                <p:nvPr/>
              </p:nvSpPr>
              <p:spPr>
                <a:xfrm>
                  <a:off x="467401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72"/>
                <p:cNvSpPr/>
                <p:nvPr/>
              </p:nvSpPr>
              <p:spPr>
                <a:xfrm>
                  <a:off x="467401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72"/>
                <p:cNvSpPr/>
                <p:nvPr/>
              </p:nvSpPr>
              <p:spPr>
                <a:xfrm>
                  <a:off x="467401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72"/>
                <p:cNvSpPr/>
                <p:nvPr/>
              </p:nvSpPr>
              <p:spPr>
                <a:xfrm>
                  <a:off x="467401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72"/>
                <p:cNvSpPr/>
                <p:nvPr/>
              </p:nvSpPr>
              <p:spPr>
                <a:xfrm>
                  <a:off x="467401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72"/>
                <p:cNvSpPr/>
                <p:nvPr/>
              </p:nvSpPr>
              <p:spPr>
                <a:xfrm>
                  <a:off x="467401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72"/>
                <p:cNvSpPr/>
                <p:nvPr/>
              </p:nvSpPr>
              <p:spPr>
                <a:xfrm>
                  <a:off x="467401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7" name="Google Shape;6147;p72"/>
              <p:cNvGrpSpPr/>
              <p:nvPr/>
            </p:nvGrpSpPr>
            <p:grpSpPr>
              <a:xfrm>
                <a:off x="1062475" y="2882501"/>
                <a:ext cx="103104" cy="1426186"/>
                <a:chOff x="4940438" y="3100904"/>
                <a:chExt cx="122758" cy="1698043"/>
              </a:xfrm>
            </p:grpSpPr>
            <p:sp>
              <p:nvSpPr>
                <p:cNvPr id="6148" name="Google Shape;6148;p72"/>
                <p:cNvSpPr/>
                <p:nvPr/>
              </p:nvSpPr>
              <p:spPr>
                <a:xfrm>
                  <a:off x="4940438"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72"/>
                <p:cNvSpPr/>
                <p:nvPr/>
              </p:nvSpPr>
              <p:spPr>
                <a:xfrm>
                  <a:off x="4940438"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72"/>
                <p:cNvSpPr/>
                <p:nvPr/>
              </p:nvSpPr>
              <p:spPr>
                <a:xfrm>
                  <a:off x="4940438"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72"/>
                <p:cNvSpPr/>
                <p:nvPr/>
              </p:nvSpPr>
              <p:spPr>
                <a:xfrm>
                  <a:off x="4940438"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72"/>
                <p:cNvSpPr/>
                <p:nvPr/>
              </p:nvSpPr>
              <p:spPr>
                <a:xfrm>
                  <a:off x="4940438"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72"/>
                <p:cNvSpPr/>
                <p:nvPr/>
              </p:nvSpPr>
              <p:spPr>
                <a:xfrm>
                  <a:off x="4940438"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72"/>
                <p:cNvSpPr/>
                <p:nvPr/>
              </p:nvSpPr>
              <p:spPr>
                <a:xfrm>
                  <a:off x="4940438"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5" name="Google Shape;6155;p72"/>
              <p:cNvGrpSpPr/>
              <p:nvPr/>
            </p:nvGrpSpPr>
            <p:grpSpPr>
              <a:xfrm>
                <a:off x="1299324" y="2882501"/>
                <a:ext cx="103104" cy="1426186"/>
                <a:chOff x="5206863" y="3100904"/>
                <a:chExt cx="122758" cy="1698043"/>
              </a:xfrm>
            </p:grpSpPr>
            <p:sp>
              <p:nvSpPr>
                <p:cNvPr id="6156" name="Google Shape;6156;p72"/>
                <p:cNvSpPr/>
                <p:nvPr/>
              </p:nvSpPr>
              <p:spPr>
                <a:xfrm>
                  <a:off x="520686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72"/>
                <p:cNvSpPr/>
                <p:nvPr/>
              </p:nvSpPr>
              <p:spPr>
                <a:xfrm>
                  <a:off x="520686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72"/>
                <p:cNvSpPr/>
                <p:nvPr/>
              </p:nvSpPr>
              <p:spPr>
                <a:xfrm>
                  <a:off x="520686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72"/>
                <p:cNvSpPr/>
                <p:nvPr/>
              </p:nvSpPr>
              <p:spPr>
                <a:xfrm>
                  <a:off x="520686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72"/>
                <p:cNvSpPr/>
                <p:nvPr/>
              </p:nvSpPr>
              <p:spPr>
                <a:xfrm>
                  <a:off x="520686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72"/>
                <p:cNvSpPr/>
                <p:nvPr/>
              </p:nvSpPr>
              <p:spPr>
                <a:xfrm>
                  <a:off x="520686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72"/>
                <p:cNvSpPr/>
                <p:nvPr/>
              </p:nvSpPr>
              <p:spPr>
                <a:xfrm>
                  <a:off x="520686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3" name="Google Shape;6163;p72"/>
              <p:cNvGrpSpPr/>
              <p:nvPr/>
            </p:nvGrpSpPr>
            <p:grpSpPr>
              <a:xfrm>
                <a:off x="1786057" y="2882501"/>
                <a:ext cx="103104" cy="1426186"/>
                <a:chOff x="6006138" y="3143629"/>
                <a:chExt cx="122758" cy="1698043"/>
              </a:xfrm>
            </p:grpSpPr>
            <p:sp>
              <p:nvSpPr>
                <p:cNvPr id="6164" name="Google Shape;6164;p72"/>
                <p:cNvSpPr/>
                <p:nvPr/>
              </p:nvSpPr>
              <p:spPr>
                <a:xfrm>
                  <a:off x="6006138" y="3143629"/>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72"/>
                <p:cNvSpPr/>
                <p:nvPr/>
              </p:nvSpPr>
              <p:spPr>
                <a:xfrm>
                  <a:off x="6006138" y="3406178"/>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72"/>
                <p:cNvSpPr/>
                <p:nvPr/>
              </p:nvSpPr>
              <p:spPr>
                <a:xfrm>
                  <a:off x="6006138" y="3668717"/>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72"/>
                <p:cNvSpPr/>
                <p:nvPr/>
              </p:nvSpPr>
              <p:spPr>
                <a:xfrm>
                  <a:off x="6006138" y="3931286"/>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72"/>
                <p:cNvSpPr/>
                <p:nvPr/>
              </p:nvSpPr>
              <p:spPr>
                <a:xfrm>
                  <a:off x="6006138" y="4193825"/>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72"/>
                <p:cNvSpPr/>
                <p:nvPr/>
              </p:nvSpPr>
              <p:spPr>
                <a:xfrm>
                  <a:off x="6006138" y="4456375"/>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72"/>
                <p:cNvSpPr/>
                <p:nvPr/>
              </p:nvSpPr>
              <p:spPr>
                <a:xfrm>
                  <a:off x="6006138" y="4718934"/>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1" name="Google Shape;6171;p72"/>
              <p:cNvGrpSpPr/>
              <p:nvPr/>
            </p:nvGrpSpPr>
            <p:grpSpPr>
              <a:xfrm>
                <a:off x="2029422" y="2882501"/>
                <a:ext cx="103104" cy="1426186"/>
                <a:chOff x="6805413" y="3100904"/>
                <a:chExt cx="122758" cy="1698043"/>
              </a:xfrm>
            </p:grpSpPr>
            <p:sp>
              <p:nvSpPr>
                <p:cNvPr id="6172" name="Google Shape;6172;p72"/>
                <p:cNvSpPr/>
                <p:nvPr/>
              </p:nvSpPr>
              <p:spPr>
                <a:xfrm>
                  <a:off x="680541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72"/>
                <p:cNvSpPr/>
                <p:nvPr/>
              </p:nvSpPr>
              <p:spPr>
                <a:xfrm>
                  <a:off x="680541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72"/>
                <p:cNvSpPr/>
                <p:nvPr/>
              </p:nvSpPr>
              <p:spPr>
                <a:xfrm>
                  <a:off x="680541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72"/>
                <p:cNvSpPr/>
                <p:nvPr/>
              </p:nvSpPr>
              <p:spPr>
                <a:xfrm>
                  <a:off x="680541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72"/>
                <p:cNvSpPr/>
                <p:nvPr/>
              </p:nvSpPr>
              <p:spPr>
                <a:xfrm>
                  <a:off x="680541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72"/>
                <p:cNvSpPr/>
                <p:nvPr/>
              </p:nvSpPr>
              <p:spPr>
                <a:xfrm>
                  <a:off x="680541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72"/>
                <p:cNvSpPr/>
                <p:nvPr/>
              </p:nvSpPr>
              <p:spPr>
                <a:xfrm>
                  <a:off x="680541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9" name="Google Shape;6179;p72"/>
              <p:cNvGrpSpPr/>
              <p:nvPr/>
            </p:nvGrpSpPr>
            <p:grpSpPr>
              <a:xfrm>
                <a:off x="2272795" y="2882501"/>
                <a:ext cx="103104" cy="1426186"/>
                <a:chOff x="5206863" y="3100904"/>
                <a:chExt cx="122758" cy="1698043"/>
              </a:xfrm>
            </p:grpSpPr>
            <p:sp>
              <p:nvSpPr>
                <p:cNvPr id="6180" name="Google Shape;6180;p72"/>
                <p:cNvSpPr/>
                <p:nvPr/>
              </p:nvSpPr>
              <p:spPr>
                <a:xfrm>
                  <a:off x="520686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72"/>
                <p:cNvSpPr/>
                <p:nvPr/>
              </p:nvSpPr>
              <p:spPr>
                <a:xfrm>
                  <a:off x="520686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72"/>
                <p:cNvSpPr/>
                <p:nvPr/>
              </p:nvSpPr>
              <p:spPr>
                <a:xfrm>
                  <a:off x="520686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72"/>
                <p:cNvSpPr/>
                <p:nvPr/>
              </p:nvSpPr>
              <p:spPr>
                <a:xfrm>
                  <a:off x="520686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72"/>
                <p:cNvSpPr/>
                <p:nvPr/>
              </p:nvSpPr>
              <p:spPr>
                <a:xfrm>
                  <a:off x="520686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72"/>
                <p:cNvSpPr/>
                <p:nvPr/>
              </p:nvSpPr>
              <p:spPr>
                <a:xfrm>
                  <a:off x="520686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72"/>
                <p:cNvSpPr/>
                <p:nvPr/>
              </p:nvSpPr>
              <p:spPr>
                <a:xfrm>
                  <a:off x="520686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7" name="Google Shape;6187;p72"/>
              <p:cNvGrpSpPr/>
              <p:nvPr/>
            </p:nvGrpSpPr>
            <p:grpSpPr>
              <a:xfrm>
                <a:off x="1542694" y="2882501"/>
                <a:ext cx="103104" cy="1426186"/>
                <a:chOff x="6006138" y="3143629"/>
                <a:chExt cx="122758" cy="1698043"/>
              </a:xfrm>
            </p:grpSpPr>
            <p:sp>
              <p:nvSpPr>
                <p:cNvPr id="6188" name="Google Shape;6188;p72"/>
                <p:cNvSpPr/>
                <p:nvPr/>
              </p:nvSpPr>
              <p:spPr>
                <a:xfrm>
                  <a:off x="6006138" y="3143629"/>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72"/>
                <p:cNvSpPr/>
                <p:nvPr/>
              </p:nvSpPr>
              <p:spPr>
                <a:xfrm>
                  <a:off x="6006138" y="3406178"/>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72"/>
                <p:cNvSpPr/>
                <p:nvPr/>
              </p:nvSpPr>
              <p:spPr>
                <a:xfrm>
                  <a:off x="6006138" y="3668717"/>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72"/>
                <p:cNvSpPr/>
                <p:nvPr/>
              </p:nvSpPr>
              <p:spPr>
                <a:xfrm>
                  <a:off x="6006138" y="3931286"/>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72"/>
                <p:cNvSpPr/>
                <p:nvPr/>
              </p:nvSpPr>
              <p:spPr>
                <a:xfrm>
                  <a:off x="6006138" y="4193825"/>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72"/>
                <p:cNvSpPr/>
                <p:nvPr/>
              </p:nvSpPr>
              <p:spPr>
                <a:xfrm>
                  <a:off x="6006138" y="4456375"/>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72"/>
                <p:cNvSpPr/>
                <p:nvPr/>
              </p:nvSpPr>
              <p:spPr>
                <a:xfrm>
                  <a:off x="6006138" y="4718934"/>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195" name="Google Shape;6195;p72"/>
          <p:cNvGrpSpPr/>
          <p:nvPr/>
        </p:nvGrpSpPr>
        <p:grpSpPr>
          <a:xfrm>
            <a:off x="5683472" y="3518037"/>
            <a:ext cx="2749952" cy="870677"/>
            <a:chOff x="238125" y="1725700"/>
            <a:chExt cx="7139025" cy="2260325"/>
          </a:xfrm>
        </p:grpSpPr>
        <p:sp>
          <p:nvSpPr>
            <p:cNvPr id="6196" name="Google Shape;6196;p72"/>
            <p:cNvSpPr/>
            <p:nvPr/>
          </p:nvSpPr>
          <p:spPr>
            <a:xfrm>
              <a:off x="238125" y="1741950"/>
              <a:ext cx="6506150" cy="2228050"/>
            </a:xfrm>
            <a:custGeom>
              <a:avLst/>
              <a:gdLst/>
              <a:ahLst/>
              <a:cxnLst/>
              <a:rect l="l" t="t" r="r" b="b"/>
              <a:pathLst>
                <a:path w="260246" h="89122" extrusionOk="0">
                  <a:moveTo>
                    <a:pt x="260246" y="1"/>
                  </a:moveTo>
                  <a:lnTo>
                    <a:pt x="0" y="44559"/>
                  </a:lnTo>
                  <a:lnTo>
                    <a:pt x="260241" y="89121"/>
                  </a:lnTo>
                  <a:cubicBezTo>
                    <a:pt x="250030" y="85482"/>
                    <a:pt x="242259" y="66921"/>
                    <a:pt x="242259" y="44559"/>
                  </a:cubicBezTo>
                  <a:cubicBezTo>
                    <a:pt x="242259" y="22201"/>
                    <a:pt x="250039" y="3626"/>
                    <a:pt x="260246"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72"/>
            <p:cNvSpPr/>
            <p:nvPr/>
          </p:nvSpPr>
          <p:spPr>
            <a:xfrm>
              <a:off x="2480475" y="2435950"/>
              <a:ext cx="438500" cy="841400"/>
            </a:xfrm>
            <a:custGeom>
              <a:avLst/>
              <a:gdLst/>
              <a:ahLst/>
              <a:cxnLst/>
              <a:rect l="l" t="t" r="r" b="b"/>
              <a:pathLst>
                <a:path w="17540" h="33656" extrusionOk="0">
                  <a:moveTo>
                    <a:pt x="8770" y="1"/>
                  </a:moveTo>
                  <a:cubicBezTo>
                    <a:pt x="3929" y="1"/>
                    <a:pt x="0" y="7536"/>
                    <a:pt x="0" y="16826"/>
                  </a:cubicBezTo>
                  <a:cubicBezTo>
                    <a:pt x="0" y="26120"/>
                    <a:pt x="3929" y="33655"/>
                    <a:pt x="8770" y="33655"/>
                  </a:cubicBezTo>
                  <a:cubicBezTo>
                    <a:pt x="13616" y="33655"/>
                    <a:pt x="17540" y="26120"/>
                    <a:pt x="17540" y="16826"/>
                  </a:cubicBezTo>
                  <a:cubicBezTo>
                    <a:pt x="17540" y="7536"/>
                    <a:pt x="13616" y="1"/>
                    <a:pt x="87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72"/>
            <p:cNvSpPr/>
            <p:nvPr/>
          </p:nvSpPr>
          <p:spPr>
            <a:xfrm>
              <a:off x="3663250" y="2219875"/>
              <a:ext cx="607450" cy="1272525"/>
            </a:xfrm>
            <a:custGeom>
              <a:avLst/>
              <a:gdLst/>
              <a:ahLst/>
              <a:cxnLst/>
              <a:rect l="l" t="t" r="r" b="b"/>
              <a:pathLst>
                <a:path w="24298" h="50901" extrusionOk="0">
                  <a:moveTo>
                    <a:pt x="12147" y="1"/>
                  </a:moveTo>
                  <a:cubicBezTo>
                    <a:pt x="8924" y="1"/>
                    <a:pt x="5836" y="2681"/>
                    <a:pt x="3558" y="7450"/>
                  </a:cubicBezTo>
                  <a:cubicBezTo>
                    <a:pt x="1280" y="12224"/>
                    <a:pt x="0" y="18697"/>
                    <a:pt x="0" y="25451"/>
                  </a:cubicBezTo>
                  <a:cubicBezTo>
                    <a:pt x="0" y="32200"/>
                    <a:pt x="1280" y="38673"/>
                    <a:pt x="3558" y="43447"/>
                  </a:cubicBezTo>
                  <a:cubicBezTo>
                    <a:pt x="5836" y="48216"/>
                    <a:pt x="8924" y="50901"/>
                    <a:pt x="12147" y="50901"/>
                  </a:cubicBezTo>
                  <a:cubicBezTo>
                    <a:pt x="15370" y="50901"/>
                    <a:pt x="18457" y="48216"/>
                    <a:pt x="20735" y="43447"/>
                  </a:cubicBezTo>
                  <a:cubicBezTo>
                    <a:pt x="23014" y="38673"/>
                    <a:pt x="24298" y="32200"/>
                    <a:pt x="24298" y="25451"/>
                  </a:cubicBezTo>
                  <a:cubicBezTo>
                    <a:pt x="24298" y="18697"/>
                    <a:pt x="23014" y="12224"/>
                    <a:pt x="20735" y="7450"/>
                  </a:cubicBezTo>
                  <a:cubicBezTo>
                    <a:pt x="18457" y="2681"/>
                    <a:pt x="15370" y="1"/>
                    <a:pt x="1214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72"/>
            <p:cNvSpPr/>
            <p:nvPr/>
          </p:nvSpPr>
          <p:spPr>
            <a:xfrm>
              <a:off x="4999700" y="1973525"/>
              <a:ext cx="820500" cy="1764350"/>
            </a:xfrm>
            <a:custGeom>
              <a:avLst/>
              <a:gdLst/>
              <a:ahLst/>
              <a:cxnLst/>
              <a:rect l="l" t="t" r="r" b="b"/>
              <a:pathLst>
                <a:path w="32820" h="70574" extrusionOk="0">
                  <a:moveTo>
                    <a:pt x="16410" y="0"/>
                  </a:moveTo>
                  <a:cubicBezTo>
                    <a:pt x="12057" y="0"/>
                    <a:pt x="7884" y="3716"/>
                    <a:pt x="4806" y="10334"/>
                  </a:cubicBezTo>
                  <a:cubicBezTo>
                    <a:pt x="1728" y="16952"/>
                    <a:pt x="1" y="25925"/>
                    <a:pt x="1" y="35287"/>
                  </a:cubicBezTo>
                  <a:cubicBezTo>
                    <a:pt x="1" y="44644"/>
                    <a:pt x="1728" y="53622"/>
                    <a:pt x="4806" y="60239"/>
                  </a:cubicBezTo>
                  <a:cubicBezTo>
                    <a:pt x="7884" y="66857"/>
                    <a:pt x="12057" y="70573"/>
                    <a:pt x="16410" y="70573"/>
                  </a:cubicBezTo>
                  <a:cubicBezTo>
                    <a:pt x="20759" y="70573"/>
                    <a:pt x="24936" y="66857"/>
                    <a:pt x="28014" y="60239"/>
                  </a:cubicBezTo>
                  <a:cubicBezTo>
                    <a:pt x="31088" y="53622"/>
                    <a:pt x="32819" y="44644"/>
                    <a:pt x="32819" y="35287"/>
                  </a:cubicBezTo>
                  <a:cubicBezTo>
                    <a:pt x="32819" y="25925"/>
                    <a:pt x="31088" y="16952"/>
                    <a:pt x="28014" y="10334"/>
                  </a:cubicBezTo>
                  <a:cubicBezTo>
                    <a:pt x="24936" y="3716"/>
                    <a:pt x="20759" y="0"/>
                    <a:pt x="1641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72"/>
            <p:cNvSpPr/>
            <p:nvPr/>
          </p:nvSpPr>
          <p:spPr>
            <a:xfrm>
              <a:off x="6838275" y="1725700"/>
              <a:ext cx="150" cy="0"/>
            </a:xfrm>
            <a:custGeom>
              <a:avLst/>
              <a:gdLst/>
              <a:ahLst/>
              <a:cxnLst/>
              <a:rect l="l" t="t" r="r" b="b"/>
              <a:pathLst>
                <a:path w="6" extrusionOk="0">
                  <a:moveTo>
                    <a:pt x="5" y="0"/>
                  </a:move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72"/>
            <p:cNvSpPr/>
            <p:nvPr/>
          </p:nvSpPr>
          <p:spPr>
            <a:xfrm>
              <a:off x="6838400" y="3986000"/>
              <a:ext cx="25" cy="25"/>
            </a:xfrm>
            <a:custGeom>
              <a:avLst/>
              <a:gdLst/>
              <a:ahLst/>
              <a:cxnLst/>
              <a:rect l="l" t="t" r="r" b="b"/>
              <a:pathLst>
                <a:path w="1" h="1" extrusionOk="0">
                  <a:moveTo>
                    <a:pt x="0" y="1"/>
                  </a:move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72"/>
            <p:cNvSpPr/>
            <p:nvPr/>
          </p:nvSpPr>
          <p:spPr>
            <a:xfrm>
              <a:off x="6744250" y="3969975"/>
              <a:ext cx="94175" cy="16050"/>
            </a:xfrm>
            <a:custGeom>
              <a:avLst/>
              <a:gdLst/>
              <a:ahLst/>
              <a:cxnLst/>
              <a:rect l="l" t="t" r="r" b="b"/>
              <a:pathLst>
                <a:path w="3767" h="642" extrusionOk="0">
                  <a:moveTo>
                    <a:pt x="1" y="0"/>
                  </a:moveTo>
                  <a:lnTo>
                    <a:pt x="1" y="0"/>
                  </a:lnTo>
                  <a:cubicBezTo>
                    <a:pt x="1190" y="425"/>
                    <a:pt x="2415" y="642"/>
                    <a:pt x="3662" y="642"/>
                  </a:cubicBezTo>
                  <a:lnTo>
                    <a:pt x="3766" y="642"/>
                  </a:lnTo>
                  <a:lnTo>
                    <a:pt x="1"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72"/>
            <p:cNvSpPr/>
            <p:nvPr/>
          </p:nvSpPr>
          <p:spPr>
            <a:xfrm>
              <a:off x="6744250" y="1725700"/>
              <a:ext cx="94050" cy="16175"/>
            </a:xfrm>
            <a:custGeom>
              <a:avLst/>
              <a:gdLst/>
              <a:ahLst/>
              <a:cxnLst/>
              <a:rect l="l" t="t" r="r" b="b"/>
              <a:pathLst>
                <a:path w="3762" h="647" extrusionOk="0">
                  <a:moveTo>
                    <a:pt x="3662" y="0"/>
                  </a:moveTo>
                  <a:cubicBezTo>
                    <a:pt x="2415" y="0"/>
                    <a:pt x="1194" y="222"/>
                    <a:pt x="1" y="646"/>
                  </a:cubicBezTo>
                  <a:lnTo>
                    <a:pt x="3762"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72"/>
            <p:cNvSpPr/>
            <p:nvPr/>
          </p:nvSpPr>
          <p:spPr>
            <a:xfrm>
              <a:off x="6294575" y="1725700"/>
              <a:ext cx="1082575" cy="2260225"/>
            </a:xfrm>
            <a:custGeom>
              <a:avLst/>
              <a:gdLst/>
              <a:ahLst/>
              <a:cxnLst/>
              <a:rect l="l" t="t" r="r" b="b"/>
              <a:pathLst>
                <a:path w="43303" h="90409" extrusionOk="0">
                  <a:moveTo>
                    <a:pt x="21749" y="0"/>
                  </a:moveTo>
                  <a:lnTo>
                    <a:pt x="17988" y="646"/>
                  </a:lnTo>
                  <a:cubicBezTo>
                    <a:pt x="7781" y="4276"/>
                    <a:pt x="1" y="22846"/>
                    <a:pt x="1" y="45204"/>
                  </a:cubicBezTo>
                  <a:cubicBezTo>
                    <a:pt x="1" y="67562"/>
                    <a:pt x="7781" y="86132"/>
                    <a:pt x="17988" y="89766"/>
                  </a:cubicBezTo>
                  <a:lnTo>
                    <a:pt x="21753" y="90408"/>
                  </a:lnTo>
                  <a:lnTo>
                    <a:pt x="21758" y="90408"/>
                  </a:lnTo>
                  <a:cubicBezTo>
                    <a:pt x="33665" y="90291"/>
                    <a:pt x="43302" y="70094"/>
                    <a:pt x="43302" y="45204"/>
                  </a:cubicBezTo>
                  <a:cubicBezTo>
                    <a:pt x="43302" y="20315"/>
                    <a:pt x="33665" y="118"/>
                    <a:pt x="2175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72"/>
            <p:cNvSpPr/>
            <p:nvPr/>
          </p:nvSpPr>
          <p:spPr>
            <a:xfrm>
              <a:off x="1511625" y="2613375"/>
              <a:ext cx="292400" cy="484275"/>
            </a:xfrm>
            <a:custGeom>
              <a:avLst/>
              <a:gdLst/>
              <a:ahLst/>
              <a:cxnLst/>
              <a:rect l="l" t="t" r="r" b="b"/>
              <a:pathLst>
                <a:path w="11696" h="19371" extrusionOk="0">
                  <a:moveTo>
                    <a:pt x="5850" y="1"/>
                  </a:moveTo>
                  <a:cubicBezTo>
                    <a:pt x="2618" y="1"/>
                    <a:pt x="1" y="4336"/>
                    <a:pt x="1" y="9684"/>
                  </a:cubicBezTo>
                  <a:cubicBezTo>
                    <a:pt x="1" y="15036"/>
                    <a:pt x="2618" y="19371"/>
                    <a:pt x="5850" y="19371"/>
                  </a:cubicBezTo>
                  <a:cubicBezTo>
                    <a:pt x="9078" y="19371"/>
                    <a:pt x="11695" y="15036"/>
                    <a:pt x="11695" y="9684"/>
                  </a:cubicBezTo>
                  <a:cubicBezTo>
                    <a:pt x="11695" y="4336"/>
                    <a:pt x="9078" y="1"/>
                    <a:pt x="5850"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6" name="Google Shape;6206;p72"/>
          <p:cNvGrpSpPr/>
          <p:nvPr/>
        </p:nvGrpSpPr>
        <p:grpSpPr>
          <a:xfrm>
            <a:off x="5953636" y="2459783"/>
            <a:ext cx="1105452" cy="916747"/>
            <a:chOff x="5249100" y="1210600"/>
            <a:chExt cx="3502700" cy="2904775"/>
          </a:xfrm>
        </p:grpSpPr>
        <p:sp>
          <p:nvSpPr>
            <p:cNvPr id="6207" name="Google Shape;6207;p72"/>
            <p:cNvSpPr/>
            <p:nvPr/>
          </p:nvSpPr>
          <p:spPr>
            <a:xfrm>
              <a:off x="5479658" y="1210600"/>
              <a:ext cx="3108190" cy="632425"/>
            </a:xfrm>
            <a:custGeom>
              <a:avLst/>
              <a:gdLst/>
              <a:ahLst/>
              <a:cxnLst/>
              <a:rect l="l" t="t" r="r" b="b"/>
              <a:pathLst>
                <a:path w="117257" h="25297" extrusionOk="0">
                  <a:moveTo>
                    <a:pt x="1" y="0"/>
                  </a:moveTo>
                  <a:lnTo>
                    <a:pt x="14647" y="25297"/>
                  </a:lnTo>
                  <a:lnTo>
                    <a:pt x="102066" y="25297"/>
                  </a:lnTo>
                  <a:lnTo>
                    <a:pt x="117257"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72"/>
            <p:cNvSpPr/>
            <p:nvPr/>
          </p:nvSpPr>
          <p:spPr>
            <a:xfrm>
              <a:off x="5769162" y="1842998"/>
              <a:ext cx="2424880" cy="631925"/>
            </a:xfrm>
            <a:custGeom>
              <a:avLst/>
              <a:gdLst/>
              <a:ahLst/>
              <a:cxnLst/>
              <a:rect l="l" t="t" r="r" b="b"/>
              <a:pathLst>
                <a:path w="91479" h="25277" extrusionOk="0">
                  <a:moveTo>
                    <a:pt x="1" y="1"/>
                  </a:moveTo>
                  <a:lnTo>
                    <a:pt x="14647" y="25276"/>
                  </a:lnTo>
                  <a:lnTo>
                    <a:pt x="76602" y="25276"/>
                  </a:lnTo>
                  <a:lnTo>
                    <a:pt x="9147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72"/>
            <p:cNvSpPr/>
            <p:nvPr/>
          </p:nvSpPr>
          <p:spPr>
            <a:xfrm>
              <a:off x="6065319" y="2474896"/>
              <a:ext cx="1739369" cy="632450"/>
            </a:xfrm>
            <a:custGeom>
              <a:avLst/>
              <a:gdLst/>
              <a:ahLst/>
              <a:cxnLst/>
              <a:rect l="l" t="t" r="r" b="b"/>
              <a:pathLst>
                <a:path w="65618" h="25298" extrusionOk="0">
                  <a:moveTo>
                    <a:pt x="1" y="0"/>
                  </a:moveTo>
                  <a:lnTo>
                    <a:pt x="14417" y="25297"/>
                  </a:lnTo>
                  <a:lnTo>
                    <a:pt x="50887" y="25297"/>
                  </a:lnTo>
                  <a:lnTo>
                    <a:pt x="656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72"/>
            <p:cNvSpPr/>
            <p:nvPr/>
          </p:nvSpPr>
          <p:spPr>
            <a:xfrm>
              <a:off x="6354293" y="3107319"/>
              <a:ext cx="1061572" cy="632425"/>
            </a:xfrm>
            <a:custGeom>
              <a:avLst/>
              <a:gdLst/>
              <a:ahLst/>
              <a:cxnLst/>
              <a:rect l="l" t="t" r="r" b="b"/>
              <a:pathLst>
                <a:path w="40048" h="25297" extrusionOk="0">
                  <a:moveTo>
                    <a:pt x="0" y="0"/>
                  </a:moveTo>
                  <a:lnTo>
                    <a:pt x="14668" y="25297"/>
                  </a:lnTo>
                  <a:lnTo>
                    <a:pt x="25360" y="25297"/>
                  </a:lnTo>
                  <a:lnTo>
                    <a:pt x="40048" y="0"/>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11" name="Google Shape;6211;p72"/>
            <p:cNvCxnSpPr/>
            <p:nvPr/>
          </p:nvCxnSpPr>
          <p:spPr>
            <a:xfrm>
              <a:off x="5249100" y="2382654"/>
              <a:ext cx="922800" cy="0"/>
            </a:xfrm>
            <a:prstGeom prst="straightConnector1">
              <a:avLst/>
            </a:prstGeom>
            <a:noFill/>
            <a:ln w="19050" cap="flat" cmpd="sng">
              <a:solidFill>
                <a:srgbClr val="869FB2"/>
              </a:solidFill>
              <a:prstDash val="solid"/>
              <a:round/>
              <a:headEnd type="oval" w="med" len="med"/>
              <a:tailEnd type="none" w="med" len="med"/>
            </a:ln>
          </p:spPr>
        </p:cxnSp>
        <p:cxnSp>
          <p:nvCxnSpPr>
            <p:cNvPr id="6212" name="Google Shape;6212;p72"/>
            <p:cNvCxnSpPr/>
            <p:nvPr/>
          </p:nvCxnSpPr>
          <p:spPr>
            <a:xfrm rot="10800000">
              <a:off x="8178522" y="1765431"/>
              <a:ext cx="559200" cy="0"/>
            </a:xfrm>
            <a:prstGeom prst="straightConnector1">
              <a:avLst/>
            </a:prstGeom>
            <a:noFill/>
            <a:ln w="19050" cap="flat" cmpd="sng">
              <a:solidFill>
                <a:srgbClr val="BAC8D3"/>
              </a:solidFill>
              <a:prstDash val="solid"/>
              <a:round/>
              <a:headEnd type="oval" w="med" len="med"/>
              <a:tailEnd type="none" w="med" len="med"/>
            </a:ln>
          </p:spPr>
        </p:cxnSp>
        <p:cxnSp>
          <p:nvCxnSpPr>
            <p:cNvPr id="6213" name="Google Shape;6213;p72"/>
            <p:cNvCxnSpPr/>
            <p:nvPr/>
          </p:nvCxnSpPr>
          <p:spPr>
            <a:xfrm rot="10800000">
              <a:off x="7467500" y="2943528"/>
              <a:ext cx="1284300" cy="0"/>
            </a:xfrm>
            <a:prstGeom prst="straightConnector1">
              <a:avLst/>
            </a:prstGeom>
            <a:noFill/>
            <a:ln w="19050" cap="flat" cmpd="sng">
              <a:solidFill>
                <a:srgbClr val="5F7D95"/>
              </a:solidFill>
              <a:prstDash val="solid"/>
              <a:round/>
              <a:headEnd type="oval" w="med" len="med"/>
              <a:tailEnd type="none" w="med" len="med"/>
            </a:ln>
          </p:spPr>
        </p:cxnSp>
        <p:cxnSp>
          <p:nvCxnSpPr>
            <p:cNvPr id="6214" name="Google Shape;6214;p72"/>
            <p:cNvCxnSpPr/>
            <p:nvPr/>
          </p:nvCxnSpPr>
          <p:spPr>
            <a:xfrm>
              <a:off x="5787288" y="3630350"/>
              <a:ext cx="922800" cy="0"/>
            </a:xfrm>
            <a:prstGeom prst="straightConnector1">
              <a:avLst/>
            </a:prstGeom>
            <a:noFill/>
            <a:ln w="19050" cap="flat" cmpd="sng">
              <a:solidFill>
                <a:srgbClr val="435D74"/>
              </a:solidFill>
              <a:prstDash val="solid"/>
              <a:round/>
              <a:headEnd type="oval" w="med" len="med"/>
              <a:tailEnd type="none" w="med" len="med"/>
            </a:ln>
          </p:spPr>
        </p:cxnSp>
        <p:sp>
          <p:nvSpPr>
            <p:cNvPr id="6215" name="Google Shape;6215;p72"/>
            <p:cNvSpPr/>
            <p:nvPr/>
          </p:nvSpPr>
          <p:spPr>
            <a:xfrm>
              <a:off x="6601902" y="3690575"/>
              <a:ext cx="566400" cy="424800"/>
            </a:xfrm>
            <a:prstGeom prst="downArrow">
              <a:avLst>
                <a:gd name="adj1" fmla="val 50000"/>
                <a:gd name="adj2" fmla="val 50000"/>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6" name="Google Shape;6216;p72"/>
          <p:cNvGrpSpPr/>
          <p:nvPr/>
        </p:nvGrpSpPr>
        <p:grpSpPr>
          <a:xfrm>
            <a:off x="7136183" y="1179201"/>
            <a:ext cx="1304650" cy="1124856"/>
            <a:chOff x="7287122" y="1165658"/>
            <a:chExt cx="1219413" cy="1051365"/>
          </a:xfrm>
        </p:grpSpPr>
        <p:grpSp>
          <p:nvGrpSpPr>
            <p:cNvPr id="6217" name="Google Shape;6217;p72"/>
            <p:cNvGrpSpPr/>
            <p:nvPr/>
          </p:nvGrpSpPr>
          <p:grpSpPr>
            <a:xfrm>
              <a:off x="7287122" y="1969723"/>
              <a:ext cx="1219413" cy="247300"/>
              <a:chOff x="7287122" y="1969723"/>
              <a:chExt cx="1219413" cy="247300"/>
            </a:xfrm>
          </p:grpSpPr>
          <p:sp>
            <p:nvSpPr>
              <p:cNvPr id="6218" name="Google Shape;6218;p72"/>
              <p:cNvSpPr/>
              <p:nvPr/>
            </p:nvSpPr>
            <p:spPr>
              <a:xfrm flipH="1">
                <a:off x="8366247" y="1969723"/>
                <a:ext cx="140288" cy="247300"/>
              </a:xfrm>
              <a:custGeom>
                <a:avLst/>
                <a:gdLst/>
                <a:ahLst/>
                <a:cxnLst/>
                <a:rect l="l" t="t" r="r" b="b"/>
                <a:pathLst>
                  <a:path w="14992" h="26428" extrusionOk="0">
                    <a:moveTo>
                      <a:pt x="31" y="0"/>
                    </a:moveTo>
                    <a:cubicBezTo>
                      <a:pt x="25" y="0"/>
                      <a:pt x="19" y="0"/>
                      <a:pt x="13" y="0"/>
                    </a:cubicBezTo>
                    <a:lnTo>
                      <a:pt x="0" y="0"/>
                    </a:lnTo>
                    <a:lnTo>
                      <a:pt x="0" y="26407"/>
                    </a:lnTo>
                    <a:lnTo>
                      <a:pt x="13" y="26427"/>
                    </a:lnTo>
                    <a:lnTo>
                      <a:pt x="14992" y="1860"/>
                    </a:lnTo>
                    <a:cubicBezTo>
                      <a:pt x="10391" y="663"/>
                      <a:pt x="5335" y="0"/>
                      <a:pt x="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19" name="Google Shape;6219;p72"/>
              <p:cNvGrpSpPr/>
              <p:nvPr/>
            </p:nvGrpSpPr>
            <p:grpSpPr>
              <a:xfrm>
                <a:off x="7287122" y="2063892"/>
                <a:ext cx="1151753" cy="73428"/>
                <a:chOff x="7287122" y="2063892"/>
                <a:chExt cx="1151753" cy="73428"/>
              </a:xfrm>
            </p:grpSpPr>
            <p:sp>
              <p:nvSpPr>
                <p:cNvPr id="6220" name="Google Shape;6220;p72"/>
                <p:cNvSpPr/>
                <p:nvPr/>
              </p:nvSpPr>
              <p:spPr>
                <a:xfrm flipH="1">
                  <a:off x="7287122" y="2063892"/>
                  <a:ext cx="507103" cy="73428"/>
                </a:xfrm>
                <a:custGeom>
                  <a:avLst/>
                  <a:gdLst/>
                  <a:ahLst/>
                  <a:cxnLst/>
                  <a:rect l="l" t="t" r="r" b="b"/>
                  <a:pathLst>
                    <a:path w="35124" h="7847" extrusionOk="0">
                      <a:moveTo>
                        <a:pt x="0" y="1"/>
                      </a:moveTo>
                      <a:lnTo>
                        <a:pt x="0" y="7847"/>
                      </a:lnTo>
                      <a:lnTo>
                        <a:pt x="35123" y="7847"/>
                      </a:lnTo>
                      <a:lnTo>
                        <a:pt x="3512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21" name="Google Shape;6221;p72"/>
                <p:cNvCxnSpPr/>
                <p:nvPr/>
              </p:nvCxnSpPr>
              <p:spPr>
                <a:xfrm rot="10800000">
                  <a:off x="7818475" y="2100600"/>
                  <a:ext cx="620400" cy="0"/>
                </a:xfrm>
                <a:prstGeom prst="straightConnector1">
                  <a:avLst/>
                </a:prstGeom>
                <a:noFill/>
                <a:ln w="9525" cap="flat" cmpd="sng">
                  <a:solidFill>
                    <a:srgbClr val="CFD9E0"/>
                  </a:solidFill>
                  <a:prstDash val="solid"/>
                  <a:round/>
                  <a:headEnd type="none" w="med" len="med"/>
                  <a:tailEnd type="oval" w="med" len="med"/>
                </a:ln>
              </p:spPr>
            </p:cxnSp>
          </p:grpSp>
        </p:grpSp>
        <p:grpSp>
          <p:nvGrpSpPr>
            <p:cNvPr id="6222" name="Google Shape;6222;p72"/>
            <p:cNvGrpSpPr/>
            <p:nvPr/>
          </p:nvGrpSpPr>
          <p:grpSpPr>
            <a:xfrm>
              <a:off x="7287122" y="1712201"/>
              <a:ext cx="1219403" cy="246767"/>
              <a:chOff x="7287122" y="1712201"/>
              <a:chExt cx="1219403" cy="246767"/>
            </a:xfrm>
          </p:grpSpPr>
          <p:sp>
            <p:nvSpPr>
              <p:cNvPr id="6223" name="Google Shape;6223;p72"/>
              <p:cNvSpPr/>
              <p:nvPr/>
            </p:nvSpPr>
            <p:spPr>
              <a:xfrm flipH="1">
                <a:off x="8226249" y="1712201"/>
                <a:ext cx="280276" cy="246767"/>
              </a:xfrm>
              <a:custGeom>
                <a:avLst/>
                <a:gdLst/>
                <a:ahLst/>
                <a:cxnLst/>
                <a:rect l="l" t="t" r="r" b="b"/>
                <a:pathLst>
                  <a:path w="29952" h="26371" extrusionOk="0">
                    <a:moveTo>
                      <a:pt x="1" y="0"/>
                    </a:moveTo>
                    <a:lnTo>
                      <a:pt x="1" y="24234"/>
                    </a:lnTo>
                    <a:lnTo>
                      <a:pt x="14" y="24234"/>
                    </a:lnTo>
                    <a:cubicBezTo>
                      <a:pt x="14" y="24234"/>
                      <a:pt x="203" y="24229"/>
                      <a:pt x="558" y="24229"/>
                    </a:cubicBezTo>
                    <a:cubicBezTo>
                      <a:pt x="2473" y="24229"/>
                      <a:pt x="9215" y="24384"/>
                      <a:pt x="17213" y="26370"/>
                    </a:cubicBezTo>
                    <a:lnTo>
                      <a:pt x="29952" y="5713"/>
                    </a:lnTo>
                    <a:cubicBezTo>
                      <a:pt x="29952" y="5713"/>
                      <a:pt x="20827" y="0"/>
                      <a:pt x="1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24" name="Google Shape;6224;p72"/>
              <p:cNvGrpSpPr/>
              <p:nvPr/>
            </p:nvGrpSpPr>
            <p:grpSpPr>
              <a:xfrm>
                <a:off x="7287122" y="1842861"/>
                <a:ext cx="1005303" cy="73419"/>
                <a:chOff x="7287122" y="1842861"/>
                <a:chExt cx="1005303" cy="73419"/>
              </a:xfrm>
            </p:grpSpPr>
            <p:sp>
              <p:nvSpPr>
                <p:cNvPr id="6225" name="Google Shape;6225;p72"/>
                <p:cNvSpPr/>
                <p:nvPr/>
              </p:nvSpPr>
              <p:spPr>
                <a:xfrm flipH="1">
                  <a:off x="7287122" y="1842861"/>
                  <a:ext cx="507103" cy="73419"/>
                </a:xfrm>
                <a:custGeom>
                  <a:avLst/>
                  <a:gdLst/>
                  <a:ahLst/>
                  <a:cxnLst/>
                  <a:rect l="l" t="t" r="r" b="b"/>
                  <a:pathLst>
                    <a:path w="35124" h="7846" extrusionOk="0">
                      <a:moveTo>
                        <a:pt x="0" y="1"/>
                      </a:moveTo>
                      <a:lnTo>
                        <a:pt x="0" y="7845"/>
                      </a:lnTo>
                      <a:lnTo>
                        <a:pt x="35123" y="7845"/>
                      </a:lnTo>
                      <a:lnTo>
                        <a:pt x="35123"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26" name="Google Shape;6226;p72"/>
                <p:cNvCxnSpPr/>
                <p:nvPr/>
              </p:nvCxnSpPr>
              <p:spPr>
                <a:xfrm rot="10800000">
                  <a:off x="7818425" y="1879575"/>
                  <a:ext cx="474000" cy="0"/>
                </a:xfrm>
                <a:prstGeom prst="straightConnector1">
                  <a:avLst/>
                </a:prstGeom>
                <a:noFill/>
                <a:ln w="9525" cap="flat" cmpd="sng">
                  <a:solidFill>
                    <a:srgbClr val="A5B7C6"/>
                  </a:solidFill>
                  <a:prstDash val="solid"/>
                  <a:round/>
                  <a:headEnd type="none" w="med" len="med"/>
                  <a:tailEnd type="oval" w="med" len="med"/>
                </a:ln>
              </p:spPr>
            </p:cxnSp>
          </p:grpSp>
        </p:grpSp>
        <p:grpSp>
          <p:nvGrpSpPr>
            <p:cNvPr id="6227" name="Google Shape;6227;p72"/>
            <p:cNvGrpSpPr/>
            <p:nvPr/>
          </p:nvGrpSpPr>
          <p:grpSpPr>
            <a:xfrm>
              <a:off x="7287122" y="1447520"/>
              <a:ext cx="1219403" cy="286667"/>
              <a:chOff x="7287122" y="1447520"/>
              <a:chExt cx="1219403" cy="286667"/>
            </a:xfrm>
          </p:grpSpPr>
          <p:sp>
            <p:nvSpPr>
              <p:cNvPr id="6228" name="Google Shape;6228;p72"/>
              <p:cNvSpPr/>
              <p:nvPr/>
            </p:nvSpPr>
            <p:spPr>
              <a:xfrm flipH="1">
                <a:off x="8087665" y="1447520"/>
                <a:ext cx="418860" cy="286667"/>
              </a:xfrm>
              <a:custGeom>
                <a:avLst/>
                <a:gdLst/>
                <a:ahLst/>
                <a:cxnLst/>
                <a:rect l="l" t="t" r="r" b="b"/>
                <a:pathLst>
                  <a:path w="44762" h="30635" extrusionOk="0">
                    <a:moveTo>
                      <a:pt x="1" y="1"/>
                    </a:moveTo>
                    <a:lnTo>
                      <a:pt x="1" y="24648"/>
                    </a:lnTo>
                    <a:lnTo>
                      <a:pt x="14" y="24648"/>
                    </a:lnTo>
                    <a:cubicBezTo>
                      <a:pt x="5607" y="24648"/>
                      <a:pt x="18560" y="25130"/>
                      <a:pt x="31390" y="30635"/>
                    </a:cubicBezTo>
                    <a:lnTo>
                      <a:pt x="44761" y="10327"/>
                    </a:lnTo>
                    <a:cubicBezTo>
                      <a:pt x="44761" y="10327"/>
                      <a:pt x="27304" y="1"/>
                      <a:pt x="1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29" name="Google Shape;6229;p72"/>
              <p:cNvGrpSpPr/>
              <p:nvPr/>
            </p:nvGrpSpPr>
            <p:grpSpPr>
              <a:xfrm>
                <a:off x="7287122" y="1581977"/>
                <a:ext cx="852803" cy="73428"/>
                <a:chOff x="7287122" y="1581977"/>
                <a:chExt cx="852803" cy="73428"/>
              </a:xfrm>
            </p:grpSpPr>
            <p:sp>
              <p:nvSpPr>
                <p:cNvPr id="6230" name="Google Shape;6230;p72"/>
                <p:cNvSpPr/>
                <p:nvPr/>
              </p:nvSpPr>
              <p:spPr>
                <a:xfrm flipH="1">
                  <a:off x="7287122" y="1581977"/>
                  <a:ext cx="507103" cy="73428"/>
                </a:xfrm>
                <a:custGeom>
                  <a:avLst/>
                  <a:gdLst/>
                  <a:ahLst/>
                  <a:cxnLst/>
                  <a:rect l="l" t="t" r="r" b="b"/>
                  <a:pathLst>
                    <a:path w="35124" h="7847" extrusionOk="0">
                      <a:moveTo>
                        <a:pt x="0" y="1"/>
                      </a:moveTo>
                      <a:lnTo>
                        <a:pt x="0" y="7847"/>
                      </a:lnTo>
                      <a:lnTo>
                        <a:pt x="35123" y="7847"/>
                      </a:lnTo>
                      <a:lnTo>
                        <a:pt x="35123"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31" name="Google Shape;6231;p72"/>
                <p:cNvCxnSpPr/>
                <p:nvPr/>
              </p:nvCxnSpPr>
              <p:spPr>
                <a:xfrm rot="10800000">
                  <a:off x="7818325" y="1618700"/>
                  <a:ext cx="321600" cy="0"/>
                </a:xfrm>
                <a:prstGeom prst="straightConnector1">
                  <a:avLst/>
                </a:prstGeom>
                <a:noFill/>
                <a:ln w="9525" cap="flat" cmpd="sng">
                  <a:solidFill>
                    <a:srgbClr val="869FB2"/>
                  </a:solidFill>
                  <a:prstDash val="solid"/>
                  <a:round/>
                  <a:headEnd type="none" w="med" len="med"/>
                  <a:tailEnd type="oval" w="med" len="med"/>
                </a:ln>
              </p:spPr>
            </p:cxnSp>
          </p:grpSp>
        </p:grpSp>
        <p:grpSp>
          <p:nvGrpSpPr>
            <p:cNvPr id="6232" name="Google Shape;6232;p72"/>
            <p:cNvGrpSpPr/>
            <p:nvPr/>
          </p:nvGrpSpPr>
          <p:grpSpPr>
            <a:xfrm>
              <a:off x="7287122" y="1165658"/>
              <a:ext cx="1219403" cy="344253"/>
              <a:chOff x="7287122" y="1165658"/>
              <a:chExt cx="1219403" cy="344253"/>
            </a:xfrm>
          </p:grpSpPr>
          <p:sp>
            <p:nvSpPr>
              <p:cNvPr id="6233" name="Google Shape;6233;p72"/>
              <p:cNvSpPr/>
              <p:nvPr/>
            </p:nvSpPr>
            <p:spPr>
              <a:xfrm flipH="1">
                <a:off x="7919557" y="1165658"/>
                <a:ext cx="586968" cy="344253"/>
              </a:xfrm>
              <a:custGeom>
                <a:avLst/>
                <a:gdLst/>
                <a:ahLst/>
                <a:cxnLst/>
                <a:rect l="l" t="t" r="r" b="b"/>
                <a:pathLst>
                  <a:path w="62727" h="36789" extrusionOk="0">
                    <a:moveTo>
                      <a:pt x="1" y="1"/>
                    </a:moveTo>
                    <a:lnTo>
                      <a:pt x="1" y="25976"/>
                    </a:lnTo>
                    <a:lnTo>
                      <a:pt x="17" y="25976"/>
                    </a:lnTo>
                    <a:cubicBezTo>
                      <a:pt x="74" y="25976"/>
                      <a:pt x="588" y="25960"/>
                      <a:pt x="1487" y="25960"/>
                    </a:cubicBezTo>
                    <a:cubicBezTo>
                      <a:pt x="7235" y="25960"/>
                      <a:pt x="28709" y="26646"/>
                      <a:pt x="46867" y="36789"/>
                    </a:cubicBezTo>
                    <a:lnTo>
                      <a:pt x="62726" y="12728"/>
                    </a:lnTo>
                    <a:cubicBezTo>
                      <a:pt x="62726" y="12728"/>
                      <a:pt x="39312" y="2"/>
                      <a:pt x="1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4" name="Google Shape;6234;p72"/>
              <p:cNvGrpSpPr/>
              <p:nvPr/>
            </p:nvGrpSpPr>
            <p:grpSpPr>
              <a:xfrm>
                <a:off x="7287122" y="1341025"/>
                <a:ext cx="695703" cy="73419"/>
                <a:chOff x="7287122" y="1341025"/>
                <a:chExt cx="695703" cy="73419"/>
              </a:xfrm>
            </p:grpSpPr>
            <p:sp>
              <p:nvSpPr>
                <p:cNvPr id="6235" name="Google Shape;6235;p72"/>
                <p:cNvSpPr/>
                <p:nvPr/>
              </p:nvSpPr>
              <p:spPr>
                <a:xfrm flipH="1">
                  <a:off x="7287122" y="1341025"/>
                  <a:ext cx="507103" cy="73419"/>
                </a:xfrm>
                <a:custGeom>
                  <a:avLst/>
                  <a:gdLst/>
                  <a:ahLst/>
                  <a:cxnLst/>
                  <a:rect l="l" t="t" r="r" b="b"/>
                  <a:pathLst>
                    <a:path w="35124" h="7846" extrusionOk="0">
                      <a:moveTo>
                        <a:pt x="0" y="1"/>
                      </a:moveTo>
                      <a:lnTo>
                        <a:pt x="0" y="7845"/>
                      </a:lnTo>
                      <a:lnTo>
                        <a:pt x="35123" y="7845"/>
                      </a:lnTo>
                      <a:lnTo>
                        <a:pt x="3512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36" name="Google Shape;6236;p72"/>
                <p:cNvCxnSpPr/>
                <p:nvPr/>
              </p:nvCxnSpPr>
              <p:spPr>
                <a:xfrm rot="10800000">
                  <a:off x="7818425" y="1377750"/>
                  <a:ext cx="164400" cy="0"/>
                </a:xfrm>
                <a:prstGeom prst="straightConnector1">
                  <a:avLst/>
                </a:prstGeom>
                <a:noFill/>
                <a:ln w="9525" cap="flat" cmpd="sng">
                  <a:solidFill>
                    <a:srgbClr val="869FB1"/>
                  </a:solidFill>
                  <a:prstDash val="solid"/>
                  <a:round/>
                  <a:headEnd type="none" w="med" len="med"/>
                  <a:tailEnd type="oval" w="med" len="med"/>
                </a:ln>
              </p:spPr>
            </p:cxnSp>
          </p:grpSp>
        </p:grpSp>
      </p:grpSp>
      <p:grpSp>
        <p:nvGrpSpPr>
          <p:cNvPr id="6237" name="Google Shape;6237;p72"/>
          <p:cNvGrpSpPr/>
          <p:nvPr/>
        </p:nvGrpSpPr>
        <p:grpSpPr>
          <a:xfrm>
            <a:off x="5802676" y="1185224"/>
            <a:ext cx="1397729" cy="1098540"/>
            <a:chOff x="5900602" y="1193063"/>
            <a:chExt cx="1299851" cy="1021707"/>
          </a:xfrm>
        </p:grpSpPr>
        <p:grpSp>
          <p:nvGrpSpPr>
            <p:cNvPr id="6238" name="Google Shape;6238;p72"/>
            <p:cNvGrpSpPr/>
            <p:nvPr/>
          </p:nvGrpSpPr>
          <p:grpSpPr>
            <a:xfrm>
              <a:off x="6520337" y="1193063"/>
              <a:ext cx="341815" cy="799959"/>
              <a:chOff x="6520337" y="1193063"/>
              <a:chExt cx="341815" cy="799959"/>
            </a:xfrm>
          </p:grpSpPr>
          <p:grpSp>
            <p:nvGrpSpPr>
              <p:cNvPr id="6239" name="Google Shape;6239;p72"/>
              <p:cNvGrpSpPr/>
              <p:nvPr/>
            </p:nvGrpSpPr>
            <p:grpSpPr>
              <a:xfrm>
                <a:off x="6520337" y="1589527"/>
                <a:ext cx="213950" cy="403494"/>
                <a:chOff x="6520337" y="1589527"/>
                <a:chExt cx="213950" cy="403494"/>
              </a:xfrm>
            </p:grpSpPr>
            <p:sp>
              <p:nvSpPr>
                <p:cNvPr id="6240" name="Google Shape;6240;p72"/>
                <p:cNvSpPr/>
                <p:nvPr/>
              </p:nvSpPr>
              <p:spPr>
                <a:xfrm rot="-5400000">
                  <a:off x="6522864" y="1587001"/>
                  <a:ext cx="208853" cy="213906"/>
                </a:xfrm>
                <a:custGeom>
                  <a:avLst/>
                  <a:gdLst/>
                  <a:ahLst/>
                  <a:cxnLst/>
                  <a:rect l="l" t="t" r="r" b="b"/>
                  <a:pathLst>
                    <a:path w="24013" h="24594" extrusionOk="0">
                      <a:moveTo>
                        <a:pt x="725" y="0"/>
                      </a:moveTo>
                      <a:cubicBezTo>
                        <a:pt x="482" y="0"/>
                        <a:pt x="241" y="3"/>
                        <a:pt x="0" y="5"/>
                      </a:cubicBezTo>
                      <a:lnTo>
                        <a:pt x="0" y="22597"/>
                      </a:lnTo>
                      <a:cubicBezTo>
                        <a:pt x="118" y="22596"/>
                        <a:pt x="222" y="22595"/>
                        <a:pt x="312" y="22595"/>
                      </a:cubicBezTo>
                      <a:cubicBezTo>
                        <a:pt x="582" y="22595"/>
                        <a:pt x="725" y="22600"/>
                        <a:pt x="725" y="22600"/>
                      </a:cubicBezTo>
                      <a:cubicBezTo>
                        <a:pt x="725" y="22600"/>
                        <a:pt x="872" y="22595"/>
                        <a:pt x="1149" y="22595"/>
                      </a:cubicBezTo>
                      <a:cubicBezTo>
                        <a:pt x="2638" y="22595"/>
                        <a:pt x="7882" y="22740"/>
                        <a:pt x="14103" y="24594"/>
                      </a:cubicBezTo>
                      <a:lnTo>
                        <a:pt x="24013" y="5327"/>
                      </a:lnTo>
                      <a:cubicBezTo>
                        <a:pt x="24013" y="5327"/>
                        <a:pt x="16917" y="0"/>
                        <a:pt x="725"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72"/>
                <p:cNvSpPr/>
                <p:nvPr/>
              </p:nvSpPr>
              <p:spPr>
                <a:xfrm rot="-5400000">
                  <a:off x="6529204" y="1787939"/>
                  <a:ext cx="196250" cy="213915"/>
                </a:xfrm>
                <a:custGeom>
                  <a:avLst/>
                  <a:gdLst/>
                  <a:ahLst/>
                  <a:cxnLst/>
                  <a:rect l="l" t="t" r="r" b="b"/>
                  <a:pathLst>
                    <a:path w="22564" h="24595" extrusionOk="0">
                      <a:moveTo>
                        <a:pt x="22564" y="1"/>
                      </a:moveTo>
                      <a:cubicBezTo>
                        <a:pt x="15114" y="73"/>
                        <a:pt x="9649" y="1280"/>
                        <a:pt x="5965" y="2527"/>
                      </a:cubicBezTo>
                      <a:lnTo>
                        <a:pt x="5965" y="2528"/>
                      </a:lnTo>
                      <a:cubicBezTo>
                        <a:pt x="2949" y="3548"/>
                        <a:pt x="1124" y="4595"/>
                        <a:pt x="385" y="5067"/>
                      </a:cubicBezTo>
                      <a:cubicBezTo>
                        <a:pt x="382" y="5067"/>
                        <a:pt x="382" y="5068"/>
                        <a:pt x="380" y="5068"/>
                      </a:cubicBezTo>
                      <a:cubicBezTo>
                        <a:pt x="373" y="5074"/>
                        <a:pt x="366" y="5078"/>
                        <a:pt x="358" y="5083"/>
                      </a:cubicBezTo>
                      <a:cubicBezTo>
                        <a:pt x="344" y="5091"/>
                        <a:pt x="329" y="5100"/>
                        <a:pt x="316" y="5110"/>
                      </a:cubicBezTo>
                      <a:cubicBezTo>
                        <a:pt x="315" y="5112"/>
                        <a:pt x="313" y="5113"/>
                        <a:pt x="312" y="5113"/>
                      </a:cubicBezTo>
                      <a:cubicBezTo>
                        <a:pt x="293" y="5125"/>
                        <a:pt x="275" y="5136"/>
                        <a:pt x="258" y="5148"/>
                      </a:cubicBezTo>
                      <a:cubicBezTo>
                        <a:pt x="255" y="5150"/>
                        <a:pt x="251" y="5152"/>
                        <a:pt x="248" y="5155"/>
                      </a:cubicBezTo>
                      <a:cubicBezTo>
                        <a:pt x="240" y="5160"/>
                        <a:pt x="232" y="5166"/>
                        <a:pt x="224" y="5171"/>
                      </a:cubicBezTo>
                      <a:lnTo>
                        <a:pt x="191" y="5193"/>
                      </a:lnTo>
                      <a:cubicBezTo>
                        <a:pt x="189" y="5193"/>
                        <a:pt x="189" y="5195"/>
                        <a:pt x="188" y="5195"/>
                      </a:cubicBezTo>
                      <a:lnTo>
                        <a:pt x="171" y="5206"/>
                      </a:lnTo>
                      <a:cubicBezTo>
                        <a:pt x="162" y="5211"/>
                        <a:pt x="153" y="5217"/>
                        <a:pt x="146" y="5222"/>
                      </a:cubicBezTo>
                      <a:cubicBezTo>
                        <a:pt x="144" y="5224"/>
                        <a:pt x="144" y="5225"/>
                        <a:pt x="141" y="5225"/>
                      </a:cubicBezTo>
                      <a:cubicBezTo>
                        <a:pt x="137" y="5230"/>
                        <a:pt x="131" y="5231"/>
                        <a:pt x="127" y="5236"/>
                      </a:cubicBezTo>
                      <a:cubicBezTo>
                        <a:pt x="118" y="5243"/>
                        <a:pt x="109" y="5247"/>
                        <a:pt x="102" y="5253"/>
                      </a:cubicBezTo>
                      <a:cubicBezTo>
                        <a:pt x="95" y="5260"/>
                        <a:pt x="88" y="5265"/>
                        <a:pt x="80" y="5269"/>
                      </a:cubicBezTo>
                      <a:cubicBezTo>
                        <a:pt x="39" y="5297"/>
                        <a:pt x="15" y="5316"/>
                        <a:pt x="6" y="5323"/>
                      </a:cubicBezTo>
                      <a:lnTo>
                        <a:pt x="3" y="5324"/>
                      </a:lnTo>
                      <a:lnTo>
                        <a:pt x="0" y="5326"/>
                      </a:lnTo>
                      <a:lnTo>
                        <a:pt x="9910" y="24594"/>
                      </a:lnTo>
                      <a:cubicBezTo>
                        <a:pt x="10017" y="24561"/>
                        <a:pt x="10124" y="24530"/>
                        <a:pt x="10231" y="24499"/>
                      </a:cubicBezTo>
                      <a:cubicBezTo>
                        <a:pt x="10284" y="24482"/>
                        <a:pt x="10339" y="24466"/>
                        <a:pt x="10392" y="24451"/>
                      </a:cubicBezTo>
                      <a:cubicBezTo>
                        <a:pt x="10473" y="24428"/>
                        <a:pt x="10553" y="24403"/>
                        <a:pt x="10633" y="24381"/>
                      </a:cubicBezTo>
                      <a:cubicBezTo>
                        <a:pt x="10664" y="24373"/>
                        <a:pt x="10691" y="24364"/>
                        <a:pt x="10721" y="24357"/>
                      </a:cubicBezTo>
                      <a:cubicBezTo>
                        <a:pt x="10786" y="24339"/>
                        <a:pt x="10855" y="24320"/>
                        <a:pt x="10920" y="24303"/>
                      </a:cubicBezTo>
                      <a:cubicBezTo>
                        <a:pt x="10930" y="24298"/>
                        <a:pt x="10943" y="24297"/>
                        <a:pt x="10955" y="24293"/>
                      </a:cubicBezTo>
                      <a:cubicBezTo>
                        <a:pt x="11032" y="24274"/>
                        <a:pt x="11111" y="24252"/>
                        <a:pt x="11188" y="24231"/>
                      </a:cubicBezTo>
                      <a:cubicBezTo>
                        <a:pt x="11192" y="24230"/>
                        <a:pt x="11200" y="24227"/>
                        <a:pt x="11206" y="24226"/>
                      </a:cubicBezTo>
                      <a:cubicBezTo>
                        <a:pt x="11307" y="24198"/>
                        <a:pt x="11409" y="24172"/>
                        <a:pt x="11511" y="24146"/>
                      </a:cubicBezTo>
                      <a:cubicBezTo>
                        <a:pt x="11613" y="24118"/>
                        <a:pt x="11715" y="24093"/>
                        <a:pt x="11816" y="24067"/>
                      </a:cubicBezTo>
                      <a:cubicBezTo>
                        <a:pt x="11877" y="24052"/>
                        <a:pt x="11938" y="24036"/>
                        <a:pt x="11998" y="24022"/>
                      </a:cubicBezTo>
                      <a:cubicBezTo>
                        <a:pt x="12071" y="24004"/>
                        <a:pt x="12143" y="23987"/>
                        <a:pt x="12216" y="23969"/>
                      </a:cubicBezTo>
                      <a:cubicBezTo>
                        <a:pt x="17046" y="22790"/>
                        <a:pt x="20998" y="22614"/>
                        <a:pt x="22564" y="22595"/>
                      </a:cubicBezTo>
                      <a:lnTo>
                        <a:pt x="22564"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2" name="Google Shape;6242;p72"/>
              <p:cNvGrpSpPr/>
              <p:nvPr/>
            </p:nvGrpSpPr>
            <p:grpSpPr>
              <a:xfrm>
                <a:off x="6577204" y="1193063"/>
                <a:ext cx="284947" cy="464512"/>
                <a:chOff x="6577204" y="1193063"/>
                <a:chExt cx="284947" cy="464512"/>
              </a:xfrm>
            </p:grpSpPr>
            <p:sp>
              <p:nvSpPr>
                <p:cNvPr id="6243" name="Google Shape;6243;p72"/>
                <p:cNvSpPr/>
                <p:nvPr/>
              </p:nvSpPr>
              <p:spPr>
                <a:xfrm>
                  <a:off x="6577204" y="1193063"/>
                  <a:ext cx="284947" cy="63648"/>
                </a:xfrm>
                <a:custGeom>
                  <a:avLst/>
                  <a:gdLst/>
                  <a:ahLst/>
                  <a:cxnLst/>
                  <a:rect l="l" t="t" r="r" b="b"/>
                  <a:pathLst>
                    <a:path w="32762" h="7318" extrusionOk="0">
                      <a:moveTo>
                        <a:pt x="0" y="1"/>
                      </a:moveTo>
                      <a:lnTo>
                        <a:pt x="0" y="7318"/>
                      </a:lnTo>
                      <a:lnTo>
                        <a:pt x="32762" y="7318"/>
                      </a:lnTo>
                      <a:lnTo>
                        <a:pt x="32762"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44" name="Google Shape;6244;p72"/>
                <p:cNvCxnSpPr/>
                <p:nvPr/>
              </p:nvCxnSpPr>
              <p:spPr>
                <a:xfrm rot="10800000">
                  <a:off x="6677825" y="1279575"/>
                  <a:ext cx="0" cy="378000"/>
                </a:xfrm>
                <a:prstGeom prst="straightConnector1">
                  <a:avLst/>
                </a:prstGeom>
                <a:noFill/>
                <a:ln w="9525" cap="flat" cmpd="sng">
                  <a:solidFill>
                    <a:srgbClr val="A5B7C6"/>
                  </a:solidFill>
                  <a:prstDash val="solid"/>
                  <a:round/>
                  <a:headEnd type="none" w="med" len="med"/>
                  <a:tailEnd type="oval" w="med" len="med"/>
                </a:ln>
              </p:spPr>
            </p:cxnSp>
          </p:grpSp>
        </p:grpSp>
        <p:grpSp>
          <p:nvGrpSpPr>
            <p:cNvPr id="6245" name="Google Shape;6245;p72"/>
            <p:cNvGrpSpPr/>
            <p:nvPr/>
          </p:nvGrpSpPr>
          <p:grpSpPr>
            <a:xfrm>
              <a:off x="6238903" y="1193063"/>
              <a:ext cx="300475" cy="900152"/>
              <a:chOff x="6238903" y="1193063"/>
              <a:chExt cx="300475" cy="900152"/>
            </a:xfrm>
          </p:grpSpPr>
          <p:grpSp>
            <p:nvGrpSpPr>
              <p:cNvPr id="6246" name="Google Shape;6246;p72"/>
              <p:cNvGrpSpPr/>
              <p:nvPr/>
            </p:nvGrpSpPr>
            <p:grpSpPr>
              <a:xfrm>
                <a:off x="6290865" y="1489315"/>
                <a:ext cx="248514" cy="603900"/>
                <a:chOff x="6290865" y="1489315"/>
                <a:chExt cx="248514" cy="603900"/>
              </a:xfrm>
            </p:grpSpPr>
            <p:sp>
              <p:nvSpPr>
                <p:cNvPr id="6247" name="Google Shape;6247;p72"/>
                <p:cNvSpPr/>
                <p:nvPr/>
              </p:nvSpPr>
              <p:spPr>
                <a:xfrm rot="-5400000">
                  <a:off x="6260589" y="1519591"/>
                  <a:ext cx="309066" cy="248514"/>
                </a:xfrm>
                <a:custGeom>
                  <a:avLst/>
                  <a:gdLst/>
                  <a:ahLst/>
                  <a:cxnLst/>
                  <a:rect l="l" t="t" r="r" b="b"/>
                  <a:pathLst>
                    <a:path w="35535" h="28573" extrusionOk="0">
                      <a:moveTo>
                        <a:pt x="727" y="0"/>
                      </a:moveTo>
                      <a:cubicBezTo>
                        <a:pt x="484" y="0"/>
                        <a:pt x="241" y="2"/>
                        <a:pt x="0" y="3"/>
                      </a:cubicBezTo>
                      <a:lnTo>
                        <a:pt x="0" y="22994"/>
                      </a:lnTo>
                      <a:cubicBezTo>
                        <a:pt x="259" y="22992"/>
                        <a:pt x="501" y="22989"/>
                        <a:pt x="727" y="22989"/>
                      </a:cubicBezTo>
                      <a:cubicBezTo>
                        <a:pt x="5078" y="22989"/>
                        <a:pt x="15152" y="23439"/>
                        <a:pt x="25134" y="28572"/>
                      </a:cubicBezTo>
                      <a:lnTo>
                        <a:pt x="35534" y="9632"/>
                      </a:lnTo>
                      <a:cubicBezTo>
                        <a:pt x="35534" y="9632"/>
                        <a:pt x="21952" y="0"/>
                        <a:pt x="72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72"/>
                <p:cNvSpPr/>
                <p:nvPr/>
              </p:nvSpPr>
              <p:spPr>
                <a:xfrm rot="-5400000">
                  <a:off x="6266916" y="1820752"/>
                  <a:ext cx="296437" cy="248488"/>
                </a:xfrm>
                <a:custGeom>
                  <a:avLst/>
                  <a:gdLst/>
                  <a:ahLst/>
                  <a:cxnLst/>
                  <a:rect l="l" t="t" r="r" b="b"/>
                  <a:pathLst>
                    <a:path w="34083" h="28570" extrusionOk="0">
                      <a:moveTo>
                        <a:pt x="34083" y="0"/>
                      </a:moveTo>
                      <a:cubicBezTo>
                        <a:pt x="22684" y="120"/>
                        <a:pt x="13548" y="2997"/>
                        <a:pt x="7617" y="5579"/>
                      </a:cubicBezTo>
                      <a:cubicBezTo>
                        <a:pt x="5629" y="6444"/>
                        <a:pt x="3999" y="7274"/>
                        <a:pt x="2767" y="7955"/>
                      </a:cubicBezTo>
                      <a:cubicBezTo>
                        <a:pt x="2743" y="7970"/>
                        <a:pt x="2717" y="7985"/>
                        <a:pt x="2693" y="7996"/>
                      </a:cubicBezTo>
                      <a:cubicBezTo>
                        <a:pt x="2692" y="7996"/>
                        <a:pt x="2689" y="7999"/>
                        <a:pt x="2687" y="7999"/>
                      </a:cubicBezTo>
                      <a:cubicBezTo>
                        <a:pt x="2454" y="8127"/>
                        <a:pt x="2237" y="8251"/>
                        <a:pt x="2034" y="8368"/>
                      </a:cubicBezTo>
                      <a:lnTo>
                        <a:pt x="1958" y="8411"/>
                      </a:lnTo>
                      <a:cubicBezTo>
                        <a:pt x="1952" y="8416"/>
                        <a:pt x="1949" y="8418"/>
                        <a:pt x="1943" y="8421"/>
                      </a:cubicBezTo>
                      <a:cubicBezTo>
                        <a:pt x="1913" y="8437"/>
                        <a:pt x="1884" y="8455"/>
                        <a:pt x="1854" y="8472"/>
                      </a:cubicBezTo>
                      <a:cubicBezTo>
                        <a:pt x="1844" y="8478"/>
                        <a:pt x="1834" y="8483"/>
                        <a:pt x="1825" y="8488"/>
                      </a:cubicBezTo>
                      <a:cubicBezTo>
                        <a:pt x="1718" y="8552"/>
                        <a:pt x="1616" y="8612"/>
                        <a:pt x="1517" y="8670"/>
                      </a:cubicBezTo>
                      <a:cubicBezTo>
                        <a:pt x="1476" y="8697"/>
                        <a:pt x="1435" y="8720"/>
                        <a:pt x="1396" y="8743"/>
                      </a:cubicBezTo>
                      <a:cubicBezTo>
                        <a:pt x="1349" y="8771"/>
                        <a:pt x="1305" y="8799"/>
                        <a:pt x="1262" y="8823"/>
                      </a:cubicBezTo>
                      <a:cubicBezTo>
                        <a:pt x="1246" y="8832"/>
                        <a:pt x="1230" y="8844"/>
                        <a:pt x="1214" y="8852"/>
                      </a:cubicBezTo>
                      <a:cubicBezTo>
                        <a:pt x="1166" y="8882"/>
                        <a:pt x="1119" y="8911"/>
                        <a:pt x="1072" y="8938"/>
                      </a:cubicBezTo>
                      <a:cubicBezTo>
                        <a:pt x="1042" y="8956"/>
                        <a:pt x="1013" y="8973"/>
                        <a:pt x="985" y="8991"/>
                      </a:cubicBezTo>
                      <a:cubicBezTo>
                        <a:pt x="941" y="9018"/>
                        <a:pt x="901" y="9043"/>
                        <a:pt x="860" y="9069"/>
                      </a:cubicBezTo>
                      <a:cubicBezTo>
                        <a:pt x="845" y="9078"/>
                        <a:pt x="832" y="9087"/>
                        <a:pt x="821" y="9094"/>
                      </a:cubicBezTo>
                      <a:cubicBezTo>
                        <a:pt x="794" y="9112"/>
                        <a:pt x="771" y="9126"/>
                        <a:pt x="748" y="9141"/>
                      </a:cubicBezTo>
                      <a:cubicBezTo>
                        <a:pt x="733" y="9148"/>
                        <a:pt x="720" y="9157"/>
                        <a:pt x="706" y="9166"/>
                      </a:cubicBezTo>
                      <a:cubicBezTo>
                        <a:pt x="692" y="9174"/>
                        <a:pt x="678" y="9182"/>
                        <a:pt x="665" y="9192"/>
                      </a:cubicBezTo>
                      <a:cubicBezTo>
                        <a:pt x="643" y="9206"/>
                        <a:pt x="621" y="9218"/>
                        <a:pt x="599" y="9233"/>
                      </a:cubicBezTo>
                      <a:cubicBezTo>
                        <a:pt x="582" y="9244"/>
                        <a:pt x="567" y="9254"/>
                        <a:pt x="551" y="9265"/>
                      </a:cubicBezTo>
                      <a:cubicBezTo>
                        <a:pt x="534" y="9275"/>
                        <a:pt x="518" y="9283"/>
                        <a:pt x="502" y="9295"/>
                      </a:cubicBezTo>
                      <a:cubicBezTo>
                        <a:pt x="483" y="9305"/>
                        <a:pt x="465" y="9318"/>
                        <a:pt x="446" y="9330"/>
                      </a:cubicBezTo>
                      <a:cubicBezTo>
                        <a:pt x="305" y="9422"/>
                        <a:pt x="196" y="9493"/>
                        <a:pt x="122" y="9544"/>
                      </a:cubicBezTo>
                      <a:lnTo>
                        <a:pt x="104" y="9556"/>
                      </a:lnTo>
                      <a:cubicBezTo>
                        <a:pt x="72" y="9578"/>
                        <a:pt x="46" y="9595"/>
                        <a:pt x="30" y="9607"/>
                      </a:cubicBezTo>
                      <a:cubicBezTo>
                        <a:pt x="28" y="9608"/>
                        <a:pt x="24" y="9610"/>
                        <a:pt x="23" y="9611"/>
                      </a:cubicBezTo>
                      <a:cubicBezTo>
                        <a:pt x="17" y="9615"/>
                        <a:pt x="14" y="9618"/>
                        <a:pt x="9" y="9621"/>
                      </a:cubicBezTo>
                      <a:cubicBezTo>
                        <a:pt x="8" y="9623"/>
                        <a:pt x="7" y="9624"/>
                        <a:pt x="5" y="9624"/>
                      </a:cubicBezTo>
                      <a:lnTo>
                        <a:pt x="1" y="9629"/>
                      </a:lnTo>
                      <a:lnTo>
                        <a:pt x="10402" y="28569"/>
                      </a:lnTo>
                      <a:lnTo>
                        <a:pt x="10669" y="28432"/>
                      </a:lnTo>
                      <a:cubicBezTo>
                        <a:pt x="10734" y="28399"/>
                        <a:pt x="10803" y="28365"/>
                        <a:pt x="10868" y="28333"/>
                      </a:cubicBezTo>
                      <a:cubicBezTo>
                        <a:pt x="10913" y="28309"/>
                        <a:pt x="10960" y="28287"/>
                        <a:pt x="11007" y="28263"/>
                      </a:cubicBezTo>
                      <a:cubicBezTo>
                        <a:pt x="11052" y="28242"/>
                        <a:pt x="11095" y="28220"/>
                        <a:pt x="11141" y="28198"/>
                      </a:cubicBezTo>
                      <a:cubicBezTo>
                        <a:pt x="11264" y="28138"/>
                        <a:pt x="11387" y="28079"/>
                        <a:pt x="11510" y="28020"/>
                      </a:cubicBezTo>
                      <a:cubicBezTo>
                        <a:pt x="11570" y="27991"/>
                        <a:pt x="11633" y="27962"/>
                        <a:pt x="11694" y="27933"/>
                      </a:cubicBezTo>
                      <a:cubicBezTo>
                        <a:pt x="11754" y="27904"/>
                        <a:pt x="11816" y="27875"/>
                        <a:pt x="11877" y="27846"/>
                      </a:cubicBezTo>
                      <a:cubicBezTo>
                        <a:pt x="20843" y="23637"/>
                        <a:pt x="29650" y="23043"/>
                        <a:pt x="34083" y="22991"/>
                      </a:cubicBezTo>
                      <a:lnTo>
                        <a:pt x="34083"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9" name="Google Shape;6249;p72"/>
              <p:cNvGrpSpPr/>
              <p:nvPr/>
            </p:nvGrpSpPr>
            <p:grpSpPr>
              <a:xfrm>
                <a:off x="6238903" y="1193063"/>
                <a:ext cx="284947" cy="333087"/>
                <a:chOff x="6238903" y="1193063"/>
                <a:chExt cx="284947" cy="333087"/>
              </a:xfrm>
            </p:grpSpPr>
            <p:sp>
              <p:nvSpPr>
                <p:cNvPr id="6250" name="Google Shape;6250;p72"/>
                <p:cNvSpPr/>
                <p:nvPr/>
              </p:nvSpPr>
              <p:spPr>
                <a:xfrm>
                  <a:off x="6238903" y="1193063"/>
                  <a:ext cx="284947" cy="63648"/>
                </a:xfrm>
                <a:custGeom>
                  <a:avLst/>
                  <a:gdLst/>
                  <a:ahLst/>
                  <a:cxnLst/>
                  <a:rect l="l" t="t" r="r" b="b"/>
                  <a:pathLst>
                    <a:path w="32762" h="7318" extrusionOk="0">
                      <a:moveTo>
                        <a:pt x="0" y="0"/>
                      </a:moveTo>
                      <a:lnTo>
                        <a:pt x="0" y="7317"/>
                      </a:lnTo>
                      <a:lnTo>
                        <a:pt x="32762" y="7317"/>
                      </a:lnTo>
                      <a:lnTo>
                        <a:pt x="3276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51" name="Google Shape;6251;p72"/>
                <p:cNvCxnSpPr/>
                <p:nvPr/>
              </p:nvCxnSpPr>
              <p:spPr>
                <a:xfrm rot="10800000">
                  <a:off x="6431250" y="1279250"/>
                  <a:ext cx="0" cy="246900"/>
                </a:xfrm>
                <a:prstGeom prst="straightConnector1">
                  <a:avLst/>
                </a:prstGeom>
                <a:noFill/>
                <a:ln w="9525" cap="flat" cmpd="sng">
                  <a:solidFill>
                    <a:srgbClr val="869FB2"/>
                  </a:solidFill>
                  <a:prstDash val="solid"/>
                  <a:round/>
                  <a:headEnd type="none" w="med" len="med"/>
                  <a:tailEnd type="oval" w="med" len="med"/>
                </a:ln>
              </p:spPr>
            </p:cxnSp>
          </p:grpSp>
        </p:grpSp>
        <p:grpSp>
          <p:nvGrpSpPr>
            <p:cNvPr id="6252" name="Google Shape;6252;p72"/>
            <p:cNvGrpSpPr/>
            <p:nvPr/>
          </p:nvGrpSpPr>
          <p:grpSpPr>
            <a:xfrm>
              <a:off x="5900602" y="1193063"/>
              <a:ext cx="444345" cy="1021707"/>
              <a:chOff x="5900602" y="1193063"/>
              <a:chExt cx="444345" cy="1021707"/>
            </a:xfrm>
          </p:grpSpPr>
          <p:grpSp>
            <p:nvGrpSpPr>
              <p:cNvPr id="6253" name="Google Shape;6253;p72"/>
              <p:cNvGrpSpPr/>
              <p:nvPr/>
            </p:nvGrpSpPr>
            <p:grpSpPr>
              <a:xfrm>
                <a:off x="6046501" y="1367785"/>
                <a:ext cx="298446" cy="846986"/>
                <a:chOff x="6046501" y="1367785"/>
                <a:chExt cx="298446" cy="846986"/>
              </a:xfrm>
            </p:grpSpPr>
            <p:sp>
              <p:nvSpPr>
                <p:cNvPr id="6254" name="Google Shape;6254;p72"/>
                <p:cNvSpPr/>
                <p:nvPr/>
              </p:nvSpPr>
              <p:spPr>
                <a:xfrm rot="-5400000">
                  <a:off x="5980418" y="1433868"/>
                  <a:ext cx="430613" cy="298446"/>
                </a:xfrm>
                <a:custGeom>
                  <a:avLst/>
                  <a:gdLst/>
                  <a:ahLst/>
                  <a:cxnLst/>
                  <a:rect l="l" t="t" r="r" b="b"/>
                  <a:pathLst>
                    <a:path w="49510" h="34314" extrusionOk="0">
                      <a:moveTo>
                        <a:pt x="722" y="0"/>
                      </a:moveTo>
                      <a:cubicBezTo>
                        <a:pt x="481" y="0"/>
                        <a:pt x="241" y="0"/>
                        <a:pt x="1" y="3"/>
                      </a:cubicBezTo>
                      <a:lnTo>
                        <a:pt x="1" y="24234"/>
                      </a:lnTo>
                      <a:cubicBezTo>
                        <a:pt x="243" y="24230"/>
                        <a:pt x="428" y="24229"/>
                        <a:pt x="550" y="24229"/>
                      </a:cubicBezTo>
                      <a:cubicBezTo>
                        <a:pt x="648" y="24229"/>
                        <a:pt x="706" y="24230"/>
                        <a:pt x="722" y="24230"/>
                      </a:cubicBezTo>
                      <a:lnTo>
                        <a:pt x="729" y="24230"/>
                      </a:lnTo>
                      <a:cubicBezTo>
                        <a:pt x="773" y="24230"/>
                        <a:pt x="1173" y="24214"/>
                        <a:pt x="1871" y="24214"/>
                      </a:cubicBezTo>
                      <a:cubicBezTo>
                        <a:pt x="6340" y="24214"/>
                        <a:pt x="23046" y="24853"/>
                        <a:pt x="37171" y="34314"/>
                      </a:cubicBezTo>
                      <a:lnTo>
                        <a:pt x="49510" y="11872"/>
                      </a:lnTo>
                      <a:cubicBezTo>
                        <a:pt x="49510" y="11872"/>
                        <a:pt x="31299" y="3"/>
                        <a:pt x="72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72"/>
                <p:cNvSpPr/>
                <p:nvPr/>
              </p:nvSpPr>
              <p:spPr>
                <a:xfrm rot="-5400000">
                  <a:off x="5986745" y="1856568"/>
                  <a:ext cx="417984" cy="298420"/>
                </a:xfrm>
                <a:custGeom>
                  <a:avLst/>
                  <a:gdLst/>
                  <a:ahLst/>
                  <a:cxnLst/>
                  <a:rect l="l" t="t" r="r" b="b"/>
                  <a:pathLst>
                    <a:path w="48058" h="34311" extrusionOk="0">
                      <a:moveTo>
                        <a:pt x="48058" y="0"/>
                      </a:moveTo>
                      <a:cubicBezTo>
                        <a:pt x="40706" y="47"/>
                        <a:pt x="34078" y="776"/>
                        <a:pt x="28261" y="1849"/>
                      </a:cubicBezTo>
                      <a:cubicBezTo>
                        <a:pt x="20919" y="3208"/>
                        <a:pt x="14865" y="5126"/>
                        <a:pt x="10271" y="6917"/>
                      </a:cubicBezTo>
                      <a:cubicBezTo>
                        <a:pt x="5004" y="8972"/>
                        <a:pt x="1653" y="10865"/>
                        <a:pt x="474" y="11571"/>
                      </a:cubicBezTo>
                      <a:cubicBezTo>
                        <a:pt x="462" y="11578"/>
                        <a:pt x="449" y="11585"/>
                        <a:pt x="439" y="11593"/>
                      </a:cubicBezTo>
                      <a:cubicBezTo>
                        <a:pt x="427" y="11600"/>
                        <a:pt x="417" y="11606"/>
                        <a:pt x="406" y="11613"/>
                      </a:cubicBezTo>
                      <a:cubicBezTo>
                        <a:pt x="384" y="11628"/>
                        <a:pt x="365" y="11638"/>
                        <a:pt x="344" y="11651"/>
                      </a:cubicBezTo>
                      <a:cubicBezTo>
                        <a:pt x="328" y="11661"/>
                        <a:pt x="311" y="11671"/>
                        <a:pt x="296" y="11680"/>
                      </a:cubicBezTo>
                      <a:cubicBezTo>
                        <a:pt x="285" y="11689"/>
                        <a:pt x="273" y="11696"/>
                        <a:pt x="260" y="11703"/>
                      </a:cubicBezTo>
                      <a:cubicBezTo>
                        <a:pt x="251" y="11709"/>
                        <a:pt x="242" y="11715"/>
                        <a:pt x="235" y="11719"/>
                      </a:cubicBezTo>
                      <a:cubicBezTo>
                        <a:pt x="126" y="11788"/>
                        <a:pt x="53" y="11833"/>
                        <a:pt x="20" y="11855"/>
                      </a:cubicBezTo>
                      <a:cubicBezTo>
                        <a:pt x="18" y="11856"/>
                        <a:pt x="14" y="11858"/>
                        <a:pt x="12" y="11861"/>
                      </a:cubicBezTo>
                      <a:cubicBezTo>
                        <a:pt x="4" y="11865"/>
                        <a:pt x="1" y="11869"/>
                        <a:pt x="1" y="11869"/>
                      </a:cubicBezTo>
                      <a:lnTo>
                        <a:pt x="12338" y="34311"/>
                      </a:lnTo>
                      <a:cubicBezTo>
                        <a:pt x="12429" y="34252"/>
                        <a:pt x="12518" y="34194"/>
                        <a:pt x="12608" y="34136"/>
                      </a:cubicBezTo>
                      <a:cubicBezTo>
                        <a:pt x="12655" y="34107"/>
                        <a:pt x="12700" y="34076"/>
                        <a:pt x="12747" y="34047"/>
                      </a:cubicBezTo>
                      <a:cubicBezTo>
                        <a:pt x="12789" y="34021"/>
                        <a:pt x="12830" y="33996"/>
                        <a:pt x="12869" y="33970"/>
                      </a:cubicBezTo>
                      <a:cubicBezTo>
                        <a:pt x="12927" y="33932"/>
                        <a:pt x="12986" y="33896"/>
                        <a:pt x="13045" y="33858"/>
                      </a:cubicBezTo>
                      <a:cubicBezTo>
                        <a:pt x="13124" y="33808"/>
                        <a:pt x="13204" y="33759"/>
                        <a:pt x="13283" y="33709"/>
                      </a:cubicBezTo>
                      <a:cubicBezTo>
                        <a:pt x="13363" y="33661"/>
                        <a:pt x="13441" y="33612"/>
                        <a:pt x="13521" y="33562"/>
                      </a:cubicBezTo>
                      <a:cubicBezTo>
                        <a:pt x="13601" y="33513"/>
                        <a:pt x="13679" y="33465"/>
                        <a:pt x="13759" y="33417"/>
                      </a:cubicBezTo>
                      <a:cubicBezTo>
                        <a:pt x="13842" y="33367"/>
                        <a:pt x="13922" y="33319"/>
                        <a:pt x="14003" y="33270"/>
                      </a:cubicBezTo>
                      <a:cubicBezTo>
                        <a:pt x="14082" y="33222"/>
                        <a:pt x="14159" y="33175"/>
                        <a:pt x="14238" y="33130"/>
                      </a:cubicBezTo>
                      <a:cubicBezTo>
                        <a:pt x="14318" y="33082"/>
                        <a:pt x="14398" y="33037"/>
                        <a:pt x="14478" y="32990"/>
                      </a:cubicBezTo>
                      <a:cubicBezTo>
                        <a:pt x="14558" y="32943"/>
                        <a:pt x="14638" y="32897"/>
                        <a:pt x="14718" y="32852"/>
                      </a:cubicBezTo>
                      <a:cubicBezTo>
                        <a:pt x="14798" y="32804"/>
                        <a:pt x="14879" y="32758"/>
                        <a:pt x="14959" y="32713"/>
                      </a:cubicBezTo>
                      <a:cubicBezTo>
                        <a:pt x="15120" y="32622"/>
                        <a:pt x="15280" y="32531"/>
                        <a:pt x="15444" y="32441"/>
                      </a:cubicBezTo>
                      <a:cubicBezTo>
                        <a:pt x="15521" y="32397"/>
                        <a:pt x="15598" y="32357"/>
                        <a:pt x="15674" y="32314"/>
                      </a:cubicBezTo>
                      <a:cubicBezTo>
                        <a:pt x="15698" y="32301"/>
                        <a:pt x="15723" y="32287"/>
                        <a:pt x="15746" y="32274"/>
                      </a:cubicBezTo>
                      <a:cubicBezTo>
                        <a:pt x="15888" y="32196"/>
                        <a:pt x="16029" y="32119"/>
                        <a:pt x="16172" y="32045"/>
                      </a:cubicBezTo>
                      <a:cubicBezTo>
                        <a:pt x="29547" y="24910"/>
                        <a:pt x="44618" y="24279"/>
                        <a:pt x="48058" y="24228"/>
                      </a:cubicBezTo>
                      <a:lnTo>
                        <a:pt x="48058"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6" name="Google Shape;6256;p72"/>
              <p:cNvGrpSpPr/>
              <p:nvPr/>
            </p:nvGrpSpPr>
            <p:grpSpPr>
              <a:xfrm>
                <a:off x="5900602" y="1193063"/>
                <a:ext cx="284947" cy="182312"/>
                <a:chOff x="5900602" y="1193063"/>
                <a:chExt cx="284947" cy="182312"/>
              </a:xfrm>
            </p:grpSpPr>
            <p:sp>
              <p:nvSpPr>
                <p:cNvPr id="6257" name="Google Shape;6257;p72"/>
                <p:cNvSpPr/>
                <p:nvPr/>
              </p:nvSpPr>
              <p:spPr>
                <a:xfrm>
                  <a:off x="5900602" y="1193063"/>
                  <a:ext cx="284947" cy="63648"/>
                </a:xfrm>
                <a:custGeom>
                  <a:avLst/>
                  <a:gdLst/>
                  <a:ahLst/>
                  <a:cxnLst/>
                  <a:rect l="l" t="t" r="r" b="b"/>
                  <a:pathLst>
                    <a:path w="32762" h="7318" extrusionOk="0">
                      <a:moveTo>
                        <a:pt x="0" y="0"/>
                      </a:moveTo>
                      <a:lnTo>
                        <a:pt x="0" y="7318"/>
                      </a:lnTo>
                      <a:lnTo>
                        <a:pt x="32762" y="7318"/>
                      </a:lnTo>
                      <a:lnTo>
                        <a:pt x="32762"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58" name="Google Shape;6258;p72"/>
                <p:cNvCxnSpPr/>
                <p:nvPr/>
              </p:nvCxnSpPr>
              <p:spPr>
                <a:xfrm rot="10800000">
                  <a:off x="6156950" y="1279675"/>
                  <a:ext cx="0" cy="95700"/>
                </a:xfrm>
                <a:prstGeom prst="straightConnector1">
                  <a:avLst/>
                </a:prstGeom>
                <a:noFill/>
                <a:ln w="9525" cap="flat" cmpd="sng">
                  <a:solidFill>
                    <a:srgbClr val="657E93"/>
                  </a:solidFill>
                  <a:prstDash val="solid"/>
                  <a:round/>
                  <a:headEnd type="none" w="med" len="med"/>
                  <a:tailEnd type="oval" w="med" len="med"/>
                </a:ln>
              </p:spPr>
            </p:cxnSp>
          </p:grpSp>
        </p:grpSp>
        <p:grpSp>
          <p:nvGrpSpPr>
            <p:cNvPr id="6259" name="Google Shape;6259;p72"/>
            <p:cNvGrpSpPr/>
            <p:nvPr/>
          </p:nvGrpSpPr>
          <p:grpSpPr>
            <a:xfrm>
              <a:off x="6738300" y="1193063"/>
              <a:ext cx="462153" cy="707634"/>
              <a:chOff x="6738300" y="1193063"/>
              <a:chExt cx="462153" cy="707634"/>
            </a:xfrm>
          </p:grpSpPr>
          <p:grpSp>
            <p:nvGrpSpPr>
              <p:cNvPr id="6260" name="Google Shape;6260;p72"/>
              <p:cNvGrpSpPr/>
              <p:nvPr/>
            </p:nvGrpSpPr>
            <p:grpSpPr>
              <a:xfrm>
                <a:off x="6915505" y="1193063"/>
                <a:ext cx="284947" cy="597387"/>
                <a:chOff x="6915505" y="1193063"/>
                <a:chExt cx="284947" cy="597387"/>
              </a:xfrm>
            </p:grpSpPr>
            <p:sp>
              <p:nvSpPr>
                <p:cNvPr id="6261" name="Google Shape;6261;p72"/>
                <p:cNvSpPr/>
                <p:nvPr/>
              </p:nvSpPr>
              <p:spPr>
                <a:xfrm>
                  <a:off x="6915505" y="1193063"/>
                  <a:ext cx="284947" cy="63648"/>
                </a:xfrm>
                <a:custGeom>
                  <a:avLst/>
                  <a:gdLst/>
                  <a:ahLst/>
                  <a:cxnLst/>
                  <a:rect l="l" t="t" r="r" b="b"/>
                  <a:pathLst>
                    <a:path w="32762" h="7318" extrusionOk="0">
                      <a:moveTo>
                        <a:pt x="0" y="1"/>
                      </a:moveTo>
                      <a:lnTo>
                        <a:pt x="0" y="7318"/>
                      </a:lnTo>
                      <a:lnTo>
                        <a:pt x="32762" y="7318"/>
                      </a:lnTo>
                      <a:lnTo>
                        <a:pt x="32762" y="1"/>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62" name="Google Shape;6262;p72"/>
                <p:cNvCxnSpPr/>
                <p:nvPr/>
              </p:nvCxnSpPr>
              <p:spPr>
                <a:xfrm rot="10800000">
                  <a:off x="6938275" y="1279850"/>
                  <a:ext cx="0" cy="510600"/>
                </a:xfrm>
                <a:prstGeom prst="straightConnector1">
                  <a:avLst/>
                </a:prstGeom>
                <a:noFill/>
                <a:ln w="9525" cap="flat" cmpd="sng">
                  <a:solidFill>
                    <a:srgbClr val="E3E7EA"/>
                  </a:solidFill>
                  <a:prstDash val="solid"/>
                  <a:round/>
                  <a:headEnd type="none" w="med" len="med"/>
                  <a:tailEnd type="oval" w="med" len="med"/>
                </a:ln>
              </p:spPr>
            </p:cxnSp>
          </p:grpSp>
          <p:grpSp>
            <p:nvGrpSpPr>
              <p:cNvPr id="6263" name="Google Shape;6263;p72"/>
              <p:cNvGrpSpPr/>
              <p:nvPr/>
            </p:nvGrpSpPr>
            <p:grpSpPr>
              <a:xfrm>
                <a:off x="6738300" y="1684725"/>
                <a:ext cx="230066" cy="215971"/>
                <a:chOff x="6738300" y="1684725"/>
                <a:chExt cx="230066" cy="215971"/>
              </a:xfrm>
            </p:grpSpPr>
            <p:sp>
              <p:nvSpPr>
                <p:cNvPr id="6264" name="Google Shape;6264;p72"/>
                <p:cNvSpPr/>
                <p:nvPr/>
              </p:nvSpPr>
              <p:spPr>
                <a:xfrm rot="-5400000">
                  <a:off x="6799187" y="1731518"/>
                  <a:ext cx="108296" cy="230061"/>
                </a:xfrm>
                <a:custGeom>
                  <a:avLst/>
                  <a:gdLst/>
                  <a:ahLst/>
                  <a:cxnLst/>
                  <a:rect l="l" t="t" r="r" b="b"/>
                  <a:pathLst>
                    <a:path w="10928" h="23215" extrusionOk="0">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72"/>
                <p:cNvSpPr/>
                <p:nvPr/>
              </p:nvSpPr>
              <p:spPr>
                <a:xfrm rot="-5400000" flipH="1">
                  <a:off x="6799182" y="1623843"/>
                  <a:ext cx="108296" cy="230061"/>
                </a:xfrm>
                <a:custGeom>
                  <a:avLst/>
                  <a:gdLst/>
                  <a:ahLst/>
                  <a:cxnLst/>
                  <a:rect l="l" t="t" r="r" b="b"/>
                  <a:pathLst>
                    <a:path w="10928" h="23215" extrusionOk="0">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6269"/>
        <p:cNvGrpSpPr/>
        <p:nvPr/>
      </p:nvGrpSpPr>
      <p:grpSpPr>
        <a:xfrm>
          <a:off x="0" y="0"/>
          <a:ext cx="0" cy="0"/>
          <a:chOff x="0" y="0"/>
          <a:chExt cx="0" cy="0"/>
        </a:xfrm>
      </p:grpSpPr>
      <p:sp>
        <p:nvSpPr>
          <p:cNvPr id="6270" name="Google Shape;6270;p73"/>
          <p:cNvSpPr txBox="1">
            <a:spLocks noGrp="1"/>
          </p:cNvSpPr>
          <p:nvPr>
            <p:ph type="title" idx="4294967295"/>
          </p:nvPr>
        </p:nvSpPr>
        <p:spPr>
          <a:xfrm>
            <a:off x="1068100" y="9334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...and our </a:t>
            </a:r>
            <a:r>
              <a:rPr lang="en">
                <a:latin typeface="Arial"/>
                <a:ea typeface="Arial"/>
                <a:cs typeface="Arial"/>
                <a:sym typeface="Arial"/>
              </a:rPr>
              <a:t>sets </a:t>
            </a:r>
            <a:r>
              <a:rPr lang="en">
                <a:solidFill>
                  <a:srgbClr val="FFFFFF"/>
                </a:solidFill>
                <a:latin typeface="Arial"/>
                <a:ea typeface="Arial"/>
                <a:cs typeface="Arial"/>
                <a:sym typeface="Arial"/>
              </a:rPr>
              <a:t>of editable icons</a:t>
            </a:r>
            <a:endParaRPr>
              <a:solidFill>
                <a:srgbClr val="FFFFFF"/>
              </a:solidFill>
              <a:latin typeface="Arial"/>
              <a:ea typeface="Arial"/>
              <a:cs typeface="Arial"/>
              <a:sym typeface="Arial"/>
            </a:endParaRPr>
          </a:p>
        </p:txBody>
      </p:sp>
      <p:sp>
        <p:nvSpPr>
          <p:cNvPr id="6271" name="Google Shape;6271;p73"/>
          <p:cNvSpPr txBox="1">
            <a:spLocks noGrp="1"/>
          </p:cNvSpPr>
          <p:nvPr>
            <p:ph type="body" idx="4294967295"/>
          </p:nvPr>
        </p:nvSpPr>
        <p:spPr>
          <a:xfrm>
            <a:off x="828875" y="1610275"/>
            <a:ext cx="7525800" cy="48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rial"/>
                <a:ea typeface="Arial"/>
                <a:cs typeface="Arial"/>
                <a:sym typeface="Arial"/>
              </a:rPr>
              <a:t>You can</a:t>
            </a:r>
            <a:r>
              <a:rPr lang="en">
                <a:solidFill>
                  <a:srgbClr val="435D74"/>
                </a:solidFill>
                <a:latin typeface="Arial"/>
                <a:ea typeface="Arial"/>
                <a:cs typeface="Arial"/>
                <a:sym typeface="Arial"/>
              </a:rPr>
              <a:t> </a:t>
            </a:r>
            <a:r>
              <a:rPr lang="en">
                <a:solidFill>
                  <a:srgbClr val="869FB2"/>
                </a:solidFill>
                <a:latin typeface="Arial"/>
                <a:ea typeface="Arial"/>
                <a:cs typeface="Arial"/>
                <a:sym typeface="Arial"/>
              </a:rPr>
              <a:t>resize</a:t>
            </a:r>
            <a:r>
              <a:rPr lang="en">
                <a:solidFill>
                  <a:srgbClr val="435D74"/>
                </a:solidFill>
                <a:latin typeface="Arial"/>
                <a:ea typeface="Arial"/>
                <a:cs typeface="Arial"/>
                <a:sym typeface="Arial"/>
              </a:rPr>
              <a:t> </a:t>
            </a:r>
            <a:r>
              <a:rPr lang="en">
                <a:solidFill>
                  <a:srgbClr val="FFFFFF"/>
                </a:solidFill>
                <a:latin typeface="Arial"/>
                <a:ea typeface="Arial"/>
                <a:cs typeface="Arial"/>
                <a:sym typeface="Arial"/>
              </a:rPr>
              <a:t>these icons, keeping the quality.</a:t>
            </a:r>
            <a:endParaRPr>
              <a:solidFill>
                <a:srgbClr val="FFFFFF"/>
              </a:solidFill>
              <a:latin typeface="Arial"/>
              <a:ea typeface="Arial"/>
              <a:cs typeface="Arial"/>
              <a:sym typeface="Arial"/>
            </a:endParaRPr>
          </a:p>
          <a:p>
            <a:pPr marL="0" lvl="0" indent="0" algn="ctr" rtl="0">
              <a:spcBef>
                <a:spcPts val="0"/>
              </a:spcBef>
              <a:spcAft>
                <a:spcPts val="0"/>
              </a:spcAft>
              <a:buNone/>
            </a:pPr>
            <a:r>
              <a:rPr lang="en">
                <a:solidFill>
                  <a:srgbClr val="FFFFFF"/>
                </a:solidFill>
                <a:latin typeface="Arial"/>
                <a:ea typeface="Arial"/>
                <a:cs typeface="Arial"/>
                <a:sym typeface="Arial"/>
              </a:rPr>
              <a:t>You can </a:t>
            </a:r>
            <a:r>
              <a:rPr lang="en">
                <a:solidFill>
                  <a:srgbClr val="869FB2"/>
                </a:solidFill>
                <a:latin typeface="Arial"/>
                <a:ea typeface="Arial"/>
                <a:cs typeface="Arial"/>
                <a:sym typeface="Arial"/>
              </a:rPr>
              <a:t>change the stroke and fill color</a:t>
            </a:r>
            <a:r>
              <a:rPr lang="en">
                <a:solidFill>
                  <a:srgbClr val="FFFFFF"/>
                </a:solidFill>
                <a:latin typeface="Arial"/>
                <a:ea typeface="Arial"/>
                <a:cs typeface="Arial"/>
                <a:sym typeface="Arial"/>
              </a:rPr>
              <a:t>; just select the icon and click on the</a:t>
            </a:r>
            <a:r>
              <a:rPr lang="en">
                <a:solidFill>
                  <a:srgbClr val="435D74"/>
                </a:solidFill>
                <a:latin typeface="Arial"/>
                <a:ea typeface="Arial"/>
                <a:cs typeface="Arial"/>
                <a:sym typeface="Arial"/>
              </a:rPr>
              <a:t> </a:t>
            </a:r>
            <a:r>
              <a:rPr lang="en">
                <a:solidFill>
                  <a:srgbClr val="869FB2"/>
                </a:solidFill>
                <a:latin typeface="Arial"/>
                <a:ea typeface="Arial"/>
                <a:cs typeface="Arial"/>
                <a:sym typeface="Arial"/>
              </a:rPr>
              <a:t>paint bucket/pen</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a:p>
            <a:pPr marL="0" lvl="0" indent="0" algn="ctr" rtl="0">
              <a:spcBef>
                <a:spcPts val="0"/>
              </a:spcBef>
              <a:spcAft>
                <a:spcPts val="0"/>
              </a:spcAft>
              <a:buNone/>
            </a:pPr>
            <a:r>
              <a:rPr lang="en">
                <a:solidFill>
                  <a:srgbClr val="FFFFFF"/>
                </a:solidFill>
                <a:latin typeface="Arial"/>
                <a:ea typeface="Arial"/>
                <a:cs typeface="Arial"/>
                <a:sym typeface="Arial"/>
              </a:rPr>
              <a:t>In Google Slides, you can also use </a:t>
            </a:r>
            <a:r>
              <a:rPr lang="en">
                <a:solidFill>
                  <a:srgbClr val="869FB2"/>
                </a:solidFill>
                <a:uFill>
                  <a:noFill/>
                </a:uFill>
                <a:latin typeface="Arial"/>
                <a:ea typeface="Arial"/>
                <a:cs typeface="Arial"/>
                <a:sym typeface="Arial"/>
                <a:hlinkClick r:id="rId3">
                  <a:extLst>
                    <a:ext uri="{A12FA001-AC4F-418D-AE19-62706E023703}">
                      <ahyp:hlinkClr xmlns:ahyp="http://schemas.microsoft.com/office/drawing/2018/hyperlinkcolor" xmlns="" val="tx"/>
                    </a:ext>
                  </a:extLst>
                </a:hlinkClick>
              </a:rPr>
              <a:t>Flaticon’s extension</a:t>
            </a:r>
            <a:r>
              <a:rPr lang="en">
                <a:solidFill>
                  <a:srgbClr val="FFFFFF"/>
                </a:solidFill>
                <a:latin typeface="Arial"/>
                <a:ea typeface="Arial"/>
                <a:cs typeface="Arial"/>
                <a:sym typeface="Arial"/>
              </a:rPr>
              <a:t>, allowing you to customize and add even more icons.</a:t>
            </a:r>
            <a:r>
              <a:rPr lang="en">
                <a:solidFill>
                  <a:srgbClr val="435D74"/>
                </a:solidFill>
                <a:latin typeface="Arial"/>
                <a:ea typeface="Arial"/>
                <a:cs typeface="Arial"/>
                <a:sym typeface="Arial"/>
              </a:rPr>
              <a:t/>
            </a:r>
            <a:br>
              <a:rPr lang="en">
                <a:solidFill>
                  <a:srgbClr val="435D74"/>
                </a:solidFill>
                <a:latin typeface="Arial"/>
                <a:ea typeface="Arial"/>
                <a:cs typeface="Arial"/>
                <a:sym typeface="Arial"/>
              </a:rPr>
            </a:br>
            <a:endParaRPr>
              <a:solidFill>
                <a:srgbClr val="435D74"/>
              </a:solidFill>
              <a:latin typeface="Arial"/>
              <a:ea typeface="Arial"/>
              <a:cs typeface="Arial"/>
              <a:sym typeface="Arial"/>
            </a:endParaRPr>
          </a:p>
        </p:txBody>
      </p:sp>
      <p:grpSp>
        <p:nvGrpSpPr>
          <p:cNvPr id="6272" name="Google Shape;6272;p73"/>
          <p:cNvGrpSpPr/>
          <p:nvPr/>
        </p:nvGrpSpPr>
        <p:grpSpPr>
          <a:xfrm>
            <a:off x="829359" y="2307635"/>
            <a:ext cx="339235" cy="298186"/>
            <a:chOff x="898875" y="244725"/>
            <a:chExt cx="481800" cy="423500"/>
          </a:xfrm>
        </p:grpSpPr>
        <p:sp>
          <p:nvSpPr>
            <p:cNvPr id="6273" name="Google Shape;6273;p73"/>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74" name="Google Shape;6274;p73"/>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75" name="Google Shape;6275;p73"/>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76" name="Google Shape;6276;p73"/>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77" name="Google Shape;6277;p73"/>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78" name="Google Shape;6278;p73"/>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279" name="Google Shape;6279;p73"/>
          <p:cNvGrpSpPr/>
          <p:nvPr/>
        </p:nvGrpSpPr>
        <p:grpSpPr>
          <a:xfrm>
            <a:off x="1267741" y="2287103"/>
            <a:ext cx="298169" cy="339253"/>
            <a:chOff x="1529350" y="258825"/>
            <a:chExt cx="423475" cy="481825"/>
          </a:xfrm>
        </p:grpSpPr>
        <p:sp>
          <p:nvSpPr>
            <p:cNvPr id="6280" name="Google Shape;6280;p73"/>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81" name="Google Shape;6281;p73"/>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282" name="Google Shape;6282;p73"/>
          <p:cNvGrpSpPr/>
          <p:nvPr/>
        </p:nvGrpSpPr>
        <p:grpSpPr>
          <a:xfrm>
            <a:off x="1660716" y="2367273"/>
            <a:ext cx="340890" cy="178912"/>
            <a:chOff x="2084325" y="363300"/>
            <a:chExt cx="484150" cy="254100"/>
          </a:xfrm>
        </p:grpSpPr>
        <p:sp>
          <p:nvSpPr>
            <p:cNvPr id="6283" name="Google Shape;6283;p73"/>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84" name="Google Shape;6284;p73"/>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285" name="Google Shape;6285;p73"/>
          <p:cNvGrpSpPr/>
          <p:nvPr/>
        </p:nvGrpSpPr>
        <p:grpSpPr>
          <a:xfrm>
            <a:off x="2110011" y="2287102"/>
            <a:ext cx="298169" cy="339253"/>
            <a:chOff x="2707500" y="249400"/>
            <a:chExt cx="423475" cy="481825"/>
          </a:xfrm>
        </p:grpSpPr>
        <p:sp>
          <p:nvSpPr>
            <p:cNvPr id="6286" name="Google Shape;6286;p73"/>
            <p:cNvSpPr/>
            <p:nvPr/>
          </p:nvSpPr>
          <p:spPr>
            <a:xfrm>
              <a:off x="2739175" y="420675"/>
              <a:ext cx="360100" cy="310550"/>
            </a:xfrm>
            <a:custGeom>
              <a:avLst/>
              <a:gdLst/>
              <a:ahLst/>
              <a:cxnLst/>
              <a:rect l="l" t="t" r="r" b="b"/>
              <a:pathLst>
                <a:path w="14404" h="12422" extrusionOk="0">
                  <a:moveTo>
                    <a:pt x="3816" y="1130"/>
                  </a:moveTo>
                  <a:cubicBezTo>
                    <a:pt x="4126" y="1130"/>
                    <a:pt x="4379" y="1382"/>
                    <a:pt x="4379" y="1696"/>
                  </a:cubicBezTo>
                  <a:lnTo>
                    <a:pt x="4379" y="8471"/>
                  </a:lnTo>
                  <a:cubicBezTo>
                    <a:pt x="4379" y="8781"/>
                    <a:pt x="4126" y="9034"/>
                    <a:pt x="3816" y="9034"/>
                  </a:cubicBezTo>
                  <a:cubicBezTo>
                    <a:pt x="3503" y="9034"/>
                    <a:pt x="3250" y="8781"/>
                    <a:pt x="3250" y="8471"/>
                  </a:cubicBezTo>
                  <a:lnTo>
                    <a:pt x="3250" y="1696"/>
                  </a:lnTo>
                  <a:cubicBezTo>
                    <a:pt x="3250" y="1382"/>
                    <a:pt x="3503" y="1130"/>
                    <a:pt x="3816" y="1130"/>
                  </a:cubicBezTo>
                  <a:close/>
                  <a:moveTo>
                    <a:pt x="7204" y="1130"/>
                  </a:moveTo>
                  <a:cubicBezTo>
                    <a:pt x="7514" y="1130"/>
                    <a:pt x="7767" y="1382"/>
                    <a:pt x="7767" y="1696"/>
                  </a:cubicBezTo>
                  <a:lnTo>
                    <a:pt x="7767" y="8471"/>
                  </a:lnTo>
                  <a:cubicBezTo>
                    <a:pt x="7767" y="8781"/>
                    <a:pt x="7514" y="9034"/>
                    <a:pt x="7204" y="9034"/>
                  </a:cubicBezTo>
                  <a:cubicBezTo>
                    <a:pt x="6891" y="9034"/>
                    <a:pt x="6638" y="8781"/>
                    <a:pt x="6638" y="8471"/>
                  </a:cubicBezTo>
                  <a:lnTo>
                    <a:pt x="6638" y="1696"/>
                  </a:lnTo>
                  <a:cubicBezTo>
                    <a:pt x="6638" y="1382"/>
                    <a:pt x="6891" y="1130"/>
                    <a:pt x="7204" y="1130"/>
                  </a:cubicBezTo>
                  <a:close/>
                  <a:moveTo>
                    <a:pt x="10592" y="1130"/>
                  </a:moveTo>
                  <a:cubicBezTo>
                    <a:pt x="10902" y="1130"/>
                    <a:pt x="11155" y="1382"/>
                    <a:pt x="11155" y="1696"/>
                  </a:cubicBezTo>
                  <a:lnTo>
                    <a:pt x="11155" y="8471"/>
                  </a:lnTo>
                  <a:cubicBezTo>
                    <a:pt x="11155" y="8781"/>
                    <a:pt x="10902" y="9034"/>
                    <a:pt x="10592" y="9034"/>
                  </a:cubicBezTo>
                  <a:cubicBezTo>
                    <a:pt x="10278" y="9034"/>
                    <a:pt x="10025" y="8781"/>
                    <a:pt x="10025" y="8471"/>
                  </a:cubicBezTo>
                  <a:lnTo>
                    <a:pt x="10025" y="1696"/>
                  </a:lnTo>
                  <a:cubicBezTo>
                    <a:pt x="10025" y="1382"/>
                    <a:pt x="10278" y="1130"/>
                    <a:pt x="10592" y="1130"/>
                  </a:cubicBezTo>
                  <a:close/>
                  <a:moveTo>
                    <a:pt x="1" y="0"/>
                  </a:moveTo>
                  <a:lnTo>
                    <a:pt x="901" y="10880"/>
                  </a:lnTo>
                  <a:cubicBezTo>
                    <a:pt x="976" y="11754"/>
                    <a:pt x="1705" y="12422"/>
                    <a:pt x="2582" y="12422"/>
                  </a:cubicBezTo>
                  <a:cubicBezTo>
                    <a:pt x="2584" y="12422"/>
                    <a:pt x="2586" y="12422"/>
                    <a:pt x="2588" y="12422"/>
                  </a:cubicBezTo>
                  <a:lnTo>
                    <a:pt x="11817" y="12422"/>
                  </a:lnTo>
                  <a:cubicBezTo>
                    <a:pt x="11819" y="12422"/>
                    <a:pt x="11821" y="12422"/>
                    <a:pt x="11823" y="12422"/>
                  </a:cubicBezTo>
                  <a:cubicBezTo>
                    <a:pt x="12700" y="12422"/>
                    <a:pt x="13431" y="11751"/>
                    <a:pt x="13503" y="10877"/>
                  </a:cubicBezTo>
                  <a:lnTo>
                    <a:pt x="144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87" name="Google Shape;6287;p73"/>
            <p:cNvSpPr/>
            <p:nvPr/>
          </p:nvSpPr>
          <p:spPr>
            <a:xfrm>
              <a:off x="2707500" y="249400"/>
              <a:ext cx="423475" cy="141175"/>
            </a:xfrm>
            <a:custGeom>
              <a:avLst/>
              <a:gdLst/>
              <a:ahLst/>
              <a:cxnLst/>
              <a:rect l="l" t="t" r="r" b="b"/>
              <a:pathLst>
                <a:path w="16939" h="5647" extrusionOk="0">
                  <a:moveTo>
                    <a:pt x="9600" y="1130"/>
                  </a:moveTo>
                  <a:cubicBezTo>
                    <a:pt x="9910" y="1130"/>
                    <a:pt x="10163" y="1383"/>
                    <a:pt x="10163" y="1696"/>
                  </a:cubicBezTo>
                  <a:lnTo>
                    <a:pt x="10163" y="2259"/>
                  </a:lnTo>
                  <a:lnTo>
                    <a:pt x="6776" y="2259"/>
                  </a:lnTo>
                  <a:lnTo>
                    <a:pt x="6776" y="1696"/>
                  </a:lnTo>
                  <a:cubicBezTo>
                    <a:pt x="6776" y="1383"/>
                    <a:pt x="7029" y="1130"/>
                    <a:pt x="7342" y="1130"/>
                  </a:cubicBezTo>
                  <a:close/>
                  <a:moveTo>
                    <a:pt x="7342" y="1"/>
                  </a:moveTo>
                  <a:cubicBezTo>
                    <a:pt x="6405" y="1"/>
                    <a:pt x="5646" y="760"/>
                    <a:pt x="5646" y="1696"/>
                  </a:cubicBezTo>
                  <a:lnTo>
                    <a:pt x="5646" y="2259"/>
                  </a:lnTo>
                  <a:lnTo>
                    <a:pt x="1696" y="2259"/>
                  </a:lnTo>
                  <a:cubicBezTo>
                    <a:pt x="759" y="2259"/>
                    <a:pt x="0" y="3018"/>
                    <a:pt x="0" y="3954"/>
                  </a:cubicBezTo>
                  <a:lnTo>
                    <a:pt x="0" y="5084"/>
                  </a:lnTo>
                  <a:cubicBezTo>
                    <a:pt x="0" y="5394"/>
                    <a:pt x="253" y="5647"/>
                    <a:pt x="566" y="5647"/>
                  </a:cubicBezTo>
                  <a:lnTo>
                    <a:pt x="16375" y="5647"/>
                  </a:lnTo>
                  <a:cubicBezTo>
                    <a:pt x="16686" y="5647"/>
                    <a:pt x="16939" y="5394"/>
                    <a:pt x="16939" y="5084"/>
                  </a:cubicBezTo>
                  <a:lnTo>
                    <a:pt x="16939" y="3954"/>
                  </a:lnTo>
                  <a:cubicBezTo>
                    <a:pt x="16939" y="3018"/>
                    <a:pt x="16180" y="2259"/>
                    <a:pt x="15246" y="2259"/>
                  </a:cubicBezTo>
                  <a:lnTo>
                    <a:pt x="11292" y="2259"/>
                  </a:lnTo>
                  <a:lnTo>
                    <a:pt x="11292" y="1696"/>
                  </a:lnTo>
                  <a:cubicBezTo>
                    <a:pt x="11292" y="760"/>
                    <a:pt x="10534" y="1"/>
                    <a:pt x="96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288" name="Google Shape;6288;p73"/>
          <p:cNvGrpSpPr/>
          <p:nvPr/>
        </p:nvGrpSpPr>
        <p:grpSpPr>
          <a:xfrm>
            <a:off x="2523626" y="2287428"/>
            <a:ext cx="305386" cy="338602"/>
            <a:chOff x="3300325" y="249875"/>
            <a:chExt cx="433725" cy="480900"/>
          </a:xfrm>
        </p:grpSpPr>
        <p:sp>
          <p:nvSpPr>
            <p:cNvPr id="6289" name="Google Shape;6289;p73"/>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90" name="Google Shape;6290;p73"/>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91" name="Google Shape;6291;p73"/>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92" name="Google Shape;6292;p73"/>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93" name="Google Shape;6293;p73"/>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94" name="Google Shape;6294;p73"/>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295" name="Google Shape;6295;p73"/>
          <p:cNvGrpSpPr/>
          <p:nvPr/>
        </p:nvGrpSpPr>
        <p:grpSpPr>
          <a:xfrm>
            <a:off x="2912712" y="2287349"/>
            <a:ext cx="352349" cy="338760"/>
            <a:chOff x="3854700" y="249750"/>
            <a:chExt cx="500425" cy="481125"/>
          </a:xfrm>
        </p:grpSpPr>
        <p:sp>
          <p:nvSpPr>
            <p:cNvPr id="6296" name="Google Shape;6296;p73"/>
            <p:cNvSpPr/>
            <p:nvPr/>
          </p:nvSpPr>
          <p:spPr>
            <a:xfrm>
              <a:off x="4206725" y="598350"/>
              <a:ext cx="70775" cy="68025"/>
            </a:xfrm>
            <a:custGeom>
              <a:avLst/>
              <a:gdLst/>
              <a:ahLst/>
              <a:cxnLst/>
              <a:rect l="l" t="t" r="r" b="b"/>
              <a:pathLst>
                <a:path w="2831" h="2721" extrusionOk="0">
                  <a:moveTo>
                    <a:pt x="622" y="1"/>
                  </a:moveTo>
                  <a:cubicBezTo>
                    <a:pt x="478" y="1"/>
                    <a:pt x="333" y="56"/>
                    <a:pt x="223" y="165"/>
                  </a:cubicBezTo>
                  <a:cubicBezTo>
                    <a:pt x="0" y="388"/>
                    <a:pt x="0" y="744"/>
                    <a:pt x="223" y="966"/>
                  </a:cubicBezTo>
                  <a:lnTo>
                    <a:pt x="1819" y="2562"/>
                  </a:lnTo>
                  <a:cubicBezTo>
                    <a:pt x="1929" y="2668"/>
                    <a:pt x="2070" y="2721"/>
                    <a:pt x="2211" y="2721"/>
                  </a:cubicBezTo>
                  <a:cubicBezTo>
                    <a:pt x="2356" y="2721"/>
                    <a:pt x="2501" y="2665"/>
                    <a:pt x="2611" y="2553"/>
                  </a:cubicBezTo>
                  <a:cubicBezTo>
                    <a:pt x="2828" y="2337"/>
                    <a:pt x="2831" y="1984"/>
                    <a:pt x="2617" y="1764"/>
                  </a:cubicBezTo>
                  <a:lnTo>
                    <a:pt x="1021" y="165"/>
                  </a:lnTo>
                  <a:cubicBezTo>
                    <a:pt x="911" y="56"/>
                    <a:pt x="767" y="1"/>
                    <a:pt x="6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97" name="Google Shape;6297;p73"/>
            <p:cNvSpPr/>
            <p:nvPr/>
          </p:nvSpPr>
          <p:spPr>
            <a:xfrm>
              <a:off x="4226750" y="538600"/>
              <a:ext cx="91250" cy="48150"/>
            </a:xfrm>
            <a:custGeom>
              <a:avLst/>
              <a:gdLst/>
              <a:ahLst/>
              <a:cxnLst/>
              <a:rect l="l" t="t" r="r" b="b"/>
              <a:pathLst>
                <a:path w="3650" h="1926" extrusionOk="0">
                  <a:moveTo>
                    <a:pt x="631" y="1"/>
                  </a:moveTo>
                  <a:cubicBezTo>
                    <a:pt x="393" y="1"/>
                    <a:pt x="175" y="151"/>
                    <a:pt x="97" y="387"/>
                  </a:cubicBezTo>
                  <a:cubicBezTo>
                    <a:pt x="0" y="676"/>
                    <a:pt x="151" y="993"/>
                    <a:pt x="440" y="1098"/>
                  </a:cubicBezTo>
                  <a:lnTo>
                    <a:pt x="2837" y="1896"/>
                  </a:lnTo>
                  <a:cubicBezTo>
                    <a:pt x="2896" y="1916"/>
                    <a:pt x="2956" y="1925"/>
                    <a:pt x="3014" y="1925"/>
                  </a:cubicBezTo>
                  <a:cubicBezTo>
                    <a:pt x="3251" y="1925"/>
                    <a:pt x="3471" y="1774"/>
                    <a:pt x="3551" y="1538"/>
                  </a:cubicBezTo>
                  <a:cubicBezTo>
                    <a:pt x="3650" y="1243"/>
                    <a:pt x="3490" y="920"/>
                    <a:pt x="3192" y="824"/>
                  </a:cubicBezTo>
                  <a:lnTo>
                    <a:pt x="798" y="26"/>
                  </a:lnTo>
                  <a:cubicBezTo>
                    <a:pt x="742" y="9"/>
                    <a:pt x="686" y="1"/>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98" name="Google Shape;6298;p73"/>
            <p:cNvSpPr/>
            <p:nvPr/>
          </p:nvSpPr>
          <p:spPr>
            <a:xfrm>
              <a:off x="4146500" y="618325"/>
              <a:ext cx="52050" cy="88650"/>
            </a:xfrm>
            <a:custGeom>
              <a:avLst/>
              <a:gdLst/>
              <a:ahLst/>
              <a:cxnLst/>
              <a:rect l="l" t="t" r="r" b="b"/>
              <a:pathLst>
                <a:path w="2082" h="3546" extrusionOk="0">
                  <a:moveTo>
                    <a:pt x="632" y="1"/>
                  </a:moveTo>
                  <a:cubicBezTo>
                    <a:pt x="574" y="1"/>
                    <a:pt x="514" y="10"/>
                    <a:pt x="455" y="29"/>
                  </a:cubicBezTo>
                  <a:cubicBezTo>
                    <a:pt x="160" y="128"/>
                    <a:pt x="0" y="447"/>
                    <a:pt x="100" y="746"/>
                  </a:cubicBezTo>
                  <a:lnTo>
                    <a:pt x="898" y="3140"/>
                  </a:lnTo>
                  <a:cubicBezTo>
                    <a:pt x="970" y="3386"/>
                    <a:pt x="1196" y="3546"/>
                    <a:pt x="1439" y="3546"/>
                  </a:cubicBezTo>
                  <a:cubicBezTo>
                    <a:pt x="1498" y="3546"/>
                    <a:pt x="1558" y="3536"/>
                    <a:pt x="1617" y="3516"/>
                  </a:cubicBezTo>
                  <a:cubicBezTo>
                    <a:pt x="1921" y="3417"/>
                    <a:pt x="2081" y="3082"/>
                    <a:pt x="1970" y="2784"/>
                  </a:cubicBezTo>
                  <a:lnTo>
                    <a:pt x="1172" y="387"/>
                  </a:lnTo>
                  <a:cubicBezTo>
                    <a:pt x="1092" y="150"/>
                    <a:pt x="871" y="1"/>
                    <a:pt x="6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299" name="Google Shape;6299;p73"/>
            <p:cNvSpPr/>
            <p:nvPr/>
          </p:nvSpPr>
          <p:spPr>
            <a:xfrm>
              <a:off x="3927425" y="319075"/>
              <a:ext cx="70650" cy="67850"/>
            </a:xfrm>
            <a:custGeom>
              <a:avLst/>
              <a:gdLst/>
              <a:ahLst/>
              <a:cxnLst/>
              <a:rect l="l" t="t" r="r" b="b"/>
              <a:pathLst>
                <a:path w="2826" h="2714" extrusionOk="0">
                  <a:moveTo>
                    <a:pt x="621" y="0"/>
                  </a:moveTo>
                  <a:cubicBezTo>
                    <a:pt x="477" y="0"/>
                    <a:pt x="333" y="55"/>
                    <a:pt x="223" y="165"/>
                  </a:cubicBezTo>
                  <a:cubicBezTo>
                    <a:pt x="4" y="385"/>
                    <a:pt x="1" y="737"/>
                    <a:pt x="214" y="957"/>
                  </a:cubicBezTo>
                  <a:lnTo>
                    <a:pt x="1813" y="2556"/>
                  </a:lnTo>
                  <a:cubicBezTo>
                    <a:pt x="1922" y="2661"/>
                    <a:pt x="2062" y="2714"/>
                    <a:pt x="2203" y="2714"/>
                  </a:cubicBezTo>
                  <a:cubicBezTo>
                    <a:pt x="2348" y="2714"/>
                    <a:pt x="2494" y="2658"/>
                    <a:pt x="2605" y="2547"/>
                  </a:cubicBezTo>
                  <a:cubicBezTo>
                    <a:pt x="2822" y="2330"/>
                    <a:pt x="2825" y="1977"/>
                    <a:pt x="2611" y="1755"/>
                  </a:cubicBezTo>
                  <a:lnTo>
                    <a:pt x="1012" y="159"/>
                  </a:lnTo>
                  <a:cubicBezTo>
                    <a:pt x="904" y="53"/>
                    <a:pt x="762" y="0"/>
                    <a:pt x="6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00" name="Google Shape;6300;p73"/>
            <p:cNvSpPr/>
            <p:nvPr/>
          </p:nvSpPr>
          <p:spPr>
            <a:xfrm>
              <a:off x="4007000" y="279300"/>
              <a:ext cx="51675" cy="88150"/>
            </a:xfrm>
            <a:custGeom>
              <a:avLst/>
              <a:gdLst/>
              <a:ahLst/>
              <a:cxnLst/>
              <a:rect l="l" t="t" r="r" b="b"/>
              <a:pathLst>
                <a:path w="2067" h="3526" extrusionOk="0">
                  <a:moveTo>
                    <a:pt x="632" y="0"/>
                  </a:moveTo>
                  <a:cubicBezTo>
                    <a:pt x="573" y="0"/>
                    <a:pt x="512" y="10"/>
                    <a:pt x="452" y="30"/>
                  </a:cubicBezTo>
                  <a:cubicBezTo>
                    <a:pt x="160" y="127"/>
                    <a:pt x="0" y="437"/>
                    <a:pt x="91" y="732"/>
                  </a:cubicBezTo>
                  <a:lnTo>
                    <a:pt x="889" y="3126"/>
                  </a:lnTo>
                  <a:cubicBezTo>
                    <a:pt x="964" y="3370"/>
                    <a:pt x="1188" y="3525"/>
                    <a:pt x="1428" y="3525"/>
                  </a:cubicBezTo>
                  <a:cubicBezTo>
                    <a:pt x="1487" y="3525"/>
                    <a:pt x="1547" y="3516"/>
                    <a:pt x="1605" y="3496"/>
                  </a:cubicBezTo>
                  <a:cubicBezTo>
                    <a:pt x="1907" y="3397"/>
                    <a:pt x="2066" y="3069"/>
                    <a:pt x="1961" y="2771"/>
                  </a:cubicBezTo>
                  <a:lnTo>
                    <a:pt x="1160" y="374"/>
                  </a:lnTo>
                  <a:cubicBezTo>
                    <a:pt x="1079" y="144"/>
                    <a:pt x="863" y="0"/>
                    <a:pt x="6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01" name="Google Shape;6301;p73"/>
            <p:cNvSpPr/>
            <p:nvPr/>
          </p:nvSpPr>
          <p:spPr>
            <a:xfrm>
              <a:off x="3887300" y="398850"/>
              <a:ext cx="91800" cy="48250"/>
            </a:xfrm>
            <a:custGeom>
              <a:avLst/>
              <a:gdLst/>
              <a:ahLst/>
              <a:cxnLst/>
              <a:rect l="l" t="t" r="r" b="b"/>
              <a:pathLst>
                <a:path w="3672" h="1930" extrusionOk="0">
                  <a:moveTo>
                    <a:pt x="638" y="0"/>
                  </a:moveTo>
                  <a:cubicBezTo>
                    <a:pt x="399" y="0"/>
                    <a:pt x="178" y="150"/>
                    <a:pt x="100" y="385"/>
                  </a:cubicBezTo>
                  <a:cubicBezTo>
                    <a:pt x="1" y="678"/>
                    <a:pt x="154" y="991"/>
                    <a:pt x="443" y="1096"/>
                  </a:cubicBezTo>
                  <a:lnTo>
                    <a:pt x="2840" y="1894"/>
                  </a:lnTo>
                  <a:cubicBezTo>
                    <a:pt x="2905" y="1918"/>
                    <a:pt x="2971" y="1930"/>
                    <a:pt x="3036" y="1930"/>
                  </a:cubicBezTo>
                  <a:cubicBezTo>
                    <a:pt x="3271" y="1930"/>
                    <a:pt x="3492" y="1781"/>
                    <a:pt x="3572" y="1545"/>
                  </a:cubicBezTo>
                  <a:cubicBezTo>
                    <a:pt x="3671" y="1241"/>
                    <a:pt x="3503" y="915"/>
                    <a:pt x="3195" y="825"/>
                  </a:cubicBezTo>
                  <a:lnTo>
                    <a:pt x="802" y="24"/>
                  </a:lnTo>
                  <a:cubicBezTo>
                    <a:pt x="747" y="8"/>
                    <a:pt x="692" y="0"/>
                    <a:pt x="6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02" name="Google Shape;6302;p73"/>
            <p:cNvSpPr/>
            <p:nvPr/>
          </p:nvSpPr>
          <p:spPr>
            <a:xfrm>
              <a:off x="3854700" y="413675"/>
              <a:ext cx="353475" cy="317200"/>
            </a:xfrm>
            <a:custGeom>
              <a:avLst/>
              <a:gdLst/>
              <a:ahLst/>
              <a:cxnLst/>
              <a:rect l="l" t="t" r="r" b="b"/>
              <a:pathLst>
                <a:path w="14139" h="12688" extrusionOk="0">
                  <a:moveTo>
                    <a:pt x="12278" y="0"/>
                  </a:moveTo>
                  <a:lnTo>
                    <a:pt x="10639" y="1635"/>
                  </a:lnTo>
                  <a:cubicBezTo>
                    <a:pt x="10811" y="1720"/>
                    <a:pt x="10971" y="1831"/>
                    <a:pt x="11109" y="1964"/>
                  </a:cubicBezTo>
                  <a:cubicBezTo>
                    <a:pt x="11772" y="2623"/>
                    <a:pt x="11772" y="3698"/>
                    <a:pt x="11109" y="4358"/>
                  </a:cubicBezTo>
                  <a:lnTo>
                    <a:pt x="5520" y="9949"/>
                  </a:lnTo>
                  <a:cubicBezTo>
                    <a:pt x="5189" y="10281"/>
                    <a:pt x="4755" y="10446"/>
                    <a:pt x="4322" y="10446"/>
                  </a:cubicBezTo>
                  <a:cubicBezTo>
                    <a:pt x="3889" y="10446"/>
                    <a:pt x="3456" y="10281"/>
                    <a:pt x="3126" y="9949"/>
                  </a:cubicBezTo>
                  <a:cubicBezTo>
                    <a:pt x="2464" y="9287"/>
                    <a:pt x="2464" y="8215"/>
                    <a:pt x="3126" y="7552"/>
                  </a:cubicBezTo>
                  <a:lnTo>
                    <a:pt x="5331" y="5351"/>
                  </a:lnTo>
                  <a:cubicBezTo>
                    <a:pt x="4924" y="4499"/>
                    <a:pt x="4764" y="3554"/>
                    <a:pt x="4867" y="2620"/>
                  </a:cubicBezTo>
                  <a:lnTo>
                    <a:pt x="4867" y="2620"/>
                  </a:lnTo>
                  <a:lnTo>
                    <a:pt x="1527" y="5956"/>
                  </a:lnTo>
                  <a:cubicBezTo>
                    <a:pt x="1" y="7501"/>
                    <a:pt x="7" y="9992"/>
                    <a:pt x="1545" y="11530"/>
                  </a:cubicBezTo>
                  <a:cubicBezTo>
                    <a:pt x="2316" y="12301"/>
                    <a:pt x="3328" y="12687"/>
                    <a:pt x="4340" y="12687"/>
                  </a:cubicBezTo>
                  <a:cubicBezTo>
                    <a:pt x="5344" y="12687"/>
                    <a:pt x="6348" y="12307"/>
                    <a:pt x="7119" y="11545"/>
                  </a:cubicBezTo>
                  <a:lnTo>
                    <a:pt x="12708" y="5956"/>
                  </a:lnTo>
                  <a:cubicBezTo>
                    <a:pt x="13783" y="4878"/>
                    <a:pt x="14139" y="3276"/>
                    <a:pt x="13627" y="1843"/>
                  </a:cubicBezTo>
                  <a:cubicBezTo>
                    <a:pt x="13500" y="1467"/>
                    <a:pt x="13316" y="1114"/>
                    <a:pt x="13076" y="798"/>
                  </a:cubicBezTo>
                  <a:lnTo>
                    <a:pt x="13066" y="807"/>
                  </a:lnTo>
                  <a:cubicBezTo>
                    <a:pt x="12955" y="663"/>
                    <a:pt x="12844" y="503"/>
                    <a:pt x="12708" y="368"/>
                  </a:cubicBezTo>
                  <a:cubicBezTo>
                    <a:pt x="12570" y="235"/>
                    <a:pt x="12428" y="115"/>
                    <a:pt x="122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03" name="Google Shape;6303;p73"/>
            <p:cNvSpPr/>
            <p:nvPr/>
          </p:nvSpPr>
          <p:spPr>
            <a:xfrm>
              <a:off x="3996825" y="249750"/>
              <a:ext cx="358300" cy="322025"/>
            </a:xfrm>
            <a:custGeom>
              <a:avLst/>
              <a:gdLst/>
              <a:ahLst/>
              <a:cxnLst/>
              <a:rect l="l" t="t" r="r" b="b"/>
              <a:pathLst>
                <a:path w="14332" h="12881" extrusionOk="0">
                  <a:moveTo>
                    <a:pt x="9993" y="1"/>
                  </a:moveTo>
                  <a:cubicBezTo>
                    <a:pt x="8989" y="1"/>
                    <a:pt x="7985" y="381"/>
                    <a:pt x="7216" y="1143"/>
                  </a:cubicBezTo>
                  <a:lnTo>
                    <a:pt x="1434" y="6925"/>
                  </a:lnTo>
                  <a:cubicBezTo>
                    <a:pt x="359" y="8003"/>
                    <a:pt x="1" y="9605"/>
                    <a:pt x="516" y="11038"/>
                  </a:cubicBezTo>
                  <a:cubicBezTo>
                    <a:pt x="639" y="11414"/>
                    <a:pt x="826" y="11767"/>
                    <a:pt x="1067" y="12083"/>
                  </a:cubicBezTo>
                  <a:lnTo>
                    <a:pt x="1073" y="12074"/>
                  </a:lnTo>
                  <a:cubicBezTo>
                    <a:pt x="1187" y="12218"/>
                    <a:pt x="1296" y="12378"/>
                    <a:pt x="1434" y="12513"/>
                  </a:cubicBezTo>
                  <a:cubicBezTo>
                    <a:pt x="1570" y="12646"/>
                    <a:pt x="1711" y="12766"/>
                    <a:pt x="1865" y="12881"/>
                  </a:cubicBezTo>
                  <a:lnTo>
                    <a:pt x="3500" y="11243"/>
                  </a:lnTo>
                  <a:cubicBezTo>
                    <a:pt x="3328" y="11158"/>
                    <a:pt x="3169" y="11050"/>
                    <a:pt x="3030" y="10918"/>
                  </a:cubicBezTo>
                  <a:cubicBezTo>
                    <a:pt x="2368" y="10255"/>
                    <a:pt x="2368" y="9183"/>
                    <a:pt x="3030" y="8521"/>
                  </a:cubicBezTo>
                  <a:lnTo>
                    <a:pt x="8812" y="2739"/>
                  </a:lnTo>
                  <a:cubicBezTo>
                    <a:pt x="9143" y="2408"/>
                    <a:pt x="9577" y="2242"/>
                    <a:pt x="10010" y="2242"/>
                  </a:cubicBezTo>
                  <a:cubicBezTo>
                    <a:pt x="10443" y="2242"/>
                    <a:pt x="10876" y="2408"/>
                    <a:pt x="11206" y="2739"/>
                  </a:cubicBezTo>
                  <a:cubicBezTo>
                    <a:pt x="11868" y="3401"/>
                    <a:pt x="11868" y="4473"/>
                    <a:pt x="11206" y="5136"/>
                  </a:cubicBezTo>
                  <a:lnTo>
                    <a:pt x="8812" y="7530"/>
                  </a:lnTo>
                  <a:cubicBezTo>
                    <a:pt x="9215" y="8382"/>
                    <a:pt x="9375" y="9328"/>
                    <a:pt x="9273" y="10261"/>
                  </a:cubicBezTo>
                  <a:lnTo>
                    <a:pt x="12805" y="6732"/>
                  </a:lnTo>
                  <a:cubicBezTo>
                    <a:pt x="14331" y="5187"/>
                    <a:pt x="14325" y="2697"/>
                    <a:pt x="12787" y="1158"/>
                  </a:cubicBezTo>
                  <a:cubicBezTo>
                    <a:pt x="12016" y="387"/>
                    <a:pt x="11004" y="1"/>
                    <a:pt x="99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04" name="Google Shape;6304;p73"/>
          <p:cNvGrpSpPr/>
          <p:nvPr/>
        </p:nvGrpSpPr>
        <p:grpSpPr>
          <a:xfrm>
            <a:off x="3330701" y="2287349"/>
            <a:ext cx="352349" cy="338760"/>
            <a:chOff x="4447550" y="249750"/>
            <a:chExt cx="500425" cy="481125"/>
          </a:xfrm>
        </p:grpSpPr>
        <p:sp>
          <p:nvSpPr>
            <p:cNvPr id="6305" name="Google Shape;6305;p73"/>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06" name="Google Shape;6306;p73"/>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07" name="Google Shape;6307;p73"/>
          <p:cNvGrpSpPr/>
          <p:nvPr/>
        </p:nvGrpSpPr>
        <p:grpSpPr>
          <a:xfrm>
            <a:off x="3759902" y="2287102"/>
            <a:ext cx="339253" cy="339253"/>
            <a:chOff x="5049725" y="249400"/>
            <a:chExt cx="481825" cy="481825"/>
          </a:xfrm>
        </p:grpSpPr>
        <p:sp>
          <p:nvSpPr>
            <p:cNvPr id="6308" name="Google Shape;6308;p73"/>
            <p:cNvSpPr/>
            <p:nvPr/>
          </p:nvSpPr>
          <p:spPr>
            <a:xfrm>
              <a:off x="5191775" y="560925"/>
              <a:ext cx="197625" cy="170300"/>
            </a:xfrm>
            <a:custGeom>
              <a:avLst/>
              <a:gdLst/>
              <a:ahLst/>
              <a:cxnLst/>
              <a:rect l="l" t="t" r="r" b="b"/>
              <a:pathLst>
                <a:path w="7905" h="6812" extrusionOk="0">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09" name="Google Shape;6309;p73"/>
            <p:cNvSpPr/>
            <p:nvPr/>
          </p:nvSpPr>
          <p:spPr>
            <a:xfrm>
              <a:off x="5049725" y="249400"/>
              <a:ext cx="481825" cy="396225"/>
            </a:xfrm>
            <a:custGeom>
              <a:avLst/>
              <a:gdLst/>
              <a:ahLst/>
              <a:cxnLst/>
              <a:rect l="l" t="t" r="r" b="b"/>
              <a:pathLst>
                <a:path w="19273" h="15849" extrusionOk="0">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10" name="Google Shape;6310;p73"/>
          <p:cNvGrpSpPr/>
          <p:nvPr/>
        </p:nvGrpSpPr>
        <p:grpSpPr>
          <a:xfrm>
            <a:off x="4173843" y="2287102"/>
            <a:ext cx="339253" cy="339253"/>
            <a:chOff x="5660400" y="238125"/>
            <a:chExt cx="481825" cy="481825"/>
          </a:xfrm>
        </p:grpSpPr>
        <p:sp>
          <p:nvSpPr>
            <p:cNvPr id="6311" name="Google Shape;6311;p73"/>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12" name="Google Shape;6312;p73"/>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13" name="Google Shape;6313;p73"/>
          <p:cNvGrpSpPr/>
          <p:nvPr/>
        </p:nvGrpSpPr>
        <p:grpSpPr>
          <a:xfrm>
            <a:off x="4590529" y="2287102"/>
            <a:ext cx="339253" cy="339253"/>
            <a:chOff x="6235400" y="249400"/>
            <a:chExt cx="481825" cy="481825"/>
          </a:xfrm>
        </p:grpSpPr>
        <p:sp>
          <p:nvSpPr>
            <p:cNvPr id="6314" name="Google Shape;6314;p73"/>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15" name="Google Shape;6315;p73"/>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16" name="Google Shape;6316;p73"/>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17" name="Google Shape;6317;p73"/>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18" name="Google Shape;6318;p73"/>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19" name="Google Shape;6319;p73"/>
          <p:cNvGrpSpPr/>
          <p:nvPr/>
        </p:nvGrpSpPr>
        <p:grpSpPr>
          <a:xfrm>
            <a:off x="828875" y="2731810"/>
            <a:ext cx="340204" cy="298116"/>
            <a:chOff x="899850" y="871450"/>
            <a:chExt cx="483175" cy="423400"/>
          </a:xfrm>
        </p:grpSpPr>
        <p:sp>
          <p:nvSpPr>
            <p:cNvPr id="6320" name="Google Shape;6320;p73"/>
            <p:cNvSpPr/>
            <p:nvPr/>
          </p:nvSpPr>
          <p:spPr>
            <a:xfrm>
              <a:off x="1325175" y="1040825"/>
              <a:ext cx="56425" cy="28275"/>
            </a:xfrm>
            <a:custGeom>
              <a:avLst/>
              <a:gdLst/>
              <a:ahLst/>
              <a:cxnLst/>
              <a:rect l="l" t="t" r="r" b="b"/>
              <a:pathLst>
                <a:path w="2257" h="1131" extrusionOk="0">
                  <a:moveTo>
                    <a:pt x="564" y="1"/>
                  </a:moveTo>
                  <a:cubicBezTo>
                    <a:pt x="251" y="1"/>
                    <a:pt x="1" y="251"/>
                    <a:pt x="1" y="564"/>
                  </a:cubicBezTo>
                  <a:cubicBezTo>
                    <a:pt x="1" y="877"/>
                    <a:pt x="251" y="1130"/>
                    <a:pt x="564" y="1130"/>
                  </a:cubicBezTo>
                  <a:lnTo>
                    <a:pt x="1693" y="1130"/>
                  </a:lnTo>
                  <a:cubicBezTo>
                    <a:pt x="2006" y="1130"/>
                    <a:pt x="2256" y="877"/>
                    <a:pt x="2256" y="564"/>
                  </a:cubicBezTo>
                  <a:cubicBezTo>
                    <a:pt x="2256" y="251"/>
                    <a:pt x="2006" y="1"/>
                    <a:pt x="16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21" name="Google Shape;6321;p73"/>
            <p:cNvSpPr/>
            <p:nvPr/>
          </p:nvSpPr>
          <p:spPr>
            <a:xfrm>
              <a:off x="1323750" y="956100"/>
              <a:ext cx="59275" cy="56525"/>
            </a:xfrm>
            <a:custGeom>
              <a:avLst/>
              <a:gdLst/>
              <a:ahLst/>
              <a:cxnLst/>
              <a:rect l="l" t="t" r="r" b="b"/>
              <a:pathLst>
                <a:path w="2371" h="2261" extrusionOk="0">
                  <a:moveTo>
                    <a:pt x="1750" y="0"/>
                  </a:moveTo>
                  <a:cubicBezTo>
                    <a:pt x="1605" y="0"/>
                    <a:pt x="1461" y="55"/>
                    <a:pt x="1350" y="165"/>
                  </a:cubicBezTo>
                  <a:lnTo>
                    <a:pt x="220" y="1294"/>
                  </a:lnTo>
                  <a:cubicBezTo>
                    <a:pt x="0" y="1517"/>
                    <a:pt x="0" y="1872"/>
                    <a:pt x="220" y="2095"/>
                  </a:cubicBezTo>
                  <a:cubicBezTo>
                    <a:pt x="332" y="2205"/>
                    <a:pt x="476" y="2260"/>
                    <a:pt x="621" y="2260"/>
                  </a:cubicBezTo>
                  <a:cubicBezTo>
                    <a:pt x="765" y="2260"/>
                    <a:pt x="910" y="2205"/>
                    <a:pt x="1021" y="2095"/>
                  </a:cubicBezTo>
                  <a:lnTo>
                    <a:pt x="2151" y="966"/>
                  </a:lnTo>
                  <a:cubicBezTo>
                    <a:pt x="2370" y="743"/>
                    <a:pt x="2370" y="388"/>
                    <a:pt x="2151" y="165"/>
                  </a:cubicBezTo>
                  <a:cubicBezTo>
                    <a:pt x="2039" y="55"/>
                    <a:pt x="1895" y="0"/>
                    <a:pt x="17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22" name="Google Shape;6322;p73"/>
            <p:cNvSpPr/>
            <p:nvPr/>
          </p:nvSpPr>
          <p:spPr>
            <a:xfrm>
              <a:off x="1323750" y="1097250"/>
              <a:ext cx="59275" cy="56525"/>
            </a:xfrm>
            <a:custGeom>
              <a:avLst/>
              <a:gdLst/>
              <a:ahLst/>
              <a:cxnLst/>
              <a:rect l="l" t="t" r="r" b="b"/>
              <a:pathLst>
                <a:path w="2371" h="2261" extrusionOk="0">
                  <a:moveTo>
                    <a:pt x="621" y="0"/>
                  </a:moveTo>
                  <a:cubicBezTo>
                    <a:pt x="476" y="0"/>
                    <a:pt x="332" y="55"/>
                    <a:pt x="220" y="165"/>
                  </a:cubicBezTo>
                  <a:cubicBezTo>
                    <a:pt x="0" y="388"/>
                    <a:pt x="0" y="743"/>
                    <a:pt x="220" y="966"/>
                  </a:cubicBezTo>
                  <a:lnTo>
                    <a:pt x="1350" y="2095"/>
                  </a:lnTo>
                  <a:cubicBezTo>
                    <a:pt x="1461" y="2205"/>
                    <a:pt x="1605" y="2260"/>
                    <a:pt x="1750" y="2260"/>
                  </a:cubicBezTo>
                  <a:cubicBezTo>
                    <a:pt x="1895" y="2260"/>
                    <a:pt x="2039" y="2205"/>
                    <a:pt x="2151" y="2095"/>
                  </a:cubicBezTo>
                  <a:cubicBezTo>
                    <a:pt x="2370" y="1872"/>
                    <a:pt x="2370" y="1517"/>
                    <a:pt x="2151" y="1294"/>
                  </a:cubicBezTo>
                  <a:lnTo>
                    <a:pt x="1021" y="165"/>
                  </a:lnTo>
                  <a:cubicBezTo>
                    <a:pt x="910" y="55"/>
                    <a:pt x="765" y="0"/>
                    <a:pt x="6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23" name="Google Shape;6323;p73"/>
            <p:cNvSpPr/>
            <p:nvPr/>
          </p:nvSpPr>
          <p:spPr>
            <a:xfrm>
              <a:off x="899850" y="871450"/>
              <a:ext cx="396150" cy="423400"/>
            </a:xfrm>
            <a:custGeom>
              <a:avLst/>
              <a:gdLst/>
              <a:ahLst/>
              <a:cxnLst/>
              <a:rect l="l" t="t" r="r" b="b"/>
              <a:pathLst>
                <a:path w="15846" h="16936" extrusionOk="0">
                  <a:moveTo>
                    <a:pt x="6812" y="4518"/>
                  </a:moveTo>
                  <a:lnTo>
                    <a:pt x="6812" y="10164"/>
                  </a:lnTo>
                  <a:lnTo>
                    <a:pt x="5682" y="10164"/>
                  </a:lnTo>
                  <a:lnTo>
                    <a:pt x="5682" y="4518"/>
                  </a:lnTo>
                  <a:close/>
                  <a:moveTo>
                    <a:pt x="14153" y="1130"/>
                  </a:moveTo>
                  <a:cubicBezTo>
                    <a:pt x="14463" y="1130"/>
                    <a:pt x="14716" y="1380"/>
                    <a:pt x="14716" y="1693"/>
                  </a:cubicBezTo>
                  <a:lnTo>
                    <a:pt x="14716" y="12985"/>
                  </a:lnTo>
                  <a:cubicBezTo>
                    <a:pt x="14716" y="13298"/>
                    <a:pt x="14463" y="13551"/>
                    <a:pt x="14153" y="13551"/>
                  </a:cubicBezTo>
                  <a:lnTo>
                    <a:pt x="13587" y="13551"/>
                  </a:lnTo>
                  <a:lnTo>
                    <a:pt x="13587" y="1130"/>
                  </a:lnTo>
                  <a:close/>
                  <a:moveTo>
                    <a:pt x="13018" y="1"/>
                  </a:moveTo>
                  <a:cubicBezTo>
                    <a:pt x="13012" y="1"/>
                    <a:pt x="13006" y="4"/>
                    <a:pt x="13000" y="4"/>
                  </a:cubicBezTo>
                  <a:cubicBezTo>
                    <a:pt x="12992" y="4"/>
                    <a:pt x="12985" y="4"/>
                    <a:pt x="12978" y="4"/>
                  </a:cubicBezTo>
                  <a:cubicBezTo>
                    <a:pt x="12972" y="4"/>
                    <a:pt x="12967" y="4"/>
                    <a:pt x="12961" y="4"/>
                  </a:cubicBezTo>
                  <a:cubicBezTo>
                    <a:pt x="12797" y="4"/>
                    <a:pt x="12768" y="58"/>
                    <a:pt x="7221" y="3385"/>
                  </a:cubicBezTo>
                  <a:lnTo>
                    <a:pt x="3990" y="3385"/>
                  </a:lnTo>
                  <a:cubicBezTo>
                    <a:pt x="1810" y="3388"/>
                    <a:pt x="0" y="5159"/>
                    <a:pt x="0" y="7339"/>
                  </a:cubicBezTo>
                  <a:cubicBezTo>
                    <a:pt x="0" y="9323"/>
                    <a:pt x="1515" y="10959"/>
                    <a:pt x="3424" y="11236"/>
                  </a:cubicBezTo>
                  <a:lnTo>
                    <a:pt x="3424" y="15244"/>
                  </a:lnTo>
                  <a:cubicBezTo>
                    <a:pt x="3424" y="16180"/>
                    <a:pt x="4183" y="16936"/>
                    <a:pt x="5119" y="16936"/>
                  </a:cubicBezTo>
                  <a:cubicBezTo>
                    <a:pt x="6053" y="16936"/>
                    <a:pt x="6812" y="16180"/>
                    <a:pt x="6812" y="15244"/>
                  </a:cubicBezTo>
                  <a:lnTo>
                    <a:pt x="6812" y="11293"/>
                  </a:lnTo>
                  <a:lnTo>
                    <a:pt x="7221" y="11293"/>
                  </a:lnTo>
                  <a:cubicBezTo>
                    <a:pt x="12690" y="14573"/>
                    <a:pt x="12811" y="14681"/>
                    <a:pt x="12984" y="14681"/>
                  </a:cubicBezTo>
                  <a:cubicBezTo>
                    <a:pt x="12997" y="14681"/>
                    <a:pt x="13009" y="14681"/>
                    <a:pt x="13024" y="14681"/>
                  </a:cubicBezTo>
                  <a:lnTo>
                    <a:pt x="14153" y="14681"/>
                  </a:lnTo>
                  <a:cubicBezTo>
                    <a:pt x="15087" y="14678"/>
                    <a:pt x="15845" y="13922"/>
                    <a:pt x="15845" y="12985"/>
                  </a:cubicBezTo>
                  <a:lnTo>
                    <a:pt x="15845" y="1693"/>
                  </a:lnTo>
                  <a:cubicBezTo>
                    <a:pt x="15845" y="756"/>
                    <a:pt x="15087" y="1"/>
                    <a:pt x="1415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6324" name="Google Shape;6324;p73"/>
          <p:cNvSpPr/>
          <p:nvPr/>
        </p:nvSpPr>
        <p:spPr>
          <a:xfrm>
            <a:off x="1265674" y="2711214"/>
            <a:ext cx="302200" cy="339253"/>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6325" name="Google Shape;6325;p73"/>
          <p:cNvGrpSpPr/>
          <p:nvPr/>
        </p:nvGrpSpPr>
        <p:grpSpPr>
          <a:xfrm>
            <a:off x="1660875" y="2711232"/>
            <a:ext cx="340573" cy="339271"/>
            <a:chOff x="2085450" y="842250"/>
            <a:chExt cx="483700" cy="481850"/>
          </a:xfrm>
        </p:grpSpPr>
        <p:sp>
          <p:nvSpPr>
            <p:cNvPr id="6326" name="Google Shape;6326;p73"/>
            <p:cNvSpPr/>
            <p:nvPr/>
          </p:nvSpPr>
          <p:spPr>
            <a:xfrm>
              <a:off x="2085525" y="926925"/>
              <a:ext cx="483625" cy="397175"/>
            </a:xfrm>
            <a:custGeom>
              <a:avLst/>
              <a:gdLst/>
              <a:ahLst/>
              <a:cxnLst/>
              <a:rect l="l" t="t" r="r" b="b"/>
              <a:pathLst>
                <a:path w="19345" h="15887" extrusionOk="0">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27" name="Google Shape;6327;p73"/>
            <p:cNvSpPr/>
            <p:nvPr/>
          </p:nvSpPr>
          <p:spPr>
            <a:xfrm>
              <a:off x="2085450" y="1151875"/>
              <a:ext cx="143650" cy="87575"/>
            </a:xfrm>
            <a:custGeom>
              <a:avLst/>
              <a:gdLst/>
              <a:ahLst/>
              <a:cxnLst/>
              <a:rect l="l" t="t" r="r" b="b"/>
              <a:pathLst>
                <a:path w="5746" h="3503" extrusionOk="0">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28" name="Google Shape;6328;p73"/>
            <p:cNvSpPr/>
            <p:nvPr/>
          </p:nvSpPr>
          <p:spPr>
            <a:xfrm>
              <a:off x="2274775" y="842250"/>
              <a:ext cx="294375" cy="197650"/>
            </a:xfrm>
            <a:custGeom>
              <a:avLst/>
              <a:gdLst/>
              <a:ahLst/>
              <a:cxnLst/>
              <a:rect l="l" t="t" r="r" b="b"/>
              <a:pathLst>
                <a:path w="11775" h="7906" extrusionOk="0">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29" name="Google Shape;6329;p73"/>
          <p:cNvGrpSpPr/>
          <p:nvPr/>
        </p:nvGrpSpPr>
        <p:grpSpPr>
          <a:xfrm>
            <a:off x="2089443" y="2711241"/>
            <a:ext cx="339306" cy="339253"/>
            <a:chOff x="2685825" y="840375"/>
            <a:chExt cx="481900" cy="481825"/>
          </a:xfrm>
        </p:grpSpPr>
        <p:sp>
          <p:nvSpPr>
            <p:cNvPr id="6330" name="Google Shape;6330;p73"/>
            <p:cNvSpPr/>
            <p:nvPr/>
          </p:nvSpPr>
          <p:spPr>
            <a:xfrm>
              <a:off x="2685825" y="840375"/>
              <a:ext cx="481900" cy="481825"/>
            </a:xfrm>
            <a:custGeom>
              <a:avLst/>
              <a:gdLst/>
              <a:ahLst/>
              <a:cxnLst/>
              <a:rect l="l" t="t" r="r" b="b"/>
              <a:pathLst>
                <a:path w="19276" h="19273" extrusionOk="0">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31" name="Google Shape;6331;p73"/>
            <p:cNvSpPr/>
            <p:nvPr/>
          </p:nvSpPr>
          <p:spPr>
            <a:xfrm>
              <a:off x="2819200" y="983400"/>
              <a:ext cx="205475" cy="197625"/>
            </a:xfrm>
            <a:custGeom>
              <a:avLst/>
              <a:gdLst/>
              <a:ahLst/>
              <a:cxnLst/>
              <a:rect l="l" t="t" r="r" b="b"/>
              <a:pathLst>
                <a:path w="8219" h="7905" extrusionOk="0">
                  <a:moveTo>
                    <a:pt x="4265" y="1129"/>
                  </a:moveTo>
                  <a:cubicBezTo>
                    <a:pt x="4629" y="1129"/>
                    <a:pt x="4996" y="1199"/>
                    <a:pt x="5346" y="1343"/>
                  </a:cubicBezTo>
                  <a:cubicBezTo>
                    <a:pt x="6400" y="1780"/>
                    <a:pt x="7089" y="2810"/>
                    <a:pt x="7089" y="3954"/>
                  </a:cubicBezTo>
                  <a:cubicBezTo>
                    <a:pt x="7086" y="5511"/>
                    <a:pt x="5825" y="6773"/>
                    <a:pt x="4265" y="6776"/>
                  </a:cubicBezTo>
                  <a:cubicBezTo>
                    <a:pt x="3124" y="6776"/>
                    <a:pt x="2094" y="6089"/>
                    <a:pt x="1657" y="5032"/>
                  </a:cubicBezTo>
                  <a:cubicBezTo>
                    <a:pt x="1221" y="3978"/>
                    <a:pt x="1461" y="2765"/>
                    <a:pt x="2268" y="1958"/>
                  </a:cubicBezTo>
                  <a:cubicBezTo>
                    <a:pt x="2808" y="1416"/>
                    <a:pt x="3530" y="1129"/>
                    <a:pt x="4265" y="1129"/>
                  </a:cubicBezTo>
                  <a:close/>
                  <a:moveTo>
                    <a:pt x="4265" y="0"/>
                  </a:moveTo>
                  <a:cubicBezTo>
                    <a:pt x="2666" y="0"/>
                    <a:pt x="1227" y="964"/>
                    <a:pt x="612" y="2440"/>
                  </a:cubicBezTo>
                  <a:cubicBezTo>
                    <a:pt x="1" y="3918"/>
                    <a:pt x="341" y="5616"/>
                    <a:pt x="1470" y="6749"/>
                  </a:cubicBezTo>
                  <a:cubicBezTo>
                    <a:pt x="2226" y="7504"/>
                    <a:pt x="3237" y="7905"/>
                    <a:pt x="4265" y="7905"/>
                  </a:cubicBezTo>
                  <a:cubicBezTo>
                    <a:pt x="4774" y="7905"/>
                    <a:pt x="5288" y="7806"/>
                    <a:pt x="5777" y="7604"/>
                  </a:cubicBezTo>
                  <a:cubicBezTo>
                    <a:pt x="7255" y="6993"/>
                    <a:pt x="8219" y="5550"/>
                    <a:pt x="8219" y="3954"/>
                  </a:cubicBezTo>
                  <a:cubicBezTo>
                    <a:pt x="8216" y="1771"/>
                    <a:pt x="6448" y="3"/>
                    <a:pt x="42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32" name="Google Shape;6332;p73"/>
          <p:cNvGrpSpPr/>
          <p:nvPr/>
        </p:nvGrpSpPr>
        <p:grpSpPr>
          <a:xfrm>
            <a:off x="2501104" y="2710924"/>
            <a:ext cx="350431" cy="339887"/>
            <a:chOff x="3270675" y="841800"/>
            <a:chExt cx="497700" cy="482725"/>
          </a:xfrm>
        </p:grpSpPr>
        <p:sp>
          <p:nvSpPr>
            <p:cNvPr id="6333" name="Google Shape;6333;p73"/>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34" name="Google Shape;6334;p73"/>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35" name="Google Shape;6335;p73"/>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6336" name="Google Shape;6336;p73"/>
          <p:cNvSpPr/>
          <p:nvPr/>
        </p:nvSpPr>
        <p:spPr>
          <a:xfrm>
            <a:off x="2919129" y="2721811"/>
            <a:ext cx="339253" cy="318060"/>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6337" name="Google Shape;6337;p73"/>
          <p:cNvGrpSpPr/>
          <p:nvPr/>
        </p:nvGrpSpPr>
        <p:grpSpPr>
          <a:xfrm>
            <a:off x="3337249" y="2731783"/>
            <a:ext cx="339253" cy="298169"/>
            <a:chOff x="4467200" y="877100"/>
            <a:chExt cx="481825" cy="423475"/>
          </a:xfrm>
        </p:grpSpPr>
        <p:sp>
          <p:nvSpPr>
            <p:cNvPr id="6338" name="Google Shape;6338;p73"/>
            <p:cNvSpPr/>
            <p:nvPr/>
          </p:nvSpPr>
          <p:spPr>
            <a:xfrm>
              <a:off x="4467200" y="1018225"/>
              <a:ext cx="481825" cy="282350"/>
            </a:xfrm>
            <a:custGeom>
              <a:avLst/>
              <a:gdLst/>
              <a:ahLst/>
              <a:cxnLst/>
              <a:rect l="l" t="t" r="r" b="b"/>
              <a:pathLst>
                <a:path w="19273" h="11294" extrusionOk="0">
                  <a:moveTo>
                    <a:pt x="10723" y="2257"/>
                  </a:moveTo>
                  <a:cubicBezTo>
                    <a:pt x="11013" y="2257"/>
                    <a:pt x="11292" y="2483"/>
                    <a:pt x="11292" y="2823"/>
                  </a:cubicBezTo>
                  <a:cubicBezTo>
                    <a:pt x="11292" y="3136"/>
                    <a:pt x="11039" y="3389"/>
                    <a:pt x="10729" y="3389"/>
                  </a:cubicBezTo>
                  <a:cubicBezTo>
                    <a:pt x="10223" y="3389"/>
                    <a:pt x="9973" y="2781"/>
                    <a:pt x="10329" y="2423"/>
                  </a:cubicBezTo>
                  <a:cubicBezTo>
                    <a:pt x="10443" y="2308"/>
                    <a:pt x="10585" y="2257"/>
                    <a:pt x="10723" y="2257"/>
                  </a:cubicBezTo>
                  <a:close/>
                  <a:moveTo>
                    <a:pt x="14755" y="3389"/>
                  </a:moveTo>
                  <a:lnTo>
                    <a:pt x="14755" y="7906"/>
                  </a:lnTo>
                  <a:lnTo>
                    <a:pt x="13551" y="7906"/>
                  </a:lnTo>
                  <a:lnTo>
                    <a:pt x="13551" y="3389"/>
                  </a:lnTo>
                  <a:close/>
                  <a:moveTo>
                    <a:pt x="5083" y="2822"/>
                  </a:moveTo>
                  <a:cubicBezTo>
                    <a:pt x="5189" y="2822"/>
                    <a:pt x="5297" y="2853"/>
                    <a:pt x="5396" y="2920"/>
                  </a:cubicBezTo>
                  <a:lnTo>
                    <a:pt x="8784" y="5178"/>
                  </a:lnTo>
                  <a:cubicBezTo>
                    <a:pt x="9118" y="5401"/>
                    <a:pt x="9118" y="5892"/>
                    <a:pt x="8784" y="6117"/>
                  </a:cubicBezTo>
                  <a:lnTo>
                    <a:pt x="5396" y="8376"/>
                  </a:lnTo>
                  <a:cubicBezTo>
                    <a:pt x="5297" y="8442"/>
                    <a:pt x="5189" y="8472"/>
                    <a:pt x="5084" y="8472"/>
                  </a:cubicBezTo>
                  <a:cubicBezTo>
                    <a:pt x="4790" y="8472"/>
                    <a:pt x="4517" y="8239"/>
                    <a:pt x="4517" y="7906"/>
                  </a:cubicBezTo>
                  <a:lnTo>
                    <a:pt x="4517" y="3389"/>
                  </a:lnTo>
                  <a:cubicBezTo>
                    <a:pt x="4517" y="3057"/>
                    <a:pt x="4789" y="2822"/>
                    <a:pt x="5083" y="2822"/>
                  </a:cubicBezTo>
                  <a:close/>
                  <a:moveTo>
                    <a:pt x="18711" y="1"/>
                  </a:moveTo>
                  <a:cubicBezTo>
                    <a:pt x="18601" y="1"/>
                    <a:pt x="18491" y="33"/>
                    <a:pt x="18396" y="95"/>
                  </a:cubicBezTo>
                  <a:lnTo>
                    <a:pt x="15150" y="2260"/>
                  </a:lnTo>
                  <a:lnTo>
                    <a:pt x="13551" y="2260"/>
                  </a:lnTo>
                  <a:lnTo>
                    <a:pt x="13551" y="1694"/>
                  </a:lnTo>
                  <a:cubicBezTo>
                    <a:pt x="13548" y="926"/>
                    <a:pt x="13027" y="255"/>
                    <a:pt x="12283" y="62"/>
                  </a:cubicBezTo>
                  <a:cubicBezTo>
                    <a:pt x="11527" y="774"/>
                    <a:pt x="10560" y="1128"/>
                    <a:pt x="9594" y="1128"/>
                  </a:cubicBezTo>
                  <a:cubicBezTo>
                    <a:pt x="8599" y="1128"/>
                    <a:pt x="7604" y="752"/>
                    <a:pt x="6842" y="2"/>
                  </a:cubicBezTo>
                  <a:lnTo>
                    <a:pt x="6712" y="2"/>
                  </a:lnTo>
                  <a:cubicBezTo>
                    <a:pt x="5950" y="753"/>
                    <a:pt x="4955" y="1131"/>
                    <a:pt x="3959" y="1131"/>
                  </a:cubicBezTo>
                  <a:cubicBezTo>
                    <a:pt x="2993" y="1131"/>
                    <a:pt x="2026" y="775"/>
                    <a:pt x="1271" y="62"/>
                  </a:cubicBezTo>
                  <a:cubicBezTo>
                    <a:pt x="524" y="255"/>
                    <a:pt x="3" y="923"/>
                    <a:pt x="0" y="1694"/>
                  </a:cubicBezTo>
                  <a:lnTo>
                    <a:pt x="0" y="9598"/>
                  </a:lnTo>
                  <a:cubicBezTo>
                    <a:pt x="0" y="10535"/>
                    <a:pt x="759" y="11291"/>
                    <a:pt x="1696" y="11294"/>
                  </a:cubicBezTo>
                  <a:lnTo>
                    <a:pt x="11859" y="11294"/>
                  </a:lnTo>
                  <a:cubicBezTo>
                    <a:pt x="12792" y="11294"/>
                    <a:pt x="13551" y="10535"/>
                    <a:pt x="13551" y="9598"/>
                  </a:cubicBezTo>
                  <a:lnTo>
                    <a:pt x="13551" y="9035"/>
                  </a:lnTo>
                  <a:lnTo>
                    <a:pt x="15150" y="9035"/>
                  </a:lnTo>
                  <a:lnTo>
                    <a:pt x="18396" y="11197"/>
                  </a:lnTo>
                  <a:cubicBezTo>
                    <a:pt x="18494" y="11263"/>
                    <a:pt x="18602" y="11293"/>
                    <a:pt x="18707" y="11293"/>
                  </a:cubicBezTo>
                  <a:cubicBezTo>
                    <a:pt x="19000" y="11293"/>
                    <a:pt x="19272" y="11060"/>
                    <a:pt x="19272" y="10728"/>
                  </a:cubicBezTo>
                  <a:lnTo>
                    <a:pt x="19272" y="565"/>
                  </a:lnTo>
                  <a:cubicBezTo>
                    <a:pt x="19272" y="357"/>
                    <a:pt x="19158" y="164"/>
                    <a:pt x="18977" y="68"/>
                  </a:cubicBezTo>
                  <a:cubicBezTo>
                    <a:pt x="18894" y="23"/>
                    <a:pt x="18802" y="1"/>
                    <a:pt x="187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39" name="Google Shape;6339;p73"/>
            <p:cNvSpPr/>
            <p:nvPr/>
          </p:nvSpPr>
          <p:spPr>
            <a:xfrm>
              <a:off x="4608425" y="1129300"/>
              <a:ext cx="45125" cy="60175"/>
            </a:xfrm>
            <a:custGeom>
              <a:avLst/>
              <a:gdLst/>
              <a:ahLst/>
              <a:cxnLst/>
              <a:rect l="l" t="t" r="r" b="b"/>
              <a:pathLst>
                <a:path w="1805" h="2407" extrusionOk="0">
                  <a:moveTo>
                    <a:pt x="0" y="0"/>
                  </a:moveTo>
                  <a:lnTo>
                    <a:pt x="0" y="2406"/>
                  </a:lnTo>
                  <a:lnTo>
                    <a:pt x="1804" y="1205"/>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40" name="Google Shape;6340;p73"/>
            <p:cNvSpPr/>
            <p:nvPr/>
          </p:nvSpPr>
          <p:spPr>
            <a:xfrm>
              <a:off x="4495500" y="877100"/>
              <a:ext cx="141175" cy="141175"/>
            </a:xfrm>
            <a:custGeom>
              <a:avLst/>
              <a:gdLst/>
              <a:ahLst/>
              <a:cxnLst/>
              <a:rect l="l" t="t" r="r" b="b"/>
              <a:pathLst>
                <a:path w="5647" h="5647" extrusionOk="0">
                  <a:moveTo>
                    <a:pt x="2822" y="1"/>
                  </a:moveTo>
                  <a:cubicBezTo>
                    <a:pt x="1262" y="1"/>
                    <a:pt x="0" y="1262"/>
                    <a:pt x="0" y="2822"/>
                  </a:cubicBezTo>
                  <a:cubicBezTo>
                    <a:pt x="0" y="4382"/>
                    <a:pt x="1262" y="5647"/>
                    <a:pt x="2822" y="5647"/>
                  </a:cubicBezTo>
                  <a:cubicBezTo>
                    <a:pt x="4382" y="5647"/>
                    <a:pt x="5647" y="4382"/>
                    <a:pt x="5647" y="2822"/>
                  </a:cubicBezTo>
                  <a:cubicBezTo>
                    <a:pt x="5647" y="1262"/>
                    <a:pt x="4382" y="1"/>
                    <a:pt x="28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41" name="Google Shape;6341;p73"/>
            <p:cNvSpPr/>
            <p:nvPr/>
          </p:nvSpPr>
          <p:spPr>
            <a:xfrm>
              <a:off x="4636650" y="877100"/>
              <a:ext cx="141175" cy="141175"/>
            </a:xfrm>
            <a:custGeom>
              <a:avLst/>
              <a:gdLst/>
              <a:ahLst/>
              <a:cxnLst/>
              <a:rect l="l" t="t" r="r" b="b"/>
              <a:pathLst>
                <a:path w="5647" h="5647" extrusionOk="0">
                  <a:moveTo>
                    <a:pt x="2822" y="1"/>
                  </a:moveTo>
                  <a:cubicBezTo>
                    <a:pt x="1262" y="1"/>
                    <a:pt x="1" y="1262"/>
                    <a:pt x="1" y="2822"/>
                  </a:cubicBezTo>
                  <a:cubicBezTo>
                    <a:pt x="1" y="4382"/>
                    <a:pt x="1262" y="5647"/>
                    <a:pt x="2822" y="5647"/>
                  </a:cubicBezTo>
                  <a:cubicBezTo>
                    <a:pt x="4382" y="5647"/>
                    <a:pt x="5647" y="4382"/>
                    <a:pt x="5647" y="2822"/>
                  </a:cubicBezTo>
                  <a:cubicBezTo>
                    <a:pt x="5647" y="1262"/>
                    <a:pt x="4382" y="1"/>
                    <a:pt x="28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42" name="Google Shape;6342;p73"/>
          <p:cNvGrpSpPr/>
          <p:nvPr/>
        </p:nvGrpSpPr>
        <p:grpSpPr>
          <a:xfrm>
            <a:off x="3752140" y="2711232"/>
            <a:ext cx="354778" cy="339271"/>
            <a:chOff x="5045500" y="842250"/>
            <a:chExt cx="503875" cy="481850"/>
          </a:xfrm>
        </p:grpSpPr>
        <p:sp>
          <p:nvSpPr>
            <p:cNvPr id="6343" name="Google Shape;6343;p73"/>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44" name="Google Shape;6344;p73"/>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45" name="Google Shape;6345;p73"/>
          <p:cNvGrpSpPr/>
          <p:nvPr/>
        </p:nvGrpSpPr>
        <p:grpSpPr>
          <a:xfrm>
            <a:off x="4174987" y="2737451"/>
            <a:ext cx="336965" cy="286833"/>
            <a:chOff x="5645200" y="879425"/>
            <a:chExt cx="478575" cy="407375"/>
          </a:xfrm>
        </p:grpSpPr>
        <p:sp>
          <p:nvSpPr>
            <p:cNvPr id="6346" name="Google Shape;6346;p73"/>
            <p:cNvSpPr/>
            <p:nvPr/>
          </p:nvSpPr>
          <p:spPr>
            <a:xfrm>
              <a:off x="6004200" y="1075025"/>
              <a:ext cx="86075" cy="93450"/>
            </a:xfrm>
            <a:custGeom>
              <a:avLst/>
              <a:gdLst/>
              <a:ahLst/>
              <a:cxnLst/>
              <a:rect l="l" t="t" r="r" b="b"/>
              <a:pathLst>
                <a:path w="3443" h="3738" extrusionOk="0">
                  <a:moveTo>
                    <a:pt x="1" y="0"/>
                  </a:moveTo>
                  <a:lnTo>
                    <a:pt x="1" y="3737"/>
                  </a:lnTo>
                  <a:lnTo>
                    <a:pt x="1907" y="3737"/>
                  </a:lnTo>
                  <a:cubicBezTo>
                    <a:pt x="2157" y="3737"/>
                    <a:pt x="2377" y="3574"/>
                    <a:pt x="2449" y="3334"/>
                  </a:cubicBezTo>
                  <a:lnTo>
                    <a:pt x="34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47" name="Google Shape;6347;p73"/>
            <p:cNvSpPr/>
            <p:nvPr/>
          </p:nvSpPr>
          <p:spPr>
            <a:xfrm>
              <a:off x="5880900" y="953275"/>
              <a:ext cx="95100" cy="93525"/>
            </a:xfrm>
            <a:custGeom>
              <a:avLst/>
              <a:gdLst/>
              <a:ahLst/>
              <a:cxnLst/>
              <a:rect l="l" t="t" r="r" b="b"/>
              <a:pathLst>
                <a:path w="3804" h="3741" extrusionOk="0">
                  <a:moveTo>
                    <a:pt x="0" y="1"/>
                  </a:moveTo>
                  <a:lnTo>
                    <a:pt x="0" y="3741"/>
                  </a:lnTo>
                  <a:lnTo>
                    <a:pt x="3804" y="3741"/>
                  </a:lnTo>
                  <a:lnTo>
                    <a:pt x="38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48" name="Google Shape;6348;p73"/>
            <p:cNvSpPr/>
            <p:nvPr/>
          </p:nvSpPr>
          <p:spPr>
            <a:xfrm>
              <a:off x="6004200" y="953275"/>
              <a:ext cx="119575" cy="93525"/>
            </a:xfrm>
            <a:custGeom>
              <a:avLst/>
              <a:gdLst/>
              <a:ahLst/>
              <a:cxnLst/>
              <a:rect l="l" t="t" r="r" b="b"/>
              <a:pathLst>
                <a:path w="4783" h="3741" extrusionOk="0">
                  <a:moveTo>
                    <a:pt x="1" y="1"/>
                  </a:moveTo>
                  <a:lnTo>
                    <a:pt x="1" y="3741"/>
                  </a:lnTo>
                  <a:lnTo>
                    <a:pt x="3777" y="3741"/>
                  </a:lnTo>
                  <a:lnTo>
                    <a:pt x="4674" y="727"/>
                  </a:lnTo>
                  <a:cubicBezTo>
                    <a:pt x="4783" y="365"/>
                    <a:pt x="4512" y="1"/>
                    <a:pt x="41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49" name="Google Shape;6349;p73"/>
            <p:cNvSpPr/>
            <p:nvPr/>
          </p:nvSpPr>
          <p:spPr>
            <a:xfrm>
              <a:off x="5880900" y="1075025"/>
              <a:ext cx="95100" cy="93450"/>
            </a:xfrm>
            <a:custGeom>
              <a:avLst/>
              <a:gdLst/>
              <a:ahLst/>
              <a:cxnLst/>
              <a:rect l="l" t="t" r="r" b="b"/>
              <a:pathLst>
                <a:path w="3804" h="3738" extrusionOk="0">
                  <a:moveTo>
                    <a:pt x="0" y="0"/>
                  </a:moveTo>
                  <a:lnTo>
                    <a:pt x="0" y="3737"/>
                  </a:lnTo>
                  <a:lnTo>
                    <a:pt x="3804" y="3737"/>
                  </a:lnTo>
                  <a:lnTo>
                    <a:pt x="38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50" name="Google Shape;6350;p73"/>
            <p:cNvSpPr/>
            <p:nvPr/>
          </p:nvSpPr>
          <p:spPr>
            <a:xfrm>
              <a:off x="5645200" y="879425"/>
              <a:ext cx="207500" cy="167375"/>
            </a:xfrm>
            <a:custGeom>
              <a:avLst/>
              <a:gdLst/>
              <a:ahLst/>
              <a:cxnLst/>
              <a:rect l="l" t="t" r="r" b="b"/>
              <a:pathLst>
                <a:path w="8300" h="6695" extrusionOk="0">
                  <a:moveTo>
                    <a:pt x="563" y="1"/>
                  </a:moveTo>
                  <a:cubicBezTo>
                    <a:pt x="253" y="1"/>
                    <a:pt x="0" y="254"/>
                    <a:pt x="0" y="564"/>
                  </a:cubicBezTo>
                  <a:cubicBezTo>
                    <a:pt x="0" y="877"/>
                    <a:pt x="253" y="1130"/>
                    <a:pt x="563" y="1130"/>
                  </a:cubicBezTo>
                  <a:lnTo>
                    <a:pt x="2403" y="1130"/>
                  </a:lnTo>
                  <a:lnTo>
                    <a:pt x="3159" y="3672"/>
                  </a:lnTo>
                  <a:cubicBezTo>
                    <a:pt x="3162" y="3678"/>
                    <a:pt x="3162" y="3687"/>
                    <a:pt x="3165" y="3696"/>
                  </a:cubicBezTo>
                  <a:lnTo>
                    <a:pt x="4059" y="6695"/>
                  </a:lnTo>
                  <a:lnTo>
                    <a:pt x="8299" y="6695"/>
                  </a:lnTo>
                  <a:lnTo>
                    <a:pt x="8299" y="2955"/>
                  </a:lnTo>
                  <a:lnTo>
                    <a:pt x="4123" y="2955"/>
                  </a:lnTo>
                  <a:lnTo>
                    <a:pt x="3364" y="404"/>
                  </a:lnTo>
                  <a:cubicBezTo>
                    <a:pt x="3295" y="163"/>
                    <a:pt x="3072" y="1"/>
                    <a:pt x="28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51" name="Google Shape;6351;p73"/>
            <p:cNvSpPr/>
            <p:nvPr/>
          </p:nvSpPr>
          <p:spPr>
            <a:xfrm>
              <a:off x="5722500" y="1075025"/>
              <a:ext cx="370875" cy="211775"/>
            </a:xfrm>
            <a:custGeom>
              <a:avLst/>
              <a:gdLst/>
              <a:ahLst/>
              <a:cxnLst/>
              <a:rect l="l" t="t" r="r" b="b"/>
              <a:pathLst>
                <a:path w="14835" h="8471" extrusionOk="0">
                  <a:moveTo>
                    <a:pt x="1305" y="0"/>
                  </a:moveTo>
                  <a:lnTo>
                    <a:pt x="2082" y="2614"/>
                  </a:lnTo>
                  <a:cubicBezTo>
                    <a:pt x="901" y="2701"/>
                    <a:pt x="1" y="3704"/>
                    <a:pt x="40" y="4887"/>
                  </a:cubicBezTo>
                  <a:cubicBezTo>
                    <a:pt x="82" y="6071"/>
                    <a:pt x="1049" y="7010"/>
                    <a:pt x="2232" y="7019"/>
                  </a:cubicBezTo>
                  <a:lnTo>
                    <a:pt x="2795" y="7019"/>
                  </a:lnTo>
                  <a:cubicBezTo>
                    <a:pt x="3045" y="7878"/>
                    <a:pt x="3834" y="8471"/>
                    <a:pt x="4731" y="8471"/>
                  </a:cubicBezTo>
                  <a:cubicBezTo>
                    <a:pt x="5629" y="8471"/>
                    <a:pt x="6418" y="7878"/>
                    <a:pt x="6671" y="7019"/>
                  </a:cubicBezTo>
                  <a:lnTo>
                    <a:pt x="9667" y="7019"/>
                  </a:lnTo>
                  <a:cubicBezTo>
                    <a:pt x="9917" y="7878"/>
                    <a:pt x="10709" y="8471"/>
                    <a:pt x="11606" y="8471"/>
                  </a:cubicBezTo>
                  <a:cubicBezTo>
                    <a:pt x="12500" y="8471"/>
                    <a:pt x="13292" y="7878"/>
                    <a:pt x="13542" y="7019"/>
                  </a:cubicBezTo>
                  <a:lnTo>
                    <a:pt x="14271" y="7019"/>
                  </a:lnTo>
                  <a:cubicBezTo>
                    <a:pt x="14581" y="7019"/>
                    <a:pt x="14834" y="6766"/>
                    <a:pt x="14834" y="6453"/>
                  </a:cubicBezTo>
                  <a:cubicBezTo>
                    <a:pt x="14834" y="6140"/>
                    <a:pt x="14581" y="5890"/>
                    <a:pt x="14271" y="5890"/>
                  </a:cubicBezTo>
                  <a:lnTo>
                    <a:pt x="13542" y="5890"/>
                  </a:lnTo>
                  <a:cubicBezTo>
                    <a:pt x="13292" y="5029"/>
                    <a:pt x="12500" y="4436"/>
                    <a:pt x="11606" y="4436"/>
                  </a:cubicBezTo>
                  <a:cubicBezTo>
                    <a:pt x="10709" y="4436"/>
                    <a:pt x="9917" y="5029"/>
                    <a:pt x="9667" y="5890"/>
                  </a:cubicBezTo>
                  <a:lnTo>
                    <a:pt x="6671" y="5890"/>
                  </a:lnTo>
                  <a:cubicBezTo>
                    <a:pt x="6418" y="5029"/>
                    <a:pt x="5629" y="4436"/>
                    <a:pt x="4731" y="4436"/>
                  </a:cubicBezTo>
                  <a:cubicBezTo>
                    <a:pt x="3834" y="4436"/>
                    <a:pt x="3045" y="5029"/>
                    <a:pt x="2792" y="5890"/>
                  </a:cubicBezTo>
                  <a:lnTo>
                    <a:pt x="2232" y="5890"/>
                  </a:lnTo>
                  <a:cubicBezTo>
                    <a:pt x="1639" y="5890"/>
                    <a:pt x="1157" y="5408"/>
                    <a:pt x="1157" y="4815"/>
                  </a:cubicBezTo>
                  <a:cubicBezTo>
                    <a:pt x="1157" y="4219"/>
                    <a:pt x="1639" y="3737"/>
                    <a:pt x="2232" y="3737"/>
                  </a:cubicBezTo>
                  <a:lnTo>
                    <a:pt x="5207" y="3737"/>
                  </a:lnTo>
                  <a:lnTo>
                    <a:pt x="52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52" name="Google Shape;6352;p73"/>
          <p:cNvGrpSpPr/>
          <p:nvPr/>
        </p:nvGrpSpPr>
        <p:grpSpPr>
          <a:xfrm>
            <a:off x="4611062" y="2711241"/>
            <a:ext cx="298186" cy="339253"/>
            <a:chOff x="6264525" y="842250"/>
            <a:chExt cx="423500" cy="481825"/>
          </a:xfrm>
        </p:grpSpPr>
        <p:sp>
          <p:nvSpPr>
            <p:cNvPr id="6353" name="Google Shape;6353;p73"/>
            <p:cNvSpPr/>
            <p:nvPr/>
          </p:nvSpPr>
          <p:spPr>
            <a:xfrm>
              <a:off x="6264525" y="1033450"/>
              <a:ext cx="135300" cy="266450"/>
            </a:xfrm>
            <a:custGeom>
              <a:avLst/>
              <a:gdLst/>
              <a:ahLst/>
              <a:cxnLst/>
              <a:rect l="l" t="t" r="r" b="b"/>
              <a:pathLst>
                <a:path w="5412" h="10658" extrusionOk="0">
                  <a:moveTo>
                    <a:pt x="1" y="1"/>
                  </a:moveTo>
                  <a:lnTo>
                    <a:pt x="1" y="9932"/>
                  </a:lnTo>
                  <a:cubicBezTo>
                    <a:pt x="1" y="10182"/>
                    <a:pt x="61" y="10429"/>
                    <a:pt x="169" y="10658"/>
                  </a:cubicBezTo>
                  <a:lnTo>
                    <a:pt x="5412" y="5415"/>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54" name="Google Shape;6354;p73"/>
            <p:cNvSpPr/>
            <p:nvPr/>
          </p:nvSpPr>
          <p:spPr>
            <a:xfrm>
              <a:off x="6552700" y="1033450"/>
              <a:ext cx="135325" cy="266450"/>
            </a:xfrm>
            <a:custGeom>
              <a:avLst/>
              <a:gdLst/>
              <a:ahLst/>
              <a:cxnLst/>
              <a:rect l="l" t="t" r="r" b="b"/>
              <a:pathLst>
                <a:path w="5413" h="10658" extrusionOk="0">
                  <a:moveTo>
                    <a:pt x="5412" y="1"/>
                  </a:moveTo>
                  <a:lnTo>
                    <a:pt x="1" y="5415"/>
                  </a:lnTo>
                  <a:lnTo>
                    <a:pt x="5243" y="10658"/>
                  </a:lnTo>
                  <a:cubicBezTo>
                    <a:pt x="5352" y="10429"/>
                    <a:pt x="5412" y="10182"/>
                    <a:pt x="5412" y="9932"/>
                  </a:cubicBezTo>
                  <a:lnTo>
                    <a:pt x="54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55" name="Google Shape;6355;p73"/>
            <p:cNvSpPr/>
            <p:nvPr/>
          </p:nvSpPr>
          <p:spPr>
            <a:xfrm>
              <a:off x="6462150" y="985275"/>
              <a:ext cx="28025" cy="28250"/>
            </a:xfrm>
            <a:custGeom>
              <a:avLst/>
              <a:gdLst/>
              <a:ahLst/>
              <a:cxnLst/>
              <a:rect l="l" t="t" r="r" b="b"/>
              <a:pathLst>
                <a:path w="1121" h="1130" extrusionOk="0">
                  <a:moveTo>
                    <a:pt x="566" y="1"/>
                  </a:moveTo>
                  <a:cubicBezTo>
                    <a:pt x="253" y="1"/>
                    <a:pt x="0" y="254"/>
                    <a:pt x="0" y="567"/>
                  </a:cubicBezTo>
                  <a:cubicBezTo>
                    <a:pt x="0" y="877"/>
                    <a:pt x="253" y="1130"/>
                    <a:pt x="566" y="1130"/>
                  </a:cubicBezTo>
                  <a:cubicBezTo>
                    <a:pt x="955" y="1130"/>
                    <a:pt x="1060" y="862"/>
                    <a:pt x="1120" y="528"/>
                  </a:cubicBezTo>
                  <a:cubicBezTo>
                    <a:pt x="1102" y="233"/>
                    <a:pt x="862" y="4"/>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56" name="Google Shape;6356;p73"/>
            <p:cNvSpPr/>
            <p:nvPr/>
          </p:nvSpPr>
          <p:spPr>
            <a:xfrm>
              <a:off x="6288775" y="1182900"/>
              <a:ext cx="375075" cy="141175"/>
            </a:xfrm>
            <a:custGeom>
              <a:avLst/>
              <a:gdLst/>
              <a:ahLst/>
              <a:cxnLst/>
              <a:rect l="l" t="t" r="r" b="b"/>
              <a:pathLst>
                <a:path w="15003" h="5647" extrusionOk="0">
                  <a:moveTo>
                    <a:pt x="5475" y="0"/>
                  </a:moveTo>
                  <a:lnTo>
                    <a:pt x="0" y="5478"/>
                  </a:lnTo>
                  <a:cubicBezTo>
                    <a:pt x="226" y="5586"/>
                    <a:pt x="473" y="5646"/>
                    <a:pt x="726" y="5646"/>
                  </a:cubicBezTo>
                  <a:lnTo>
                    <a:pt x="14277" y="5646"/>
                  </a:lnTo>
                  <a:cubicBezTo>
                    <a:pt x="14527" y="5646"/>
                    <a:pt x="14774" y="5586"/>
                    <a:pt x="15002" y="5478"/>
                  </a:cubicBezTo>
                  <a:lnTo>
                    <a:pt x="95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57" name="Google Shape;6357;p73"/>
            <p:cNvSpPr/>
            <p:nvPr/>
          </p:nvSpPr>
          <p:spPr>
            <a:xfrm>
              <a:off x="6278675" y="965325"/>
              <a:ext cx="42350" cy="84725"/>
            </a:xfrm>
            <a:custGeom>
              <a:avLst/>
              <a:gdLst/>
              <a:ahLst/>
              <a:cxnLst/>
              <a:rect l="l" t="t" r="r" b="b"/>
              <a:pathLst>
                <a:path w="1694" h="3389" extrusionOk="0">
                  <a:moveTo>
                    <a:pt x="1693" y="1"/>
                  </a:moveTo>
                  <a:lnTo>
                    <a:pt x="1" y="1693"/>
                  </a:lnTo>
                  <a:lnTo>
                    <a:pt x="1693" y="3388"/>
                  </a:lnTo>
                  <a:lnTo>
                    <a:pt x="16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58" name="Google Shape;6358;p73"/>
            <p:cNvSpPr/>
            <p:nvPr/>
          </p:nvSpPr>
          <p:spPr>
            <a:xfrm>
              <a:off x="6631525" y="965325"/>
              <a:ext cx="42400" cy="84725"/>
            </a:xfrm>
            <a:custGeom>
              <a:avLst/>
              <a:gdLst/>
              <a:ahLst/>
              <a:cxnLst/>
              <a:rect l="l" t="t" r="r" b="b"/>
              <a:pathLst>
                <a:path w="1696" h="3389" extrusionOk="0">
                  <a:moveTo>
                    <a:pt x="1" y="1"/>
                  </a:moveTo>
                  <a:lnTo>
                    <a:pt x="1" y="3388"/>
                  </a:lnTo>
                  <a:lnTo>
                    <a:pt x="1696" y="1693"/>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59" name="Google Shape;6359;p73"/>
            <p:cNvSpPr/>
            <p:nvPr/>
          </p:nvSpPr>
          <p:spPr>
            <a:xfrm>
              <a:off x="6349225" y="842250"/>
              <a:ext cx="254100" cy="312425"/>
            </a:xfrm>
            <a:custGeom>
              <a:avLst/>
              <a:gdLst/>
              <a:ahLst/>
              <a:cxnLst/>
              <a:rect l="l" t="t" r="r" b="b"/>
              <a:pathLst>
                <a:path w="10164" h="12497" extrusionOk="0">
                  <a:moveTo>
                    <a:pt x="5081" y="2333"/>
                  </a:moveTo>
                  <a:cubicBezTo>
                    <a:pt x="5779" y="2333"/>
                    <a:pt x="6477" y="2518"/>
                    <a:pt x="7098" y="2885"/>
                  </a:cubicBezTo>
                  <a:cubicBezTo>
                    <a:pt x="8299" y="3596"/>
                    <a:pt x="9034" y="4891"/>
                    <a:pt x="9034" y="6288"/>
                  </a:cubicBezTo>
                  <a:cubicBezTo>
                    <a:pt x="9034" y="7293"/>
                    <a:pt x="8207" y="7981"/>
                    <a:pt x="7335" y="7981"/>
                  </a:cubicBezTo>
                  <a:cubicBezTo>
                    <a:pt x="6947" y="7981"/>
                    <a:pt x="6550" y="7845"/>
                    <a:pt x="6213" y="7540"/>
                  </a:cubicBezTo>
                  <a:cubicBezTo>
                    <a:pt x="5894" y="7824"/>
                    <a:pt x="5492" y="7968"/>
                    <a:pt x="5089" y="7968"/>
                  </a:cubicBezTo>
                  <a:cubicBezTo>
                    <a:pt x="4739" y="7968"/>
                    <a:pt x="4388" y="7860"/>
                    <a:pt x="4090" y="7640"/>
                  </a:cubicBezTo>
                  <a:cubicBezTo>
                    <a:pt x="3448" y="7170"/>
                    <a:pt x="3222" y="6315"/>
                    <a:pt x="3551" y="5589"/>
                  </a:cubicBezTo>
                  <a:cubicBezTo>
                    <a:pt x="3826" y="4973"/>
                    <a:pt x="4435" y="4593"/>
                    <a:pt x="5087" y="4593"/>
                  </a:cubicBezTo>
                  <a:cubicBezTo>
                    <a:pt x="5205" y="4593"/>
                    <a:pt x="5325" y="4606"/>
                    <a:pt x="5445" y="4632"/>
                  </a:cubicBezTo>
                  <a:cubicBezTo>
                    <a:pt x="6225" y="4800"/>
                    <a:pt x="6779" y="5490"/>
                    <a:pt x="6776" y="6288"/>
                  </a:cubicBezTo>
                  <a:cubicBezTo>
                    <a:pt x="6776" y="6660"/>
                    <a:pt x="7058" y="6846"/>
                    <a:pt x="7340" y="6846"/>
                  </a:cubicBezTo>
                  <a:cubicBezTo>
                    <a:pt x="7623" y="6846"/>
                    <a:pt x="7905" y="6660"/>
                    <a:pt x="7905" y="6288"/>
                  </a:cubicBezTo>
                  <a:cubicBezTo>
                    <a:pt x="7905" y="5288"/>
                    <a:pt x="7378" y="4367"/>
                    <a:pt x="6520" y="3858"/>
                  </a:cubicBezTo>
                  <a:cubicBezTo>
                    <a:pt x="6076" y="3595"/>
                    <a:pt x="5578" y="3463"/>
                    <a:pt x="5080" y="3463"/>
                  </a:cubicBezTo>
                  <a:cubicBezTo>
                    <a:pt x="4614" y="3463"/>
                    <a:pt x="4147" y="3578"/>
                    <a:pt x="3725" y="3810"/>
                  </a:cubicBezTo>
                  <a:cubicBezTo>
                    <a:pt x="2849" y="4288"/>
                    <a:pt x="2295" y="5195"/>
                    <a:pt x="2262" y="6191"/>
                  </a:cubicBezTo>
                  <a:cubicBezTo>
                    <a:pt x="2226" y="7188"/>
                    <a:pt x="2723" y="8128"/>
                    <a:pt x="3563" y="8667"/>
                  </a:cubicBezTo>
                  <a:cubicBezTo>
                    <a:pt x="4023" y="8960"/>
                    <a:pt x="4541" y="9107"/>
                    <a:pt x="5077" y="9107"/>
                  </a:cubicBezTo>
                  <a:cubicBezTo>
                    <a:pt x="5519" y="9107"/>
                    <a:pt x="5973" y="9007"/>
                    <a:pt x="6414" y="8805"/>
                  </a:cubicBezTo>
                  <a:cubicBezTo>
                    <a:pt x="6502" y="8765"/>
                    <a:pt x="6585" y="8746"/>
                    <a:pt x="6664" y="8746"/>
                  </a:cubicBezTo>
                  <a:cubicBezTo>
                    <a:pt x="7191" y="8746"/>
                    <a:pt x="7476" y="9559"/>
                    <a:pt x="6884" y="9832"/>
                  </a:cubicBezTo>
                  <a:cubicBezTo>
                    <a:pt x="6300" y="10100"/>
                    <a:pt x="5685" y="10239"/>
                    <a:pt x="5077" y="10239"/>
                  </a:cubicBezTo>
                  <a:cubicBezTo>
                    <a:pt x="4340" y="10239"/>
                    <a:pt x="3611" y="10036"/>
                    <a:pt x="2954" y="9615"/>
                  </a:cubicBezTo>
                  <a:cubicBezTo>
                    <a:pt x="1777" y="8865"/>
                    <a:pt x="1084" y="7546"/>
                    <a:pt x="1133" y="6152"/>
                  </a:cubicBezTo>
                  <a:cubicBezTo>
                    <a:pt x="1178" y="4755"/>
                    <a:pt x="1958" y="3490"/>
                    <a:pt x="3183" y="2819"/>
                  </a:cubicBezTo>
                  <a:cubicBezTo>
                    <a:pt x="3775" y="2494"/>
                    <a:pt x="4429" y="2333"/>
                    <a:pt x="5081" y="2333"/>
                  </a:cubicBezTo>
                  <a:close/>
                  <a:moveTo>
                    <a:pt x="618" y="0"/>
                  </a:moveTo>
                  <a:cubicBezTo>
                    <a:pt x="277" y="0"/>
                    <a:pt x="0" y="277"/>
                    <a:pt x="0" y="618"/>
                  </a:cubicBezTo>
                  <a:lnTo>
                    <a:pt x="0" y="9441"/>
                  </a:lnTo>
                  <a:lnTo>
                    <a:pt x="3057" y="12497"/>
                  </a:lnTo>
                  <a:lnTo>
                    <a:pt x="7107" y="12497"/>
                  </a:lnTo>
                  <a:lnTo>
                    <a:pt x="10163" y="9441"/>
                  </a:lnTo>
                  <a:lnTo>
                    <a:pt x="10163" y="723"/>
                  </a:lnTo>
                  <a:cubicBezTo>
                    <a:pt x="10163" y="326"/>
                    <a:pt x="9838" y="0"/>
                    <a:pt x="94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60" name="Google Shape;6360;p73"/>
          <p:cNvGrpSpPr/>
          <p:nvPr/>
        </p:nvGrpSpPr>
        <p:grpSpPr>
          <a:xfrm>
            <a:off x="829350" y="3125895"/>
            <a:ext cx="339253" cy="339253"/>
            <a:chOff x="900750" y="1436075"/>
            <a:chExt cx="481825" cy="481825"/>
          </a:xfrm>
        </p:grpSpPr>
        <p:sp>
          <p:nvSpPr>
            <p:cNvPr id="6361" name="Google Shape;6361;p73"/>
            <p:cNvSpPr/>
            <p:nvPr/>
          </p:nvSpPr>
          <p:spPr>
            <a:xfrm>
              <a:off x="900750" y="1627500"/>
              <a:ext cx="481825" cy="290400"/>
            </a:xfrm>
            <a:custGeom>
              <a:avLst/>
              <a:gdLst/>
              <a:ahLst/>
              <a:cxnLst/>
              <a:rect l="l" t="t" r="r" b="b"/>
              <a:pathLst>
                <a:path w="19273" h="11616" extrusionOk="0">
                  <a:moveTo>
                    <a:pt x="0" y="1"/>
                  </a:moveTo>
                  <a:lnTo>
                    <a:pt x="0" y="9920"/>
                  </a:lnTo>
                  <a:cubicBezTo>
                    <a:pt x="0" y="10856"/>
                    <a:pt x="759" y="11612"/>
                    <a:pt x="1696" y="11615"/>
                  </a:cubicBezTo>
                  <a:lnTo>
                    <a:pt x="17580" y="11615"/>
                  </a:lnTo>
                  <a:cubicBezTo>
                    <a:pt x="18513" y="11612"/>
                    <a:pt x="19272" y="10856"/>
                    <a:pt x="19272" y="9920"/>
                  </a:cubicBezTo>
                  <a:lnTo>
                    <a:pt x="19272" y="1"/>
                  </a:lnTo>
                  <a:lnTo>
                    <a:pt x="9977" y="6948"/>
                  </a:lnTo>
                  <a:cubicBezTo>
                    <a:pt x="9877" y="7020"/>
                    <a:pt x="9760" y="7059"/>
                    <a:pt x="9636" y="7059"/>
                  </a:cubicBezTo>
                  <a:cubicBezTo>
                    <a:pt x="9513" y="7059"/>
                    <a:pt x="9395" y="7020"/>
                    <a:pt x="9299" y="6948"/>
                  </a:cubicBez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62" name="Google Shape;6362;p73"/>
            <p:cNvSpPr/>
            <p:nvPr/>
          </p:nvSpPr>
          <p:spPr>
            <a:xfrm>
              <a:off x="1296950" y="1549900"/>
              <a:ext cx="71550" cy="105850"/>
            </a:xfrm>
            <a:custGeom>
              <a:avLst/>
              <a:gdLst/>
              <a:ahLst/>
              <a:cxnLst/>
              <a:rect l="l" t="t" r="r" b="b"/>
              <a:pathLst>
                <a:path w="2862" h="4234" extrusionOk="0">
                  <a:moveTo>
                    <a:pt x="0" y="0"/>
                  </a:moveTo>
                  <a:lnTo>
                    <a:pt x="0" y="4234"/>
                  </a:lnTo>
                  <a:lnTo>
                    <a:pt x="2861" y="2117"/>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63" name="Google Shape;6363;p73"/>
            <p:cNvSpPr/>
            <p:nvPr/>
          </p:nvSpPr>
          <p:spPr>
            <a:xfrm>
              <a:off x="914900" y="1549900"/>
              <a:ext cx="71550" cy="105850"/>
            </a:xfrm>
            <a:custGeom>
              <a:avLst/>
              <a:gdLst/>
              <a:ahLst/>
              <a:cxnLst/>
              <a:rect l="l" t="t" r="r" b="b"/>
              <a:pathLst>
                <a:path w="2862" h="4234" extrusionOk="0">
                  <a:moveTo>
                    <a:pt x="2861" y="0"/>
                  </a:moveTo>
                  <a:lnTo>
                    <a:pt x="0" y="2117"/>
                  </a:lnTo>
                  <a:lnTo>
                    <a:pt x="2861" y="4234"/>
                  </a:lnTo>
                  <a:lnTo>
                    <a:pt x="28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64" name="Google Shape;6364;p73"/>
            <p:cNvSpPr/>
            <p:nvPr/>
          </p:nvSpPr>
          <p:spPr>
            <a:xfrm>
              <a:off x="1014650" y="1436075"/>
              <a:ext cx="254100" cy="336150"/>
            </a:xfrm>
            <a:custGeom>
              <a:avLst/>
              <a:gdLst/>
              <a:ahLst/>
              <a:cxnLst/>
              <a:rect l="l" t="t" r="r" b="b"/>
              <a:pathLst>
                <a:path w="10164" h="13446" extrusionOk="0">
                  <a:moveTo>
                    <a:pt x="8468" y="3424"/>
                  </a:moveTo>
                  <a:cubicBezTo>
                    <a:pt x="8781" y="3424"/>
                    <a:pt x="9031" y="3677"/>
                    <a:pt x="9031" y="3990"/>
                  </a:cubicBezTo>
                  <a:cubicBezTo>
                    <a:pt x="9031" y="4300"/>
                    <a:pt x="8781" y="4553"/>
                    <a:pt x="8468" y="4553"/>
                  </a:cubicBezTo>
                  <a:lnTo>
                    <a:pt x="1693" y="4553"/>
                  </a:lnTo>
                  <a:cubicBezTo>
                    <a:pt x="1379" y="4553"/>
                    <a:pt x="1130" y="4300"/>
                    <a:pt x="1130" y="3990"/>
                  </a:cubicBezTo>
                  <a:cubicBezTo>
                    <a:pt x="1130" y="3677"/>
                    <a:pt x="1379" y="3424"/>
                    <a:pt x="1693" y="3424"/>
                  </a:cubicBezTo>
                  <a:close/>
                  <a:moveTo>
                    <a:pt x="8468" y="5682"/>
                  </a:moveTo>
                  <a:cubicBezTo>
                    <a:pt x="8781" y="5682"/>
                    <a:pt x="9031" y="5935"/>
                    <a:pt x="9031" y="6248"/>
                  </a:cubicBezTo>
                  <a:cubicBezTo>
                    <a:pt x="9031" y="6559"/>
                    <a:pt x="8781" y="6812"/>
                    <a:pt x="8468" y="6812"/>
                  </a:cubicBezTo>
                  <a:lnTo>
                    <a:pt x="1693" y="6812"/>
                  </a:lnTo>
                  <a:cubicBezTo>
                    <a:pt x="1379" y="6812"/>
                    <a:pt x="1130" y="6559"/>
                    <a:pt x="1130" y="6248"/>
                  </a:cubicBezTo>
                  <a:cubicBezTo>
                    <a:pt x="1130" y="5935"/>
                    <a:pt x="1379" y="5682"/>
                    <a:pt x="1693" y="5682"/>
                  </a:cubicBezTo>
                  <a:close/>
                  <a:moveTo>
                    <a:pt x="5080" y="7941"/>
                  </a:moveTo>
                  <a:cubicBezTo>
                    <a:pt x="5393" y="7941"/>
                    <a:pt x="5643" y="8194"/>
                    <a:pt x="5643" y="8507"/>
                  </a:cubicBezTo>
                  <a:cubicBezTo>
                    <a:pt x="5643" y="8817"/>
                    <a:pt x="5393" y="9070"/>
                    <a:pt x="5080" y="9070"/>
                  </a:cubicBezTo>
                  <a:lnTo>
                    <a:pt x="1693" y="9070"/>
                  </a:lnTo>
                  <a:cubicBezTo>
                    <a:pt x="1379" y="9070"/>
                    <a:pt x="1130" y="8817"/>
                    <a:pt x="1130" y="8507"/>
                  </a:cubicBezTo>
                  <a:cubicBezTo>
                    <a:pt x="1130" y="8194"/>
                    <a:pt x="1379" y="7941"/>
                    <a:pt x="1693" y="7941"/>
                  </a:cubicBezTo>
                  <a:close/>
                  <a:moveTo>
                    <a:pt x="563" y="0"/>
                  </a:moveTo>
                  <a:cubicBezTo>
                    <a:pt x="250" y="0"/>
                    <a:pt x="0" y="250"/>
                    <a:pt x="0" y="563"/>
                  </a:cubicBezTo>
                  <a:lnTo>
                    <a:pt x="0" y="9636"/>
                  </a:lnTo>
                  <a:lnTo>
                    <a:pt x="5080" y="13445"/>
                  </a:lnTo>
                  <a:lnTo>
                    <a:pt x="10163" y="9636"/>
                  </a:lnTo>
                  <a:lnTo>
                    <a:pt x="10163" y="563"/>
                  </a:lnTo>
                  <a:cubicBezTo>
                    <a:pt x="10163" y="250"/>
                    <a:pt x="9910" y="0"/>
                    <a:pt x="95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65" name="Google Shape;6365;p73"/>
          <p:cNvGrpSpPr/>
          <p:nvPr/>
        </p:nvGrpSpPr>
        <p:grpSpPr>
          <a:xfrm>
            <a:off x="1247198" y="3186183"/>
            <a:ext cx="339253" cy="218676"/>
            <a:chOff x="1492675" y="1520750"/>
            <a:chExt cx="481825" cy="310575"/>
          </a:xfrm>
        </p:grpSpPr>
        <p:sp>
          <p:nvSpPr>
            <p:cNvPr id="6366" name="Google Shape;6366;p73"/>
            <p:cNvSpPr/>
            <p:nvPr/>
          </p:nvSpPr>
          <p:spPr>
            <a:xfrm>
              <a:off x="1492675" y="1540400"/>
              <a:ext cx="481825" cy="290925"/>
            </a:xfrm>
            <a:custGeom>
              <a:avLst/>
              <a:gdLst/>
              <a:ahLst/>
              <a:cxnLst/>
              <a:rect l="l" t="t" r="r" b="b"/>
              <a:pathLst>
                <a:path w="19273" h="11637" extrusionOk="0">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67" name="Google Shape;6367;p73"/>
            <p:cNvSpPr/>
            <p:nvPr/>
          </p:nvSpPr>
          <p:spPr>
            <a:xfrm>
              <a:off x="1522575" y="1520750"/>
              <a:ext cx="421975" cy="165800"/>
            </a:xfrm>
            <a:custGeom>
              <a:avLst/>
              <a:gdLst/>
              <a:ahLst/>
              <a:cxnLst/>
              <a:rect l="l" t="t" r="r" b="b"/>
              <a:pathLst>
                <a:path w="16879" h="6632" extrusionOk="0">
                  <a:moveTo>
                    <a:pt x="497" y="1"/>
                  </a:moveTo>
                  <a:cubicBezTo>
                    <a:pt x="328" y="1"/>
                    <a:pt x="160" y="31"/>
                    <a:pt x="0" y="82"/>
                  </a:cubicBezTo>
                  <a:lnTo>
                    <a:pt x="8441" y="6631"/>
                  </a:lnTo>
                  <a:lnTo>
                    <a:pt x="16878" y="82"/>
                  </a:lnTo>
                  <a:cubicBezTo>
                    <a:pt x="16719" y="31"/>
                    <a:pt x="16550" y="1"/>
                    <a:pt x="163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68" name="Google Shape;6368;p73"/>
          <p:cNvGrpSpPr/>
          <p:nvPr/>
        </p:nvGrpSpPr>
        <p:grpSpPr>
          <a:xfrm>
            <a:off x="1654995" y="3125877"/>
            <a:ext cx="352332" cy="339288"/>
            <a:chOff x="2071000" y="1435025"/>
            <a:chExt cx="500400" cy="481875"/>
          </a:xfrm>
        </p:grpSpPr>
        <p:sp>
          <p:nvSpPr>
            <p:cNvPr id="6369" name="Google Shape;6369;p73"/>
            <p:cNvSpPr/>
            <p:nvPr/>
          </p:nvSpPr>
          <p:spPr>
            <a:xfrm>
              <a:off x="2425125" y="1718700"/>
              <a:ext cx="146275" cy="141750"/>
            </a:xfrm>
            <a:custGeom>
              <a:avLst/>
              <a:gdLst/>
              <a:ahLst/>
              <a:cxnLst/>
              <a:rect l="l" t="t" r="r" b="b"/>
              <a:pathLst>
                <a:path w="5851" h="5670" extrusionOk="0">
                  <a:moveTo>
                    <a:pt x="1598" y="0"/>
                  </a:moveTo>
                  <a:cubicBezTo>
                    <a:pt x="1159" y="0"/>
                    <a:pt x="720" y="160"/>
                    <a:pt x="401" y="481"/>
                  </a:cubicBezTo>
                  <a:lnTo>
                    <a:pt x="0" y="879"/>
                  </a:lnTo>
                  <a:lnTo>
                    <a:pt x="4791" y="5669"/>
                  </a:lnTo>
                  <a:lnTo>
                    <a:pt x="5191" y="5272"/>
                  </a:lnTo>
                  <a:cubicBezTo>
                    <a:pt x="5851" y="4610"/>
                    <a:pt x="5851" y="3538"/>
                    <a:pt x="5191" y="2875"/>
                  </a:cubicBezTo>
                  <a:lnTo>
                    <a:pt x="2795" y="481"/>
                  </a:lnTo>
                  <a:cubicBezTo>
                    <a:pt x="2475" y="160"/>
                    <a:pt x="2036" y="0"/>
                    <a:pt x="15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70" name="Google Shape;6370;p73"/>
            <p:cNvSpPr/>
            <p:nvPr/>
          </p:nvSpPr>
          <p:spPr>
            <a:xfrm>
              <a:off x="2071000" y="1477850"/>
              <a:ext cx="453125" cy="439050"/>
            </a:xfrm>
            <a:custGeom>
              <a:avLst/>
              <a:gdLst/>
              <a:ahLst/>
              <a:cxnLst/>
              <a:rect l="l" t="t" r="r" b="b"/>
              <a:pathLst>
                <a:path w="18125" h="17562" extrusionOk="0">
                  <a:moveTo>
                    <a:pt x="2057" y="0"/>
                  </a:moveTo>
                  <a:cubicBezTo>
                    <a:pt x="0" y="2397"/>
                    <a:pt x="81" y="6008"/>
                    <a:pt x="2352" y="8278"/>
                  </a:cubicBezTo>
                  <a:lnTo>
                    <a:pt x="9847" y="15776"/>
                  </a:lnTo>
                  <a:cubicBezTo>
                    <a:pt x="11008" y="16937"/>
                    <a:pt x="12564" y="17561"/>
                    <a:pt x="14149" y="17561"/>
                  </a:cubicBezTo>
                  <a:cubicBezTo>
                    <a:pt x="15535" y="17561"/>
                    <a:pt x="16943" y="17083"/>
                    <a:pt x="18125" y="16068"/>
                  </a:cubicBezTo>
                  <a:lnTo>
                    <a:pt x="13346" y="11289"/>
                  </a:lnTo>
                  <a:cubicBezTo>
                    <a:pt x="13108" y="11473"/>
                    <a:pt x="12823" y="11568"/>
                    <a:pt x="12540" y="11568"/>
                  </a:cubicBezTo>
                  <a:cubicBezTo>
                    <a:pt x="12221" y="11568"/>
                    <a:pt x="11904" y="11448"/>
                    <a:pt x="11660" y="11202"/>
                  </a:cubicBezTo>
                  <a:lnTo>
                    <a:pt x="6926" y="6465"/>
                  </a:lnTo>
                  <a:cubicBezTo>
                    <a:pt x="6462" y="6002"/>
                    <a:pt x="6447" y="5282"/>
                    <a:pt x="6839" y="4779"/>
                  </a:cubicBezTo>
                  <a:lnTo>
                    <a:pt x="20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71" name="Google Shape;6371;p73"/>
            <p:cNvSpPr/>
            <p:nvPr/>
          </p:nvSpPr>
          <p:spPr>
            <a:xfrm>
              <a:off x="2141600" y="1435025"/>
              <a:ext cx="146300" cy="141850"/>
            </a:xfrm>
            <a:custGeom>
              <a:avLst/>
              <a:gdLst/>
              <a:ahLst/>
              <a:cxnLst/>
              <a:rect l="l" t="t" r="r" b="b"/>
              <a:pathLst>
                <a:path w="5852" h="5674" extrusionOk="0">
                  <a:moveTo>
                    <a:pt x="1597" y="1"/>
                  </a:moveTo>
                  <a:cubicBezTo>
                    <a:pt x="1158" y="1"/>
                    <a:pt x="719" y="161"/>
                    <a:pt x="398" y="482"/>
                  </a:cubicBezTo>
                  <a:lnTo>
                    <a:pt x="1" y="882"/>
                  </a:lnTo>
                  <a:lnTo>
                    <a:pt x="4792" y="5673"/>
                  </a:lnTo>
                  <a:lnTo>
                    <a:pt x="5189" y="5273"/>
                  </a:lnTo>
                  <a:cubicBezTo>
                    <a:pt x="5852" y="4610"/>
                    <a:pt x="5852" y="3538"/>
                    <a:pt x="5189" y="2879"/>
                  </a:cubicBezTo>
                  <a:lnTo>
                    <a:pt x="2795" y="482"/>
                  </a:lnTo>
                  <a:cubicBezTo>
                    <a:pt x="2474" y="161"/>
                    <a:pt x="2036" y="1"/>
                    <a:pt x="15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72" name="Google Shape;6372;p73"/>
          <p:cNvGrpSpPr/>
          <p:nvPr/>
        </p:nvGrpSpPr>
        <p:grpSpPr>
          <a:xfrm>
            <a:off x="2083159" y="3146709"/>
            <a:ext cx="351874" cy="297623"/>
            <a:chOff x="2678350" y="1464650"/>
            <a:chExt cx="499750" cy="422700"/>
          </a:xfrm>
        </p:grpSpPr>
        <p:sp>
          <p:nvSpPr>
            <p:cNvPr id="6373" name="Google Shape;6373;p73"/>
            <p:cNvSpPr/>
            <p:nvPr/>
          </p:nvSpPr>
          <p:spPr>
            <a:xfrm>
              <a:off x="3081050" y="1542700"/>
              <a:ext cx="97050" cy="267350"/>
            </a:xfrm>
            <a:custGeom>
              <a:avLst/>
              <a:gdLst/>
              <a:ahLst/>
              <a:cxnLst/>
              <a:rect l="l" t="t" r="r" b="b"/>
              <a:pathLst>
                <a:path w="3882" h="10694" extrusionOk="0">
                  <a:moveTo>
                    <a:pt x="618" y="0"/>
                  </a:moveTo>
                  <a:cubicBezTo>
                    <a:pt x="474" y="0"/>
                    <a:pt x="329" y="55"/>
                    <a:pt x="220" y="165"/>
                  </a:cubicBezTo>
                  <a:cubicBezTo>
                    <a:pt x="3" y="384"/>
                    <a:pt x="0" y="737"/>
                    <a:pt x="214" y="957"/>
                  </a:cubicBezTo>
                  <a:cubicBezTo>
                    <a:pt x="2650" y="3375"/>
                    <a:pt x="2650" y="7316"/>
                    <a:pt x="214" y="9737"/>
                  </a:cubicBezTo>
                  <a:cubicBezTo>
                    <a:pt x="0" y="9957"/>
                    <a:pt x="3" y="10310"/>
                    <a:pt x="220" y="10526"/>
                  </a:cubicBezTo>
                  <a:cubicBezTo>
                    <a:pt x="330" y="10638"/>
                    <a:pt x="475" y="10693"/>
                    <a:pt x="620" y="10693"/>
                  </a:cubicBezTo>
                  <a:cubicBezTo>
                    <a:pt x="761" y="10693"/>
                    <a:pt x="902" y="10641"/>
                    <a:pt x="1012" y="10535"/>
                  </a:cubicBezTo>
                  <a:cubicBezTo>
                    <a:pt x="3882" y="7672"/>
                    <a:pt x="3882" y="3022"/>
                    <a:pt x="1012" y="159"/>
                  </a:cubicBezTo>
                  <a:cubicBezTo>
                    <a:pt x="902" y="53"/>
                    <a:pt x="760" y="0"/>
                    <a:pt x="6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74" name="Google Shape;6374;p73"/>
            <p:cNvSpPr/>
            <p:nvPr/>
          </p:nvSpPr>
          <p:spPr>
            <a:xfrm>
              <a:off x="3041000" y="1582600"/>
              <a:ext cx="75075" cy="187725"/>
            </a:xfrm>
            <a:custGeom>
              <a:avLst/>
              <a:gdLst/>
              <a:ahLst/>
              <a:cxnLst/>
              <a:rect l="l" t="t" r="r" b="b"/>
              <a:pathLst>
                <a:path w="3003" h="7509" extrusionOk="0">
                  <a:moveTo>
                    <a:pt x="626" y="0"/>
                  </a:moveTo>
                  <a:cubicBezTo>
                    <a:pt x="482" y="0"/>
                    <a:pt x="337" y="55"/>
                    <a:pt x="226" y="165"/>
                  </a:cubicBezTo>
                  <a:cubicBezTo>
                    <a:pt x="9" y="381"/>
                    <a:pt x="6" y="734"/>
                    <a:pt x="220" y="957"/>
                  </a:cubicBezTo>
                  <a:cubicBezTo>
                    <a:pt x="1774" y="2495"/>
                    <a:pt x="1774" y="5007"/>
                    <a:pt x="220" y="6545"/>
                  </a:cubicBezTo>
                  <a:cubicBezTo>
                    <a:pt x="0" y="6765"/>
                    <a:pt x="0" y="7124"/>
                    <a:pt x="220" y="7343"/>
                  </a:cubicBezTo>
                  <a:cubicBezTo>
                    <a:pt x="330" y="7453"/>
                    <a:pt x="474" y="7508"/>
                    <a:pt x="619" y="7508"/>
                  </a:cubicBezTo>
                  <a:cubicBezTo>
                    <a:pt x="763" y="7508"/>
                    <a:pt x="908" y="7453"/>
                    <a:pt x="1018" y="7343"/>
                  </a:cubicBezTo>
                  <a:cubicBezTo>
                    <a:pt x="3002" y="5359"/>
                    <a:pt x="3002" y="2143"/>
                    <a:pt x="1018" y="159"/>
                  </a:cubicBezTo>
                  <a:cubicBezTo>
                    <a:pt x="909" y="53"/>
                    <a:pt x="768" y="0"/>
                    <a:pt x="6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75" name="Google Shape;6375;p73"/>
            <p:cNvSpPr/>
            <p:nvPr/>
          </p:nvSpPr>
          <p:spPr>
            <a:xfrm>
              <a:off x="2678350" y="1464650"/>
              <a:ext cx="339700" cy="422700"/>
            </a:xfrm>
            <a:custGeom>
              <a:avLst/>
              <a:gdLst/>
              <a:ahLst/>
              <a:cxnLst/>
              <a:rect l="l" t="t" r="r" b="b"/>
              <a:pathLst>
                <a:path w="13588" h="16908" extrusionOk="0">
                  <a:moveTo>
                    <a:pt x="5683" y="5632"/>
                  </a:moveTo>
                  <a:lnTo>
                    <a:pt x="5683" y="11278"/>
                  </a:lnTo>
                  <a:lnTo>
                    <a:pt x="3952" y="11278"/>
                  </a:lnTo>
                  <a:cubicBezTo>
                    <a:pt x="3638" y="11278"/>
                    <a:pt x="3389" y="11026"/>
                    <a:pt x="3389" y="10712"/>
                  </a:cubicBezTo>
                  <a:lnTo>
                    <a:pt x="3389" y="6195"/>
                  </a:lnTo>
                  <a:cubicBezTo>
                    <a:pt x="3389" y="5882"/>
                    <a:pt x="3638" y="5632"/>
                    <a:pt x="3952" y="5632"/>
                  </a:cubicBezTo>
                  <a:close/>
                  <a:moveTo>
                    <a:pt x="11895" y="1115"/>
                  </a:moveTo>
                  <a:cubicBezTo>
                    <a:pt x="12206" y="1115"/>
                    <a:pt x="12458" y="1365"/>
                    <a:pt x="12458" y="1679"/>
                  </a:cubicBezTo>
                  <a:lnTo>
                    <a:pt x="12458" y="15229"/>
                  </a:lnTo>
                  <a:cubicBezTo>
                    <a:pt x="12458" y="15542"/>
                    <a:pt x="12206" y="15792"/>
                    <a:pt x="11895" y="15792"/>
                  </a:cubicBezTo>
                  <a:cubicBezTo>
                    <a:pt x="11582" y="15792"/>
                    <a:pt x="11329" y="15542"/>
                    <a:pt x="11329" y="15229"/>
                  </a:cubicBezTo>
                  <a:lnTo>
                    <a:pt x="11329" y="1679"/>
                  </a:lnTo>
                  <a:cubicBezTo>
                    <a:pt x="11329" y="1365"/>
                    <a:pt x="11582" y="1115"/>
                    <a:pt x="11895" y="1115"/>
                  </a:cubicBezTo>
                  <a:close/>
                  <a:moveTo>
                    <a:pt x="11892" y="0"/>
                  </a:moveTo>
                  <a:cubicBezTo>
                    <a:pt x="11090" y="0"/>
                    <a:pt x="10386" y="570"/>
                    <a:pt x="10230" y="1374"/>
                  </a:cubicBezTo>
                  <a:lnTo>
                    <a:pt x="6060" y="4503"/>
                  </a:lnTo>
                  <a:lnTo>
                    <a:pt x="3952" y="4503"/>
                  </a:lnTo>
                  <a:cubicBezTo>
                    <a:pt x="3235" y="4503"/>
                    <a:pt x="2600" y="4955"/>
                    <a:pt x="2362" y="5632"/>
                  </a:cubicBezTo>
                  <a:lnTo>
                    <a:pt x="1693" y="5632"/>
                  </a:lnTo>
                  <a:cubicBezTo>
                    <a:pt x="757" y="5632"/>
                    <a:pt x="1" y="6388"/>
                    <a:pt x="1" y="7325"/>
                  </a:cubicBezTo>
                  <a:lnTo>
                    <a:pt x="1" y="9583"/>
                  </a:lnTo>
                  <a:cubicBezTo>
                    <a:pt x="1" y="10520"/>
                    <a:pt x="757" y="11275"/>
                    <a:pt x="1693" y="11278"/>
                  </a:cubicBezTo>
                  <a:lnTo>
                    <a:pt x="2362" y="11278"/>
                  </a:lnTo>
                  <a:cubicBezTo>
                    <a:pt x="2600" y="11953"/>
                    <a:pt x="3235" y="12405"/>
                    <a:pt x="3952" y="12408"/>
                  </a:cubicBezTo>
                  <a:lnTo>
                    <a:pt x="6060" y="12408"/>
                  </a:lnTo>
                  <a:lnTo>
                    <a:pt x="10230" y="15533"/>
                  </a:lnTo>
                  <a:cubicBezTo>
                    <a:pt x="10386" y="16336"/>
                    <a:pt x="11087" y="16908"/>
                    <a:pt x="11888" y="16908"/>
                  </a:cubicBezTo>
                  <a:cubicBezTo>
                    <a:pt x="11940" y="16908"/>
                    <a:pt x="11993" y="16905"/>
                    <a:pt x="12046" y="16900"/>
                  </a:cubicBezTo>
                  <a:cubicBezTo>
                    <a:pt x="12913" y="16822"/>
                    <a:pt x="13582" y="16099"/>
                    <a:pt x="13588" y="15229"/>
                  </a:cubicBezTo>
                  <a:lnTo>
                    <a:pt x="13588" y="1679"/>
                  </a:lnTo>
                  <a:cubicBezTo>
                    <a:pt x="13579" y="808"/>
                    <a:pt x="12913" y="86"/>
                    <a:pt x="12046" y="7"/>
                  </a:cubicBezTo>
                  <a:cubicBezTo>
                    <a:pt x="11994" y="3"/>
                    <a:pt x="11943" y="0"/>
                    <a:pt x="118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76" name="Google Shape;6376;p73"/>
          <p:cNvGrpSpPr/>
          <p:nvPr/>
        </p:nvGrpSpPr>
        <p:grpSpPr>
          <a:xfrm>
            <a:off x="2506692" y="3125895"/>
            <a:ext cx="339253" cy="339253"/>
            <a:chOff x="3271200" y="1435075"/>
            <a:chExt cx="481825" cy="481825"/>
          </a:xfrm>
        </p:grpSpPr>
        <p:sp>
          <p:nvSpPr>
            <p:cNvPr id="6377" name="Google Shape;6377;p73"/>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78" name="Google Shape;6378;p73"/>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79" name="Google Shape;6379;p73"/>
          <p:cNvGrpSpPr/>
          <p:nvPr/>
        </p:nvGrpSpPr>
        <p:grpSpPr>
          <a:xfrm>
            <a:off x="2917165" y="3125877"/>
            <a:ext cx="343442" cy="339288"/>
            <a:chOff x="3858100" y="1435075"/>
            <a:chExt cx="487775" cy="481875"/>
          </a:xfrm>
        </p:grpSpPr>
        <p:sp>
          <p:nvSpPr>
            <p:cNvPr id="6380" name="Google Shape;6380;p73"/>
            <p:cNvSpPr/>
            <p:nvPr/>
          </p:nvSpPr>
          <p:spPr>
            <a:xfrm>
              <a:off x="3858100" y="1868750"/>
              <a:ext cx="55575" cy="48200"/>
            </a:xfrm>
            <a:custGeom>
              <a:avLst/>
              <a:gdLst/>
              <a:ahLst/>
              <a:cxnLst/>
              <a:rect l="l" t="t" r="r" b="b"/>
              <a:pathLst>
                <a:path w="2223" h="1928" extrusionOk="0">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81" name="Google Shape;6381;p73"/>
            <p:cNvSpPr/>
            <p:nvPr/>
          </p:nvSpPr>
          <p:spPr>
            <a:xfrm>
              <a:off x="3917950" y="1808500"/>
              <a:ext cx="60350" cy="48525"/>
            </a:xfrm>
            <a:custGeom>
              <a:avLst/>
              <a:gdLst/>
              <a:ahLst/>
              <a:cxnLst/>
              <a:rect l="l" t="t" r="r" b="b"/>
              <a:pathLst>
                <a:path w="2414" h="1941" extrusionOk="0">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82" name="Google Shape;6382;p73"/>
            <p:cNvSpPr/>
            <p:nvPr/>
          </p:nvSpPr>
          <p:spPr>
            <a:xfrm>
              <a:off x="3876450" y="1435075"/>
              <a:ext cx="450375" cy="251250"/>
            </a:xfrm>
            <a:custGeom>
              <a:avLst/>
              <a:gdLst/>
              <a:ahLst/>
              <a:cxnLst/>
              <a:rect l="l" t="t" r="r" b="b"/>
              <a:pathLst>
                <a:path w="18015" h="10050" extrusionOk="0">
                  <a:moveTo>
                    <a:pt x="18014" y="1"/>
                  </a:moveTo>
                  <a:lnTo>
                    <a:pt x="561" y="4762"/>
                  </a:lnTo>
                  <a:cubicBezTo>
                    <a:pt x="121" y="4882"/>
                    <a:pt x="1" y="5448"/>
                    <a:pt x="350" y="5740"/>
                  </a:cubicBezTo>
                  <a:lnTo>
                    <a:pt x="5584" y="10049"/>
                  </a:lnTo>
                  <a:lnTo>
                    <a:pt x="180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83" name="Google Shape;6383;p73"/>
            <p:cNvSpPr/>
            <p:nvPr/>
          </p:nvSpPr>
          <p:spPr>
            <a:xfrm>
              <a:off x="4094925" y="1456025"/>
              <a:ext cx="250950" cy="445250"/>
            </a:xfrm>
            <a:custGeom>
              <a:avLst/>
              <a:gdLst/>
              <a:ahLst/>
              <a:cxnLst/>
              <a:rect l="l" t="t" r="r" b="b"/>
              <a:pathLst>
                <a:path w="10038" h="17810" extrusionOk="0">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84" name="Google Shape;6384;p73"/>
            <p:cNvSpPr/>
            <p:nvPr/>
          </p:nvSpPr>
          <p:spPr>
            <a:xfrm>
              <a:off x="3993575" y="1542825"/>
              <a:ext cx="245025" cy="242525"/>
            </a:xfrm>
            <a:custGeom>
              <a:avLst/>
              <a:gdLst/>
              <a:ahLst/>
              <a:cxnLst/>
              <a:rect l="l" t="t" r="r" b="b"/>
              <a:pathLst>
                <a:path w="9801" h="9701" extrusionOk="0">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385" name="Google Shape;6385;p73"/>
          <p:cNvGrpSpPr/>
          <p:nvPr/>
        </p:nvGrpSpPr>
        <p:grpSpPr>
          <a:xfrm>
            <a:off x="3337249" y="3125895"/>
            <a:ext cx="339253" cy="339253"/>
            <a:chOff x="4456875" y="1435075"/>
            <a:chExt cx="481825" cy="481825"/>
          </a:xfrm>
        </p:grpSpPr>
        <p:sp>
          <p:nvSpPr>
            <p:cNvPr id="6386" name="Google Shape;6386;p73"/>
            <p:cNvSpPr/>
            <p:nvPr/>
          </p:nvSpPr>
          <p:spPr>
            <a:xfrm>
              <a:off x="4624975" y="1465275"/>
              <a:ext cx="56650" cy="86000"/>
            </a:xfrm>
            <a:custGeom>
              <a:avLst/>
              <a:gdLst/>
              <a:ahLst/>
              <a:cxnLst/>
              <a:rect l="l" t="t" r="r" b="b"/>
              <a:pathLst>
                <a:path w="2266" h="3440" extrusionOk="0">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87" name="Google Shape;6387;p73"/>
            <p:cNvSpPr/>
            <p:nvPr/>
          </p:nvSpPr>
          <p:spPr>
            <a:xfrm>
              <a:off x="4615275" y="1797425"/>
              <a:ext cx="66350" cy="89375"/>
            </a:xfrm>
            <a:custGeom>
              <a:avLst/>
              <a:gdLst/>
              <a:ahLst/>
              <a:cxnLst/>
              <a:rect l="l" t="t" r="r" b="b"/>
              <a:pathLst>
                <a:path w="2654" h="3575" extrusionOk="0">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88" name="Google Shape;6388;p73"/>
            <p:cNvSpPr/>
            <p:nvPr/>
          </p:nvSpPr>
          <p:spPr>
            <a:xfrm>
              <a:off x="4583125" y="1547250"/>
              <a:ext cx="28250" cy="28250"/>
            </a:xfrm>
            <a:custGeom>
              <a:avLst/>
              <a:gdLst/>
              <a:ahLst/>
              <a:cxnLst/>
              <a:rect l="l" t="t" r="r" b="b"/>
              <a:pathLst>
                <a:path w="1130" h="1130" extrusionOk="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89" name="Google Shape;6389;p73"/>
            <p:cNvSpPr/>
            <p:nvPr/>
          </p:nvSpPr>
          <p:spPr>
            <a:xfrm>
              <a:off x="4597950" y="1576075"/>
              <a:ext cx="83675" cy="87525"/>
            </a:xfrm>
            <a:custGeom>
              <a:avLst/>
              <a:gdLst/>
              <a:ahLst/>
              <a:cxnLst/>
              <a:rect l="l" t="t" r="r" b="b"/>
              <a:pathLst>
                <a:path w="3347" h="3501" extrusionOk="0">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90" name="Google Shape;6390;p73"/>
            <p:cNvSpPr/>
            <p:nvPr/>
          </p:nvSpPr>
          <p:spPr>
            <a:xfrm>
              <a:off x="4597650" y="1692175"/>
              <a:ext cx="83975" cy="82450"/>
            </a:xfrm>
            <a:custGeom>
              <a:avLst/>
              <a:gdLst/>
              <a:ahLst/>
              <a:cxnLst/>
              <a:rect l="l" t="t" r="r" b="b"/>
              <a:pathLst>
                <a:path w="3359" h="3298" extrusionOk="0">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91" name="Google Shape;6391;p73"/>
            <p:cNvSpPr/>
            <p:nvPr/>
          </p:nvSpPr>
          <p:spPr>
            <a:xfrm>
              <a:off x="4798050" y="1663575"/>
              <a:ext cx="28475" cy="28250"/>
            </a:xfrm>
            <a:custGeom>
              <a:avLst/>
              <a:gdLst/>
              <a:ahLst/>
              <a:cxnLst/>
              <a:rect l="l" t="t" r="r" b="b"/>
              <a:pathLst>
                <a:path w="1139" h="1130" extrusionOk="0">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92" name="Google Shape;6392;p73"/>
            <p:cNvSpPr/>
            <p:nvPr/>
          </p:nvSpPr>
          <p:spPr>
            <a:xfrm>
              <a:off x="4710200" y="1435075"/>
              <a:ext cx="228500" cy="228525"/>
            </a:xfrm>
            <a:custGeom>
              <a:avLst/>
              <a:gdLst/>
              <a:ahLst/>
              <a:cxnLst/>
              <a:rect l="l" t="t" r="r" b="b"/>
              <a:pathLst>
                <a:path w="9140" h="9141" extrusionOk="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93" name="Google Shape;6393;p73"/>
            <p:cNvSpPr/>
            <p:nvPr/>
          </p:nvSpPr>
          <p:spPr>
            <a:xfrm>
              <a:off x="4819200" y="1593475"/>
              <a:ext cx="89400" cy="70125"/>
            </a:xfrm>
            <a:custGeom>
              <a:avLst/>
              <a:gdLst/>
              <a:ahLst/>
              <a:cxnLst/>
              <a:rect l="l" t="t" r="r" b="b"/>
              <a:pathLst>
                <a:path w="3576" h="2805" extrusionOk="0">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94" name="Google Shape;6394;p73"/>
            <p:cNvSpPr/>
            <p:nvPr/>
          </p:nvSpPr>
          <p:spPr>
            <a:xfrm>
              <a:off x="4819200" y="1692175"/>
              <a:ext cx="89475" cy="66275"/>
            </a:xfrm>
            <a:custGeom>
              <a:avLst/>
              <a:gdLst/>
              <a:ahLst/>
              <a:cxnLst/>
              <a:rect l="l" t="t" r="r" b="b"/>
              <a:pathLst>
                <a:path w="3579" h="2651" extrusionOk="0">
                  <a:moveTo>
                    <a:pt x="1317" y="0"/>
                  </a:moveTo>
                  <a:cubicBezTo>
                    <a:pt x="1133" y="500"/>
                    <a:pt x="727" y="883"/>
                    <a:pt x="215" y="1033"/>
                  </a:cubicBezTo>
                  <a:cubicBezTo>
                    <a:pt x="166" y="1593"/>
                    <a:pt x="94" y="2132"/>
                    <a:pt x="1" y="2650"/>
                  </a:cubicBezTo>
                  <a:cubicBezTo>
                    <a:pt x="1889" y="2030"/>
                    <a:pt x="3223" y="1078"/>
                    <a:pt x="35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95" name="Google Shape;6395;p73"/>
            <p:cNvSpPr/>
            <p:nvPr/>
          </p:nvSpPr>
          <p:spPr>
            <a:xfrm>
              <a:off x="4456875" y="1691800"/>
              <a:ext cx="225125" cy="225100"/>
            </a:xfrm>
            <a:custGeom>
              <a:avLst/>
              <a:gdLst/>
              <a:ahLst/>
              <a:cxnLst/>
              <a:rect l="l" t="t" r="r" b="b"/>
              <a:pathLst>
                <a:path w="9005" h="9004" extrusionOk="0">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96" name="Google Shape;6396;p73"/>
            <p:cNvSpPr/>
            <p:nvPr/>
          </p:nvSpPr>
          <p:spPr>
            <a:xfrm>
              <a:off x="4487000" y="1595125"/>
              <a:ext cx="88925" cy="68475"/>
            </a:xfrm>
            <a:custGeom>
              <a:avLst/>
              <a:gdLst/>
              <a:ahLst/>
              <a:cxnLst/>
              <a:rect l="l" t="t" r="r" b="b"/>
              <a:pathLst>
                <a:path w="3557" h="2739" extrusionOk="0">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97" name="Google Shape;6397;p73"/>
            <p:cNvSpPr/>
            <p:nvPr/>
          </p:nvSpPr>
          <p:spPr>
            <a:xfrm>
              <a:off x="4486925" y="1692175"/>
              <a:ext cx="89450" cy="66350"/>
            </a:xfrm>
            <a:custGeom>
              <a:avLst/>
              <a:gdLst/>
              <a:ahLst/>
              <a:cxnLst/>
              <a:rect l="l" t="t" r="r" b="b"/>
              <a:pathLst>
                <a:path w="3578" h="2654" extrusionOk="0">
                  <a:moveTo>
                    <a:pt x="0" y="0"/>
                  </a:moveTo>
                  <a:cubicBezTo>
                    <a:pt x="352" y="1078"/>
                    <a:pt x="1689" y="2030"/>
                    <a:pt x="3578" y="2653"/>
                  </a:cubicBezTo>
                  <a:cubicBezTo>
                    <a:pt x="3418" y="1777"/>
                    <a:pt x="3325" y="889"/>
                    <a:pt x="3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98" name="Google Shape;6398;p73"/>
            <p:cNvSpPr/>
            <p:nvPr/>
          </p:nvSpPr>
          <p:spPr>
            <a:xfrm>
              <a:off x="4456875" y="1435075"/>
              <a:ext cx="225125" cy="228525"/>
            </a:xfrm>
            <a:custGeom>
              <a:avLst/>
              <a:gdLst/>
              <a:ahLst/>
              <a:cxnLst/>
              <a:rect l="l" t="t" r="r" b="b"/>
              <a:pathLst>
                <a:path w="9005" h="9141" extrusionOk="0">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399" name="Google Shape;6399;p73"/>
            <p:cNvSpPr/>
            <p:nvPr/>
          </p:nvSpPr>
          <p:spPr>
            <a:xfrm>
              <a:off x="4710200" y="1691800"/>
              <a:ext cx="228500" cy="225100"/>
            </a:xfrm>
            <a:custGeom>
              <a:avLst/>
              <a:gdLst/>
              <a:ahLst/>
              <a:cxnLst/>
              <a:rect l="l" t="t" r="r" b="b"/>
              <a:pathLst>
                <a:path w="9140" h="9004" extrusionOk="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00" name="Google Shape;6400;p73"/>
            <p:cNvSpPr/>
            <p:nvPr/>
          </p:nvSpPr>
          <p:spPr>
            <a:xfrm>
              <a:off x="4710200" y="1465200"/>
              <a:ext cx="70025" cy="89375"/>
            </a:xfrm>
            <a:custGeom>
              <a:avLst/>
              <a:gdLst/>
              <a:ahLst/>
              <a:cxnLst/>
              <a:rect l="l" t="t" r="r" b="b"/>
              <a:pathLst>
                <a:path w="2801" h="3575" extrusionOk="0">
                  <a:moveTo>
                    <a:pt x="1" y="0"/>
                  </a:moveTo>
                  <a:lnTo>
                    <a:pt x="1" y="3298"/>
                  </a:lnTo>
                  <a:cubicBezTo>
                    <a:pt x="937" y="3328"/>
                    <a:pt x="1961" y="3421"/>
                    <a:pt x="2801" y="3575"/>
                  </a:cubicBezTo>
                  <a:cubicBezTo>
                    <a:pt x="2181" y="1687"/>
                    <a:pt x="1082" y="350"/>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01" name="Google Shape;6401;p73"/>
            <p:cNvSpPr/>
            <p:nvPr/>
          </p:nvSpPr>
          <p:spPr>
            <a:xfrm>
              <a:off x="4710200" y="1575850"/>
              <a:ext cx="86150" cy="87750"/>
            </a:xfrm>
            <a:custGeom>
              <a:avLst/>
              <a:gdLst/>
              <a:ahLst/>
              <a:cxnLst/>
              <a:rect l="l" t="t" r="r" b="b"/>
              <a:pathLst>
                <a:path w="3446" h="3510" extrusionOk="0">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02" name="Google Shape;6402;p73"/>
            <p:cNvSpPr/>
            <p:nvPr/>
          </p:nvSpPr>
          <p:spPr>
            <a:xfrm>
              <a:off x="4710200" y="1797500"/>
              <a:ext cx="70025" cy="89375"/>
            </a:xfrm>
            <a:custGeom>
              <a:avLst/>
              <a:gdLst/>
              <a:ahLst/>
              <a:cxnLst/>
              <a:rect l="l" t="t" r="r" b="b"/>
              <a:pathLst>
                <a:path w="2801" h="3575" extrusionOk="0">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03" name="Google Shape;6403;p73"/>
            <p:cNvSpPr/>
            <p:nvPr/>
          </p:nvSpPr>
          <p:spPr>
            <a:xfrm>
              <a:off x="4681975" y="1776400"/>
              <a:ext cx="28250" cy="28350"/>
            </a:xfrm>
            <a:custGeom>
              <a:avLst/>
              <a:gdLst/>
              <a:ahLst/>
              <a:cxnLst/>
              <a:rect l="l" t="t" r="r" b="b"/>
              <a:pathLst>
                <a:path w="1130" h="1134" extrusionOk="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04" name="Google Shape;6404;p73"/>
            <p:cNvSpPr/>
            <p:nvPr/>
          </p:nvSpPr>
          <p:spPr>
            <a:xfrm>
              <a:off x="4710200" y="1692175"/>
              <a:ext cx="86150" cy="82450"/>
            </a:xfrm>
            <a:custGeom>
              <a:avLst/>
              <a:gdLst/>
              <a:ahLst/>
              <a:cxnLst/>
              <a:rect l="l" t="t" r="r" b="b"/>
              <a:pathLst>
                <a:path w="3446" h="3298" extrusionOk="0">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05" name="Google Shape;6405;p73"/>
          <p:cNvGrpSpPr/>
          <p:nvPr/>
        </p:nvGrpSpPr>
        <p:grpSpPr>
          <a:xfrm>
            <a:off x="3758239" y="3125886"/>
            <a:ext cx="342580" cy="339271"/>
            <a:chOff x="5049725" y="1435050"/>
            <a:chExt cx="486550" cy="481850"/>
          </a:xfrm>
        </p:grpSpPr>
        <p:sp>
          <p:nvSpPr>
            <p:cNvPr id="6406" name="Google Shape;6406;p73"/>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07" name="Google Shape;6407;p73"/>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08" name="Google Shape;6408;p73"/>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09" name="Google Shape;6409;p73"/>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10" name="Google Shape;6410;p73"/>
          <p:cNvGrpSpPr/>
          <p:nvPr/>
        </p:nvGrpSpPr>
        <p:grpSpPr>
          <a:xfrm>
            <a:off x="4173790" y="3125895"/>
            <a:ext cx="339359" cy="339253"/>
            <a:chOff x="5642475" y="1435075"/>
            <a:chExt cx="481975" cy="481825"/>
          </a:xfrm>
        </p:grpSpPr>
        <p:sp>
          <p:nvSpPr>
            <p:cNvPr id="6411" name="Google Shape;6411;p73"/>
            <p:cNvSpPr/>
            <p:nvPr/>
          </p:nvSpPr>
          <p:spPr>
            <a:xfrm>
              <a:off x="5642475" y="1435075"/>
              <a:ext cx="481975" cy="340675"/>
            </a:xfrm>
            <a:custGeom>
              <a:avLst/>
              <a:gdLst/>
              <a:ahLst/>
              <a:cxnLst/>
              <a:rect l="l" t="t" r="r" b="b"/>
              <a:pathLst>
                <a:path w="19279" h="13627" extrusionOk="0">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12" name="Google Shape;6412;p73"/>
            <p:cNvSpPr/>
            <p:nvPr/>
          </p:nvSpPr>
          <p:spPr>
            <a:xfrm>
              <a:off x="5756375" y="1803975"/>
              <a:ext cx="254100" cy="112925"/>
            </a:xfrm>
            <a:custGeom>
              <a:avLst/>
              <a:gdLst/>
              <a:ahLst/>
              <a:cxnLst/>
              <a:rect l="l" t="t" r="r" b="b"/>
              <a:pathLst>
                <a:path w="10164" h="4517" extrusionOk="0">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13" name="Google Shape;6413;p73"/>
            <p:cNvSpPr/>
            <p:nvPr/>
          </p:nvSpPr>
          <p:spPr>
            <a:xfrm>
              <a:off x="5843400" y="1537550"/>
              <a:ext cx="79975" cy="76125"/>
            </a:xfrm>
            <a:custGeom>
              <a:avLst/>
              <a:gdLst/>
              <a:ahLst/>
              <a:cxnLst/>
              <a:rect l="l" t="t" r="r" b="b"/>
              <a:pathLst>
                <a:path w="3199" h="3045" extrusionOk="0">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14" name="Google Shape;6414;p73"/>
          <p:cNvGrpSpPr/>
          <p:nvPr/>
        </p:nvGrpSpPr>
        <p:grpSpPr>
          <a:xfrm>
            <a:off x="4588276" y="3125886"/>
            <a:ext cx="343759" cy="339271"/>
            <a:chOff x="6232000" y="1435050"/>
            <a:chExt cx="488225" cy="481850"/>
          </a:xfrm>
        </p:grpSpPr>
        <p:sp>
          <p:nvSpPr>
            <p:cNvPr id="6415" name="Google Shape;6415;p7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16" name="Google Shape;6416;p7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17" name="Google Shape;6417;p7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18" name="Google Shape;6418;p7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19" name="Google Shape;6419;p7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20" name="Google Shape;6420;p73"/>
          <p:cNvGrpSpPr/>
          <p:nvPr/>
        </p:nvGrpSpPr>
        <p:grpSpPr>
          <a:xfrm>
            <a:off x="849012" y="3539545"/>
            <a:ext cx="299929" cy="337792"/>
            <a:chOff x="924450" y="2028975"/>
            <a:chExt cx="425975" cy="479750"/>
          </a:xfrm>
        </p:grpSpPr>
        <p:sp>
          <p:nvSpPr>
            <p:cNvPr id="6421" name="Google Shape;6421;p73"/>
            <p:cNvSpPr/>
            <p:nvPr/>
          </p:nvSpPr>
          <p:spPr>
            <a:xfrm>
              <a:off x="1035500" y="2028975"/>
              <a:ext cx="314925" cy="153075"/>
            </a:xfrm>
            <a:custGeom>
              <a:avLst/>
              <a:gdLst/>
              <a:ahLst/>
              <a:cxnLst/>
              <a:rect l="l" t="t" r="r" b="b"/>
              <a:pathLst>
                <a:path w="12597" h="6123" extrusionOk="0">
                  <a:moveTo>
                    <a:pt x="12036" y="0"/>
                  </a:moveTo>
                  <a:cubicBezTo>
                    <a:pt x="11993" y="0"/>
                    <a:pt x="11948" y="5"/>
                    <a:pt x="11904" y="16"/>
                  </a:cubicBezTo>
                  <a:lnTo>
                    <a:pt x="437" y="2696"/>
                  </a:lnTo>
                  <a:cubicBezTo>
                    <a:pt x="181" y="2753"/>
                    <a:pt x="0" y="2982"/>
                    <a:pt x="0" y="3244"/>
                  </a:cubicBezTo>
                  <a:lnTo>
                    <a:pt x="0" y="6123"/>
                  </a:lnTo>
                  <a:lnTo>
                    <a:pt x="12596" y="3181"/>
                  </a:lnTo>
                  <a:lnTo>
                    <a:pt x="12596" y="564"/>
                  </a:lnTo>
                  <a:cubicBezTo>
                    <a:pt x="12596" y="245"/>
                    <a:pt x="12338" y="0"/>
                    <a:pt x="120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22" name="Google Shape;6422;p73"/>
            <p:cNvSpPr/>
            <p:nvPr/>
          </p:nvSpPr>
          <p:spPr>
            <a:xfrm>
              <a:off x="1212475" y="2137450"/>
              <a:ext cx="137950" cy="304275"/>
            </a:xfrm>
            <a:custGeom>
              <a:avLst/>
              <a:gdLst/>
              <a:ahLst/>
              <a:cxnLst/>
              <a:rect l="l" t="t" r="r" b="b"/>
              <a:pathLst>
                <a:path w="5518" h="12171" extrusionOk="0">
                  <a:moveTo>
                    <a:pt x="5517" y="1"/>
                  </a:moveTo>
                  <a:lnTo>
                    <a:pt x="4388" y="266"/>
                  </a:lnTo>
                  <a:lnTo>
                    <a:pt x="4388" y="7345"/>
                  </a:lnTo>
                  <a:cubicBezTo>
                    <a:pt x="3943" y="7029"/>
                    <a:pt x="3410" y="6861"/>
                    <a:pt x="2865" y="6861"/>
                  </a:cubicBezTo>
                  <a:cubicBezTo>
                    <a:pt x="1790" y="6861"/>
                    <a:pt x="823" y="7508"/>
                    <a:pt x="410" y="8499"/>
                  </a:cubicBezTo>
                  <a:cubicBezTo>
                    <a:pt x="1" y="9492"/>
                    <a:pt x="227" y="10634"/>
                    <a:pt x="986" y="11392"/>
                  </a:cubicBezTo>
                  <a:cubicBezTo>
                    <a:pt x="1495" y="11900"/>
                    <a:pt x="2174" y="12170"/>
                    <a:pt x="2865" y="12170"/>
                  </a:cubicBezTo>
                  <a:cubicBezTo>
                    <a:pt x="3207" y="12170"/>
                    <a:pt x="3551" y="12104"/>
                    <a:pt x="3879" y="11968"/>
                  </a:cubicBezTo>
                  <a:cubicBezTo>
                    <a:pt x="4873" y="11558"/>
                    <a:pt x="5517" y="10588"/>
                    <a:pt x="5517" y="9516"/>
                  </a:cubicBezTo>
                  <a:lnTo>
                    <a:pt x="551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23" name="Google Shape;6423;p73"/>
            <p:cNvSpPr/>
            <p:nvPr/>
          </p:nvSpPr>
          <p:spPr>
            <a:xfrm>
              <a:off x="924450" y="2204450"/>
              <a:ext cx="139300" cy="304275"/>
            </a:xfrm>
            <a:custGeom>
              <a:avLst/>
              <a:gdLst/>
              <a:ahLst/>
              <a:cxnLst/>
              <a:rect l="l" t="t" r="r" b="b"/>
              <a:pathLst>
                <a:path w="5572" h="12171" extrusionOk="0">
                  <a:moveTo>
                    <a:pt x="5572" y="1"/>
                  </a:moveTo>
                  <a:lnTo>
                    <a:pt x="4442" y="263"/>
                  </a:lnTo>
                  <a:lnTo>
                    <a:pt x="4442" y="7345"/>
                  </a:lnTo>
                  <a:cubicBezTo>
                    <a:pt x="3982" y="7023"/>
                    <a:pt x="3449" y="6864"/>
                    <a:pt x="2917" y="6864"/>
                  </a:cubicBezTo>
                  <a:cubicBezTo>
                    <a:pt x="2291" y="6864"/>
                    <a:pt x="1668" y="7085"/>
                    <a:pt x="1169" y="7520"/>
                  </a:cubicBezTo>
                  <a:cubicBezTo>
                    <a:pt x="251" y="8327"/>
                    <a:pt x="1" y="9655"/>
                    <a:pt x="564" y="10742"/>
                  </a:cubicBezTo>
                  <a:cubicBezTo>
                    <a:pt x="1030" y="11634"/>
                    <a:pt x="1946" y="12171"/>
                    <a:pt x="2916" y="12171"/>
                  </a:cubicBezTo>
                  <a:cubicBezTo>
                    <a:pt x="3126" y="12171"/>
                    <a:pt x="3338" y="12146"/>
                    <a:pt x="3548" y="12094"/>
                  </a:cubicBezTo>
                  <a:cubicBezTo>
                    <a:pt x="4738" y="11802"/>
                    <a:pt x="5572" y="10739"/>
                    <a:pt x="5572" y="9516"/>
                  </a:cubicBezTo>
                  <a:lnTo>
                    <a:pt x="55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24" name="Google Shape;6424;p73"/>
          <p:cNvGrpSpPr/>
          <p:nvPr/>
        </p:nvGrpSpPr>
        <p:grpSpPr>
          <a:xfrm>
            <a:off x="1661509" y="3559347"/>
            <a:ext cx="339306" cy="298186"/>
            <a:chOff x="2085450" y="2057100"/>
            <a:chExt cx="481900" cy="423500"/>
          </a:xfrm>
        </p:grpSpPr>
        <p:sp>
          <p:nvSpPr>
            <p:cNvPr id="6425" name="Google Shape;6425;p73"/>
            <p:cNvSpPr/>
            <p:nvPr/>
          </p:nvSpPr>
          <p:spPr>
            <a:xfrm>
              <a:off x="2085450" y="2061650"/>
              <a:ext cx="141250" cy="418950"/>
            </a:xfrm>
            <a:custGeom>
              <a:avLst/>
              <a:gdLst/>
              <a:ahLst/>
              <a:cxnLst/>
              <a:rect l="l" t="t" r="r" b="b"/>
              <a:pathLst>
                <a:path w="5650" h="16758" extrusionOk="0">
                  <a:moveTo>
                    <a:pt x="4305" y="6452"/>
                  </a:moveTo>
                  <a:cubicBezTo>
                    <a:pt x="4736" y="6452"/>
                    <a:pt x="5115" y="6999"/>
                    <a:pt x="4728" y="7411"/>
                  </a:cubicBezTo>
                  <a:cubicBezTo>
                    <a:pt x="4520" y="7631"/>
                    <a:pt x="4352" y="7887"/>
                    <a:pt x="4228" y="8164"/>
                  </a:cubicBezTo>
                  <a:cubicBezTo>
                    <a:pt x="4120" y="8402"/>
                    <a:pt x="3927" y="8502"/>
                    <a:pt x="3732" y="8502"/>
                  </a:cubicBezTo>
                  <a:cubicBezTo>
                    <a:pt x="3367" y="8502"/>
                    <a:pt x="2999" y="8150"/>
                    <a:pt x="3195" y="7703"/>
                  </a:cubicBezTo>
                  <a:cubicBezTo>
                    <a:pt x="3373" y="7312"/>
                    <a:pt x="3611" y="6951"/>
                    <a:pt x="3903" y="6637"/>
                  </a:cubicBezTo>
                  <a:cubicBezTo>
                    <a:pt x="4027" y="6506"/>
                    <a:pt x="4169" y="6452"/>
                    <a:pt x="4305" y="6452"/>
                  </a:cubicBezTo>
                  <a:close/>
                  <a:moveTo>
                    <a:pt x="2983" y="9449"/>
                  </a:moveTo>
                  <a:cubicBezTo>
                    <a:pt x="3331" y="9449"/>
                    <a:pt x="3684" y="9752"/>
                    <a:pt x="3539" y="10191"/>
                  </a:cubicBezTo>
                  <a:lnTo>
                    <a:pt x="3361" y="10727"/>
                  </a:lnTo>
                  <a:cubicBezTo>
                    <a:pt x="3270" y="10997"/>
                    <a:pt x="3059" y="11113"/>
                    <a:pt x="2845" y="11113"/>
                  </a:cubicBezTo>
                  <a:cubicBezTo>
                    <a:pt x="2498" y="11113"/>
                    <a:pt x="2143" y="10808"/>
                    <a:pt x="2289" y="10368"/>
                  </a:cubicBezTo>
                  <a:lnTo>
                    <a:pt x="2467" y="9832"/>
                  </a:lnTo>
                  <a:cubicBezTo>
                    <a:pt x="2558" y="9564"/>
                    <a:pt x="2770" y="9449"/>
                    <a:pt x="2983" y="9449"/>
                  </a:cubicBezTo>
                  <a:close/>
                  <a:moveTo>
                    <a:pt x="5649" y="1"/>
                  </a:moveTo>
                  <a:lnTo>
                    <a:pt x="356" y="2117"/>
                  </a:lnTo>
                  <a:cubicBezTo>
                    <a:pt x="142" y="2202"/>
                    <a:pt x="3" y="2410"/>
                    <a:pt x="3" y="2641"/>
                  </a:cubicBezTo>
                  <a:lnTo>
                    <a:pt x="3" y="16192"/>
                  </a:lnTo>
                  <a:cubicBezTo>
                    <a:pt x="1" y="16516"/>
                    <a:pt x="265" y="16758"/>
                    <a:pt x="564" y="16758"/>
                  </a:cubicBezTo>
                  <a:cubicBezTo>
                    <a:pt x="634" y="16758"/>
                    <a:pt x="706" y="16745"/>
                    <a:pt x="777" y="16716"/>
                  </a:cubicBezTo>
                  <a:lnTo>
                    <a:pt x="5649" y="14768"/>
                  </a:lnTo>
                  <a:lnTo>
                    <a:pt x="56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26" name="Google Shape;6426;p73"/>
            <p:cNvSpPr/>
            <p:nvPr/>
          </p:nvSpPr>
          <p:spPr>
            <a:xfrm>
              <a:off x="2254900" y="2061050"/>
              <a:ext cx="143050" cy="415650"/>
            </a:xfrm>
            <a:custGeom>
              <a:avLst/>
              <a:gdLst/>
              <a:ahLst/>
              <a:cxnLst/>
              <a:rect l="l" t="t" r="r" b="b"/>
              <a:pathLst>
                <a:path w="5722" h="16626" extrusionOk="0">
                  <a:moveTo>
                    <a:pt x="2504" y="6585"/>
                  </a:moveTo>
                  <a:cubicBezTo>
                    <a:pt x="2647" y="6585"/>
                    <a:pt x="2794" y="6645"/>
                    <a:pt x="2916" y="6788"/>
                  </a:cubicBezTo>
                  <a:cubicBezTo>
                    <a:pt x="3153" y="7068"/>
                    <a:pt x="3349" y="7378"/>
                    <a:pt x="3500" y="7709"/>
                  </a:cubicBezTo>
                  <a:cubicBezTo>
                    <a:pt x="3766" y="8258"/>
                    <a:pt x="3464" y="8654"/>
                    <a:pt x="3096" y="8654"/>
                  </a:cubicBezTo>
                  <a:cubicBezTo>
                    <a:pt x="2878" y="8654"/>
                    <a:pt x="2636" y="8515"/>
                    <a:pt x="2476" y="8185"/>
                  </a:cubicBezTo>
                  <a:cubicBezTo>
                    <a:pt x="2367" y="7947"/>
                    <a:pt x="2226" y="7724"/>
                    <a:pt x="2057" y="7523"/>
                  </a:cubicBezTo>
                  <a:cubicBezTo>
                    <a:pt x="1694" y="7098"/>
                    <a:pt x="2083" y="6585"/>
                    <a:pt x="2504" y="6585"/>
                  </a:cubicBezTo>
                  <a:close/>
                  <a:moveTo>
                    <a:pt x="1" y="0"/>
                  </a:moveTo>
                  <a:lnTo>
                    <a:pt x="1" y="5475"/>
                  </a:lnTo>
                  <a:cubicBezTo>
                    <a:pt x="217" y="5475"/>
                    <a:pt x="434" y="5496"/>
                    <a:pt x="648" y="5532"/>
                  </a:cubicBezTo>
                  <a:cubicBezTo>
                    <a:pt x="1334" y="5657"/>
                    <a:pt x="1201" y="6655"/>
                    <a:pt x="564" y="6655"/>
                  </a:cubicBezTo>
                  <a:cubicBezTo>
                    <a:pt x="525" y="6655"/>
                    <a:pt x="483" y="6651"/>
                    <a:pt x="440" y="6643"/>
                  </a:cubicBezTo>
                  <a:cubicBezTo>
                    <a:pt x="296" y="6622"/>
                    <a:pt x="148" y="6610"/>
                    <a:pt x="1" y="6604"/>
                  </a:cubicBezTo>
                  <a:lnTo>
                    <a:pt x="1" y="14744"/>
                  </a:lnTo>
                  <a:lnTo>
                    <a:pt x="5722" y="16626"/>
                  </a:lnTo>
                  <a:lnTo>
                    <a:pt x="5722" y="10395"/>
                  </a:lnTo>
                  <a:cubicBezTo>
                    <a:pt x="5704" y="10397"/>
                    <a:pt x="5684" y="10397"/>
                    <a:pt x="5661" y="10397"/>
                  </a:cubicBezTo>
                  <a:cubicBezTo>
                    <a:pt x="5400" y="10397"/>
                    <a:pt x="4871" y="10299"/>
                    <a:pt x="4388" y="10085"/>
                  </a:cubicBezTo>
                  <a:cubicBezTo>
                    <a:pt x="3793" y="9819"/>
                    <a:pt x="4068" y="8997"/>
                    <a:pt x="4603" y="8997"/>
                  </a:cubicBezTo>
                  <a:cubicBezTo>
                    <a:pt x="4680" y="8997"/>
                    <a:pt x="4763" y="9014"/>
                    <a:pt x="4849" y="9052"/>
                  </a:cubicBezTo>
                  <a:cubicBezTo>
                    <a:pt x="5123" y="9176"/>
                    <a:pt x="5418" y="9251"/>
                    <a:pt x="5722" y="9275"/>
                  </a:cubicBezTo>
                  <a:lnTo>
                    <a:pt x="5722" y="1882"/>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27" name="Google Shape;6427;p73"/>
            <p:cNvSpPr/>
            <p:nvPr/>
          </p:nvSpPr>
          <p:spPr>
            <a:xfrm>
              <a:off x="2426175" y="2057100"/>
              <a:ext cx="141175" cy="418925"/>
            </a:xfrm>
            <a:custGeom>
              <a:avLst/>
              <a:gdLst/>
              <a:ahLst/>
              <a:cxnLst/>
              <a:rect l="l" t="t" r="r" b="b"/>
              <a:pathLst>
                <a:path w="5647" h="16757" extrusionOk="0">
                  <a:moveTo>
                    <a:pt x="2800" y="5647"/>
                  </a:moveTo>
                  <a:cubicBezTo>
                    <a:pt x="3154" y="5647"/>
                    <a:pt x="3516" y="5968"/>
                    <a:pt x="3349" y="6410"/>
                  </a:cubicBezTo>
                  <a:lnTo>
                    <a:pt x="3153" y="6937"/>
                  </a:lnTo>
                  <a:cubicBezTo>
                    <a:pt x="3055" y="7196"/>
                    <a:pt x="2850" y="7305"/>
                    <a:pt x="2643" y="7305"/>
                  </a:cubicBezTo>
                  <a:cubicBezTo>
                    <a:pt x="2288" y="7305"/>
                    <a:pt x="1929" y="6984"/>
                    <a:pt x="2096" y="6539"/>
                  </a:cubicBezTo>
                  <a:lnTo>
                    <a:pt x="2295" y="6012"/>
                  </a:lnTo>
                  <a:cubicBezTo>
                    <a:pt x="2390" y="5755"/>
                    <a:pt x="2594" y="5647"/>
                    <a:pt x="2800" y="5647"/>
                  </a:cubicBezTo>
                  <a:close/>
                  <a:moveTo>
                    <a:pt x="1700" y="8178"/>
                  </a:moveTo>
                  <a:cubicBezTo>
                    <a:pt x="2108" y="8178"/>
                    <a:pt x="2500" y="8655"/>
                    <a:pt x="2168" y="9090"/>
                  </a:cubicBezTo>
                  <a:cubicBezTo>
                    <a:pt x="1906" y="9433"/>
                    <a:pt x="1587" y="9725"/>
                    <a:pt x="1226" y="9960"/>
                  </a:cubicBezTo>
                  <a:cubicBezTo>
                    <a:pt x="1118" y="10030"/>
                    <a:pt x="1011" y="10060"/>
                    <a:pt x="911" y="10060"/>
                  </a:cubicBezTo>
                  <a:cubicBezTo>
                    <a:pt x="424" y="10060"/>
                    <a:pt x="97" y="9344"/>
                    <a:pt x="612" y="9012"/>
                  </a:cubicBezTo>
                  <a:cubicBezTo>
                    <a:pt x="867" y="8849"/>
                    <a:pt x="1090" y="8641"/>
                    <a:pt x="1274" y="8403"/>
                  </a:cubicBezTo>
                  <a:cubicBezTo>
                    <a:pt x="1394" y="8244"/>
                    <a:pt x="1548" y="8178"/>
                    <a:pt x="1700" y="8178"/>
                  </a:cubicBezTo>
                  <a:close/>
                  <a:moveTo>
                    <a:pt x="5080" y="0"/>
                  </a:moveTo>
                  <a:cubicBezTo>
                    <a:pt x="5010" y="0"/>
                    <a:pt x="4939" y="13"/>
                    <a:pt x="4869" y="41"/>
                  </a:cubicBezTo>
                  <a:lnTo>
                    <a:pt x="0" y="1989"/>
                  </a:lnTo>
                  <a:lnTo>
                    <a:pt x="0" y="16756"/>
                  </a:lnTo>
                  <a:lnTo>
                    <a:pt x="5291" y="14640"/>
                  </a:lnTo>
                  <a:cubicBezTo>
                    <a:pt x="5505" y="14555"/>
                    <a:pt x="5646" y="14347"/>
                    <a:pt x="5646" y="14116"/>
                  </a:cubicBezTo>
                  <a:lnTo>
                    <a:pt x="5646" y="565"/>
                  </a:lnTo>
                  <a:cubicBezTo>
                    <a:pt x="5644" y="240"/>
                    <a:pt x="5378" y="0"/>
                    <a:pt x="5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28" name="Google Shape;6428;p73"/>
          <p:cNvGrpSpPr/>
          <p:nvPr/>
        </p:nvGrpSpPr>
        <p:grpSpPr>
          <a:xfrm>
            <a:off x="2089442" y="3582592"/>
            <a:ext cx="339306" cy="251698"/>
            <a:chOff x="2678275" y="2090100"/>
            <a:chExt cx="481900" cy="357475"/>
          </a:xfrm>
        </p:grpSpPr>
        <p:sp>
          <p:nvSpPr>
            <p:cNvPr id="6429" name="Google Shape;6429;p73"/>
            <p:cNvSpPr/>
            <p:nvPr/>
          </p:nvSpPr>
          <p:spPr>
            <a:xfrm>
              <a:off x="2899450" y="2249100"/>
              <a:ext cx="39550" cy="39550"/>
            </a:xfrm>
            <a:custGeom>
              <a:avLst/>
              <a:gdLst/>
              <a:ahLst/>
              <a:cxnLst/>
              <a:rect l="l" t="t" r="r" b="b"/>
              <a:pathLst>
                <a:path w="1582" h="1582" extrusionOk="0">
                  <a:moveTo>
                    <a:pt x="793" y="1"/>
                  </a:moveTo>
                  <a:cubicBezTo>
                    <a:pt x="356" y="1"/>
                    <a:pt x="1" y="353"/>
                    <a:pt x="1" y="790"/>
                  </a:cubicBezTo>
                  <a:cubicBezTo>
                    <a:pt x="1" y="1226"/>
                    <a:pt x="356" y="1581"/>
                    <a:pt x="793" y="1581"/>
                  </a:cubicBezTo>
                  <a:cubicBezTo>
                    <a:pt x="1227" y="1581"/>
                    <a:pt x="1582" y="1226"/>
                    <a:pt x="1582" y="790"/>
                  </a:cubicBezTo>
                  <a:cubicBezTo>
                    <a:pt x="1582" y="353"/>
                    <a:pt x="1227" y="1"/>
                    <a:pt x="7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30" name="Google Shape;6430;p73"/>
            <p:cNvSpPr/>
            <p:nvPr/>
          </p:nvSpPr>
          <p:spPr>
            <a:xfrm>
              <a:off x="3092400" y="2249100"/>
              <a:ext cx="39550" cy="39550"/>
            </a:xfrm>
            <a:custGeom>
              <a:avLst/>
              <a:gdLst/>
              <a:ahLst/>
              <a:cxnLst/>
              <a:rect l="l" t="t" r="r" b="b"/>
              <a:pathLst>
                <a:path w="1582" h="1582" extrusionOk="0">
                  <a:moveTo>
                    <a:pt x="790" y="1"/>
                  </a:moveTo>
                  <a:cubicBezTo>
                    <a:pt x="353" y="1"/>
                    <a:pt x="1" y="353"/>
                    <a:pt x="1" y="790"/>
                  </a:cubicBezTo>
                  <a:cubicBezTo>
                    <a:pt x="1" y="1226"/>
                    <a:pt x="353" y="1581"/>
                    <a:pt x="790" y="1581"/>
                  </a:cubicBezTo>
                  <a:cubicBezTo>
                    <a:pt x="1226" y="1581"/>
                    <a:pt x="1582" y="1226"/>
                    <a:pt x="1582" y="790"/>
                  </a:cubicBezTo>
                  <a:cubicBezTo>
                    <a:pt x="1582" y="353"/>
                    <a:pt x="1226" y="1"/>
                    <a:pt x="7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31" name="Google Shape;6431;p73"/>
            <p:cNvSpPr/>
            <p:nvPr/>
          </p:nvSpPr>
          <p:spPr>
            <a:xfrm>
              <a:off x="2678350" y="2389425"/>
              <a:ext cx="481825" cy="58150"/>
            </a:xfrm>
            <a:custGeom>
              <a:avLst/>
              <a:gdLst/>
              <a:ahLst/>
              <a:cxnLst/>
              <a:rect l="l" t="t" r="r" b="b"/>
              <a:pathLst>
                <a:path w="19273" h="2326" extrusionOk="0">
                  <a:moveTo>
                    <a:pt x="1" y="1"/>
                  </a:moveTo>
                  <a:lnTo>
                    <a:pt x="1" y="1759"/>
                  </a:lnTo>
                  <a:cubicBezTo>
                    <a:pt x="1" y="2072"/>
                    <a:pt x="251" y="2325"/>
                    <a:pt x="564" y="2325"/>
                  </a:cubicBezTo>
                  <a:lnTo>
                    <a:pt x="18707" y="2325"/>
                  </a:lnTo>
                  <a:cubicBezTo>
                    <a:pt x="19020" y="2325"/>
                    <a:pt x="19273" y="2072"/>
                    <a:pt x="19273" y="1759"/>
                  </a:cubicBezTo>
                  <a:lnTo>
                    <a:pt x="192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32" name="Google Shape;6432;p73"/>
            <p:cNvSpPr/>
            <p:nvPr/>
          </p:nvSpPr>
          <p:spPr>
            <a:xfrm>
              <a:off x="2706600" y="2249100"/>
              <a:ext cx="39550" cy="39550"/>
            </a:xfrm>
            <a:custGeom>
              <a:avLst/>
              <a:gdLst/>
              <a:ahLst/>
              <a:cxnLst/>
              <a:rect l="l" t="t" r="r" b="b"/>
              <a:pathLst>
                <a:path w="1582" h="1582" extrusionOk="0">
                  <a:moveTo>
                    <a:pt x="789" y="1"/>
                  </a:moveTo>
                  <a:cubicBezTo>
                    <a:pt x="352" y="1"/>
                    <a:pt x="0" y="353"/>
                    <a:pt x="0" y="790"/>
                  </a:cubicBezTo>
                  <a:cubicBezTo>
                    <a:pt x="0" y="1226"/>
                    <a:pt x="352" y="1581"/>
                    <a:pt x="789" y="1581"/>
                  </a:cubicBezTo>
                  <a:cubicBezTo>
                    <a:pt x="1226" y="1581"/>
                    <a:pt x="1581" y="1226"/>
                    <a:pt x="1581" y="790"/>
                  </a:cubicBezTo>
                  <a:cubicBezTo>
                    <a:pt x="1581" y="353"/>
                    <a:pt x="1226" y="1"/>
                    <a:pt x="7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33" name="Google Shape;6433;p73"/>
            <p:cNvSpPr/>
            <p:nvPr/>
          </p:nvSpPr>
          <p:spPr>
            <a:xfrm>
              <a:off x="2678275" y="2090100"/>
              <a:ext cx="481900" cy="271125"/>
            </a:xfrm>
            <a:custGeom>
              <a:avLst/>
              <a:gdLst/>
              <a:ahLst/>
              <a:cxnLst/>
              <a:rect l="l" t="t" r="r" b="b"/>
              <a:pathLst>
                <a:path w="19276" h="10845" extrusionOk="0">
                  <a:moveTo>
                    <a:pt x="9638" y="5229"/>
                  </a:moveTo>
                  <a:cubicBezTo>
                    <a:pt x="9885" y="5229"/>
                    <a:pt x="10134" y="5277"/>
                    <a:pt x="10372" y="5376"/>
                  </a:cubicBezTo>
                  <a:cubicBezTo>
                    <a:pt x="11091" y="5674"/>
                    <a:pt x="11558" y="6373"/>
                    <a:pt x="11558" y="7150"/>
                  </a:cubicBezTo>
                  <a:cubicBezTo>
                    <a:pt x="11558" y="8209"/>
                    <a:pt x="10697" y="9068"/>
                    <a:pt x="9640" y="9071"/>
                  </a:cubicBezTo>
                  <a:cubicBezTo>
                    <a:pt x="8863" y="9071"/>
                    <a:pt x="8161" y="8601"/>
                    <a:pt x="7866" y="7884"/>
                  </a:cubicBezTo>
                  <a:cubicBezTo>
                    <a:pt x="7568" y="7168"/>
                    <a:pt x="7731" y="6343"/>
                    <a:pt x="8282" y="5791"/>
                  </a:cubicBezTo>
                  <a:cubicBezTo>
                    <a:pt x="8648" y="5425"/>
                    <a:pt x="9139" y="5229"/>
                    <a:pt x="9638" y="5229"/>
                  </a:cubicBezTo>
                  <a:close/>
                  <a:moveTo>
                    <a:pt x="571" y="1"/>
                  </a:moveTo>
                  <a:cubicBezTo>
                    <a:pt x="281" y="1"/>
                    <a:pt x="3" y="226"/>
                    <a:pt x="1" y="567"/>
                  </a:cubicBezTo>
                  <a:lnTo>
                    <a:pt x="1" y="7150"/>
                  </a:lnTo>
                  <a:cubicBezTo>
                    <a:pt x="1" y="6373"/>
                    <a:pt x="471" y="5674"/>
                    <a:pt x="1187" y="5376"/>
                  </a:cubicBezTo>
                  <a:cubicBezTo>
                    <a:pt x="1425" y="5277"/>
                    <a:pt x="1674" y="5229"/>
                    <a:pt x="1921" y="5229"/>
                  </a:cubicBezTo>
                  <a:cubicBezTo>
                    <a:pt x="2420" y="5229"/>
                    <a:pt x="2912" y="5425"/>
                    <a:pt x="3280" y="5791"/>
                  </a:cubicBezTo>
                  <a:cubicBezTo>
                    <a:pt x="3828" y="6343"/>
                    <a:pt x="3994" y="7168"/>
                    <a:pt x="3696" y="7884"/>
                  </a:cubicBezTo>
                  <a:cubicBezTo>
                    <a:pt x="3398" y="8601"/>
                    <a:pt x="2699" y="9071"/>
                    <a:pt x="1922" y="9071"/>
                  </a:cubicBezTo>
                  <a:cubicBezTo>
                    <a:pt x="862" y="9068"/>
                    <a:pt x="4" y="8209"/>
                    <a:pt x="1" y="7150"/>
                  </a:cubicBezTo>
                  <a:lnTo>
                    <a:pt x="1" y="10844"/>
                  </a:lnTo>
                  <a:lnTo>
                    <a:pt x="19276" y="10844"/>
                  </a:lnTo>
                  <a:lnTo>
                    <a:pt x="19276" y="7150"/>
                  </a:lnTo>
                  <a:cubicBezTo>
                    <a:pt x="19276" y="7926"/>
                    <a:pt x="18806" y="8625"/>
                    <a:pt x="18089" y="8923"/>
                  </a:cubicBezTo>
                  <a:cubicBezTo>
                    <a:pt x="17852" y="9022"/>
                    <a:pt x="17603" y="9070"/>
                    <a:pt x="17356" y="9070"/>
                  </a:cubicBezTo>
                  <a:cubicBezTo>
                    <a:pt x="16857" y="9070"/>
                    <a:pt x="16365" y="8874"/>
                    <a:pt x="15997" y="8508"/>
                  </a:cubicBezTo>
                  <a:cubicBezTo>
                    <a:pt x="15449" y="7957"/>
                    <a:pt x="15283" y="7131"/>
                    <a:pt x="15581" y="6415"/>
                  </a:cubicBezTo>
                  <a:cubicBezTo>
                    <a:pt x="15879" y="5698"/>
                    <a:pt x="16578" y="5231"/>
                    <a:pt x="17355" y="5231"/>
                  </a:cubicBezTo>
                  <a:cubicBezTo>
                    <a:pt x="18415" y="5231"/>
                    <a:pt x="19273" y="6090"/>
                    <a:pt x="19276" y="7150"/>
                  </a:cubicBezTo>
                  <a:lnTo>
                    <a:pt x="19276" y="567"/>
                  </a:lnTo>
                  <a:cubicBezTo>
                    <a:pt x="19276" y="341"/>
                    <a:pt x="19137" y="133"/>
                    <a:pt x="18927" y="46"/>
                  </a:cubicBezTo>
                  <a:cubicBezTo>
                    <a:pt x="18857" y="17"/>
                    <a:pt x="18783" y="2"/>
                    <a:pt x="18709" y="2"/>
                  </a:cubicBezTo>
                  <a:cubicBezTo>
                    <a:pt x="18564" y="2"/>
                    <a:pt x="18420" y="58"/>
                    <a:pt x="18312" y="166"/>
                  </a:cubicBezTo>
                  <a:lnTo>
                    <a:pt x="14783" y="3641"/>
                  </a:lnTo>
                  <a:lnTo>
                    <a:pt x="9971" y="112"/>
                  </a:lnTo>
                  <a:cubicBezTo>
                    <a:pt x="9871" y="38"/>
                    <a:pt x="9754" y="1"/>
                    <a:pt x="9636" y="1"/>
                  </a:cubicBezTo>
                  <a:cubicBezTo>
                    <a:pt x="9517" y="1"/>
                    <a:pt x="9397" y="39"/>
                    <a:pt x="9297" y="115"/>
                  </a:cubicBezTo>
                  <a:lnTo>
                    <a:pt x="4656" y="3641"/>
                  </a:lnTo>
                  <a:lnTo>
                    <a:pt x="952" y="154"/>
                  </a:lnTo>
                  <a:cubicBezTo>
                    <a:pt x="840" y="48"/>
                    <a:pt x="704" y="1"/>
                    <a:pt x="5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34" name="Google Shape;6434;p73"/>
          <p:cNvGrpSpPr/>
          <p:nvPr/>
        </p:nvGrpSpPr>
        <p:grpSpPr>
          <a:xfrm>
            <a:off x="2566646" y="3594790"/>
            <a:ext cx="219345" cy="227301"/>
            <a:chOff x="3357325" y="2093500"/>
            <a:chExt cx="311525" cy="322825"/>
          </a:xfrm>
        </p:grpSpPr>
        <p:sp>
          <p:nvSpPr>
            <p:cNvPr id="6435" name="Google Shape;6435;p73"/>
            <p:cNvSpPr/>
            <p:nvPr/>
          </p:nvSpPr>
          <p:spPr>
            <a:xfrm>
              <a:off x="3357325" y="2210550"/>
              <a:ext cx="85700" cy="205775"/>
            </a:xfrm>
            <a:custGeom>
              <a:avLst/>
              <a:gdLst/>
              <a:ahLst/>
              <a:cxnLst/>
              <a:rect l="l" t="t" r="r" b="b"/>
              <a:pathLst>
                <a:path w="3428" h="8231" extrusionOk="0">
                  <a:moveTo>
                    <a:pt x="566" y="1"/>
                  </a:moveTo>
                  <a:cubicBezTo>
                    <a:pt x="253" y="1"/>
                    <a:pt x="0" y="251"/>
                    <a:pt x="0" y="564"/>
                  </a:cubicBezTo>
                  <a:lnTo>
                    <a:pt x="0" y="7664"/>
                  </a:lnTo>
                  <a:cubicBezTo>
                    <a:pt x="0" y="7978"/>
                    <a:pt x="253" y="8231"/>
                    <a:pt x="566" y="8231"/>
                  </a:cubicBezTo>
                  <a:lnTo>
                    <a:pt x="2861" y="8231"/>
                  </a:lnTo>
                  <a:cubicBezTo>
                    <a:pt x="3174" y="8231"/>
                    <a:pt x="3427" y="7978"/>
                    <a:pt x="3427" y="7664"/>
                  </a:cubicBezTo>
                  <a:lnTo>
                    <a:pt x="3427" y="564"/>
                  </a:lnTo>
                  <a:cubicBezTo>
                    <a:pt x="3427" y="251"/>
                    <a:pt x="3174" y="1"/>
                    <a:pt x="28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36" name="Google Shape;6436;p73"/>
            <p:cNvSpPr/>
            <p:nvPr/>
          </p:nvSpPr>
          <p:spPr>
            <a:xfrm>
              <a:off x="3471225" y="2152075"/>
              <a:ext cx="84725" cy="264250"/>
            </a:xfrm>
            <a:custGeom>
              <a:avLst/>
              <a:gdLst/>
              <a:ahLst/>
              <a:cxnLst/>
              <a:rect l="l" t="t" r="r" b="b"/>
              <a:pathLst>
                <a:path w="3389" h="10570" extrusionOk="0">
                  <a:moveTo>
                    <a:pt x="563" y="0"/>
                  </a:moveTo>
                  <a:cubicBezTo>
                    <a:pt x="253" y="0"/>
                    <a:pt x="0" y="250"/>
                    <a:pt x="0" y="563"/>
                  </a:cubicBezTo>
                  <a:lnTo>
                    <a:pt x="0" y="10003"/>
                  </a:lnTo>
                  <a:cubicBezTo>
                    <a:pt x="0" y="10317"/>
                    <a:pt x="253" y="10570"/>
                    <a:pt x="563" y="10570"/>
                  </a:cubicBezTo>
                  <a:lnTo>
                    <a:pt x="2822" y="10570"/>
                  </a:lnTo>
                  <a:cubicBezTo>
                    <a:pt x="3135" y="10570"/>
                    <a:pt x="3388" y="10317"/>
                    <a:pt x="3388" y="10003"/>
                  </a:cubicBezTo>
                  <a:lnTo>
                    <a:pt x="3388" y="563"/>
                  </a:lnTo>
                  <a:cubicBezTo>
                    <a:pt x="3388" y="250"/>
                    <a:pt x="3135" y="0"/>
                    <a:pt x="28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37" name="Google Shape;6437;p73"/>
            <p:cNvSpPr/>
            <p:nvPr/>
          </p:nvSpPr>
          <p:spPr>
            <a:xfrm>
              <a:off x="3584150" y="2093500"/>
              <a:ext cx="84700" cy="322825"/>
            </a:xfrm>
            <a:custGeom>
              <a:avLst/>
              <a:gdLst/>
              <a:ahLst/>
              <a:cxnLst/>
              <a:rect l="l" t="t" r="r" b="b"/>
              <a:pathLst>
                <a:path w="3388" h="12913" extrusionOk="0">
                  <a:moveTo>
                    <a:pt x="563" y="0"/>
                  </a:moveTo>
                  <a:cubicBezTo>
                    <a:pt x="253" y="0"/>
                    <a:pt x="0" y="253"/>
                    <a:pt x="0" y="566"/>
                  </a:cubicBezTo>
                  <a:lnTo>
                    <a:pt x="0" y="12346"/>
                  </a:lnTo>
                  <a:cubicBezTo>
                    <a:pt x="0" y="12660"/>
                    <a:pt x="253" y="12913"/>
                    <a:pt x="563" y="12913"/>
                  </a:cubicBezTo>
                  <a:lnTo>
                    <a:pt x="2822" y="12913"/>
                  </a:lnTo>
                  <a:cubicBezTo>
                    <a:pt x="3135" y="12913"/>
                    <a:pt x="3388" y="12660"/>
                    <a:pt x="3388" y="12346"/>
                  </a:cubicBezTo>
                  <a:lnTo>
                    <a:pt x="3388" y="566"/>
                  </a:lnTo>
                  <a:cubicBezTo>
                    <a:pt x="3388" y="253"/>
                    <a:pt x="3135" y="0"/>
                    <a:pt x="28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6438" name="Google Shape;6438;p73"/>
          <p:cNvSpPr/>
          <p:nvPr/>
        </p:nvSpPr>
        <p:spPr>
          <a:xfrm>
            <a:off x="2921919" y="3550464"/>
            <a:ext cx="333673" cy="315824"/>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6439" name="Google Shape;6439;p73"/>
          <p:cNvGrpSpPr/>
          <p:nvPr/>
        </p:nvGrpSpPr>
        <p:grpSpPr>
          <a:xfrm>
            <a:off x="3360836" y="3538814"/>
            <a:ext cx="292078" cy="339253"/>
            <a:chOff x="4492800" y="2027925"/>
            <a:chExt cx="414825" cy="481825"/>
          </a:xfrm>
        </p:grpSpPr>
        <p:sp>
          <p:nvSpPr>
            <p:cNvPr id="6440" name="Google Shape;6440;p73"/>
            <p:cNvSpPr/>
            <p:nvPr/>
          </p:nvSpPr>
          <p:spPr>
            <a:xfrm>
              <a:off x="4492800" y="2027925"/>
              <a:ext cx="54600" cy="481825"/>
            </a:xfrm>
            <a:custGeom>
              <a:avLst/>
              <a:gdLst/>
              <a:ahLst/>
              <a:cxnLst/>
              <a:rect l="l" t="t" r="r" b="b"/>
              <a:pathLst>
                <a:path w="2184" h="19273" extrusionOk="0">
                  <a:moveTo>
                    <a:pt x="912" y="1"/>
                  </a:moveTo>
                  <a:cubicBezTo>
                    <a:pt x="407" y="1"/>
                    <a:pt x="0" y="407"/>
                    <a:pt x="0" y="913"/>
                  </a:cubicBezTo>
                  <a:lnTo>
                    <a:pt x="0" y="18360"/>
                  </a:lnTo>
                  <a:cubicBezTo>
                    <a:pt x="0" y="18866"/>
                    <a:pt x="407" y="19273"/>
                    <a:pt x="912" y="19273"/>
                  </a:cubicBezTo>
                  <a:lnTo>
                    <a:pt x="1271" y="19273"/>
                  </a:lnTo>
                  <a:cubicBezTo>
                    <a:pt x="1777" y="19273"/>
                    <a:pt x="2183" y="18866"/>
                    <a:pt x="2183" y="18360"/>
                  </a:cubicBezTo>
                  <a:lnTo>
                    <a:pt x="2183" y="913"/>
                  </a:lnTo>
                  <a:cubicBezTo>
                    <a:pt x="2183" y="407"/>
                    <a:pt x="1777" y="1"/>
                    <a:pt x="12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41" name="Google Shape;6441;p73"/>
            <p:cNvSpPr/>
            <p:nvPr/>
          </p:nvSpPr>
          <p:spPr>
            <a:xfrm>
              <a:off x="4575600" y="2051425"/>
              <a:ext cx="332025" cy="262450"/>
            </a:xfrm>
            <a:custGeom>
              <a:avLst/>
              <a:gdLst/>
              <a:ahLst/>
              <a:cxnLst/>
              <a:rect l="l" t="t" r="r" b="b"/>
              <a:pathLst>
                <a:path w="13281" h="10498" extrusionOk="0">
                  <a:moveTo>
                    <a:pt x="0" y="0"/>
                  </a:moveTo>
                  <a:lnTo>
                    <a:pt x="0" y="10497"/>
                  </a:lnTo>
                  <a:lnTo>
                    <a:pt x="12485" y="10497"/>
                  </a:lnTo>
                  <a:cubicBezTo>
                    <a:pt x="13006" y="10494"/>
                    <a:pt x="13280" y="9874"/>
                    <a:pt x="12925" y="9488"/>
                  </a:cubicBezTo>
                  <a:lnTo>
                    <a:pt x="9010" y="5249"/>
                  </a:lnTo>
                  <a:lnTo>
                    <a:pt x="12925" y="1006"/>
                  </a:lnTo>
                  <a:cubicBezTo>
                    <a:pt x="13280" y="620"/>
                    <a:pt x="13006" y="0"/>
                    <a:pt x="124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42" name="Google Shape;6442;p73"/>
          <p:cNvGrpSpPr/>
          <p:nvPr/>
        </p:nvGrpSpPr>
        <p:grpSpPr>
          <a:xfrm>
            <a:off x="3759928" y="3538805"/>
            <a:ext cx="339200" cy="339271"/>
            <a:chOff x="5049725" y="2027900"/>
            <a:chExt cx="481750" cy="481850"/>
          </a:xfrm>
        </p:grpSpPr>
        <p:sp>
          <p:nvSpPr>
            <p:cNvPr id="6443" name="Google Shape;6443;p73"/>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44" name="Google Shape;6444;p73"/>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45" name="Google Shape;6445;p73"/>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46" name="Google Shape;6446;p73"/>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47" name="Google Shape;6447;p73"/>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48" name="Google Shape;6448;p73"/>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49" name="Google Shape;6449;p73"/>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50" name="Google Shape;6450;p73"/>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51" name="Google Shape;6451;p73"/>
          <p:cNvGrpSpPr/>
          <p:nvPr/>
        </p:nvGrpSpPr>
        <p:grpSpPr>
          <a:xfrm>
            <a:off x="4233524" y="3538893"/>
            <a:ext cx="219890" cy="339095"/>
            <a:chOff x="5726350" y="2028150"/>
            <a:chExt cx="312300" cy="481600"/>
          </a:xfrm>
        </p:grpSpPr>
        <p:sp>
          <p:nvSpPr>
            <p:cNvPr id="6452" name="Google Shape;6452;p73"/>
            <p:cNvSpPr/>
            <p:nvPr/>
          </p:nvSpPr>
          <p:spPr>
            <a:xfrm>
              <a:off x="5756075" y="2028150"/>
              <a:ext cx="252825" cy="83275"/>
            </a:xfrm>
            <a:custGeom>
              <a:avLst/>
              <a:gdLst/>
              <a:ahLst/>
              <a:cxnLst/>
              <a:rect l="l" t="t" r="r" b="b"/>
              <a:pathLst>
                <a:path w="10113" h="3331" extrusionOk="0">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53" name="Google Shape;6453;p73"/>
            <p:cNvSpPr/>
            <p:nvPr/>
          </p:nvSpPr>
          <p:spPr>
            <a:xfrm>
              <a:off x="5726350" y="2139650"/>
              <a:ext cx="312300" cy="224425"/>
            </a:xfrm>
            <a:custGeom>
              <a:avLst/>
              <a:gdLst/>
              <a:ahLst/>
              <a:cxnLst/>
              <a:rect l="l" t="t" r="r" b="b"/>
              <a:pathLst>
                <a:path w="12492" h="8977" extrusionOk="0">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54" name="Google Shape;6454;p73"/>
            <p:cNvSpPr/>
            <p:nvPr/>
          </p:nvSpPr>
          <p:spPr>
            <a:xfrm>
              <a:off x="5842500" y="2392350"/>
              <a:ext cx="79975" cy="117400"/>
            </a:xfrm>
            <a:custGeom>
              <a:avLst/>
              <a:gdLst/>
              <a:ahLst/>
              <a:cxnLst/>
              <a:rect l="l" t="t" r="r" b="b"/>
              <a:pathLst>
                <a:path w="3199" h="4696" extrusionOk="0">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55" name="Google Shape;6455;p73"/>
          <p:cNvGrpSpPr/>
          <p:nvPr/>
        </p:nvGrpSpPr>
        <p:grpSpPr>
          <a:xfrm>
            <a:off x="4593715" y="3542000"/>
            <a:ext cx="332881" cy="332881"/>
            <a:chOff x="6239925" y="2032450"/>
            <a:chExt cx="472775" cy="472775"/>
          </a:xfrm>
        </p:grpSpPr>
        <p:sp>
          <p:nvSpPr>
            <p:cNvPr id="6456" name="Google Shape;6456;p73"/>
            <p:cNvSpPr/>
            <p:nvPr/>
          </p:nvSpPr>
          <p:spPr>
            <a:xfrm>
              <a:off x="6239925" y="2032450"/>
              <a:ext cx="472775" cy="472775"/>
            </a:xfrm>
            <a:custGeom>
              <a:avLst/>
              <a:gdLst/>
              <a:ahLst/>
              <a:cxnLst/>
              <a:rect l="l" t="t" r="r" b="b"/>
              <a:pathLst>
                <a:path w="18911" h="18911" extrusionOk="0">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57" name="Google Shape;6457;p73"/>
            <p:cNvSpPr/>
            <p:nvPr/>
          </p:nvSpPr>
          <p:spPr>
            <a:xfrm>
              <a:off x="6329800" y="2122325"/>
              <a:ext cx="292950" cy="293025"/>
            </a:xfrm>
            <a:custGeom>
              <a:avLst/>
              <a:gdLst/>
              <a:ahLst/>
              <a:cxnLst/>
              <a:rect l="l" t="t" r="r" b="b"/>
              <a:pathLst>
                <a:path w="11718" h="11721" extrusionOk="0">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58" name="Google Shape;6458;p73"/>
          <p:cNvGrpSpPr/>
          <p:nvPr/>
        </p:nvGrpSpPr>
        <p:grpSpPr>
          <a:xfrm>
            <a:off x="5042807" y="2364092"/>
            <a:ext cx="334641" cy="185425"/>
            <a:chOff x="903075" y="2730000"/>
            <a:chExt cx="475275" cy="263350"/>
          </a:xfrm>
        </p:grpSpPr>
        <p:sp>
          <p:nvSpPr>
            <p:cNvPr id="6459" name="Google Shape;6459;p73"/>
            <p:cNvSpPr/>
            <p:nvPr/>
          </p:nvSpPr>
          <p:spPr>
            <a:xfrm>
              <a:off x="986725" y="2807325"/>
              <a:ext cx="308000" cy="108800"/>
            </a:xfrm>
            <a:custGeom>
              <a:avLst/>
              <a:gdLst/>
              <a:ahLst/>
              <a:cxnLst/>
              <a:rect l="l" t="t" r="r" b="b"/>
              <a:pathLst>
                <a:path w="12320" h="4352" extrusionOk="0">
                  <a:moveTo>
                    <a:pt x="6161" y="482"/>
                  </a:moveTo>
                  <a:cubicBezTo>
                    <a:pt x="6845" y="482"/>
                    <a:pt x="7462" y="894"/>
                    <a:pt x="7724" y="1527"/>
                  </a:cubicBezTo>
                  <a:cubicBezTo>
                    <a:pt x="7986" y="2159"/>
                    <a:pt x="7838" y="2888"/>
                    <a:pt x="7357" y="3370"/>
                  </a:cubicBezTo>
                  <a:cubicBezTo>
                    <a:pt x="7032" y="3694"/>
                    <a:pt x="6599" y="3866"/>
                    <a:pt x="6158" y="3866"/>
                  </a:cubicBezTo>
                  <a:cubicBezTo>
                    <a:pt x="5940" y="3866"/>
                    <a:pt x="5720" y="3824"/>
                    <a:pt x="5511" y="3737"/>
                  </a:cubicBezTo>
                  <a:cubicBezTo>
                    <a:pt x="4881" y="3475"/>
                    <a:pt x="4469" y="2858"/>
                    <a:pt x="4469" y="2174"/>
                  </a:cubicBezTo>
                  <a:cubicBezTo>
                    <a:pt x="4469" y="1241"/>
                    <a:pt x="5225" y="482"/>
                    <a:pt x="6161" y="482"/>
                  </a:cubicBezTo>
                  <a:close/>
                  <a:moveTo>
                    <a:pt x="1418" y="0"/>
                  </a:moveTo>
                  <a:cubicBezTo>
                    <a:pt x="1220" y="684"/>
                    <a:pt x="684" y="1220"/>
                    <a:pt x="0" y="1415"/>
                  </a:cubicBezTo>
                  <a:lnTo>
                    <a:pt x="0" y="2933"/>
                  </a:lnTo>
                  <a:cubicBezTo>
                    <a:pt x="684" y="3129"/>
                    <a:pt x="1220" y="3665"/>
                    <a:pt x="1418" y="4351"/>
                  </a:cubicBezTo>
                  <a:lnTo>
                    <a:pt x="10904" y="4351"/>
                  </a:lnTo>
                  <a:cubicBezTo>
                    <a:pt x="11100" y="3665"/>
                    <a:pt x="11636" y="3129"/>
                    <a:pt x="12319" y="2933"/>
                  </a:cubicBezTo>
                  <a:lnTo>
                    <a:pt x="12319" y="1415"/>
                  </a:lnTo>
                  <a:cubicBezTo>
                    <a:pt x="11636" y="1220"/>
                    <a:pt x="11100" y="684"/>
                    <a:pt x="109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60" name="Google Shape;6460;p73"/>
            <p:cNvSpPr/>
            <p:nvPr/>
          </p:nvSpPr>
          <p:spPr>
            <a:xfrm>
              <a:off x="1126675" y="2847600"/>
              <a:ext cx="28100" cy="28175"/>
            </a:xfrm>
            <a:custGeom>
              <a:avLst/>
              <a:gdLst/>
              <a:ahLst/>
              <a:cxnLst/>
              <a:rect l="l" t="t" r="r" b="b"/>
              <a:pathLst>
                <a:path w="1124" h="1127" extrusionOk="0">
                  <a:moveTo>
                    <a:pt x="563" y="0"/>
                  </a:moveTo>
                  <a:cubicBezTo>
                    <a:pt x="250" y="0"/>
                    <a:pt x="0" y="253"/>
                    <a:pt x="0" y="563"/>
                  </a:cubicBezTo>
                  <a:cubicBezTo>
                    <a:pt x="0" y="873"/>
                    <a:pt x="250" y="1126"/>
                    <a:pt x="563" y="1126"/>
                  </a:cubicBezTo>
                  <a:cubicBezTo>
                    <a:pt x="873" y="1126"/>
                    <a:pt x="1123" y="873"/>
                    <a:pt x="1123" y="563"/>
                  </a:cubicBezTo>
                  <a:cubicBezTo>
                    <a:pt x="1123" y="253"/>
                    <a:pt x="873" y="0"/>
                    <a:pt x="5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61" name="Google Shape;6461;p73"/>
            <p:cNvSpPr/>
            <p:nvPr/>
          </p:nvSpPr>
          <p:spPr>
            <a:xfrm>
              <a:off x="903075" y="2730000"/>
              <a:ext cx="475275" cy="263350"/>
            </a:xfrm>
            <a:custGeom>
              <a:avLst/>
              <a:gdLst/>
              <a:ahLst/>
              <a:cxnLst/>
              <a:rect l="l" t="t" r="r" b="b"/>
              <a:pathLst>
                <a:path w="19011" h="10534" extrusionOk="0">
                  <a:moveTo>
                    <a:pt x="14735" y="1964"/>
                  </a:moveTo>
                  <a:cubicBezTo>
                    <a:pt x="15045" y="1964"/>
                    <a:pt x="15298" y="2217"/>
                    <a:pt x="15298" y="2530"/>
                  </a:cubicBezTo>
                  <a:cubicBezTo>
                    <a:pt x="15298" y="3042"/>
                    <a:pt x="15716" y="3460"/>
                    <a:pt x="16231" y="3460"/>
                  </a:cubicBezTo>
                  <a:cubicBezTo>
                    <a:pt x="16541" y="3460"/>
                    <a:pt x="16794" y="3713"/>
                    <a:pt x="16794" y="4026"/>
                  </a:cubicBezTo>
                  <a:lnTo>
                    <a:pt x="16794" y="6511"/>
                  </a:lnTo>
                  <a:cubicBezTo>
                    <a:pt x="16794" y="6821"/>
                    <a:pt x="16541" y="7074"/>
                    <a:pt x="16231" y="7074"/>
                  </a:cubicBezTo>
                  <a:cubicBezTo>
                    <a:pt x="15716" y="7074"/>
                    <a:pt x="15298" y="7492"/>
                    <a:pt x="15298" y="8007"/>
                  </a:cubicBezTo>
                  <a:cubicBezTo>
                    <a:pt x="15298" y="8318"/>
                    <a:pt x="15045" y="8570"/>
                    <a:pt x="14735" y="8570"/>
                  </a:cubicBezTo>
                  <a:lnTo>
                    <a:pt x="4277" y="8570"/>
                  </a:lnTo>
                  <a:cubicBezTo>
                    <a:pt x="3966" y="8570"/>
                    <a:pt x="3714" y="8318"/>
                    <a:pt x="3714" y="8007"/>
                  </a:cubicBezTo>
                  <a:cubicBezTo>
                    <a:pt x="3714" y="7492"/>
                    <a:pt x="3295" y="7074"/>
                    <a:pt x="2783" y="7074"/>
                  </a:cubicBezTo>
                  <a:cubicBezTo>
                    <a:pt x="2470" y="7074"/>
                    <a:pt x="2217" y="6821"/>
                    <a:pt x="2217" y="6511"/>
                  </a:cubicBezTo>
                  <a:lnTo>
                    <a:pt x="2217" y="4026"/>
                  </a:lnTo>
                  <a:cubicBezTo>
                    <a:pt x="2217" y="3713"/>
                    <a:pt x="2470" y="3460"/>
                    <a:pt x="2783" y="3460"/>
                  </a:cubicBezTo>
                  <a:cubicBezTo>
                    <a:pt x="3295" y="3460"/>
                    <a:pt x="3714" y="3042"/>
                    <a:pt x="3714" y="2530"/>
                  </a:cubicBezTo>
                  <a:cubicBezTo>
                    <a:pt x="3714" y="2217"/>
                    <a:pt x="3966" y="1964"/>
                    <a:pt x="4277" y="1964"/>
                  </a:cubicBezTo>
                  <a:close/>
                  <a:moveTo>
                    <a:pt x="567" y="0"/>
                  </a:moveTo>
                  <a:cubicBezTo>
                    <a:pt x="254" y="0"/>
                    <a:pt x="1" y="253"/>
                    <a:pt x="1" y="567"/>
                  </a:cubicBezTo>
                  <a:lnTo>
                    <a:pt x="1" y="9968"/>
                  </a:lnTo>
                  <a:cubicBezTo>
                    <a:pt x="1" y="10281"/>
                    <a:pt x="254" y="10534"/>
                    <a:pt x="567" y="10534"/>
                  </a:cubicBezTo>
                  <a:lnTo>
                    <a:pt x="18445" y="10534"/>
                  </a:lnTo>
                  <a:cubicBezTo>
                    <a:pt x="18758" y="10534"/>
                    <a:pt x="19011" y="10281"/>
                    <a:pt x="19011" y="9968"/>
                  </a:cubicBezTo>
                  <a:lnTo>
                    <a:pt x="19011" y="567"/>
                  </a:lnTo>
                  <a:cubicBezTo>
                    <a:pt x="19011" y="253"/>
                    <a:pt x="18758" y="0"/>
                    <a:pt x="184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62" name="Google Shape;6462;p73"/>
          <p:cNvGrpSpPr/>
          <p:nvPr/>
        </p:nvGrpSpPr>
        <p:grpSpPr>
          <a:xfrm>
            <a:off x="1247198" y="3538814"/>
            <a:ext cx="339253" cy="339253"/>
            <a:chOff x="1492675" y="2027925"/>
            <a:chExt cx="481825" cy="481825"/>
          </a:xfrm>
        </p:grpSpPr>
        <p:sp>
          <p:nvSpPr>
            <p:cNvPr id="6463" name="Google Shape;6463;p73"/>
            <p:cNvSpPr/>
            <p:nvPr/>
          </p:nvSpPr>
          <p:spPr>
            <a:xfrm>
              <a:off x="1719425" y="2170050"/>
              <a:ext cx="28250" cy="28250"/>
            </a:xfrm>
            <a:custGeom>
              <a:avLst/>
              <a:gdLst/>
              <a:ahLst/>
              <a:cxnLst/>
              <a:rect l="l" t="t" r="r" b="b"/>
              <a:pathLst>
                <a:path w="1130" h="1130"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64" name="Google Shape;6464;p73"/>
            <p:cNvSpPr/>
            <p:nvPr/>
          </p:nvSpPr>
          <p:spPr>
            <a:xfrm>
              <a:off x="1832350" y="2254750"/>
              <a:ext cx="28250" cy="28250"/>
            </a:xfrm>
            <a:custGeom>
              <a:avLst/>
              <a:gdLst/>
              <a:ahLst/>
              <a:cxnLst/>
              <a:rect l="l" t="t" r="r" b="b"/>
              <a:pathLst>
                <a:path w="1130" h="1130" extrusionOk="0">
                  <a:moveTo>
                    <a:pt x="567" y="0"/>
                  </a:moveTo>
                  <a:cubicBezTo>
                    <a:pt x="253" y="0"/>
                    <a:pt x="0" y="250"/>
                    <a:pt x="0" y="564"/>
                  </a:cubicBezTo>
                  <a:cubicBezTo>
                    <a:pt x="0" y="877"/>
                    <a:pt x="253" y="1130"/>
                    <a:pt x="567" y="1130"/>
                  </a:cubicBezTo>
                  <a:cubicBezTo>
                    <a:pt x="877" y="1130"/>
                    <a:pt x="1130" y="877"/>
                    <a:pt x="1130" y="564"/>
                  </a:cubicBezTo>
                  <a:cubicBezTo>
                    <a:pt x="1130" y="250"/>
                    <a:pt x="877"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65" name="Google Shape;6465;p73"/>
            <p:cNvSpPr/>
            <p:nvPr/>
          </p:nvSpPr>
          <p:spPr>
            <a:xfrm>
              <a:off x="1606500" y="2254750"/>
              <a:ext cx="28250" cy="28250"/>
            </a:xfrm>
            <a:custGeom>
              <a:avLst/>
              <a:gdLst/>
              <a:ahLst/>
              <a:cxnLst/>
              <a:rect l="l" t="t" r="r" b="b"/>
              <a:pathLst>
                <a:path w="1130" h="1130" extrusionOk="0">
                  <a:moveTo>
                    <a:pt x="567" y="0"/>
                  </a:moveTo>
                  <a:cubicBezTo>
                    <a:pt x="254" y="0"/>
                    <a:pt x="1" y="250"/>
                    <a:pt x="1" y="564"/>
                  </a:cubicBezTo>
                  <a:cubicBezTo>
                    <a:pt x="1" y="877"/>
                    <a:pt x="254" y="1130"/>
                    <a:pt x="567" y="1130"/>
                  </a:cubicBezTo>
                  <a:cubicBezTo>
                    <a:pt x="877" y="1130"/>
                    <a:pt x="1130" y="877"/>
                    <a:pt x="1130" y="564"/>
                  </a:cubicBezTo>
                  <a:cubicBezTo>
                    <a:pt x="1130" y="250"/>
                    <a:pt x="877"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66" name="Google Shape;6466;p73"/>
            <p:cNvSpPr/>
            <p:nvPr/>
          </p:nvSpPr>
          <p:spPr>
            <a:xfrm>
              <a:off x="1492675" y="2425025"/>
              <a:ext cx="481825" cy="84725"/>
            </a:xfrm>
            <a:custGeom>
              <a:avLst/>
              <a:gdLst/>
              <a:ahLst/>
              <a:cxnLst/>
              <a:rect l="l" t="t" r="r" b="b"/>
              <a:pathLst>
                <a:path w="19273" h="3389" extrusionOk="0">
                  <a:moveTo>
                    <a:pt x="1" y="1"/>
                  </a:moveTo>
                  <a:lnTo>
                    <a:pt x="1" y="1696"/>
                  </a:lnTo>
                  <a:cubicBezTo>
                    <a:pt x="1" y="2630"/>
                    <a:pt x="757" y="3389"/>
                    <a:pt x="1693" y="3389"/>
                  </a:cubicBezTo>
                  <a:lnTo>
                    <a:pt x="17577" y="3389"/>
                  </a:lnTo>
                  <a:cubicBezTo>
                    <a:pt x="18514" y="3389"/>
                    <a:pt x="19270" y="2630"/>
                    <a:pt x="19273" y="1696"/>
                  </a:cubicBezTo>
                  <a:lnTo>
                    <a:pt x="192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67" name="Google Shape;6467;p73"/>
            <p:cNvSpPr/>
            <p:nvPr/>
          </p:nvSpPr>
          <p:spPr>
            <a:xfrm>
              <a:off x="1492675" y="2027925"/>
              <a:ext cx="481825" cy="368000"/>
            </a:xfrm>
            <a:custGeom>
              <a:avLst/>
              <a:gdLst/>
              <a:ahLst/>
              <a:cxnLst/>
              <a:rect l="l" t="t" r="r" b="b"/>
              <a:pathLst>
                <a:path w="19273" h="14720" extrusionOk="0">
                  <a:moveTo>
                    <a:pt x="5120" y="2259"/>
                  </a:moveTo>
                  <a:cubicBezTo>
                    <a:pt x="5430" y="2259"/>
                    <a:pt x="5683" y="2512"/>
                    <a:pt x="5683" y="2825"/>
                  </a:cubicBezTo>
                  <a:lnTo>
                    <a:pt x="5683" y="8047"/>
                  </a:lnTo>
                  <a:cubicBezTo>
                    <a:pt x="6360" y="8281"/>
                    <a:pt x="6812" y="8920"/>
                    <a:pt x="6812" y="9637"/>
                  </a:cubicBezTo>
                  <a:cubicBezTo>
                    <a:pt x="6812" y="10353"/>
                    <a:pt x="6360" y="10992"/>
                    <a:pt x="5683" y="11226"/>
                  </a:cubicBezTo>
                  <a:lnTo>
                    <a:pt x="5683" y="13024"/>
                  </a:lnTo>
                  <a:cubicBezTo>
                    <a:pt x="5683" y="13337"/>
                    <a:pt x="5430" y="13587"/>
                    <a:pt x="5120" y="13587"/>
                  </a:cubicBezTo>
                  <a:cubicBezTo>
                    <a:pt x="4807" y="13587"/>
                    <a:pt x="4554" y="13337"/>
                    <a:pt x="4554" y="13024"/>
                  </a:cubicBezTo>
                  <a:lnTo>
                    <a:pt x="4554" y="11226"/>
                  </a:lnTo>
                  <a:cubicBezTo>
                    <a:pt x="3876" y="10992"/>
                    <a:pt x="3425" y="10353"/>
                    <a:pt x="3425" y="9637"/>
                  </a:cubicBezTo>
                  <a:cubicBezTo>
                    <a:pt x="3425" y="8920"/>
                    <a:pt x="3876" y="8281"/>
                    <a:pt x="4554" y="8047"/>
                  </a:cubicBezTo>
                  <a:lnTo>
                    <a:pt x="4554" y="2825"/>
                  </a:lnTo>
                  <a:cubicBezTo>
                    <a:pt x="4554" y="2512"/>
                    <a:pt x="4807" y="2259"/>
                    <a:pt x="5120" y="2259"/>
                  </a:cubicBezTo>
                  <a:close/>
                  <a:moveTo>
                    <a:pt x="9637" y="2259"/>
                  </a:moveTo>
                  <a:cubicBezTo>
                    <a:pt x="9947" y="2259"/>
                    <a:pt x="10200" y="2512"/>
                    <a:pt x="10200" y="2825"/>
                  </a:cubicBezTo>
                  <a:lnTo>
                    <a:pt x="10200" y="4659"/>
                  </a:lnTo>
                  <a:cubicBezTo>
                    <a:pt x="10877" y="4894"/>
                    <a:pt x="11329" y="5532"/>
                    <a:pt x="11329" y="6249"/>
                  </a:cubicBezTo>
                  <a:cubicBezTo>
                    <a:pt x="11329" y="6966"/>
                    <a:pt x="10877" y="7604"/>
                    <a:pt x="10200" y="7839"/>
                  </a:cubicBezTo>
                  <a:lnTo>
                    <a:pt x="10200" y="13024"/>
                  </a:lnTo>
                  <a:cubicBezTo>
                    <a:pt x="10200" y="13337"/>
                    <a:pt x="9947" y="13587"/>
                    <a:pt x="9637" y="13587"/>
                  </a:cubicBezTo>
                  <a:cubicBezTo>
                    <a:pt x="9324" y="13587"/>
                    <a:pt x="9071" y="13337"/>
                    <a:pt x="9071" y="13024"/>
                  </a:cubicBezTo>
                  <a:lnTo>
                    <a:pt x="9071" y="7839"/>
                  </a:lnTo>
                  <a:cubicBezTo>
                    <a:pt x="8393" y="7604"/>
                    <a:pt x="7941" y="6966"/>
                    <a:pt x="7941" y="6249"/>
                  </a:cubicBezTo>
                  <a:cubicBezTo>
                    <a:pt x="7941" y="5532"/>
                    <a:pt x="8393" y="4894"/>
                    <a:pt x="9071" y="4659"/>
                  </a:cubicBezTo>
                  <a:lnTo>
                    <a:pt x="9071" y="2825"/>
                  </a:lnTo>
                  <a:cubicBezTo>
                    <a:pt x="9071" y="2512"/>
                    <a:pt x="9324" y="2259"/>
                    <a:pt x="9637" y="2259"/>
                  </a:cubicBezTo>
                  <a:close/>
                  <a:moveTo>
                    <a:pt x="14154" y="2259"/>
                  </a:moveTo>
                  <a:cubicBezTo>
                    <a:pt x="14464" y="2259"/>
                    <a:pt x="14717" y="2512"/>
                    <a:pt x="14717" y="2825"/>
                  </a:cubicBezTo>
                  <a:lnTo>
                    <a:pt x="14717" y="8047"/>
                  </a:lnTo>
                  <a:cubicBezTo>
                    <a:pt x="15394" y="8281"/>
                    <a:pt x="15846" y="8920"/>
                    <a:pt x="15846" y="9637"/>
                  </a:cubicBezTo>
                  <a:cubicBezTo>
                    <a:pt x="15846" y="10353"/>
                    <a:pt x="15394" y="10992"/>
                    <a:pt x="14717" y="11226"/>
                  </a:cubicBezTo>
                  <a:lnTo>
                    <a:pt x="14717" y="13024"/>
                  </a:lnTo>
                  <a:cubicBezTo>
                    <a:pt x="14717" y="13337"/>
                    <a:pt x="14464" y="13587"/>
                    <a:pt x="14154" y="13587"/>
                  </a:cubicBezTo>
                  <a:cubicBezTo>
                    <a:pt x="13840" y="13587"/>
                    <a:pt x="13587" y="13337"/>
                    <a:pt x="13587" y="13024"/>
                  </a:cubicBezTo>
                  <a:lnTo>
                    <a:pt x="13587" y="11226"/>
                  </a:lnTo>
                  <a:cubicBezTo>
                    <a:pt x="12910" y="10992"/>
                    <a:pt x="12458" y="10353"/>
                    <a:pt x="12458" y="9637"/>
                  </a:cubicBezTo>
                  <a:cubicBezTo>
                    <a:pt x="12458" y="8920"/>
                    <a:pt x="12910" y="8281"/>
                    <a:pt x="13587" y="8047"/>
                  </a:cubicBezTo>
                  <a:lnTo>
                    <a:pt x="13587" y="2825"/>
                  </a:lnTo>
                  <a:cubicBezTo>
                    <a:pt x="13587" y="2512"/>
                    <a:pt x="13840" y="2259"/>
                    <a:pt x="14154" y="2259"/>
                  </a:cubicBezTo>
                  <a:close/>
                  <a:moveTo>
                    <a:pt x="1693" y="1"/>
                  </a:moveTo>
                  <a:cubicBezTo>
                    <a:pt x="757" y="1"/>
                    <a:pt x="1" y="759"/>
                    <a:pt x="1" y="1696"/>
                  </a:cubicBezTo>
                  <a:lnTo>
                    <a:pt x="1" y="14720"/>
                  </a:lnTo>
                  <a:lnTo>
                    <a:pt x="19273" y="14720"/>
                  </a:lnTo>
                  <a:lnTo>
                    <a:pt x="19273" y="1696"/>
                  </a:lnTo>
                  <a:cubicBezTo>
                    <a:pt x="19270" y="759"/>
                    <a:pt x="18514" y="1"/>
                    <a:pt x="17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68" name="Google Shape;6468;p73"/>
          <p:cNvGrpSpPr/>
          <p:nvPr/>
        </p:nvGrpSpPr>
        <p:grpSpPr>
          <a:xfrm>
            <a:off x="5473575" y="2287178"/>
            <a:ext cx="339253" cy="339253"/>
            <a:chOff x="1492675" y="2620775"/>
            <a:chExt cx="481825" cy="481825"/>
          </a:xfrm>
        </p:grpSpPr>
        <p:sp>
          <p:nvSpPr>
            <p:cNvPr id="6469" name="Google Shape;6469;p73"/>
            <p:cNvSpPr/>
            <p:nvPr/>
          </p:nvSpPr>
          <p:spPr>
            <a:xfrm>
              <a:off x="1677125" y="2620775"/>
              <a:ext cx="112950" cy="113850"/>
            </a:xfrm>
            <a:custGeom>
              <a:avLst/>
              <a:gdLst/>
              <a:ahLst/>
              <a:cxnLst/>
              <a:rect l="l" t="t" r="r" b="b"/>
              <a:pathLst>
                <a:path w="4518" h="4554" extrusionOk="0">
                  <a:moveTo>
                    <a:pt x="2259" y="0"/>
                  </a:moveTo>
                  <a:cubicBezTo>
                    <a:pt x="1009" y="0"/>
                    <a:pt x="0" y="1048"/>
                    <a:pt x="0" y="2298"/>
                  </a:cubicBezTo>
                  <a:cubicBezTo>
                    <a:pt x="0" y="3544"/>
                    <a:pt x="1009" y="4553"/>
                    <a:pt x="2259" y="4553"/>
                  </a:cubicBezTo>
                  <a:cubicBezTo>
                    <a:pt x="3505" y="4553"/>
                    <a:pt x="4517" y="3544"/>
                    <a:pt x="4517" y="2298"/>
                  </a:cubicBezTo>
                  <a:cubicBezTo>
                    <a:pt x="4517" y="1048"/>
                    <a:pt x="3505" y="0"/>
                    <a:pt x="22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70" name="Google Shape;6470;p73"/>
            <p:cNvSpPr/>
            <p:nvPr/>
          </p:nvSpPr>
          <p:spPr>
            <a:xfrm>
              <a:off x="1492675" y="2734675"/>
              <a:ext cx="481825" cy="367925"/>
            </a:xfrm>
            <a:custGeom>
              <a:avLst/>
              <a:gdLst/>
              <a:ahLst/>
              <a:cxnLst/>
              <a:rect l="l" t="t" r="r" b="b"/>
              <a:pathLst>
                <a:path w="19273" h="14717" extrusionOk="0">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6471" name="Google Shape;6471;p73"/>
          <p:cNvSpPr/>
          <p:nvPr/>
        </p:nvSpPr>
        <p:spPr>
          <a:xfrm>
            <a:off x="5873522" y="2287094"/>
            <a:ext cx="352508" cy="339253"/>
          </a:xfrm>
          <a:custGeom>
            <a:avLst/>
            <a:gdLst/>
            <a:ahLst/>
            <a:cxnLst/>
            <a:rect l="l" t="t" r="r" b="b"/>
            <a:pathLst>
              <a:path w="20026" h="19273" extrusionOk="0">
                <a:moveTo>
                  <a:pt x="14841" y="2901"/>
                </a:moveTo>
                <a:cubicBezTo>
                  <a:pt x="15282" y="2901"/>
                  <a:pt x="15717" y="3074"/>
                  <a:pt x="16042" y="3397"/>
                </a:cubicBezTo>
                <a:cubicBezTo>
                  <a:pt x="16704" y="4059"/>
                  <a:pt x="16704" y="5131"/>
                  <a:pt x="16042" y="5794"/>
                </a:cubicBezTo>
                <a:cubicBezTo>
                  <a:pt x="15717" y="6118"/>
                  <a:pt x="15284" y="6290"/>
                  <a:pt x="14843" y="6290"/>
                </a:cubicBezTo>
                <a:cubicBezTo>
                  <a:pt x="14625" y="6290"/>
                  <a:pt x="14405" y="6248"/>
                  <a:pt x="14196" y="6161"/>
                </a:cubicBezTo>
                <a:cubicBezTo>
                  <a:pt x="13563" y="5899"/>
                  <a:pt x="13151" y="5282"/>
                  <a:pt x="13151" y="4595"/>
                </a:cubicBezTo>
                <a:cubicBezTo>
                  <a:pt x="13151" y="3912"/>
                  <a:pt x="13563" y="3294"/>
                  <a:pt x="14196" y="3029"/>
                </a:cubicBezTo>
                <a:cubicBezTo>
                  <a:pt x="14404" y="2943"/>
                  <a:pt x="14623" y="2901"/>
                  <a:pt x="14841" y="2901"/>
                </a:cubicBezTo>
                <a:close/>
                <a:moveTo>
                  <a:pt x="10859" y="4837"/>
                </a:moveTo>
                <a:cubicBezTo>
                  <a:pt x="11001" y="4837"/>
                  <a:pt x="11142" y="4890"/>
                  <a:pt x="11251" y="4996"/>
                </a:cubicBezTo>
                <a:lnTo>
                  <a:pt x="12049" y="5794"/>
                </a:lnTo>
                <a:cubicBezTo>
                  <a:pt x="12269" y="6014"/>
                  <a:pt x="12269" y="6372"/>
                  <a:pt x="12049" y="6592"/>
                </a:cubicBezTo>
                <a:cubicBezTo>
                  <a:pt x="11939" y="6702"/>
                  <a:pt x="11794" y="6757"/>
                  <a:pt x="11650" y="6757"/>
                </a:cubicBezTo>
                <a:cubicBezTo>
                  <a:pt x="11505" y="6757"/>
                  <a:pt x="11361" y="6702"/>
                  <a:pt x="11251" y="6592"/>
                </a:cubicBezTo>
                <a:lnTo>
                  <a:pt x="10453" y="5794"/>
                </a:lnTo>
                <a:cubicBezTo>
                  <a:pt x="10239" y="5571"/>
                  <a:pt x="10242" y="5219"/>
                  <a:pt x="10459" y="5002"/>
                </a:cubicBezTo>
                <a:cubicBezTo>
                  <a:pt x="10570" y="4892"/>
                  <a:pt x="10715" y="4837"/>
                  <a:pt x="10859" y="4837"/>
                </a:cubicBezTo>
                <a:close/>
                <a:moveTo>
                  <a:pt x="13255" y="7232"/>
                </a:moveTo>
                <a:cubicBezTo>
                  <a:pt x="13396" y="7232"/>
                  <a:pt x="13538" y="7284"/>
                  <a:pt x="13648" y="7390"/>
                </a:cubicBezTo>
                <a:lnTo>
                  <a:pt x="14446" y="8188"/>
                </a:lnTo>
                <a:cubicBezTo>
                  <a:pt x="14665" y="8411"/>
                  <a:pt x="14665" y="8766"/>
                  <a:pt x="14446" y="8989"/>
                </a:cubicBezTo>
                <a:cubicBezTo>
                  <a:pt x="14336" y="9099"/>
                  <a:pt x="14191" y="9154"/>
                  <a:pt x="14047" y="9154"/>
                </a:cubicBezTo>
                <a:cubicBezTo>
                  <a:pt x="13902" y="9154"/>
                  <a:pt x="13758" y="9099"/>
                  <a:pt x="13648" y="8989"/>
                </a:cubicBezTo>
                <a:lnTo>
                  <a:pt x="12850" y="8188"/>
                </a:lnTo>
                <a:cubicBezTo>
                  <a:pt x="12633" y="7968"/>
                  <a:pt x="12636" y="7616"/>
                  <a:pt x="12856" y="7399"/>
                </a:cubicBezTo>
                <a:cubicBezTo>
                  <a:pt x="12966" y="7287"/>
                  <a:pt x="13110" y="7232"/>
                  <a:pt x="13255" y="7232"/>
                </a:cubicBezTo>
                <a:close/>
                <a:moveTo>
                  <a:pt x="10846" y="8029"/>
                </a:moveTo>
                <a:cubicBezTo>
                  <a:pt x="10991" y="8029"/>
                  <a:pt x="11135" y="8084"/>
                  <a:pt x="11245" y="8194"/>
                </a:cubicBezTo>
                <a:cubicBezTo>
                  <a:pt x="11462" y="8411"/>
                  <a:pt x="11465" y="8763"/>
                  <a:pt x="11251" y="8986"/>
                </a:cubicBezTo>
                <a:lnTo>
                  <a:pt x="11251" y="8989"/>
                </a:lnTo>
                <a:lnTo>
                  <a:pt x="10778" y="9461"/>
                </a:lnTo>
                <a:cubicBezTo>
                  <a:pt x="11088" y="10106"/>
                  <a:pt x="10959" y="10874"/>
                  <a:pt x="10453" y="11383"/>
                </a:cubicBezTo>
                <a:cubicBezTo>
                  <a:pt x="10343" y="11493"/>
                  <a:pt x="10198" y="11548"/>
                  <a:pt x="10054" y="11548"/>
                </a:cubicBezTo>
                <a:cubicBezTo>
                  <a:pt x="9909" y="11548"/>
                  <a:pt x="9765" y="11493"/>
                  <a:pt x="9655" y="11383"/>
                </a:cubicBezTo>
                <a:cubicBezTo>
                  <a:pt x="9435" y="11163"/>
                  <a:pt x="9435" y="10804"/>
                  <a:pt x="9655" y="10585"/>
                </a:cubicBezTo>
                <a:cubicBezTo>
                  <a:pt x="10010" y="10229"/>
                  <a:pt x="9757" y="9621"/>
                  <a:pt x="9254" y="9621"/>
                </a:cubicBezTo>
                <a:cubicBezTo>
                  <a:pt x="8751" y="9621"/>
                  <a:pt x="8498" y="10229"/>
                  <a:pt x="8857" y="10585"/>
                </a:cubicBezTo>
                <a:cubicBezTo>
                  <a:pt x="9441" y="11166"/>
                  <a:pt x="9519" y="12084"/>
                  <a:pt x="9043" y="12756"/>
                </a:cubicBezTo>
                <a:cubicBezTo>
                  <a:pt x="8717" y="13218"/>
                  <a:pt x="8196" y="13472"/>
                  <a:pt x="7661" y="13472"/>
                </a:cubicBezTo>
                <a:cubicBezTo>
                  <a:pt x="7415" y="13472"/>
                  <a:pt x="7167" y="13419"/>
                  <a:pt x="6933" y="13307"/>
                </a:cubicBezTo>
                <a:lnTo>
                  <a:pt x="6460" y="13777"/>
                </a:lnTo>
                <a:cubicBezTo>
                  <a:pt x="6351" y="13882"/>
                  <a:pt x="6210" y="13935"/>
                  <a:pt x="6068" y="13935"/>
                </a:cubicBezTo>
                <a:cubicBezTo>
                  <a:pt x="5924" y="13935"/>
                  <a:pt x="5779" y="13880"/>
                  <a:pt x="5668" y="13771"/>
                </a:cubicBezTo>
                <a:cubicBezTo>
                  <a:pt x="5451" y="13551"/>
                  <a:pt x="5448" y="13198"/>
                  <a:pt x="5662" y="12979"/>
                </a:cubicBezTo>
                <a:lnTo>
                  <a:pt x="6135" y="12506"/>
                </a:lnTo>
                <a:cubicBezTo>
                  <a:pt x="5824" y="11861"/>
                  <a:pt x="5957" y="11091"/>
                  <a:pt x="6460" y="10582"/>
                </a:cubicBezTo>
                <a:cubicBezTo>
                  <a:pt x="6570" y="10476"/>
                  <a:pt x="6711" y="10424"/>
                  <a:pt x="6852" y="10424"/>
                </a:cubicBezTo>
                <a:cubicBezTo>
                  <a:pt x="6997" y="10424"/>
                  <a:pt x="7142" y="10479"/>
                  <a:pt x="7252" y="10591"/>
                </a:cubicBezTo>
                <a:cubicBezTo>
                  <a:pt x="7469" y="10808"/>
                  <a:pt x="7472" y="11160"/>
                  <a:pt x="7258" y="11383"/>
                </a:cubicBezTo>
                <a:cubicBezTo>
                  <a:pt x="6902" y="11738"/>
                  <a:pt x="7155" y="12346"/>
                  <a:pt x="7658" y="12346"/>
                </a:cubicBezTo>
                <a:cubicBezTo>
                  <a:pt x="8161" y="12346"/>
                  <a:pt x="8414" y="11738"/>
                  <a:pt x="8059" y="11383"/>
                </a:cubicBezTo>
                <a:cubicBezTo>
                  <a:pt x="7475" y="10798"/>
                  <a:pt x="7393" y="9883"/>
                  <a:pt x="7869" y="9209"/>
                </a:cubicBezTo>
                <a:cubicBezTo>
                  <a:pt x="8195" y="8749"/>
                  <a:pt x="8716" y="8495"/>
                  <a:pt x="9251" y="8495"/>
                </a:cubicBezTo>
                <a:cubicBezTo>
                  <a:pt x="9497" y="8495"/>
                  <a:pt x="9746" y="8549"/>
                  <a:pt x="9980" y="8660"/>
                </a:cubicBezTo>
                <a:lnTo>
                  <a:pt x="10453" y="8188"/>
                </a:lnTo>
                <a:cubicBezTo>
                  <a:pt x="10563" y="8082"/>
                  <a:pt x="10705" y="8029"/>
                  <a:pt x="10846" y="8029"/>
                </a:cubicBezTo>
                <a:close/>
                <a:moveTo>
                  <a:pt x="13208" y="0"/>
                </a:moveTo>
                <a:cubicBezTo>
                  <a:pt x="11632" y="0"/>
                  <a:pt x="10059" y="597"/>
                  <a:pt x="8857" y="1801"/>
                </a:cubicBezTo>
                <a:lnTo>
                  <a:pt x="8456" y="2201"/>
                </a:lnTo>
                <a:lnTo>
                  <a:pt x="9655" y="3397"/>
                </a:lnTo>
                <a:cubicBezTo>
                  <a:pt x="9869" y="3620"/>
                  <a:pt x="9866" y="3972"/>
                  <a:pt x="9646" y="4189"/>
                </a:cubicBezTo>
                <a:cubicBezTo>
                  <a:pt x="9536" y="4300"/>
                  <a:pt x="9391" y="4356"/>
                  <a:pt x="9246" y="4356"/>
                </a:cubicBezTo>
                <a:cubicBezTo>
                  <a:pt x="9106" y="4356"/>
                  <a:pt x="8965" y="4303"/>
                  <a:pt x="8857" y="4198"/>
                </a:cubicBezTo>
                <a:lnTo>
                  <a:pt x="7658" y="2999"/>
                </a:lnTo>
                <a:lnTo>
                  <a:pt x="663" y="9994"/>
                </a:lnTo>
                <a:cubicBezTo>
                  <a:pt x="1" y="10654"/>
                  <a:pt x="1" y="11726"/>
                  <a:pt x="663" y="12388"/>
                </a:cubicBezTo>
                <a:lnTo>
                  <a:pt x="7053" y="18775"/>
                </a:lnTo>
                <a:cubicBezTo>
                  <a:pt x="7383" y="19107"/>
                  <a:pt x="7816" y="19272"/>
                  <a:pt x="8249" y="19272"/>
                </a:cubicBezTo>
                <a:cubicBezTo>
                  <a:pt x="8682" y="19272"/>
                  <a:pt x="9116" y="19107"/>
                  <a:pt x="9447" y="18775"/>
                </a:cubicBezTo>
                <a:lnTo>
                  <a:pt x="16442" y="11783"/>
                </a:lnTo>
                <a:lnTo>
                  <a:pt x="15244" y="10585"/>
                </a:lnTo>
                <a:cubicBezTo>
                  <a:pt x="15030" y="10362"/>
                  <a:pt x="15033" y="10010"/>
                  <a:pt x="15250" y="9793"/>
                </a:cubicBezTo>
                <a:cubicBezTo>
                  <a:pt x="15361" y="9683"/>
                  <a:pt x="15506" y="9628"/>
                  <a:pt x="15650" y="9628"/>
                </a:cubicBezTo>
                <a:cubicBezTo>
                  <a:pt x="15792" y="9628"/>
                  <a:pt x="15933" y="9681"/>
                  <a:pt x="16042" y="9787"/>
                </a:cubicBezTo>
                <a:lnTo>
                  <a:pt x="17240" y="10982"/>
                </a:lnTo>
                <a:lnTo>
                  <a:pt x="17641" y="10585"/>
                </a:lnTo>
                <a:cubicBezTo>
                  <a:pt x="19923" y="8299"/>
                  <a:pt x="20025" y="4677"/>
                  <a:pt x="17999" y="2240"/>
                </a:cubicBezTo>
                <a:lnTo>
                  <a:pt x="19237" y="1003"/>
                </a:lnTo>
                <a:cubicBezTo>
                  <a:pt x="19456" y="783"/>
                  <a:pt x="19456" y="425"/>
                  <a:pt x="19237" y="205"/>
                </a:cubicBezTo>
                <a:cubicBezTo>
                  <a:pt x="19127" y="95"/>
                  <a:pt x="18982" y="40"/>
                  <a:pt x="18838" y="40"/>
                </a:cubicBezTo>
                <a:cubicBezTo>
                  <a:pt x="18693" y="40"/>
                  <a:pt x="18548" y="95"/>
                  <a:pt x="18439" y="205"/>
                </a:cubicBezTo>
                <a:lnTo>
                  <a:pt x="17198" y="1443"/>
                </a:lnTo>
                <a:cubicBezTo>
                  <a:pt x="16045" y="483"/>
                  <a:pt x="14625" y="0"/>
                  <a:pt x="132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6472" name="Google Shape;6472;p73"/>
          <p:cNvGrpSpPr/>
          <p:nvPr/>
        </p:nvGrpSpPr>
        <p:grpSpPr>
          <a:xfrm>
            <a:off x="6297328" y="2303161"/>
            <a:ext cx="333585" cy="307287"/>
            <a:chOff x="2682350" y="2643425"/>
            <a:chExt cx="473775" cy="436425"/>
          </a:xfrm>
        </p:grpSpPr>
        <p:sp>
          <p:nvSpPr>
            <p:cNvPr id="6473" name="Google Shape;6473;p73"/>
            <p:cNvSpPr/>
            <p:nvPr/>
          </p:nvSpPr>
          <p:spPr>
            <a:xfrm>
              <a:off x="2682350" y="2725775"/>
              <a:ext cx="70175" cy="73425"/>
            </a:xfrm>
            <a:custGeom>
              <a:avLst/>
              <a:gdLst/>
              <a:ahLst/>
              <a:cxnLst/>
              <a:rect l="l" t="t" r="r" b="b"/>
              <a:pathLst>
                <a:path w="2807" h="2937" extrusionOk="0">
                  <a:moveTo>
                    <a:pt x="1130" y="1"/>
                  </a:moveTo>
                  <a:cubicBezTo>
                    <a:pt x="506" y="1"/>
                    <a:pt x="1" y="504"/>
                    <a:pt x="1" y="1130"/>
                  </a:cubicBezTo>
                  <a:lnTo>
                    <a:pt x="1" y="2937"/>
                  </a:lnTo>
                  <a:lnTo>
                    <a:pt x="1991" y="2937"/>
                  </a:lnTo>
                  <a:cubicBezTo>
                    <a:pt x="2443" y="2937"/>
                    <a:pt x="2807" y="2572"/>
                    <a:pt x="2807" y="2124"/>
                  </a:cubicBezTo>
                  <a:lnTo>
                    <a:pt x="28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74" name="Google Shape;6474;p73"/>
            <p:cNvSpPr/>
            <p:nvPr/>
          </p:nvSpPr>
          <p:spPr>
            <a:xfrm>
              <a:off x="2682350" y="3006350"/>
              <a:ext cx="70175" cy="73500"/>
            </a:xfrm>
            <a:custGeom>
              <a:avLst/>
              <a:gdLst/>
              <a:ahLst/>
              <a:cxnLst/>
              <a:rect l="l" t="t" r="r" b="b"/>
              <a:pathLst>
                <a:path w="2807" h="2940" extrusionOk="0">
                  <a:moveTo>
                    <a:pt x="1" y="1"/>
                  </a:moveTo>
                  <a:lnTo>
                    <a:pt x="1" y="1811"/>
                  </a:lnTo>
                  <a:cubicBezTo>
                    <a:pt x="1" y="2434"/>
                    <a:pt x="506" y="2940"/>
                    <a:pt x="1130" y="2940"/>
                  </a:cubicBezTo>
                  <a:lnTo>
                    <a:pt x="2807" y="2940"/>
                  </a:lnTo>
                  <a:lnTo>
                    <a:pt x="2807" y="817"/>
                  </a:lnTo>
                  <a:cubicBezTo>
                    <a:pt x="2807" y="365"/>
                    <a:pt x="2443" y="4"/>
                    <a:pt x="19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75" name="Google Shape;6475;p73"/>
            <p:cNvSpPr/>
            <p:nvPr/>
          </p:nvSpPr>
          <p:spPr>
            <a:xfrm>
              <a:off x="3085925" y="2725700"/>
              <a:ext cx="70200" cy="73500"/>
            </a:xfrm>
            <a:custGeom>
              <a:avLst/>
              <a:gdLst/>
              <a:ahLst/>
              <a:cxnLst/>
              <a:rect l="l" t="t" r="r" b="b"/>
              <a:pathLst>
                <a:path w="2808" h="2940" extrusionOk="0">
                  <a:moveTo>
                    <a:pt x="1" y="1"/>
                  </a:moveTo>
                  <a:lnTo>
                    <a:pt x="1" y="2127"/>
                  </a:lnTo>
                  <a:cubicBezTo>
                    <a:pt x="1" y="2575"/>
                    <a:pt x="365" y="2940"/>
                    <a:pt x="817" y="2940"/>
                  </a:cubicBezTo>
                  <a:lnTo>
                    <a:pt x="2807" y="2940"/>
                  </a:lnTo>
                  <a:lnTo>
                    <a:pt x="2807" y="1130"/>
                  </a:lnTo>
                  <a:cubicBezTo>
                    <a:pt x="2807" y="507"/>
                    <a:pt x="2301" y="1"/>
                    <a:pt x="16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76" name="Google Shape;6476;p73"/>
            <p:cNvSpPr/>
            <p:nvPr/>
          </p:nvSpPr>
          <p:spPr>
            <a:xfrm>
              <a:off x="2825150" y="2843075"/>
              <a:ext cx="180700" cy="107375"/>
            </a:xfrm>
            <a:custGeom>
              <a:avLst/>
              <a:gdLst/>
              <a:ahLst/>
              <a:cxnLst/>
              <a:rect l="l" t="t" r="r" b="b"/>
              <a:pathLst>
                <a:path w="7228" h="4295" extrusionOk="0">
                  <a:moveTo>
                    <a:pt x="5024" y="714"/>
                  </a:moveTo>
                  <a:cubicBezTo>
                    <a:pt x="5337" y="714"/>
                    <a:pt x="5590" y="967"/>
                    <a:pt x="5590" y="1277"/>
                  </a:cubicBezTo>
                  <a:cubicBezTo>
                    <a:pt x="5590" y="1590"/>
                    <a:pt x="5337" y="1843"/>
                    <a:pt x="5024" y="1843"/>
                  </a:cubicBezTo>
                  <a:lnTo>
                    <a:pt x="2503" y="1843"/>
                  </a:lnTo>
                  <a:cubicBezTo>
                    <a:pt x="2190" y="1843"/>
                    <a:pt x="1937" y="1590"/>
                    <a:pt x="1937" y="1277"/>
                  </a:cubicBezTo>
                  <a:cubicBezTo>
                    <a:pt x="1937" y="967"/>
                    <a:pt x="2190" y="714"/>
                    <a:pt x="2503" y="714"/>
                  </a:cubicBezTo>
                  <a:close/>
                  <a:moveTo>
                    <a:pt x="6078" y="2452"/>
                  </a:moveTo>
                  <a:cubicBezTo>
                    <a:pt x="6391" y="2452"/>
                    <a:pt x="6644" y="2704"/>
                    <a:pt x="6644" y="3018"/>
                  </a:cubicBezTo>
                  <a:cubicBezTo>
                    <a:pt x="6644" y="3328"/>
                    <a:pt x="6391" y="3581"/>
                    <a:pt x="6078" y="3581"/>
                  </a:cubicBezTo>
                  <a:lnTo>
                    <a:pt x="1449" y="3581"/>
                  </a:lnTo>
                  <a:cubicBezTo>
                    <a:pt x="1136" y="3581"/>
                    <a:pt x="883" y="3328"/>
                    <a:pt x="883" y="3018"/>
                  </a:cubicBezTo>
                  <a:cubicBezTo>
                    <a:pt x="883" y="2704"/>
                    <a:pt x="1136" y="2452"/>
                    <a:pt x="1449" y="2452"/>
                  </a:cubicBezTo>
                  <a:close/>
                  <a:moveTo>
                    <a:pt x="1" y="0"/>
                  </a:moveTo>
                  <a:lnTo>
                    <a:pt x="1" y="4294"/>
                  </a:lnTo>
                  <a:lnTo>
                    <a:pt x="7228" y="4294"/>
                  </a:lnTo>
                  <a:lnTo>
                    <a:pt x="72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77" name="Google Shape;6477;p73"/>
            <p:cNvSpPr/>
            <p:nvPr/>
          </p:nvSpPr>
          <p:spPr>
            <a:xfrm>
              <a:off x="2682350" y="2725700"/>
              <a:ext cx="473775" cy="354150"/>
            </a:xfrm>
            <a:custGeom>
              <a:avLst/>
              <a:gdLst/>
              <a:ahLst/>
              <a:cxnLst/>
              <a:rect l="l" t="t" r="r" b="b"/>
              <a:pathLst>
                <a:path w="18951" h="14166" extrusionOk="0">
                  <a:moveTo>
                    <a:pt x="13503" y="3566"/>
                  </a:moveTo>
                  <a:cubicBezTo>
                    <a:pt x="13816" y="3566"/>
                    <a:pt x="14069" y="3819"/>
                    <a:pt x="14069" y="4129"/>
                  </a:cubicBezTo>
                  <a:lnTo>
                    <a:pt x="14069" y="9556"/>
                  </a:lnTo>
                  <a:cubicBezTo>
                    <a:pt x="14069" y="9866"/>
                    <a:pt x="13816" y="10119"/>
                    <a:pt x="13503" y="10119"/>
                  </a:cubicBezTo>
                  <a:lnTo>
                    <a:pt x="5147" y="10119"/>
                  </a:lnTo>
                  <a:cubicBezTo>
                    <a:pt x="4834" y="10119"/>
                    <a:pt x="4584" y="9866"/>
                    <a:pt x="4584" y="9556"/>
                  </a:cubicBezTo>
                  <a:lnTo>
                    <a:pt x="4584" y="4129"/>
                  </a:lnTo>
                  <a:cubicBezTo>
                    <a:pt x="4584" y="3819"/>
                    <a:pt x="4834" y="3566"/>
                    <a:pt x="5147" y="3566"/>
                  </a:cubicBezTo>
                  <a:close/>
                  <a:moveTo>
                    <a:pt x="3936" y="1"/>
                  </a:moveTo>
                  <a:lnTo>
                    <a:pt x="3936" y="2127"/>
                  </a:lnTo>
                  <a:cubicBezTo>
                    <a:pt x="3933" y="3199"/>
                    <a:pt x="3066" y="4069"/>
                    <a:pt x="1991" y="4069"/>
                  </a:cubicBezTo>
                  <a:lnTo>
                    <a:pt x="1" y="4069"/>
                  </a:lnTo>
                  <a:lnTo>
                    <a:pt x="1" y="10098"/>
                  </a:lnTo>
                  <a:lnTo>
                    <a:pt x="1991" y="10098"/>
                  </a:lnTo>
                  <a:cubicBezTo>
                    <a:pt x="3066" y="10101"/>
                    <a:pt x="3933" y="10968"/>
                    <a:pt x="3936" y="12043"/>
                  </a:cubicBezTo>
                  <a:lnTo>
                    <a:pt x="3936" y="14166"/>
                  </a:lnTo>
                  <a:lnTo>
                    <a:pt x="15015" y="14166"/>
                  </a:lnTo>
                  <a:lnTo>
                    <a:pt x="15015" y="12043"/>
                  </a:lnTo>
                  <a:cubicBezTo>
                    <a:pt x="15018" y="10968"/>
                    <a:pt x="15885" y="10101"/>
                    <a:pt x="16960" y="10098"/>
                  </a:cubicBezTo>
                  <a:lnTo>
                    <a:pt x="18950" y="10098"/>
                  </a:lnTo>
                  <a:lnTo>
                    <a:pt x="18950" y="4069"/>
                  </a:lnTo>
                  <a:lnTo>
                    <a:pt x="16960" y="4069"/>
                  </a:lnTo>
                  <a:cubicBezTo>
                    <a:pt x="15885" y="4069"/>
                    <a:pt x="15018" y="3199"/>
                    <a:pt x="15015" y="2127"/>
                  </a:cubicBezTo>
                  <a:lnTo>
                    <a:pt x="1501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78" name="Google Shape;6478;p73"/>
            <p:cNvSpPr/>
            <p:nvPr/>
          </p:nvSpPr>
          <p:spPr>
            <a:xfrm>
              <a:off x="3085925" y="3006350"/>
              <a:ext cx="70200" cy="73500"/>
            </a:xfrm>
            <a:custGeom>
              <a:avLst/>
              <a:gdLst/>
              <a:ahLst/>
              <a:cxnLst/>
              <a:rect l="l" t="t" r="r" b="b"/>
              <a:pathLst>
                <a:path w="2808" h="2940" extrusionOk="0">
                  <a:moveTo>
                    <a:pt x="817" y="1"/>
                  </a:moveTo>
                  <a:cubicBezTo>
                    <a:pt x="365" y="4"/>
                    <a:pt x="1" y="365"/>
                    <a:pt x="1" y="817"/>
                  </a:cubicBezTo>
                  <a:lnTo>
                    <a:pt x="1" y="2940"/>
                  </a:lnTo>
                  <a:lnTo>
                    <a:pt x="1678" y="2940"/>
                  </a:lnTo>
                  <a:cubicBezTo>
                    <a:pt x="2301" y="2940"/>
                    <a:pt x="2807" y="2434"/>
                    <a:pt x="2807" y="1811"/>
                  </a:cubicBezTo>
                  <a:lnTo>
                    <a:pt x="28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79" name="Google Shape;6479;p73"/>
            <p:cNvSpPr/>
            <p:nvPr/>
          </p:nvSpPr>
          <p:spPr>
            <a:xfrm>
              <a:off x="2825450" y="2643425"/>
              <a:ext cx="187550" cy="54075"/>
            </a:xfrm>
            <a:custGeom>
              <a:avLst/>
              <a:gdLst/>
              <a:ahLst/>
              <a:cxnLst/>
              <a:rect l="l" t="t" r="r" b="b"/>
              <a:pathLst>
                <a:path w="7502" h="2163" extrusionOk="0">
                  <a:moveTo>
                    <a:pt x="1862" y="1"/>
                  </a:moveTo>
                  <a:cubicBezTo>
                    <a:pt x="835" y="4"/>
                    <a:pt x="1" y="835"/>
                    <a:pt x="1" y="1861"/>
                  </a:cubicBezTo>
                  <a:lnTo>
                    <a:pt x="1" y="2163"/>
                  </a:lnTo>
                  <a:lnTo>
                    <a:pt x="1130" y="2163"/>
                  </a:lnTo>
                  <a:lnTo>
                    <a:pt x="1130" y="1861"/>
                  </a:lnTo>
                  <a:cubicBezTo>
                    <a:pt x="1130" y="1458"/>
                    <a:pt x="1458" y="1133"/>
                    <a:pt x="1862" y="1130"/>
                  </a:cubicBezTo>
                  <a:lnTo>
                    <a:pt x="5641" y="1130"/>
                  </a:lnTo>
                  <a:cubicBezTo>
                    <a:pt x="6044" y="1133"/>
                    <a:pt x="6373" y="1458"/>
                    <a:pt x="6373" y="1861"/>
                  </a:cubicBezTo>
                  <a:lnTo>
                    <a:pt x="6373" y="2163"/>
                  </a:lnTo>
                  <a:lnTo>
                    <a:pt x="7502" y="2163"/>
                  </a:lnTo>
                  <a:lnTo>
                    <a:pt x="7502" y="1861"/>
                  </a:lnTo>
                  <a:cubicBezTo>
                    <a:pt x="7502" y="835"/>
                    <a:pt x="6668" y="4"/>
                    <a:pt x="56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80" name="Google Shape;6480;p73"/>
          <p:cNvGrpSpPr/>
          <p:nvPr/>
        </p:nvGrpSpPr>
        <p:grpSpPr>
          <a:xfrm>
            <a:off x="6762818" y="2287178"/>
            <a:ext cx="238531" cy="339253"/>
            <a:chOff x="3342725" y="2620775"/>
            <a:chExt cx="338775" cy="481825"/>
          </a:xfrm>
        </p:grpSpPr>
        <p:sp>
          <p:nvSpPr>
            <p:cNvPr id="6481" name="Google Shape;6481;p73"/>
            <p:cNvSpPr/>
            <p:nvPr/>
          </p:nvSpPr>
          <p:spPr>
            <a:xfrm>
              <a:off x="3342725" y="2620775"/>
              <a:ext cx="338775" cy="56475"/>
            </a:xfrm>
            <a:custGeom>
              <a:avLst/>
              <a:gdLst/>
              <a:ahLst/>
              <a:cxnLst/>
              <a:rect l="l" t="t" r="r" b="b"/>
              <a:pathLst>
                <a:path w="13551" h="2259" extrusionOk="0">
                  <a:moveTo>
                    <a:pt x="1693" y="0"/>
                  </a:moveTo>
                  <a:cubicBezTo>
                    <a:pt x="756" y="0"/>
                    <a:pt x="0" y="759"/>
                    <a:pt x="0" y="1695"/>
                  </a:cubicBezTo>
                  <a:lnTo>
                    <a:pt x="0" y="2259"/>
                  </a:lnTo>
                  <a:lnTo>
                    <a:pt x="13551" y="2259"/>
                  </a:lnTo>
                  <a:lnTo>
                    <a:pt x="13551" y="1695"/>
                  </a:lnTo>
                  <a:cubicBezTo>
                    <a:pt x="13548" y="759"/>
                    <a:pt x="12792" y="0"/>
                    <a:pt x="118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82" name="Google Shape;6482;p73"/>
            <p:cNvSpPr/>
            <p:nvPr/>
          </p:nvSpPr>
          <p:spPr>
            <a:xfrm>
              <a:off x="3342725" y="2705450"/>
              <a:ext cx="338775" cy="284225"/>
            </a:xfrm>
            <a:custGeom>
              <a:avLst/>
              <a:gdLst/>
              <a:ahLst/>
              <a:cxnLst/>
              <a:rect l="l" t="t" r="r" b="b"/>
              <a:pathLst>
                <a:path w="13551" h="11369" extrusionOk="0">
                  <a:moveTo>
                    <a:pt x="0" y="1"/>
                  </a:moveTo>
                  <a:lnTo>
                    <a:pt x="0" y="11368"/>
                  </a:lnTo>
                  <a:lnTo>
                    <a:pt x="13551" y="11368"/>
                  </a:lnTo>
                  <a:lnTo>
                    <a:pt x="135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83" name="Google Shape;6483;p73"/>
            <p:cNvSpPr/>
            <p:nvPr/>
          </p:nvSpPr>
          <p:spPr>
            <a:xfrm>
              <a:off x="3342725" y="3017875"/>
              <a:ext cx="338775" cy="84725"/>
            </a:xfrm>
            <a:custGeom>
              <a:avLst/>
              <a:gdLst/>
              <a:ahLst/>
              <a:cxnLst/>
              <a:rect l="l" t="t" r="r" b="b"/>
              <a:pathLst>
                <a:path w="13551" h="3389" extrusionOk="0">
                  <a:moveTo>
                    <a:pt x="8224" y="1205"/>
                  </a:moveTo>
                  <a:cubicBezTo>
                    <a:pt x="8534" y="1205"/>
                    <a:pt x="8787" y="1458"/>
                    <a:pt x="8787" y="1771"/>
                  </a:cubicBezTo>
                  <a:cubicBezTo>
                    <a:pt x="8787" y="2081"/>
                    <a:pt x="8534" y="2334"/>
                    <a:pt x="8224" y="2334"/>
                  </a:cubicBezTo>
                  <a:lnTo>
                    <a:pt x="5324" y="2334"/>
                  </a:lnTo>
                  <a:cubicBezTo>
                    <a:pt x="5014" y="2334"/>
                    <a:pt x="4761" y="2081"/>
                    <a:pt x="4761" y="1771"/>
                  </a:cubicBezTo>
                  <a:cubicBezTo>
                    <a:pt x="4761" y="1458"/>
                    <a:pt x="5014" y="1205"/>
                    <a:pt x="5324" y="1205"/>
                  </a:cubicBezTo>
                  <a:close/>
                  <a:moveTo>
                    <a:pt x="0" y="0"/>
                  </a:moveTo>
                  <a:lnTo>
                    <a:pt x="0" y="1696"/>
                  </a:lnTo>
                  <a:cubicBezTo>
                    <a:pt x="0" y="2629"/>
                    <a:pt x="756" y="3388"/>
                    <a:pt x="1693" y="3388"/>
                  </a:cubicBezTo>
                  <a:lnTo>
                    <a:pt x="11855" y="3388"/>
                  </a:lnTo>
                  <a:cubicBezTo>
                    <a:pt x="12792" y="3388"/>
                    <a:pt x="13548" y="2629"/>
                    <a:pt x="13551" y="1696"/>
                  </a:cubicBezTo>
                  <a:lnTo>
                    <a:pt x="135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84" name="Google Shape;6484;p73"/>
          <p:cNvGrpSpPr/>
          <p:nvPr/>
        </p:nvGrpSpPr>
        <p:grpSpPr>
          <a:xfrm>
            <a:off x="7156568" y="2287178"/>
            <a:ext cx="278296" cy="339253"/>
            <a:chOff x="3907325" y="2620775"/>
            <a:chExt cx="395250" cy="481825"/>
          </a:xfrm>
        </p:grpSpPr>
        <p:sp>
          <p:nvSpPr>
            <p:cNvPr id="6485" name="Google Shape;6485;p73"/>
            <p:cNvSpPr/>
            <p:nvPr/>
          </p:nvSpPr>
          <p:spPr>
            <a:xfrm>
              <a:off x="3907325" y="3016975"/>
              <a:ext cx="74550" cy="56475"/>
            </a:xfrm>
            <a:custGeom>
              <a:avLst/>
              <a:gdLst/>
              <a:ahLst/>
              <a:cxnLst/>
              <a:rect l="l" t="t" r="r" b="b"/>
              <a:pathLst>
                <a:path w="2982" h="2259" extrusionOk="0">
                  <a:moveTo>
                    <a:pt x="1" y="0"/>
                  </a:moveTo>
                  <a:lnTo>
                    <a:pt x="1" y="563"/>
                  </a:lnTo>
                  <a:cubicBezTo>
                    <a:pt x="1" y="1500"/>
                    <a:pt x="756" y="2256"/>
                    <a:pt x="1693" y="2259"/>
                  </a:cubicBezTo>
                  <a:lnTo>
                    <a:pt x="2982" y="2259"/>
                  </a:lnTo>
                  <a:cubicBezTo>
                    <a:pt x="2711" y="1527"/>
                    <a:pt x="2515" y="768"/>
                    <a:pt x="24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86" name="Google Shape;6486;p73"/>
            <p:cNvSpPr/>
            <p:nvPr/>
          </p:nvSpPr>
          <p:spPr>
            <a:xfrm>
              <a:off x="3907325" y="2705450"/>
              <a:ext cx="282325" cy="283325"/>
            </a:xfrm>
            <a:custGeom>
              <a:avLst/>
              <a:gdLst/>
              <a:ahLst/>
              <a:cxnLst/>
              <a:rect l="l" t="t" r="r" b="b"/>
              <a:pathLst>
                <a:path w="11293" h="11333" extrusionOk="0">
                  <a:moveTo>
                    <a:pt x="1" y="1"/>
                  </a:moveTo>
                  <a:lnTo>
                    <a:pt x="1" y="11332"/>
                  </a:lnTo>
                  <a:lnTo>
                    <a:pt x="2283" y="11332"/>
                  </a:lnTo>
                  <a:cubicBezTo>
                    <a:pt x="2274" y="11142"/>
                    <a:pt x="2259" y="10956"/>
                    <a:pt x="2259" y="10766"/>
                  </a:cubicBezTo>
                  <a:lnTo>
                    <a:pt x="2259" y="9637"/>
                  </a:lnTo>
                  <a:cubicBezTo>
                    <a:pt x="2259" y="8396"/>
                    <a:pt x="2834" y="7249"/>
                    <a:pt x="3834" y="6490"/>
                  </a:cubicBezTo>
                  <a:lnTo>
                    <a:pt x="4517" y="5975"/>
                  </a:lnTo>
                  <a:lnTo>
                    <a:pt x="4517" y="3145"/>
                  </a:lnTo>
                  <a:cubicBezTo>
                    <a:pt x="4517" y="2051"/>
                    <a:pt x="5400" y="1169"/>
                    <a:pt x="6493" y="1169"/>
                  </a:cubicBezTo>
                  <a:cubicBezTo>
                    <a:pt x="7583" y="1169"/>
                    <a:pt x="8468" y="2051"/>
                    <a:pt x="8468" y="3145"/>
                  </a:cubicBezTo>
                  <a:lnTo>
                    <a:pt x="8468" y="3617"/>
                  </a:lnTo>
                  <a:cubicBezTo>
                    <a:pt x="8743" y="3487"/>
                    <a:pt x="9031" y="3426"/>
                    <a:pt x="9314" y="3426"/>
                  </a:cubicBezTo>
                  <a:cubicBezTo>
                    <a:pt x="10141" y="3426"/>
                    <a:pt x="10923" y="3949"/>
                    <a:pt x="11196" y="4795"/>
                  </a:cubicBezTo>
                  <a:cubicBezTo>
                    <a:pt x="11226" y="4780"/>
                    <a:pt x="11260" y="4771"/>
                    <a:pt x="11293" y="4759"/>
                  </a:cubicBezTo>
                  <a:lnTo>
                    <a:pt x="112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87" name="Google Shape;6487;p73"/>
            <p:cNvSpPr/>
            <p:nvPr/>
          </p:nvSpPr>
          <p:spPr>
            <a:xfrm>
              <a:off x="3907325" y="2620775"/>
              <a:ext cx="282325" cy="56475"/>
            </a:xfrm>
            <a:custGeom>
              <a:avLst/>
              <a:gdLst/>
              <a:ahLst/>
              <a:cxnLst/>
              <a:rect l="l" t="t" r="r" b="b"/>
              <a:pathLst>
                <a:path w="11293" h="2259" extrusionOk="0">
                  <a:moveTo>
                    <a:pt x="1693" y="0"/>
                  </a:moveTo>
                  <a:cubicBezTo>
                    <a:pt x="756" y="0"/>
                    <a:pt x="1" y="759"/>
                    <a:pt x="1" y="1695"/>
                  </a:cubicBezTo>
                  <a:lnTo>
                    <a:pt x="1" y="2259"/>
                  </a:lnTo>
                  <a:lnTo>
                    <a:pt x="11293" y="2259"/>
                  </a:lnTo>
                  <a:lnTo>
                    <a:pt x="11293" y="1695"/>
                  </a:lnTo>
                  <a:cubicBezTo>
                    <a:pt x="11290" y="759"/>
                    <a:pt x="10534" y="0"/>
                    <a:pt x="95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88" name="Google Shape;6488;p73"/>
            <p:cNvSpPr/>
            <p:nvPr/>
          </p:nvSpPr>
          <p:spPr>
            <a:xfrm>
              <a:off x="3992025" y="2762900"/>
              <a:ext cx="310550" cy="339700"/>
            </a:xfrm>
            <a:custGeom>
              <a:avLst/>
              <a:gdLst/>
              <a:ahLst/>
              <a:cxnLst/>
              <a:rect l="l" t="t" r="r" b="b"/>
              <a:pathLst>
                <a:path w="12422" h="13588" extrusionOk="0">
                  <a:moveTo>
                    <a:pt x="3105" y="0"/>
                  </a:moveTo>
                  <a:cubicBezTo>
                    <a:pt x="2635" y="0"/>
                    <a:pt x="2259" y="377"/>
                    <a:pt x="2259" y="847"/>
                  </a:cubicBezTo>
                  <a:lnTo>
                    <a:pt x="2259" y="8468"/>
                  </a:lnTo>
                  <a:cubicBezTo>
                    <a:pt x="2259" y="8781"/>
                    <a:pt x="2006" y="9031"/>
                    <a:pt x="1693" y="9031"/>
                  </a:cubicBezTo>
                  <a:cubicBezTo>
                    <a:pt x="1379" y="9031"/>
                    <a:pt x="1129" y="8781"/>
                    <a:pt x="1129" y="8468"/>
                  </a:cubicBezTo>
                  <a:lnTo>
                    <a:pt x="1129" y="5095"/>
                  </a:lnTo>
                  <a:cubicBezTo>
                    <a:pt x="419" y="5622"/>
                    <a:pt x="0" y="6453"/>
                    <a:pt x="0" y="7339"/>
                  </a:cubicBezTo>
                  <a:lnTo>
                    <a:pt x="0" y="8468"/>
                  </a:lnTo>
                  <a:cubicBezTo>
                    <a:pt x="0" y="10052"/>
                    <a:pt x="368" y="11615"/>
                    <a:pt x="1069" y="13036"/>
                  </a:cubicBezTo>
                  <a:cubicBezTo>
                    <a:pt x="1223" y="13346"/>
                    <a:pt x="1322" y="13587"/>
                    <a:pt x="1693" y="13587"/>
                  </a:cubicBezTo>
                  <a:lnTo>
                    <a:pt x="10726" y="13587"/>
                  </a:lnTo>
                  <a:cubicBezTo>
                    <a:pt x="11097" y="13587"/>
                    <a:pt x="11196" y="13346"/>
                    <a:pt x="11350" y="13036"/>
                  </a:cubicBezTo>
                  <a:cubicBezTo>
                    <a:pt x="12051" y="11615"/>
                    <a:pt x="12419" y="10052"/>
                    <a:pt x="12422" y="8468"/>
                  </a:cubicBezTo>
                  <a:lnTo>
                    <a:pt x="12422" y="5363"/>
                  </a:lnTo>
                  <a:cubicBezTo>
                    <a:pt x="12422" y="4894"/>
                    <a:pt x="12042" y="4517"/>
                    <a:pt x="11572" y="4517"/>
                  </a:cubicBezTo>
                  <a:cubicBezTo>
                    <a:pt x="11106" y="4517"/>
                    <a:pt x="10726" y="4894"/>
                    <a:pt x="10726" y="5363"/>
                  </a:cubicBezTo>
                  <a:lnTo>
                    <a:pt x="10726" y="7339"/>
                  </a:lnTo>
                  <a:cubicBezTo>
                    <a:pt x="10726" y="7652"/>
                    <a:pt x="10473" y="7902"/>
                    <a:pt x="10163" y="7902"/>
                  </a:cubicBezTo>
                  <a:cubicBezTo>
                    <a:pt x="9850" y="7902"/>
                    <a:pt x="9597" y="7652"/>
                    <a:pt x="9597" y="7339"/>
                  </a:cubicBezTo>
                  <a:lnTo>
                    <a:pt x="9597" y="6297"/>
                  </a:lnTo>
                  <a:lnTo>
                    <a:pt x="9597" y="4234"/>
                  </a:lnTo>
                  <a:cubicBezTo>
                    <a:pt x="9597" y="3764"/>
                    <a:pt x="9218" y="3388"/>
                    <a:pt x="8751" y="3388"/>
                  </a:cubicBezTo>
                  <a:cubicBezTo>
                    <a:pt x="8281" y="3388"/>
                    <a:pt x="7905" y="3764"/>
                    <a:pt x="7905" y="4234"/>
                  </a:cubicBezTo>
                  <a:lnTo>
                    <a:pt x="7905" y="6210"/>
                  </a:lnTo>
                  <a:cubicBezTo>
                    <a:pt x="7905" y="6523"/>
                    <a:pt x="7652" y="6773"/>
                    <a:pt x="7339" y="6773"/>
                  </a:cubicBezTo>
                  <a:cubicBezTo>
                    <a:pt x="7025" y="6773"/>
                    <a:pt x="6776" y="6523"/>
                    <a:pt x="6776" y="6210"/>
                  </a:cubicBezTo>
                  <a:lnTo>
                    <a:pt x="6776" y="3105"/>
                  </a:lnTo>
                  <a:cubicBezTo>
                    <a:pt x="6776" y="2635"/>
                    <a:pt x="6396" y="2259"/>
                    <a:pt x="5926" y="2259"/>
                  </a:cubicBezTo>
                  <a:cubicBezTo>
                    <a:pt x="5460" y="2259"/>
                    <a:pt x="5080" y="2635"/>
                    <a:pt x="5080" y="3105"/>
                  </a:cubicBezTo>
                  <a:lnTo>
                    <a:pt x="5080" y="6210"/>
                  </a:lnTo>
                  <a:cubicBezTo>
                    <a:pt x="5080" y="6523"/>
                    <a:pt x="4827" y="6773"/>
                    <a:pt x="4517" y="6773"/>
                  </a:cubicBezTo>
                  <a:cubicBezTo>
                    <a:pt x="4204" y="6773"/>
                    <a:pt x="3951" y="6523"/>
                    <a:pt x="3951" y="6210"/>
                  </a:cubicBezTo>
                  <a:lnTo>
                    <a:pt x="3951" y="847"/>
                  </a:lnTo>
                  <a:cubicBezTo>
                    <a:pt x="3951" y="377"/>
                    <a:pt x="3572" y="0"/>
                    <a:pt x="31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89" name="Google Shape;6489;p73"/>
          <p:cNvGrpSpPr/>
          <p:nvPr/>
        </p:nvGrpSpPr>
        <p:grpSpPr>
          <a:xfrm>
            <a:off x="7549755" y="2297783"/>
            <a:ext cx="339253" cy="318042"/>
            <a:chOff x="4456875" y="2635825"/>
            <a:chExt cx="481825" cy="451700"/>
          </a:xfrm>
        </p:grpSpPr>
        <p:sp>
          <p:nvSpPr>
            <p:cNvPr id="6490" name="Google Shape;6490;p73"/>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91" name="Google Shape;6491;p73"/>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92" name="Google Shape;6492;p73"/>
            <p:cNvSpPr/>
            <p:nvPr/>
          </p:nvSpPr>
          <p:spPr>
            <a:xfrm>
              <a:off x="4741225" y="2861675"/>
              <a:ext cx="169400" cy="141175"/>
            </a:xfrm>
            <a:custGeom>
              <a:avLst/>
              <a:gdLst/>
              <a:ahLst/>
              <a:cxnLst/>
              <a:rect l="l" t="t" r="r" b="b"/>
              <a:pathLst>
                <a:path w="6776" h="5647" extrusionOk="0">
                  <a:moveTo>
                    <a:pt x="0" y="0"/>
                  </a:moveTo>
                  <a:lnTo>
                    <a:pt x="0" y="5646"/>
                  </a:lnTo>
                  <a:lnTo>
                    <a:pt x="6775" y="5646"/>
                  </a:lnTo>
                  <a:lnTo>
                    <a:pt x="677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93" name="Google Shape;6493;p73"/>
            <p:cNvSpPr/>
            <p:nvPr/>
          </p:nvSpPr>
          <p:spPr>
            <a:xfrm>
              <a:off x="4741225" y="3031050"/>
              <a:ext cx="169400" cy="42400"/>
            </a:xfrm>
            <a:custGeom>
              <a:avLst/>
              <a:gdLst/>
              <a:ahLst/>
              <a:cxnLst/>
              <a:rect l="l" t="t" r="r" b="b"/>
              <a:pathLst>
                <a:path w="6776" h="1696"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94" name="Google Shape;6494;p73"/>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95" name="Google Shape;6495;p73"/>
            <p:cNvSpPr/>
            <p:nvPr/>
          </p:nvSpPr>
          <p:spPr>
            <a:xfrm>
              <a:off x="4741225" y="2791125"/>
              <a:ext cx="169400" cy="42325"/>
            </a:xfrm>
            <a:custGeom>
              <a:avLst/>
              <a:gdLst/>
              <a:ahLst/>
              <a:cxnLst/>
              <a:rect l="l" t="t" r="r" b="b"/>
              <a:pathLst>
                <a:path w="6776"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496" name="Google Shape;6496;p73"/>
          <p:cNvGrpSpPr/>
          <p:nvPr/>
        </p:nvGrpSpPr>
        <p:grpSpPr>
          <a:xfrm>
            <a:off x="7974679" y="2297783"/>
            <a:ext cx="339253" cy="318042"/>
            <a:chOff x="5049725" y="2635825"/>
            <a:chExt cx="481825" cy="451700"/>
          </a:xfrm>
        </p:grpSpPr>
        <p:sp>
          <p:nvSpPr>
            <p:cNvPr id="6497" name="Google Shape;6497;p73"/>
            <p:cNvSpPr/>
            <p:nvPr/>
          </p:nvSpPr>
          <p:spPr>
            <a:xfrm>
              <a:off x="5135325" y="3031050"/>
              <a:ext cx="310550" cy="56475"/>
            </a:xfrm>
            <a:custGeom>
              <a:avLst/>
              <a:gdLst/>
              <a:ahLst/>
              <a:cxnLst/>
              <a:rect l="l" t="t" r="r" b="b"/>
              <a:pathLst>
                <a:path w="12422" h="2259" extrusionOk="0">
                  <a:moveTo>
                    <a:pt x="2791" y="0"/>
                  </a:moveTo>
                  <a:lnTo>
                    <a:pt x="2415" y="1130"/>
                  </a:lnTo>
                  <a:lnTo>
                    <a:pt x="566" y="1130"/>
                  </a:lnTo>
                  <a:cubicBezTo>
                    <a:pt x="253" y="1130"/>
                    <a:pt x="0" y="1383"/>
                    <a:pt x="0" y="1696"/>
                  </a:cubicBezTo>
                  <a:cubicBezTo>
                    <a:pt x="0" y="2006"/>
                    <a:pt x="253" y="2259"/>
                    <a:pt x="566" y="2259"/>
                  </a:cubicBezTo>
                  <a:lnTo>
                    <a:pt x="11858" y="2259"/>
                  </a:lnTo>
                  <a:cubicBezTo>
                    <a:pt x="12169" y="2259"/>
                    <a:pt x="12421" y="2006"/>
                    <a:pt x="12421" y="1696"/>
                  </a:cubicBezTo>
                  <a:cubicBezTo>
                    <a:pt x="12421" y="1383"/>
                    <a:pt x="12169" y="1130"/>
                    <a:pt x="11858" y="1130"/>
                  </a:cubicBezTo>
                  <a:lnTo>
                    <a:pt x="10006" y="1130"/>
                  </a:lnTo>
                  <a:lnTo>
                    <a:pt x="96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98" name="Google Shape;6498;p73"/>
            <p:cNvSpPr/>
            <p:nvPr/>
          </p:nvSpPr>
          <p:spPr>
            <a:xfrm>
              <a:off x="5049725" y="2946350"/>
              <a:ext cx="481825" cy="56500"/>
            </a:xfrm>
            <a:custGeom>
              <a:avLst/>
              <a:gdLst/>
              <a:ahLst/>
              <a:cxnLst/>
              <a:rect l="l" t="t" r="r" b="b"/>
              <a:pathLst>
                <a:path w="19273" h="2260" extrusionOk="0">
                  <a:moveTo>
                    <a:pt x="0" y="1"/>
                  </a:moveTo>
                  <a:lnTo>
                    <a:pt x="0" y="567"/>
                  </a:lnTo>
                  <a:cubicBezTo>
                    <a:pt x="0" y="1500"/>
                    <a:pt x="756" y="2259"/>
                    <a:pt x="1693" y="2259"/>
                  </a:cubicBezTo>
                  <a:lnTo>
                    <a:pt x="17577" y="2259"/>
                  </a:lnTo>
                  <a:cubicBezTo>
                    <a:pt x="18513" y="2259"/>
                    <a:pt x="19269" y="1500"/>
                    <a:pt x="19272" y="567"/>
                  </a:cubicBezTo>
                  <a:lnTo>
                    <a:pt x="192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99" name="Google Shape;6499;p73"/>
            <p:cNvSpPr/>
            <p:nvPr/>
          </p:nvSpPr>
          <p:spPr>
            <a:xfrm>
              <a:off x="5049725" y="2635825"/>
              <a:ext cx="481825" cy="282325"/>
            </a:xfrm>
            <a:custGeom>
              <a:avLst/>
              <a:gdLst/>
              <a:ahLst/>
              <a:cxnLst/>
              <a:rect l="l" t="t" r="r" b="b"/>
              <a:pathLst>
                <a:path w="19273" h="11293" extrusionOk="0">
                  <a:moveTo>
                    <a:pt x="1693" y="0"/>
                  </a:moveTo>
                  <a:cubicBezTo>
                    <a:pt x="756" y="0"/>
                    <a:pt x="0" y="759"/>
                    <a:pt x="0" y="1696"/>
                  </a:cubicBezTo>
                  <a:lnTo>
                    <a:pt x="0" y="11293"/>
                  </a:lnTo>
                  <a:lnTo>
                    <a:pt x="19272" y="11293"/>
                  </a:lnTo>
                  <a:lnTo>
                    <a:pt x="19272" y="1696"/>
                  </a:lnTo>
                  <a:cubicBezTo>
                    <a:pt x="19269" y="759"/>
                    <a:pt x="18513" y="0"/>
                    <a:pt x="175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00" name="Google Shape;6500;p73"/>
          <p:cNvGrpSpPr/>
          <p:nvPr/>
        </p:nvGrpSpPr>
        <p:grpSpPr>
          <a:xfrm>
            <a:off x="2375386" y="3952243"/>
            <a:ext cx="338566" cy="338373"/>
            <a:chOff x="5643000" y="2621375"/>
            <a:chExt cx="480850" cy="480575"/>
          </a:xfrm>
        </p:grpSpPr>
        <p:sp>
          <p:nvSpPr>
            <p:cNvPr id="6501" name="Google Shape;6501;p73"/>
            <p:cNvSpPr/>
            <p:nvPr/>
          </p:nvSpPr>
          <p:spPr>
            <a:xfrm>
              <a:off x="5837150" y="2812950"/>
              <a:ext cx="92625" cy="88125"/>
            </a:xfrm>
            <a:custGeom>
              <a:avLst/>
              <a:gdLst/>
              <a:ahLst/>
              <a:cxnLst/>
              <a:rect l="l" t="t" r="r" b="b"/>
              <a:pathLst>
                <a:path w="3705" h="3525" extrusionOk="0">
                  <a:moveTo>
                    <a:pt x="1853" y="1"/>
                  </a:moveTo>
                  <a:lnTo>
                    <a:pt x="1" y="1347"/>
                  </a:lnTo>
                  <a:lnTo>
                    <a:pt x="706" y="3524"/>
                  </a:lnTo>
                  <a:lnTo>
                    <a:pt x="2997" y="3524"/>
                  </a:lnTo>
                  <a:lnTo>
                    <a:pt x="3705" y="1347"/>
                  </a:lnTo>
                  <a:lnTo>
                    <a:pt x="18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02" name="Google Shape;6502;p73"/>
            <p:cNvSpPr/>
            <p:nvPr/>
          </p:nvSpPr>
          <p:spPr>
            <a:xfrm>
              <a:off x="5643000" y="2631975"/>
              <a:ext cx="480850" cy="469975"/>
            </a:xfrm>
            <a:custGeom>
              <a:avLst/>
              <a:gdLst/>
              <a:ahLst/>
              <a:cxnLst/>
              <a:rect l="l" t="t" r="r" b="b"/>
              <a:pathLst>
                <a:path w="19234" h="18799" extrusionOk="0">
                  <a:moveTo>
                    <a:pt x="9617" y="5978"/>
                  </a:moveTo>
                  <a:cubicBezTo>
                    <a:pt x="9734" y="5978"/>
                    <a:pt x="9851" y="6014"/>
                    <a:pt x="9950" y="6087"/>
                  </a:cubicBezTo>
                  <a:lnTo>
                    <a:pt x="12464" y="7914"/>
                  </a:lnTo>
                  <a:cubicBezTo>
                    <a:pt x="12663" y="8059"/>
                    <a:pt x="12745" y="8312"/>
                    <a:pt x="12669" y="8547"/>
                  </a:cubicBezTo>
                  <a:lnTo>
                    <a:pt x="11709" y="11504"/>
                  </a:lnTo>
                  <a:cubicBezTo>
                    <a:pt x="11633" y="11736"/>
                    <a:pt x="11417" y="11892"/>
                    <a:pt x="11173" y="11892"/>
                  </a:cubicBezTo>
                  <a:lnTo>
                    <a:pt x="8062" y="11892"/>
                  </a:lnTo>
                  <a:cubicBezTo>
                    <a:pt x="7818" y="11892"/>
                    <a:pt x="7601" y="11736"/>
                    <a:pt x="7526" y="11504"/>
                  </a:cubicBezTo>
                  <a:lnTo>
                    <a:pt x="6565" y="8547"/>
                  </a:lnTo>
                  <a:cubicBezTo>
                    <a:pt x="6490" y="8312"/>
                    <a:pt x="6571" y="8059"/>
                    <a:pt x="6770" y="7914"/>
                  </a:cubicBezTo>
                  <a:lnTo>
                    <a:pt x="9285" y="6087"/>
                  </a:lnTo>
                  <a:cubicBezTo>
                    <a:pt x="9384" y="6014"/>
                    <a:pt x="9501" y="5978"/>
                    <a:pt x="9617" y="5978"/>
                  </a:cubicBezTo>
                  <a:close/>
                  <a:moveTo>
                    <a:pt x="6785" y="1"/>
                  </a:moveTo>
                  <a:lnTo>
                    <a:pt x="6785" y="1"/>
                  </a:lnTo>
                  <a:cubicBezTo>
                    <a:pt x="5289" y="462"/>
                    <a:pt x="3928" y="1284"/>
                    <a:pt x="2822" y="2395"/>
                  </a:cubicBezTo>
                  <a:cubicBezTo>
                    <a:pt x="2431" y="2783"/>
                    <a:pt x="2076" y="3208"/>
                    <a:pt x="1756" y="3656"/>
                  </a:cubicBezTo>
                  <a:lnTo>
                    <a:pt x="3072" y="3834"/>
                  </a:lnTo>
                  <a:cubicBezTo>
                    <a:pt x="3289" y="3864"/>
                    <a:pt x="3467" y="4015"/>
                    <a:pt x="3533" y="4220"/>
                  </a:cubicBezTo>
                  <a:lnTo>
                    <a:pt x="4497" y="7177"/>
                  </a:lnTo>
                  <a:cubicBezTo>
                    <a:pt x="4572" y="7408"/>
                    <a:pt x="4488" y="7664"/>
                    <a:pt x="4289" y="7809"/>
                  </a:cubicBezTo>
                  <a:lnTo>
                    <a:pt x="1775" y="9637"/>
                  </a:lnTo>
                  <a:cubicBezTo>
                    <a:pt x="1677" y="9708"/>
                    <a:pt x="1560" y="9743"/>
                    <a:pt x="1444" y="9743"/>
                  </a:cubicBezTo>
                  <a:cubicBezTo>
                    <a:pt x="1351" y="9743"/>
                    <a:pt x="1259" y="9721"/>
                    <a:pt x="1175" y="9676"/>
                  </a:cubicBezTo>
                  <a:lnTo>
                    <a:pt x="7" y="9047"/>
                  </a:lnTo>
                  <a:cubicBezTo>
                    <a:pt x="7" y="9092"/>
                    <a:pt x="7" y="9140"/>
                    <a:pt x="7" y="9188"/>
                  </a:cubicBezTo>
                  <a:cubicBezTo>
                    <a:pt x="1" y="11269"/>
                    <a:pt x="675" y="13292"/>
                    <a:pt x="1925" y="14955"/>
                  </a:cubicBezTo>
                  <a:lnTo>
                    <a:pt x="2500" y="13756"/>
                  </a:lnTo>
                  <a:cubicBezTo>
                    <a:pt x="2594" y="13560"/>
                    <a:pt x="2792" y="13437"/>
                    <a:pt x="3009" y="13437"/>
                  </a:cubicBezTo>
                  <a:lnTo>
                    <a:pt x="6120" y="13437"/>
                  </a:lnTo>
                  <a:cubicBezTo>
                    <a:pt x="6364" y="13437"/>
                    <a:pt x="6580" y="13594"/>
                    <a:pt x="6656" y="13828"/>
                  </a:cubicBezTo>
                  <a:lnTo>
                    <a:pt x="7616" y="16786"/>
                  </a:lnTo>
                  <a:cubicBezTo>
                    <a:pt x="7683" y="16990"/>
                    <a:pt x="7625" y="17216"/>
                    <a:pt x="7469" y="17367"/>
                  </a:cubicBezTo>
                  <a:lnTo>
                    <a:pt x="6508" y="18288"/>
                  </a:lnTo>
                  <a:cubicBezTo>
                    <a:pt x="7515" y="18628"/>
                    <a:pt x="8566" y="18799"/>
                    <a:pt x="9616" y="18799"/>
                  </a:cubicBezTo>
                  <a:cubicBezTo>
                    <a:pt x="10667" y="18799"/>
                    <a:pt x="11718" y="18628"/>
                    <a:pt x="12726" y="18288"/>
                  </a:cubicBezTo>
                  <a:lnTo>
                    <a:pt x="11763" y="17367"/>
                  </a:lnTo>
                  <a:cubicBezTo>
                    <a:pt x="11606" y="17216"/>
                    <a:pt x="11549" y="16990"/>
                    <a:pt x="11615" y="16786"/>
                  </a:cubicBezTo>
                  <a:lnTo>
                    <a:pt x="12576" y="13828"/>
                  </a:lnTo>
                  <a:cubicBezTo>
                    <a:pt x="12651" y="13594"/>
                    <a:pt x="12868" y="13437"/>
                    <a:pt x="13115" y="13437"/>
                  </a:cubicBezTo>
                  <a:lnTo>
                    <a:pt x="16223" y="13437"/>
                  </a:lnTo>
                  <a:cubicBezTo>
                    <a:pt x="16439" y="13437"/>
                    <a:pt x="16638" y="13560"/>
                    <a:pt x="16731" y="13756"/>
                  </a:cubicBezTo>
                  <a:lnTo>
                    <a:pt x="17307" y="14955"/>
                  </a:lnTo>
                  <a:cubicBezTo>
                    <a:pt x="18559" y="13292"/>
                    <a:pt x="19234" y="11269"/>
                    <a:pt x="19228" y="9188"/>
                  </a:cubicBezTo>
                  <a:cubicBezTo>
                    <a:pt x="19228" y="9140"/>
                    <a:pt x="19228" y="9092"/>
                    <a:pt x="19225" y="9044"/>
                  </a:cubicBezTo>
                  <a:lnTo>
                    <a:pt x="18059" y="9673"/>
                  </a:lnTo>
                  <a:cubicBezTo>
                    <a:pt x="17975" y="9719"/>
                    <a:pt x="17883" y="9742"/>
                    <a:pt x="17791" y="9742"/>
                  </a:cubicBezTo>
                  <a:cubicBezTo>
                    <a:pt x="17674" y="9742"/>
                    <a:pt x="17557" y="9705"/>
                    <a:pt x="17457" y="9634"/>
                  </a:cubicBezTo>
                  <a:lnTo>
                    <a:pt x="14943" y="7806"/>
                  </a:lnTo>
                  <a:cubicBezTo>
                    <a:pt x="14744" y="7661"/>
                    <a:pt x="14663" y="7408"/>
                    <a:pt x="14738" y="7174"/>
                  </a:cubicBezTo>
                  <a:lnTo>
                    <a:pt x="15702" y="4220"/>
                  </a:lnTo>
                  <a:cubicBezTo>
                    <a:pt x="15768" y="4012"/>
                    <a:pt x="15945" y="3864"/>
                    <a:pt x="16162" y="3834"/>
                  </a:cubicBezTo>
                  <a:lnTo>
                    <a:pt x="17478" y="3656"/>
                  </a:lnTo>
                  <a:cubicBezTo>
                    <a:pt x="17162" y="3208"/>
                    <a:pt x="16804" y="2783"/>
                    <a:pt x="16415" y="2395"/>
                  </a:cubicBezTo>
                  <a:cubicBezTo>
                    <a:pt x="15307" y="1284"/>
                    <a:pt x="13946" y="462"/>
                    <a:pt x="12449" y="1"/>
                  </a:cubicBezTo>
                  <a:lnTo>
                    <a:pt x="12449" y="1"/>
                  </a:lnTo>
                  <a:lnTo>
                    <a:pt x="12690" y="1311"/>
                  </a:lnTo>
                  <a:cubicBezTo>
                    <a:pt x="12726" y="1524"/>
                    <a:pt x="12642" y="1741"/>
                    <a:pt x="12464" y="1868"/>
                  </a:cubicBezTo>
                  <a:lnTo>
                    <a:pt x="9950" y="3696"/>
                  </a:lnTo>
                  <a:cubicBezTo>
                    <a:pt x="9851" y="3768"/>
                    <a:pt x="9734" y="3804"/>
                    <a:pt x="9618" y="3804"/>
                  </a:cubicBezTo>
                  <a:cubicBezTo>
                    <a:pt x="9501" y="3804"/>
                    <a:pt x="9385" y="3768"/>
                    <a:pt x="9288" y="3696"/>
                  </a:cubicBezTo>
                  <a:lnTo>
                    <a:pt x="6770" y="1868"/>
                  </a:lnTo>
                  <a:cubicBezTo>
                    <a:pt x="6596" y="1741"/>
                    <a:pt x="6508" y="1524"/>
                    <a:pt x="6547" y="1311"/>
                  </a:cubicBezTo>
                  <a:lnTo>
                    <a:pt x="67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03" name="Google Shape;6503;p73"/>
            <p:cNvSpPr/>
            <p:nvPr/>
          </p:nvSpPr>
          <p:spPr>
            <a:xfrm>
              <a:off x="6041550" y="2749725"/>
              <a:ext cx="79750" cy="95025"/>
            </a:xfrm>
            <a:custGeom>
              <a:avLst/>
              <a:gdLst/>
              <a:ahLst/>
              <a:cxnLst/>
              <a:rect l="l" t="t" r="r" b="b"/>
              <a:pathLst>
                <a:path w="3190" h="3801" extrusionOk="0">
                  <a:moveTo>
                    <a:pt x="2184" y="0"/>
                  </a:moveTo>
                  <a:lnTo>
                    <a:pt x="723" y="196"/>
                  </a:lnTo>
                  <a:lnTo>
                    <a:pt x="0" y="2424"/>
                  </a:lnTo>
                  <a:lnTo>
                    <a:pt x="1895" y="3801"/>
                  </a:lnTo>
                  <a:lnTo>
                    <a:pt x="3189" y="3102"/>
                  </a:lnTo>
                  <a:cubicBezTo>
                    <a:pt x="3036" y="2018"/>
                    <a:pt x="2696" y="967"/>
                    <a:pt x="218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04" name="Google Shape;6504;p73"/>
            <p:cNvSpPr/>
            <p:nvPr/>
          </p:nvSpPr>
          <p:spPr>
            <a:xfrm>
              <a:off x="5963025" y="2996125"/>
              <a:ext cx="92625" cy="81175"/>
            </a:xfrm>
            <a:custGeom>
              <a:avLst/>
              <a:gdLst/>
              <a:ahLst/>
              <a:cxnLst/>
              <a:rect l="l" t="t" r="r" b="b"/>
              <a:pathLst>
                <a:path w="3705" h="3247" extrusionOk="0">
                  <a:moveTo>
                    <a:pt x="723" y="0"/>
                  </a:moveTo>
                  <a:lnTo>
                    <a:pt x="1" y="2229"/>
                  </a:lnTo>
                  <a:lnTo>
                    <a:pt x="1067" y="3246"/>
                  </a:lnTo>
                  <a:cubicBezTo>
                    <a:pt x="2009" y="2780"/>
                    <a:pt x="2870" y="2162"/>
                    <a:pt x="3614" y="1416"/>
                  </a:cubicBezTo>
                  <a:cubicBezTo>
                    <a:pt x="3644" y="1388"/>
                    <a:pt x="3674" y="1355"/>
                    <a:pt x="3705" y="1325"/>
                  </a:cubicBezTo>
                  <a:lnTo>
                    <a:pt x="30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05" name="Google Shape;6505;p73"/>
            <p:cNvSpPr/>
            <p:nvPr/>
          </p:nvSpPr>
          <p:spPr>
            <a:xfrm>
              <a:off x="5711225" y="2996200"/>
              <a:ext cx="92600" cy="81100"/>
            </a:xfrm>
            <a:custGeom>
              <a:avLst/>
              <a:gdLst/>
              <a:ahLst/>
              <a:cxnLst/>
              <a:rect l="l" t="t" r="r" b="b"/>
              <a:pathLst>
                <a:path w="3704" h="3244" extrusionOk="0">
                  <a:moveTo>
                    <a:pt x="635" y="0"/>
                  </a:moveTo>
                  <a:lnTo>
                    <a:pt x="0" y="1322"/>
                  </a:lnTo>
                  <a:cubicBezTo>
                    <a:pt x="30" y="1355"/>
                    <a:pt x="60" y="1385"/>
                    <a:pt x="93" y="1416"/>
                  </a:cubicBezTo>
                  <a:cubicBezTo>
                    <a:pt x="834" y="2162"/>
                    <a:pt x="1695" y="2780"/>
                    <a:pt x="2638" y="3243"/>
                  </a:cubicBezTo>
                  <a:lnTo>
                    <a:pt x="3704" y="2229"/>
                  </a:lnTo>
                  <a:lnTo>
                    <a:pt x="298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06" name="Google Shape;6506;p73"/>
            <p:cNvSpPr/>
            <p:nvPr/>
          </p:nvSpPr>
          <p:spPr>
            <a:xfrm>
              <a:off x="5645575" y="2749725"/>
              <a:ext cx="79825" cy="95100"/>
            </a:xfrm>
            <a:custGeom>
              <a:avLst/>
              <a:gdLst/>
              <a:ahLst/>
              <a:cxnLst/>
              <a:rect l="l" t="t" r="r" b="b"/>
              <a:pathLst>
                <a:path w="3193" h="3804" extrusionOk="0">
                  <a:moveTo>
                    <a:pt x="1009" y="0"/>
                  </a:moveTo>
                  <a:cubicBezTo>
                    <a:pt x="497" y="967"/>
                    <a:pt x="154" y="2018"/>
                    <a:pt x="0" y="3105"/>
                  </a:cubicBezTo>
                  <a:lnTo>
                    <a:pt x="1295" y="3804"/>
                  </a:lnTo>
                  <a:lnTo>
                    <a:pt x="3192" y="2424"/>
                  </a:lnTo>
                  <a:lnTo>
                    <a:pt x="2467" y="196"/>
                  </a:lnTo>
                  <a:lnTo>
                    <a:pt x="100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07" name="Google Shape;6507;p73"/>
            <p:cNvSpPr/>
            <p:nvPr/>
          </p:nvSpPr>
          <p:spPr>
            <a:xfrm>
              <a:off x="5836025" y="2621375"/>
              <a:ext cx="94800" cy="74100"/>
            </a:xfrm>
            <a:custGeom>
              <a:avLst/>
              <a:gdLst/>
              <a:ahLst/>
              <a:cxnLst/>
              <a:rect l="l" t="t" r="r" b="b"/>
              <a:pathLst>
                <a:path w="3792" h="2964" extrusionOk="0">
                  <a:moveTo>
                    <a:pt x="1897" y="1"/>
                  </a:moveTo>
                  <a:cubicBezTo>
                    <a:pt x="1351" y="1"/>
                    <a:pt x="805" y="47"/>
                    <a:pt x="266" y="139"/>
                  </a:cubicBezTo>
                  <a:lnTo>
                    <a:pt x="1" y="1587"/>
                  </a:lnTo>
                  <a:lnTo>
                    <a:pt x="1898" y="2963"/>
                  </a:lnTo>
                  <a:lnTo>
                    <a:pt x="3792" y="1587"/>
                  </a:lnTo>
                  <a:lnTo>
                    <a:pt x="3530" y="139"/>
                  </a:lnTo>
                  <a:cubicBezTo>
                    <a:pt x="2989" y="47"/>
                    <a:pt x="2443" y="1"/>
                    <a:pt x="18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08" name="Google Shape;6508;p73"/>
          <p:cNvGrpSpPr/>
          <p:nvPr/>
        </p:nvGrpSpPr>
        <p:grpSpPr>
          <a:xfrm>
            <a:off x="4192782" y="3951803"/>
            <a:ext cx="339359" cy="339253"/>
            <a:chOff x="6235250" y="2620775"/>
            <a:chExt cx="481975" cy="481825"/>
          </a:xfrm>
        </p:grpSpPr>
        <p:sp>
          <p:nvSpPr>
            <p:cNvPr id="6509" name="Google Shape;6509;p73"/>
            <p:cNvSpPr/>
            <p:nvPr/>
          </p:nvSpPr>
          <p:spPr>
            <a:xfrm>
              <a:off x="6405675" y="2620775"/>
              <a:ext cx="28275" cy="56475"/>
            </a:xfrm>
            <a:custGeom>
              <a:avLst/>
              <a:gdLst/>
              <a:ahLst/>
              <a:cxnLst/>
              <a:rect l="l" t="t" r="r" b="b"/>
              <a:pathLst>
                <a:path w="1131" h="2259" extrusionOk="0">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10" name="Google Shape;6510;p73"/>
            <p:cNvSpPr/>
            <p:nvPr/>
          </p:nvSpPr>
          <p:spPr>
            <a:xfrm>
              <a:off x="6518600" y="2620775"/>
              <a:ext cx="28250" cy="56475"/>
            </a:xfrm>
            <a:custGeom>
              <a:avLst/>
              <a:gdLst/>
              <a:ahLst/>
              <a:cxnLst/>
              <a:rect l="l" t="t" r="r" b="b"/>
              <a:pathLst>
                <a:path w="1130" h="2259" extrusionOk="0">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11" name="Google Shape;6511;p73"/>
            <p:cNvSpPr/>
            <p:nvPr/>
          </p:nvSpPr>
          <p:spPr>
            <a:xfrm>
              <a:off x="6603300" y="2649000"/>
              <a:ext cx="28250" cy="56475"/>
            </a:xfrm>
            <a:custGeom>
              <a:avLst/>
              <a:gdLst/>
              <a:ahLst/>
              <a:cxnLst/>
              <a:rect l="l" t="t" r="r" b="b"/>
              <a:pathLst>
                <a:path w="1130" h="2259" extrusionOk="0">
                  <a:moveTo>
                    <a:pt x="567" y="0"/>
                  </a:moveTo>
                  <a:cubicBezTo>
                    <a:pt x="253" y="0"/>
                    <a:pt x="0" y="253"/>
                    <a:pt x="0" y="566"/>
                  </a:cubicBezTo>
                  <a:lnTo>
                    <a:pt x="0" y="1696"/>
                  </a:lnTo>
                  <a:cubicBezTo>
                    <a:pt x="0" y="2006"/>
                    <a:pt x="253" y="2259"/>
                    <a:pt x="567" y="2259"/>
                  </a:cubicBezTo>
                  <a:cubicBezTo>
                    <a:pt x="877" y="2259"/>
                    <a:pt x="1130" y="2006"/>
                    <a:pt x="1130" y="1696"/>
                  </a:cubicBezTo>
                  <a:lnTo>
                    <a:pt x="1130" y="566"/>
                  </a:lnTo>
                  <a:cubicBezTo>
                    <a:pt x="1130" y="253"/>
                    <a:pt x="877"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12" name="Google Shape;6512;p73"/>
            <p:cNvSpPr/>
            <p:nvPr/>
          </p:nvSpPr>
          <p:spPr>
            <a:xfrm>
              <a:off x="6321000" y="2649000"/>
              <a:ext cx="28250" cy="56475"/>
            </a:xfrm>
            <a:custGeom>
              <a:avLst/>
              <a:gdLst/>
              <a:ahLst/>
              <a:cxnLst/>
              <a:rect l="l" t="t" r="r" b="b"/>
              <a:pathLst>
                <a:path w="1130" h="2259" extrusionOk="0">
                  <a:moveTo>
                    <a:pt x="566" y="0"/>
                  </a:moveTo>
                  <a:cubicBezTo>
                    <a:pt x="253" y="0"/>
                    <a:pt x="0" y="253"/>
                    <a:pt x="0" y="566"/>
                  </a:cubicBezTo>
                  <a:lnTo>
                    <a:pt x="0" y="1696"/>
                  </a:lnTo>
                  <a:cubicBezTo>
                    <a:pt x="0" y="2006"/>
                    <a:pt x="253" y="2259"/>
                    <a:pt x="566" y="2259"/>
                  </a:cubicBezTo>
                  <a:cubicBezTo>
                    <a:pt x="876" y="2259"/>
                    <a:pt x="1129" y="2006"/>
                    <a:pt x="1129" y="1696"/>
                  </a:cubicBezTo>
                  <a:lnTo>
                    <a:pt x="1129" y="566"/>
                  </a:lnTo>
                  <a:cubicBezTo>
                    <a:pt x="1129" y="253"/>
                    <a:pt x="876" y="0"/>
                    <a:pt x="5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13" name="Google Shape;6513;p73"/>
            <p:cNvSpPr/>
            <p:nvPr/>
          </p:nvSpPr>
          <p:spPr>
            <a:xfrm>
              <a:off x="6235250" y="2677225"/>
              <a:ext cx="481975" cy="425375"/>
            </a:xfrm>
            <a:custGeom>
              <a:avLst/>
              <a:gdLst/>
              <a:ahLst/>
              <a:cxnLst/>
              <a:rect l="l" t="t" r="r" b="b"/>
              <a:pathLst>
                <a:path w="19279" h="17015" extrusionOk="0">
                  <a:moveTo>
                    <a:pt x="9639" y="1"/>
                  </a:moveTo>
                  <a:cubicBezTo>
                    <a:pt x="9326" y="1"/>
                    <a:pt x="9073" y="254"/>
                    <a:pt x="9073" y="567"/>
                  </a:cubicBezTo>
                  <a:lnTo>
                    <a:pt x="9073" y="1202"/>
                  </a:lnTo>
                  <a:cubicBezTo>
                    <a:pt x="7920" y="1470"/>
                    <a:pt x="6872" y="2548"/>
                    <a:pt x="6252" y="4156"/>
                  </a:cubicBezTo>
                  <a:cubicBezTo>
                    <a:pt x="6164" y="4380"/>
                    <a:pt x="5952" y="4518"/>
                    <a:pt x="5726" y="4518"/>
                  </a:cubicBezTo>
                  <a:cubicBezTo>
                    <a:pt x="5658" y="4518"/>
                    <a:pt x="5588" y="4505"/>
                    <a:pt x="5520" y="4478"/>
                  </a:cubicBezTo>
                  <a:cubicBezTo>
                    <a:pt x="5231" y="4367"/>
                    <a:pt x="5083" y="4042"/>
                    <a:pt x="5198" y="3750"/>
                  </a:cubicBezTo>
                  <a:cubicBezTo>
                    <a:pt x="5532" y="2876"/>
                    <a:pt x="5987" y="2130"/>
                    <a:pt x="6517" y="1536"/>
                  </a:cubicBezTo>
                  <a:lnTo>
                    <a:pt x="6517" y="1536"/>
                  </a:lnTo>
                  <a:cubicBezTo>
                    <a:pt x="2753" y="2527"/>
                    <a:pt x="0" y="5258"/>
                    <a:pt x="0" y="8468"/>
                  </a:cubicBezTo>
                  <a:lnTo>
                    <a:pt x="0" y="9034"/>
                  </a:lnTo>
                  <a:cubicBezTo>
                    <a:pt x="0" y="9347"/>
                    <a:pt x="253" y="9597"/>
                    <a:pt x="564" y="9597"/>
                  </a:cubicBezTo>
                  <a:cubicBezTo>
                    <a:pt x="877" y="9597"/>
                    <a:pt x="1130" y="9347"/>
                    <a:pt x="1130" y="9034"/>
                  </a:cubicBezTo>
                  <a:cubicBezTo>
                    <a:pt x="1130" y="8423"/>
                    <a:pt x="1904" y="7905"/>
                    <a:pt x="2822" y="7905"/>
                  </a:cubicBezTo>
                  <a:cubicBezTo>
                    <a:pt x="3740" y="7905"/>
                    <a:pt x="4553" y="8423"/>
                    <a:pt x="4553" y="9034"/>
                  </a:cubicBezTo>
                  <a:cubicBezTo>
                    <a:pt x="4553" y="9347"/>
                    <a:pt x="4806" y="9597"/>
                    <a:pt x="5120" y="9597"/>
                  </a:cubicBezTo>
                  <a:cubicBezTo>
                    <a:pt x="5430" y="9597"/>
                    <a:pt x="5683" y="9347"/>
                    <a:pt x="5683" y="9034"/>
                  </a:cubicBezTo>
                  <a:cubicBezTo>
                    <a:pt x="5683" y="8423"/>
                    <a:pt x="6460" y="7905"/>
                    <a:pt x="7378" y="7905"/>
                  </a:cubicBezTo>
                  <a:cubicBezTo>
                    <a:pt x="8296" y="7905"/>
                    <a:pt x="9070" y="8423"/>
                    <a:pt x="9070" y="9034"/>
                  </a:cubicBezTo>
                  <a:lnTo>
                    <a:pt x="9070" y="14756"/>
                  </a:lnTo>
                  <a:cubicBezTo>
                    <a:pt x="9070" y="15379"/>
                    <a:pt x="8564" y="15885"/>
                    <a:pt x="7941" y="15885"/>
                  </a:cubicBezTo>
                  <a:cubicBezTo>
                    <a:pt x="7318" y="15885"/>
                    <a:pt x="6812" y="15379"/>
                    <a:pt x="6812" y="14756"/>
                  </a:cubicBezTo>
                  <a:lnTo>
                    <a:pt x="6812" y="14190"/>
                  </a:lnTo>
                  <a:cubicBezTo>
                    <a:pt x="6812" y="13879"/>
                    <a:pt x="6559" y="13626"/>
                    <a:pt x="6249" y="13626"/>
                  </a:cubicBezTo>
                  <a:cubicBezTo>
                    <a:pt x="5936" y="13626"/>
                    <a:pt x="5683" y="13879"/>
                    <a:pt x="5683" y="14190"/>
                  </a:cubicBezTo>
                  <a:lnTo>
                    <a:pt x="5683" y="14756"/>
                  </a:lnTo>
                  <a:cubicBezTo>
                    <a:pt x="5683" y="16002"/>
                    <a:pt x="6694" y="17014"/>
                    <a:pt x="7941" y="17014"/>
                  </a:cubicBezTo>
                  <a:cubicBezTo>
                    <a:pt x="9188" y="17014"/>
                    <a:pt x="10200" y="16002"/>
                    <a:pt x="10200" y="14756"/>
                  </a:cubicBezTo>
                  <a:lnTo>
                    <a:pt x="10200" y="9034"/>
                  </a:lnTo>
                  <a:cubicBezTo>
                    <a:pt x="10200" y="8423"/>
                    <a:pt x="10976" y="7905"/>
                    <a:pt x="11895" y="7905"/>
                  </a:cubicBezTo>
                  <a:cubicBezTo>
                    <a:pt x="12813" y="7905"/>
                    <a:pt x="13587" y="8423"/>
                    <a:pt x="13587" y="9034"/>
                  </a:cubicBezTo>
                  <a:cubicBezTo>
                    <a:pt x="13587" y="9347"/>
                    <a:pt x="13840" y="9597"/>
                    <a:pt x="14153" y="9597"/>
                  </a:cubicBezTo>
                  <a:cubicBezTo>
                    <a:pt x="14463" y="9597"/>
                    <a:pt x="14716" y="9347"/>
                    <a:pt x="14716" y="9034"/>
                  </a:cubicBezTo>
                  <a:cubicBezTo>
                    <a:pt x="14716" y="8423"/>
                    <a:pt x="15529" y="7905"/>
                    <a:pt x="16448" y="7905"/>
                  </a:cubicBezTo>
                  <a:cubicBezTo>
                    <a:pt x="17366" y="7905"/>
                    <a:pt x="18143" y="8423"/>
                    <a:pt x="18143" y="9034"/>
                  </a:cubicBezTo>
                  <a:cubicBezTo>
                    <a:pt x="18143" y="9347"/>
                    <a:pt x="18396" y="9597"/>
                    <a:pt x="18706" y="9597"/>
                  </a:cubicBezTo>
                  <a:cubicBezTo>
                    <a:pt x="19019" y="9597"/>
                    <a:pt x="19272" y="9347"/>
                    <a:pt x="19272" y="9034"/>
                  </a:cubicBezTo>
                  <a:lnTo>
                    <a:pt x="19272" y="8471"/>
                  </a:lnTo>
                  <a:cubicBezTo>
                    <a:pt x="19278" y="5258"/>
                    <a:pt x="16523" y="2527"/>
                    <a:pt x="12759" y="1536"/>
                  </a:cubicBezTo>
                  <a:lnTo>
                    <a:pt x="12759" y="1536"/>
                  </a:lnTo>
                  <a:cubicBezTo>
                    <a:pt x="13292" y="2130"/>
                    <a:pt x="13744" y="2876"/>
                    <a:pt x="14081" y="3750"/>
                  </a:cubicBezTo>
                  <a:cubicBezTo>
                    <a:pt x="14192" y="4042"/>
                    <a:pt x="14048" y="4367"/>
                    <a:pt x="13756" y="4478"/>
                  </a:cubicBezTo>
                  <a:cubicBezTo>
                    <a:pt x="13688" y="4505"/>
                    <a:pt x="13618" y="4518"/>
                    <a:pt x="13550" y="4518"/>
                  </a:cubicBezTo>
                  <a:cubicBezTo>
                    <a:pt x="13324" y="4518"/>
                    <a:pt x="13113" y="4380"/>
                    <a:pt x="13027" y="4156"/>
                  </a:cubicBezTo>
                  <a:cubicBezTo>
                    <a:pt x="12407" y="2548"/>
                    <a:pt x="11359" y="1470"/>
                    <a:pt x="10203" y="1202"/>
                  </a:cubicBezTo>
                  <a:lnTo>
                    <a:pt x="10203" y="567"/>
                  </a:lnTo>
                  <a:cubicBezTo>
                    <a:pt x="10203" y="254"/>
                    <a:pt x="9950" y="1"/>
                    <a:pt x="96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6514" name="Google Shape;6514;p73"/>
          <p:cNvSpPr/>
          <p:nvPr/>
        </p:nvSpPr>
        <p:spPr>
          <a:xfrm>
            <a:off x="5037584" y="2720693"/>
            <a:ext cx="345027" cy="320295"/>
          </a:xfrm>
          <a:custGeom>
            <a:avLst/>
            <a:gdLst/>
            <a:ahLst/>
            <a:cxnLst/>
            <a:rect l="l" t="t" r="r" b="b"/>
            <a:pathLst>
              <a:path w="19601" h="18196" extrusionOk="0">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6515" name="Google Shape;6515;p73"/>
          <p:cNvGrpSpPr/>
          <p:nvPr/>
        </p:nvGrpSpPr>
        <p:grpSpPr>
          <a:xfrm>
            <a:off x="5472652" y="2711317"/>
            <a:ext cx="341101" cy="339253"/>
            <a:chOff x="1535000" y="3223325"/>
            <a:chExt cx="484450" cy="481825"/>
          </a:xfrm>
        </p:grpSpPr>
        <p:sp>
          <p:nvSpPr>
            <p:cNvPr id="6516" name="Google Shape;6516;p73"/>
            <p:cNvSpPr/>
            <p:nvPr/>
          </p:nvSpPr>
          <p:spPr>
            <a:xfrm>
              <a:off x="1760150" y="3308225"/>
              <a:ext cx="143825" cy="140600"/>
            </a:xfrm>
            <a:custGeom>
              <a:avLst/>
              <a:gdLst/>
              <a:ahLst/>
              <a:cxnLst/>
              <a:rect l="l" t="t" r="r" b="b"/>
              <a:pathLst>
                <a:path w="5753" h="5624" extrusionOk="0">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4" y="5310"/>
                  </a:cubicBezTo>
                  <a:lnTo>
                    <a:pt x="4102" y="3973"/>
                  </a:lnTo>
                  <a:lnTo>
                    <a:pt x="5439" y="3304"/>
                  </a:lnTo>
                  <a:cubicBezTo>
                    <a:pt x="5629" y="3208"/>
                    <a:pt x="5752" y="3012"/>
                    <a:pt x="5752" y="2798"/>
                  </a:cubicBezTo>
                  <a:cubicBezTo>
                    <a:pt x="5752" y="2585"/>
                    <a:pt x="5632" y="2389"/>
                    <a:pt x="5439" y="2295"/>
                  </a:cubicBezTo>
                  <a:lnTo>
                    <a:pt x="4102" y="1627"/>
                  </a:lnTo>
                  <a:lnTo>
                    <a:pt x="3434" y="287"/>
                  </a:lnTo>
                  <a:cubicBezTo>
                    <a:pt x="3337" y="96"/>
                    <a:pt x="3132" y="0"/>
                    <a:pt x="29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17" name="Google Shape;6517;p73"/>
            <p:cNvSpPr/>
            <p:nvPr/>
          </p:nvSpPr>
          <p:spPr>
            <a:xfrm>
              <a:off x="1873075" y="3421150"/>
              <a:ext cx="146375" cy="140600"/>
            </a:xfrm>
            <a:custGeom>
              <a:avLst/>
              <a:gdLst/>
              <a:ahLst/>
              <a:cxnLst/>
              <a:rect l="l" t="t" r="r" b="b"/>
              <a:pathLst>
                <a:path w="5855" h="5624" extrusionOk="0">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3" y="5310"/>
                  </a:cubicBezTo>
                  <a:lnTo>
                    <a:pt x="4102" y="3973"/>
                  </a:lnTo>
                  <a:lnTo>
                    <a:pt x="5439" y="3304"/>
                  </a:lnTo>
                  <a:cubicBezTo>
                    <a:pt x="5854" y="3096"/>
                    <a:pt x="5854" y="2503"/>
                    <a:pt x="5439" y="2295"/>
                  </a:cubicBezTo>
                  <a:lnTo>
                    <a:pt x="4102" y="1627"/>
                  </a:lnTo>
                  <a:lnTo>
                    <a:pt x="3433" y="287"/>
                  </a:lnTo>
                  <a:cubicBezTo>
                    <a:pt x="3337" y="96"/>
                    <a:pt x="3132" y="0"/>
                    <a:pt x="29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18" name="Google Shape;6518;p73"/>
            <p:cNvSpPr/>
            <p:nvPr/>
          </p:nvSpPr>
          <p:spPr>
            <a:xfrm>
              <a:off x="1535000" y="3223325"/>
              <a:ext cx="406450" cy="481825"/>
            </a:xfrm>
            <a:custGeom>
              <a:avLst/>
              <a:gdLst/>
              <a:ahLst/>
              <a:cxnLst/>
              <a:rect l="l" t="t" r="r" b="b"/>
              <a:pathLst>
                <a:path w="16258" h="19273" extrusionOk="0">
                  <a:moveTo>
                    <a:pt x="9660" y="0"/>
                  </a:moveTo>
                  <a:cubicBezTo>
                    <a:pt x="4399" y="0"/>
                    <a:pt x="0" y="4351"/>
                    <a:pt x="0" y="9636"/>
                  </a:cubicBezTo>
                  <a:cubicBezTo>
                    <a:pt x="0" y="14927"/>
                    <a:pt x="4381" y="19272"/>
                    <a:pt x="9675" y="19272"/>
                  </a:cubicBezTo>
                  <a:cubicBezTo>
                    <a:pt x="12012" y="19269"/>
                    <a:pt x="14270" y="18411"/>
                    <a:pt x="16023" y="16860"/>
                  </a:cubicBezTo>
                  <a:cubicBezTo>
                    <a:pt x="16195" y="16707"/>
                    <a:pt x="16258" y="16463"/>
                    <a:pt x="16176" y="16243"/>
                  </a:cubicBezTo>
                  <a:cubicBezTo>
                    <a:pt x="16098" y="16026"/>
                    <a:pt x="15893" y="15879"/>
                    <a:pt x="15662" y="15872"/>
                  </a:cubicBezTo>
                  <a:cubicBezTo>
                    <a:pt x="11352" y="15752"/>
                    <a:pt x="7980" y="12250"/>
                    <a:pt x="7980" y="7941"/>
                  </a:cubicBezTo>
                  <a:cubicBezTo>
                    <a:pt x="7974" y="5207"/>
                    <a:pt x="9380" y="2662"/>
                    <a:pt x="11696" y="1211"/>
                  </a:cubicBezTo>
                  <a:cubicBezTo>
                    <a:pt x="12129" y="937"/>
                    <a:pt x="12006" y="274"/>
                    <a:pt x="11503" y="178"/>
                  </a:cubicBezTo>
                  <a:cubicBezTo>
                    <a:pt x="10881" y="58"/>
                    <a:pt x="10265" y="0"/>
                    <a:pt x="96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19" name="Google Shape;6519;p73"/>
          <p:cNvGrpSpPr/>
          <p:nvPr/>
        </p:nvGrpSpPr>
        <p:grpSpPr>
          <a:xfrm>
            <a:off x="5880219" y="2746618"/>
            <a:ext cx="339253" cy="268649"/>
            <a:chOff x="2085525" y="3263750"/>
            <a:chExt cx="481825" cy="381550"/>
          </a:xfrm>
        </p:grpSpPr>
        <p:sp>
          <p:nvSpPr>
            <p:cNvPr id="6520" name="Google Shape;6520;p73"/>
            <p:cNvSpPr/>
            <p:nvPr/>
          </p:nvSpPr>
          <p:spPr>
            <a:xfrm>
              <a:off x="2320325" y="3263750"/>
              <a:ext cx="227825" cy="141025"/>
            </a:xfrm>
            <a:custGeom>
              <a:avLst/>
              <a:gdLst/>
              <a:ahLst/>
              <a:cxnLst/>
              <a:rect l="l" t="t" r="r" b="b"/>
              <a:pathLst>
                <a:path w="9113" h="5641" extrusionOk="0">
                  <a:moveTo>
                    <a:pt x="4066" y="0"/>
                  </a:moveTo>
                  <a:cubicBezTo>
                    <a:pt x="2283" y="3"/>
                    <a:pt x="675" y="1081"/>
                    <a:pt x="0" y="2731"/>
                  </a:cubicBezTo>
                  <a:cubicBezTo>
                    <a:pt x="1527" y="2939"/>
                    <a:pt x="2912" y="3734"/>
                    <a:pt x="3861" y="4948"/>
                  </a:cubicBezTo>
                  <a:cubicBezTo>
                    <a:pt x="4331" y="4823"/>
                    <a:pt x="4810" y="4761"/>
                    <a:pt x="5287" y="4761"/>
                  </a:cubicBezTo>
                  <a:cubicBezTo>
                    <a:pt x="6338" y="4761"/>
                    <a:pt x="7378" y="5060"/>
                    <a:pt x="8281" y="5640"/>
                  </a:cubicBezTo>
                  <a:cubicBezTo>
                    <a:pt x="9112" y="2825"/>
                    <a:pt x="7002" y="0"/>
                    <a:pt x="40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21" name="Google Shape;6521;p73"/>
            <p:cNvSpPr/>
            <p:nvPr/>
          </p:nvSpPr>
          <p:spPr>
            <a:xfrm>
              <a:off x="2085525" y="3355200"/>
              <a:ext cx="481825" cy="290100"/>
            </a:xfrm>
            <a:custGeom>
              <a:avLst/>
              <a:gdLst/>
              <a:ahLst/>
              <a:cxnLst/>
              <a:rect l="l" t="t" r="r" b="b"/>
              <a:pathLst>
                <a:path w="19273" h="11604" extrusionOk="0">
                  <a:moveTo>
                    <a:pt x="8620" y="1"/>
                  </a:moveTo>
                  <a:cubicBezTo>
                    <a:pt x="8610" y="1"/>
                    <a:pt x="8599" y="1"/>
                    <a:pt x="8588" y="1"/>
                  </a:cubicBezTo>
                  <a:cubicBezTo>
                    <a:pt x="7468" y="4"/>
                    <a:pt x="6384" y="407"/>
                    <a:pt x="5535" y="1139"/>
                  </a:cubicBezTo>
                  <a:cubicBezTo>
                    <a:pt x="4818" y="1756"/>
                    <a:pt x="4288" y="2563"/>
                    <a:pt x="4005" y="3470"/>
                  </a:cubicBezTo>
                  <a:lnTo>
                    <a:pt x="3891" y="3470"/>
                  </a:lnTo>
                  <a:cubicBezTo>
                    <a:pt x="1747" y="3470"/>
                    <a:pt x="0" y="5295"/>
                    <a:pt x="0" y="7538"/>
                  </a:cubicBezTo>
                  <a:cubicBezTo>
                    <a:pt x="0" y="9781"/>
                    <a:pt x="1744" y="11603"/>
                    <a:pt x="3891" y="11603"/>
                  </a:cubicBezTo>
                  <a:lnTo>
                    <a:pt x="14798" y="11603"/>
                  </a:lnTo>
                  <a:cubicBezTo>
                    <a:pt x="17264" y="11603"/>
                    <a:pt x="19272" y="9504"/>
                    <a:pt x="19272" y="6924"/>
                  </a:cubicBezTo>
                  <a:cubicBezTo>
                    <a:pt x="19272" y="6044"/>
                    <a:pt x="19034" y="5180"/>
                    <a:pt x="18583" y="4427"/>
                  </a:cubicBezTo>
                  <a:cubicBezTo>
                    <a:pt x="18152" y="3705"/>
                    <a:pt x="17529" y="3118"/>
                    <a:pt x="16782" y="2726"/>
                  </a:cubicBezTo>
                  <a:cubicBezTo>
                    <a:pt x="16161" y="2403"/>
                    <a:pt x="15480" y="2241"/>
                    <a:pt x="14799" y="2241"/>
                  </a:cubicBezTo>
                  <a:cubicBezTo>
                    <a:pt x="14135" y="2241"/>
                    <a:pt x="13471" y="2394"/>
                    <a:pt x="12861" y="2702"/>
                  </a:cubicBezTo>
                  <a:cubicBezTo>
                    <a:pt x="12232" y="1443"/>
                    <a:pt x="11118" y="513"/>
                    <a:pt x="9784" y="157"/>
                  </a:cubicBezTo>
                  <a:cubicBezTo>
                    <a:pt x="9403" y="55"/>
                    <a:pt x="9013" y="1"/>
                    <a:pt x="86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6522" name="Google Shape;6522;p73"/>
          <p:cNvSpPr/>
          <p:nvPr/>
        </p:nvSpPr>
        <p:spPr>
          <a:xfrm>
            <a:off x="6294404" y="2778690"/>
            <a:ext cx="339253" cy="204295"/>
          </a:xfrm>
          <a:custGeom>
            <a:avLst/>
            <a:gdLst/>
            <a:ahLst/>
            <a:cxnLst/>
            <a:rect l="l" t="t" r="r" b="b"/>
            <a:pathLst>
              <a:path w="19273" h="11606" extrusionOk="0">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6523" name="Google Shape;6523;p73"/>
          <p:cNvGrpSpPr/>
          <p:nvPr/>
        </p:nvGrpSpPr>
        <p:grpSpPr>
          <a:xfrm>
            <a:off x="6711982" y="2711308"/>
            <a:ext cx="340204" cy="339271"/>
            <a:chOff x="3270450" y="3213625"/>
            <a:chExt cx="483175" cy="481850"/>
          </a:xfrm>
        </p:grpSpPr>
        <p:sp>
          <p:nvSpPr>
            <p:cNvPr id="6524" name="Google Shape;6524;p73"/>
            <p:cNvSpPr/>
            <p:nvPr/>
          </p:nvSpPr>
          <p:spPr>
            <a:xfrm>
              <a:off x="3392550" y="3335025"/>
              <a:ext cx="239050" cy="239050"/>
            </a:xfrm>
            <a:custGeom>
              <a:avLst/>
              <a:gdLst/>
              <a:ahLst/>
              <a:cxnLst/>
              <a:rect l="l" t="t" r="r" b="b"/>
              <a:pathLst>
                <a:path w="9562" h="9562" extrusionOk="0">
                  <a:moveTo>
                    <a:pt x="4782" y="1"/>
                  </a:moveTo>
                  <a:cubicBezTo>
                    <a:pt x="2142" y="1"/>
                    <a:pt x="1" y="2139"/>
                    <a:pt x="1" y="4780"/>
                  </a:cubicBezTo>
                  <a:cubicBezTo>
                    <a:pt x="1" y="7421"/>
                    <a:pt x="2142" y="9562"/>
                    <a:pt x="4782" y="9562"/>
                  </a:cubicBezTo>
                  <a:cubicBezTo>
                    <a:pt x="7420" y="9562"/>
                    <a:pt x="9561" y="7421"/>
                    <a:pt x="9561" y="4780"/>
                  </a:cubicBezTo>
                  <a:cubicBezTo>
                    <a:pt x="9561" y="2139"/>
                    <a:pt x="7420" y="1"/>
                    <a:pt x="47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25" name="Google Shape;6525;p73"/>
            <p:cNvSpPr/>
            <p:nvPr/>
          </p:nvSpPr>
          <p:spPr>
            <a:xfrm>
              <a:off x="3270450" y="3213625"/>
              <a:ext cx="483175" cy="481850"/>
            </a:xfrm>
            <a:custGeom>
              <a:avLst/>
              <a:gdLst/>
              <a:ahLst/>
              <a:cxnLst/>
              <a:rect l="l" t="t" r="r" b="b"/>
              <a:pathLst>
                <a:path w="19327" h="19274" extrusionOk="0">
                  <a:moveTo>
                    <a:pt x="9666" y="3728"/>
                  </a:moveTo>
                  <a:cubicBezTo>
                    <a:pt x="12925" y="3728"/>
                    <a:pt x="15575" y="6378"/>
                    <a:pt x="15575" y="9636"/>
                  </a:cubicBezTo>
                  <a:cubicBezTo>
                    <a:pt x="15575" y="12894"/>
                    <a:pt x="12925" y="15547"/>
                    <a:pt x="9666" y="15547"/>
                  </a:cubicBezTo>
                  <a:cubicBezTo>
                    <a:pt x="6405" y="15547"/>
                    <a:pt x="3755" y="12894"/>
                    <a:pt x="3755" y="9636"/>
                  </a:cubicBezTo>
                  <a:cubicBezTo>
                    <a:pt x="3755" y="6378"/>
                    <a:pt x="6405" y="3728"/>
                    <a:pt x="9666" y="3728"/>
                  </a:cubicBezTo>
                  <a:close/>
                  <a:moveTo>
                    <a:pt x="9665" y="0"/>
                  </a:moveTo>
                  <a:cubicBezTo>
                    <a:pt x="9575" y="0"/>
                    <a:pt x="9484" y="22"/>
                    <a:pt x="9402" y="66"/>
                  </a:cubicBezTo>
                  <a:lnTo>
                    <a:pt x="7532" y="1054"/>
                  </a:lnTo>
                  <a:lnTo>
                    <a:pt x="5418" y="1054"/>
                  </a:lnTo>
                  <a:cubicBezTo>
                    <a:pt x="5231" y="1054"/>
                    <a:pt x="5056" y="1144"/>
                    <a:pt x="4954" y="1301"/>
                  </a:cubicBezTo>
                  <a:lnTo>
                    <a:pt x="3752" y="3053"/>
                  </a:lnTo>
                  <a:lnTo>
                    <a:pt x="1879" y="4041"/>
                  </a:lnTo>
                  <a:cubicBezTo>
                    <a:pt x="1717" y="4128"/>
                    <a:pt x="1605" y="4288"/>
                    <a:pt x="1584" y="4474"/>
                  </a:cubicBezTo>
                  <a:lnTo>
                    <a:pt x="1328" y="6588"/>
                  </a:lnTo>
                  <a:lnTo>
                    <a:pt x="127" y="8341"/>
                  </a:lnTo>
                  <a:cubicBezTo>
                    <a:pt x="24" y="8491"/>
                    <a:pt x="0" y="8687"/>
                    <a:pt x="67" y="8859"/>
                  </a:cubicBezTo>
                  <a:lnTo>
                    <a:pt x="816" y="10852"/>
                  </a:lnTo>
                  <a:lnTo>
                    <a:pt x="560" y="12966"/>
                  </a:lnTo>
                  <a:cubicBezTo>
                    <a:pt x="536" y="13150"/>
                    <a:pt x="606" y="13334"/>
                    <a:pt x="744" y="13457"/>
                  </a:cubicBezTo>
                  <a:lnTo>
                    <a:pt x="2325" y="14869"/>
                  </a:lnTo>
                  <a:lnTo>
                    <a:pt x="3075" y="16860"/>
                  </a:lnTo>
                  <a:cubicBezTo>
                    <a:pt x="3141" y="17034"/>
                    <a:pt x="3289" y="17164"/>
                    <a:pt x="3466" y="17209"/>
                  </a:cubicBezTo>
                  <a:lnTo>
                    <a:pt x="5520" y="17718"/>
                  </a:lnTo>
                  <a:lnTo>
                    <a:pt x="7101" y="19130"/>
                  </a:lnTo>
                  <a:cubicBezTo>
                    <a:pt x="7205" y="19223"/>
                    <a:pt x="7340" y="19273"/>
                    <a:pt x="7477" y="19273"/>
                  </a:cubicBezTo>
                  <a:cubicBezTo>
                    <a:pt x="7523" y="19273"/>
                    <a:pt x="7568" y="19268"/>
                    <a:pt x="7613" y="19257"/>
                  </a:cubicBezTo>
                  <a:lnTo>
                    <a:pt x="9666" y="18745"/>
                  </a:lnTo>
                  <a:lnTo>
                    <a:pt x="11717" y="19254"/>
                  </a:lnTo>
                  <a:cubicBezTo>
                    <a:pt x="11759" y="19266"/>
                    <a:pt x="11807" y="19272"/>
                    <a:pt x="11853" y="19272"/>
                  </a:cubicBezTo>
                  <a:cubicBezTo>
                    <a:pt x="11991" y="19272"/>
                    <a:pt x="12124" y="19221"/>
                    <a:pt x="12229" y="19127"/>
                  </a:cubicBezTo>
                  <a:lnTo>
                    <a:pt x="13810" y="17715"/>
                  </a:lnTo>
                  <a:lnTo>
                    <a:pt x="15861" y="17206"/>
                  </a:lnTo>
                  <a:cubicBezTo>
                    <a:pt x="16041" y="17161"/>
                    <a:pt x="16186" y="17031"/>
                    <a:pt x="16252" y="16857"/>
                  </a:cubicBezTo>
                  <a:lnTo>
                    <a:pt x="17002" y="14866"/>
                  </a:lnTo>
                  <a:lnTo>
                    <a:pt x="18583" y="13454"/>
                  </a:lnTo>
                  <a:cubicBezTo>
                    <a:pt x="18721" y="13331"/>
                    <a:pt x="18791" y="13147"/>
                    <a:pt x="18766" y="12963"/>
                  </a:cubicBezTo>
                  <a:lnTo>
                    <a:pt x="18514" y="10849"/>
                  </a:lnTo>
                  <a:lnTo>
                    <a:pt x="19263" y="8856"/>
                  </a:lnTo>
                  <a:cubicBezTo>
                    <a:pt x="19327" y="8684"/>
                    <a:pt x="19306" y="8491"/>
                    <a:pt x="19200" y="8338"/>
                  </a:cubicBezTo>
                  <a:lnTo>
                    <a:pt x="18002" y="6588"/>
                  </a:lnTo>
                  <a:lnTo>
                    <a:pt x="17746" y="4471"/>
                  </a:lnTo>
                  <a:cubicBezTo>
                    <a:pt x="17725" y="4288"/>
                    <a:pt x="17613" y="4128"/>
                    <a:pt x="17451" y="4041"/>
                  </a:cubicBezTo>
                  <a:lnTo>
                    <a:pt x="15578" y="3050"/>
                  </a:lnTo>
                  <a:lnTo>
                    <a:pt x="14379" y="1298"/>
                  </a:lnTo>
                  <a:cubicBezTo>
                    <a:pt x="14274" y="1144"/>
                    <a:pt x="14099" y="1054"/>
                    <a:pt x="13912" y="1054"/>
                  </a:cubicBezTo>
                  <a:lnTo>
                    <a:pt x="11798" y="1054"/>
                  </a:lnTo>
                  <a:lnTo>
                    <a:pt x="9928" y="66"/>
                  </a:lnTo>
                  <a:cubicBezTo>
                    <a:pt x="9846" y="22"/>
                    <a:pt x="9755" y="0"/>
                    <a:pt x="96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26" name="Google Shape;6526;p73"/>
          <p:cNvGrpSpPr/>
          <p:nvPr/>
        </p:nvGrpSpPr>
        <p:grpSpPr>
          <a:xfrm>
            <a:off x="7211250" y="2711317"/>
            <a:ext cx="168931" cy="339253"/>
            <a:chOff x="3984950" y="3213600"/>
            <a:chExt cx="239925" cy="481825"/>
          </a:xfrm>
        </p:grpSpPr>
        <p:sp>
          <p:nvSpPr>
            <p:cNvPr id="6527" name="Google Shape;6527;p73"/>
            <p:cNvSpPr/>
            <p:nvPr/>
          </p:nvSpPr>
          <p:spPr>
            <a:xfrm>
              <a:off x="3984950" y="3213600"/>
              <a:ext cx="239925" cy="481825"/>
            </a:xfrm>
            <a:custGeom>
              <a:avLst/>
              <a:gdLst/>
              <a:ahLst/>
              <a:cxnLst/>
              <a:rect l="l" t="t" r="r" b="b"/>
              <a:pathLst>
                <a:path w="9597" h="19273" extrusionOk="0">
                  <a:moveTo>
                    <a:pt x="4800" y="3355"/>
                  </a:moveTo>
                  <a:cubicBezTo>
                    <a:pt x="5110" y="3355"/>
                    <a:pt x="5363" y="3608"/>
                    <a:pt x="5363" y="3918"/>
                  </a:cubicBezTo>
                  <a:lnTo>
                    <a:pt x="5363" y="12121"/>
                  </a:lnTo>
                  <a:cubicBezTo>
                    <a:pt x="6556" y="12407"/>
                    <a:pt x="7345" y="13542"/>
                    <a:pt x="7203" y="14759"/>
                  </a:cubicBezTo>
                  <a:cubicBezTo>
                    <a:pt x="7059" y="15978"/>
                    <a:pt x="6026" y="16897"/>
                    <a:pt x="4800" y="16897"/>
                  </a:cubicBezTo>
                  <a:cubicBezTo>
                    <a:pt x="3571" y="16897"/>
                    <a:pt x="2539" y="15978"/>
                    <a:pt x="2394" y="14759"/>
                  </a:cubicBezTo>
                  <a:cubicBezTo>
                    <a:pt x="2253" y="13542"/>
                    <a:pt x="3042" y="12407"/>
                    <a:pt x="4234" y="12121"/>
                  </a:cubicBezTo>
                  <a:lnTo>
                    <a:pt x="4234" y="3918"/>
                  </a:lnTo>
                  <a:cubicBezTo>
                    <a:pt x="4234" y="3608"/>
                    <a:pt x="4487" y="3355"/>
                    <a:pt x="4800" y="3355"/>
                  </a:cubicBezTo>
                  <a:close/>
                  <a:moveTo>
                    <a:pt x="4800" y="1"/>
                  </a:moveTo>
                  <a:cubicBezTo>
                    <a:pt x="3219" y="1"/>
                    <a:pt x="1939" y="1281"/>
                    <a:pt x="1939" y="2861"/>
                  </a:cubicBezTo>
                  <a:lnTo>
                    <a:pt x="1939" y="10567"/>
                  </a:lnTo>
                  <a:cubicBezTo>
                    <a:pt x="723" y="11501"/>
                    <a:pt x="9" y="12943"/>
                    <a:pt x="0" y="14476"/>
                  </a:cubicBezTo>
                  <a:cubicBezTo>
                    <a:pt x="0" y="17123"/>
                    <a:pt x="2150" y="19273"/>
                    <a:pt x="4800" y="19273"/>
                  </a:cubicBezTo>
                  <a:cubicBezTo>
                    <a:pt x="7450" y="19273"/>
                    <a:pt x="9597" y="17123"/>
                    <a:pt x="9597" y="14476"/>
                  </a:cubicBezTo>
                  <a:cubicBezTo>
                    <a:pt x="9597" y="13651"/>
                    <a:pt x="9395" y="12844"/>
                    <a:pt x="9007" y="12118"/>
                  </a:cubicBezTo>
                  <a:cubicBezTo>
                    <a:pt x="8679" y="11510"/>
                    <a:pt x="8221" y="10980"/>
                    <a:pt x="7664" y="10567"/>
                  </a:cubicBezTo>
                  <a:lnTo>
                    <a:pt x="7661" y="2861"/>
                  </a:lnTo>
                  <a:cubicBezTo>
                    <a:pt x="7661" y="1281"/>
                    <a:pt x="6378" y="1"/>
                    <a:pt x="48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28" name="Google Shape;6528;p73"/>
            <p:cNvSpPr/>
            <p:nvPr/>
          </p:nvSpPr>
          <p:spPr>
            <a:xfrm>
              <a:off x="4072650" y="3543175"/>
              <a:ext cx="64525" cy="64625"/>
            </a:xfrm>
            <a:custGeom>
              <a:avLst/>
              <a:gdLst/>
              <a:ahLst/>
              <a:cxnLst/>
              <a:rect l="l" t="t" r="r" b="b"/>
              <a:pathLst>
                <a:path w="2581" h="2585" extrusionOk="0">
                  <a:moveTo>
                    <a:pt x="1292" y="1"/>
                  </a:moveTo>
                  <a:cubicBezTo>
                    <a:pt x="578" y="1"/>
                    <a:pt x="0" y="579"/>
                    <a:pt x="0" y="1293"/>
                  </a:cubicBezTo>
                  <a:cubicBezTo>
                    <a:pt x="0" y="2006"/>
                    <a:pt x="578" y="2585"/>
                    <a:pt x="1292" y="2585"/>
                  </a:cubicBezTo>
                  <a:cubicBezTo>
                    <a:pt x="2003" y="2585"/>
                    <a:pt x="2581" y="2006"/>
                    <a:pt x="2581" y="1293"/>
                  </a:cubicBezTo>
                  <a:cubicBezTo>
                    <a:pt x="2581" y="579"/>
                    <a:pt x="2003" y="1"/>
                    <a:pt x="12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6529" name="Google Shape;6529;p73"/>
          <p:cNvSpPr/>
          <p:nvPr/>
        </p:nvSpPr>
        <p:spPr>
          <a:xfrm>
            <a:off x="7549578" y="2711214"/>
            <a:ext cx="339306" cy="339253"/>
          </a:xfrm>
          <a:custGeom>
            <a:avLst/>
            <a:gdLst/>
            <a:ahLst/>
            <a:cxnLst/>
            <a:rect l="l" t="t" r="r" b="b"/>
            <a:pathLst>
              <a:path w="19276" h="19273" extrusionOk="0">
                <a:moveTo>
                  <a:pt x="9640" y="5686"/>
                </a:moveTo>
                <a:cubicBezTo>
                  <a:pt x="11236" y="5686"/>
                  <a:pt x="12678" y="6647"/>
                  <a:pt x="13289" y="8125"/>
                </a:cubicBezTo>
                <a:cubicBezTo>
                  <a:pt x="13901" y="9601"/>
                  <a:pt x="13563" y="11302"/>
                  <a:pt x="12434" y="12431"/>
                </a:cubicBezTo>
                <a:cubicBezTo>
                  <a:pt x="11676" y="13187"/>
                  <a:pt x="10664" y="13590"/>
                  <a:pt x="9635" y="13590"/>
                </a:cubicBezTo>
                <a:cubicBezTo>
                  <a:pt x="9126" y="13590"/>
                  <a:pt x="8614" y="13491"/>
                  <a:pt x="8125" y="13289"/>
                </a:cubicBezTo>
                <a:cubicBezTo>
                  <a:pt x="6649" y="12675"/>
                  <a:pt x="5686" y="11236"/>
                  <a:pt x="5686" y="9637"/>
                </a:cubicBezTo>
                <a:cubicBezTo>
                  <a:pt x="5689" y="7454"/>
                  <a:pt x="7457" y="5686"/>
                  <a:pt x="9640" y="5686"/>
                </a:cubicBezTo>
                <a:close/>
                <a:moveTo>
                  <a:pt x="9640" y="1"/>
                </a:moveTo>
                <a:cubicBezTo>
                  <a:pt x="8297" y="1"/>
                  <a:pt x="7068" y="748"/>
                  <a:pt x="6451" y="1940"/>
                </a:cubicBezTo>
                <a:cubicBezTo>
                  <a:pt x="6093" y="1826"/>
                  <a:pt x="5726" y="1771"/>
                  <a:pt x="5363" y="1771"/>
                </a:cubicBezTo>
                <a:cubicBezTo>
                  <a:pt x="4425" y="1771"/>
                  <a:pt x="3509" y="2139"/>
                  <a:pt x="2825" y="2822"/>
                </a:cubicBezTo>
                <a:cubicBezTo>
                  <a:pt x="1877" y="3771"/>
                  <a:pt x="1536" y="5168"/>
                  <a:pt x="1940" y="6448"/>
                </a:cubicBezTo>
                <a:cubicBezTo>
                  <a:pt x="750" y="7065"/>
                  <a:pt x="1" y="8297"/>
                  <a:pt x="1" y="9637"/>
                </a:cubicBezTo>
                <a:cubicBezTo>
                  <a:pt x="1" y="10977"/>
                  <a:pt x="750" y="12208"/>
                  <a:pt x="1940" y="12826"/>
                </a:cubicBezTo>
                <a:cubicBezTo>
                  <a:pt x="1536" y="14105"/>
                  <a:pt x="1877" y="15503"/>
                  <a:pt x="2825" y="16451"/>
                </a:cubicBezTo>
                <a:cubicBezTo>
                  <a:pt x="3510" y="17136"/>
                  <a:pt x="4428" y="17504"/>
                  <a:pt x="5367" y="17504"/>
                </a:cubicBezTo>
                <a:cubicBezTo>
                  <a:pt x="5729" y="17504"/>
                  <a:pt x="6095" y="17449"/>
                  <a:pt x="6451" y="17337"/>
                </a:cubicBezTo>
                <a:cubicBezTo>
                  <a:pt x="7068" y="18526"/>
                  <a:pt x="8297" y="19273"/>
                  <a:pt x="9640" y="19273"/>
                </a:cubicBezTo>
                <a:cubicBezTo>
                  <a:pt x="10980" y="19273"/>
                  <a:pt x="12208" y="18526"/>
                  <a:pt x="12826" y="17337"/>
                </a:cubicBezTo>
                <a:cubicBezTo>
                  <a:pt x="13182" y="17449"/>
                  <a:pt x="13547" y="17504"/>
                  <a:pt x="13909" y="17504"/>
                </a:cubicBezTo>
                <a:cubicBezTo>
                  <a:pt x="14848" y="17504"/>
                  <a:pt x="15767" y="17136"/>
                  <a:pt x="16451" y="16451"/>
                </a:cubicBezTo>
                <a:cubicBezTo>
                  <a:pt x="17400" y="15503"/>
                  <a:pt x="17740" y="14105"/>
                  <a:pt x="17336" y="12826"/>
                </a:cubicBezTo>
                <a:cubicBezTo>
                  <a:pt x="18526" y="12208"/>
                  <a:pt x="19276" y="10977"/>
                  <a:pt x="19276" y="9637"/>
                </a:cubicBezTo>
                <a:cubicBezTo>
                  <a:pt x="19276" y="8297"/>
                  <a:pt x="18526" y="7065"/>
                  <a:pt x="17336" y="6448"/>
                </a:cubicBezTo>
                <a:cubicBezTo>
                  <a:pt x="17740" y="5168"/>
                  <a:pt x="17400" y="3771"/>
                  <a:pt x="16451" y="2822"/>
                </a:cubicBezTo>
                <a:cubicBezTo>
                  <a:pt x="15768" y="2139"/>
                  <a:pt x="14851" y="1771"/>
                  <a:pt x="13914" y="1771"/>
                </a:cubicBezTo>
                <a:cubicBezTo>
                  <a:pt x="13550" y="1771"/>
                  <a:pt x="13183" y="1826"/>
                  <a:pt x="12826" y="1940"/>
                </a:cubicBezTo>
                <a:cubicBezTo>
                  <a:pt x="12208" y="748"/>
                  <a:pt x="10980" y="1"/>
                  <a:pt x="96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30" name="Google Shape;6530;p73"/>
          <p:cNvSpPr/>
          <p:nvPr/>
        </p:nvSpPr>
        <p:spPr>
          <a:xfrm>
            <a:off x="7974508" y="2731069"/>
            <a:ext cx="339253" cy="299542"/>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6531" name="Google Shape;6531;p73"/>
          <p:cNvGrpSpPr/>
          <p:nvPr/>
        </p:nvGrpSpPr>
        <p:grpSpPr>
          <a:xfrm>
            <a:off x="1874281" y="3981487"/>
            <a:ext cx="355218" cy="279880"/>
            <a:chOff x="5629975" y="3255775"/>
            <a:chExt cx="504500" cy="397500"/>
          </a:xfrm>
        </p:grpSpPr>
        <p:sp>
          <p:nvSpPr>
            <p:cNvPr id="6532" name="Google Shape;6532;p73"/>
            <p:cNvSpPr/>
            <p:nvPr/>
          </p:nvSpPr>
          <p:spPr>
            <a:xfrm>
              <a:off x="5756375" y="3255775"/>
              <a:ext cx="112950" cy="143425"/>
            </a:xfrm>
            <a:custGeom>
              <a:avLst/>
              <a:gdLst/>
              <a:ahLst/>
              <a:cxnLst/>
              <a:rect l="l" t="t" r="r" b="b"/>
              <a:pathLst>
                <a:path w="4518" h="5737" extrusionOk="0">
                  <a:moveTo>
                    <a:pt x="2259" y="0"/>
                  </a:moveTo>
                  <a:cubicBezTo>
                    <a:pt x="793" y="0"/>
                    <a:pt x="1" y="2469"/>
                    <a:pt x="1" y="3478"/>
                  </a:cubicBezTo>
                  <a:cubicBezTo>
                    <a:pt x="1" y="4725"/>
                    <a:pt x="1013" y="5733"/>
                    <a:pt x="2259" y="5736"/>
                  </a:cubicBezTo>
                  <a:cubicBezTo>
                    <a:pt x="3506" y="5733"/>
                    <a:pt x="4518" y="4725"/>
                    <a:pt x="4518" y="3478"/>
                  </a:cubicBezTo>
                  <a:cubicBezTo>
                    <a:pt x="4518" y="2469"/>
                    <a:pt x="3729" y="0"/>
                    <a:pt x="22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33" name="Google Shape;6533;p73"/>
            <p:cNvSpPr/>
            <p:nvPr/>
          </p:nvSpPr>
          <p:spPr>
            <a:xfrm>
              <a:off x="5629975" y="3374400"/>
              <a:ext cx="140575" cy="136175"/>
            </a:xfrm>
            <a:custGeom>
              <a:avLst/>
              <a:gdLst/>
              <a:ahLst/>
              <a:cxnLst/>
              <a:rect l="l" t="t" r="r" b="b"/>
              <a:pathLst>
                <a:path w="5623" h="5447" extrusionOk="0">
                  <a:moveTo>
                    <a:pt x="1951" y="0"/>
                  </a:moveTo>
                  <a:cubicBezTo>
                    <a:pt x="1711" y="0"/>
                    <a:pt x="1480" y="53"/>
                    <a:pt x="1269" y="175"/>
                  </a:cubicBezTo>
                  <a:cubicBezTo>
                    <a:pt x="1" y="907"/>
                    <a:pt x="582" y="3443"/>
                    <a:pt x="1088" y="4316"/>
                  </a:cubicBezTo>
                  <a:cubicBezTo>
                    <a:pt x="1506" y="5041"/>
                    <a:pt x="2265" y="5447"/>
                    <a:pt x="3045" y="5447"/>
                  </a:cubicBezTo>
                  <a:cubicBezTo>
                    <a:pt x="3428" y="5447"/>
                    <a:pt x="3816" y="5349"/>
                    <a:pt x="4172" y="5144"/>
                  </a:cubicBezTo>
                  <a:cubicBezTo>
                    <a:pt x="5253" y="4521"/>
                    <a:pt x="5623" y="3138"/>
                    <a:pt x="5000" y="2057"/>
                  </a:cubicBezTo>
                  <a:cubicBezTo>
                    <a:pt x="4578" y="1330"/>
                    <a:pt x="3149" y="0"/>
                    <a:pt x="19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34" name="Google Shape;6534;p73"/>
            <p:cNvSpPr/>
            <p:nvPr/>
          </p:nvSpPr>
          <p:spPr>
            <a:xfrm>
              <a:off x="5897525" y="3255775"/>
              <a:ext cx="112950" cy="143425"/>
            </a:xfrm>
            <a:custGeom>
              <a:avLst/>
              <a:gdLst/>
              <a:ahLst/>
              <a:cxnLst/>
              <a:rect l="l" t="t" r="r" b="b"/>
              <a:pathLst>
                <a:path w="4518" h="5737" extrusionOk="0">
                  <a:moveTo>
                    <a:pt x="2259" y="0"/>
                  </a:moveTo>
                  <a:cubicBezTo>
                    <a:pt x="793" y="0"/>
                    <a:pt x="1" y="2469"/>
                    <a:pt x="1" y="3478"/>
                  </a:cubicBezTo>
                  <a:cubicBezTo>
                    <a:pt x="1" y="4725"/>
                    <a:pt x="1013" y="5736"/>
                    <a:pt x="2259" y="5736"/>
                  </a:cubicBezTo>
                  <a:cubicBezTo>
                    <a:pt x="3506" y="5736"/>
                    <a:pt x="4518" y="4725"/>
                    <a:pt x="4518" y="3478"/>
                  </a:cubicBezTo>
                  <a:cubicBezTo>
                    <a:pt x="4518" y="2469"/>
                    <a:pt x="3729" y="0"/>
                    <a:pt x="22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35" name="Google Shape;6535;p73"/>
            <p:cNvSpPr/>
            <p:nvPr/>
          </p:nvSpPr>
          <p:spPr>
            <a:xfrm>
              <a:off x="5996075" y="3373900"/>
              <a:ext cx="138400" cy="136200"/>
            </a:xfrm>
            <a:custGeom>
              <a:avLst/>
              <a:gdLst/>
              <a:ahLst/>
              <a:cxnLst/>
              <a:rect l="l" t="t" r="r" b="b"/>
              <a:pathLst>
                <a:path w="5536" h="5448" extrusionOk="0">
                  <a:moveTo>
                    <a:pt x="3670" y="1"/>
                  </a:moveTo>
                  <a:cubicBezTo>
                    <a:pt x="2471" y="1"/>
                    <a:pt x="1045" y="1330"/>
                    <a:pt x="624" y="2059"/>
                  </a:cubicBezTo>
                  <a:cubicBezTo>
                    <a:pt x="1" y="3137"/>
                    <a:pt x="371" y="4523"/>
                    <a:pt x="1452" y="5146"/>
                  </a:cubicBezTo>
                  <a:cubicBezTo>
                    <a:pt x="1808" y="5351"/>
                    <a:pt x="2199" y="5448"/>
                    <a:pt x="2586" y="5448"/>
                  </a:cubicBezTo>
                  <a:cubicBezTo>
                    <a:pt x="3381" y="5448"/>
                    <a:pt x="4158" y="5039"/>
                    <a:pt x="4575" y="4318"/>
                  </a:cubicBezTo>
                  <a:cubicBezTo>
                    <a:pt x="5168" y="3288"/>
                    <a:pt x="5535" y="858"/>
                    <a:pt x="4355" y="177"/>
                  </a:cubicBezTo>
                  <a:cubicBezTo>
                    <a:pt x="4142" y="54"/>
                    <a:pt x="3911" y="1"/>
                    <a:pt x="3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36" name="Google Shape;6536;p73"/>
            <p:cNvSpPr/>
            <p:nvPr/>
          </p:nvSpPr>
          <p:spPr>
            <a:xfrm>
              <a:off x="5728150" y="3427400"/>
              <a:ext cx="310575" cy="225875"/>
            </a:xfrm>
            <a:custGeom>
              <a:avLst/>
              <a:gdLst/>
              <a:ahLst/>
              <a:cxnLst/>
              <a:rect l="l" t="t" r="r" b="b"/>
              <a:pathLst>
                <a:path w="12423" h="9035" extrusionOk="0">
                  <a:moveTo>
                    <a:pt x="6213" y="1"/>
                  </a:moveTo>
                  <a:cubicBezTo>
                    <a:pt x="5234" y="1"/>
                    <a:pt x="2259" y="1"/>
                    <a:pt x="2259" y="2822"/>
                  </a:cubicBezTo>
                  <a:lnTo>
                    <a:pt x="2259" y="3147"/>
                  </a:lnTo>
                  <a:cubicBezTo>
                    <a:pt x="2259" y="3376"/>
                    <a:pt x="2121" y="3584"/>
                    <a:pt x="1907" y="3671"/>
                  </a:cubicBezTo>
                  <a:cubicBezTo>
                    <a:pt x="750" y="4144"/>
                    <a:pt x="1" y="5141"/>
                    <a:pt x="1" y="6210"/>
                  </a:cubicBezTo>
                  <a:cubicBezTo>
                    <a:pt x="1" y="7767"/>
                    <a:pt x="1521" y="9034"/>
                    <a:pt x="3388" y="9034"/>
                  </a:cubicBezTo>
                  <a:cubicBezTo>
                    <a:pt x="3400" y="9035"/>
                    <a:pt x="3413" y="9035"/>
                    <a:pt x="3425" y="9035"/>
                  </a:cubicBezTo>
                  <a:cubicBezTo>
                    <a:pt x="3753" y="9035"/>
                    <a:pt x="4081" y="8995"/>
                    <a:pt x="4400" y="8917"/>
                  </a:cubicBezTo>
                  <a:cubicBezTo>
                    <a:pt x="4995" y="8766"/>
                    <a:pt x="5604" y="8691"/>
                    <a:pt x="6213" y="8691"/>
                  </a:cubicBezTo>
                  <a:cubicBezTo>
                    <a:pt x="6823" y="8691"/>
                    <a:pt x="7432" y="8766"/>
                    <a:pt x="8029" y="8917"/>
                  </a:cubicBezTo>
                  <a:cubicBezTo>
                    <a:pt x="8345" y="8995"/>
                    <a:pt x="8670" y="9035"/>
                    <a:pt x="8998" y="9035"/>
                  </a:cubicBezTo>
                  <a:cubicBezTo>
                    <a:pt x="9010" y="9035"/>
                    <a:pt x="9022" y="9035"/>
                    <a:pt x="9034" y="9034"/>
                  </a:cubicBezTo>
                  <a:cubicBezTo>
                    <a:pt x="10901" y="9034"/>
                    <a:pt x="12422" y="7767"/>
                    <a:pt x="12422" y="6210"/>
                  </a:cubicBezTo>
                  <a:cubicBezTo>
                    <a:pt x="12422" y="5138"/>
                    <a:pt x="11675" y="4141"/>
                    <a:pt x="10516" y="3671"/>
                  </a:cubicBezTo>
                  <a:cubicBezTo>
                    <a:pt x="10302" y="3584"/>
                    <a:pt x="10164" y="3376"/>
                    <a:pt x="10164" y="3147"/>
                  </a:cubicBezTo>
                  <a:lnTo>
                    <a:pt x="10164" y="2822"/>
                  </a:lnTo>
                  <a:cubicBezTo>
                    <a:pt x="10164" y="1"/>
                    <a:pt x="7191" y="1"/>
                    <a:pt x="62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37" name="Google Shape;6537;p73"/>
          <p:cNvGrpSpPr/>
          <p:nvPr/>
        </p:nvGrpSpPr>
        <p:grpSpPr>
          <a:xfrm>
            <a:off x="3755839" y="3981593"/>
            <a:ext cx="340256" cy="279669"/>
            <a:chOff x="6234950" y="3255925"/>
            <a:chExt cx="483250" cy="397200"/>
          </a:xfrm>
        </p:grpSpPr>
        <p:sp>
          <p:nvSpPr>
            <p:cNvPr id="6538" name="Google Shape;6538;p73"/>
            <p:cNvSpPr/>
            <p:nvPr/>
          </p:nvSpPr>
          <p:spPr>
            <a:xfrm>
              <a:off x="6444675" y="3255925"/>
              <a:ext cx="128300" cy="90200"/>
            </a:xfrm>
            <a:custGeom>
              <a:avLst/>
              <a:gdLst/>
              <a:ahLst/>
              <a:cxnLst/>
              <a:rect l="l" t="t" r="r" b="b"/>
              <a:pathLst>
                <a:path w="5132" h="3608" extrusionOk="0">
                  <a:moveTo>
                    <a:pt x="567" y="0"/>
                  </a:moveTo>
                  <a:cubicBezTo>
                    <a:pt x="254" y="0"/>
                    <a:pt x="1" y="253"/>
                    <a:pt x="1" y="563"/>
                  </a:cubicBezTo>
                  <a:cubicBezTo>
                    <a:pt x="7" y="1662"/>
                    <a:pt x="368" y="2731"/>
                    <a:pt x="1034" y="3608"/>
                  </a:cubicBezTo>
                  <a:cubicBezTo>
                    <a:pt x="2097" y="3138"/>
                    <a:pt x="3325" y="2864"/>
                    <a:pt x="5014" y="2864"/>
                  </a:cubicBezTo>
                  <a:cubicBezTo>
                    <a:pt x="5054" y="2864"/>
                    <a:pt x="5093" y="2873"/>
                    <a:pt x="5132" y="2873"/>
                  </a:cubicBezTo>
                  <a:cubicBezTo>
                    <a:pt x="4289" y="1117"/>
                    <a:pt x="2515"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39" name="Google Shape;6539;p73"/>
            <p:cNvSpPr/>
            <p:nvPr/>
          </p:nvSpPr>
          <p:spPr>
            <a:xfrm>
              <a:off x="6444750" y="3563200"/>
              <a:ext cx="128225" cy="89925"/>
            </a:xfrm>
            <a:custGeom>
              <a:avLst/>
              <a:gdLst/>
              <a:ahLst/>
              <a:cxnLst/>
              <a:rect l="l" t="t" r="r" b="b"/>
              <a:pathLst>
                <a:path w="5129" h="3597" extrusionOk="0">
                  <a:moveTo>
                    <a:pt x="1022" y="1"/>
                  </a:moveTo>
                  <a:cubicBezTo>
                    <a:pt x="362" y="874"/>
                    <a:pt x="4" y="1937"/>
                    <a:pt x="1" y="3033"/>
                  </a:cubicBezTo>
                  <a:cubicBezTo>
                    <a:pt x="1" y="3343"/>
                    <a:pt x="251" y="3596"/>
                    <a:pt x="564" y="3596"/>
                  </a:cubicBezTo>
                  <a:cubicBezTo>
                    <a:pt x="2512" y="3596"/>
                    <a:pt x="4286" y="2479"/>
                    <a:pt x="5129" y="724"/>
                  </a:cubicBezTo>
                  <a:cubicBezTo>
                    <a:pt x="5093" y="724"/>
                    <a:pt x="5051" y="736"/>
                    <a:pt x="5011" y="736"/>
                  </a:cubicBezTo>
                  <a:cubicBezTo>
                    <a:pt x="3319" y="736"/>
                    <a:pt x="2088" y="462"/>
                    <a:pt x="10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40" name="Google Shape;6540;p73"/>
            <p:cNvSpPr/>
            <p:nvPr/>
          </p:nvSpPr>
          <p:spPr>
            <a:xfrm>
              <a:off x="6375350" y="3355650"/>
              <a:ext cx="244750" cy="197650"/>
            </a:xfrm>
            <a:custGeom>
              <a:avLst/>
              <a:gdLst/>
              <a:ahLst/>
              <a:cxnLst/>
              <a:rect l="l" t="t" r="r" b="b"/>
              <a:pathLst>
                <a:path w="9790" h="7906" extrusionOk="0">
                  <a:moveTo>
                    <a:pt x="6045" y="2610"/>
                  </a:moveTo>
                  <a:cubicBezTo>
                    <a:pt x="6190" y="2610"/>
                    <a:pt x="6335" y="2666"/>
                    <a:pt x="6444" y="2777"/>
                  </a:cubicBezTo>
                  <a:cubicBezTo>
                    <a:pt x="6664" y="2997"/>
                    <a:pt x="6664" y="3356"/>
                    <a:pt x="6444" y="3575"/>
                  </a:cubicBezTo>
                  <a:cubicBezTo>
                    <a:pt x="6225" y="3795"/>
                    <a:pt x="6225" y="4153"/>
                    <a:pt x="6444" y="4373"/>
                  </a:cubicBezTo>
                  <a:cubicBezTo>
                    <a:pt x="6664" y="4593"/>
                    <a:pt x="6664" y="4951"/>
                    <a:pt x="6444" y="5171"/>
                  </a:cubicBezTo>
                  <a:cubicBezTo>
                    <a:pt x="6335" y="5281"/>
                    <a:pt x="6190" y="5336"/>
                    <a:pt x="6045" y="5336"/>
                  </a:cubicBezTo>
                  <a:cubicBezTo>
                    <a:pt x="5901" y="5336"/>
                    <a:pt x="5756" y="5281"/>
                    <a:pt x="5646" y="5171"/>
                  </a:cubicBezTo>
                  <a:cubicBezTo>
                    <a:pt x="4984" y="4509"/>
                    <a:pt x="4984" y="3440"/>
                    <a:pt x="5646" y="2777"/>
                  </a:cubicBezTo>
                  <a:cubicBezTo>
                    <a:pt x="5756" y="2666"/>
                    <a:pt x="5901" y="2610"/>
                    <a:pt x="6045" y="2610"/>
                  </a:cubicBezTo>
                  <a:close/>
                  <a:moveTo>
                    <a:pt x="7787" y="1"/>
                  </a:moveTo>
                  <a:cubicBezTo>
                    <a:pt x="4463" y="1"/>
                    <a:pt x="3204" y="1064"/>
                    <a:pt x="919" y="2997"/>
                  </a:cubicBezTo>
                  <a:lnTo>
                    <a:pt x="271" y="3542"/>
                  </a:lnTo>
                  <a:cubicBezTo>
                    <a:pt x="0" y="3765"/>
                    <a:pt x="0" y="4181"/>
                    <a:pt x="271" y="4406"/>
                  </a:cubicBezTo>
                  <a:lnTo>
                    <a:pt x="856" y="4897"/>
                  </a:lnTo>
                  <a:cubicBezTo>
                    <a:pt x="3147" y="6837"/>
                    <a:pt x="4412" y="7906"/>
                    <a:pt x="7787" y="7906"/>
                  </a:cubicBezTo>
                  <a:cubicBezTo>
                    <a:pt x="8450" y="7902"/>
                    <a:pt x="9106" y="7788"/>
                    <a:pt x="9730" y="7574"/>
                  </a:cubicBezTo>
                  <a:cubicBezTo>
                    <a:pt x="8357" y="6951"/>
                    <a:pt x="7456" y="5602"/>
                    <a:pt x="7411" y="4093"/>
                  </a:cubicBezTo>
                  <a:cubicBezTo>
                    <a:pt x="7366" y="2588"/>
                    <a:pt x="8179" y="1184"/>
                    <a:pt x="9513" y="480"/>
                  </a:cubicBezTo>
                  <a:cubicBezTo>
                    <a:pt x="9603" y="432"/>
                    <a:pt x="9697" y="398"/>
                    <a:pt x="9790" y="356"/>
                  </a:cubicBezTo>
                  <a:cubicBezTo>
                    <a:pt x="9149" y="124"/>
                    <a:pt x="8471" y="4"/>
                    <a:pt x="77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41" name="Google Shape;6541;p73"/>
            <p:cNvSpPr/>
            <p:nvPr/>
          </p:nvSpPr>
          <p:spPr>
            <a:xfrm>
              <a:off x="6587875" y="3385100"/>
              <a:ext cx="130325" cy="140500"/>
            </a:xfrm>
            <a:custGeom>
              <a:avLst/>
              <a:gdLst/>
              <a:ahLst/>
              <a:cxnLst/>
              <a:rect l="l" t="t" r="r" b="b"/>
              <a:pathLst>
                <a:path w="5213" h="5620" extrusionOk="0">
                  <a:moveTo>
                    <a:pt x="2343" y="1789"/>
                  </a:moveTo>
                  <a:cubicBezTo>
                    <a:pt x="2633" y="1789"/>
                    <a:pt x="2912" y="2015"/>
                    <a:pt x="2912" y="2355"/>
                  </a:cubicBezTo>
                  <a:cubicBezTo>
                    <a:pt x="2912" y="2665"/>
                    <a:pt x="2659" y="2918"/>
                    <a:pt x="2349" y="2918"/>
                  </a:cubicBezTo>
                  <a:cubicBezTo>
                    <a:pt x="1846" y="2918"/>
                    <a:pt x="1593" y="2310"/>
                    <a:pt x="1948" y="1955"/>
                  </a:cubicBezTo>
                  <a:cubicBezTo>
                    <a:pt x="2063" y="1840"/>
                    <a:pt x="2204" y="1789"/>
                    <a:pt x="2343" y="1789"/>
                  </a:cubicBezTo>
                  <a:close/>
                  <a:moveTo>
                    <a:pt x="2846" y="0"/>
                  </a:moveTo>
                  <a:cubicBezTo>
                    <a:pt x="2394" y="0"/>
                    <a:pt x="1947" y="85"/>
                    <a:pt x="1539" y="301"/>
                  </a:cubicBezTo>
                  <a:cubicBezTo>
                    <a:pt x="645" y="774"/>
                    <a:pt x="72" y="1687"/>
                    <a:pt x="36" y="2698"/>
                  </a:cubicBezTo>
                  <a:cubicBezTo>
                    <a:pt x="0" y="3707"/>
                    <a:pt x="506" y="4662"/>
                    <a:pt x="1367" y="5195"/>
                  </a:cubicBezTo>
                  <a:cubicBezTo>
                    <a:pt x="1792" y="5460"/>
                    <a:pt x="2280" y="5607"/>
                    <a:pt x="2782" y="5619"/>
                  </a:cubicBezTo>
                  <a:cubicBezTo>
                    <a:pt x="3752" y="4957"/>
                    <a:pt x="4550" y="4078"/>
                    <a:pt x="5119" y="3051"/>
                  </a:cubicBezTo>
                  <a:cubicBezTo>
                    <a:pt x="5213" y="2882"/>
                    <a:pt x="5213" y="2674"/>
                    <a:pt x="5119" y="2506"/>
                  </a:cubicBezTo>
                  <a:cubicBezTo>
                    <a:pt x="4568" y="1512"/>
                    <a:pt x="3797" y="654"/>
                    <a:pt x="2870" y="0"/>
                  </a:cubicBezTo>
                  <a:cubicBezTo>
                    <a:pt x="2862" y="0"/>
                    <a:pt x="2854" y="0"/>
                    <a:pt x="28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42" name="Google Shape;6542;p73"/>
            <p:cNvSpPr/>
            <p:nvPr/>
          </p:nvSpPr>
          <p:spPr>
            <a:xfrm>
              <a:off x="6234950" y="3469100"/>
              <a:ext cx="165050" cy="141200"/>
            </a:xfrm>
            <a:custGeom>
              <a:avLst/>
              <a:gdLst/>
              <a:ahLst/>
              <a:cxnLst/>
              <a:rect l="l" t="t" r="r" b="b"/>
              <a:pathLst>
                <a:path w="6602" h="5648" extrusionOk="0">
                  <a:moveTo>
                    <a:pt x="3990" y="1"/>
                  </a:moveTo>
                  <a:cubicBezTo>
                    <a:pt x="1807" y="1"/>
                    <a:pt x="0" y="1772"/>
                    <a:pt x="0" y="3955"/>
                  </a:cubicBezTo>
                  <a:lnTo>
                    <a:pt x="0" y="5084"/>
                  </a:lnTo>
                  <a:cubicBezTo>
                    <a:pt x="0" y="5394"/>
                    <a:pt x="253" y="5647"/>
                    <a:pt x="566" y="5647"/>
                  </a:cubicBezTo>
                  <a:lnTo>
                    <a:pt x="1696" y="5647"/>
                  </a:lnTo>
                  <a:cubicBezTo>
                    <a:pt x="4014" y="5647"/>
                    <a:pt x="5996" y="4075"/>
                    <a:pt x="6601" y="1943"/>
                  </a:cubicBezTo>
                  <a:cubicBezTo>
                    <a:pt x="6324" y="1717"/>
                    <a:pt x="6041" y="1476"/>
                    <a:pt x="5740" y="1223"/>
                  </a:cubicBezTo>
                  <a:lnTo>
                    <a:pt x="5481" y="1004"/>
                  </a:lnTo>
                  <a:lnTo>
                    <a:pt x="4391" y="2097"/>
                  </a:lnTo>
                  <a:cubicBezTo>
                    <a:pt x="4281" y="2203"/>
                    <a:pt x="4139" y="2255"/>
                    <a:pt x="3997" y="2255"/>
                  </a:cubicBezTo>
                  <a:cubicBezTo>
                    <a:pt x="3852" y="2255"/>
                    <a:pt x="3708" y="2200"/>
                    <a:pt x="3599" y="2091"/>
                  </a:cubicBezTo>
                  <a:cubicBezTo>
                    <a:pt x="3379" y="1871"/>
                    <a:pt x="3376" y="1519"/>
                    <a:pt x="3593" y="1299"/>
                  </a:cubicBezTo>
                  <a:lnTo>
                    <a:pt x="4611" y="278"/>
                  </a:lnTo>
                  <a:lnTo>
                    <a:pt x="42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43" name="Google Shape;6543;p73"/>
            <p:cNvSpPr/>
            <p:nvPr/>
          </p:nvSpPr>
          <p:spPr>
            <a:xfrm>
              <a:off x="6234950" y="3299725"/>
              <a:ext cx="165050" cy="141175"/>
            </a:xfrm>
            <a:custGeom>
              <a:avLst/>
              <a:gdLst/>
              <a:ahLst/>
              <a:cxnLst/>
              <a:rect l="l" t="t" r="r" b="b"/>
              <a:pathLst>
                <a:path w="6602" h="5647" extrusionOk="0">
                  <a:moveTo>
                    <a:pt x="566" y="1"/>
                  </a:moveTo>
                  <a:cubicBezTo>
                    <a:pt x="253" y="1"/>
                    <a:pt x="3" y="254"/>
                    <a:pt x="3" y="567"/>
                  </a:cubicBezTo>
                  <a:lnTo>
                    <a:pt x="3" y="1699"/>
                  </a:lnTo>
                  <a:cubicBezTo>
                    <a:pt x="0" y="3879"/>
                    <a:pt x="1807" y="5647"/>
                    <a:pt x="3990" y="5647"/>
                  </a:cubicBezTo>
                  <a:lnTo>
                    <a:pt x="4285" y="5647"/>
                  </a:lnTo>
                  <a:lnTo>
                    <a:pt x="4611" y="5373"/>
                  </a:lnTo>
                  <a:lnTo>
                    <a:pt x="3593" y="4352"/>
                  </a:lnTo>
                  <a:cubicBezTo>
                    <a:pt x="3379" y="4132"/>
                    <a:pt x="3382" y="3780"/>
                    <a:pt x="3599" y="3563"/>
                  </a:cubicBezTo>
                  <a:cubicBezTo>
                    <a:pt x="3710" y="3451"/>
                    <a:pt x="3856" y="3396"/>
                    <a:pt x="4001" y="3396"/>
                  </a:cubicBezTo>
                  <a:cubicBezTo>
                    <a:pt x="4142" y="3396"/>
                    <a:pt x="4282" y="3448"/>
                    <a:pt x="4391" y="3554"/>
                  </a:cubicBezTo>
                  <a:lnTo>
                    <a:pt x="5481" y="4644"/>
                  </a:lnTo>
                  <a:lnTo>
                    <a:pt x="5809" y="4370"/>
                  </a:lnTo>
                  <a:cubicBezTo>
                    <a:pt x="6083" y="4138"/>
                    <a:pt x="6345" y="3918"/>
                    <a:pt x="6601" y="3704"/>
                  </a:cubicBezTo>
                  <a:cubicBezTo>
                    <a:pt x="5996" y="1575"/>
                    <a:pt x="4017" y="1"/>
                    <a:pt x="16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44" name="Google Shape;6544;p73"/>
          <p:cNvGrpSpPr/>
          <p:nvPr/>
        </p:nvGrpSpPr>
        <p:grpSpPr>
          <a:xfrm>
            <a:off x="5051107" y="3125970"/>
            <a:ext cx="318042" cy="339253"/>
            <a:chOff x="914900" y="3806450"/>
            <a:chExt cx="451700" cy="481825"/>
          </a:xfrm>
        </p:grpSpPr>
        <p:sp>
          <p:nvSpPr>
            <p:cNvPr id="6545" name="Google Shape;6545;p73"/>
            <p:cNvSpPr/>
            <p:nvPr/>
          </p:nvSpPr>
          <p:spPr>
            <a:xfrm>
              <a:off x="914900" y="4174425"/>
              <a:ext cx="423400" cy="113850"/>
            </a:xfrm>
            <a:custGeom>
              <a:avLst/>
              <a:gdLst/>
              <a:ahLst/>
              <a:cxnLst/>
              <a:rect l="l" t="t" r="r" b="b"/>
              <a:pathLst>
                <a:path w="16936" h="4554" extrusionOk="0">
                  <a:moveTo>
                    <a:pt x="564" y="0"/>
                  </a:moveTo>
                  <a:cubicBezTo>
                    <a:pt x="250" y="0"/>
                    <a:pt x="0" y="250"/>
                    <a:pt x="0" y="563"/>
                  </a:cubicBezTo>
                  <a:cubicBezTo>
                    <a:pt x="0" y="877"/>
                    <a:pt x="250" y="1130"/>
                    <a:pt x="564" y="1130"/>
                  </a:cubicBezTo>
                  <a:lnTo>
                    <a:pt x="2259" y="1130"/>
                  </a:lnTo>
                  <a:lnTo>
                    <a:pt x="2259" y="2861"/>
                  </a:lnTo>
                  <a:cubicBezTo>
                    <a:pt x="2259" y="3795"/>
                    <a:pt x="3015" y="4553"/>
                    <a:pt x="3951" y="4553"/>
                  </a:cubicBezTo>
                  <a:cubicBezTo>
                    <a:pt x="4264" y="4553"/>
                    <a:pt x="4517" y="4300"/>
                    <a:pt x="4517" y="3990"/>
                  </a:cubicBezTo>
                  <a:lnTo>
                    <a:pt x="4517" y="1130"/>
                  </a:lnTo>
                  <a:lnTo>
                    <a:pt x="5646" y="1130"/>
                  </a:lnTo>
                  <a:lnTo>
                    <a:pt x="5646" y="1693"/>
                  </a:lnTo>
                  <a:cubicBezTo>
                    <a:pt x="5646" y="2629"/>
                    <a:pt x="6402" y="3424"/>
                    <a:pt x="7339" y="3424"/>
                  </a:cubicBezTo>
                  <a:cubicBezTo>
                    <a:pt x="7652" y="3424"/>
                    <a:pt x="7905" y="3171"/>
                    <a:pt x="7905" y="2861"/>
                  </a:cubicBezTo>
                  <a:lnTo>
                    <a:pt x="7905" y="1130"/>
                  </a:lnTo>
                  <a:lnTo>
                    <a:pt x="9034" y="1130"/>
                  </a:lnTo>
                  <a:lnTo>
                    <a:pt x="9034" y="3990"/>
                  </a:lnTo>
                  <a:cubicBezTo>
                    <a:pt x="9034" y="4300"/>
                    <a:pt x="9284" y="4553"/>
                    <a:pt x="9597" y="4553"/>
                  </a:cubicBezTo>
                  <a:cubicBezTo>
                    <a:pt x="9910" y="4553"/>
                    <a:pt x="10163" y="4300"/>
                    <a:pt x="10163" y="3990"/>
                  </a:cubicBezTo>
                  <a:lnTo>
                    <a:pt x="10163" y="1130"/>
                  </a:lnTo>
                  <a:lnTo>
                    <a:pt x="16373" y="1130"/>
                  </a:lnTo>
                  <a:cubicBezTo>
                    <a:pt x="16686" y="1130"/>
                    <a:pt x="16936" y="877"/>
                    <a:pt x="16936" y="563"/>
                  </a:cubicBezTo>
                  <a:cubicBezTo>
                    <a:pt x="16936" y="250"/>
                    <a:pt x="16686" y="0"/>
                    <a:pt x="163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46" name="Google Shape;6546;p73"/>
            <p:cNvSpPr/>
            <p:nvPr/>
          </p:nvSpPr>
          <p:spPr>
            <a:xfrm>
              <a:off x="971350" y="3806450"/>
              <a:ext cx="254100" cy="339775"/>
            </a:xfrm>
            <a:custGeom>
              <a:avLst/>
              <a:gdLst/>
              <a:ahLst/>
              <a:cxnLst/>
              <a:rect l="l" t="t" r="r" b="b"/>
              <a:pathLst>
                <a:path w="10164" h="13591" extrusionOk="0">
                  <a:moveTo>
                    <a:pt x="7563" y="2032"/>
                  </a:moveTo>
                  <a:cubicBezTo>
                    <a:pt x="7853" y="2032"/>
                    <a:pt x="8131" y="2256"/>
                    <a:pt x="8131" y="2596"/>
                  </a:cubicBezTo>
                  <a:cubicBezTo>
                    <a:pt x="8131" y="2937"/>
                    <a:pt x="7852" y="3163"/>
                    <a:pt x="7562" y="3163"/>
                  </a:cubicBezTo>
                  <a:cubicBezTo>
                    <a:pt x="7423" y="3163"/>
                    <a:pt x="7282" y="3111"/>
                    <a:pt x="7168" y="2997"/>
                  </a:cubicBezTo>
                  <a:cubicBezTo>
                    <a:pt x="6945" y="2777"/>
                    <a:pt x="6945" y="2418"/>
                    <a:pt x="7168" y="2199"/>
                  </a:cubicBezTo>
                  <a:cubicBezTo>
                    <a:pt x="7283" y="2083"/>
                    <a:pt x="7425" y="2032"/>
                    <a:pt x="7563" y="2032"/>
                  </a:cubicBezTo>
                  <a:close/>
                  <a:moveTo>
                    <a:pt x="7339" y="0"/>
                  </a:moveTo>
                  <a:cubicBezTo>
                    <a:pt x="5412" y="0"/>
                    <a:pt x="3759" y="1087"/>
                    <a:pt x="2901" y="2668"/>
                  </a:cubicBezTo>
                  <a:cubicBezTo>
                    <a:pt x="2852" y="2674"/>
                    <a:pt x="2804" y="2686"/>
                    <a:pt x="2762" y="2704"/>
                  </a:cubicBezTo>
                  <a:cubicBezTo>
                    <a:pt x="2602" y="2782"/>
                    <a:pt x="2431" y="2819"/>
                    <a:pt x="2260" y="2819"/>
                  </a:cubicBezTo>
                  <a:cubicBezTo>
                    <a:pt x="1967" y="2819"/>
                    <a:pt x="1678" y="2707"/>
                    <a:pt x="1458" y="2494"/>
                  </a:cubicBezTo>
                  <a:cubicBezTo>
                    <a:pt x="1247" y="2280"/>
                    <a:pt x="1127" y="1994"/>
                    <a:pt x="1130" y="1696"/>
                  </a:cubicBezTo>
                  <a:cubicBezTo>
                    <a:pt x="1130" y="1395"/>
                    <a:pt x="1247" y="1178"/>
                    <a:pt x="1458" y="964"/>
                  </a:cubicBezTo>
                  <a:cubicBezTo>
                    <a:pt x="1681" y="744"/>
                    <a:pt x="1681" y="386"/>
                    <a:pt x="1458" y="166"/>
                  </a:cubicBezTo>
                  <a:cubicBezTo>
                    <a:pt x="1348" y="56"/>
                    <a:pt x="1204" y="1"/>
                    <a:pt x="1059" y="1"/>
                  </a:cubicBezTo>
                  <a:cubicBezTo>
                    <a:pt x="915" y="1"/>
                    <a:pt x="770" y="56"/>
                    <a:pt x="660" y="166"/>
                  </a:cubicBezTo>
                  <a:cubicBezTo>
                    <a:pt x="236" y="594"/>
                    <a:pt x="1" y="1093"/>
                    <a:pt x="1" y="1696"/>
                  </a:cubicBezTo>
                  <a:cubicBezTo>
                    <a:pt x="1" y="2942"/>
                    <a:pt x="1010" y="3954"/>
                    <a:pt x="2259" y="3954"/>
                  </a:cubicBezTo>
                  <a:cubicBezTo>
                    <a:pt x="2307" y="3954"/>
                    <a:pt x="2353" y="3939"/>
                    <a:pt x="2401" y="3936"/>
                  </a:cubicBezTo>
                  <a:lnTo>
                    <a:pt x="2401" y="3936"/>
                  </a:lnTo>
                  <a:cubicBezTo>
                    <a:pt x="2319" y="4282"/>
                    <a:pt x="2274" y="4635"/>
                    <a:pt x="2265" y="4990"/>
                  </a:cubicBezTo>
                  <a:cubicBezTo>
                    <a:pt x="2976" y="4680"/>
                    <a:pt x="3741" y="4517"/>
                    <a:pt x="4518" y="4517"/>
                  </a:cubicBezTo>
                  <a:lnTo>
                    <a:pt x="5081" y="4517"/>
                  </a:lnTo>
                  <a:cubicBezTo>
                    <a:pt x="6017" y="4517"/>
                    <a:pt x="6773" y="5276"/>
                    <a:pt x="6776" y="6213"/>
                  </a:cubicBezTo>
                  <a:lnTo>
                    <a:pt x="6776" y="9073"/>
                  </a:lnTo>
                  <a:cubicBezTo>
                    <a:pt x="6776" y="10925"/>
                    <a:pt x="5864" y="12557"/>
                    <a:pt x="4482" y="13590"/>
                  </a:cubicBezTo>
                  <a:lnTo>
                    <a:pt x="6210" y="13590"/>
                  </a:lnTo>
                  <a:cubicBezTo>
                    <a:pt x="8393" y="13590"/>
                    <a:pt x="10164" y="11820"/>
                    <a:pt x="10164" y="9636"/>
                  </a:cubicBezTo>
                  <a:lnTo>
                    <a:pt x="101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47" name="Google Shape;6547;p73"/>
            <p:cNvSpPr/>
            <p:nvPr/>
          </p:nvSpPr>
          <p:spPr>
            <a:xfrm>
              <a:off x="971350" y="3947600"/>
              <a:ext cx="141175" cy="198625"/>
            </a:xfrm>
            <a:custGeom>
              <a:avLst/>
              <a:gdLst/>
              <a:ahLst/>
              <a:cxnLst/>
              <a:rect l="l" t="t" r="r" b="b"/>
              <a:pathLst>
                <a:path w="5647" h="7945" extrusionOk="0">
                  <a:moveTo>
                    <a:pt x="4518" y="0"/>
                  </a:moveTo>
                  <a:cubicBezTo>
                    <a:pt x="2021" y="0"/>
                    <a:pt x="1" y="2060"/>
                    <a:pt x="1" y="4556"/>
                  </a:cubicBezTo>
                  <a:lnTo>
                    <a:pt x="1" y="6815"/>
                  </a:lnTo>
                  <a:cubicBezTo>
                    <a:pt x="934" y="6812"/>
                    <a:pt x="1693" y="6056"/>
                    <a:pt x="1693" y="5120"/>
                  </a:cubicBezTo>
                  <a:cubicBezTo>
                    <a:pt x="1693" y="4806"/>
                    <a:pt x="1946" y="4556"/>
                    <a:pt x="2259" y="4556"/>
                  </a:cubicBezTo>
                  <a:cubicBezTo>
                    <a:pt x="2569" y="4556"/>
                    <a:pt x="2822" y="4806"/>
                    <a:pt x="2822" y="5120"/>
                  </a:cubicBezTo>
                  <a:cubicBezTo>
                    <a:pt x="2822" y="6547"/>
                    <a:pt x="1753" y="7718"/>
                    <a:pt x="377" y="7905"/>
                  </a:cubicBezTo>
                  <a:cubicBezTo>
                    <a:pt x="434" y="7929"/>
                    <a:pt x="501" y="7941"/>
                    <a:pt x="564" y="7944"/>
                  </a:cubicBezTo>
                  <a:lnTo>
                    <a:pt x="1130" y="7944"/>
                  </a:lnTo>
                  <a:cubicBezTo>
                    <a:pt x="3623" y="7944"/>
                    <a:pt x="5647" y="5921"/>
                    <a:pt x="5647" y="3427"/>
                  </a:cubicBezTo>
                  <a:lnTo>
                    <a:pt x="5647" y="567"/>
                  </a:lnTo>
                  <a:cubicBezTo>
                    <a:pt x="5647" y="253"/>
                    <a:pt x="5394" y="0"/>
                    <a:pt x="50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48" name="Google Shape;6548;p73"/>
            <p:cNvSpPr/>
            <p:nvPr/>
          </p:nvSpPr>
          <p:spPr>
            <a:xfrm>
              <a:off x="1253675" y="3806450"/>
              <a:ext cx="112925" cy="90350"/>
            </a:xfrm>
            <a:custGeom>
              <a:avLst/>
              <a:gdLst/>
              <a:ahLst/>
              <a:cxnLst/>
              <a:rect l="l" t="t" r="r" b="b"/>
              <a:pathLst>
                <a:path w="4517" h="3614" extrusionOk="0">
                  <a:moveTo>
                    <a:pt x="0" y="0"/>
                  </a:moveTo>
                  <a:lnTo>
                    <a:pt x="0" y="1696"/>
                  </a:lnTo>
                  <a:cubicBezTo>
                    <a:pt x="142" y="1685"/>
                    <a:pt x="428" y="1669"/>
                    <a:pt x="771" y="1669"/>
                  </a:cubicBezTo>
                  <a:cubicBezTo>
                    <a:pt x="1415" y="1669"/>
                    <a:pt x="2264" y="1726"/>
                    <a:pt x="2749" y="1988"/>
                  </a:cubicBezTo>
                  <a:cubicBezTo>
                    <a:pt x="3355" y="2313"/>
                    <a:pt x="4062" y="3078"/>
                    <a:pt x="4517" y="3614"/>
                  </a:cubicBezTo>
                  <a:lnTo>
                    <a:pt x="4517" y="2259"/>
                  </a:lnTo>
                  <a:cubicBezTo>
                    <a:pt x="4517" y="1012"/>
                    <a:pt x="3505" y="0"/>
                    <a:pt x="22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49" name="Google Shape;6549;p73"/>
            <p:cNvSpPr/>
            <p:nvPr/>
          </p:nvSpPr>
          <p:spPr>
            <a:xfrm>
              <a:off x="1253600" y="3876425"/>
              <a:ext cx="95025" cy="42975"/>
            </a:xfrm>
            <a:custGeom>
              <a:avLst/>
              <a:gdLst/>
              <a:ahLst/>
              <a:cxnLst/>
              <a:rect l="l" t="t" r="r" b="b"/>
              <a:pathLst>
                <a:path w="3801" h="1719" extrusionOk="0">
                  <a:moveTo>
                    <a:pt x="726" y="0"/>
                  </a:moveTo>
                  <a:cubicBezTo>
                    <a:pt x="478" y="0"/>
                    <a:pt x="239" y="9"/>
                    <a:pt x="42" y="23"/>
                  </a:cubicBezTo>
                  <a:lnTo>
                    <a:pt x="0" y="23"/>
                  </a:lnTo>
                  <a:lnTo>
                    <a:pt x="3" y="1718"/>
                  </a:lnTo>
                  <a:lnTo>
                    <a:pt x="3800" y="1718"/>
                  </a:lnTo>
                  <a:cubicBezTo>
                    <a:pt x="3379" y="1203"/>
                    <a:pt x="2692" y="438"/>
                    <a:pt x="2219" y="182"/>
                  </a:cubicBezTo>
                  <a:cubicBezTo>
                    <a:pt x="1969" y="49"/>
                    <a:pt x="1321" y="0"/>
                    <a:pt x="7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50" name="Google Shape;6550;p73"/>
          <p:cNvGrpSpPr/>
          <p:nvPr/>
        </p:nvGrpSpPr>
        <p:grpSpPr>
          <a:xfrm>
            <a:off x="5470028" y="3125785"/>
            <a:ext cx="346347" cy="339623"/>
            <a:chOff x="1490050" y="3805975"/>
            <a:chExt cx="491900" cy="482350"/>
          </a:xfrm>
        </p:grpSpPr>
        <p:sp>
          <p:nvSpPr>
            <p:cNvPr id="6551" name="Google Shape;6551;p73"/>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52" name="Google Shape;6552;p73"/>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53" name="Google Shape;6553;p73"/>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54" name="Google Shape;6554;p73"/>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55" name="Google Shape;6555;p73"/>
          <p:cNvGrpSpPr/>
          <p:nvPr/>
        </p:nvGrpSpPr>
        <p:grpSpPr>
          <a:xfrm>
            <a:off x="5893896" y="3125970"/>
            <a:ext cx="311899" cy="339253"/>
            <a:chOff x="2104275" y="3806450"/>
            <a:chExt cx="442975" cy="481825"/>
          </a:xfrm>
        </p:grpSpPr>
        <p:sp>
          <p:nvSpPr>
            <p:cNvPr id="6556" name="Google Shape;6556;p73"/>
            <p:cNvSpPr/>
            <p:nvPr/>
          </p:nvSpPr>
          <p:spPr>
            <a:xfrm>
              <a:off x="2104275" y="3806450"/>
              <a:ext cx="442975" cy="481825"/>
            </a:xfrm>
            <a:custGeom>
              <a:avLst/>
              <a:gdLst/>
              <a:ahLst/>
              <a:cxnLst/>
              <a:rect l="l" t="t" r="r" b="b"/>
              <a:pathLst>
                <a:path w="17719" h="19273" extrusionOk="0">
                  <a:moveTo>
                    <a:pt x="8889" y="1130"/>
                  </a:moveTo>
                  <a:cubicBezTo>
                    <a:pt x="9660" y="1130"/>
                    <a:pt x="10482" y="2382"/>
                    <a:pt x="11039" y="4343"/>
                  </a:cubicBezTo>
                  <a:cubicBezTo>
                    <a:pt x="10308" y="4586"/>
                    <a:pt x="9594" y="4870"/>
                    <a:pt x="8895" y="5192"/>
                  </a:cubicBezTo>
                  <a:cubicBezTo>
                    <a:pt x="8194" y="4864"/>
                    <a:pt x="7474" y="4577"/>
                    <a:pt x="6742" y="4331"/>
                  </a:cubicBezTo>
                  <a:cubicBezTo>
                    <a:pt x="7302" y="2379"/>
                    <a:pt x="8121" y="1130"/>
                    <a:pt x="8889" y="1130"/>
                  </a:cubicBezTo>
                  <a:close/>
                  <a:moveTo>
                    <a:pt x="6471" y="5445"/>
                  </a:moveTo>
                  <a:cubicBezTo>
                    <a:pt x="6830" y="5565"/>
                    <a:pt x="7200" y="5704"/>
                    <a:pt x="7570" y="5854"/>
                  </a:cubicBezTo>
                  <a:cubicBezTo>
                    <a:pt x="6571" y="6393"/>
                    <a:pt x="6878" y="6243"/>
                    <a:pt x="6273" y="6616"/>
                  </a:cubicBezTo>
                  <a:cubicBezTo>
                    <a:pt x="6330" y="6210"/>
                    <a:pt x="6396" y="5815"/>
                    <a:pt x="6471" y="5445"/>
                  </a:cubicBezTo>
                  <a:close/>
                  <a:moveTo>
                    <a:pt x="11307" y="5445"/>
                  </a:moveTo>
                  <a:cubicBezTo>
                    <a:pt x="11386" y="5815"/>
                    <a:pt x="11449" y="6210"/>
                    <a:pt x="11506" y="6616"/>
                  </a:cubicBezTo>
                  <a:cubicBezTo>
                    <a:pt x="10895" y="6240"/>
                    <a:pt x="11220" y="6399"/>
                    <a:pt x="10208" y="5854"/>
                  </a:cubicBezTo>
                  <a:cubicBezTo>
                    <a:pt x="10582" y="5704"/>
                    <a:pt x="10949" y="5565"/>
                    <a:pt x="11307" y="5445"/>
                  </a:cubicBezTo>
                  <a:close/>
                  <a:moveTo>
                    <a:pt x="13999" y="4845"/>
                  </a:moveTo>
                  <a:cubicBezTo>
                    <a:pt x="14142" y="5686"/>
                    <a:pt x="14870" y="6249"/>
                    <a:pt x="15661" y="6249"/>
                  </a:cubicBezTo>
                  <a:cubicBezTo>
                    <a:pt x="15873" y="6249"/>
                    <a:pt x="16089" y="6209"/>
                    <a:pt x="16300" y="6122"/>
                  </a:cubicBezTo>
                  <a:lnTo>
                    <a:pt x="16300" y="6122"/>
                  </a:lnTo>
                  <a:cubicBezTo>
                    <a:pt x="16201" y="6676"/>
                    <a:pt x="15821" y="7384"/>
                    <a:pt x="15183" y="8158"/>
                  </a:cubicBezTo>
                  <a:cubicBezTo>
                    <a:pt x="14993" y="8390"/>
                    <a:pt x="14761" y="8625"/>
                    <a:pt x="14535" y="8856"/>
                  </a:cubicBezTo>
                  <a:cubicBezTo>
                    <a:pt x="13963" y="8345"/>
                    <a:pt x="13361" y="7866"/>
                    <a:pt x="12735" y="7423"/>
                  </a:cubicBezTo>
                  <a:cubicBezTo>
                    <a:pt x="12662" y="6652"/>
                    <a:pt x="12551" y="5884"/>
                    <a:pt x="12394" y="5125"/>
                  </a:cubicBezTo>
                  <a:cubicBezTo>
                    <a:pt x="12921" y="4990"/>
                    <a:pt x="13457" y="4897"/>
                    <a:pt x="13999" y="4845"/>
                  </a:cubicBezTo>
                  <a:close/>
                  <a:moveTo>
                    <a:pt x="3779" y="4845"/>
                  </a:moveTo>
                  <a:cubicBezTo>
                    <a:pt x="4321" y="4897"/>
                    <a:pt x="4857" y="4990"/>
                    <a:pt x="5384" y="5129"/>
                  </a:cubicBezTo>
                  <a:cubicBezTo>
                    <a:pt x="5231" y="5887"/>
                    <a:pt x="5116" y="6652"/>
                    <a:pt x="5047" y="7423"/>
                  </a:cubicBezTo>
                  <a:cubicBezTo>
                    <a:pt x="4421" y="7869"/>
                    <a:pt x="3818" y="8348"/>
                    <a:pt x="3246" y="8859"/>
                  </a:cubicBezTo>
                  <a:cubicBezTo>
                    <a:pt x="3020" y="8625"/>
                    <a:pt x="2789" y="8393"/>
                    <a:pt x="2599" y="8161"/>
                  </a:cubicBezTo>
                  <a:cubicBezTo>
                    <a:pt x="1963" y="7387"/>
                    <a:pt x="1584" y="6685"/>
                    <a:pt x="1485" y="6125"/>
                  </a:cubicBezTo>
                  <a:lnTo>
                    <a:pt x="1485" y="6125"/>
                  </a:lnTo>
                  <a:cubicBezTo>
                    <a:pt x="1683" y="6207"/>
                    <a:pt x="1897" y="6249"/>
                    <a:pt x="2114" y="6249"/>
                  </a:cubicBezTo>
                  <a:cubicBezTo>
                    <a:pt x="2936" y="6246"/>
                    <a:pt x="3638" y="5655"/>
                    <a:pt x="3779" y="4845"/>
                  </a:cubicBezTo>
                  <a:close/>
                  <a:moveTo>
                    <a:pt x="4951" y="8893"/>
                  </a:moveTo>
                  <a:lnTo>
                    <a:pt x="4951" y="8893"/>
                  </a:lnTo>
                  <a:cubicBezTo>
                    <a:pt x="4945" y="9143"/>
                    <a:pt x="4939" y="9389"/>
                    <a:pt x="4939" y="9636"/>
                  </a:cubicBezTo>
                  <a:cubicBezTo>
                    <a:pt x="4939" y="9882"/>
                    <a:pt x="4945" y="10128"/>
                    <a:pt x="4951" y="10377"/>
                  </a:cubicBezTo>
                  <a:lnTo>
                    <a:pt x="4951" y="10377"/>
                  </a:lnTo>
                  <a:cubicBezTo>
                    <a:pt x="4637" y="10133"/>
                    <a:pt x="4348" y="9886"/>
                    <a:pt x="4065" y="9636"/>
                  </a:cubicBezTo>
                  <a:cubicBezTo>
                    <a:pt x="4348" y="9386"/>
                    <a:pt x="4637" y="9139"/>
                    <a:pt x="4951" y="8893"/>
                  </a:cubicBezTo>
                  <a:close/>
                  <a:moveTo>
                    <a:pt x="12828" y="8896"/>
                  </a:moveTo>
                  <a:lnTo>
                    <a:pt x="12828" y="8896"/>
                  </a:lnTo>
                  <a:cubicBezTo>
                    <a:pt x="13144" y="9139"/>
                    <a:pt x="13430" y="9386"/>
                    <a:pt x="13713" y="9636"/>
                  </a:cubicBezTo>
                  <a:cubicBezTo>
                    <a:pt x="13433" y="9886"/>
                    <a:pt x="13144" y="10133"/>
                    <a:pt x="12828" y="10380"/>
                  </a:cubicBezTo>
                  <a:cubicBezTo>
                    <a:pt x="12837" y="10130"/>
                    <a:pt x="12843" y="9883"/>
                    <a:pt x="12843" y="9636"/>
                  </a:cubicBezTo>
                  <a:cubicBezTo>
                    <a:pt x="12843" y="9389"/>
                    <a:pt x="12837" y="9143"/>
                    <a:pt x="12828" y="8896"/>
                  </a:cubicBezTo>
                  <a:close/>
                  <a:moveTo>
                    <a:pt x="8889" y="6447"/>
                  </a:moveTo>
                  <a:cubicBezTo>
                    <a:pt x="9850" y="6908"/>
                    <a:pt x="10774" y="7441"/>
                    <a:pt x="11657" y="8040"/>
                  </a:cubicBezTo>
                  <a:cubicBezTo>
                    <a:pt x="11693" y="8555"/>
                    <a:pt x="11714" y="9088"/>
                    <a:pt x="11714" y="9636"/>
                  </a:cubicBezTo>
                  <a:cubicBezTo>
                    <a:pt x="11714" y="10187"/>
                    <a:pt x="11693" y="10717"/>
                    <a:pt x="11657" y="11232"/>
                  </a:cubicBezTo>
                  <a:cubicBezTo>
                    <a:pt x="10774" y="11832"/>
                    <a:pt x="9853" y="12365"/>
                    <a:pt x="8895" y="12828"/>
                  </a:cubicBezTo>
                  <a:cubicBezTo>
                    <a:pt x="7932" y="12368"/>
                    <a:pt x="7007" y="11832"/>
                    <a:pt x="6125" y="11232"/>
                  </a:cubicBezTo>
                  <a:cubicBezTo>
                    <a:pt x="6086" y="10717"/>
                    <a:pt x="6068" y="10187"/>
                    <a:pt x="6068" y="9636"/>
                  </a:cubicBezTo>
                  <a:cubicBezTo>
                    <a:pt x="6068" y="9088"/>
                    <a:pt x="6089" y="8555"/>
                    <a:pt x="6125" y="8040"/>
                  </a:cubicBezTo>
                  <a:cubicBezTo>
                    <a:pt x="7004" y="7441"/>
                    <a:pt x="7929" y="6908"/>
                    <a:pt x="8889" y="6447"/>
                  </a:cubicBezTo>
                  <a:close/>
                  <a:moveTo>
                    <a:pt x="6273" y="12657"/>
                  </a:moveTo>
                  <a:lnTo>
                    <a:pt x="6273" y="12657"/>
                  </a:lnTo>
                  <a:cubicBezTo>
                    <a:pt x="6878" y="13033"/>
                    <a:pt x="6571" y="12879"/>
                    <a:pt x="7570" y="13418"/>
                  </a:cubicBezTo>
                  <a:cubicBezTo>
                    <a:pt x="7194" y="13569"/>
                    <a:pt x="6827" y="13708"/>
                    <a:pt x="6471" y="13828"/>
                  </a:cubicBezTo>
                  <a:cubicBezTo>
                    <a:pt x="6393" y="13455"/>
                    <a:pt x="6330" y="13063"/>
                    <a:pt x="6273" y="12657"/>
                  </a:cubicBezTo>
                  <a:close/>
                  <a:moveTo>
                    <a:pt x="11506" y="12657"/>
                  </a:moveTo>
                  <a:cubicBezTo>
                    <a:pt x="11449" y="13063"/>
                    <a:pt x="11386" y="13458"/>
                    <a:pt x="11307" y="13828"/>
                  </a:cubicBezTo>
                  <a:cubicBezTo>
                    <a:pt x="10949" y="13711"/>
                    <a:pt x="10582" y="13569"/>
                    <a:pt x="10208" y="13418"/>
                  </a:cubicBezTo>
                  <a:cubicBezTo>
                    <a:pt x="11181" y="12898"/>
                    <a:pt x="10937" y="13009"/>
                    <a:pt x="11506" y="12657"/>
                  </a:cubicBezTo>
                  <a:close/>
                  <a:moveTo>
                    <a:pt x="14535" y="10416"/>
                  </a:moveTo>
                  <a:cubicBezTo>
                    <a:pt x="14761" y="10648"/>
                    <a:pt x="14993" y="10883"/>
                    <a:pt x="15183" y="11115"/>
                  </a:cubicBezTo>
                  <a:cubicBezTo>
                    <a:pt x="15818" y="11886"/>
                    <a:pt x="16198" y="12590"/>
                    <a:pt x="16294" y="13147"/>
                  </a:cubicBezTo>
                  <a:cubicBezTo>
                    <a:pt x="16095" y="13066"/>
                    <a:pt x="15881" y="13024"/>
                    <a:pt x="15665" y="13024"/>
                  </a:cubicBezTo>
                  <a:cubicBezTo>
                    <a:pt x="14843" y="13024"/>
                    <a:pt x="14141" y="13617"/>
                    <a:pt x="13999" y="14424"/>
                  </a:cubicBezTo>
                  <a:cubicBezTo>
                    <a:pt x="13457" y="14376"/>
                    <a:pt x="12921" y="14280"/>
                    <a:pt x="12394" y="14144"/>
                  </a:cubicBezTo>
                  <a:cubicBezTo>
                    <a:pt x="12551" y="13385"/>
                    <a:pt x="12662" y="12620"/>
                    <a:pt x="12735" y="11850"/>
                  </a:cubicBezTo>
                  <a:cubicBezTo>
                    <a:pt x="13361" y="11407"/>
                    <a:pt x="13963" y="10928"/>
                    <a:pt x="14535" y="10416"/>
                  </a:cubicBezTo>
                  <a:close/>
                  <a:moveTo>
                    <a:pt x="3243" y="10416"/>
                  </a:moveTo>
                  <a:cubicBezTo>
                    <a:pt x="3815" y="10928"/>
                    <a:pt x="4418" y="11407"/>
                    <a:pt x="5044" y="11850"/>
                  </a:cubicBezTo>
                  <a:cubicBezTo>
                    <a:pt x="5116" y="12620"/>
                    <a:pt x="5228" y="13385"/>
                    <a:pt x="5384" y="14144"/>
                  </a:cubicBezTo>
                  <a:cubicBezTo>
                    <a:pt x="4554" y="14353"/>
                    <a:pt x="3815" y="14456"/>
                    <a:pt x="3207" y="14456"/>
                  </a:cubicBezTo>
                  <a:cubicBezTo>
                    <a:pt x="2366" y="14456"/>
                    <a:pt x="1778" y="14258"/>
                    <a:pt x="1554" y="13870"/>
                  </a:cubicBezTo>
                  <a:cubicBezTo>
                    <a:pt x="1238" y="13322"/>
                    <a:pt x="1626" y="12292"/>
                    <a:pt x="2596" y="11115"/>
                  </a:cubicBezTo>
                  <a:cubicBezTo>
                    <a:pt x="2786" y="10883"/>
                    <a:pt x="3020" y="10648"/>
                    <a:pt x="3243" y="10416"/>
                  </a:cubicBezTo>
                  <a:close/>
                  <a:moveTo>
                    <a:pt x="8889" y="14081"/>
                  </a:moveTo>
                  <a:cubicBezTo>
                    <a:pt x="9588" y="14403"/>
                    <a:pt x="10308" y="14689"/>
                    <a:pt x="11039" y="14933"/>
                  </a:cubicBezTo>
                  <a:cubicBezTo>
                    <a:pt x="10482" y="16890"/>
                    <a:pt x="9660" y="18143"/>
                    <a:pt x="8889" y="18143"/>
                  </a:cubicBezTo>
                  <a:cubicBezTo>
                    <a:pt x="8118" y="18143"/>
                    <a:pt x="7296" y="16887"/>
                    <a:pt x="6739" y="14924"/>
                  </a:cubicBezTo>
                  <a:cubicBezTo>
                    <a:pt x="7471" y="14683"/>
                    <a:pt x="8188" y="14400"/>
                    <a:pt x="8889" y="14081"/>
                  </a:cubicBezTo>
                  <a:close/>
                  <a:moveTo>
                    <a:pt x="8889" y="0"/>
                  </a:moveTo>
                  <a:cubicBezTo>
                    <a:pt x="7396" y="0"/>
                    <a:pt x="6312" y="1708"/>
                    <a:pt x="5658" y="4014"/>
                  </a:cubicBezTo>
                  <a:cubicBezTo>
                    <a:pt x="4902" y="3825"/>
                    <a:pt x="4201" y="3719"/>
                    <a:pt x="3568" y="3698"/>
                  </a:cubicBezTo>
                  <a:cubicBezTo>
                    <a:pt x="3260" y="3171"/>
                    <a:pt x="2700" y="2861"/>
                    <a:pt x="2111" y="2861"/>
                  </a:cubicBezTo>
                  <a:cubicBezTo>
                    <a:pt x="1963" y="2861"/>
                    <a:pt x="1813" y="2881"/>
                    <a:pt x="1665" y="2921"/>
                  </a:cubicBezTo>
                  <a:cubicBezTo>
                    <a:pt x="928" y="3123"/>
                    <a:pt x="419" y="3792"/>
                    <a:pt x="422" y="4556"/>
                  </a:cubicBezTo>
                  <a:cubicBezTo>
                    <a:pt x="422" y="4716"/>
                    <a:pt x="449" y="4876"/>
                    <a:pt x="497" y="5026"/>
                  </a:cubicBezTo>
                  <a:cubicBezTo>
                    <a:pt x="63" y="6017"/>
                    <a:pt x="485" y="7372"/>
                    <a:pt x="1726" y="8878"/>
                  </a:cubicBezTo>
                  <a:cubicBezTo>
                    <a:pt x="1933" y="9130"/>
                    <a:pt x="2183" y="9383"/>
                    <a:pt x="2430" y="9636"/>
                  </a:cubicBezTo>
                  <a:cubicBezTo>
                    <a:pt x="2183" y="9892"/>
                    <a:pt x="1933" y="10145"/>
                    <a:pt x="1726" y="10398"/>
                  </a:cubicBezTo>
                  <a:cubicBezTo>
                    <a:pt x="407" y="12000"/>
                    <a:pt x="0" y="13434"/>
                    <a:pt x="578" y="14436"/>
                  </a:cubicBezTo>
                  <a:cubicBezTo>
                    <a:pt x="1045" y="15246"/>
                    <a:pt x="2003" y="15593"/>
                    <a:pt x="3225" y="15593"/>
                  </a:cubicBezTo>
                  <a:cubicBezTo>
                    <a:pt x="3954" y="15593"/>
                    <a:pt x="4782" y="15460"/>
                    <a:pt x="5652" y="15240"/>
                  </a:cubicBezTo>
                  <a:cubicBezTo>
                    <a:pt x="6306" y="17556"/>
                    <a:pt x="7396" y="19272"/>
                    <a:pt x="8889" y="19272"/>
                  </a:cubicBezTo>
                  <a:cubicBezTo>
                    <a:pt x="10383" y="19272"/>
                    <a:pt x="11473" y="17559"/>
                    <a:pt x="12126" y="15246"/>
                  </a:cubicBezTo>
                  <a:cubicBezTo>
                    <a:pt x="12810" y="15424"/>
                    <a:pt x="13509" y="15532"/>
                    <a:pt x="14210" y="15572"/>
                  </a:cubicBezTo>
                  <a:cubicBezTo>
                    <a:pt x="14519" y="16101"/>
                    <a:pt x="15083" y="16413"/>
                    <a:pt x="15674" y="16413"/>
                  </a:cubicBezTo>
                  <a:cubicBezTo>
                    <a:pt x="15820" y="16413"/>
                    <a:pt x="15968" y="16394"/>
                    <a:pt x="16113" y="16354"/>
                  </a:cubicBezTo>
                  <a:cubicBezTo>
                    <a:pt x="16851" y="16153"/>
                    <a:pt x="17363" y="15484"/>
                    <a:pt x="17360" y="14719"/>
                  </a:cubicBezTo>
                  <a:cubicBezTo>
                    <a:pt x="17357" y="14560"/>
                    <a:pt x="17333" y="14400"/>
                    <a:pt x="17285" y="14247"/>
                  </a:cubicBezTo>
                  <a:cubicBezTo>
                    <a:pt x="17718" y="13256"/>
                    <a:pt x="17297" y="11904"/>
                    <a:pt x="16056" y="10398"/>
                  </a:cubicBezTo>
                  <a:cubicBezTo>
                    <a:pt x="15848" y="10142"/>
                    <a:pt x="15595" y="9889"/>
                    <a:pt x="15351" y="9636"/>
                  </a:cubicBezTo>
                  <a:cubicBezTo>
                    <a:pt x="15595" y="9383"/>
                    <a:pt x="15848" y="9130"/>
                    <a:pt x="16056" y="8878"/>
                  </a:cubicBezTo>
                  <a:cubicBezTo>
                    <a:pt x="17261" y="7414"/>
                    <a:pt x="17694" y="6095"/>
                    <a:pt x="17279" y="5044"/>
                  </a:cubicBezTo>
                  <a:cubicBezTo>
                    <a:pt x="17330" y="4885"/>
                    <a:pt x="17357" y="4722"/>
                    <a:pt x="17360" y="4556"/>
                  </a:cubicBezTo>
                  <a:cubicBezTo>
                    <a:pt x="17363" y="3792"/>
                    <a:pt x="16851" y="3120"/>
                    <a:pt x="16113" y="2918"/>
                  </a:cubicBezTo>
                  <a:cubicBezTo>
                    <a:pt x="15967" y="2879"/>
                    <a:pt x="15819" y="2860"/>
                    <a:pt x="15673" y="2860"/>
                  </a:cubicBezTo>
                  <a:cubicBezTo>
                    <a:pt x="15080" y="2860"/>
                    <a:pt x="14517" y="3173"/>
                    <a:pt x="14210" y="3704"/>
                  </a:cubicBezTo>
                  <a:cubicBezTo>
                    <a:pt x="13506" y="3743"/>
                    <a:pt x="12810" y="3852"/>
                    <a:pt x="12126" y="4029"/>
                  </a:cubicBezTo>
                  <a:cubicBezTo>
                    <a:pt x="11473" y="1714"/>
                    <a:pt x="10383" y="0"/>
                    <a:pt x="88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57" name="Google Shape;6557;p73"/>
            <p:cNvSpPr/>
            <p:nvPr/>
          </p:nvSpPr>
          <p:spPr>
            <a:xfrm>
              <a:off x="2284200" y="4005050"/>
              <a:ext cx="84700" cy="84700"/>
            </a:xfrm>
            <a:custGeom>
              <a:avLst/>
              <a:gdLst/>
              <a:ahLst/>
              <a:cxnLst/>
              <a:rect l="l" t="t" r="r" b="b"/>
              <a:pathLst>
                <a:path w="3388" h="3388" extrusionOk="0">
                  <a:moveTo>
                    <a:pt x="1692" y="0"/>
                  </a:moveTo>
                  <a:cubicBezTo>
                    <a:pt x="756" y="0"/>
                    <a:pt x="0" y="756"/>
                    <a:pt x="0" y="1692"/>
                  </a:cubicBezTo>
                  <a:cubicBezTo>
                    <a:pt x="0" y="2629"/>
                    <a:pt x="756" y="3388"/>
                    <a:pt x="1692" y="3388"/>
                  </a:cubicBezTo>
                  <a:cubicBezTo>
                    <a:pt x="2629" y="3388"/>
                    <a:pt x="3388" y="2629"/>
                    <a:pt x="3388" y="1692"/>
                  </a:cubicBezTo>
                  <a:cubicBezTo>
                    <a:pt x="3388" y="756"/>
                    <a:pt x="2629" y="0"/>
                    <a:pt x="16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58" name="Google Shape;6558;p73"/>
          <p:cNvGrpSpPr/>
          <p:nvPr/>
        </p:nvGrpSpPr>
        <p:grpSpPr>
          <a:xfrm>
            <a:off x="6317413" y="3125970"/>
            <a:ext cx="293416" cy="339253"/>
            <a:chOff x="2710875" y="3806450"/>
            <a:chExt cx="416725" cy="481825"/>
          </a:xfrm>
        </p:grpSpPr>
        <p:sp>
          <p:nvSpPr>
            <p:cNvPr id="6559" name="Google Shape;6559;p73"/>
            <p:cNvSpPr/>
            <p:nvPr/>
          </p:nvSpPr>
          <p:spPr>
            <a:xfrm>
              <a:off x="2710875" y="4144450"/>
              <a:ext cx="416725" cy="143825"/>
            </a:xfrm>
            <a:custGeom>
              <a:avLst/>
              <a:gdLst/>
              <a:ahLst/>
              <a:cxnLst/>
              <a:rect l="l" t="t" r="r" b="b"/>
              <a:pathLst>
                <a:path w="16669" h="5753" extrusionOk="0">
                  <a:moveTo>
                    <a:pt x="2313" y="1"/>
                  </a:moveTo>
                  <a:lnTo>
                    <a:pt x="260" y="3590"/>
                  </a:lnTo>
                  <a:cubicBezTo>
                    <a:pt x="1" y="4039"/>
                    <a:pt x="1" y="4590"/>
                    <a:pt x="266" y="5036"/>
                  </a:cubicBezTo>
                  <a:cubicBezTo>
                    <a:pt x="517" y="5479"/>
                    <a:pt x="986" y="5752"/>
                    <a:pt x="1495" y="5752"/>
                  </a:cubicBezTo>
                  <a:cubicBezTo>
                    <a:pt x="1498" y="5752"/>
                    <a:pt x="1501" y="5752"/>
                    <a:pt x="1503" y="5752"/>
                  </a:cubicBezTo>
                  <a:lnTo>
                    <a:pt x="15165" y="5752"/>
                  </a:lnTo>
                  <a:cubicBezTo>
                    <a:pt x="15168" y="5752"/>
                    <a:pt x="15171" y="5752"/>
                    <a:pt x="15174" y="5752"/>
                  </a:cubicBezTo>
                  <a:cubicBezTo>
                    <a:pt x="15682" y="5752"/>
                    <a:pt x="16151" y="5479"/>
                    <a:pt x="16403" y="5036"/>
                  </a:cubicBezTo>
                  <a:cubicBezTo>
                    <a:pt x="16668" y="4590"/>
                    <a:pt x="16668" y="4039"/>
                    <a:pt x="16409" y="3590"/>
                  </a:cubicBezTo>
                  <a:lnTo>
                    <a:pt x="1435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60" name="Google Shape;6560;p73"/>
            <p:cNvSpPr/>
            <p:nvPr/>
          </p:nvSpPr>
          <p:spPr>
            <a:xfrm>
              <a:off x="2784800" y="3806450"/>
              <a:ext cx="268850" cy="309800"/>
            </a:xfrm>
            <a:custGeom>
              <a:avLst/>
              <a:gdLst/>
              <a:ahLst/>
              <a:cxnLst/>
              <a:rect l="l" t="t" r="r" b="b"/>
              <a:pathLst>
                <a:path w="10754" h="12392" extrusionOk="0">
                  <a:moveTo>
                    <a:pt x="5379" y="8113"/>
                  </a:moveTo>
                  <a:cubicBezTo>
                    <a:pt x="5882" y="8113"/>
                    <a:pt x="6132" y="8721"/>
                    <a:pt x="5776" y="9076"/>
                  </a:cubicBezTo>
                  <a:cubicBezTo>
                    <a:pt x="5661" y="9192"/>
                    <a:pt x="5519" y="9244"/>
                    <a:pt x="5380" y="9244"/>
                  </a:cubicBezTo>
                  <a:cubicBezTo>
                    <a:pt x="5091" y="9244"/>
                    <a:pt x="4813" y="9019"/>
                    <a:pt x="4813" y="8679"/>
                  </a:cubicBezTo>
                  <a:cubicBezTo>
                    <a:pt x="4813" y="8366"/>
                    <a:pt x="5066" y="8113"/>
                    <a:pt x="5379" y="8113"/>
                  </a:cubicBezTo>
                  <a:close/>
                  <a:moveTo>
                    <a:pt x="4280" y="9989"/>
                  </a:moveTo>
                  <a:cubicBezTo>
                    <a:pt x="4783" y="9989"/>
                    <a:pt x="5036" y="10597"/>
                    <a:pt x="4680" y="10952"/>
                  </a:cubicBezTo>
                  <a:cubicBezTo>
                    <a:pt x="4566" y="11067"/>
                    <a:pt x="4425" y="11118"/>
                    <a:pt x="4286" y="11118"/>
                  </a:cubicBezTo>
                  <a:cubicBezTo>
                    <a:pt x="3996" y="11118"/>
                    <a:pt x="3717" y="10892"/>
                    <a:pt x="3717" y="10552"/>
                  </a:cubicBezTo>
                  <a:cubicBezTo>
                    <a:pt x="3717" y="10242"/>
                    <a:pt x="3970" y="9989"/>
                    <a:pt x="4280" y="9989"/>
                  </a:cubicBezTo>
                  <a:close/>
                  <a:moveTo>
                    <a:pt x="6475" y="9989"/>
                  </a:moveTo>
                  <a:cubicBezTo>
                    <a:pt x="6978" y="9989"/>
                    <a:pt x="7231" y="10597"/>
                    <a:pt x="6875" y="10952"/>
                  </a:cubicBezTo>
                  <a:cubicBezTo>
                    <a:pt x="6761" y="11067"/>
                    <a:pt x="6620" y="11118"/>
                    <a:pt x="6481" y="11118"/>
                  </a:cubicBezTo>
                  <a:cubicBezTo>
                    <a:pt x="6191" y="11118"/>
                    <a:pt x="5912" y="10892"/>
                    <a:pt x="5912" y="10552"/>
                  </a:cubicBezTo>
                  <a:cubicBezTo>
                    <a:pt x="5912" y="10242"/>
                    <a:pt x="6162" y="9989"/>
                    <a:pt x="6475" y="9989"/>
                  </a:cubicBezTo>
                  <a:close/>
                  <a:moveTo>
                    <a:pt x="1744" y="0"/>
                  </a:moveTo>
                  <a:cubicBezTo>
                    <a:pt x="1434" y="0"/>
                    <a:pt x="1181" y="253"/>
                    <a:pt x="1181" y="566"/>
                  </a:cubicBezTo>
                  <a:cubicBezTo>
                    <a:pt x="1181" y="877"/>
                    <a:pt x="1434" y="1130"/>
                    <a:pt x="1744" y="1130"/>
                  </a:cubicBezTo>
                  <a:lnTo>
                    <a:pt x="2259" y="1130"/>
                  </a:lnTo>
                  <a:lnTo>
                    <a:pt x="2259" y="8444"/>
                  </a:lnTo>
                  <a:lnTo>
                    <a:pt x="1" y="12392"/>
                  </a:lnTo>
                  <a:lnTo>
                    <a:pt x="10754" y="12392"/>
                  </a:lnTo>
                  <a:lnTo>
                    <a:pt x="8496" y="8444"/>
                  </a:lnTo>
                  <a:lnTo>
                    <a:pt x="8496" y="1130"/>
                  </a:lnTo>
                  <a:lnTo>
                    <a:pt x="9010" y="1130"/>
                  </a:lnTo>
                  <a:cubicBezTo>
                    <a:pt x="9321" y="1130"/>
                    <a:pt x="9574" y="877"/>
                    <a:pt x="9574" y="566"/>
                  </a:cubicBezTo>
                  <a:cubicBezTo>
                    <a:pt x="9574" y="253"/>
                    <a:pt x="9321" y="0"/>
                    <a:pt x="90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61" name="Google Shape;6561;p73"/>
          <p:cNvGrpSpPr/>
          <p:nvPr/>
        </p:nvGrpSpPr>
        <p:grpSpPr>
          <a:xfrm>
            <a:off x="6712457" y="3166412"/>
            <a:ext cx="339253" cy="258369"/>
            <a:chOff x="3271200" y="3863875"/>
            <a:chExt cx="481825" cy="366950"/>
          </a:xfrm>
        </p:grpSpPr>
        <p:sp>
          <p:nvSpPr>
            <p:cNvPr id="6562" name="Google Shape;6562;p73"/>
            <p:cNvSpPr/>
            <p:nvPr/>
          </p:nvSpPr>
          <p:spPr>
            <a:xfrm>
              <a:off x="3271200" y="3920350"/>
              <a:ext cx="283225" cy="310475"/>
            </a:xfrm>
            <a:custGeom>
              <a:avLst/>
              <a:gdLst/>
              <a:ahLst/>
              <a:cxnLst/>
              <a:rect l="l" t="t" r="r" b="b"/>
              <a:pathLst>
                <a:path w="11329" h="12419" extrusionOk="0">
                  <a:moveTo>
                    <a:pt x="1693" y="0"/>
                  </a:moveTo>
                  <a:cubicBezTo>
                    <a:pt x="756" y="0"/>
                    <a:pt x="0" y="756"/>
                    <a:pt x="0" y="1693"/>
                  </a:cubicBezTo>
                  <a:lnTo>
                    <a:pt x="0" y="8468"/>
                  </a:lnTo>
                  <a:cubicBezTo>
                    <a:pt x="0" y="9405"/>
                    <a:pt x="756" y="10160"/>
                    <a:pt x="1693" y="10163"/>
                  </a:cubicBezTo>
                  <a:lnTo>
                    <a:pt x="2861" y="10163"/>
                  </a:lnTo>
                  <a:cubicBezTo>
                    <a:pt x="2861" y="11410"/>
                    <a:pt x="3870" y="12419"/>
                    <a:pt x="5120" y="12419"/>
                  </a:cubicBezTo>
                  <a:cubicBezTo>
                    <a:pt x="6366" y="12419"/>
                    <a:pt x="7378" y="11410"/>
                    <a:pt x="7378" y="10163"/>
                  </a:cubicBezTo>
                  <a:lnTo>
                    <a:pt x="9070" y="10163"/>
                  </a:lnTo>
                  <a:lnTo>
                    <a:pt x="9070" y="6679"/>
                  </a:lnTo>
                  <a:cubicBezTo>
                    <a:pt x="9070" y="6356"/>
                    <a:pt x="9350" y="6116"/>
                    <a:pt x="9645" y="6116"/>
                  </a:cubicBezTo>
                  <a:cubicBezTo>
                    <a:pt x="9705" y="6116"/>
                    <a:pt x="9765" y="6126"/>
                    <a:pt x="9823" y="6146"/>
                  </a:cubicBezTo>
                  <a:cubicBezTo>
                    <a:pt x="9938" y="6187"/>
                    <a:pt x="10055" y="6206"/>
                    <a:pt x="10172" y="6206"/>
                  </a:cubicBezTo>
                  <a:cubicBezTo>
                    <a:pt x="10766" y="6206"/>
                    <a:pt x="11329" y="5708"/>
                    <a:pt x="11329" y="5080"/>
                  </a:cubicBezTo>
                  <a:cubicBezTo>
                    <a:pt x="11329" y="4453"/>
                    <a:pt x="10766" y="3954"/>
                    <a:pt x="10172" y="3954"/>
                  </a:cubicBezTo>
                  <a:cubicBezTo>
                    <a:pt x="10055" y="3954"/>
                    <a:pt x="9938" y="3974"/>
                    <a:pt x="9823" y="4014"/>
                  </a:cubicBezTo>
                  <a:cubicBezTo>
                    <a:pt x="9759" y="4037"/>
                    <a:pt x="9695" y="4048"/>
                    <a:pt x="9632" y="4048"/>
                  </a:cubicBezTo>
                  <a:cubicBezTo>
                    <a:pt x="9333" y="4048"/>
                    <a:pt x="9070" y="3805"/>
                    <a:pt x="9070" y="3484"/>
                  </a:cubicBezTo>
                  <a:lnTo>
                    <a:pt x="9070" y="0"/>
                  </a:lnTo>
                  <a:lnTo>
                    <a:pt x="6381" y="0"/>
                  </a:lnTo>
                  <a:cubicBezTo>
                    <a:pt x="5894" y="0"/>
                    <a:pt x="5635" y="576"/>
                    <a:pt x="5960" y="940"/>
                  </a:cubicBezTo>
                  <a:cubicBezTo>
                    <a:pt x="6610" y="1669"/>
                    <a:pt x="6095" y="2822"/>
                    <a:pt x="5120" y="2822"/>
                  </a:cubicBezTo>
                  <a:cubicBezTo>
                    <a:pt x="4141" y="2822"/>
                    <a:pt x="3626" y="1669"/>
                    <a:pt x="4276" y="940"/>
                  </a:cubicBezTo>
                  <a:cubicBezTo>
                    <a:pt x="4602" y="576"/>
                    <a:pt x="4343" y="0"/>
                    <a:pt x="38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63" name="Google Shape;6563;p73"/>
            <p:cNvSpPr/>
            <p:nvPr/>
          </p:nvSpPr>
          <p:spPr>
            <a:xfrm>
              <a:off x="3526175" y="3863875"/>
              <a:ext cx="226850" cy="310575"/>
            </a:xfrm>
            <a:custGeom>
              <a:avLst/>
              <a:gdLst/>
              <a:ahLst/>
              <a:cxnLst/>
              <a:rect l="l" t="t" r="r" b="b"/>
              <a:pathLst>
                <a:path w="9074" h="12423" extrusionOk="0">
                  <a:moveTo>
                    <a:pt x="3954" y="1"/>
                  </a:moveTo>
                  <a:cubicBezTo>
                    <a:pt x="2705" y="1"/>
                    <a:pt x="1696" y="1010"/>
                    <a:pt x="1696" y="2259"/>
                  </a:cubicBezTo>
                  <a:lnTo>
                    <a:pt x="1" y="2259"/>
                  </a:lnTo>
                  <a:lnTo>
                    <a:pt x="1" y="5081"/>
                  </a:lnTo>
                  <a:cubicBezTo>
                    <a:pt x="1247" y="5081"/>
                    <a:pt x="2259" y="6093"/>
                    <a:pt x="2259" y="7339"/>
                  </a:cubicBezTo>
                  <a:cubicBezTo>
                    <a:pt x="2259" y="8586"/>
                    <a:pt x="1247" y="9598"/>
                    <a:pt x="1" y="9598"/>
                  </a:cubicBezTo>
                  <a:lnTo>
                    <a:pt x="1" y="12422"/>
                  </a:lnTo>
                  <a:lnTo>
                    <a:pt x="7378" y="12422"/>
                  </a:lnTo>
                  <a:cubicBezTo>
                    <a:pt x="8315" y="12419"/>
                    <a:pt x="9070" y="11664"/>
                    <a:pt x="9073" y="10727"/>
                  </a:cubicBezTo>
                  <a:lnTo>
                    <a:pt x="9073" y="3952"/>
                  </a:lnTo>
                  <a:cubicBezTo>
                    <a:pt x="9070" y="3015"/>
                    <a:pt x="8315" y="2259"/>
                    <a:pt x="7378" y="2259"/>
                  </a:cubicBezTo>
                  <a:lnTo>
                    <a:pt x="6213" y="2259"/>
                  </a:lnTo>
                  <a:cubicBezTo>
                    <a:pt x="6213" y="1010"/>
                    <a:pt x="5201" y="1"/>
                    <a:pt x="39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64" name="Google Shape;6564;p73"/>
          <p:cNvGrpSpPr/>
          <p:nvPr/>
        </p:nvGrpSpPr>
        <p:grpSpPr>
          <a:xfrm>
            <a:off x="7147952" y="3126199"/>
            <a:ext cx="295528" cy="338795"/>
            <a:chOff x="3895050" y="3806775"/>
            <a:chExt cx="419725" cy="481175"/>
          </a:xfrm>
        </p:grpSpPr>
        <p:sp>
          <p:nvSpPr>
            <p:cNvPr id="6565" name="Google Shape;6565;p73"/>
            <p:cNvSpPr/>
            <p:nvPr/>
          </p:nvSpPr>
          <p:spPr>
            <a:xfrm>
              <a:off x="3895050" y="3942650"/>
              <a:ext cx="419725" cy="345300"/>
            </a:xfrm>
            <a:custGeom>
              <a:avLst/>
              <a:gdLst/>
              <a:ahLst/>
              <a:cxnLst/>
              <a:rect l="l" t="t" r="r" b="b"/>
              <a:pathLst>
                <a:path w="16789" h="13812" extrusionOk="0">
                  <a:moveTo>
                    <a:pt x="4448" y="1"/>
                  </a:moveTo>
                  <a:cubicBezTo>
                    <a:pt x="4233" y="1"/>
                    <a:pt x="4016" y="18"/>
                    <a:pt x="3801" y="54"/>
                  </a:cubicBezTo>
                  <a:cubicBezTo>
                    <a:pt x="1545" y="418"/>
                    <a:pt x="1" y="2604"/>
                    <a:pt x="356" y="4929"/>
                  </a:cubicBezTo>
                  <a:cubicBezTo>
                    <a:pt x="994" y="9100"/>
                    <a:pt x="2205" y="11942"/>
                    <a:pt x="3858" y="13147"/>
                  </a:cubicBezTo>
                  <a:cubicBezTo>
                    <a:pt x="4470" y="13592"/>
                    <a:pt x="5129" y="13811"/>
                    <a:pt x="5863" y="13811"/>
                  </a:cubicBezTo>
                  <a:cubicBezTo>
                    <a:pt x="6071" y="13811"/>
                    <a:pt x="6286" y="13793"/>
                    <a:pt x="6508" y="13758"/>
                  </a:cubicBezTo>
                  <a:cubicBezTo>
                    <a:pt x="7125" y="13659"/>
                    <a:pt x="7610" y="13406"/>
                    <a:pt x="7999" y="12987"/>
                  </a:cubicBezTo>
                  <a:lnTo>
                    <a:pt x="8396" y="12557"/>
                  </a:lnTo>
                  <a:lnTo>
                    <a:pt x="8791" y="12987"/>
                  </a:lnTo>
                  <a:cubicBezTo>
                    <a:pt x="9179" y="13406"/>
                    <a:pt x="9667" y="13659"/>
                    <a:pt x="10281" y="13758"/>
                  </a:cubicBezTo>
                  <a:cubicBezTo>
                    <a:pt x="10503" y="13793"/>
                    <a:pt x="10718" y="13811"/>
                    <a:pt x="10927" y="13811"/>
                  </a:cubicBezTo>
                  <a:cubicBezTo>
                    <a:pt x="11660" y="13811"/>
                    <a:pt x="12319" y="13592"/>
                    <a:pt x="12931" y="13147"/>
                  </a:cubicBezTo>
                  <a:cubicBezTo>
                    <a:pt x="14587" y="11942"/>
                    <a:pt x="15795" y="9100"/>
                    <a:pt x="16433" y="4929"/>
                  </a:cubicBezTo>
                  <a:cubicBezTo>
                    <a:pt x="16788" y="2604"/>
                    <a:pt x="15244" y="418"/>
                    <a:pt x="12988" y="54"/>
                  </a:cubicBezTo>
                  <a:cubicBezTo>
                    <a:pt x="12773" y="18"/>
                    <a:pt x="12556" y="1"/>
                    <a:pt x="12341" y="1"/>
                  </a:cubicBezTo>
                  <a:cubicBezTo>
                    <a:pt x="11461" y="1"/>
                    <a:pt x="10599" y="293"/>
                    <a:pt x="9893" y="840"/>
                  </a:cubicBezTo>
                  <a:cubicBezTo>
                    <a:pt x="9601" y="1063"/>
                    <a:pt x="9263" y="1216"/>
                    <a:pt x="8905" y="1292"/>
                  </a:cubicBezTo>
                  <a:cubicBezTo>
                    <a:pt x="8736" y="1326"/>
                    <a:pt x="8567" y="1343"/>
                    <a:pt x="8397" y="1343"/>
                  </a:cubicBezTo>
                  <a:cubicBezTo>
                    <a:pt x="8296" y="1343"/>
                    <a:pt x="8196" y="1337"/>
                    <a:pt x="8095" y="1325"/>
                  </a:cubicBezTo>
                  <a:cubicBezTo>
                    <a:pt x="7658" y="1273"/>
                    <a:pt x="7246" y="1105"/>
                    <a:pt x="6896" y="840"/>
                  </a:cubicBezTo>
                  <a:cubicBezTo>
                    <a:pt x="6190" y="293"/>
                    <a:pt x="5328" y="1"/>
                    <a:pt x="44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66" name="Google Shape;6566;p73"/>
            <p:cNvSpPr/>
            <p:nvPr/>
          </p:nvSpPr>
          <p:spPr>
            <a:xfrm>
              <a:off x="4016325" y="3806775"/>
              <a:ext cx="199225" cy="142475"/>
            </a:xfrm>
            <a:custGeom>
              <a:avLst/>
              <a:gdLst/>
              <a:ahLst/>
              <a:cxnLst/>
              <a:rect l="l" t="t" r="r" b="b"/>
              <a:pathLst>
                <a:path w="7969" h="5699" extrusionOk="0">
                  <a:moveTo>
                    <a:pt x="1350" y="0"/>
                  </a:moveTo>
                  <a:cubicBezTo>
                    <a:pt x="1132" y="0"/>
                    <a:pt x="925" y="129"/>
                    <a:pt x="832" y="343"/>
                  </a:cubicBezTo>
                  <a:cubicBezTo>
                    <a:pt x="799" y="424"/>
                    <a:pt x="1" y="2330"/>
                    <a:pt x="678" y="4101"/>
                  </a:cubicBezTo>
                  <a:cubicBezTo>
                    <a:pt x="736" y="4242"/>
                    <a:pt x="796" y="4381"/>
                    <a:pt x="868" y="4516"/>
                  </a:cubicBezTo>
                  <a:cubicBezTo>
                    <a:pt x="1534" y="4691"/>
                    <a:pt x="2157" y="4995"/>
                    <a:pt x="2702" y="5414"/>
                  </a:cubicBezTo>
                  <a:cubicBezTo>
                    <a:pt x="2950" y="5603"/>
                    <a:pt x="3247" y="5698"/>
                    <a:pt x="3544" y="5698"/>
                  </a:cubicBezTo>
                  <a:cubicBezTo>
                    <a:pt x="3840" y="5698"/>
                    <a:pt x="4137" y="5603"/>
                    <a:pt x="4385" y="5414"/>
                  </a:cubicBezTo>
                  <a:cubicBezTo>
                    <a:pt x="4442" y="5368"/>
                    <a:pt x="4503" y="5326"/>
                    <a:pt x="4563" y="5284"/>
                  </a:cubicBezTo>
                  <a:cubicBezTo>
                    <a:pt x="4870" y="4592"/>
                    <a:pt x="5355" y="3968"/>
                    <a:pt x="6020" y="3417"/>
                  </a:cubicBezTo>
                  <a:cubicBezTo>
                    <a:pt x="6478" y="3035"/>
                    <a:pt x="6987" y="2722"/>
                    <a:pt x="7532" y="2484"/>
                  </a:cubicBezTo>
                  <a:cubicBezTo>
                    <a:pt x="7824" y="2372"/>
                    <a:pt x="7969" y="2044"/>
                    <a:pt x="7854" y="1752"/>
                  </a:cubicBezTo>
                  <a:cubicBezTo>
                    <a:pt x="7768" y="1529"/>
                    <a:pt x="7554" y="1392"/>
                    <a:pt x="7327" y="1392"/>
                  </a:cubicBezTo>
                  <a:cubicBezTo>
                    <a:pt x="7260" y="1392"/>
                    <a:pt x="7192" y="1404"/>
                    <a:pt x="7125" y="1430"/>
                  </a:cubicBezTo>
                  <a:lnTo>
                    <a:pt x="7125" y="1433"/>
                  </a:lnTo>
                  <a:cubicBezTo>
                    <a:pt x="7089" y="1445"/>
                    <a:pt x="6243" y="1776"/>
                    <a:pt x="5334" y="2520"/>
                  </a:cubicBezTo>
                  <a:cubicBezTo>
                    <a:pt x="4997" y="2794"/>
                    <a:pt x="4689" y="3098"/>
                    <a:pt x="4412" y="3429"/>
                  </a:cubicBezTo>
                  <a:cubicBezTo>
                    <a:pt x="4367" y="3194"/>
                    <a:pt x="4301" y="2965"/>
                    <a:pt x="4217" y="2743"/>
                  </a:cubicBezTo>
                  <a:cubicBezTo>
                    <a:pt x="3536" y="972"/>
                    <a:pt x="1669" y="90"/>
                    <a:pt x="1588" y="54"/>
                  </a:cubicBezTo>
                  <a:cubicBezTo>
                    <a:pt x="1511" y="17"/>
                    <a:pt x="1430" y="0"/>
                    <a:pt x="13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67" name="Google Shape;6567;p73"/>
          <p:cNvGrpSpPr/>
          <p:nvPr/>
        </p:nvGrpSpPr>
        <p:grpSpPr>
          <a:xfrm>
            <a:off x="7551234" y="3125979"/>
            <a:ext cx="336296" cy="339235"/>
            <a:chOff x="4464775" y="3806475"/>
            <a:chExt cx="477625" cy="481800"/>
          </a:xfrm>
        </p:grpSpPr>
        <p:sp>
          <p:nvSpPr>
            <p:cNvPr id="6568" name="Google Shape;6568;p73"/>
            <p:cNvSpPr/>
            <p:nvPr/>
          </p:nvSpPr>
          <p:spPr>
            <a:xfrm>
              <a:off x="4726375" y="3806475"/>
              <a:ext cx="56500" cy="141125"/>
            </a:xfrm>
            <a:custGeom>
              <a:avLst/>
              <a:gdLst/>
              <a:ahLst/>
              <a:cxnLst/>
              <a:rect l="l" t="t" r="r" b="b"/>
              <a:pathLst>
                <a:path w="2260" h="5645" extrusionOk="0">
                  <a:moveTo>
                    <a:pt x="1133" y="1"/>
                  </a:moveTo>
                  <a:cubicBezTo>
                    <a:pt x="978" y="1"/>
                    <a:pt x="823" y="64"/>
                    <a:pt x="712" y="189"/>
                  </a:cubicBezTo>
                  <a:cubicBezTo>
                    <a:pt x="504" y="421"/>
                    <a:pt x="522" y="776"/>
                    <a:pt x="754" y="984"/>
                  </a:cubicBezTo>
                  <a:cubicBezTo>
                    <a:pt x="832" y="1056"/>
                    <a:pt x="1130" y="1385"/>
                    <a:pt x="1130" y="1695"/>
                  </a:cubicBezTo>
                  <a:cubicBezTo>
                    <a:pt x="1130" y="1990"/>
                    <a:pt x="850" y="2315"/>
                    <a:pt x="754" y="2402"/>
                  </a:cubicBezTo>
                  <a:cubicBezTo>
                    <a:pt x="678" y="2472"/>
                    <a:pt x="1" y="3101"/>
                    <a:pt x="1" y="3953"/>
                  </a:cubicBezTo>
                  <a:cubicBezTo>
                    <a:pt x="1" y="4802"/>
                    <a:pt x="675" y="5432"/>
                    <a:pt x="754" y="5501"/>
                  </a:cubicBezTo>
                  <a:cubicBezTo>
                    <a:pt x="861" y="5597"/>
                    <a:pt x="995" y="5644"/>
                    <a:pt x="1128" y="5644"/>
                  </a:cubicBezTo>
                  <a:cubicBezTo>
                    <a:pt x="1283" y="5644"/>
                    <a:pt x="1437" y="5580"/>
                    <a:pt x="1549" y="5456"/>
                  </a:cubicBezTo>
                  <a:cubicBezTo>
                    <a:pt x="1757" y="5224"/>
                    <a:pt x="1735" y="4869"/>
                    <a:pt x="1507" y="4661"/>
                  </a:cubicBezTo>
                  <a:cubicBezTo>
                    <a:pt x="1428" y="4588"/>
                    <a:pt x="1130" y="4260"/>
                    <a:pt x="1130" y="3950"/>
                  </a:cubicBezTo>
                  <a:cubicBezTo>
                    <a:pt x="1130" y="3655"/>
                    <a:pt x="1410" y="3330"/>
                    <a:pt x="1507" y="3242"/>
                  </a:cubicBezTo>
                  <a:cubicBezTo>
                    <a:pt x="1585" y="3173"/>
                    <a:pt x="2259" y="2544"/>
                    <a:pt x="2259" y="1692"/>
                  </a:cubicBezTo>
                  <a:cubicBezTo>
                    <a:pt x="2259" y="842"/>
                    <a:pt x="1585" y="213"/>
                    <a:pt x="1507" y="144"/>
                  </a:cubicBezTo>
                  <a:cubicBezTo>
                    <a:pt x="1399" y="48"/>
                    <a:pt x="1266" y="1"/>
                    <a:pt x="11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69" name="Google Shape;6569;p73"/>
            <p:cNvSpPr/>
            <p:nvPr/>
          </p:nvSpPr>
          <p:spPr>
            <a:xfrm>
              <a:off x="4641700" y="3806475"/>
              <a:ext cx="56475" cy="141125"/>
            </a:xfrm>
            <a:custGeom>
              <a:avLst/>
              <a:gdLst/>
              <a:ahLst/>
              <a:cxnLst/>
              <a:rect l="l" t="t" r="r" b="b"/>
              <a:pathLst>
                <a:path w="2259" h="5645" extrusionOk="0">
                  <a:moveTo>
                    <a:pt x="1132" y="1"/>
                  </a:moveTo>
                  <a:cubicBezTo>
                    <a:pt x="977" y="1"/>
                    <a:pt x="823" y="64"/>
                    <a:pt x="711" y="189"/>
                  </a:cubicBezTo>
                  <a:cubicBezTo>
                    <a:pt x="503" y="421"/>
                    <a:pt x="521" y="776"/>
                    <a:pt x="753" y="984"/>
                  </a:cubicBezTo>
                  <a:cubicBezTo>
                    <a:pt x="831" y="1056"/>
                    <a:pt x="1130" y="1385"/>
                    <a:pt x="1130" y="1695"/>
                  </a:cubicBezTo>
                  <a:cubicBezTo>
                    <a:pt x="1130" y="1990"/>
                    <a:pt x="849" y="2315"/>
                    <a:pt x="753" y="2402"/>
                  </a:cubicBezTo>
                  <a:cubicBezTo>
                    <a:pt x="678" y="2472"/>
                    <a:pt x="0" y="3101"/>
                    <a:pt x="0" y="3953"/>
                  </a:cubicBezTo>
                  <a:cubicBezTo>
                    <a:pt x="0" y="4802"/>
                    <a:pt x="675" y="5432"/>
                    <a:pt x="753" y="5501"/>
                  </a:cubicBezTo>
                  <a:cubicBezTo>
                    <a:pt x="860" y="5597"/>
                    <a:pt x="994" y="5644"/>
                    <a:pt x="1127" y="5644"/>
                  </a:cubicBezTo>
                  <a:cubicBezTo>
                    <a:pt x="1282" y="5644"/>
                    <a:pt x="1436" y="5580"/>
                    <a:pt x="1548" y="5456"/>
                  </a:cubicBezTo>
                  <a:cubicBezTo>
                    <a:pt x="1756" y="5224"/>
                    <a:pt x="1735" y="4869"/>
                    <a:pt x="1506" y="4661"/>
                  </a:cubicBezTo>
                  <a:cubicBezTo>
                    <a:pt x="1428" y="4588"/>
                    <a:pt x="1130" y="4260"/>
                    <a:pt x="1130" y="3950"/>
                  </a:cubicBezTo>
                  <a:cubicBezTo>
                    <a:pt x="1130" y="3655"/>
                    <a:pt x="1410" y="3330"/>
                    <a:pt x="1506" y="3242"/>
                  </a:cubicBezTo>
                  <a:cubicBezTo>
                    <a:pt x="1581" y="3173"/>
                    <a:pt x="2259" y="2544"/>
                    <a:pt x="2259" y="1692"/>
                  </a:cubicBezTo>
                  <a:cubicBezTo>
                    <a:pt x="2259" y="842"/>
                    <a:pt x="1581" y="213"/>
                    <a:pt x="1506" y="144"/>
                  </a:cubicBezTo>
                  <a:cubicBezTo>
                    <a:pt x="1399" y="48"/>
                    <a:pt x="1265" y="1"/>
                    <a:pt x="11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70" name="Google Shape;6570;p73"/>
            <p:cNvSpPr/>
            <p:nvPr/>
          </p:nvSpPr>
          <p:spPr>
            <a:xfrm>
              <a:off x="4557000" y="3806475"/>
              <a:ext cx="56500" cy="141125"/>
            </a:xfrm>
            <a:custGeom>
              <a:avLst/>
              <a:gdLst/>
              <a:ahLst/>
              <a:cxnLst/>
              <a:rect l="l" t="t" r="r" b="b"/>
              <a:pathLst>
                <a:path w="2260" h="5645" extrusionOk="0">
                  <a:moveTo>
                    <a:pt x="1132" y="1"/>
                  </a:moveTo>
                  <a:cubicBezTo>
                    <a:pt x="977" y="1"/>
                    <a:pt x="823" y="64"/>
                    <a:pt x="711" y="189"/>
                  </a:cubicBezTo>
                  <a:cubicBezTo>
                    <a:pt x="504" y="421"/>
                    <a:pt x="522" y="776"/>
                    <a:pt x="753" y="984"/>
                  </a:cubicBezTo>
                  <a:cubicBezTo>
                    <a:pt x="832" y="1056"/>
                    <a:pt x="1130" y="1385"/>
                    <a:pt x="1130" y="1695"/>
                  </a:cubicBezTo>
                  <a:cubicBezTo>
                    <a:pt x="1130" y="1990"/>
                    <a:pt x="850" y="2315"/>
                    <a:pt x="753" y="2402"/>
                  </a:cubicBezTo>
                  <a:cubicBezTo>
                    <a:pt x="678" y="2472"/>
                    <a:pt x="1" y="3101"/>
                    <a:pt x="1" y="3953"/>
                  </a:cubicBezTo>
                  <a:cubicBezTo>
                    <a:pt x="1" y="4802"/>
                    <a:pt x="675" y="5432"/>
                    <a:pt x="753" y="5501"/>
                  </a:cubicBezTo>
                  <a:cubicBezTo>
                    <a:pt x="861" y="5597"/>
                    <a:pt x="994" y="5644"/>
                    <a:pt x="1127" y="5644"/>
                  </a:cubicBezTo>
                  <a:cubicBezTo>
                    <a:pt x="1282" y="5644"/>
                    <a:pt x="1437" y="5580"/>
                    <a:pt x="1548" y="5456"/>
                  </a:cubicBezTo>
                  <a:cubicBezTo>
                    <a:pt x="1756" y="5224"/>
                    <a:pt x="1735" y="4869"/>
                    <a:pt x="1506" y="4661"/>
                  </a:cubicBezTo>
                  <a:cubicBezTo>
                    <a:pt x="1428" y="4588"/>
                    <a:pt x="1130" y="4260"/>
                    <a:pt x="1130" y="3950"/>
                  </a:cubicBezTo>
                  <a:cubicBezTo>
                    <a:pt x="1130" y="3655"/>
                    <a:pt x="1410" y="3330"/>
                    <a:pt x="1506" y="3242"/>
                  </a:cubicBezTo>
                  <a:cubicBezTo>
                    <a:pt x="1582" y="3173"/>
                    <a:pt x="2259" y="2544"/>
                    <a:pt x="2259" y="1692"/>
                  </a:cubicBezTo>
                  <a:cubicBezTo>
                    <a:pt x="2259" y="842"/>
                    <a:pt x="1582" y="213"/>
                    <a:pt x="1506" y="144"/>
                  </a:cubicBezTo>
                  <a:cubicBezTo>
                    <a:pt x="1399" y="48"/>
                    <a:pt x="1265" y="1"/>
                    <a:pt x="11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71" name="Google Shape;6571;p73"/>
            <p:cNvSpPr/>
            <p:nvPr/>
          </p:nvSpPr>
          <p:spPr>
            <a:xfrm>
              <a:off x="4464775" y="4230875"/>
              <a:ext cx="395250" cy="57400"/>
            </a:xfrm>
            <a:custGeom>
              <a:avLst/>
              <a:gdLst/>
              <a:ahLst/>
              <a:cxnLst/>
              <a:rect l="l" t="t" r="r" b="b"/>
              <a:pathLst>
                <a:path w="15810" h="2296" extrusionOk="0">
                  <a:moveTo>
                    <a:pt x="567" y="1"/>
                  </a:moveTo>
                  <a:cubicBezTo>
                    <a:pt x="254" y="1"/>
                    <a:pt x="1" y="251"/>
                    <a:pt x="1" y="564"/>
                  </a:cubicBezTo>
                  <a:cubicBezTo>
                    <a:pt x="1" y="877"/>
                    <a:pt x="254" y="1130"/>
                    <a:pt x="567" y="1130"/>
                  </a:cubicBezTo>
                  <a:lnTo>
                    <a:pt x="1910" y="1130"/>
                  </a:lnTo>
                  <a:lnTo>
                    <a:pt x="2006" y="1359"/>
                  </a:lnTo>
                  <a:cubicBezTo>
                    <a:pt x="2291" y="1932"/>
                    <a:pt x="2875" y="2295"/>
                    <a:pt x="3516" y="2295"/>
                  </a:cubicBezTo>
                  <a:cubicBezTo>
                    <a:pt x="3519" y="2295"/>
                    <a:pt x="3521" y="2295"/>
                    <a:pt x="3524" y="2295"/>
                  </a:cubicBezTo>
                  <a:lnTo>
                    <a:pt x="12290" y="2295"/>
                  </a:lnTo>
                  <a:cubicBezTo>
                    <a:pt x="12292" y="2295"/>
                    <a:pt x="12295" y="2295"/>
                    <a:pt x="12298" y="2295"/>
                  </a:cubicBezTo>
                  <a:cubicBezTo>
                    <a:pt x="12936" y="2295"/>
                    <a:pt x="13520" y="1932"/>
                    <a:pt x="13804" y="1359"/>
                  </a:cubicBezTo>
                  <a:lnTo>
                    <a:pt x="13901" y="1130"/>
                  </a:lnTo>
                  <a:lnTo>
                    <a:pt x="15247" y="1130"/>
                  </a:lnTo>
                  <a:cubicBezTo>
                    <a:pt x="15557" y="1130"/>
                    <a:pt x="15810" y="877"/>
                    <a:pt x="15810" y="564"/>
                  </a:cubicBezTo>
                  <a:cubicBezTo>
                    <a:pt x="15810" y="251"/>
                    <a:pt x="15557" y="1"/>
                    <a:pt x="152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72" name="Google Shape;6572;p73"/>
            <p:cNvSpPr/>
            <p:nvPr/>
          </p:nvSpPr>
          <p:spPr>
            <a:xfrm>
              <a:off x="4840675" y="4007300"/>
              <a:ext cx="101725" cy="166025"/>
            </a:xfrm>
            <a:custGeom>
              <a:avLst/>
              <a:gdLst/>
              <a:ahLst/>
              <a:cxnLst/>
              <a:rect l="l" t="t" r="r" b="b"/>
              <a:pathLst>
                <a:path w="4069" h="6641" extrusionOk="0">
                  <a:moveTo>
                    <a:pt x="1870" y="0"/>
                  </a:moveTo>
                  <a:cubicBezTo>
                    <a:pt x="1852" y="380"/>
                    <a:pt x="1837" y="759"/>
                    <a:pt x="1795" y="1130"/>
                  </a:cubicBezTo>
                  <a:cubicBezTo>
                    <a:pt x="1927" y="1181"/>
                    <a:pt x="2048" y="1256"/>
                    <a:pt x="2150" y="1355"/>
                  </a:cubicBezTo>
                  <a:cubicBezTo>
                    <a:pt x="2800" y="2006"/>
                    <a:pt x="2433" y="3469"/>
                    <a:pt x="1352" y="4550"/>
                  </a:cubicBezTo>
                  <a:cubicBezTo>
                    <a:pt x="1177" y="4722"/>
                    <a:pt x="991" y="4879"/>
                    <a:pt x="792" y="5017"/>
                  </a:cubicBezTo>
                  <a:cubicBezTo>
                    <a:pt x="566" y="5577"/>
                    <a:pt x="301" y="6119"/>
                    <a:pt x="0" y="6640"/>
                  </a:cubicBezTo>
                  <a:cubicBezTo>
                    <a:pt x="747" y="6429"/>
                    <a:pt x="1506" y="5993"/>
                    <a:pt x="2150" y="5348"/>
                  </a:cubicBezTo>
                  <a:cubicBezTo>
                    <a:pt x="3716" y="3782"/>
                    <a:pt x="4068" y="1678"/>
                    <a:pt x="2948" y="557"/>
                  </a:cubicBezTo>
                  <a:cubicBezTo>
                    <a:pt x="2656" y="268"/>
                    <a:pt x="2280" y="97"/>
                    <a:pt x="18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73" name="Google Shape;6573;p73"/>
            <p:cNvSpPr/>
            <p:nvPr/>
          </p:nvSpPr>
          <p:spPr>
            <a:xfrm>
              <a:off x="4464775" y="3976800"/>
              <a:ext cx="395250" cy="225875"/>
            </a:xfrm>
            <a:custGeom>
              <a:avLst/>
              <a:gdLst/>
              <a:ahLst/>
              <a:cxnLst/>
              <a:rect l="l" t="t" r="r" b="b"/>
              <a:pathLst>
                <a:path w="15810" h="9035" extrusionOk="0">
                  <a:moveTo>
                    <a:pt x="564" y="1"/>
                  </a:moveTo>
                  <a:cubicBezTo>
                    <a:pt x="254" y="1"/>
                    <a:pt x="1" y="251"/>
                    <a:pt x="1" y="564"/>
                  </a:cubicBezTo>
                  <a:cubicBezTo>
                    <a:pt x="1" y="3930"/>
                    <a:pt x="1157" y="7026"/>
                    <a:pt x="3075" y="9035"/>
                  </a:cubicBezTo>
                  <a:lnTo>
                    <a:pt x="12735" y="9035"/>
                  </a:lnTo>
                  <a:cubicBezTo>
                    <a:pt x="14654" y="7026"/>
                    <a:pt x="15810" y="3930"/>
                    <a:pt x="15810" y="564"/>
                  </a:cubicBezTo>
                  <a:cubicBezTo>
                    <a:pt x="15810" y="251"/>
                    <a:pt x="15557" y="1"/>
                    <a:pt x="1524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74" name="Google Shape;6574;p73"/>
          <p:cNvGrpSpPr/>
          <p:nvPr/>
        </p:nvGrpSpPr>
        <p:grpSpPr>
          <a:xfrm>
            <a:off x="7974679" y="3125970"/>
            <a:ext cx="339253" cy="339253"/>
            <a:chOff x="5049725" y="3806450"/>
            <a:chExt cx="481825" cy="481825"/>
          </a:xfrm>
        </p:grpSpPr>
        <p:sp>
          <p:nvSpPr>
            <p:cNvPr id="6575" name="Google Shape;6575;p73"/>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76" name="Google Shape;6576;p73"/>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77" name="Google Shape;6577;p73"/>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78" name="Google Shape;6578;p73"/>
          <p:cNvGrpSpPr/>
          <p:nvPr/>
        </p:nvGrpSpPr>
        <p:grpSpPr>
          <a:xfrm>
            <a:off x="1461983" y="3951798"/>
            <a:ext cx="339253" cy="339253"/>
            <a:chOff x="5651375" y="3806450"/>
            <a:chExt cx="481825" cy="481825"/>
          </a:xfrm>
        </p:grpSpPr>
        <p:sp>
          <p:nvSpPr>
            <p:cNvPr id="6579" name="Google Shape;6579;p73"/>
            <p:cNvSpPr/>
            <p:nvPr/>
          </p:nvSpPr>
          <p:spPr>
            <a:xfrm>
              <a:off x="579342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80" name="Google Shape;6580;p73"/>
            <p:cNvSpPr/>
            <p:nvPr/>
          </p:nvSpPr>
          <p:spPr>
            <a:xfrm>
              <a:off x="5794475"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81" name="Google Shape;6581;p73"/>
            <p:cNvSpPr/>
            <p:nvPr/>
          </p:nvSpPr>
          <p:spPr>
            <a:xfrm>
              <a:off x="565137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82" name="Google Shape;6582;p73"/>
            <p:cNvSpPr/>
            <p:nvPr/>
          </p:nvSpPr>
          <p:spPr>
            <a:xfrm>
              <a:off x="596280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83" name="Google Shape;6583;p73"/>
          <p:cNvGrpSpPr/>
          <p:nvPr/>
        </p:nvGrpSpPr>
        <p:grpSpPr>
          <a:xfrm>
            <a:off x="3360663" y="3953787"/>
            <a:ext cx="298503" cy="335275"/>
            <a:chOff x="6264300" y="3809300"/>
            <a:chExt cx="423950" cy="476175"/>
          </a:xfrm>
        </p:grpSpPr>
        <p:sp>
          <p:nvSpPr>
            <p:cNvPr id="6584" name="Google Shape;6584;p73"/>
            <p:cNvSpPr/>
            <p:nvPr/>
          </p:nvSpPr>
          <p:spPr>
            <a:xfrm>
              <a:off x="6346200" y="4002825"/>
              <a:ext cx="66950" cy="63225"/>
            </a:xfrm>
            <a:custGeom>
              <a:avLst/>
              <a:gdLst/>
              <a:ahLst/>
              <a:cxnLst/>
              <a:rect l="l" t="t" r="r" b="b"/>
              <a:pathLst>
                <a:path w="2678" h="2529" extrusionOk="0">
                  <a:moveTo>
                    <a:pt x="1365" y="1"/>
                  </a:moveTo>
                  <a:cubicBezTo>
                    <a:pt x="1058" y="1"/>
                    <a:pt x="751" y="118"/>
                    <a:pt x="516" y="351"/>
                  </a:cubicBezTo>
                  <a:cubicBezTo>
                    <a:pt x="272" y="598"/>
                    <a:pt x="88" y="992"/>
                    <a:pt x="46" y="1381"/>
                  </a:cubicBezTo>
                  <a:cubicBezTo>
                    <a:pt x="1" y="1757"/>
                    <a:pt x="88" y="2085"/>
                    <a:pt x="281" y="2281"/>
                  </a:cubicBezTo>
                  <a:cubicBezTo>
                    <a:pt x="454" y="2453"/>
                    <a:pt x="709" y="2528"/>
                    <a:pt x="985" y="2528"/>
                  </a:cubicBezTo>
                  <a:cubicBezTo>
                    <a:pt x="1425" y="2528"/>
                    <a:pt x="1917" y="2337"/>
                    <a:pt x="2211" y="2043"/>
                  </a:cubicBezTo>
                  <a:cubicBezTo>
                    <a:pt x="2678" y="1577"/>
                    <a:pt x="2678" y="818"/>
                    <a:pt x="2211" y="351"/>
                  </a:cubicBezTo>
                  <a:cubicBezTo>
                    <a:pt x="1978" y="118"/>
                    <a:pt x="1671" y="1"/>
                    <a:pt x="13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85" name="Google Shape;6585;p73"/>
            <p:cNvSpPr/>
            <p:nvPr/>
          </p:nvSpPr>
          <p:spPr>
            <a:xfrm>
              <a:off x="6539375" y="4002825"/>
              <a:ext cx="66950" cy="63200"/>
            </a:xfrm>
            <a:custGeom>
              <a:avLst/>
              <a:gdLst/>
              <a:ahLst/>
              <a:cxnLst/>
              <a:rect l="l" t="t" r="r" b="b"/>
              <a:pathLst>
                <a:path w="2678" h="2528" extrusionOk="0">
                  <a:moveTo>
                    <a:pt x="1314" y="1"/>
                  </a:moveTo>
                  <a:cubicBezTo>
                    <a:pt x="1007" y="1"/>
                    <a:pt x="701" y="118"/>
                    <a:pt x="468" y="351"/>
                  </a:cubicBezTo>
                  <a:cubicBezTo>
                    <a:pt x="1" y="818"/>
                    <a:pt x="1" y="1577"/>
                    <a:pt x="468" y="2043"/>
                  </a:cubicBezTo>
                  <a:cubicBezTo>
                    <a:pt x="761" y="2337"/>
                    <a:pt x="1252" y="2528"/>
                    <a:pt x="1691" y="2528"/>
                  </a:cubicBezTo>
                  <a:cubicBezTo>
                    <a:pt x="1968" y="2528"/>
                    <a:pt x="2224" y="2452"/>
                    <a:pt x="2398" y="2278"/>
                  </a:cubicBezTo>
                  <a:cubicBezTo>
                    <a:pt x="2591" y="2085"/>
                    <a:pt x="2678" y="1757"/>
                    <a:pt x="2633" y="1381"/>
                  </a:cubicBezTo>
                  <a:cubicBezTo>
                    <a:pt x="2588" y="992"/>
                    <a:pt x="2407" y="598"/>
                    <a:pt x="2160" y="351"/>
                  </a:cubicBezTo>
                  <a:cubicBezTo>
                    <a:pt x="1927" y="118"/>
                    <a:pt x="1620" y="1"/>
                    <a:pt x="13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86" name="Google Shape;6586;p73"/>
            <p:cNvSpPr/>
            <p:nvPr/>
          </p:nvSpPr>
          <p:spPr>
            <a:xfrm>
              <a:off x="6264300" y="3809300"/>
              <a:ext cx="423950" cy="476175"/>
            </a:xfrm>
            <a:custGeom>
              <a:avLst/>
              <a:gdLst/>
              <a:ahLst/>
              <a:cxnLst/>
              <a:rect l="l" t="t" r="r" b="b"/>
              <a:pathLst>
                <a:path w="16958" h="19047" extrusionOk="0">
                  <a:moveTo>
                    <a:pt x="4662" y="6571"/>
                  </a:moveTo>
                  <a:cubicBezTo>
                    <a:pt x="5263" y="6571"/>
                    <a:pt x="5864" y="6799"/>
                    <a:pt x="6324" y="7258"/>
                  </a:cubicBezTo>
                  <a:cubicBezTo>
                    <a:pt x="7249" y="8182"/>
                    <a:pt x="7240" y="9685"/>
                    <a:pt x="6303" y="10600"/>
                  </a:cubicBezTo>
                  <a:lnTo>
                    <a:pt x="6300" y="10600"/>
                  </a:lnTo>
                  <a:cubicBezTo>
                    <a:pt x="5791" y="11109"/>
                    <a:pt x="5014" y="11422"/>
                    <a:pt x="4268" y="11422"/>
                  </a:cubicBezTo>
                  <a:cubicBezTo>
                    <a:pt x="3705" y="11422"/>
                    <a:pt x="3154" y="11245"/>
                    <a:pt x="2744" y="10835"/>
                  </a:cubicBezTo>
                  <a:cubicBezTo>
                    <a:pt x="2301" y="10393"/>
                    <a:pt x="2094" y="9718"/>
                    <a:pt x="2181" y="8992"/>
                  </a:cubicBezTo>
                  <a:cubicBezTo>
                    <a:pt x="2256" y="8336"/>
                    <a:pt x="2548" y="7713"/>
                    <a:pt x="2982" y="7279"/>
                  </a:cubicBezTo>
                  <a:cubicBezTo>
                    <a:pt x="3442" y="6807"/>
                    <a:pt x="4052" y="6571"/>
                    <a:pt x="4662" y="6571"/>
                  </a:cubicBezTo>
                  <a:close/>
                  <a:moveTo>
                    <a:pt x="12317" y="6589"/>
                  </a:moveTo>
                  <a:cubicBezTo>
                    <a:pt x="12918" y="6589"/>
                    <a:pt x="13520" y="6818"/>
                    <a:pt x="13979" y="7276"/>
                  </a:cubicBezTo>
                  <a:cubicBezTo>
                    <a:pt x="14873" y="8173"/>
                    <a:pt x="15165" y="9884"/>
                    <a:pt x="14214" y="10835"/>
                  </a:cubicBezTo>
                  <a:cubicBezTo>
                    <a:pt x="13804" y="11245"/>
                    <a:pt x="13256" y="11422"/>
                    <a:pt x="12690" y="11422"/>
                  </a:cubicBezTo>
                  <a:cubicBezTo>
                    <a:pt x="11943" y="11422"/>
                    <a:pt x="11166" y="11109"/>
                    <a:pt x="10658" y="10600"/>
                  </a:cubicBezTo>
                  <a:cubicBezTo>
                    <a:pt x="9739" y="9682"/>
                    <a:pt x="9739" y="8194"/>
                    <a:pt x="10658" y="7276"/>
                  </a:cubicBezTo>
                  <a:cubicBezTo>
                    <a:pt x="11115" y="6818"/>
                    <a:pt x="11716" y="6589"/>
                    <a:pt x="12317" y="6589"/>
                  </a:cubicBezTo>
                  <a:close/>
                  <a:moveTo>
                    <a:pt x="8479" y="10841"/>
                  </a:moveTo>
                  <a:cubicBezTo>
                    <a:pt x="8669" y="10841"/>
                    <a:pt x="8858" y="10933"/>
                    <a:pt x="8971" y="11118"/>
                  </a:cubicBezTo>
                  <a:lnTo>
                    <a:pt x="10266" y="13238"/>
                  </a:lnTo>
                  <a:cubicBezTo>
                    <a:pt x="10435" y="13509"/>
                    <a:pt x="10347" y="13865"/>
                    <a:pt x="10076" y="14030"/>
                  </a:cubicBezTo>
                  <a:lnTo>
                    <a:pt x="10073" y="14030"/>
                  </a:lnTo>
                  <a:cubicBezTo>
                    <a:pt x="9980" y="14087"/>
                    <a:pt x="9877" y="14114"/>
                    <a:pt x="9775" y="14114"/>
                  </a:cubicBezTo>
                  <a:cubicBezTo>
                    <a:pt x="9582" y="14114"/>
                    <a:pt x="9393" y="14016"/>
                    <a:pt x="9284" y="13840"/>
                  </a:cubicBezTo>
                  <a:lnTo>
                    <a:pt x="8480" y="12522"/>
                  </a:lnTo>
                  <a:lnTo>
                    <a:pt x="7673" y="13840"/>
                  </a:lnTo>
                  <a:cubicBezTo>
                    <a:pt x="7565" y="14018"/>
                    <a:pt x="7376" y="14115"/>
                    <a:pt x="7182" y="14115"/>
                  </a:cubicBezTo>
                  <a:cubicBezTo>
                    <a:pt x="7079" y="14115"/>
                    <a:pt x="6975" y="14088"/>
                    <a:pt x="6881" y="14030"/>
                  </a:cubicBezTo>
                  <a:cubicBezTo>
                    <a:pt x="6610" y="13862"/>
                    <a:pt x="6526" y="13509"/>
                    <a:pt x="6692" y="13238"/>
                  </a:cubicBezTo>
                  <a:lnTo>
                    <a:pt x="7987" y="11118"/>
                  </a:lnTo>
                  <a:cubicBezTo>
                    <a:pt x="8100" y="10933"/>
                    <a:pt x="8289" y="10841"/>
                    <a:pt x="8479" y="10841"/>
                  </a:cubicBezTo>
                  <a:close/>
                  <a:moveTo>
                    <a:pt x="8474" y="1"/>
                  </a:moveTo>
                  <a:cubicBezTo>
                    <a:pt x="3801" y="1"/>
                    <a:pt x="1" y="3840"/>
                    <a:pt x="1" y="8553"/>
                  </a:cubicBezTo>
                  <a:lnTo>
                    <a:pt x="1" y="11856"/>
                  </a:lnTo>
                  <a:cubicBezTo>
                    <a:pt x="1" y="12883"/>
                    <a:pt x="449" y="13862"/>
                    <a:pt x="1229" y="14530"/>
                  </a:cubicBezTo>
                  <a:lnTo>
                    <a:pt x="2934" y="16000"/>
                  </a:lnTo>
                  <a:lnTo>
                    <a:pt x="2934" y="18472"/>
                  </a:lnTo>
                  <a:cubicBezTo>
                    <a:pt x="2934" y="18788"/>
                    <a:pt x="3193" y="19047"/>
                    <a:pt x="3512" y="19047"/>
                  </a:cubicBezTo>
                  <a:lnTo>
                    <a:pt x="5183" y="19047"/>
                  </a:lnTo>
                  <a:lnTo>
                    <a:pt x="5183" y="16536"/>
                  </a:lnTo>
                  <a:cubicBezTo>
                    <a:pt x="5192" y="16222"/>
                    <a:pt x="5448" y="15975"/>
                    <a:pt x="5761" y="15975"/>
                  </a:cubicBezTo>
                  <a:cubicBezTo>
                    <a:pt x="6071" y="15975"/>
                    <a:pt x="6327" y="16222"/>
                    <a:pt x="6336" y="16536"/>
                  </a:cubicBezTo>
                  <a:lnTo>
                    <a:pt x="6336" y="19047"/>
                  </a:lnTo>
                  <a:lnTo>
                    <a:pt x="7905" y="19047"/>
                  </a:lnTo>
                  <a:lnTo>
                    <a:pt x="7905" y="16536"/>
                  </a:lnTo>
                  <a:cubicBezTo>
                    <a:pt x="7905" y="16219"/>
                    <a:pt x="8161" y="15960"/>
                    <a:pt x="8480" y="15960"/>
                  </a:cubicBezTo>
                  <a:cubicBezTo>
                    <a:pt x="8797" y="15960"/>
                    <a:pt x="9056" y="16219"/>
                    <a:pt x="9056" y="16536"/>
                  </a:cubicBezTo>
                  <a:lnTo>
                    <a:pt x="9056" y="19047"/>
                  </a:lnTo>
                  <a:lnTo>
                    <a:pt x="10624" y="19047"/>
                  </a:lnTo>
                  <a:lnTo>
                    <a:pt x="10624" y="16536"/>
                  </a:lnTo>
                  <a:cubicBezTo>
                    <a:pt x="10630" y="16222"/>
                    <a:pt x="10886" y="15975"/>
                    <a:pt x="11200" y="15975"/>
                  </a:cubicBezTo>
                  <a:cubicBezTo>
                    <a:pt x="11513" y="15975"/>
                    <a:pt x="11766" y="16222"/>
                    <a:pt x="11775" y="16536"/>
                  </a:cubicBezTo>
                  <a:lnTo>
                    <a:pt x="11775" y="19047"/>
                  </a:lnTo>
                  <a:lnTo>
                    <a:pt x="13449" y="19047"/>
                  </a:lnTo>
                  <a:cubicBezTo>
                    <a:pt x="13765" y="19044"/>
                    <a:pt x="14024" y="18788"/>
                    <a:pt x="14024" y="18469"/>
                  </a:cubicBezTo>
                  <a:lnTo>
                    <a:pt x="14024" y="15997"/>
                  </a:lnTo>
                  <a:lnTo>
                    <a:pt x="15729" y="14530"/>
                  </a:lnTo>
                  <a:cubicBezTo>
                    <a:pt x="16508" y="13859"/>
                    <a:pt x="16957" y="12883"/>
                    <a:pt x="16957" y="11853"/>
                  </a:cubicBezTo>
                  <a:lnTo>
                    <a:pt x="16957" y="8462"/>
                  </a:lnTo>
                  <a:cubicBezTo>
                    <a:pt x="16948" y="3786"/>
                    <a:pt x="13154" y="1"/>
                    <a:pt x="84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87" name="Google Shape;6587;p73"/>
          <p:cNvGrpSpPr/>
          <p:nvPr/>
        </p:nvGrpSpPr>
        <p:grpSpPr>
          <a:xfrm>
            <a:off x="5039841" y="3538881"/>
            <a:ext cx="340573" cy="339271"/>
            <a:chOff x="898875" y="4399275"/>
            <a:chExt cx="483700" cy="481850"/>
          </a:xfrm>
        </p:grpSpPr>
        <p:sp>
          <p:nvSpPr>
            <p:cNvPr id="6588" name="Google Shape;6588;p73"/>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89" name="Google Shape;6589;p73"/>
            <p:cNvSpPr/>
            <p:nvPr/>
          </p:nvSpPr>
          <p:spPr>
            <a:xfrm>
              <a:off x="1138025" y="4763350"/>
              <a:ext cx="25" cy="25"/>
            </a:xfrm>
            <a:custGeom>
              <a:avLst/>
              <a:gdLst/>
              <a:ahLst/>
              <a:cxnLst/>
              <a:rect l="l" t="t" r="r" b="b"/>
              <a:pathLst>
                <a:path w="1" h="1" extrusionOk="0">
                  <a:moveTo>
                    <a:pt x="1" y="0"/>
                  </a:move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90" name="Google Shape;6590;p73"/>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91" name="Google Shape;6591;p73"/>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92" name="Google Shape;6592;p73"/>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93" name="Google Shape;6593;p73"/>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94" name="Google Shape;6594;p73"/>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95" name="Google Shape;6595;p73"/>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596" name="Google Shape;6596;p73"/>
          <p:cNvGrpSpPr/>
          <p:nvPr/>
        </p:nvGrpSpPr>
        <p:grpSpPr>
          <a:xfrm>
            <a:off x="5473575" y="3554133"/>
            <a:ext cx="339253" cy="308765"/>
            <a:chOff x="1492675" y="4420975"/>
            <a:chExt cx="481825" cy="438525"/>
          </a:xfrm>
        </p:grpSpPr>
        <p:sp>
          <p:nvSpPr>
            <p:cNvPr id="6597" name="Google Shape;6597;p73"/>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98" name="Google Shape;6598;p73"/>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99" name="Google Shape;6599;p73"/>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00" name="Google Shape;6600;p73"/>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01" name="Google Shape;6601;p73"/>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02" name="Google Shape;6602;p73"/>
          <p:cNvGrpSpPr/>
          <p:nvPr/>
        </p:nvGrpSpPr>
        <p:grpSpPr>
          <a:xfrm>
            <a:off x="5878556" y="3539558"/>
            <a:ext cx="342580" cy="337915"/>
            <a:chOff x="2084100" y="4400250"/>
            <a:chExt cx="486550" cy="479925"/>
          </a:xfrm>
        </p:grpSpPr>
        <p:sp>
          <p:nvSpPr>
            <p:cNvPr id="6603" name="Google Shape;6603;p73"/>
            <p:cNvSpPr/>
            <p:nvPr/>
          </p:nvSpPr>
          <p:spPr>
            <a:xfrm>
              <a:off x="2084100" y="4652250"/>
              <a:ext cx="105325" cy="90050"/>
            </a:xfrm>
            <a:custGeom>
              <a:avLst/>
              <a:gdLst/>
              <a:ahLst/>
              <a:cxnLst/>
              <a:rect l="l" t="t" r="r" b="b"/>
              <a:pathLst>
                <a:path w="4213" h="3602" extrusionOk="0">
                  <a:moveTo>
                    <a:pt x="2260" y="1"/>
                  </a:moveTo>
                  <a:cubicBezTo>
                    <a:pt x="2109" y="1"/>
                    <a:pt x="1966" y="60"/>
                    <a:pt x="1858" y="168"/>
                  </a:cubicBezTo>
                  <a:lnTo>
                    <a:pt x="259" y="1764"/>
                  </a:lnTo>
                  <a:cubicBezTo>
                    <a:pt x="0" y="2023"/>
                    <a:pt x="54" y="2457"/>
                    <a:pt x="367" y="2647"/>
                  </a:cubicBezTo>
                  <a:lnTo>
                    <a:pt x="1957" y="3601"/>
                  </a:lnTo>
                  <a:cubicBezTo>
                    <a:pt x="2078" y="3228"/>
                    <a:pt x="2274" y="2885"/>
                    <a:pt x="2533" y="2592"/>
                  </a:cubicBezTo>
                  <a:lnTo>
                    <a:pt x="4213" y="274"/>
                  </a:lnTo>
                  <a:lnTo>
                    <a:pt x="2337" y="6"/>
                  </a:lnTo>
                  <a:cubicBezTo>
                    <a:pt x="2311" y="2"/>
                    <a:pt x="2285" y="1"/>
                    <a:pt x="22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04" name="Google Shape;6604;p73"/>
            <p:cNvSpPr/>
            <p:nvPr/>
          </p:nvSpPr>
          <p:spPr>
            <a:xfrm>
              <a:off x="2372575" y="4644175"/>
              <a:ext cx="175875" cy="226275"/>
            </a:xfrm>
            <a:custGeom>
              <a:avLst/>
              <a:gdLst/>
              <a:ahLst/>
              <a:cxnLst/>
              <a:rect l="l" t="t" r="r" b="b"/>
              <a:pathLst>
                <a:path w="7035" h="9051" extrusionOk="0">
                  <a:moveTo>
                    <a:pt x="4469" y="1"/>
                  </a:moveTo>
                  <a:cubicBezTo>
                    <a:pt x="3981" y="467"/>
                    <a:pt x="3466" y="901"/>
                    <a:pt x="2927" y="1304"/>
                  </a:cubicBezTo>
                  <a:lnTo>
                    <a:pt x="0" y="3436"/>
                  </a:lnTo>
                  <a:lnTo>
                    <a:pt x="3406" y="8787"/>
                  </a:lnTo>
                  <a:cubicBezTo>
                    <a:pt x="3514" y="8960"/>
                    <a:pt x="3697" y="9050"/>
                    <a:pt x="3882" y="9050"/>
                  </a:cubicBezTo>
                  <a:cubicBezTo>
                    <a:pt x="4025" y="9050"/>
                    <a:pt x="4170" y="8996"/>
                    <a:pt x="4282" y="8884"/>
                  </a:cubicBezTo>
                  <a:cubicBezTo>
                    <a:pt x="5818" y="7348"/>
                    <a:pt x="5990" y="7173"/>
                    <a:pt x="6821" y="6345"/>
                  </a:cubicBezTo>
                  <a:cubicBezTo>
                    <a:pt x="7034" y="6125"/>
                    <a:pt x="7031" y="5773"/>
                    <a:pt x="6812" y="5553"/>
                  </a:cubicBezTo>
                  <a:cubicBezTo>
                    <a:pt x="6702" y="5444"/>
                    <a:pt x="6558" y="5389"/>
                    <a:pt x="6413" y="5389"/>
                  </a:cubicBezTo>
                  <a:cubicBezTo>
                    <a:pt x="6272" y="5389"/>
                    <a:pt x="6130" y="5441"/>
                    <a:pt x="6020" y="5547"/>
                  </a:cubicBezTo>
                  <a:lnTo>
                    <a:pt x="5800" y="5767"/>
                  </a:lnTo>
                  <a:lnTo>
                    <a:pt x="5201" y="3174"/>
                  </a:lnTo>
                  <a:lnTo>
                    <a:pt x="5920" y="2455"/>
                  </a:lnTo>
                  <a:cubicBezTo>
                    <a:pt x="6134" y="2232"/>
                    <a:pt x="6131" y="1880"/>
                    <a:pt x="5914" y="1663"/>
                  </a:cubicBezTo>
                  <a:cubicBezTo>
                    <a:pt x="5804" y="1551"/>
                    <a:pt x="5660" y="1496"/>
                    <a:pt x="5515" y="1496"/>
                  </a:cubicBezTo>
                  <a:cubicBezTo>
                    <a:pt x="5374" y="1496"/>
                    <a:pt x="5232" y="1548"/>
                    <a:pt x="5122" y="1654"/>
                  </a:cubicBezTo>
                  <a:lnTo>
                    <a:pt x="4903" y="1877"/>
                  </a:lnTo>
                  <a:lnTo>
                    <a:pt x="446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05" name="Google Shape;6605;p73"/>
            <p:cNvSpPr/>
            <p:nvPr/>
          </p:nvSpPr>
          <p:spPr>
            <a:xfrm>
              <a:off x="2093950" y="4419400"/>
              <a:ext cx="228500" cy="174750"/>
            </a:xfrm>
            <a:custGeom>
              <a:avLst/>
              <a:gdLst/>
              <a:ahLst/>
              <a:cxnLst/>
              <a:rect l="l" t="t" r="r" b="b"/>
              <a:pathLst>
                <a:path w="9140" h="6990" extrusionOk="0">
                  <a:moveTo>
                    <a:pt x="3194" y="1"/>
                  </a:moveTo>
                  <a:cubicBezTo>
                    <a:pt x="3049" y="1"/>
                    <a:pt x="2905" y="56"/>
                    <a:pt x="2795" y="166"/>
                  </a:cubicBezTo>
                  <a:lnTo>
                    <a:pt x="257" y="2704"/>
                  </a:lnTo>
                  <a:cubicBezTo>
                    <a:pt x="1" y="2960"/>
                    <a:pt x="46" y="3385"/>
                    <a:pt x="350" y="3580"/>
                  </a:cubicBezTo>
                  <a:lnTo>
                    <a:pt x="5707" y="6989"/>
                  </a:lnTo>
                  <a:lnTo>
                    <a:pt x="7824" y="4071"/>
                  </a:lnTo>
                  <a:cubicBezTo>
                    <a:pt x="8230" y="3526"/>
                    <a:pt x="8670" y="3008"/>
                    <a:pt x="9140" y="2517"/>
                  </a:cubicBezTo>
                  <a:lnTo>
                    <a:pt x="7264" y="2084"/>
                  </a:lnTo>
                  <a:lnTo>
                    <a:pt x="7484" y="1864"/>
                  </a:lnTo>
                  <a:cubicBezTo>
                    <a:pt x="7697" y="1641"/>
                    <a:pt x="7694" y="1289"/>
                    <a:pt x="7478" y="1072"/>
                  </a:cubicBezTo>
                  <a:cubicBezTo>
                    <a:pt x="7368" y="961"/>
                    <a:pt x="7223" y="905"/>
                    <a:pt x="7078" y="905"/>
                  </a:cubicBezTo>
                  <a:cubicBezTo>
                    <a:pt x="6937" y="905"/>
                    <a:pt x="6795" y="958"/>
                    <a:pt x="6686" y="1063"/>
                  </a:cubicBezTo>
                  <a:lnTo>
                    <a:pt x="5966" y="1786"/>
                  </a:lnTo>
                  <a:lnTo>
                    <a:pt x="3370" y="1186"/>
                  </a:lnTo>
                  <a:lnTo>
                    <a:pt x="3593" y="964"/>
                  </a:lnTo>
                  <a:cubicBezTo>
                    <a:pt x="3813" y="744"/>
                    <a:pt x="3813" y="385"/>
                    <a:pt x="3593" y="166"/>
                  </a:cubicBezTo>
                  <a:cubicBezTo>
                    <a:pt x="3483" y="56"/>
                    <a:pt x="3339" y="1"/>
                    <a:pt x="31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06" name="Google Shape;6606;p73"/>
            <p:cNvSpPr/>
            <p:nvPr/>
          </p:nvSpPr>
          <p:spPr>
            <a:xfrm>
              <a:off x="2224425" y="4777500"/>
              <a:ext cx="90425" cy="102675"/>
            </a:xfrm>
            <a:custGeom>
              <a:avLst/>
              <a:gdLst/>
              <a:ahLst/>
              <a:cxnLst/>
              <a:rect l="l" t="t" r="r" b="b"/>
              <a:pathLst>
                <a:path w="3617" h="4107" extrusionOk="0">
                  <a:moveTo>
                    <a:pt x="3324" y="0"/>
                  </a:moveTo>
                  <a:lnTo>
                    <a:pt x="846" y="1804"/>
                  </a:lnTo>
                  <a:cubicBezTo>
                    <a:pt x="638" y="1994"/>
                    <a:pt x="340" y="2144"/>
                    <a:pt x="0" y="2250"/>
                  </a:cubicBezTo>
                  <a:lnTo>
                    <a:pt x="949" y="3831"/>
                  </a:lnTo>
                  <a:cubicBezTo>
                    <a:pt x="1057" y="4011"/>
                    <a:pt x="1245" y="4106"/>
                    <a:pt x="1435" y="4106"/>
                  </a:cubicBezTo>
                  <a:cubicBezTo>
                    <a:pt x="1578" y="4106"/>
                    <a:pt x="1723" y="4052"/>
                    <a:pt x="1834" y="3939"/>
                  </a:cubicBezTo>
                  <a:lnTo>
                    <a:pt x="3430" y="2343"/>
                  </a:lnTo>
                  <a:cubicBezTo>
                    <a:pt x="3556" y="2217"/>
                    <a:pt x="3617" y="2039"/>
                    <a:pt x="3589" y="1864"/>
                  </a:cubicBezTo>
                  <a:lnTo>
                    <a:pt x="332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07" name="Google Shape;6607;p73"/>
            <p:cNvSpPr/>
            <p:nvPr/>
          </p:nvSpPr>
          <p:spPr>
            <a:xfrm>
              <a:off x="2454100" y="4400250"/>
              <a:ext cx="116550" cy="107300"/>
            </a:xfrm>
            <a:custGeom>
              <a:avLst/>
              <a:gdLst/>
              <a:ahLst/>
              <a:cxnLst/>
              <a:rect l="l" t="t" r="r" b="b"/>
              <a:pathLst>
                <a:path w="4662" h="4292" extrusionOk="0">
                  <a:moveTo>
                    <a:pt x="2188" y="0"/>
                  </a:moveTo>
                  <a:cubicBezTo>
                    <a:pt x="1911" y="0"/>
                    <a:pt x="1630" y="51"/>
                    <a:pt x="1361" y="155"/>
                  </a:cubicBezTo>
                  <a:cubicBezTo>
                    <a:pt x="1015" y="287"/>
                    <a:pt x="675" y="432"/>
                    <a:pt x="341" y="588"/>
                  </a:cubicBezTo>
                  <a:cubicBezTo>
                    <a:pt x="0" y="1600"/>
                    <a:pt x="265" y="2717"/>
                    <a:pt x="1021" y="3470"/>
                  </a:cubicBezTo>
                  <a:cubicBezTo>
                    <a:pt x="1558" y="4004"/>
                    <a:pt x="2275" y="4291"/>
                    <a:pt x="3007" y="4291"/>
                  </a:cubicBezTo>
                  <a:cubicBezTo>
                    <a:pt x="3307" y="4291"/>
                    <a:pt x="3609" y="4243"/>
                    <a:pt x="3903" y="4145"/>
                  </a:cubicBezTo>
                  <a:cubicBezTo>
                    <a:pt x="4060" y="3813"/>
                    <a:pt x="4204" y="3473"/>
                    <a:pt x="4337" y="3130"/>
                  </a:cubicBezTo>
                  <a:cubicBezTo>
                    <a:pt x="4662" y="2281"/>
                    <a:pt x="4457" y="1320"/>
                    <a:pt x="3816" y="676"/>
                  </a:cubicBezTo>
                  <a:cubicBezTo>
                    <a:pt x="3375" y="235"/>
                    <a:pt x="2787" y="0"/>
                    <a:pt x="21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08" name="Google Shape;6608;p73"/>
            <p:cNvSpPr/>
            <p:nvPr/>
          </p:nvSpPr>
          <p:spPr>
            <a:xfrm>
              <a:off x="2152975" y="4431500"/>
              <a:ext cx="381925" cy="377725"/>
            </a:xfrm>
            <a:custGeom>
              <a:avLst/>
              <a:gdLst/>
              <a:ahLst/>
              <a:cxnLst/>
              <a:rect l="l" t="t" r="r" b="b"/>
              <a:pathLst>
                <a:path w="15277" h="15109" extrusionOk="0">
                  <a:moveTo>
                    <a:pt x="11062" y="3658"/>
                  </a:moveTo>
                  <a:cubicBezTo>
                    <a:pt x="11207" y="3658"/>
                    <a:pt x="11353" y="3714"/>
                    <a:pt x="11464" y="3825"/>
                  </a:cubicBezTo>
                  <a:cubicBezTo>
                    <a:pt x="11681" y="4042"/>
                    <a:pt x="11684" y="4394"/>
                    <a:pt x="11470" y="4617"/>
                  </a:cubicBezTo>
                  <a:lnTo>
                    <a:pt x="9076" y="7011"/>
                  </a:lnTo>
                  <a:cubicBezTo>
                    <a:pt x="8965" y="7122"/>
                    <a:pt x="8820" y="7178"/>
                    <a:pt x="8675" y="7178"/>
                  </a:cubicBezTo>
                  <a:cubicBezTo>
                    <a:pt x="8530" y="7178"/>
                    <a:pt x="8385" y="7122"/>
                    <a:pt x="8275" y="7011"/>
                  </a:cubicBezTo>
                  <a:cubicBezTo>
                    <a:pt x="8055" y="6791"/>
                    <a:pt x="8055" y="6433"/>
                    <a:pt x="8275" y="6213"/>
                  </a:cubicBezTo>
                  <a:lnTo>
                    <a:pt x="10672" y="3816"/>
                  </a:lnTo>
                  <a:cubicBezTo>
                    <a:pt x="10781" y="3711"/>
                    <a:pt x="10921" y="3658"/>
                    <a:pt x="11062" y="3658"/>
                  </a:cubicBezTo>
                  <a:close/>
                  <a:moveTo>
                    <a:pt x="11136" y="1"/>
                  </a:moveTo>
                  <a:lnTo>
                    <a:pt x="11136" y="1"/>
                  </a:lnTo>
                  <a:cubicBezTo>
                    <a:pt x="9278" y="1079"/>
                    <a:pt x="7658" y="2524"/>
                    <a:pt x="6378" y="4253"/>
                  </a:cubicBezTo>
                  <a:lnTo>
                    <a:pt x="624" y="12169"/>
                  </a:lnTo>
                  <a:cubicBezTo>
                    <a:pt x="0" y="12877"/>
                    <a:pt x="15" y="13979"/>
                    <a:pt x="660" y="14623"/>
                  </a:cubicBezTo>
                  <a:cubicBezTo>
                    <a:pt x="992" y="14957"/>
                    <a:pt x="1464" y="15108"/>
                    <a:pt x="1921" y="15108"/>
                  </a:cubicBezTo>
                  <a:cubicBezTo>
                    <a:pt x="2351" y="15108"/>
                    <a:pt x="2767" y="14974"/>
                    <a:pt x="3039" y="14732"/>
                  </a:cubicBezTo>
                  <a:lnTo>
                    <a:pt x="11037" y="8905"/>
                  </a:lnTo>
                  <a:cubicBezTo>
                    <a:pt x="12759" y="7628"/>
                    <a:pt x="14201" y="6014"/>
                    <a:pt x="15276" y="4162"/>
                  </a:cubicBezTo>
                  <a:lnTo>
                    <a:pt x="15276" y="4162"/>
                  </a:lnTo>
                  <a:cubicBezTo>
                    <a:pt x="15201" y="4166"/>
                    <a:pt x="15126" y="4168"/>
                    <a:pt x="15052" y="4168"/>
                  </a:cubicBezTo>
                  <a:cubicBezTo>
                    <a:pt x="13942" y="4168"/>
                    <a:pt x="12979" y="3729"/>
                    <a:pt x="12265" y="3018"/>
                  </a:cubicBezTo>
                  <a:cubicBezTo>
                    <a:pt x="11446" y="2199"/>
                    <a:pt x="11076" y="1091"/>
                    <a:pt x="111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09" name="Google Shape;6609;p73"/>
          <p:cNvGrpSpPr/>
          <p:nvPr/>
        </p:nvGrpSpPr>
        <p:grpSpPr>
          <a:xfrm>
            <a:off x="6315036" y="3538907"/>
            <a:ext cx="298169" cy="339218"/>
            <a:chOff x="2707950" y="4399325"/>
            <a:chExt cx="423475" cy="481775"/>
          </a:xfrm>
        </p:grpSpPr>
        <p:sp>
          <p:nvSpPr>
            <p:cNvPr id="6610" name="Google Shape;6610;p73"/>
            <p:cNvSpPr/>
            <p:nvPr/>
          </p:nvSpPr>
          <p:spPr>
            <a:xfrm>
              <a:off x="2905550" y="4515000"/>
              <a:ext cx="28275" cy="366100"/>
            </a:xfrm>
            <a:custGeom>
              <a:avLst/>
              <a:gdLst/>
              <a:ahLst/>
              <a:cxnLst/>
              <a:rect l="l" t="t" r="r" b="b"/>
              <a:pathLst>
                <a:path w="1131" h="14644" extrusionOk="0">
                  <a:moveTo>
                    <a:pt x="1" y="0"/>
                  </a:moveTo>
                  <a:lnTo>
                    <a:pt x="1" y="14644"/>
                  </a:lnTo>
                  <a:lnTo>
                    <a:pt x="1130" y="14644"/>
                  </a:lnTo>
                  <a:lnTo>
                    <a:pt x="11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11" name="Google Shape;6611;p73"/>
            <p:cNvSpPr/>
            <p:nvPr/>
          </p:nvSpPr>
          <p:spPr>
            <a:xfrm>
              <a:off x="2962025" y="4710725"/>
              <a:ext cx="141175" cy="29225"/>
            </a:xfrm>
            <a:custGeom>
              <a:avLst/>
              <a:gdLst/>
              <a:ahLst/>
              <a:cxnLst/>
              <a:rect l="l" t="t" r="r" b="b"/>
              <a:pathLst>
                <a:path w="5647" h="1169" extrusionOk="0">
                  <a:moveTo>
                    <a:pt x="0" y="0"/>
                  </a:moveTo>
                  <a:lnTo>
                    <a:pt x="0" y="1169"/>
                  </a:lnTo>
                  <a:lnTo>
                    <a:pt x="5646" y="1169"/>
                  </a:lnTo>
                  <a:lnTo>
                    <a:pt x="564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12" name="Google Shape;6612;p73"/>
            <p:cNvSpPr/>
            <p:nvPr/>
          </p:nvSpPr>
          <p:spPr>
            <a:xfrm>
              <a:off x="2962025" y="4768175"/>
              <a:ext cx="141175" cy="112925"/>
            </a:xfrm>
            <a:custGeom>
              <a:avLst/>
              <a:gdLst/>
              <a:ahLst/>
              <a:cxnLst/>
              <a:rect l="l" t="t" r="r" b="b"/>
              <a:pathLst>
                <a:path w="5647" h="4517" extrusionOk="0">
                  <a:moveTo>
                    <a:pt x="0" y="0"/>
                  </a:moveTo>
                  <a:lnTo>
                    <a:pt x="0" y="4517"/>
                  </a:lnTo>
                  <a:lnTo>
                    <a:pt x="3951" y="4517"/>
                  </a:lnTo>
                  <a:cubicBezTo>
                    <a:pt x="4888" y="4517"/>
                    <a:pt x="5646" y="3758"/>
                    <a:pt x="5646" y="2825"/>
                  </a:cubicBezTo>
                  <a:lnTo>
                    <a:pt x="564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13" name="Google Shape;6613;p73"/>
            <p:cNvSpPr/>
            <p:nvPr/>
          </p:nvSpPr>
          <p:spPr>
            <a:xfrm>
              <a:off x="2736175" y="4710725"/>
              <a:ext cx="141175" cy="29225"/>
            </a:xfrm>
            <a:custGeom>
              <a:avLst/>
              <a:gdLst/>
              <a:ahLst/>
              <a:cxnLst/>
              <a:rect l="l" t="t" r="r" b="b"/>
              <a:pathLst>
                <a:path w="5647" h="1169" extrusionOk="0">
                  <a:moveTo>
                    <a:pt x="1" y="0"/>
                  </a:moveTo>
                  <a:lnTo>
                    <a:pt x="1" y="1169"/>
                  </a:lnTo>
                  <a:lnTo>
                    <a:pt x="5647" y="1169"/>
                  </a:lnTo>
                  <a:lnTo>
                    <a:pt x="56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14" name="Google Shape;6614;p73"/>
            <p:cNvSpPr/>
            <p:nvPr/>
          </p:nvSpPr>
          <p:spPr>
            <a:xfrm>
              <a:off x="2736175" y="4768175"/>
              <a:ext cx="141175" cy="112925"/>
            </a:xfrm>
            <a:custGeom>
              <a:avLst/>
              <a:gdLst/>
              <a:ahLst/>
              <a:cxnLst/>
              <a:rect l="l" t="t" r="r" b="b"/>
              <a:pathLst>
                <a:path w="5647" h="4517" extrusionOk="0">
                  <a:moveTo>
                    <a:pt x="1" y="0"/>
                  </a:moveTo>
                  <a:lnTo>
                    <a:pt x="1" y="2825"/>
                  </a:lnTo>
                  <a:cubicBezTo>
                    <a:pt x="1" y="3758"/>
                    <a:pt x="759" y="4517"/>
                    <a:pt x="1693" y="4517"/>
                  </a:cubicBezTo>
                  <a:lnTo>
                    <a:pt x="5647" y="4517"/>
                  </a:lnTo>
                  <a:lnTo>
                    <a:pt x="56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15" name="Google Shape;6615;p73"/>
            <p:cNvSpPr/>
            <p:nvPr/>
          </p:nvSpPr>
          <p:spPr>
            <a:xfrm>
              <a:off x="2707950" y="4515075"/>
              <a:ext cx="169400" cy="82825"/>
            </a:xfrm>
            <a:custGeom>
              <a:avLst/>
              <a:gdLst/>
              <a:ahLst/>
              <a:cxnLst/>
              <a:rect l="l" t="t" r="r" b="b"/>
              <a:pathLst>
                <a:path w="6776" h="3313" extrusionOk="0">
                  <a:moveTo>
                    <a:pt x="1693" y="0"/>
                  </a:moveTo>
                  <a:cubicBezTo>
                    <a:pt x="759" y="0"/>
                    <a:pt x="0" y="756"/>
                    <a:pt x="0" y="1693"/>
                  </a:cubicBezTo>
                  <a:lnTo>
                    <a:pt x="0" y="2747"/>
                  </a:lnTo>
                  <a:cubicBezTo>
                    <a:pt x="0" y="3060"/>
                    <a:pt x="253" y="3313"/>
                    <a:pt x="563" y="3313"/>
                  </a:cubicBezTo>
                  <a:lnTo>
                    <a:pt x="6776" y="3313"/>
                  </a:lnTo>
                  <a:lnTo>
                    <a:pt x="677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16" name="Google Shape;6616;p73"/>
            <p:cNvSpPr/>
            <p:nvPr/>
          </p:nvSpPr>
          <p:spPr>
            <a:xfrm>
              <a:off x="2736175" y="4626025"/>
              <a:ext cx="141175" cy="56500"/>
            </a:xfrm>
            <a:custGeom>
              <a:avLst/>
              <a:gdLst/>
              <a:ahLst/>
              <a:cxnLst/>
              <a:rect l="l" t="t" r="r" b="b"/>
              <a:pathLst>
                <a:path w="5647" h="2260" extrusionOk="0">
                  <a:moveTo>
                    <a:pt x="1" y="1"/>
                  </a:moveTo>
                  <a:lnTo>
                    <a:pt x="1" y="2259"/>
                  </a:lnTo>
                  <a:lnTo>
                    <a:pt x="5647" y="2259"/>
                  </a:lnTo>
                  <a:lnTo>
                    <a:pt x="564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17" name="Google Shape;6617;p73"/>
            <p:cNvSpPr/>
            <p:nvPr/>
          </p:nvSpPr>
          <p:spPr>
            <a:xfrm>
              <a:off x="2850525" y="4430375"/>
              <a:ext cx="138325" cy="56500"/>
            </a:xfrm>
            <a:custGeom>
              <a:avLst/>
              <a:gdLst/>
              <a:ahLst/>
              <a:cxnLst/>
              <a:rect l="l" t="t" r="r" b="b"/>
              <a:pathLst>
                <a:path w="5533" h="2260" extrusionOk="0">
                  <a:moveTo>
                    <a:pt x="2765" y="1"/>
                  </a:moveTo>
                  <a:cubicBezTo>
                    <a:pt x="1500" y="1"/>
                    <a:pt x="275" y="916"/>
                    <a:pt x="1" y="2259"/>
                  </a:cubicBezTo>
                  <a:lnTo>
                    <a:pt x="5532" y="2259"/>
                  </a:lnTo>
                  <a:cubicBezTo>
                    <a:pt x="5258" y="910"/>
                    <a:pt x="4030" y="1"/>
                    <a:pt x="2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18" name="Google Shape;6618;p73"/>
            <p:cNvSpPr/>
            <p:nvPr/>
          </p:nvSpPr>
          <p:spPr>
            <a:xfrm>
              <a:off x="2974300" y="4399350"/>
              <a:ext cx="129650" cy="87525"/>
            </a:xfrm>
            <a:custGeom>
              <a:avLst/>
              <a:gdLst/>
              <a:ahLst/>
              <a:cxnLst/>
              <a:rect l="l" t="t" r="r" b="b"/>
              <a:pathLst>
                <a:path w="5186" h="3501" extrusionOk="0">
                  <a:moveTo>
                    <a:pt x="2058" y="0"/>
                  </a:moveTo>
                  <a:cubicBezTo>
                    <a:pt x="1374" y="0"/>
                    <a:pt x="670" y="239"/>
                    <a:pt x="0" y="775"/>
                  </a:cubicBezTo>
                  <a:cubicBezTo>
                    <a:pt x="931" y="1398"/>
                    <a:pt x="1554" y="2389"/>
                    <a:pt x="1714" y="3500"/>
                  </a:cubicBezTo>
                  <a:lnTo>
                    <a:pt x="4397" y="3500"/>
                  </a:lnTo>
                  <a:cubicBezTo>
                    <a:pt x="4842" y="3497"/>
                    <a:pt x="5185" y="3109"/>
                    <a:pt x="5131" y="2666"/>
                  </a:cubicBezTo>
                  <a:cubicBezTo>
                    <a:pt x="5128" y="2639"/>
                    <a:pt x="5125" y="2609"/>
                    <a:pt x="5119" y="2579"/>
                  </a:cubicBezTo>
                  <a:cubicBezTo>
                    <a:pt x="4936" y="1482"/>
                    <a:pt x="4207" y="609"/>
                    <a:pt x="3171" y="212"/>
                  </a:cubicBezTo>
                  <a:cubicBezTo>
                    <a:pt x="2813" y="74"/>
                    <a:pt x="2438" y="0"/>
                    <a:pt x="20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19" name="Google Shape;6619;p73"/>
            <p:cNvSpPr/>
            <p:nvPr/>
          </p:nvSpPr>
          <p:spPr>
            <a:xfrm>
              <a:off x="2735425" y="4399325"/>
              <a:ext cx="129650" cy="87475"/>
            </a:xfrm>
            <a:custGeom>
              <a:avLst/>
              <a:gdLst/>
              <a:ahLst/>
              <a:cxnLst/>
              <a:rect l="l" t="t" r="r" b="b"/>
              <a:pathLst>
                <a:path w="5186" h="3499" extrusionOk="0">
                  <a:moveTo>
                    <a:pt x="3150" y="0"/>
                  </a:moveTo>
                  <a:cubicBezTo>
                    <a:pt x="2765" y="0"/>
                    <a:pt x="2385" y="77"/>
                    <a:pt x="2015" y="219"/>
                  </a:cubicBezTo>
                  <a:cubicBezTo>
                    <a:pt x="979" y="616"/>
                    <a:pt x="250" y="1483"/>
                    <a:pt x="67" y="2580"/>
                  </a:cubicBezTo>
                  <a:cubicBezTo>
                    <a:pt x="64" y="2610"/>
                    <a:pt x="58" y="2637"/>
                    <a:pt x="55" y="2667"/>
                  </a:cubicBezTo>
                  <a:cubicBezTo>
                    <a:pt x="0" y="3110"/>
                    <a:pt x="344" y="3498"/>
                    <a:pt x="789" y="3498"/>
                  </a:cubicBezTo>
                  <a:lnTo>
                    <a:pt x="3475" y="3498"/>
                  </a:lnTo>
                  <a:cubicBezTo>
                    <a:pt x="3632" y="2390"/>
                    <a:pt x="4255" y="1399"/>
                    <a:pt x="5186" y="776"/>
                  </a:cubicBezTo>
                  <a:cubicBezTo>
                    <a:pt x="4510" y="236"/>
                    <a:pt x="3823" y="0"/>
                    <a:pt x="31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20" name="Google Shape;6620;p73"/>
            <p:cNvSpPr/>
            <p:nvPr/>
          </p:nvSpPr>
          <p:spPr>
            <a:xfrm>
              <a:off x="2962025" y="4515075"/>
              <a:ext cx="169400" cy="82825"/>
            </a:xfrm>
            <a:custGeom>
              <a:avLst/>
              <a:gdLst/>
              <a:ahLst/>
              <a:cxnLst/>
              <a:rect l="l" t="t" r="r" b="b"/>
              <a:pathLst>
                <a:path w="6776" h="3313" extrusionOk="0">
                  <a:moveTo>
                    <a:pt x="0" y="0"/>
                  </a:moveTo>
                  <a:lnTo>
                    <a:pt x="0" y="3313"/>
                  </a:lnTo>
                  <a:lnTo>
                    <a:pt x="6209" y="3313"/>
                  </a:lnTo>
                  <a:cubicBezTo>
                    <a:pt x="6523" y="3313"/>
                    <a:pt x="6776" y="3060"/>
                    <a:pt x="6776" y="2747"/>
                  </a:cubicBezTo>
                  <a:lnTo>
                    <a:pt x="6776" y="1693"/>
                  </a:lnTo>
                  <a:cubicBezTo>
                    <a:pt x="6776" y="756"/>
                    <a:pt x="6017" y="0"/>
                    <a:pt x="5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21" name="Google Shape;6621;p73"/>
            <p:cNvSpPr/>
            <p:nvPr/>
          </p:nvSpPr>
          <p:spPr>
            <a:xfrm>
              <a:off x="2962025" y="4626025"/>
              <a:ext cx="141175" cy="56500"/>
            </a:xfrm>
            <a:custGeom>
              <a:avLst/>
              <a:gdLst/>
              <a:ahLst/>
              <a:cxnLst/>
              <a:rect l="l" t="t" r="r" b="b"/>
              <a:pathLst>
                <a:path w="5647" h="2260" extrusionOk="0">
                  <a:moveTo>
                    <a:pt x="0" y="1"/>
                  </a:moveTo>
                  <a:lnTo>
                    <a:pt x="0" y="2259"/>
                  </a:lnTo>
                  <a:lnTo>
                    <a:pt x="5646" y="2259"/>
                  </a:lnTo>
                  <a:lnTo>
                    <a:pt x="56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22" name="Google Shape;6622;p73"/>
          <p:cNvGrpSpPr/>
          <p:nvPr/>
        </p:nvGrpSpPr>
        <p:grpSpPr>
          <a:xfrm>
            <a:off x="6744555" y="3538881"/>
            <a:ext cx="275057" cy="339271"/>
            <a:chOff x="3330525" y="4399275"/>
            <a:chExt cx="390650" cy="481850"/>
          </a:xfrm>
        </p:grpSpPr>
        <p:sp>
          <p:nvSpPr>
            <p:cNvPr id="6623" name="Google Shape;6623;p73"/>
            <p:cNvSpPr/>
            <p:nvPr/>
          </p:nvSpPr>
          <p:spPr>
            <a:xfrm>
              <a:off x="3543950" y="4648550"/>
              <a:ext cx="78450" cy="95775"/>
            </a:xfrm>
            <a:custGeom>
              <a:avLst/>
              <a:gdLst/>
              <a:ahLst/>
              <a:cxnLst/>
              <a:rect l="l" t="t" r="r" b="b"/>
              <a:pathLst>
                <a:path w="3138" h="3831" extrusionOk="0">
                  <a:moveTo>
                    <a:pt x="2677" y="0"/>
                  </a:moveTo>
                  <a:cubicBezTo>
                    <a:pt x="2298" y="356"/>
                    <a:pt x="1861" y="648"/>
                    <a:pt x="1388" y="858"/>
                  </a:cubicBezTo>
                  <a:lnTo>
                    <a:pt x="0" y="2948"/>
                  </a:lnTo>
                  <a:lnTo>
                    <a:pt x="880" y="3831"/>
                  </a:lnTo>
                  <a:lnTo>
                    <a:pt x="3138" y="443"/>
                  </a:lnTo>
                  <a:lnTo>
                    <a:pt x="26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24" name="Google Shape;6624;p73"/>
            <p:cNvSpPr/>
            <p:nvPr/>
          </p:nvSpPr>
          <p:spPr>
            <a:xfrm>
              <a:off x="3427250" y="4456050"/>
              <a:ext cx="197650" cy="197175"/>
            </a:xfrm>
            <a:custGeom>
              <a:avLst/>
              <a:gdLst/>
              <a:ahLst/>
              <a:cxnLst/>
              <a:rect l="l" t="t" r="r" b="b"/>
              <a:pathLst>
                <a:path w="7906" h="7887" extrusionOk="0">
                  <a:moveTo>
                    <a:pt x="7520" y="0"/>
                  </a:moveTo>
                  <a:cubicBezTo>
                    <a:pt x="6863" y="1374"/>
                    <a:pt x="5475" y="2247"/>
                    <a:pt x="3952" y="2247"/>
                  </a:cubicBezTo>
                  <a:lnTo>
                    <a:pt x="1" y="2247"/>
                  </a:lnTo>
                  <a:lnTo>
                    <a:pt x="1" y="3942"/>
                  </a:lnTo>
                  <a:cubicBezTo>
                    <a:pt x="1" y="5698"/>
                    <a:pt x="1154" y="7137"/>
                    <a:pt x="2587" y="7643"/>
                  </a:cubicBezTo>
                  <a:lnTo>
                    <a:pt x="2597" y="7643"/>
                  </a:lnTo>
                  <a:cubicBezTo>
                    <a:pt x="3006" y="7806"/>
                    <a:pt x="3480" y="7887"/>
                    <a:pt x="3953" y="7887"/>
                  </a:cubicBezTo>
                  <a:cubicBezTo>
                    <a:pt x="4426" y="7887"/>
                    <a:pt x="4899" y="7806"/>
                    <a:pt x="5307" y="7643"/>
                  </a:cubicBezTo>
                  <a:lnTo>
                    <a:pt x="5319" y="7643"/>
                  </a:lnTo>
                  <a:cubicBezTo>
                    <a:pt x="6451" y="7306"/>
                    <a:pt x="7905" y="5848"/>
                    <a:pt x="7905" y="3942"/>
                  </a:cubicBezTo>
                  <a:lnTo>
                    <a:pt x="7905" y="1684"/>
                  </a:lnTo>
                  <a:cubicBezTo>
                    <a:pt x="7905" y="1100"/>
                    <a:pt x="7776" y="524"/>
                    <a:pt x="75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25" name="Google Shape;6625;p73"/>
            <p:cNvSpPr/>
            <p:nvPr/>
          </p:nvSpPr>
          <p:spPr>
            <a:xfrm>
              <a:off x="3428150" y="4399275"/>
              <a:ext cx="166925" cy="84725"/>
            </a:xfrm>
            <a:custGeom>
              <a:avLst/>
              <a:gdLst/>
              <a:ahLst/>
              <a:cxnLst/>
              <a:rect l="l" t="t" r="r" b="b"/>
              <a:pathLst>
                <a:path w="6677" h="3389" extrusionOk="0">
                  <a:moveTo>
                    <a:pt x="3921" y="1"/>
                  </a:moveTo>
                  <a:cubicBezTo>
                    <a:pt x="3917" y="1"/>
                    <a:pt x="3913" y="1"/>
                    <a:pt x="3910" y="1"/>
                  </a:cubicBezTo>
                  <a:cubicBezTo>
                    <a:pt x="1946" y="4"/>
                    <a:pt x="284" y="1446"/>
                    <a:pt x="1" y="3389"/>
                  </a:cubicBezTo>
                  <a:lnTo>
                    <a:pt x="3910" y="3389"/>
                  </a:lnTo>
                  <a:cubicBezTo>
                    <a:pt x="5247" y="3389"/>
                    <a:pt x="6403" y="2452"/>
                    <a:pt x="6677" y="1142"/>
                  </a:cubicBezTo>
                  <a:cubicBezTo>
                    <a:pt x="5945" y="410"/>
                    <a:pt x="4953" y="1"/>
                    <a:pt x="39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26" name="Google Shape;6626;p73"/>
            <p:cNvSpPr/>
            <p:nvPr/>
          </p:nvSpPr>
          <p:spPr>
            <a:xfrm>
              <a:off x="3330525" y="4674000"/>
              <a:ext cx="181225" cy="207125"/>
            </a:xfrm>
            <a:custGeom>
              <a:avLst/>
              <a:gdLst/>
              <a:ahLst/>
              <a:cxnLst/>
              <a:rect l="l" t="t" r="r" b="b"/>
              <a:pathLst>
                <a:path w="7249" h="8285" extrusionOk="0">
                  <a:moveTo>
                    <a:pt x="2972" y="0"/>
                  </a:moveTo>
                  <a:lnTo>
                    <a:pt x="1455" y="440"/>
                  </a:lnTo>
                  <a:cubicBezTo>
                    <a:pt x="542" y="744"/>
                    <a:pt x="0" y="1716"/>
                    <a:pt x="235" y="2620"/>
                  </a:cubicBezTo>
                  <a:lnTo>
                    <a:pt x="1229" y="7832"/>
                  </a:lnTo>
                  <a:cubicBezTo>
                    <a:pt x="1289" y="8091"/>
                    <a:pt x="1518" y="8278"/>
                    <a:pt x="1783" y="8284"/>
                  </a:cubicBezTo>
                  <a:cubicBezTo>
                    <a:pt x="1787" y="8284"/>
                    <a:pt x="1792" y="8285"/>
                    <a:pt x="1796" y="8285"/>
                  </a:cubicBezTo>
                  <a:cubicBezTo>
                    <a:pt x="1816" y="8285"/>
                    <a:pt x="1835" y="8279"/>
                    <a:pt x="1852" y="8272"/>
                  </a:cubicBezTo>
                  <a:cubicBezTo>
                    <a:pt x="1861" y="8284"/>
                    <a:pt x="1861" y="8284"/>
                    <a:pt x="1873" y="8284"/>
                  </a:cubicBezTo>
                  <a:lnTo>
                    <a:pt x="7248" y="8284"/>
                  </a:lnTo>
                  <a:lnTo>
                    <a:pt x="7248" y="3364"/>
                  </a:lnTo>
                  <a:lnTo>
                    <a:pt x="6514" y="4086"/>
                  </a:lnTo>
                  <a:cubicBezTo>
                    <a:pt x="6410" y="4202"/>
                    <a:pt x="6270" y="4259"/>
                    <a:pt x="6126" y="4259"/>
                  </a:cubicBezTo>
                  <a:cubicBezTo>
                    <a:pt x="5952" y="4259"/>
                    <a:pt x="5772" y="4175"/>
                    <a:pt x="5646" y="4008"/>
                  </a:cubicBezTo>
                  <a:lnTo>
                    <a:pt x="297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27" name="Google Shape;6627;p73"/>
            <p:cNvSpPr/>
            <p:nvPr/>
          </p:nvSpPr>
          <p:spPr>
            <a:xfrm>
              <a:off x="3540175" y="4674000"/>
              <a:ext cx="181000" cy="207100"/>
            </a:xfrm>
            <a:custGeom>
              <a:avLst/>
              <a:gdLst/>
              <a:ahLst/>
              <a:cxnLst/>
              <a:rect l="l" t="t" r="r" b="b"/>
              <a:pathLst>
                <a:path w="7240" h="8284" extrusionOk="0">
                  <a:moveTo>
                    <a:pt x="3951" y="4821"/>
                  </a:moveTo>
                  <a:cubicBezTo>
                    <a:pt x="4701" y="4821"/>
                    <a:pt x="4701" y="5950"/>
                    <a:pt x="3951" y="5950"/>
                  </a:cubicBezTo>
                  <a:lnTo>
                    <a:pt x="2822" y="5950"/>
                  </a:lnTo>
                  <a:cubicBezTo>
                    <a:pt x="2075" y="5950"/>
                    <a:pt x="2075" y="4821"/>
                    <a:pt x="2822" y="4821"/>
                  </a:cubicBezTo>
                  <a:close/>
                  <a:moveTo>
                    <a:pt x="4280" y="0"/>
                  </a:moveTo>
                  <a:lnTo>
                    <a:pt x="1603" y="4008"/>
                  </a:lnTo>
                  <a:cubicBezTo>
                    <a:pt x="1476" y="4178"/>
                    <a:pt x="1297" y="4257"/>
                    <a:pt x="1126" y="4257"/>
                  </a:cubicBezTo>
                  <a:cubicBezTo>
                    <a:pt x="977" y="4257"/>
                    <a:pt x="834" y="4197"/>
                    <a:pt x="735" y="4086"/>
                  </a:cubicBezTo>
                  <a:lnTo>
                    <a:pt x="1" y="3364"/>
                  </a:lnTo>
                  <a:lnTo>
                    <a:pt x="1" y="8284"/>
                  </a:lnTo>
                  <a:lnTo>
                    <a:pt x="5454" y="8284"/>
                  </a:lnTo>
                  <a:cubicBezTo>
                    <a:pt x="5722" y="8284"/>
                    <a:pt x="5954" y="8094"/>
                    <a:pt x="6008" y="7832"/>
                  </a:cubicBezTo>
                  <a:lnTo>
                    <a:pt x="7002" y="2653"/>
                  </a:lnTo>
                  <a:cubicBezTo>
                    <a:pt x="7240" y="1716"/>
                    <a:pt x="6707" y="744"/>
                    <a:pt x="5770" y="428"/>
                  </a:cubicBezTo>
                  <a:lnTo>
                    <a:pt x="42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28" name="Google Shape;6628;p73"/>
            <p:cNvSpPr/>
            <p:nvPr/>
          </p:nvSpPr>
          <p:spPr>
            <a:xfrm>
              <a:off x="3429975" y="4648850"/>
              <a:ext cx="78225" cy="95400"/>
            </a:xfrm>
            <a:custGeom>
              <a:avLst/>
              <a:gdLst/>
              <a:ahLst/>
              <a:cxnLst/>
              <a:rect l="l" t="t" r="r" b="b"/>
              <a:pathLst>
                <a:path w="3129" h="3816" extrusionOk="0">
                  <a:moveTo>
                    <a:pt x="452" y="0"/>
                  </a:moveTo>
                  <a:lnTo>
                    <a:pt x="0" y="440"/>
                  </a:lnTo>
                  <a:lnTo>
                    <a:pt x="2247" y="3816"/>
                  </a:lnTo>
                  <a:lnTo>
                    <a:pt x="3129" y="2936"/>
                  </a:lnTo>
                  <a:lnTo>
                    <a:pt x="1741" y="846"/>
                  </a:lnTo>
                  <a:cubicBezTo>
                    <a:pt x="1268" y="636"/>
                    <a:pt x="834" y="350"/>
                    <a:pt x="4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29" name="Google Shape;6629;p73"/>
            <p:cNvSpPr/>
            <p:nvPr/>
          </p:nvSpPr>
          <p:spPr>
            <a:xfrm>
              <a:off x="3514200" y="4681000"/>
              <a:ext cx="23150" cy="17550"/>
            </a:xfrm>
            <a:custGeom>
              <a:avLst/>
              <a:gdLst/>
              <a:ahLst/>
              <a:cxnLst/>
              <a:rect l="l" t="t" r="r" b="b"/>
              <a:pathLst>
                <a:path w="926" h="702" extrusionOk="0">
                  <a:moveTo>
                    <a:pt x="1" y="0"/>
                  </a:moveTo>
                  <a:lnTo>
                    <a:pt x="465" y="702"/>
                  </a:lnTo>
                  <a:lnTo>
                    <a:pt x="925" y="0"/>
                  </a:lnTo>
                  <a:lnTo>
                    <a:pt x="916" y="0"/>
                  </a:lnTo>
                  <a:cubicBezTo>
                    <a:pt x="769" y="12"/>
                    <a:pt x="609" y="24"/>
                    <a:pt x="465" y="24"/>
                  </a:cubicBezTo>
                  <a:cubicBezTo>
                    <a:pt x="317" y="24"/>
                    <a:pt x="157" y="12"/>
                    <a:pt x="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30" name="Google Shape;6630;p73"/>
          <p:cNvGrpSpPr/>
          <p:nvPr/>
        </p:nvGrpSpPr>
        <p:grpSpPr>
          <a:xfrm>
            <a:off x="7169084" y="3538890"/>
            <a:ext cx="253265" cy="339253"/>
            <a:chOff x="3938800" y="4399275"/>
            <a:chExt cx="359700" cy="481825"/>
          </a:xfrm>
        </p:grpSpPr>
        <p:sp>
          <p:nvSpPr>
            <p:cNvPr id="6631" name="Google Shape;6631;p73"/>
            <p:cNvSpPr/>
            <p:nvPr/>
          </p:nvSpPr>
          <p:spPr>
            <a:xfrm>
              <a:off x="4022650" y="4427525"/>
              <a:ext cx="166625" cy="84700"/>
            </a:xfrm>
            <a:custGeom>
              <a:avLst/>
              <a:gdLst/>
              <a:ahLst/>
              <a:cxnLst/>
              <a:rect l="l" t="t" r="r" b="b"/>
              <a:pathLst>
                <a:path w="6665" h="3388" extrusionOk="0">
                  <a:moveTo>
                    <a:pt x="3909" y="0"/>
                  </a:moveTo>
                  <a:cubicBezTo>
                    <a:pt x="1946" y="3"/>
                    <a:pt x="284" y="1446"/>
                    <a:pt x="1" y="3388"/>
                  </a:cubicBezTo>
                  <a:lnTo>
                    <a:pt x="3909" y="3388"/>
                  </a:lnTo>
                  <a:cubicBezTo>
                    <a:pt x="4807" y="3385"/>
                    <a:pt x="5647" y="2957"/>
                    <a:pt x="6180" y="2235"/>
                  </a:cubicBezTo>
                  <a:cubicBezTo>
                    <a:pt x="6421" y="1909"/>
                    <a:pt x="6589" y="1530"/>
                    <a:pt x="6665" y="1129"/>
                  </a:cubicBezTo>
                  <a:cubicBezTo>
                    <a:pt x="6135" y="602"/>
                    <a:pt x="5463" y="241"/>
                    <a:pt x="4734" y="91"/>
                  </a:cubicBezTo>
                  <a:cubicBezTo>
                    <a:pt x="4463" y="30"/>
                    <a:pt x="4186" y="0"/>
                    <a:pt x="39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32" name="Google Shape;6632;p73"/>
            <p:cNvSpPr/>
            <p:nvPr/>
          </p:nvSpPr>
          <p:spPr>
            <a:xfrm>
              <a:off x="4021450" y="4484275"/>
              <a:ext cx="197650" cy="199225"/>
            </a:xfrm>
            <a:custGeom>
              <a:avLst/>
              <a:gdLst/>
              <a:ahLst/>
              <a:cxnLst/>
              <a:rect l="l" t="t" r="r" b="b"/>
              <a:pathLst>
                <a:path w="7906" h="7969" extrusionOk="0">
                  <a:moveTo>
                    <a:pt x="7526" y="1"/>
                  </a:moveTo>
                  <a:cubicBezTo>
                    <a:pt x="7420" y="223"/>
                    <a:pt x="7291" y="434"/>
                    <a:pt x="7140" y="633"/>
                  </a:cubicBezTo>
                  <a:cubicBezTo>
                    <a:pt x="6396" y="1648"/>
                    <a:pt x="5216" y="2247"/>
                    <a:pt x="3957" y="2247"/>
                  </a:cubicBezTo>
                  <a:lnTo>
                    <a:pt x="4" y="2247"/>
                  </a:lnTo>
                  <a:lnTo>
                    <a:pt x="4" y="4018"/>
                  </a:lnTo>
                  <a:cubicBezTo>
                    <a:pt x="1" y="4635"/>
                    <a:pt x="148" y="5243"/>
                    <a:pt x="434" y="5788"/>
                  </a:cubicBezTo>
                  <a:lnTo>
                    <a:pt x="434" y="5800"/>
                  </a:lnTo>
                  <a:cubicBezTo>
                    <a:pt x="615" y="6159"/>
                    <a:pt x="850" y="6487"/>
                    <a:pt x="1133" y="6773"/>
                  </a:cubicBezTo>
                  <a:lnTo>
                    <a:pt x="1202" y="6839"/>
                  </a:lnTo>
                  <a:cubicBezTo>
                    <a:pt x="1967" y="7592"/>
                    <a:pt x="2962" y="7968"/>
                    <a:pt x="3958" y="7968"/>
                  </a:cubicBezTo>
                  <a:cubicBezTo>
                    <a:pt x="4959" y="7968"/>
                    <a:pt x="5959" y="7588"/>
                    <a:pt x="6725" y="6827"/>
                  </a:cubicBezTo>
                  <a:lnTo>
                    <a:pt x="6758" y="6794"/>
                  </a:lnTo>
                  <a:cubicBezTo>
                    <a:pt x="6972" y="6583"/>
                    <a:pt x="7158" y="6342"/>
                    <a:pt x="7312" y="6083"/>
                  </a:cubicBezTo>
                  <a:lnTo>
                    <a:pt x="7321" y="6083"/>
                  </a:lnTo>
                  <a:cubicBezTo>
                    <a:pt x="7703" y="5463"/>
                    <a:pt x="7905" y="4746"/>
                    <a:pt x="7902" y="4018"/>
                  </a:cubicBezTo>
                  <a:lnTo>
                    <a:pt x="7902" y="1684"/>
                  </a:lnTo>
                  <a:cubicBezTo>
                    <a:pt x="7902" y="1407"/>
                    <a:pt x="7875" y="1130"/>
                    <a:pt x="7818" y="859"/>
                  </a:cubicBezTo>
                  <a:cubicBezTo>
                    <a:pt x="7764" y="561"/>
                    <a:pt x="7664" y="272"/>
                    <a:pt x="75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33" name="Google Shape;6633;p73"/>
            <p:cNvSpPr/>
            <p:nvPr/>
          </p:nvSpPr>
          <p:spPr>
            <a:xfrm>
              <a:off x="4054050" y="4692500"/>
              <a:ext cx="132975" cy="47450"/>
            </a:xfrm>
            <a:custGeom>
              <a:avLst/>
              <a:gdLst/>
              <a:ahLst/>
              <a:cxnLst/>
              <a:rect l="l" t="t" r="r" b="b"/>
              <a:pathLst>
                <a:path w="5319" h="1898" extrusionOk="0">
                  <a:moveTo>
                    <a:pt x="5318" y="1"/>
                  </a:moveTo>
                  <a:lnTo>
                    <a:pt x="5318" y="1"/>
                  </a:lnTo>
                  <a:cubicBezTo>
                    <a:pt x="4550" y="498"/>
                    <a:pt x="3635" y="769"/>
                    <a:pt x="2653" y="769"/>
                  </a:cubicBezTo>
                  <a:cubicBezTo>
                    <a:pt x="2648" y="769"/>
                    <a:pt x="2643" y="769"/>
                    <a:pt x="2637" y="769"/>
                  </a:cubicBezTo>
                  <a:cubicBezTo>
                    <a:pt x="1703" y="769"/>
                    <a:pt x="791" y="507"/>
                    <a:pt x="0" y="13"/>
                  </a:cubicBezTo>
                  <a:lnTo>
                    <a:pt x="0" y="13"/>
                  </a:lnTo>
                  <a:cubicBezTo>
                    <a:pt x="82" y="272"/>
                    <a:pt x="202" y="516"/>
                    <a:pt x="362" y="736"/>
                  </a:cubicBezTo>
                  <a:cubicBezTo>
                    <a:pt x="898" y="1464"/>
                    <a:pt x="1747" y="1895"/>
                    <a:pt x="2653" y="1898"/>
                  </a:cubicBezTo>
                  <a:cubicBezTo>
                    <a:pt x="2660" y="1898"/>
                    <a:pt x="2667" y="1898"/>
                    <a:pt x="2674" y="1898"/>
                  </a:cubicBezTo>
                  <a:cubicBezTo>
                    <a:pt x="3870" y="1898"/>
                    <a:pt x="4935" y="1135"/>
                    <a:pt x="53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34" name="Google Shape;6634;p73"/>
            <p:cNvSpPr/>
            <p:nvPr/>
          </p:nvSpPr>
          <p:spPr>
            <a:xfrm>
              <a:off x="4163275" y="4399275"/>
              <a:ext cx="84275" cy="84200"/>
            </a:xfrm>
            <a:custGeom>
              <a:avLst/>
              <a:gdLst/>
              <a:ahLst/>
              <a:cxnLst/>
              <a:rect l="l" t="t" r="r" b="b"/>
              <a:pathLst>
                <a:path w="3371" h="3368" extrusionOk="0">
                  <a:moveTo>
                    <a:pt x="1090" y="1"/>
                  </a:moveTo>
                  <a:cubicBezTo>
                    <a:pt x="707" y="1"/>
                    <a:pt x="330" y="106"/>
                    <a:pt x="1" y="305"/>
                  </a:cubicBezTo>
                  <a:cubicBezTo>
                    <a:pt x="338" y="420"/>
                    <a:pt x="660" y="573"/>
                    <a:pt x="961" y="769"/>
                  </a:cubicBezTo>
                  <a:lnTo>
                    <a:pt x="961" y="781"/>
                  </a:lnTo>
                  <a:cubicBezTo>
                    <a:pt x="1443" y="1070"/>
                    <a:pt x="1874" y="1446"/>
                    <a:pt x="2226" y="1886"/>
                  </a:cubicBezTo>
                  <a:cubicBezTo>
                    <a:pt x="2587" y="2329"/>
                    <a:pt x="2871" y="2829"/>
                    <a:pt x="3060" y="3368"/>
                  </a:cubicBezTo>
                  <a:cubicBezTo>
                    <a:pt x="3262" y="3033"/>
                    <a:pt x="3370" y="2651"/>
                    <a:pt x="3364" y="2259"/>
                  </a:cubicBezTo>
                  <a:cubicBezTo>
                    <a:pt x="3361" y="1236"/>
                    <a:pt x="2672" y="341"/>
                    <a:pt x="1684" y="79"/>
                  </a:cubicBezTo>
                  <a:cubicBezTo>
                    <a:pt x="1615" y="58"/>
                    <a:pt x="1543" y="46"/>
                    <a:pt x="1467" y="46"/>
                  </a:cubicBezTo>
                  <a:cubicBezTo>
                    <a:pt x="1344" y="34"/>
                    <a:pt x="1232" y="1"/>
                    <a:pt x="1106" y="1"/>
                  </a:cubicBezTo>
                  <a:cubicBezTo>
                    <a:pt x="1101" y="1"/>
                    <a:pt x="1095" y="1"/>
                    <a:pt x="10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35" name="Google Shape;6635;p73"/>
            <p:cNvSpPr/>
            <p:nvPr/>
          </p:nvSpPr>
          <p:spPr>
            <a:xfrm>
              <a:off x="3938800" y="4692800"/>
              <a:ext cx="359700" cy="188300"/>
            </a:xfrm>
            <a:custGeom>
              <a:avLst/>
              <a:gdLst/>
              <a:ahLst/>
              <a:cxnLst/>
              <a:rect l="l" t="t" r="r" b="b"/>
              <a:pathLst>
                <a:path w="14388" h="7532" extrusionOk="0">
                  <a:moveTo>
                    <a:pt x="11160" y="4144"/>
                  </a:moveTo>
                  <a:cubicBezTo>
                    <a:pt x="11470" y="4144"/>
                    <a:pt x="11723" y="4397"/>
                    <a:pt x="11723" y="4710"/>
                  </a:cubicBezTo>
                  <a:cubicBezTo>
                    <a:pt x="11723" y="5021"/>
                    <a:pt x="11470" y="5274"/>
                    <a:pt x="11160" y="5274"/>
                  </a:cubicBezTo>
                  <a:lnTo>
                    <a:pt x="10031" y="5274"/>
                  </a:lnTo>
                  <a:cubicBezTo>
                    <a:pt x="9718" y="5274"/>
                    <a:pt x="9465" y="5021"/>
                    <a:pt x="9465" y="4710"/>
                  </a:cubicBezTo>
                  <a:cubicBezTo>
                    <a:pt x="9465" y="4397"/>
                    <a:pt x="9718" y="4144"/>
                    <a:pt x="10031" y="4144"/>
                  </a:cubicBezTo>
                  <a:close/>
                  <a:moveTo>
                    <a:pt x="3379" y="1"/>
                  </a:moveTo>
                  <a:lnTo>
                    <a:pt x="2385" y="248"/>
                  </a:lnTo>
                  <a:cubicBezTo>
                    <a:pt x="922" y="615"/>
                    <a:pt x="0" y="2067"/>
                    <a:pt x="295" y="3545"/>
                  </a:cubicBezTo>
                  <a:lnTo>
                    <a:pt x="1006" y="7080"/>
                  </a:lnTo>
                  <a:cubicBezTo>
                    <a:pt x="1060" y="7342"/>
                    <a:pt x="1292" y="7532"/>
                    <a:pt x="1560" y="7532"/>
                  </a:cubicBezTo>
                  <a:lnTo>
                    <a:pt x="12831" y="7532"/>
                  </a:lnTo>
                  <a:cubicBezTo>
                    <a:pt x="12833" y="7532"/>
                    <a:pt x="12835" y="7532"/>
                    <a:pt x="12837" y="7532"/>
                  </a:cubicBezTo>
                  <a:cubicBezTo>
                    <a:pt x="13103" y="7532"/>
                    <a:pt x="13331" y="7343"/>
                    <a:pt x="13382" y="7080"/>
                  </a:cubicBezTo>
                  <a:lnTo>
                    <a:pt x="14096" y="3545"/>
                  </a:lnTo>
                  <a:cubicBezTo>
                    <a:pt x="14388" y="2070"/>
                    <a:pt x="13476" y="621"/>
                    <a:pt x="12018" y="248"/>
                  </a:cubicBezTo>
                  <a:lnTo>
                    <a:pt x="11046" y="13"/>
                  </a:lnTo>
                  <a:cubicBezTo>
                    <a:pt x="10678" y="1506"/>
                    <a:pt x="9474" y="2648"/>
                    <a:pt x="7965" y="2943"/>
                  </a:cubicBezTo>
                  <a:cubicBezTo>
                    <a:pt x="7714" y="2991"/>
                    <a:pt x="7463" y="3015"/>
                    <a:pt x="7214" y="3015"/>
                  </a:cubicBezTo>
                  <a:cubicBezTo>
                    <a:pt x="5960" y="3015"/>
                    <a:pt x="4762" y="2417"/>
                    <a:pt x="4011" y="1377"/>
                  </a:cubicBezTo>
                  <a:cubicBezTo>
                    <a:pt x="3707" y="967"/>
                    <a:pt x="3493" y="498"/>
                    <a:pt x="3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36" name="Google Shape;6636;p73"/>
          <p:cNvGrpSpPr/>
          <p:nvPr/>
        </p:nvGrpSpPr>
        <p:grpSpPr>
          <a:xfrm>
            <a:off x="7639862" y="3538890"/>
            <a:ext cx="159039" cy="339253"/>
            <a:chOff x="4584850" y="4399275"/>
            <a:chExt cx="225875" cy="481825"/>
          </a:xfrm>
        </p:grpSpPr>
        <p:sp>
          <p:nvSpPr>
            <p:cNvPr id="6637" name="Google Shape;6637;p73"/>
            <p:cNvSpPr/>
            <p:nvPr/>
          </p:nvSpPr>
          <p:spPr>
            <a:xfrm>
              <a:off x="4655400" y="4399275"/>
              <a:ext cx="84700" cy="84725"/>
            </a:xfrm>
            <a:custGeom>
              <a:avLst/>
              <a:gdLst/>
              <a:ahLst/>
              <a:cxnLst/>
              <a:rect l="l" t="t" r="r" b="b"/>
              <a:pathLst>
                <a:path w="3388" h="3389" extrusionOk="0">
                  <a:moveTo>
                    <a:pt x="1696" y="1"/>
                  </a:moveTo>
                  <a:cubicBezTo>
                    <a:pt x="759" y="1"/>
                    <a:pt x="0" y="760"/>
                    <a:pt x="0" y="1696"/>
                  </a:cubicBezTo>
                  <a:cubicBezTo>
                    <a:pt x="0" y="2630"/>
                    <a:pt x="759" y="3389"/>
                    <a:pt x="1696" y="3389"/>
                  </a:cubicBezTo>
                  <a:cubicBezTo>
                    <a:pt x="2629" y="3389"/>
                    <a:pt x="3388" y="2630"/>
                    <a:pt x="3388" y="1696"/>
                  </a:cubicBezTo>
                  <a:cubicBezTo>
                    <a:pt x="3388" y="760"/>
                    <a:pt x="2629" y="1"/>
                    <a:pt x="16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38" name="Google Shape;6638;p73"/>
            <p:cNvSpPr/>
            <p:nvPr/>
          </p:nvSpPr>
          <p:spPr>
            <a:xfrm>
              <a:off x="4584850" y="4512200"/>
              <a:ext cx="225875" cy="368900"/>
            </a:xfrm>
            <a:custGeom>
              <a:avLst/>
              <a:gdLst/>
              <a:ahLst/>
              <a:cxnLst/>
              <a:rect l="l" t="t" r="r" b="b"/>
              <a:pathLst>
                <a:path w="9035" h="14756" extrusionOk="0">
                  <a:moveTo>
                    <a:pt x="2259" y="1"/>
                  </a:moveTo>
                  <a:cubicBezTo>
                    <a:pt x="1013" y="1"/>
                    <a:pt x="1" y="1052"/>
                    <a:pt x="1" y="2298"/>
                  </a:cubicBezTo>
                  <a:lnTo>
                    <a:pt x="1" y="5686"/>
                  </a:lnTo>
                  <a:cubicBezTo>
                    <a:pt x="1" y="6280"/>
                    <a:pt x="414" y="6792"/>
                    <a:pt x="1106" y="6792"/>
                  </a:cubicBezTo>
                  <a:cubicBezTo>
                    <a:pt x="1284" y="6792"/>
                    <a:pt x="1480" y="6758"/>
                    <a:pt x="1693" y="6683"/>
                  </a:cubicBezTo>
                  <a:lnTo>
                    <a:pt x="1693" y="13627"/>
                  </a:lnTo>
                  <a:cubicBezTo>
                    <a:pt x="1693" y="14250"/>
                    <a:pt x="2199" y="14756"/>
                    <a:pt x="2822" y="14756"/>
                  </a:cubicBezTo>
                  <a:cubicBezTo>
                    <a:pt x="3446" y="14756"/>
                    <a:pt x="3952" y="14250"/>
                    <a:pt x="3952" y="13627"/>
                  </a:cubicBezTo>
                  <a:lnTo>
                    <a:pt x="3952" y="9637"/>
                  </a:lnTo>
                  <a:cubicBezTo>
                    <a:pt x="3952" y="9324"/>
                    <a:pt x="4204" y="9074"/>
                    <a:pt x="4518" y="9074"/>
                  </a:cubicBezTo>
                  <a:cubicBezTo>
                    <a:pt x="4828" y="9074"/>
                    <a:pt x="5081" y="9324"/>
                    <a:pt x="5081" y="9637"/>
                  </a:cubicBezTo>
                  <a:lnTo>
                    <a:pt x="5081" y="13627"/>
                  </a:lnTo>
                  <a:cubicBezTo>
                    <a:pt x="5081" y="14250"/>
                    <a:pt x="5587" y="14756"/>
                    <a:pt x="6210" y="14756"/>
                  </a:cubicBezTo>
                  <a:cubicBezTo>
                    <a:pt x="6833" y="14756"/>
                    <a:pt x="7339" y="14250"/>
                    <a:pt x="7339" y="13627"/>
                  </a:cubicBezTo>
                  <a:lnTo>
                    <a:pt x="7339" y="6683"/>
                  </a:lnTo>
                  <a:cubicBezTo>
                    <a:pt x="7552" y="6758"/>
                    <a:pt x="7749" y="6792"/>
                    <a:pt x="7927" y="6792"/>
                  </a:cubicBezTo>
                  <a:cubicBezTo>
                    <a:pt x="8619" y="6792"/>
                    <a:pt x="9035" y="6280"/>
                    <a:pt x="9035" y="5686"/>
                  </a:cubicBezTo>
                  <a:lnTo>
                    <a:pt x="9035" y="2298"/>
                  </a:lnTo>
                  <a:cubicBezTo>
                    <a:pt x="9035" y="1052"/>
                    <a:pt x="8020" y="1"/>
                    <a:pt x="67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6639" name="Google Shape;6639;p73"/>
          <p:cNvSpPr/>
          <p:nvPr/>
        </p:nvSpPr>
        <p:spPr>
          <a:xfrm>
            <a:off x="7957998" y="3538820"/>
            <a:ext cx="372275" cy="339112"/>
          </a:xfrm>
          <a:custGeom>
            <a:avLst/>
            <a:gdLst/>
            <a:ahLst/>
            <a:cxnLst/>
            <a:rect l="l" t="t" r="r" b="b"/>
            <a:pathLst>
              <a:path w="21149" h="19265" extrusionOk="0">
                <a:moveTo>
                  <a:pt x="10580" y="3417"/>
                </a:moveTo>
                <a:cubicBezTo>
                  <a:pt x="12186" y="3417"/>
                  <a:pt x="13773" y="4040"/>
                  <a:pt x="14967" y="5236"/>
                </a:cubicBezTo>
                <a:cubicBezTo>
                  <a:pt x="16933" y="7199"/>
                  <a:pt x="17352" y="10231"/>
                  <a:pt x="15997" y="12655"/>
                </a:cubicBezTo>
                <a:lnTo>
                  <a:pt x="7550" y="4209"/>
                </a:lnTo>
                <a:cubicBezTo>
                  <a:pt x="8500" y="3676"/>
                  <a:pt x="9544" y="3417"/>
                  <a:pt x="10580" y="3417"/>
                </a:cubicBezTo>
                <a:close/>
                <a:moveTo>
                  <a:pt x="5156" y="6603"/>
                </a:moveTo>
                <a:lnTo>
                  <a:pt x="13600" y="15049"/>
                </a:lnTo>
                <a:cubicBezTo>
                  <a:pt x="12650" y="15584"/>
                  <a:pt x="11607" y="15844"/>
                  <a:pt x="10570" y="15844"/>
                </a:cubicBezTo>
                <a:cubicBezTo>
                  <a:pt x="8964" y="15844"/>
                  <a:pt x="7375" y="15218"/>
                  <a:pt x="6183" y="14019"/>
                </a:cubicBezTo>
                <a:cubicBezTo>
                  <a:pt x="4210" y="12059"/>
                  <a:pt x="3789" y="9024"/>
                  <a:pt x="5156" y="6603"/>
                </a:cubicBezTo>
                <a:close/>
                <a:moveTo>
                  <a:pt x="10574" y="0"/>
                </a:moveTo>
                <a:cubicBezTo>
                  <a:pt x="8127" y="0"/>
                  <a:pt x="5681" y="948"/>
                  <a:pt x="3789" y="2842"/>
                </a:cubicBezTo>
                <a:cubicBezTo>
                  <a:pt x="1" y="6630"/>
                  <a:pt x="1" y="12628"/>
                  <a:pt x="3789" y="16413"/>
                </a:cubicBezTo>
                <a:cubicBezTo>
                  <a:pt x="5662" y="18289"/>
                  <a:pt x="8113" y="19265"/>
                  <a:pt x="10576" y="19265"/>
                </a:cubicBezTo>
                <a:cubicBezTo>
                  <a:pt x="13036" y="19265"/>
                  <a:pt x="15488" y="18289"/>
                  <a:pt x="17361" y="16413"/>
                </a:cubicBezTo>
                <a:cubicBezTo>
                  <a:pt x="21149" y="12625"/>
                  <a:pt x="21149" y="6630"/>
                  <a:pt x="17361" y="2842"/>
                </a:cubicBezTo>
                <a:cubicBezTo>
                  <a:pt x="15467" y="948"/>
                  <a:pt x="13020" y="0"/>
                  <a:pt x="105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6640" name="Google Shape;6640;p73"/>
          <p:cNvGrpSpPr/>
          <p:nvPr/>
        </p:nvGrpSpPr>
        <p:grpSpPr>
          <a:xfrm>
            <a:off x="1049680" y="3951795"/>
            <a:ext cx="339253" cy="339253"/>
            <a:chOff x="5642550" y="4399275"/>
            <a:chExt cx="481825" cy="481825"/>
          </a:xfrm>
        </p:grpSpPr>
        <p:sp>
          <p:nvSpPr>
            <p:cNvPr id="6641" name="Google Shape;6641;p73"/>
            <p:cNvSpPr/>
            <p:nvPr/>
          </p:nvSpPr>
          <p:spPr>
            <a:xfrm>
              <a:off x="5642550" y="4399275"/>
              <a:ext cx="481825" cy="481825"/>
            </a:xfrm>
            <a:custGeom>
              <a:avLst/>
              <a:gdLst/>
              <a:ahLst/>
              <a:cxnLst/>
              <a:rect l="l" t="t" r="r" b="b"/>
              <a:pathLst>
                <a:path w="19273" h="19273" extrusionOk="0">
                  <a:moveTo>
                    <a:pt x="15283" y="7945"/>
                  </a:moveTo>
                  <a:cubicBezTo>
                    <a:pt x="15593" y="7945"/>
                    <a:pt x="15846" y="8195"/>
                    <a:pt x="15846" y="8508"/>
                  </a:cubicBezTo>
                  <a:lnTo>
                    <a:pt x="15846" y="10766"/>
                  </a:lnTo>
                  <a:cubicBezTo>
                    <a:pt x="15846" y="11079"/>
                    <a:pt x="15593" y="11332"/>
                    <a:pt x="15283" y="11332"/>
                  </a:cubicBezTo>
                  <a:lnTo>
                    <a:pt x="3991" y="11332"/>
                  </a:lnTo>
                  <a:cubicBezTo>
                    <a:pt x="3678" y="11332"/>
                    <a:pt x="3425" y="11079"/>
                    <a:pt x="3425" y="10766"/>
                  </a:cubicBezTo>
                  <a:lnTo>
                    <a:pt x="3425" y="8508"/>
                  </a:lnTo>
                  <a:cubicBezTo>
                    <a:pt x="3425" y="8195"/>
                    <a:pt x="3678" y="7945"/>
                    <a:pt x="3991" y="7945"/>
                  </a:cubicBezTo>
                  <a:close/>
                  <a:moveTo>
                    <a:pt x="9637" y="1"/>
                  </a:moveTo>
                  <a:cubicBezTo>
                    <a:pt x="4331" y="1"/>
                    <a:pt x="1" y="4331"/>
                    <a:pt x="1" y="9637"/>
                  </a:cubicBezTo>
                  <a:cubicBezTo>
                    <a:pt x="1" y="14946"/>
                    <a:pt x="4328" y="19273"/>
                    <a:pt x="9637" y="19273"/>
                  </a:cubicBezTo>
                  <a:cubicBezTo>
                    <a:pt x="14943" y="19273"/>
                    <a:pt x="19273" y="14946"/>
                    <a:pt x="19273" y="9637"/>
                  </a:cubicBezTo>
                  <a:cubicBezTo>
                    <a:pt x="19273" y="4331"/>
                    <a:pt x="14943" y="1"/>
                    <a:pt x="96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42" name="Google Shape;6642;p73"/>
            <p:cNvSpPr/>
            <p:nvPr/>
          </p:nvSpPr>
          <p:spPr>
            <a:xfrm>
              <a:off x="5756375" y="4626100"/>
              <a:ext cx="254100" cy="28275"/>
            </a:xfrm>
            <a:custGeom>
              <a:avLst/>
              <a:gdLst/>
              <a:ahLst/>
              <a:cxnLst/>
              <a:rect l="l" t="t" r="r" b="b"/>
              <a:pathLst>
                <a:path w="10164" h="1131" extrusionOk="0">
                  <a:moveTo>
                    <a:pt x="1" y="1"/>
                  </a:moveTo>
                  <a:lnTo>
                    <a:pt x="1" y="1130"/>
                  </a:lnTo>
                  <a:lnTo>
                    <a:pt x="10164" y="1130"/>
                  </a:lnTo>
                  <a:lnTo>
                    <a:pt x="1016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43" name="Google Shape;6643;p73"/>
          <p:cNvGrpSpPr/>
          <p:nvPr/>
        </p:nvGrpSpPr>
        <p:grpSpPr>
          <a:xfrm>
            <a:off x="2859815" y="3963703"/>
            <a:ext cx="363316" cy="315437"/>
            <a:chOff x="6218300" y="4416175"/>
            <a:chExt cx="516000" cy="448000"/>
          </a:xfrm>
        </p:grpSpPr>
        <p:sp>
          <p:nvSpPr>
            <p:cNvPr id="6644" name="Google Shape;6644;p73"/>
            <p:cNvSpPr/>
            <p:nvPr/>
          </p:nvSpPr>
          <p:spPr>
            <a:xfrm>
              <a:off x="6462150" y="4525375"/>
              <a:ext cx="28250" cy="141250"/>
            </a:xfrm>
            <a:custGeom>
              <a:avLst/>
              <a:gdLst/>
              <a:ahLst/>
              <a:cxnLst/>
              <a:rect l="l" t="t" r="r" b="b"/>
              <a:pathLst>
                <a:path w="1130" h="5650" extrusionOk="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45" name="Google Shape;6645;p73"/>
            <p:cNvSpPr/>
            <p:nvPr/>
          </p:nvSpPr>
          <p:spPr>
            <a:xfrm>
              <a:off x="6218300" y="4416175"/>
              <a:ext cx="516000" cy="448000"/>
            </a:xfrm>
            <a:custGeom>
              <a:avLst/>
              <a:gdLst/>
              <a:ahLst/>
              <a:cxnLst/>
              <a:rect l="l" t="t" r="r" b="b"/>
              <a:pathLst>
                <a:path w="20640" h="17920" extrusionOk="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46" name="Google Shape;6646;p73"/>
            <p:cNvSpPr/>
            <p:nvPr/>
          </p:nvSpPr>
          <p:spPr>
            <a:xfrm>
              <a:off x="6462150" y="4751225"/>
              <a:ext cx="28250" cy="28250"/>
            </a:xfrm>
            <a:custGeom>
              <a:avLst/>
              <a:gdLst/>
              <a:ahLst/>
              <a:cxnLst/>
              <a:rect l="l" t="t" r="r" b="b"/>
              <a:pathLst>
                <a:path w="1130" h="1130" extrusionOk="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47" name="Google Shape;6647;p73"/>
          <p:cNvGrpSpPr/>
          <p:nvPr/>
        </p:nvGrpSpPr>
        <p:grpSpPr>
          <a:xfrm>
            <a:off x="5918879" y="3951792"/>
            <a:ext cx="339253" cy="339253"/>
            <a:chOff x="899850" y="4992125"/>
            <a:chExt cx="481825" cy="481825"/>
          </a:xfrm>
        </p:grpSpPr>
        <p:sp>
          <p:nvSpPr>
            <p:cNvPr id="6648" name="Google Shape;6648;p73"/>
            <p:cNvSpPr/>
            <p:nvPr/>
          </p:nvSpPr>
          <p:spPr>
            <a:xfrm>
              <a:off x="1126600" y="5360100"/>
              <a:ext cx="28250" cy="28250"/>
            </a:xfrm>
            <a:custGeom>
              <a:avLst/>
              <a:gdLst/>
              <a:ahLst/>
              <a:cxnLst/>
              <a:rect l="l" t="t" r="r" b="b"/>
              <a:pathLst>
                <a:path w="1130" h="1130" extrusionOk="0">
                  <a:moveTo>
                    <a:pt x="566" y="1"/>
                  </a:moveTo>
                  <a:cubicBezTo>
                    <a:pt x="253" y="1"/>
                    <a:pt x="0" y="250"/>
                    <a:pt x="0" y="564"/>
                  </a:cubicBezTo>
                  <a:cubicBezTo>
                    <a:pt x="0" y="877"/>
                    <a:pt x="253" y="1130"/>
                    <a:pt x="566" y="1130"/>
                  </a:cubicBezTo>
                  <a:cubicBezTo>
                    <a:pt x="876" y="1130"/>
                    <a:pt x="1129" y="877"/>
                    <a:pt x="1129" y="564"/>
                  </a:cubicBezTo>
                  <a:cubicBezTo>
                    <a:pt x="1129" y="250"/>
                    <a:pt x="876" y="1"/>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49" name="Google Shape;6649;p73"/>
            <p:cNvSpPr/>
            <p:nvPr/>
          </p:nvSpPr>
          <p:spPr>
            <a:xfrm>
              <a:off x="1056050" y="5079900"/>
              <a:ext cx="169400" cy="194950"/>
            </a:xfrm>
            <a:custGeom>
              <a:avLst/>
              <a:gdLst/>
              <a:ahLst/>
              <a:cxnLst/>
              <a:rect l="l" t="t" r="r" b="b"/>
              <a:pathLst>
                <a:path w="6776" h="7798" extrusionOk="0">
                  <a:moveTo>
                    <a:pt x="3417" y="1"/>
                  </a:moveTo>
                  <a:cubicBezTo>
                    <a:pt x="1713" y="1"/>
                    <a:pt x="0" y="1115"/>
                    <a:pt x="0" y="3304"/>
                  </a:cubicBezTo>
                  <a:cubicBezTo>
                    <a:pt x="0" y="3614"/>
                    <a:pt x="250" y="3867"/>
                    <a:pt x="564" y="3867"/>
                  </a:cubicBezTo>
                  <a:cubicBezTo>
                    <a:pt x="877" y="3867"/>
                    <a:pt x="1130" y="3614"/>
                    <a:pt x="1130" y="3304"/>
                  </a:cubicBezTo>
                  <a:cubicBezTo>
                    <a:pt x="1130" y="2069"/>
                    <a:pt x="2111" y="1061"/>
                    <a:pt x="3388" y="1061"/>
                  </a:cubicBezTo>
                  <a:cubicBezTo>
                    <a:pt x="4665" y="1061"/>
                    <a:pt x="5647" y="2066"/>
                    <a:pt x="5647" y="3304"/>
                  </a:cubicBezTo>
                  <a:cubicBezTo>
                    <a:pt x="5647" y="4147"/>
                    <a:pt x="5174" y="4921"/>
                    <a:pt x="4424" y="5310"/>
                  </a:cubicBezTo>
                  <a:cubicBezTo>
                    <a:pt x="3617" y="5728"/>
                    <a:pt x="3108" y="6336"/>
                    <a:pt x="2912" y="7116"/>
                  </a:cubicBezTo>
                  <a:cubicBezTo>
                    <a:pt x="2870" y="7285"/>
                    <a:pt x="2906" y="7466"/>
                    <a:pt x="3015" y="7601"/>
                  </a:cubicBezTo>
                  <a:cubicBezTo>
                    <a:pt x="3118" y="7736"/>
                    <a:pt x="3277" y="7798"/>
                    <a:pt x="3439" y="7798"/>
                  </a:cubicBezTo>
                  <a:cubicBezTo>
                    <a:pt x="3686" y="7798"/>
                    <a:pt x="3938" y="7652"/>
                    <a:pt x="4005" y="7399"/>
                  </a:cubicBezTo>
                  <a:cubicBezTo>
                    <a:pt x="4129" y="6936"/>
                    <a:pt x="4445" y="6568"/>
                    <a:pt x="4945" y="6312"/>
                  </a:cubicBezTo>
                  <a:cubicBezTo>
                    <a:pt x="6071" y="5728"/>
                    <a:pt x="6776" y="4569"/>
                    <a:pt x="6776" y="3304"/>
                  </a:cubicBezTo>
                  <a:cubicBezTo>
                    <a:pt x="6776" y="1090"/>
                    <a:pt x="5101" y="1"/>
                    <a:pt x="341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50" name="Google Shape;6650;p73"/>
            <p:cNvSpPr/>
            <p:nvPr/>
          </p:nvSpPr>
          <p:spPr>
            <a:xfrm>
              <a:off x="899850" y="4992125"/>
              <a:ext cx="481825" cy="481825"/>
            </a:xfrm>
            <a:custGeom>
              <a:avLst/>
              <a:gdLst/>
              <a:ahLst/>
              <a:cxnLst/>
              <a:rect l="l" t="t" r="r" b="b"/>
              <a:pathLst>
                <a:path w="19273" h="19273" extrusionOk="0">
                  <a:moveTo>
                    <a:pt x="9636" y="2334"/>
                  </a:moveTo>
                  <a:cubicBezTo>
                    <a:pt x="12223" y="2334"/>
                    <a:pt x="14153" y="4367"/>
                    <a:pt x="14153" y="6815"/>
                  </a:cubicBezTo>
                  <a:cubicBezTo>
                    <a:pt x="14153" y="8501"/>
                    <a:pt x="13214" y="10049"/>
                    <a:pt x="11714" y="10826"/>
                  </a:cubicBezTo>
                  <a:cubicBezTo>
                    <a:pt x="11401" y="10986"/>
                    <a:pt x="11362" y="11142"/>
                    <a:pt x="11344" y="11202"/>
                  </a:cubicBezTo>
                  <a:cubicBezTo>
                    <a:pt x="11141" y="11958"/>
                    <a:pt x="10458" y="12455"/>
                    <a:pt x="9710" y="12455"/>
                  </a:cubicBezTo>
                  <a:cubicBezTo>
                    <a:pt x="9569" y="12455"/>
                    <a:pt x="9426" y="12438"/>
                    <a:pt x="9284" y="12401"/>
                  </a:cubicBezTo>
                  <a:cubicBezTo>
                    <a:pt x="8383" y="12169"/>
                    <a:pt x="7841" y="11254"/>
                    <a:pt x="8064" y="10353"/>
                  </a:cubicBezTo>
                  <a:cubicBezTo>
                    <a:pt x="8338" y="9260"/>
                    <a:pt x="9061" y="8384"/>
                    <a:pt x="10154" y="7818"/>
                  </a:cubicBezTo>
                  <a:cubicBezTo>
                    <a:pt x="10832" y="7465"/>
                    <a:pt x="10973" y="6556"/>
                    <a:pt x="10434" y="6017"/>
                  </a:cubicBezTo>
                  <a:cubicBezTo>
                    <a:pt x="10219" y="5801"/>
                    <a:pt x="9934" y="5700"/>
                    <a:pt x="9650" y="5700"/>
                  </a:cubicBezTo>
                  <a:cubicBezTo>
                    <a:pt x="9078" y="5700"/>
                    <a:pt x="8507" y="6109"/>
                    <a:pt x="8507" y="6815"/>
                  </a:cubicBezTo>
                  <a:cubicBezTo>
                    <a:pt x="8507" y="7749"/>
                    <a:pt x="7748" y="8507"/>
                    <a:pt x="6812" y="8507"/>
                  </a:cubicBezTo>
                  <a:cubicBezTo>
                    <a:pt x="5875" y="8507"/>
                    <a:pt x="5119" y="7749"/>
                    <a:pt x="5119" y="6815"/>
                  </a:cubicBezTo>
                  <a:cubicBezTo>
                    <a:pt x="5119" y="4388"/>
                    <a:pt x="7028" y="2334"/>
                    <a:pt x="9636" y="2334"/>
                  </a:cubicBezTo>
                  <a:close/>
                  <a:moveTo>
                    <a:pt x="9636" y="13588"/>
                  </a:moveTo>
                  <a:cubicBezTo>
                    <a:pt x="9854" y="13588"/>
                    <a:pt x="10074" y="13630"/>
                    <a:pt x="10284" y="13717"/>
                  </a:cubicBezTo>
                  <a:cubicBezTo>
                    <a:pt x="10916" y="13979"/>
                    <a:pt x="11328" y="14596"/>
                    <a:pt x="11328" y="15283"/>
                  </a:cubicBezTo>
                  <a:cubicBezTo>
                    <a:pt x="11328" y="16219"/>
                    <a:pt x="10570" y="16975"/>
                    <a:pt x="9636" y="16978"/>
                  </a:cubicBezTo>
                  <a:cubicBezTo>
                    <a:pt x="8950" y="16978"/>
                    <a:pt x="8332" y="16562"/>
                    <a:pt x="8070" y="15930"/>
                  </a:cubicBezTo>
                  <a:cubicBezTo>
                    <a:pt x="7808" y="15298"/>
                    <a:pt x="7953" y="14569"/>
                    <a:pt x="8438" y="14084"/>
                  </a:cubicBezTo>
                  <a:cubicBezTo>
                    <a:pt x="8762" y="13760"/>
                    <a:pt x="9195" y="13588"/>
                    <a:pt x="9636" y="13588"/>
                  </a:cubicBezTo>
                  <a:close/>
                  <a:moveTo>
                    <a:pt x="9636" y="1"/>
                  </a:moveTo>
                  <a:cubicBezTo>
                    <a:pt x="4330" y="1"/>
                    <a:pt x="0" y="4331"/>
                    <a:pt x="0" y="9637"/>
                  </a:cubicBezTo>
                  <a:cubicBezTo>
                    <a:pt x="0" y="14945"/>
                    <a:pt x="4330" y="19273"/>
                    <a:pt x="9636" y="19273"/>
                  </a:cubicBezTo>
                  <a:cubicBezTo>
                    <a:pt x="14939" y="19273"/>
                    <a:pt x="19272" y="14945"/>
                    <a:pt x="19272" y="9637"/>
                  </a:cubicBezTo>
                  <a:cubicBezTo>
                    <a:pt x="19272" y="4331"/>
                    <a:pt x="14942" y="1"/>
                    <a:pt x="96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51" name="Google Shape;6651;p73"/>
          <p:cNvGrpSpPr/>
          <p:nvPr/>
        </p:nvGrpSpPr>
        <p:grpSpPr>
          <a:xfrm>
            <a:off x="5461708" y="3951792"/>
            <a:ext cx="339253" cy="339253"/>
            <a:chOff x="1492675" y="4992125"/>
            <a:chExt cx="481825" cy="481825"/>
          </a:xfrm>
        </p:grpSpPr>
        <p:sp>
          <p:nvSpPr>
            <p:cNvPr id="6652" name="Google Shape;6652;p73"/>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53" name="Google Shape;6653;p73"/>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54" name="Google Shape;6654;p73"/>
          <p:cNvGrpSpPr/>
          <p:nvPr/>
        </p:nvGrpSpPr>
        <p:grpSpPr>
          <a:xfrm>
            <a:off x="5004462" y="3951792"/>
            <a:ext cx="339253" cy="339253"/>
            <a:chOff x="2085525" y="4992125"/>
            <a:chExt cx="481825" cy="481825"/>
          </a:xfrm>
        </p:grpSpPr>
        <p:sp>
          <p:nvSpPr>
            <p:cNvPr id="6655" name="Google Shape;6655;p73"/>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56" name="Google Shape;6656;p73"/>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57" name="Google Shape;6657;p73"/>
          <p:cNvGrpSpPr/>
          <p:nvPr/>
        </p:nvGrpSpPr>
        <p:grpSpPr>
          <a:xfrm>
            <a:off x="6833221" y="3951792"/>
            <a:ext cx="339253" cy="339253"/>
            <a:chOff x="2678350" y="4992125"/>
            <a:chExt cx="481825" cy="481825"/>
          </a:xfrm>
        </p:grpSpPr>
        <p:sp>
          <p:nvSpPr>
            <p:cNvPr id="6658" name="Google Shape;6658;p73"/>
            <p:cNvSpPr/>
            <p:nvPr/>
          </p:nvSpPr>
          <p:spPr>
            <a:xfrm>
              <a:off x="2975725" y="5079150"/>
              <a:ext cx="56475" cy="309125"/>
            </a:xfrm>
            <a:custGeom>
              <a:avLst/>
              <a:gdLst/>
              <a:ahLst/>
              <a:cxnLst/>
              <a:rect l="l" t="t" r="r" b="b"/>
              <a:pathLst>
                <a:path w="2259" h="12365" extrusionOk="0">
                  <a:moveTo>
                    <a:pt x="2259" y="1"/>
                  </a:moveTo>
                  <a:cubicBezTo>
                    <a:pt x="943" y="272"/>
                    <a:pt x="0" y="1428"/>
                    <a:pt x="0" y="2768"/>
                  </a:cubicBezTo>
                  <a:lnTo>
                    <a:pt x="0" y="6722"/>
                  </a:lnTo>
                  <a:lnTo>
                    <a:pt x="563" y="6722"/>
                  </a:lnTo>
                  <a:cubicBezTo>
                    <a:pt x="877" y="6722"/>
                    <a:pt x="1130" y="6972"/>
                    <a:pt x="1130" y="7285"/>
                  </a:cubicBezTo>
                  <a:lnTo>
                    <a:pt x="1130" y="11802"/>
                  </a:lnTo>
                  <a:cubicBezTo>
                    <a:pt x="1130" y="12115"/>
                    <a:pt x="1379" y="12365"/>
                    <a:pt x="1693" y="12365"/>
                  </a:cubicBezTo>
                  <a:cubicBezTo>
                    <a:pt x="2006" y="12365"/>
                    <a:pt x="2259" y="12115"/>
                    <a:pt x="2259" y="11802"/>
                  </a:cubicBezTo>
                  <a:lnTo>
                    <a:pt x="225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59" name="Google Shape;6659;p73"/>
            <p:cNvSpPr/>
            <p:nvPr/>
          </p:nvSpPr>
          <p:spPr>
            <a:xfrm>
              <a:off x="2806350" y="5162500"/>
              <a:ext cx="84700" cy="225775"/>
            </a:xfrm>
            <a:custGeom>
              <a:avLst/>
              <a:gdLst/>
              <a:ahLst/>
              <a:cxnLst/>
              <a:rect l="l" t="t" r="r" b="b"/>
              <a:pathLst>
                <a:path w="3388" h="9031" extrusionOk="0">
                  <a:moveTo>
                    <a:pt x="0" y="0"/>
                  </a:moveTo>
                  <a:lnTo>
                    <a:pt x="0" y="563"/>
                  </a:lnTo>
                  <a:cubicBezTo>
                    <a:pt x="0" y="876"/>
                    <a:pt x="250" y="1129"/>
                    <a:pt x="563" y="1129"/>
                  </a:cubicBezTo>
                  <a:cubicBezTo>
                    <a:pt x="876" y="1129"/>
                    <a:pt x="1129" y="1379"/>
                    <a:pt x="1129" y="1692"/>
                  </a:cubicBezTo>
                  <a:lnTo>
                    <a:pt x="1129" y="8468"/>
                  </a:lnTo>
                  <a:cubicBezTo>
                    <a:pt x="1129" y="8781"/>
                    <a:pt x="1379" y="9031"/>
                    <a:pt x="1692" y="9031"/>
                  </a:cubicBezTo>
                  <a:cubicBezTo>
                    <a:pt x="2006" y="9031"/>
                    <a:pt x="2258" y="8781"/>
                    <a:pt x="2258" y="8468"/>
                  </a:cubicBezTo>
                  <a:lnTo>
                    <a:pt x="2258" y="1692"/>
                  </a:lnTo>
                  <a:cubicBezTo>
                    <a:pt x="2258" y="1379"/>
                    <a:pt x="2508" y="1129"/>
                    <a:pt x="2822" y="1129"/>
                  </a:cubicBezTo>
                  <a:cubicBezTo>
                    <a:pt x="3135" y="1129"/>
                    <a:pt x="3388" y="876"/>
                    <a:pt x="3388" y="563"/>
                  </a:cubicBezTo>
                  <a:lnTo>
                    <a:pt x="33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60" name="Google Shape;6660;p73"/>
            <p:cNvSpPr/>
            <p:nvPr/>
          </p:nvSpPr>
          <p:spPr>
            <a:xfrm>
              <a:off x="2678350" y="4992125"/>
              <a:ext cx="481825" cy="481825"/>
            </a:xfrm>
            <a:custGeom>
              <a:avLst/>
              <a:gdLst/>
              <a:ahLst/>
              <a:cxnLst/>
              <a:rect l="l" t="t" r="r" b="b"/>
              <a:pathLst>
                <a:path w="19273" h="19273" extrusionOk="0">
                  <a:moveTo>
                    <a:pt x="9071" y="2298"/>
                  </a:moveTo>
                  <a:cubicBezTo>
                    <a:pt x="9384" y="2298"/>
                    <a:pt x="9637" y="2548"/>
                    <a:pt x="9637" y="2861"/>
                  </a:cubicBezTo>
                  <a:lnTo>
                    <a:pt x="9637" y="6249"/>
                  </a:lnTo>
                  <a:lnTo>
                    <a:pt x="9637" y="7378"/>
                  </a:lnTo>
                  <a:cubicBezTo>
                    <a:pt x="9634" y="8095"/>
                    <a:pt x="9182" y="8736"/>
                    <a:pt x="8508" y="8977"/>
                  </a:cubicBezTo>
                  <a:lnTo>
                    <a:pt x="8508" y="15283"/>
                  </a:lnTo>
                  <a:cubicBezTo>
                    <a:pt x="8508" y="16219"/>
                    <a:pt x="7749" y="16975"/>
                    <a:pt x="6812" y="16975"/>
                  </a:cubicBezTo>
                  <a:cubicBezTo>
                    <a:pt x="5876" y="16975"/>
                    <a:pt x="5120" y="16219"/>
                    <a:pt x="5120" y="15283"/>
                  </a:cubicBezTo>
                  <a:lnTo>
                    <a:pt x="5120" y="8977"/>
                  </a:lnTo>
                  <a:cubicBezTo>
                    <a:pt x="4443" y="8736"/>
                    <a:pt x="3991" y="8095"/>
                    <a:pt x="3991" y="7378"/>
                  </a:cubicBezTo>
                  <a:lnTo>
                    <a:pt x="3991" y="2861"/>
                  </a:lnTo>
                  <a:cubicBezTo>
                    <a:pt x="3991" y="2548"/>
                    <a:pt x="4241" y="2298"/>
                    <a:pt x="4554" y="2298"/>
                  </a:cubicBezTo>
                  <a:cubicBezTo>
                    <a:pt x="4867" y="2298"/>
                    <a:pt x="5120" y="2548"/>
                    <a:pt x="5120" y="2861"/>
                  </a:cubicBezTo>
                  <a:lnTo>
                    <a:pt x="5120" y="5686"/>
                  </a:lnTo>
                  <a:lnTo>
                    <a:pt x="6249" y="5686"/>
                  </a:lnTo>
                  <a:lnTo>
                    <a:pt x="6249" y="2861"/>
                  </a:lnTo>
                  <a:cubicBezTo>
                    <a:pt x="6249" y="2548"/>
                    <a:pt x="6499" y="2298"/>
                    <a:pt x="6812" y="2298"/>
                  </a:cubicBezTo>
                  <a:cubicBezTo>
                    <a:pt x="7126" y="2298"/>
                    <a:pt x="7378" y="2548"/>
                    <a:pt x="7378" y="2861"/>
                  </a:cubicBezTo>
                  <a:lnTo>
                    <a:pt x="7378" y="5686"/>
                  </a:lnTo>
                  <a:lnTo>
                    <a:pt x="8508" y="5686"/>
                  </a:lnTo>
                  <a:lnTo>
                    <a:pt x="8508" y="2861"/>
                  </a:lnTo>
                  <a:cubicBezTo>
                    <a:pt x="8508" y="2548"/>
                    <a:pt x="8758" y="2298"/>
                    <a:pt x="9071" y="2298"/>
                  </a:cubicBezTo>
                  <a:close/>
                  <a:moveTo>
                    <a:pt x="14717" y="2298"/>
                  </a:moveTo>
                  <a:cubicBezTo>
                    <a:pt x="15030" y="2298"/>
                    <a:pt x="15283" y="2548"/>
                    <a:pt x="15283" y="2861"/>
                  </a:cubicBezTo>
                  <a:lnTo>
                    <a:pt x="15283" y="15283"/>
                  </a:lnTo>
                  <a:cubicBezTo>
                    <a:pt x="15283" y="16219"/>
                    <a:pt x="14524" y="16975"/>
                    <a:pt x="13588" y="16975"/>
                  </a:cubicBezTo>
                  <a:cubicBezTo>
                    <a:pt x="12651" y="16975"/>
                    <a:pt x="11895" y="16219"/>
                    <a:pt x="11895" y="15283"/>
                  </a:cubicBezTo>
                  <a:lnTo>
                    <a:pt x="11895" y="11332"/>
                  </a:lnTo>
                  <a:lnTo>
                    <a:pt x="11329" y="11332"/>
                  </a:lnTo>
                  <a:cubicBezTo>
                    <a:pt x="11016" y="11332"/>
                    <a:pt x="10766" y="11079"/>
                    <a:pt x="10766" y="10766"/>
                  </a:cubicBezTo>
                  <a:lnTo>
                    <a:pt x="10766" y="6249"/>
                  </a:lnTo>
                  <a:cubicBezTo>
                    <a:pt x="10766" y="4066"/>
                    <a:pt x="12534" y="2298"/>
                    <a:pt x="14717" y="2298"/>
                  </a:cubicBezTo>
                  <a:close/>
                  <a:moveTo>
                    <a:pt x="1693" y="1"/>
                  </a:moveTo>
                  <a:cubicBezTo>
                    <a:pt x="757" y="1"/>
                    <a:pt x="1" y="759"/>
                    <a:pt x="1" y="1696"/>
                  </a:cubicBezTo>
                  <a:lnTo>
                    <a:pt x="1" y="17580"/>
                  </a:lnTo>
                  <a:cubicBezTo>
                    <a:pt x="1" y="18514"/>
                    <a:pt x="757" y="19273"/>
                    <a:pt x="1693" y="19273"/>
                  </a:cubicBezTo>
                  <a:lnTo>
                    <a:pt x="17578" y="19273"/>
                  </a:lnTo>
                  <a:cubicBezTo>
                    <a:pt x="18514" y="19273"/>
                    <a:pt x="19270" y="18514"/>
                    <a:pt x="19273" y="17580"/>
                  </a:cubicBezTo>
                  <a:lnTo>
                    <a:pt x="19273" y="1696"/>
                  </a:lnTo>
                  <a:cubicBezTo>
                    <a:pt x="19270" y="759"/>
                    <a:pt x="18514" y="1"/>
                    <a:pt x="175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61" name="Google Shape;6661;p73"/>
          <p:cNvGrpSpPr/>
          <p:nvPr/>
        </p:nvGrpSpPr>
        <p:grpSpPr>
          <a:xfrm>
            <a:off x="4628816" y="3951792"/>
            <a:ext cx="339253" cy="339253"/>
            <a:chOff x="3271200" y="4992125"/>
            <a:chExt cx="481825" cy="481825"/>
          </a:xfrm>
        </p:grpSpPr>
        <p:sp>
          <p:nvSpPr>
            <p:cNvPr id="6662" name="Google Shape;6662;p73"/>
            <p:cNvSpPr/>
            <p:nvPr/>
          </p:nvSpPr>
          <p:spPr>
            <a:xfrm>
              <a:off x="3497950" y="5106025"/>
              <a:ext cx="28250" cy="28250"/>
            </a:xfrm>
            <a:custGeom>
              <a:avLst/>
              <a:gdLst/>
              <a:ahLst/>
              <a:cxnLst/>
              <a:rect l="l" t="t" r="r" b="b"/>
              <a:pathLst>
                <a:path w="1130" h="1130" extrusionOk="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63" name="Google Shape;6663;p73"/>
            <p:cNvSpPr/>
            <p:nvPr/>
          </p:nvSpPr>
          <p:spPr>
            <a:xfrm>
              <a:off x="3497950" y="5218950"/>
              <a:ext cx="28250" cy="141175"/>
            </a:xfrm>
            <a:custGeom>
              <a:avLst/>
              <a:gdLst/>
              <a:ahLst/>
              <a:cxnLst/>
              <a:rect l="l" t="t" r="r" b="b"/>
              <a:pathLst>
                <a:path w="1130" h="5647" extrusionOk="0">
                  <a:moveTo>
                    <a:pt x="0" y="0"/>
                  </a:moveTo>
                  <a:lnTo>
                    <a:pt x="0" y="5647"/>
                  </a:lnTo>
                  <a:lnTo>
                    <a:pt x="1130" y="5647"/>
                  </a:lnTo>
                  <a:lnTo>
                    <a:pt x="11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64" name="Google Shape;6664;p73"/>
            <p:cNvSpPr/>
            <p:nvPr/>
          </p:nvSpPr>
          <p:spPr>
            <a:xfrm>
              <a:off x="3271200" y="4992125"/>
              <a:ext cx="481825" cy="481825"/>
            </a:xfrm>
            <a:custGeom>
              <a:avLst/>
              <a:gdLst/>
              <a:ahLst/>
              <a:cxnLst/>
              <a:rect l="l" t="t" r="r" b="b"/>
              <a:pathLst>
                <a:path w="19273" h="19273" extrusionOk="0">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65" name="Google Shape;6665;p73"/>
          <p:cNvGrpSpPr/>
          <p:nvPr/>
        </p:nvGrpSpPr>
        <p:grpSpPr>
          <a:xfrm>
            <a:off x="7290263" y="3952822"/>
            <a:ext cx="339411" cy="337193"/>
            <a:chOff x="3863900" y="4993625"/>
            <a:chExt cx="482050" cy="478900"/>
          </a:xfrm>
        </p:grpSpPr>
        <p:sp>
          <p:nvSpPr>
            <p:cNvPr id="6666" name="Google Shape;6666;p73"/>
            <p:cNvSpPr/>
            <p:nvPr/>
          </p:nvSpPr>
          <p:spPr>
            <a:xfrm>
              <a:off x="3877525" y="5058825"/>
              <a:ext cx="315450" cy="164750"/>
            </a:xfrm>
            <a:custGeom>
              <a:avLst/>
              <a:gdLst/>
              <a:ahLst/>
              <a:cxnLst/>
              <a:rect l="l" t="t" r="r" b="b"/>
              <a:pathLst>
                <a:path w="12618" h="6590" extrusionOk="0">
                  <a:moveTo>
                    <a:pt x="3647" y="1"/>
                  </a:moveTo>
                  <a:lnTo>
                    <a:pt x="169" y="1846"/>
                  </a:lnTo>
                  <a:cubicBezTo>
                    <a:pt x="109" y="1877"/>
                    <a:pt x="51" y="1913"/>
                    <a:pt x="0" y="1952"/>
                  </a:cubicBezTo>
                  <a:lnTo>
                    <a:pt x="8892" y="6589"/>
                  </a:lnTo>
                  <a:lnTo>
                    <a:pt x="12617" y="4746"/>
                  </a:lnTo>
                  <a:lnTo>
                    <a:pt x="364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67" name="Google Shape;6667;p73"/>
            <p:cNvSpPr/>
            <p:nvPr/>
          </p:nvSpPr>
          <p:spPr>
            <a:xfrm>
              <a:off x="4113750" y="5133350"/>
              <a:ext cx="232200" cy="339175"/>
            </a:xfrm>
            <a:custGeom>
              <a:avLst/>
              <a:gdLst/>
              <a:ahLst/>
              <a:cxnLst/>
              <a:rect l="l" t="t" r="r" b="b"/>
              <a:pathLst>
                <a:path w="9288" h="13567" extrusionOk="0">
                  <a:moveTo>
                    <a:pt x="9284" y="1"/>
                  </a:moveTo>
                  <a:lnTo>
                    <a:pt x="4836" y="2202"/>
                  </a:lnTo>
                  <a:lnTo>
                    <a:pt x="4836" y="4680"/>
                  </a:lnTo>
                  <a:cubicBezTo>
                    <a:pt x="4836" y="4993"/>
                    <a:pt x="4584" y="5246"/>
                    <a:pt x="4270" y="5246"/>
                  </a:cubicBezTo>
                  <a:cubicBezTo>
                    <a:pt x="3957" y="5246"/>
                    <a:pt x="3707" y="4993"/>
                    <a:pt x="3707" y="4680"/>
                  </a:cubicBezTo>
                  <a:lnTo>
                    <a:pt x="3707" y="2762"/>
                  </a:lnTo>
                  <a:lnTo>
                    <a:pt x="0" y="4593"/>
                  </a:lnTo>
                  <a:lnTo>
                    <a:pt x="0" y="13566"/>
                  </a:lnTo>
                  <a:cubicBezTo>
                    <a:pt x="12" y="13560"/>
                    <a:pt x="24" y="13557"/>
                    <a:pt x="37" y="13551"/>
                  </a:cubicBezTo>
                  <a:lnTo>
                    <a:pt x="8552" y="9236"/>
                  </a:lnTo>
                  <a:cubicBezTo>
                    <a:pt x="9004" y="9010"/>
                    <a:pt x="9287" y="8550"/>
                    <a:pt x="9287" y="8047"/>
                  </a:cubicBezTo>
                  <a:lnTo>
                    <a:pt x="9287" y="52"/>
                  </a:lnTo>
                  <a:cubicBezTo>
                    <a:pt x="9287" y="34"/>
                    <a:pt x="9287" y="19"/>
                    <a:pt x="92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68" name="Google Shape;6668;p73"/>
            <p:cNvSpPr/>
            <p:nvPr/>
          </p:nvSpPr>
          <p:spPr>
            <a:xfrm>
              <a:off x="3998800" y="4993625"/>
              <a:ext cx="334125" cy="168500"/>
            </a:xfrm>
            <a:custGeom>
              <a:avLst/>
              <a:gdLst/>
              <a:ahLst/>
              <a:cxnLst/>
              <a:rect l="l" t="t" r="r" b="b"/>
              <a:pathLst>
                <a:path w="13365" h="6740" extrusionOk="0">
                  <a:moveTo>
                    <a:pt x="4045" y="1"/>
                  </a:moveTo>
                  <a:cubicBezTo>
                    <a:pt x="3833" y="1"/>
                    <a:pt x="3623" y="51"/>
                    <a:pt x="3430" y="151"/>
                  </a:cubicBezTo>
                  <a:lnTo>
                    <a:pt x="0" y="1970"/>
                  </a:lnTo>
                  <a:lnTo>
                    <a:pt x="9013" y="6740"/>
                  </a:lnTo>
                  <a:lnTo>
                    <a:pt x="13364" y="4587"/>
                  </a:lnTo>
                  <a:cubicBezTo>
                    <a:pt x="13298" y="4536"/>
                    <a:pt x="13226" y="4491"/>
                    <a:pt x="13150" y="4454"/>
                  </a:cubicBezTo>
                  <a:lnTo>
                    <a:pt x="4638" y="139"/>
                  </a:lnTo>
                  <a:lnTo>
                    <a:pt x="4635" y="139"/>
                  </a:lnTo>
                  <a:cubicBezTo>
                    <a:pt x="4448" y="47"/>
                    <a:pt x="4246" y="1"/>
                    <a:pt x="40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69" name="Google Shape;6669;p73"/>
            <p:cNvSpPr/>
            <p:nvPr/>
          </p:nvSpPr>
          <p:spPr>
            <a:xfrm>
              <a:off x="3863900" y="5132450"/>
              <a:ext cx="221650" cy="339925"/>
            </a:xfrm>
            <a:custGeom>
              <a:avLst/>
              <a:gdLst/>
              <a:ahLst/>
              <a:cxnLst/>
              <a:rect l="l" t="t" r="r" b="b"/>
              <a:pathLst>
                <a:path w="8866" h="13597" extrusionOk="0">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70" name="Google Shape;6670;p73"/>
          <p:cNvGrpSpPr/>
          <p:nvPr/>
        </p:nvGrpSpPr>
        <p:grpSpPr>
          <a:xfrm>
            <a:off x="7747437" y="3952822"/>
            <a:ext cx="339411" cy="337193"/>
            <a:chOff x="4456725" y="4993625"/>
            <a:chExt cx="482050" cy="478900"/>
          </a:xfrm>
        </p:grpSpPr>
        <p:sp>
          <p:nvSpPr>
            <p:cNvPr id="6671" name="Google Shape;6671;p73"/>
            <p:cNvSpPr/>
            <p:nvPr/>
          </p:nvSpPr>
          <p:spPr>
            <a:xfrm>
              <a:off x="4470350" y="5058825"/>
              <a:ext cx="315450" cy="164750"/>
            </a:xfrm>
            <a:custGeom>
              <a:avLst/>
              <a:gdLst/>
              <a:ahLst/>
              <a:cxnLst/>
              <a:rect l="l" t="t" r="r" b="b"/>
              <a:pathLst>
                <a:path w="12618" h="6590" extrusionOk="0">
                  <a:moveTo>
                    <a:pt x="3647" y="1"/>
                  </a:moveTo>
                  <a:lnTo>
                    <a:pt x="169" y="1846"/>
                  </a:lnTo>
                  <a:cubicBezTo>
                    <a:pt x="109" y="1877"/>
                    <a:pt x="52" y="1913"/>
                    <a:pt x="1" y="1952"/>
                  </a:cubicBezTo>
                  <a:lnTo>
                    <a:pt x="8893" y="6589"/>
                  </a:lnTo>
                  <a:lnTo>
                    <a:pt x="12618" y="4746"/>
                  </a:lnTo>
                  <a:lnTo>
                    <a:pt x="364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72" name="Google Shape;6672;p73"/>
            <p:cNvSpPr/>
            <p:nvPr/>
          </p:nvSpPr>
          <p:spPr>
            <a:xfrm>
              <a:off x="4706575" y="5133350"/>
              <a:ext cx="232200" cy="339175"/>
            </a:xfrm>
            <a:custGeom>
              <a:avLst/>
              <a:gdLst/>
              <a:ahLst/>
              <a:cxnLst/>
              <a:rect l="l" t="t" r="r" b="b"/>
              <a:pathLst>
                <a:path w="9288" h="13567" extrusionOk="0">
                  <a:moveTo>
                    <a:pt x="9285" y="1"/>
                  </a:moveTo>
                  <a:lnTo>
                    <a:pt x="4837" y="2202"/>
                  </a:lnTo>
                  <a:lnTo>
                    <a:pt x="4837" y="4680"/>
                  </a:lnTo>
                  <a:cubicBezTo>
                    <a:pt x="4837" y="4993"/>
                    <a:pt x="4584" y="5246"/>
                    <a:pt x="4271" y="5246"/>
                  </a:cubicBezTo>
                  <a:cubicBezTo>
                    <a:pt x="3958" y="5246"/>
                    <a:pt x="3708" y="4993"/>
                    <a:pt x="3708" y="4680"/>
                  </a:cubicBezTo>
                  <a:lnTo>
                    <a:pt x="3708" y="2762"/>
                  </a:lnTo>
                  <a:lnTo>
                    <a:pt x="1" y="4593"/>
                  </a:lnTo>
                  <a:lnTo>
                    <a:pt x="1" y="13566"/>
                  </a:lnTo>
                  <a:cubicBezTo>
                    <a:pt x="13" y="13560"/>
                    <a:pt x="25" y="13557"/>
                    <a:pt x="37" y="13551"/>
                  </a:cubicBezTo>
                  <a:lnTo>
                    <a:pt x="8553" y="9236"/>
                  </a:lnTo>
                  <a:cubicBezTo>
                    <a:pt x="9005" y="9010"/>
                    <a:pt x="9288" y="8550"/>
                    <a:pt x="9288" y="8047"/>
                  </a:cubicBezTo>
                  <a:lnTo>
                    <a:pt x="9288" y="52"/>
                  </a:lnTo>
                  <a:cubicBezTo>
                    <a:pt x="9288" y="34"/>
                    <a:pt x="9288" y="19"/>
                    <a:pt x="92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73" name="Google Shape;6673;p73"/>
            <p:cNvSpPr/>
            <p:nvPr/>
          </p:nvSpPr>
          <p:spPr>
            <a:xfrm>
              <a:off x="4591625" y="4993625"/>
              <a:ext cx="334125" cy="168500"/>
            </a:xfrm>
            <a:custGeom>
              <a:avLst/>
              <a:gdLst/>
              <a:ahLst/>
              <a:cxnLst/>
              <a:rect l="l" t="t" r="r" b="b"/>
              <a:pathLst>
                <a:path w="13365" h="6740" extrusionOk="0">
                  <a:moveTo>
                    <a:pt x="4045" y="1"/>
                  </a:moveTo>
                  <a:cubicBezTo>
                    <a:pt x="3834" y="1"/>
                    <a:pt x="3623" y="51"/>
                    <a:pt x="3431" y="151"/>
                  </a:cubicBezTo>
                  <a:lnTo>
                    <a:pt x="1" y="1970"/>
                  </a:lnTo>
                  <a:lnTo>
                    <a:pt x="9013" y="6740"/>
                  </a:lnTo>
                  <a:lnTo>
                    <a:pt x="13365" y="4587"/>
                  </a:lnTo>
                  <a:cubicBezTo>
                    <a:pt x="13298" y="4536"/>
                    <a:pt x="13226" y="4491"/>
                    <a:pt x="13151" y="4454"/>
                  </a:cubicBezTo>
                  <a:lnTo>
                    <a:pt x="4638" y="139"/>
                  </a:lnTo>
                  <a:lnTo>
                    <a:pt x="4635" y="139"/>
                  </a:lnTo>
                  <a:cubicBezTo>
                    <a:pt x="4448" y="47"/>
                    <a:pt x="4247" y="1"/>
                    <a:pt x="40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74" name="Google Shape;6674;p73"/>
            <p:cNvSpPr/>
            <p:nvPr/>
          </p:nvSpPr>
          <p:spPr>
            <a:xfrm>
              <a:off x="4456725" y="5132450"/>
              <a:ext cx="221650" cy="339925"/>
            </a:xfrm>
            <a:custGeom>
              <a:avLst/>
              <a:gdLst/>
              <a:ahLst/>
              <a:cxnLst/>
              <a:rect l="l" t="t" r="r" b="b"/>
              <a:pathLst>
                <a:path w="8866" h="13597" extrusionOk="0">
                  <a:moveTo>
                    <a:pt x="3277" y="4449"/>
                  </a:moveTo>
                  <a:cubicBezTo>
                    <a:pt x="3465" y="4449"/>
                    <a:pt x="3649" y="4542"/>
                    <a:pt x="3756" y="4713"/>
                  </a:cubicBezTo>
                  <a:lnTo>
                    <a:pt x="4632" y="6104"/>
                  </a:lnTo>
                  <a:lnTo>
                    <a:pt x="5559" y="5719"/>
                  </a:lnTo>
                  <a:cubicBezTo>
                    <a:pt x="5634" y="5686"/>
                    <a:pt x="5712" y="5670"/>
                    <a:pt x="5788" y="5670"/>
                  </a:cubicBezTo>
                  <a:cubicBezTo>
                    <a:pt x="6008" y="5670"/>
                    <a:pt x="6217" y="5800"/>
                    <a:pt x="6306" y="6017"/>
                  </a:cubicBezTo>
                  <a:cubicBezTo>
                    <a:pt x="6430" y="6309"/>
                    <a:pt x="6288" y="6643"/>
                    <a:pt x="5993" y="6761"/>
                  </a:cubicBezTo>
                  <a:lnTo>
                    <a:pt x="5243" y="7074"/>
                  </a:lnTo>
                  <a:lnTo>
                    <a:pt x="6032" y="8324"/>
                  </a:lnTo>
                  <a:cubicBezTo>
                    <a:pt x="6198" y="8586"/>
                    <a:pt x="6116" y="8935"/>
                    <a:pt x="5855" y="9101"/>
                  </a:cubicBezTo>
                  <a:cubicBezTo>
                    <a:pt x="5761" y="9160"/>
                    <a:pt x="5656" y="9189"/>
                    <a:pt x="5553" y="9189"/>
                  </a:cubicBezTo>
                  <a:cubicBezTo>
                    <a:pt x="5365" y="9189"/>
                    <a:pt x="5181" y="9095"/>
                    <a:pt x="5075" y="8926"/>
                  </a:cubicBezTo>
                  <a:lnTo>
                    <a:pt x="4186" y="7514"/>
                  </a:lnTo>
                  <a:lnTo>
                    <a:pt x="3310" y="7881"/>
                  </a:lnTo>
                  <a:cubicBezTo>
                    <a:pt x="3241" y="7908"/>
                    <a:pt x="3168" y="7923"/>
                    <a:pt x="3093" y="7923"/>
                  </a:cubicBezTo>
                  <a:cubicBezTo>
                    <a:pt x="2825" y="7923"/>
                    <a:pt x="2593" y="7733"/>
                    <a:pt x="2539" y="7471"/>
                  </a:cubicBezTo>
                  <a:cubicBezTo>
                    <a:pt x="2488" y="7206"/>
                    <a:pt x="2626" y="6941"/>
                    <a:pt x="2876" y="6839"/>
                  </a:cubicBezTo>
                  <a:lnTo>
                    <a:pt x="3575" y="6547"/>
                  </a:lnTo>
                  <a:lnTo>
                    <a:pt x="2801" y="5315"/>
                  </a:lnTo>
                  <a:cubicBezTo>
                    <a:pt x="2632" y="5050"/>
                    <a:pt x="2714" y="4701"/>
                    <a:pt x="2976" y="4535"/>
                  </a:cubicBezTo>
                  <a:cubicBezTo>
                    <a:pt x="3070" y="4477"/>
                    <a:pt x="3174" y="4449"/>
                    <a:pt x="3277" y="4449"/>
                  </a:cubicBezTo>
                  <a:close/>
                  <a:moveTo>
                    <a:pt x="7" y="1"/>
                  </a:moveTo>
                  <a:cubicBezTo>
                    <a:pt x="4" y="25"/>
                    <a:pt x="1" y="52"/>
                    <a:pt x="1" y="76"/>
                  </a:cubicBezTo>
                  <a:lnTo>
                    <a:pt x="1" y="8095"/>
                  </a:lnTo>
                  <a:cubicBezTo>
                    <a:pt x="1" y="8589"/>
                    <a:pt x="275" y="9043"/>
                    <a:pt x="714" y="9269"/>
                  </a:cubicBezTo>
                  <a:lnTo>
                    <a:pt x="8821" y="13572"/>
                  </a:lnTo>
                  <a:lnTo>
                    <a:pt x="8827" y="13575"/>
                  </a:lnTo>
                  <a:lnTo>
                    <a:pt x="8866" y="13596"/>
                  </a:lnTo>
                  <a:lnTo>
                    <a:pt x="8866" y="4620"/>
                  </a:lnTo>
                  <a:lnTo>
                    <a:pt x="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675" name="Google Shape;6675;p73"/>
          <p:cNvGrpSpPr/>
          <p:nvPr/>
        </p:nvGrpSpPr>
        <p:grpSpPr>
          <a:xfrm>
            <a:off x="6376030" y="3952813"/>
            <a:ext cx="339411" cy="337211"/>
            <a:chOff x="5049575" y="4993600"/>
            <a:chExt cx="482050" cy="478925"/>
          </a:xfrm>
        </p:grpSpPr>
        <p:sp>
          <p:nvSpPr>
            <p:cNvPr id="6676" name="Google Shape;6676;p73"/>
            <p:cNvSpPr/>
            <p:nvPr/>
          </p:nvSpPr>
          <p:spPr>
            <a:xfrm>
              <a:off x="5063200" y="5058825"/>
              <a:ext cx="315450" cy="164750"/>
            </a:xfrm>
            <a:custGeom>
              <a:avLst/>
              <a:gdLst/>
              <a:ahLst/>
              <a:cxnLst/>
              <a:rect l="l" t="t" r="r" b="b"/>
              <a:pathLst>
                <a:path w="12618" h="6590" extrusionOk="0">
                  <a:moveTo>
                    <a:pt x="3647" y="1"/>
                  </a:moveTo>
                  <a:lnTo>
                    <a:pt x="169" y="1846"/>
                  </a:lnTo>
                  <a:cubicBezTo>
                    <a:pt x="109" y="1877"/>
                    <a:pt x="51" y="1913"/>
                    <a:pt x="0" y="1952"/>
                  </a:cubicBezTo>
                  <a:lnTo>
                    <a:pt x="8892" y="6589"/>
                  </a:lnTo>
                  <a:lnTo>
                    <a:pt x="12617" y="4746"/>
                  </a:lnTo>
                  <a:lnTo>
                    <a:pt x="364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77" name="Google Shape;6677;p73"/>
            <p:cNvSpPr/>
            <p:nvPr/>
          </p:nvSpPr>
          <p:spPr>
            <a:xfrm>
              <a:off x="5299425" y="5133350"/>
              <a:ext cx="232200" cy="339175"/>
            </a:xfrm>
            <a:custGeom>
              <a:avLst/>
              <a:gdLst/>
              <a:ahLst/>
              <a:cxnLst/>
              <a:rect l="l" t="t" r="r" b="b"/>
              <a:pathLst>
                <a:path w="9288" h="13567" extrusionOk="0">
                  <a:moveTo>
                    <a:pt x="9284" y="1"/>
                  </a:moveTo>
                  <a:lnTo>
                    <a:pt x="4837" y="2202"/>
                  </a:lnTo>
                  <a:lnTo>
                    <a:pt x="4837" y="4680"/>
                  </a:lnTo>
                  <a:cubicBezTo>
                    <a:pt x="4837" y="4993"/>
                    <a:pt x="4584" y="5246"/>
                    <a:pt x="4271" y="5246"/>
                  </a:cubicBezTo>
                  <a:cubicBezTo>
                    <a:pt x="3957" y="5246"/>
                    <a:pt x="3707" y="4993"/>
                    <a:pt x="3707" y="4680"/>
                  </a:cubicBezTo>
                  <a:lnTo>
                    <a:pt x="3707" y="2762"/>
                  </a:lnTo>
                  <a:lnTo>
                    <a:pt x="1" y="4593"/>
                  </a:lnTo>
                  <a:lnTo>
                    <a:pt x="1" y="13566"/>
                  </a:lnTo>
                  <a:cubicBezTo>
                    <a:pt x="13" y="13560"/>
                    <a:pt x="25" y="13557"/>
                    <a:pt x="37" y="13551"/>
                  </a:cubicBezTo>
                  <a:lnTo>
                    <a:pt x="8553" y="9236"/>
                  </a:lnTo>
                  <a:cubicBezTo>
                    <a:pt x="9004" y="9010"/>
                    <a:pt x="9287" y="8550"/>
                    <a:pt x="9287" y="8047"/>
                  </a:cubicBezTo>
                  <a:lnTo>
                    <a:pt x="9287" y="52"/>
                  </a:lnTo>
                  <a:cubicBezTo>
                    <a:pt x="9287" y="34"/>
                    <a:pt x="9287" y="19"/>
                    <a:pt x="92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78" name="Google Shape;6678;p73"/>
            <p:cNvSpPr/>
            <p:nvPr/>
          </p:nvSpPr>
          <p:spPr>
            <a:xfrm>
              <a:off x="5184475" y="4993600"/>
              <a:ext cx="334125" cy="168525"/>
            </a:xfrm>
            <a:custGeom>
              <a:avLst/>
              <a:gdLst/>
              <a:ahLst/>
              <a:cxnLst/>
              <a:rect l="l" t="t" r="r" b="b"/>
              <a:pathLst>
                <a:path w="13365" h="6741" extrusionOk="0">
                  <a:moveTo>
                    <a:pt x="4040" y="0"/>
                  </a:moveTo>
                  <a:cubicBezTo>
                    <a:pt x="3830" y="0"/>
                    <a:pt x="3621" y="50"/>
                    <a:pt x="3430" y="149"/>
                  </a:cubicBezTo>
                  <a:lnTo>
                    <a:pt x="0" y="1971"/>
                  </a:lnTo>
                  <a:lnTo>
                    <a:pt x="9013" y="6741"/>
                  </a:lnTo>
                  <a:lnTo>
                    <a:pt x="13364" y="4588"/>
                  </a:lnTo>
                  <a:cubicBezTo>
                    <a:pt x="13298" y="4537"/>
                    <a:pt x="13226" y="4492"/>
                    <a:pt x="13151" y="4455"/>
                  </a:cubicBezTo>
                  <a:lnTo>
                    <a:pt x="4638" y="140"/>
                  </a:lnTo>
                  <a:lnTo>
                    <a:pt x="4635" y="140"/>
                  </a:lnTo>
                  <a:cubicBezTo>
                    <a:pt x="4446" y="47"/>
                    <a:pt x="4243" y="0"/>
                    <a:pt x="4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79" name="Google Shape;6679;p73"/>
            <p:cNvSpPr/>
            <p:nvPr/>
          </p:nvSpPr>
          <p:spPr>
            <a:xfrm>
              <a:off x="5049575" y="5132450"/>
              <a:ext cx="221650" cy="339925"/>
            </a:xfrm>
            <a:custGeom>
              <a:avLst/>
              <a:gdLst/>
              <a:ahLst/>
              <a:cxnLst/>
              <a:rect l="l" t="t" r="r" b="b"/>
              <a:pathLst>
                <a:path w="8866" h="13597" extrusionOk="0">
                  <a:moveTo>
                    <a:pt x="5803" y="5648"/>
                  </a:moveTo>
                  <a:cubicBezTo>
                    <a:pt x="5997" y="5648"/>
                    <a:pt x="6186" y="5748"/>
                    <a:pt x="6291" y="5927"/>
                  </a:cubicBezTo>
                  <a:cubicBezTo>
                    <a:pt x="6450" y="6195"/>
                    <a:pt x="6360" y="6541"/>
                    <a:pt x="6092" y="6701"/>
                  </a:cubicBezTo>
                  <a:lnTo>
                    <a:pt x="3843" y="8016"/>
                  </a:lnTo>
                  <a:lnTo>
                    <a:pt x="3834" y="8023"/>
                  </a:lnTo>
                  <a:lnTo>
                    <a:pt x="3831" y="8026"/>
                  </a:lnTo>
                  <a:lnTo>
                    <a:pt x="3818" y="8029"/>
                  </a:lnTo>
                  <a:cubicBezTo>
                    <a:pt x="3812" y="8032"/>
                    <a:pt x="3806" y="8035"/>
                    <a:pt x="3800" y="8038"/>
                  </a:cubicBezTo>
                  <a:lnTo>
                    <a:pt x="3785" y="8047"/>
                  </a:lnTo>
                  <a:lnTo>
                    <a:pt x="3767" y="8053"/>
                  </a:lnTo>
                  <a:lnTo>
                    <a:pt x="3752" y="8059"/>
                  </a:lnTo>
                  <a:lnTo>
                    <a:pt x="3734" y="8065"/>
                  </a:lnTo>
                  <a:lnTo>
                    <a:pt x="3716" y="8071"/>
                  </a:lnTo>
                  <a:lnTo>
                    <a:pt x="3698" y="8077"/>
                  </a:lnTo>
                  <a:cubicBezTo>
                    <a:pt x="3692" y="8077"/>
                    <a:pt x="3686" y="8080"/>
                    <a:pt x="3680" y="8080"/>
                  </a:cubicBezTo>
                  <a:cubicBezTo>
                    <a:pt x="3671" y="8083"/>
                    <a:pt x="3668" y="8083"/>
                    <a:pt x="3665" y="8083"/>
                  </a:cubicBezTo>
                  <a:lnTo>
                    <a:pt x="3641" y="8089"/>
                  </a:lnTo>
                  <a:lnTo>
                    <a:pt x="3629" y="8089"/>
                  </a:lnTo>
                  <a:cubicBezTo>
                    <a:pt x="3620" y="8089"/>
                    <a:pt x="3611" y="8092"/>
                    <a:pt x="3602" y="8092"/>
                  </a:cubicBezTo>
                  <a:lnTo>
                    <a:pt x="3484" y="8092"/>
                  </a:lnTo>
                  <a:lnTo>
                    <a:pt x="3466" y="8089"/>
                  </a:lnTo>
                  <a:cubicBezTo>
                    <a:pt x="3460" y="8089"/>
                    <a:pt x="3454" y="8086"/>
                    <a:pt x="3448" y="8086"/>
                  </a:cubicBezTo>
                  <a:cubicBezTo>
                    <a:pt x="3442" y="8083"/>
                    <a:pt x="3436" y="8083"/>
                    <a:pt x="3433" y="8080"/>
                  </a:cubicBezTo>
                  <a:lnTo>
                    <a:pt x="3412" y="8077"/>
                  </a:lnTo>
                  <a:cubicBezTo>
                    <a:pt x="3406" y="8077"/>
                    <a:pt x="3403" y="8074"/>
                    <a:pt x="3397" y="8071"/>
                  </a:cubicBezTo>
                  <a:lnTo>
                    <a:pt x="3376" y="8065"/>
                  </a:lnTo>
                  <a:lnTo>
                    <a:pt x="3361" y="8062"/>
                  </a:lnTo>
                  <a:lnTo>
                    <a:pt x="3343" y="8053"/>
                  </a:lnTo>
                  <a:lnTo>
                    <a:pt x="3328" y="8047"/>
                  </a:lnTo>
                  <a:lnTo>
                    <a:pt x="3310" y="8038"/>
                  </a:lnTo>
                  <a:lnTo>
                    <a:pt x="3295" y="8032"/>
                  </a:lnTo>
                  <a:cubicBezTo>
                    <a:pt x="3289" y="8029"/>
                    <a:pt x="3282" y="8026"/>
                    <a:pt x="3276" y="8019"/>
                  </a:cubicBezTo>
                  <a:lnTo>
                    <a:pt x="3261" y="8013"/>
                  </a:lnTo>
                  <a:lnTo>
                    <a:pt x="3246" y="8001"/>
                  </a:lnTo>
                  <a:cubicBezTo>
                    <a:pt x="3240" y="7998"/>
                    <a:pt x="3237" y="7995"/>
                    <a:pt x="3231" y="7992"/>
                  </a:cubicBezTo>
                  <a:lnTo>
                    <a:pt x="3216" y="7980"/>
                  </a:lnTo>
                  <a:cubicBezTo>
                    <a:pt x="3210" y="7977"/>
                    <a:pt x="3207" y="7974"/>
                    <a:pt x="3201" y="7968"/>
                  </a:cubicBezTo>
                  <a:cubicBezTo>
                    <a:pt x="3198" y="7965"/>
                    <a:pt x="3192" y="7962"/>
                    <a:pt x="3186" y="7956"/>
                  </a:cubicBezTo>
                  <a:lnTo>
                    <a:pt x="3174" y="7944"/>
                  </a:lnTo>
                  <a:lnTo>
                    <a:pt x="3159" y="7932"/>
                  </a:lnTo>
                  <a:lnTo>
                    <a:pt x="3147" y="7917"/>
                  </a:lnTo>
                  <a:cubicBezTo>
                    <a:pt x="3141" y="7914"/>
                    <a:pt x="3138" y="7908"/>
                    <a:pt x="3135" y="7905"/>
                  </a:cubicBezTo>
                  <a:lnTo>
                    <a:pt x="3120" y="7890"/>
                  </a:lnTo>
                  <a:lnTo>
                    <a:pt x="3111" y="7875"/>
                  </a:lnTo>
                  <a:cubicBezTo>
                    <a:pt x="3105" y="7869"/>
                    <a:pt x="3102" y="7863"/>
                    <a:pt x="3096" y="7857"/>
                  </a:cubicBezTo>
                  <a:lnTo>
                    <a:pt x="3087" y="7845"/>
                  </a:lnTo>
                  <a:lnTo>
                    <a:pt x="3075" y="7827"/>
                  </a:lnTo>
                  <a:lnTo>
                    <a:pt x="3069" y="7815"/>
                  </a:lnTo>
                  <a:lnTo>
                    <a:pt x="3069" y="7812"/>
                  </a:lnTo>
                  <a:lnTo>
                    <a:pt x="3063" y="7803"/>
                  </a:lnTo>
                  <a:lnTo>
                    <a:pt x="2415" y="6631"/>
                  </a:lnTo>
                  <a:cubicBezTo>
                    <a:pt x="2265" y="6357"/>
                    <a:pt x="2367" y="6014"/>
                    <a:pt x="2641" y="5863"/>
                  </a:cubicBezTo>
                  <a:lnTo>
                    <a:pt x="2635" y="5863"/>
                  </a:lnTo>
                  <a:cubicBezTo>
                    <a:pt x="2722" y="5816"/>
                    <a:pt x="2815" y="5793"/>
                    <a:pt x="2908" y="5793"/>
                  </a:cubicBezTo>
                  <a:cubicBezTo>
                    <a:pt x="3107" y="5793"/>
                    <a:pt x="3300" y="5899"/>
                    <a:pt x="3403" y="6086"/>
                  </a:cubicBezTo>
                  <a:lnTo>
                    <a:pt x="3770" y="6752"/>
                  </a:lnTo>
                  <a:lnTo>
                    <a:pt x="5520" y="5725"/>
                  </a:lnTo>
                  <a:cubicBezTo>
                    <a:pt x="5609" y="5673"/>
                    <a:pt x="5707" y="5648"/>
                    <a:pt x="5803" y="5648"/>
                  </a:cubicBezTo>
                  <a:close/>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6683"/>
        <p:cNvGrpSpPr/>
        <p:nvPr/>
      </p:nvGrpSpPr>
      <p:grpSpPr>
        <a:xfrm>
          <a:off x="0" y="0"/>
          <a:ext cx="0" cy="0"/>
          <a:chOff x="0" y="0"/>
          <a:chExt cx="0" cy="0"/>
        </a:xfrm>
      </p:grpSpPr>
      <p:sp>
        <p:nvSpPr>
          <p:cNvPr id="6684" name="Google Shape;6684;p74"/>
          <p:cNvSpPr txBox="1">
            <a:spLocks noGrp="1"/>
          </p:cNvSpPr>
          <p:nvPr>
            <p:ph type="title" idx="4294967295"/>
          </p:nvPr>
        </p:nvSpPr>
        <p:spPr>
          <a:xfrm>
            <a:off x="849675" y="94792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Educational I</a:t>
            </a:r>
            <a:r>
              <a:rPr lang="en">
                <a:solidFill>
                  <a:srgbClr val="FFFFFF"/>
                </a:solidFill>
                <a:latin typeface="Arial"/>
                <a:ea typeface="Arial"/>
                <a:cs typeface="Arial"/>
                <a:sym typeface="Arial"/>
              </a:rPr>
              <a:t>cons</a:t>
            </a:r>
            <a:endParaRPr>
              <a:solidFill>
                <a:srgbClr val="FFFFFF"/>
              </a:solidFill>
              <a:latin typeface="Arial"/>
              <a:ea typeface="Arial"/>
              <a:cs typeface="Arial"/>
              <a:sym typeface="Arial"/>
            </a:endParaRPr>
          </a:p>
        </p:txBody>
      </p:sp>
      <p:sp>
        <p:nvSpPr>
          <p:cNvPr id="6685" name="Google Shape;6685;p74"/>
          <p:cNvSpPr txBox="1">
            <a:spLocks noGrp="1"/>
          </p:cNvSpPr>
          <p:nvPr>
            <p:ph type="title" idx="4294967295"/>
          </p:nvPr>
        </p:nvSpPr>
        <p:spPr>
          <a:xfrm>
            <a:off x="4858400" y="94792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Medical Icons</a:t>
            </a:r>
            <a:endParaRPr>
              <a:solidFill>
                <a:srgbClr val="FFFFFF"/>
              </a:solidFill>
              <a:latin typeface="Arial"/>
              <a:ea typeface="Arial"/>
              <a:cs typeface="Arial"/>
              <a:sym typeface="Arial"/>
            </a:endParaRPr>
          </a:p>
        </p:txBody>
      </p:sp>
      <p:grpSp>
        <p:nvGrpSpPr>
          <p:cNvPr id="6686" name="Google Shape;6686;p74"/>
          <p:cNvGrpSpPr/>
          <p:nvPr/>
        </p:nvGrpSpPr>
        <p:grpSpPr>
          <a:xfrm>
            <a:off x="876361" y="1533504"/>
            <a:ext cx="322099" cy="370529"/>
            <a:chOff x="-42971725" y="3217825"/>
            <a:chExt cx="275675" cy="317125"/>
          </a:xfrm>
        </p:grpSpPr>
        <p:sp>
          <p:nvSpPr>
            <p:cNvPr id="6687" name="Google Shape;6687;p74"/>
            <p:cNvSpPr/>
            <p:nvPr/>
          </p:nvSpPr>
          <p:spPr>
            <a:xfrm>
              <a:off x="-42951250" y="3279250"/>
              <a:ext cx="233950" cy="152050"/>
            </a:xfrm>
            <a:custGeom>
              <a:avLst/>
              <a:gdLst/>
              <a:ahLst/>
              <a:cxnLst/>
              <a:rect l="l" t="t" r="r" b="b"/>
              <a:pathLst>
                <a:path w="9358" h="6082" extrusionOk="0">
                  <a:moveTo>
                    <a:pt x="379" y="1"/>
                  </a:moveTo>
                  <a:cubicBezTo>
                    <a:pt x="158" y="1"/>
                    <a:pt x="1" y="221"/>
                    <a:pt x="1" y="410"/>
                  </a:cubicBezTo>
                  <a:lnTo>
                    <a:pt x="1" y="6081"/>
                  </a:lnTo>
                  <a:lnTo>
                    <a:pt x="9357" y="6081"/>
                  </a:lnTo>
                  <a:lnTo>
                    <a:pt x="9357" y="410"/>
                  </a:lnTo>
                  <a:cubicBezTo>
                    <a:pt x="9357" y="158"/>
                    <a:pt x="9168" y="1"/>
                    <a:pt x="89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74"/>
            <p:cNvSpPr/>
            <p:nvPr/>
          </p:nvSpPr>
          <p:spPr>
            <a:xfrm>
              <a:off x="-42971725" y="3451750"/>
              <a:ext cx="275675" cy="83200"/>
            </a:xfrm>
            <a:custGeom>
              <a:avLst/>
              <a:gdLst/>
              <a:ahLst/>
              <a:cxnLst/>
              <a:rect l="l" t="t" r="r" b="b"/>
              <a:pathLst>
                <a:path w="11027" h="3328" extrusionOk="0">
                  <a:moveTo>
                    <a:pt x="63" y="0"/>
                  </a:moveTo>
                  <a:cubicBezTo>
                    <a:pt x="32" y="126"/>
                    <a:pt x="0" y="284"/>
                    <a:pt x="0" y="410"/>
                  </a:cubicBezTo>
                  <a:cubicBezTo>
                    <a:pt x="0" y="1103"/>
                    <a:pt x="536" y="1670"/>
                    <a:pt x="1198" y="1670"/>
                  </a:cubicBezTo>
                  <a:lnTo>
                    <a:pt x="3151" y="1670"/>
                  </a:lnTo>
                  <a:lnTo>
                    <a:pt x="2615" y="2710"/>
                  </a:lnTo>
                  <a:cubicBezTo>
                    <a:pt x="2521" y="2930"/>
                    <a:pt x="2615" y="3182"/>
                    <a:pt x="2836" y="3277"/>
                  </a:cubicBezTo>
                  <a:cubicBezTo>
                    <a:pt x="2889" y="3312"/>
                    <a:pt x="2949" y="3328"/>
                    <a:pt x="3009" y="3328"/>
                  </a:cubicBezTo>
                  <a:cubicBezTo>
                    <a:pt x="3166" y="3328"/>
                    <a:pt x="3326" y="3224"/>
                    <a:pt x="3371" y="3088"/>
                  </a:cubicBezTo>
                  <a:lnTo>
                    <a:pt x="4096" y="1639"/>
                  </a:lnTo>
                  <a:lnTo>
                    <a:pt x="5073" y="1639"/>
                  </a:lnTo>
                  <a:lnTo>
                    <a:pt x="5073" y="2867"/>
                  </a:lnTo>
                  <a:cubicBezTo>
                    <a:pt x="5073" y="3119"/>
                    <a:pt x="5262" y="3308"/>
                    <a:pt x="5514" y="3308"/>
                  </a:cubicBezTo>
                  <a:cubicBezTo>
                    <a:pt x="5734" y="3308"/>
                    <a:pt x="5892" y="3119"/>
                    <a:pt x="5892" y="2867"/>
                  </a:cubicBezTo>
                  <a:lnTo>
                    <a:pt x="5892" y="1639"/>
                  </a:lnTo>
                  <a:lnTo>
                    <a:pt x="6868" y="1639"/>
                  </a:lnTo>
                  <a:lnTo>
                    <a:pt x="7593" y="3088"/>
                  </a:lnTo>
                  <a:cubicBezTo>
                    <a:pt x="7688" y="3230"/>
                    <a:pt x="7835" y="3301"/>
                    <a:pt x="7983" y="3301"/>
                  </a:cubicBezTo>
                  <a:cubicBezTo>
                    <a:pt x="8032" y="3301"/>
                    <a:pt x="8081" y="3293"/>
                    <a:pt x="8129" y="3277"/>
                  </a:cubicBezTo>
                  <a:cubicBezTo>
                    <a:pt x="8349" y="3151"/>
                    <a:pt x="8412" y="2930"/>
                    <a:pt x="8349" y="2710"/>
                  </a:cubicBezTo>
                  <a:lnTo>
                    <a:pt x="7814" y="1670"/>
                  </a:lnTo>
                  <a:lnTo>
                    <a:pt x="9767" y="1670"/>
                  </a:lnTo>
                  <a:cubicBezTo>
                    <a:pt x="10429" y="1670"/>
                    <a:pt x="11027" y="1103"/>
                    <a:pt x="11027" y="410"/>
                  </a:cubicBezTo>
                  <a:cubicBezTo>
                    <a:pt x="11027" y="252"/>
                    <a:pt x="10964" y="126"/>
                    <a:pt x="109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74"/>
            <p:cNvSpPr/>
            <p:nvPr/>
          </p:nvSpPr>
          <p:spPr>
            <a:xfrm>
              <a:off x="-42866975" y="3217825"/>
              <a:ext cx="63025" cy="40975"/>
            </a:xfrm>
            <a:custGeom>
              <a:avLst/>
              <a:gdLst/>
              <a:ahLst/>
              <a:cxnLst/>
              <a:rect l="l" t="t" r="r" b="b"/>
              <a:pathLst>
                <a:path w="2521" h="1639" extrusionOk="0">
                  <a:moveTo>
                    <a:pt x="442" y="0"/>
                  </a:moveTo>
                  <a:cubicBezTo>
                    <a:pt x="221" y="0"/>
                    <a:pt x="1" y="189"/>
                    <a:pt x="1" y="410"/>
                  </a:cubicBezTo>
                  <a:lnTo>
                    <a:pt x="1" y="1639"/>
                  </a:lnTo>
                  <a:lnTo>
                    <a:pt x="2489" y="1639"/>
                  </a:lnTo>
                  <a:lnTo>
                    <a:pt x="2489" y="410"/>
                  </a:lnTo>
                  <a:lnTo>
                    <a:pt x="2521" y="410"/>
                  </a:lnTo>
                  <a:cubicBezTo>
                    <a:pt x="2521" y="189"/>
                    <a:pt x="2332" y="0"/>
                    <a:pt x="21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0" name="Google Shape;6690;p74"/>
          <p:cNvGrpSpPr/>
          <p:nvPr/>
        </p:nvGrpSpPr>
        <p:grpSpPr>
          <a:xfrm>
            <a:off x="848276" y="2002160"/>
            <a:ext cx="378270" cy="337551"/>
            <a:chOff x="-42996150" y="3612600"/>
            <a:chExt cx="323750" cy="288900"/>
          </a:xfrm>
        </p:grpSpPr>
        <p:sp>
          <p:nvSpPr>
            <p:cNvPr id="6691" name="Google Shape;6691;p74"/>
            <p:cNvSpPr/>
            <p:nvPr/>
          </p:nvSpPr>
          <p:spPr>
            <a:xfrm>
              <a:off x="-42914225" y="3612600"/>
              <a:ext cx="241825" cy="239275"/>
            </a:xfrm>
            <a:custGeom>
              <a:avLst/>
              <a:gdLst/>
              <a:ahLst/>
              <a:cxnLst/>
              <a:rect l="l" t="t" r="r" b="b"/>
              <a:pathLst>
                <a:path w="9673" h="9571" extrusionOk="0">
                  <a:moveTo>
                    <a:pt x="5963" y="1"/>
                  </a:moveTo>
                  <a:cubicBezTo>
                    <a:pt x="5661" y="1"/>
                    <a:pt x="5365" y="127"/>
                    <a:pt x="5136" y="371"/>
                  </a:cubicBezTo>
                  <a:lnTo>
                    <a:pt x="0" y="5507"/>
                  </a:lnTo>
                  <a:lnTo>
                    <a:pt x="4064" y="9571"/>
                  </a:lnTo>
                  <a:lnTo>
                    <a:pt x="9200" y="4436"/>
                  </a:lnTo>
                  <a:cubicBezTo>
                    <a:pt x="9672" y="3963"/>
                    <a:pt x="9672" y="3207"/>
                    <a:pt x="9200" y="2734"/>
                  </a:cubicBezTo>
                  <a:lnTo>
                    <a:pt x="6868" y="434"/>
                  </a:lnTo>
                  <a:cubicBezTo>
                    <a:pt x="6609" y="143"/>
                    <a:pt x="6283" y="1"/>
                    <a:pt x="59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74"/>
            <p:cNvSpPr/>
            <p:nvPr/>
          </p:nvSpPr>
          <p:spPr>
            <a:xfrm>
              <a:off x="-42946525" y="3762850"/>
              <a:ext cx="118950" cy="118950"/>
            </a:xfrm>
            <a:custGeom>
              <a:avLst/>
              <a:gdLst/>
              <a:ahLst/>
              <a:cxnLst/>
              <a:rect l="l" t="t" r="r" b="b"/>
              <a:pathLst>
                <a:path w="4758" h="4758" extrusionOk="0">
                  <a:moveTo>
                    <a:pt x="725" y="1"/>
                  </a:moveTo>
                  <a:lnTo>
                    <a:pt x="473" y="284"/>
                  </a:lnTo>
                  <a:cubicBezTo>
                    <a:pt x="253" y="505"/>
                    <a:pt x="95" y="820"/>
                    <a:pt x="95" y="1198"/>
                  </a:cubicBezTo>
                  <a:cubicBezTo>
                    <a:pt x="95" y="1450"/>
                    <a:pt x="190" y="1765"/>
                    <a:pt x="442" y="1986"/>
                  </a:cubicBezTo>
                  <a:cubicBezTo>
                    <a:pt x="631" y="2112"/>
                    <a:pt x="599" y="2458"/>
                    <a:pt x="442" y="2616"/>
                  </a:cubicBezTo>
                  <a:lnTo>
                    <a:pt x="1" y="3025"/>
                  </a:lnTo>
                  <a:lnTo>
                    <a:pt x="1733" y="4758"/>
                  </a:lnTo>
                  <a:lnTo>
                    <a:pt x="2174" y="4348"/>
                  </a:lnTo>
                  <a:cubicBezTo>
                    <a:pt x="2253" y="4270"/>
                    <a:pt x="2363" y="4230"/>
                    <a:pt x="2478" y="4230"/>
                  </a:cubicBezTo>
                  <a:cubicBezTo>
                    <a:pt x="2592" y="4230"/>
                    <a:pt x="2710" y="4270"/>
                    <a:pt x="2804" y="4348"/>
                  </a:cubicBezTo>
                  <a:cubicBezTo>
                    <a:pt x="3025" y="4569"/>
                    <a:pt x="3340" y="4695"/>
                    <a:pt x="3655" y="4695"/>
                  </a:cubicBezTo>
                  <a:cubicBezTo>
                    <a:pt x="3970" y="4695"/>
                    <a:pt x="4254" y="4569"/>
                    <a:pt x="4506" y="4348"/>
                  </a:cubicBezTo>
                  <a:lnTo>
                    <a:pt x="4758" y="4065"/>
                  </a:ln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74"/>
            <p:cNvSpPr/>
            <p:nvPr/>
          </p:nvSpPr>
          <p:spPr>
            <a:xfrm>
              <a:off x="-42996150" y="3855800"/>
              <a:ext cx="78000" cy="45700"/>
            </a:xfrm>
            <a:custGeom>
              <a:avLst/>
              <a:gdLst/>
              <a:ahLst/>
              <a:cxnLst/>
              <a:rect l="l" t="t" r="r" b="b"/>
              <a:pathLst>
                <a:path w="3120" h="1828" extrusionOk="0">
                  <a:moveTo>
                    <a:pt x="1450" y="0"/>
                  </a:moveTo>
                  <a:lnTo>
                    <a:pt x="253" y="1166"/>
                  </a:lnTo>
                  <a:cubicBezTo>
                    <a:pt x="1" y="1355"/>
                    <a:pt x="190" y="1828"/>
                    <a:pt x="536" y="1828"/>
                  </a:cubicBezTo>
                  <a:lnTo>
                    <a:pt x="2773" y="1828"/>
                  </a:lnTo>
                  <a:cubicBezTo>
                    <a:pt x="2931" y="1828"/>
                    <a:pt x="3025" y="1765"/>
                    <a:pt x="3120" y="1670"/>
                  </a:cubicBezTo>
                  <a:lnTo>
                    <a:pt x="14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4" name="Google Shape;6694;p74"/>
          <p:cNvGrpSpPr/>
          <p:nvPr/>
        </p:nvGrpSpPr>
        <p:grpSpPr>
          <a:xfrm>
            <a:off x="851036" y="2411530"/>
            <a:ext cx="372749" cy="370909"/>
            <a:chOff x="-42994575" y="3950300"/>
            <a:chExt cx="319025" cy="317450"/>
          </a:xfrm>
        </p:grpSpPr>
        <p:sp>
          <p:nvSpPr>
            <p:cNvPr id="6695" name="Google Shape;6695;p74"/>
            <p:cNvSpPr/>
            <p:nvPr/>
          </p:nvSpPr>
          <p:spPr>
            <a:xfrm>
              <a:off x="-42930775" y="4225200"/>
              <a:ext cx="191425" cy="42550"/>
            </a:xfrm>
            <a:custGeom>
              <a:avLst/>
              <a:gdLst/>
              <a:ahLst/>
              <a:cxnLst/>
              <a:rect l="l" t="t" r="r" b="b"/>
              <a:pathLst>
                <a:path w="7657" h="1702" extrusionOk="0">
                  <a:moveTo>
                    <a:pt x="442" y="0"/>
                  </a:moveTo>
                  <a:cubicBezTo>
                    <a:pt x="190" y="0"/>
                    <a:pt x="1" y="221"/>
                    <a:pt x="1" y="441"/>
                  </a:cubicBezTo>
                  <a:lnTo>
                    <a:pt x="1" y="1292"/>
                  </a:lnTo>
                  <a:cubicBezTo>
                    <a:pt x="1" y="1512"/>
                    <a:pt x="190" y="1701"/>
                    <a:pt x="442" y="1701"/>
                  </a:cubicBezTo>
                  <a:lnTo>
                    <a:pt x="7215" y="1701"/>
                  </a:lnTo>
                  <a:cubicBezTo>
                    <a:pt x="7499" y="1701"/>
                    <a:pt x="7656" y="1512"/>
                    <a:pt x="7656" y="1292"/>
                  </a:cubicBezTo>
                  <a:lnTo>
                    <a:pt x="7656" y="441"/>
                  </a:lnTo>
                  <a:cubicBezTo>
                    <a:pt x="7656" y="221"/>
                    <a:pt x="7436" y="0"/>
                    <a:pt x="72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74"/>
            <p:cNvSpPr/>
            <p:nvPr/>
          </p:nvSpPr>
          <p:spPr>
            <a:xfrm>
              <a:off x="-42908725" y="4163750"/>
              <a:ext cx="148900" cy="42550"/>
            </a:xfrm>
            <a:custGeom>
              <a:avLst/>
              <a:gdLst/>
              <a:ahLst/>
              <a:cxnLst/>
              <a:rect l="l" t="t" r="r" b="b"/>
              <a:pathLst>
                <a:path w="5956" h="1702" extrusionOk="0">
                  <a:moveTo>
                    <a:pt x="442" y="1"/>
                  </a:moveTo>
                  <a:cubicBezTo>
                    <a:pt x="190" y="1"/>
                    <a:pt x="1" y="190"/>
                    <a:pt x="1" y="410"/>
                  </a:cubicBezTo>
                  <a:lnTo>
                    <a:pt x="1" y="1261"/>
                  </a:lnTo>
                  <a:cubicBezTo>
                    <a:pt x="1" y="1481"/>
                    <a:pt x="190" y="1702"/>
                    <a:pt x="442" y="1702"/>
                  </a:cubicBezTo>
                  <a:lnTo>
                    <a:pt x="5514" y="1702"/>
                  </a:lnTo>
                  <a:cubicBezTo>
                    <a:pt x="5735" y="1702"/>
                    <a:pt x="5955" y="1481"/>
                    <a:pt x="5955" y="1261"/>
                  </a:cubicBezTo>
                  <a:lnTo>
                    <a:pt x="5955" y="410"/>
                  </a:lnTo>
                  <a:cubicBezTo>
                    <a:pt x="5955" y="190"/>
                    <a:pt x="5735" y="1"/>
                    <a:pt x="55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74"/>
            <p:cNvSpPr/>
            <p:nvPr/>
          </p:nvSpPr>
          <p:spPr>
            <a:xfrm>
              <a:off x="-42994575" y="3950300"/>
              <a:ext cx="319025" cy="211125"/>
            </a:xfrm>
            <a:custGeom>
              <a:avLst/>
              <a:gdLst/>
              <a:ahLst/>
              <a:cxnLst/>
              <a:rect l="l" t="t" r="r" b="b"/>
              <a:pathLst>
                <a:path w="12761" h="8445" extrusionOk="0">
                  <a:moveTo>
                    <a:pt x="6428" y="852"/>
                  </a:moveTo>
                  <a:cubicBezTo>
                    <a:pt x="6648" y="852"/>
                    <a:pt x="6806" y="1009"/>
                    <a:pt x="6869" y="1261"/>
                  </a:cubicBezTo>
                  <a:lnTo>
                    <a:pt x="6869" y="1324"/>
                  </a:lnTo>
                  <a:cubicBezTo>
                    <a:pt x="6806" y="1513"/>
                    <a:pt x="6648" y="1702"/>
                    <a:pt x="6428" y="1702"/>
                  </a:cubicBezTo>
                  <a:cubicBezTo>
                    <a:pt x="6176" y="1702"/>
                    <a:pt x="6018" y="1576"/>
                    <a:pt x="5987" y="1324"/>
                  </a:cubicBezTo>
                  <a:lnTo>
                    <a:pt x="5987" y="1261"/>
                  </a:lnTo>
                  <a:cubicBezTo>
                    <a:pt x="6018" y="1041"/>
                    <a:pt x="6176" y="852"/>
                    <a:pt x="6428" y="852"/>
                  </a:cubicBezTo>
                  <a:close/>
                  <a:moveTo>
                    <a:pt x="2112" y="2742"/>
                  </a:moveTo>
                  <a:lnTo>
                    <a:pt x="3340" y="6396"/>
                  </a:lnTo>
                  <a:lnTo>
                    <a:pt x="914" y="6396"/>
                  </a:lnTo>
                  <a:lnTo>
                    <a:pt x="2112" y="2742"/>
                  </a:lnTo>
                  <a:close/>
                  <a:moveTo>
                    <a:pt x="10681" y="2742"/>
                  </a:moveTo>
                  <a:lnTo>
                    <a:pt x="11878" y="6396"/>
                  </a:lnTo>
                  <a:lnTo>
                    <a:pt x="9452" y="6396"/>
                  </a:lnTo>
                  <a:lnTo>
                    <a:pt x="10681" y="2742"/>
                  </a:lnTo>
                  <a:close/>
                  <a:moveTo>
                    <a:pt x="6333" y="1"/>
                  </a:moveTo>
                  <a:cubicBezTo>
                    <a:pt x="5798" y="1"/>
                    <a:pt x="5325" y="347"/>
                    <a:pt x="5168" y="852"/>
                  </a:cubicBezTo>
                  <a:lnTo>
                    <a:pt x="1292" y="852"/>
                  </a:lnTo>
                  <a:cubicBezTo>
                    <a:pt x="1103" y="852"/>
                    <a:pt x="914" y="1009"/>
                    <a:pt x="883" y="1198"/>
                  </a:cubicBezTo>
                  <a:cubicBezTo>
                    <a:pt x="820" y="1482"/>
                    <a:pt x="1040" y="1702"/>
                    <a:pt x="1292" y="1702"/>
                  </a:cubicBezTo>
                  <a:lnTo>
                    <a:pt x="1576" y="1702"/>
                  </a:lnTo>
                  <a:cubicBezTo>
                    <a:pt x="1" y="6491"/>
                    <a:pt x="32" y="6333"/>
                    <a:pt x="32" y="6459"/>
                  </a:cubicBezTo>
                  <a:cubicBezTo>
                    <a:pt x="64" y="7562"/>
                    <a:pt x="1009" y="8444"/>
                    <a:pt x="2112" y="8444"/>
                  </a:cubicBezTo>
                  <a:cubicBezTo>
                    <a:pt x="3277" y="8444"/>
                    <a:pt x="4159" y="7562"/>
                    <a:pt x="4159" y="6459"/>
                  </a:cubicBezTo>
                  <a:cubicBezTo>
                    <a:pt x="4159" y="6333"/>
                    <a:pt x="4222" y="6491"/>
                    <a:pt x="2647" y="1702"/>
                  </a:cubicBezTo>
                  <a:lnTo>
                    <a:pt x="5105" y="1702"/>
                  </a:lnTo>
                  <a:lnTo>
                    <a:pt x="5105" y="7342"/>
                  </a:lnTo>
                  <a:cubicBezTo>
                    <a:pt x="5105" y="7594"/>
                    <a:pt x="5325" y="7783"/>
                    <a:pt x="5546" y="7783"/>
                  </a:cubicBezTo>
                  <a:lnTo>
                    <a:pt x="7247" y="7783"/>
                  </a:lnTo>
                  <a:cubicBezTo>
                    <a:pt x="7499" y="7783"/>
                    <a:pt x="7688" y="7594"/>
                    <a:pt x="7688" y="7342"/>
                  </a:cubicBezTo>
                  <a:lnTo>
                    <a:pt x="7688" y="1702"/>
                  </a:lnTo>
                  <a:lnTo>
                    <a:pt x="10177" y="1702"/>
                  </a:lnTo>
                  <a:cubicBezTo>
                    <a:pt x="8602" y="6491"/>
                    <a:pt x="8633" y="6333"/>
                    <a:pt x="8633" y="6459"/>
                  </a:cubicBezTo>
                  <a:cubicBezTo>
                    <a:pt x="8665" y="7562"/>
                    <a:pt x="9578" y="8444"/>
                    <a:pt x="10681" y="8444"/>
                  </a:cubicBezTo>
                  <a:cubicBezTo>
                    <a:pt x="11815" y="8444"/>
                    <a:pt x="12729" y="7562"/>
                    <a:pt x="12729" y="6459"/>
                  </a:cubicBezTo>
                  <a:cubicBezTo>
                    <a:pt x="12729" y="6333"/>
                    <a:pt x="12760" y="6491"/>
                    <a:pt x="11185" y="1702"/>
                  </a:cubicBezTo>
                  <a:lnTo>
                    <a:pt x="11437" y="1702"/>
                  </a:lnTo>
                  <a:cubicBezTo>
                    <a:pt x="11626" y="1702"/>
                    <a:pt x="11815" y="1576"/>
                    <a:pt x="11847" y="1356"/>
                  </a:cubicBezTo>
                  <a:cubicBezTo>
                    <a:pt x="11910" y="1104"/>
                    <a:pt x="11689" y="852"/>
                    <a:pt x="11437" y="852"/>
                  </a:cubicBezTo>
                  <a:lnTo>
                    <a:pt x="7530" y="852"/>
                  </a:lnTo>
                  <a:cubicBezTo>
                    <a:pt x="7373" y="347"/>
                    <a:pt x="6900" y="1"/>
                    <a:pt x="63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8" name="Google Shape;6698;p74"/>
          <p:cNvGrpSpPr/>
          <p:nvPr/>
        </p:nvGrpSpPr>
        <p:grpSpPr>
          <a:xfrm>
            <a:off x="3004431" y="1558362"/>
            <a:ext cx="371785" cy="370879"/>
            <a:chOff x="-41111350" y="3239100"/>
            <a:chExt cx="318200" cy="317425"/>
          </a:xfrm>
        </p:grpSpPr>
        <p:sp>
          <p:nvSpPr>
            <p:cNvPr id="6699" name="Google Shape;6699;p74"/>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74"/>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74"/>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74"/>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3" name="Google Shape;6703;p74"/>
          <p:cNvGrpSpPr/>
          <p:nvPr/>
        </p:nvGrpSpPr>
        <p:grpSpPr>
          <a:xfrm>
            <a:off x="3000751" y="1993894"/>
            <a:ext cx="379146" cy="370967"/>
            <a:chOff x="-41117650" y="3605525"/>
            <a:chExt cx="324500" cy="317500"/>
          </a:xfrm>
        </p:grpSpPr>
        <p:sp>
          <p:nvSpPr>
            <p:cNvPr id="6704" name="Google Shape;6704;p74"/>
            <p:cNvSpPr/>
            <p:nvPr/>
          </p:nvSpPr>
          <p:spPr>
            <a:xfrm>
              <a:off x="-41016850" y="3605525"/>
              <a:ext cx="106350" cy="105375"/>
            </a:xfrm>
            <a:custGeom>
              <a:avLst/>
              <a:gdLst/>
              <a:ahLst/>
              <a:cxnLst/>
              <a:rect l="l" t="t" r="r" b="b"/>
              <a:pathLst>
                <a:path w="4254" h="4215" extrusionOk="0">
                  <a:moveTo>
                    <a:pt x="2064" y="1"/>
                  </a:moveTo>
                  <a:cubicBezTo>
                    <a:pt x="1954" y="1"/>
                    <a:pt x="1844" y="40"/>
                    <a:pt x="1765" y="119"/>
                  </a:cubicBezTo>
                  <a:lnTo>
                    <a:pt x="1" y="1883"/>
                  </a:lnTo>
                  <a:lnTo>
                    <a:pt x="2332" y="4214"/>
                  </a:lnTo>
                  <a:lnTo>
                    <a:pt x="4096" y="2450"/>
                  </a:lnTo>
                  <a:cubicBezTo>
                    <a:pt x="4254" y="2293"/>
                    <a:pt x="4254" y="2009"/>
                    <a:pt x="4096" y="1852"/>
                  </a:cubicBezTo>
                  <a:lnTo>
                    <a:pt x="2364" y="119"/>
                  </a:lnTo>
                  <a:cubicBezTo>
                    <a:pt x="2285" y="40"/>
                    <a:pt x="2175" y="1"/>
                    <a:pt x="20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74"/>
            <p:cNvSpPr/>
            <p:nvPr/>
          </p:nvSpPr>
          <p:spPr>
            <a:xfrm>
              <a:off x="-40900275" y="3721300"/>
              <a:ext cx="107125" cy="105375"/>
            </a:xfrm>
            <a:custGeom>
              <a:avLst/>
              <a:gdLst/>
              <a:ahLst/>
              <a:cxnLst/>
              <a:rect l="l" t="t" r="r" b="b"/>
              <a:pathLst>
                <a:path w="4285" h="4215" extrusionOk="0">
                  <a:moveTo>
                    <a:pt x="2064" y="1"/>
                  </a:moveTo>
                  <a:cubicBezTo>
                    <a:pt x="1954" y="1"/>
                    <a:pt x="1843" y="40"/>
                    <a:pt x="1765" y="119"/>
                  </a:cubicBezTo>
                  <a:lnTo>
                    <a:pt x="0" y="1915"/>
                  </a:lnTo>
                  <a:lnTo>
                    <a:pt x="2300" y="4215"/>
                  </a:lnTo>
                  <a:lnTo>
                    <a:pt x="4128" y="2482"/>
                  </a:lnTo>
                  <a:cubicBezTo>
                    <a:pt x="4285" y="2324"/>
                    <a:pt x="4285" y="2072"/>
                    <a:pt x="4128" y="1915"/>
                  </a:cubicBezTo>
                  <a:lnTo>
                    <a:pt x="2363" y="119"/>
                  </a:lnTo>
                  <a:cubicBezTo>
                    <a:pt x="2285" y="40"/>
                    <a:pt x="2174" y="1"/>
                    <a:pt x="20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74"/>
            <p:cNvSpPr/>
            <p:nvPr/>
          </p:nvSpPr>
          <p:spPr>
            <a:xfrm>
              <a:off x="-41117650" y="3668350"/>
              <a:ext cx="262300" cy="254675"/>
            </a:xfrm>
            <a:custGeom>
              <a:avLst/>
              <a:gdLst/>
              <a:ahLst/>
              <a:cxnLst/>
              <a:rect l="l" t="t" r="r" b="b"/>
              <a:pathLst>
                <a:path w="10492" h="10187" extrusionOk="0">
                  <a:moveTo>
                    <a:pt x="3497" y="0"/>
                  </a:moveTo>
                  <a:lnTo>
                    <a:pt x="1764" y="1733"/>
                  </a:lnTo>
                  <a:cubicBezTo>
                    <a:pt x="1166" y="2332"/>
                    <a:pt x="725" y="3088"/>
                    <a:pt x="504" y="3812"/>
                  </a:cubicBezTo>
                  <a:cubicBezTo>
                    <a:pt x="0" y="5514"/>
                    <a:pt x="410" y="7404"/>
                    <a:pt x="1764" y="8759"/>
                  </a:cubicBezTo>
                  <a:cubicBezTo>
                    <a:pt x="2667" y="9661"/>
                    <a:pt x="3919" y="10187"/>
                    <a:pt x="5273" y="10187"/>
                  </a:cubicBezTo>
                  <a:cubicBezTo>
                    <a:pt x="5384" y="10187"/>
                    <a:pt x="5496" y="10183"/>
                    <a:pt x="5608" y="10176"/>
                  </a:cubicBezTo>
                  <a:cubicBezTo>
                    <a:pt x="6679" y="10082"/>
                    <a:pt x="7876" y="9609"/>
                    <a:pt x="8758" y="8759"/>
                  </a:cubicBezTo>
                  <a:lnTo>
                    <a:pt x="10491" y="7026"/>
                  </a:lnTo>
                  <a:lnTo>
                    <a:pt x="8191" y="4694"/>
                  </a:lnTo>
                  <a:lnTo>
                    <a:pt x="6396" y="6396"/>
                  </a:lnTo>
                  <a:cubicBezTo>
                    <a:pt x="6077" y="6715"/>
                    <a:pt x="5645" y="6880"/>
                    <a:pt x="5214" y="6880"/>
                  </a:cubicBezTo>
                  <a:cubicBezTo>
                    <a:pt x="4794" y="6880"/>
                    <a:pt x="4375" y="6722"/>
                    <a:pt x="4064" y="6396"/>
                  </a:cubicBezTo>
                  <a:cubicBezTo>
                    <a:pt x="3434" y="5766"/>
                    <a:pt x="3434" y="4694"/>
                    <a:pt x="4064" y="4064"/>
                  </a:cubicBezTo>
                  <a:lnTo>
                    <a:pt x="5797" y="2332"/>
                  </a:lnTo>
                  <a:lnTo>
                    <a:pt x="34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07" name="Google Shape;6707;p74"/>
          <p:cNvSpPr/>
          <p:nvPr/>
        </p:nvSpPr>
        <p:spPr>
          <a:xfrm>
            <a:off x="3006881" y="2443479"/>
            <a:ext cx="372720" cy="361678"/>
          </a:xfrm>
          <a:custGeom>
            <a:avLst/>
            <a:gdLst/>
            <a:ahLst/>
            <a:cxnLst/>
            <a:rect l="l" t="t" r="r" b="b"/>
            <a:pathLst>
              <a:path w="12760" h="12382" extrusionOk="0">
                <a:moveTo>
                  <a:pt x="2080" y="1"/>
                </a:moveTo>
                <a:cubicBezTo>
                  <a:pt x="946" y="1"/>
                  <a:pt x="32" y="946"/>
                  <a:pt x="1" y="2080"/>
                </a:cubicBezTo>
                <a:lnTo>
                  <a:pt x="1" y="9515"/>
                </a:lnTo>
                <a:cubicBezTo>
                  <a:pt x="1" y="11090"/>
                  <a:pt x="1261" y="12382"/>
                  <a:pt x="2899" y="12382"/>
                </a:cubicBezTo>
                <a:cubicBezTo>
                  <a:pt x="4537" y="12382"/>
                  <a:pt x="5798" y="11090"/>
                  <a:pt x="5829" y="9515"/>
                </a:cubicBezTo>
                <a:cubicBezTo>
                  <a:pt x="5829" y="9295"/>
                  <a:pt x="6144" y="9137"/>
                  <a:pt x="6365" y="9074"/>
                </a:cubicBezTo>
                <a:cubicBezTo>
                  <a:pt x="6617" y="9074"/>
                  <a:pt x="6932" y="9295"/>
                  <a:pt x="6932" y="9515"/>
                </a:cubicBezTo>
                <a:cubicBezTo>
                  <a:pt x="6932" y="11122"/>
                  <a:pt x="8223" y="12382"/>
                  <a:pt x="9830" y="12382"/>
                </a:cubicBezTo>
                <a:cubicBezTo>
                  <a:pt x="11374" y="12382"/>
                  <a:pt x="12760" y="11216"/>
                  <a:pt x="12760" y="9452"/>
                </a:cubicBezTo>
                <a:lnTo>
                  <a:pt x="12760" y="2080"/>
                </a:lnTo>
                <a:cubicBezTo>
                  <a:pt x="12760" y="946"/>
                  <a:pt x="11815" y="32"/>
                  <a:pt x="10681" y="1"/>
                </a:cubicBezTo>
                <a:cubicBezTo>
                  <a:pt x="10114" y="1"/>
                  <a:pt x="9578" y="221"/>
                  <a:pt x="9200" y="568"/>
                </a:cubicBezTo>
                <a:cubicBezTo>
                  <a:pt x="9043" y="725"/>
                  <a:pt x="9043" y="1009"/>
                  <a:pt x="9200" y="1166"/>
                </a:cubicBezTo>
                <a:cubicBezTo>
                  <a:pt x="9279" y="1245"/>
                  <a:pt x="9389" y="1284"/>
                  <a:pt x="9499" y="1284"/>
                </a:cubicBezTo>
                <a:cubicBezTo>
                  <a:pt x="9610" y="1284"/>
                  <a:pt x="9720" y="1245"/>
                  <a:pt x="9799" y="1166"/>
                </a:cubicBezTo>
                <a:cubicBezTo>
                  <a:pt x="10051" y="946"/>
                  <a:pt x="10366" y="820"/>
                  <a:pt x="10681" y="820"/>
                </a:cubicBezTo>
                <a:cubicBezTo>
                  <a:pt x="11342" y="820"/>
                  <a:pt x="11878" y="1355"/>
                  <a:pt x="11878" y="2080"/>
                </a:cubicBezTo>
                <a:lnTo>
                  <a:pt x="11878" y="7499"/>
                </a:lnTo>
                <a:cubicBezTo>
                  <a:pt x="11374" y="6963"/>
                  <a:pt x="10618" y="6648"/>
                  <a:pt x="9799" y="6648"/>
                </a:cubicBezTo>
                <a:cubicBezTo>
                  <a:pt x="8570" y="6648"/>
                  <a:pt x="7562" y="7404"/>
                  <a:pt x="7121" y="8444"/>
                </a:cubicBezTo>
                <a:cubicBezTo>
                  <a:pt x="6932" y="8349"/>
                  <a:pt x="6585" y="8286"/>
                  <a:pt x="6365" y="8286"/>
                </a:cubicBezTo>
                <a:cubicBezTo>
                  <a:pt x="6144" y="8286"/>
                  <a:pt x="5798" y="8381"/>
                  <a:pt x="5640" y="8444"/>
                </a:cubicBezTo>
                <a:cubicBezTo>
                  <a:pt x="5199" y="7404"/>
                  <a:pt x="4191" y="6648"/>
                  <a:pt x="2962" y="6648"/>
                </a:cubicBezTo>
                <a:cubicBezTo>
                  <a:pt x="2111" y="6648"/>
                  <a:pt x="1418" y="6995"/>
                  <a:pt x="851" y="7499"/>
                </a:cubicBezTo>
                <a:lnTo>
                  <a:pt x="851" y="2080"/>
                </a:lnTo>
                <a:cubicBezTo>
                  <a:pt x="851" y="1418"/>
                  <a:pt x="1418" y="851"/>
                  <a:pt x="2080" y="820"/>
                </a:cubicBezTo>
                <a:cubicBezTo>
                  <a:pt x="2426" y="820"/>
                  <a:pt x="2742" y="977"/>
                  <a:pt x="2962" y="1166"/>
                </a:cubicBezTo>
                <a:cubicBezTo>
                  <a:pt x="3041" y="1245"/>
                  <a:pt x="3151" y="1284"/>
                  <a:pt x="3257" y="1284"/>
                </a:cubicBezTo>
                <a:cubicBezTo>
                  <a:pt x="3364" y="1284"/>
                  <a:pt x="3466" y="1245"/>
                  <a:pt x="3529" y="1166"/>
                </a:cubicBezTo>
                <a:cubicBezTo>
                  <a:pt x="3687" y="1009"/>
                  <a:pt x="3687" y="725"/>
                  <a:pt x="3529" y="568"/>
                </a:cubicBezTo>
                <a:cubicBezTo>
                  <a:pt x="3183" y="221"/>
                  <a:pt x="2647" y="1"/>
                  <a:pt x="20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8" name="Google Shape;6708;p74"/>
          <p:cNvGrpSpPr/>
          <p:nvPr/>
        </p:nvGrpSpPr>
        <p:grpSpPr>
          <a:xfrm>
            <a:off x="1827005" y="2885417"/>
            <a:ext cx="216271" cy="371814"/>
            <a:chOff x="-39205300" y="3220175"/>
            <a:chExt cx="185100" cy="318225"/>
          </a:xfrm>
        </p:grpSpPr>
        <p:sp>
          <p:nvSpPr>
            <p:cNvPr id="6709" name="Google Shape;6709;p74"/>
            <p:cNvSpPr/>
            <p:nvPr/>
          </p:nvSpPr>
          <p:spPr>
            <a:xfrm>
              <a:off x="-39205300"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74"/>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1" name="Google Shape;6711;p74"/>
          <p:cNvGrpSpPr/>
          <p:nvPr/>
        </p:nvGrpSpPr>
        <p:grpSpPr>
          <a:xfrm>
            <a:off x="1792533" y="3345488"/>
            <a:ext cx="300016" cy="369273"/>
            <a:chOff x="-39248625" y="3588600"/>
            <a:chExt cx="256775" cy="316050"/>
          </a:xfrm>
        </p:grpSpPr>
        <p:sp>
          <p:nvSpPr>
            <p:cNvPr id="6712" name="Google Shape;6712;p74"/>
            <p:cNvSpPr/>
            <p:nvPr/>
          </p:nvSpPr>
          <p:spPr>
            <a:xfrm>
              <a:off x="-39248625" y="3588600"/>
              <a:ext cx="256775" cy="316050"/>
            </a:xfrm>
            <a:custGeom>
              <a:avLst/>
              <a:gdLst/>
              <a:ahLst/>
              <a:cxnLst/>
              <a:rect l="l" t="t" r="r" b="b"/>
              <a:pathLst>
                <a:path w="10271" h="12642" extrusionOk="0">
                  <a:moveTo>
                    <a:pt x="5364" y="0"/>
                  </a:moveTo>
                  <a:cubicBezTo>
                    <a:pt x="5041" y="0"/>
                    <a:pt x="4710" y="118"/>
                    <a:pt x="4443" y="355"/>
                  </a:cubicBezTo>
                  <a:lnTo>
                    <a:pt x="3277" y="1552"/>
                  </a:lnTo>
                  <a:cubicBezTo>
                    <a:pt x="2804" y="2025"/>
                    <a:pt x="2804" y="2812"/>
                    <a:pt x="3277" y="3316"/>
                  </a:cubicBezTo>
                  <a:lnTo>
                    <a:pt x="3938" y="3978"/>
                  </a:lnTo>
                  <a:lnTo>
                    <a:pt x="1702" y="6215"/>
                  </a:lnTo>
                  <a:cubicBezTo>
                    <a:pt x="1544" y="6152"/>
                    <a:pt x="1355" y="6057"/>
                    <a:pt x="1135" y="6057"/>
                  </a:cubicBezTo>
                  <a:cubicBezTo>
                    <a:pt x="1119" y="6056"/>
                    <a:pt x="1104" y="6056"/>
                    <a:pt x="1089" y="6056"/>
                  </a:cubicBezTo>
                  <a:cubicBezTo>
                    <a:pt x="538" y="6056"/>
                    <a:pt x="0" y="6611"/>
                    <a:pt x="0" y="7286"/>
                  </a:cubicBezTo>
                  <a:cubicBezTo>
                    <a:pt x="0" y="7947"/>
                    <a:pt x="567" y="8515"/>
                    <a:pt x="1229" y="8515"/>
                  </a:cubicBezTo>
                  <a:cubicBezTo>
                    <a:pt x="1418" y="8515"/>
                    <a:pt x="1576" y="8483"/>
                    <a:pt x="1733" y="8388"/>
                  </a:cubicBezTo>
                  <a:lnTo>
                    <a:pt x="3560" y="10216"/>
                  </a:lnTo>
                  <a:cubicBezTo>
                    <a:pt x="2993" y="10720"/>
                    <a:pt x="2615" y="11381"/>
                    <a:pt x="2521" y="12169"/>
                  </a:cubicBezTo>
                  <a:cubicBezTo>
                    <a:pt x="2489" y="12421"/>
                    <a:pt x="2678" y="12642"/>
                    <a:pt x="2930" y="12642"/>
                  </a:cubicBezTo>
                  <a:lnTo>
                    <a:pt x="8633" y="12642"/>
                  </a:lnTo>
                  <a:cubicBezTo>
                    <a:pt x="8853" y="12642"/>
                    <a:pt x="9074" y="12421"/>
                    <a:pt x="9011" y="12169"/>
                  </a:cubicBezTo>
                  <a:cubicBezTo>
                    <a:pt x="8790" y="10562"/>
                    <a:pt x="7404" y="9334"/>
                    <a:pt x="5766" y="9334"/>
                  </a:cubicBezTo>
                  <a:cubicBezTo>
                    <a:pt x="5199" y="9334"/>
                    <a:pt x="4695" y="9491"/>
                    <a:pt x="4222" y="9743"/>
                  </a:cubicBezTo>
                  <a:lnTo>
                    <a:pt x="2300" y="7853"/>
                  </a:lnTo>
                  <a:cubicBezTo>
                    <a:pt x="2363" y="7695"/>
                    <a:pt x="2395" y="7475"/>
                    <a:pt x="2395" y="7286"/>
                  </a:cubicBezTo>
                  <a:cubicBezTo>
                    <a:pt x="2395" y="7097"/>
                    <a:pt x="2363" y="6939"/>
                    <a:pt x="2300" y="6782"/>
                  </a:cubicBezTo>
                  <a:lnTo>
                    <a:pt x="4285" y="4797"/>
                  </a:lnTo>
                  <a:lnTo>
                    <a:pt x="4285" y="4797"/>
                  </a:lnTo>
                  <a:cubicBezTo>
                    <a:pt x="4253" y="5742"/>
                    <a:pt x="4537" y="6624"/>
                    <a:pt x="5073" y="7317"/>
                  </a:cubicBezTo>
                  <a:lnTo>
                    <a:pt x="10271" y="2119"/>
                  </a:lnTo>
                  <a:cubicBezTo>
                    <a:pt x="9636" y="1606"/>
                    <a:pt x="8888" y="1321"/>
                    <a:pt x="8026" y="1321"/>
                  </a:cubicBezTo>
                  <a:cubicBezTo>
                    <a:pt x="7776" y="1321"/>
                    <a:pt x="7516" y="1345"/>
                    <a:pt x="7246" y="1394"/>
                  </a:cubicBezTo>
                  <a:lnTo>
                    <a:pt x="6238" y="355"/>
                  </a:lnTo>
                  <a:cubicBezTo>
                    <a:pt x="6002" y="118"/>
                    <a:pt x="5687" y="0"/>
                    <a:pt x="53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74"/>
            <p:cNvSpPr/>
            <p:nvPr/>
          </p:nvSpPr>
          <p:spPr>
            <a:xfrm>
              <a:off x="-39076150" y="3684875"/>
              <a:ext cx="84300" cy="80300"/>
            </a:xfrm>
            <a:custGeom>
              <a:avLst/>
              <a:gdLst/>
              <a:ahLst/>
              <a:cxnLst/>
              <a:rect l="l" t="t" r="r" b="b"/>
              <a:pathLst>
                <a:path w="3372" h="3212" extrusionOk="0">
                  <a:moveTo>
                    <a:pt x="2868" y="1"/>
                  </a:moveTo>
                  <a:lnTo>
                    <a:pt x="1" y="2868"/>
                  </a:lnTo>
                  <a:cubicBezTo>
                    <a:pt x="353" y="3098"/>
                    <a:pt x="757" y="3212"/>
                    <a:pt x="1156" y="3212"/>
                  </a:cubicBezTo>
                  <a:cubicBezTo>
                    <a:pt x="1686" y="3212"/>
                    <a:pt x="2207" y="3011"/>
                    <a:pt x="2584" y="2616"/>
                  </a:cubicBezTo>
                  <a:cubicBezTo>
                    <a:pt x="3309" y="1891"/>
                    <a:pt x="3372" y="851"/>
                    <a:pt x="28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4" name="Google Shape;6714;p74"/>
          <p:cNvSpPr/>
          <p:nvPr/>
        </p:nvSpPr>
        <p:spPr>
          <a:xfrm>
            <a:off x="1763554" y="3801114"/>
            <a:ext cx="363548" cy="370909"/>
          </a:xfrm>
          <a:custGeom>
            <a:avLst/>
            <a:gdLst/>
            <a:ahLst/>
            <a:cxnLst/>
            <a:rect l="l" t="t" r="r" b="b"/>
            <a:pathLst>
              <a:path w="12446" h="12698" extrusionOk="0">
                <a:moveTo>
                  <a:pt x="6239" y="1"/>
                </a:moveTo>
                <a:cubicBezTo>
                  <a:pt x="5105" y="1"/>
                  <a:pt x="4191" y="915"/>
                  <a:pt x="4159" y="2112"/>
                </a:cubicBezTo>
                <a:cubicBezTo>
                  <a:pt x="4159" y="3088"/>
                  <a:pt x="4852" y="3939"/>
                  <a:pt x="5798" y="4097"/>
                </a:cubicBezTo>
                <a:lnTo>
                  <a:pt x="5798" y="5294"/>
                </a:lnTo>
                <a:cubicBezTo>
                  <a:pt x="4852" y="5483"/>
                  <a:pt x="4159" y="6333"/>
                  <a:pt x="4159" y="7310"/>
                </a:cubicBezTo>
                <a:cubicBezTo>
                  <a:pt x="4159" y="7657"/>
                  <a:pt x="4222" y="7972"/>
                  <a:pt x="4380" y="8255"/>
                </a:cubicBezTo>
                <a:lnTo>
                  <a:pt x="3403" y="9043"/>
                </a:lnTo>
                <a:cubicBezTo>
                  <a:pt x="3057" y="8728"/>
                  <a:pt x="2584" y="8570"/>
                  <a:pt x="2112" y="8570"/>
                </a:cubicBezTo>
                <a:cubicBezTo>
                  <a:pt x="946" y="8602"/>
                  <a:pt x="1" y="9515"/>
                  <a:pt x="1" y="10650"/>
                </a:cubicBezTo>
                <a:cubicBezTo>
                  <a:pt x="1" y="11784"/>
                  <a:pt x="946" y="12697"/>
                  <a:pt x="2112" y="12697"/>
                </a:cubicBezTo>
                <a:cubicBezTo>
                  <a:pt x="3246" y="12697"/>
                  <a:pt x="4128" y="11752"/>
                  <a:pt x="4191" y="10650"/>
                </a:cubicBezTo>
                <a:cubicBezTo>
                  <a:pt x="4191" y="10303"/>
                  <a:pt x="4096" y="9988"/>
                  <a:pt x="3939" y="9704"/>
                </a:cubicBezTo>
                <a:lnTo>
                  <a:pt x="4947" y="8917"/>
                </a:lnTo>
                <a:cubicBezTo>
                  <a:pt x="5294" y="9232"/>
                  <a:pt x="5766" y="9389"/>
                  <a:pt x="6239" y="9389"/>
                </a:cubicBezTo>
                <a:cubicBezTo>
                  <a:pt x="6743" y="9389"/>
                  <a:pt x="7184" y="9200"/>
                  <a:pt x="7530" y="8917"/>
                </a:cubicBezTo>
                <a:lnTo>
                  <a:pt x="8507" y="9704"/>
                </a:lnTo>
                <a:cubicBezTo>
                  <a:pt x="8350" y="9988"/>
                  <a:pt x="8287" y="10303"/>
                  <a:pt x="8287" y="10650"/>
                </a:cubicBezTo>
                <a:cubicBezTo>
                  <a:pt x="8287" y="11784"/>
                  <a:pt x="9232" y="12697"/>
                  <a:pt x="10366" y="12697"/>
                </a:cubicBezTo>
                <a:cubicBezTo>
                  <a:pt x="11500" y="12697"/>
                  <a:pt x="12414" y="11752"/>
                  <a:pt x="12445" y="10650"/>
                </a:cubicBezTo>
                <a:cubicBezTo>
                  <a:pt x="12445" y="9515"/>
                  <a:pt x="11563" y="8602"/>
                  <a:pt x="10366" y="8570"/>
                </a:cubicBezTo>
                <a:cubicBezTo>
                  <a:pt x="9862" y="8570"/>
                  <a:pt x="9421" y="8759"/>
                  <a:pt x="9074" y="9043"/>
                </a:cubicBezTo>
                <a:lnTo>
                  <a:pt x="8097" y="8255"/>
                </a:lnTo>
                <a:cubicBezTo>
                  <a:pt x="8255" y="7972"/>
                  <a:pt x="8318" y="7657"/>
                  <a:pt x="8318" y="7310"/>
                </a:cubicBezTo>
                <a:cubicBezTo>
                  <a:pt x="8318" y="6333"/>
                  <a:pt x="7625" y="5451"/>
                  <a:pt x="6680" y="5294"/>
                </a:cubicBezTo>
                <a:lnTo>
                  <a:pt x="6680" y="4097"/>
                </a:lnTo>
                <a:cubicBezTo>
                  <a:pt x="7625" y="3908"/>
                  <a:pt x="8318" y="3088"/>
                  <a:pt x="8318" y="2112"/>
                </a:cubicBezTo>
                <a:cubicBezTo>
                  <a:pt x="8318" y="946"/>
                  <a:pt x="7404" y="64"/>
                  <a:pt x="62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74"/>
          <p:cNvSpPr/>
          <p:nvPr/>
        </p:nvSpPr>
        <p:spPr>
          <a:xfrm>
            <a:off x="3953101" y="2872552"/>
            <a:ext cx="369974" cy="368601"/>
          </a:xfrm>
          <a:custGeom>
            <a:avLst/>
            <a:gdLst/>
            <a:ahLst/>
            <a:cxnLst/>
            <a:rect l="l" t="t" r="r" b="b"/>
            <a:pathLst>
              <a:path w="12666" h="12619" extrusionOk="0">
                <a:moveTo>
                  <a:pt x="9294" y="1"/>
                </a:moveTo>
                <a:cubicBezTo>
                  <a:pt x="9192" y="1"/>
                  <a:pt x="9089" y="40"/>
                  <a:pt x="9011" y="119"/>
                </a:cubicBezTo>
                <a:lnTo>
                  <a:pt x="7593" y="1537"/>
                </a:lnTo>
                <a:lnTo>
                  <a:pt x="9011" y="2954"/>
                </a:lnTo>
                <a:cubicBezTo>
                  <a:pt x="9168" y="3112"/>
                  <a:pt x="9168" y="3395"/>
                  <a:pt x="9011" y="3553"/>
                </a:cubicBezTo>
                <a:cubicBezTo>
                  <a:pt x="8932" y="3632"/>
                  <a:pt x="8822" y="3671"/>
                  <a:pt x="8711" y="3671"/>
                </a:cubicBezTo>
                <a:cubicBezTo>
                  <a:pt x="8601" y="3671"/>
                  <a:pt x="8491" y="3632"/>
                  <a:pt x="8412" y="3553"/>
                </a:cubicBezTo>
                <a:lnTo>
                  <a:pt x="6994" y="2135"/>
                </a:lnTo>
                <a:lnTo>
                  <a:pt x="5923" y="3206"/>
                </a:lnTo>
                <a:lnTo>
                  <a:pt x="7341" y="4624"/>
                </a:lnTo>
                <a:cubicBezTo>
                  <a:pt x="7498" y="4782"/>
                  <a:pt x="7498" y="5034"/>
                  <a:pt x="7341" y="5191"/>
                </a:cubicBezTo>
                <a:cubicBezTo>
                  <a:pt x="7262" y="5270"/>
                  <a:pt x="7160" y="5309"/>
                  <a:pt x="7053" y="5309"/>
                </a:cubicBezTo>
                <a:cubicBezTo>
                  <a:pt x="6947" y="5309"/>
                  <a:pt x="6837" y="5270"/>
                  <a:pt x="6742" y="5191"/>
                </a:cubicBezTo>
                <a:lnTo>
                  <a:pt x="5356" y="3773"/>
                </a:lnTo>
                <a:lnTo>
                  <a:pt x="4285" y="4845"/>
                </a:lnTo>
                <a:lnTo>
                  <a:pt x="5703" y="6262"/>
                </a:lnTo>
                <a:cubicBezTo>
                  <a:pt x="5860" y="6420"/>
                  <a:pt x="5860" y="6703"/>
                  <a:pt x="5703" y="6861"/>
                </a:cubicBezTo>
                <a:cubicBezTo>
                  <a:pt x="5624" y="6940"/>
                  <a:pt x="5514" y="6979"/>
                  <a:pt x="5403" y="6979"/>
                </a:cubicBezTo>
                <a:cubicBezTo>
                  <a:pt x="5293" y="6979"/>
                  <a:pt x="5183" y="6940"/>
                  <a:pt x="5104" y="6861"/>
                </a:cubicBezTo>
                <a:lnTo>
                  <a:pt x="3686" y="5443"/>
                </a:lnTo>
                <a:lnTo>
                  <a:pt x="2615" y="6514"/>
                </a:lnTo>
                <a:lnTo>
                  <a:pt x="4096" y="7932"/>
                </a:lnTo>
                <a:cubicBezTo>
                  <a:pt x="4253" y="8090"/>
                  <a:pt x="4253" y="8373"/>
                  <a:pt x="4096" y="8499"/>
                </a:cubicBezTo>
                <a:cubicBezTo>
                  <a:pt x="4017" y="8578"/>
                  <a:pt x="3907" y="8617"/>
                  <a:pt x="3797" y="8617"/>
                </a:cubicBezTo>
                <a:cubicBezTo>
                  <a:pt x="3686" y="8617"/>
                  <a:pt x="3576" y="8578"/>
                  <a:pt x="3497" y="8499"/>
                </a:cubicBezTo>
                <a:lnTo>
                  <a:pt x="2048" y="7081"/>
                </a:lnTo>
                <a:lnTo>
                  <a:pt x="158" y="8972"/>
                </a:lnTo>
                <a:cubicBezTo>
                  <a:pt x="0" y="9129"/>
                  <a:pt x="0" y="9413"/>
                  <a:pt x="158" y="9570"/>
                </a:cubicBezTo>
                <a:lnTo>
                  <a:pt x="3056" y="12500"/>
                </a:lnTo>
                <a:cubicBezTo>
                  <a:pt x="3135" y="12579"/>
                  <a:pt x="3245" y="12618"/>
                  <a:pt x="3356" y="12618"/>
                </a:cubicBezTo>
                <a:cubicBezTo>
                  <a:pt x="3466" y="12618"/>
                  <a:pt x="3576" y="12579"/>
                  <a:pt x="3655" y="12500"/>
                </a:cubicBezTo>
                <a:lnTo>
                  <a:pt x="12508" y="3616"/>
                </a:lnTo>
                <a:cubicBezTo>
                  <a:pt x="12665" y="3458"/>
                  <a:pt x="12665" y="3206"/>
                  <a:pt x="12508" y="3049"/>
                </a:cubicBezTo>
                <a:lnTo>
                  <a:pt x="9578" y="119"/>
                </a:lnTo>
                <a:cubicBezTo>
                  <a:pt x="9499" y="40"/>
                  <a:pt x="9397" y="1"/>
                  <a:pt x="92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16" name="Google Shape;6716;p74"/>
          <p:cNvGrpSpPr/>
          <p:nvPr/>
        </p:nvGrpSpPr>
        <p:grpSpPr>
          <a:xfrm>
            <a:off x="1243246" y="1533504"/>
            <a:ext cx="429504" cy="370879"/>
            <a:chOff x="-42651700" y="3217825"/>
            <a:chExt cx="367600" cy="317425"/>
          </a:xfrm>
        </p:grpSpPr>
        <p:sp>
          <p:nvSpPr>
            <p:cNvPr id="6717" name="Google Shape;6717;p74"/>
            <p:cNvSpPr/>
            <p:nvPr/>
          </p:nvSpPr>
          <p:spPr>
            <a:xfrm>
              <a:off x="-42651700" y="3239075"/>
              <a:ext cx="367600" cy="296175"/>
            </a:xfrm>
            <a:custGeom>
              <a:avLst/>
              <a:gdLst/>
              <a:ahLst/>
              <a:cxnLst/>
              <a:rect l="l" t="t" r="r" b="b"/>
              <a:pathLst>
                <a:path w="14704" h="11847" extrusionOk="0">
                  <a:moveTo>
                    <a:pt x="7370" y="797"/>
                  </a:moveTo>
                  <a:cubicBezTo>
                    <a:pt x="8536" y="797"/>
                    <a:pt x="9694" y="1246"/>
                    <a:pt x="10576" y="2143"/>
                  </a:cubicBezTo>
                  <a:cubicBezTo>
                    <a:pt x="12340" y="3908"/>
                    <a:pt x="12340" y="6775"/>
                    <a:pt x="10576" y="8539"/>
                  </a:cubicBezTo>
                  <a:cubicBezTo>
                    <a:pt x="9757" y="9390"/>
                    <a:pt x="8623" y="9894"/>
                    <a:pt x="7363" y="9894"/>
                  </a:cubicBezTo>
                  <a:cubicBezTo>
                    <a:pt x="6102" y="9894"/>
                    <a:pt x="4937" y="9358"/>
                    <a:pt x="4118" y="8539"/>
                  </a:cubicBezTo>
                  <a:cubicBezTo>
                    <a:pt x="2353" y="6775"/>
                    <a:pt x="2353" y="3908"/>
                    <a:pt x="4118" y="2143"/>
                  </a:cubicBezTo>
                  <a:cubicBezTo>
                    <a:pt x="5031" y="1246"/>
                    <a:pt x="6205" y="797"/>
                    <a:pt x="7370" y="797"/>
                  </a:cubicBezTo>
                  <a:close/>
                  <a:moveTo>
                    <a:pt x="7326" y="1"/>
                  </a:moveTo>
                  <a:cubicBezTo>
                    <a:pt x="2091" y="1"/>
                    <a:pt x="0" y="6750"/>
                    <a:pt x="4275" y="9768"/>
                  </a:cubicBezTo>
                  <a:lnTo>
                    <a:pt x="3424" y="11280"/>
                  </a:lnTo>
                  <a:cubicBezTo>
                    <a:pt x="3298" y="11532"/>
                    <a:pt x="3487" y="11847"/>
                    <a:pt x="3771" y="11847"/>
                  </a:cubicBezTo>
                  <a:cubicBezTo>
                    <a:pt x="3929" y="11847"/>
                    <a:pt x="4086" y="11784"/>
                    <a:pt x="4118" y="11626"/>
                  </a:cubicBezTo>
                  <a:lnTo>
                    <a:pt x="5000" y="10209"/>
                  </a:lnTo>
                  <a:cubicBezTo>
                    <a:pt x="5740" y="10571"/>
                    <a:pt x="6543" y="10752"/>
                    <a:pt x="7351" y="10752"/>
                  </a:cubicBezTo>
                  <a:cubicBezTo>
                    <a:pt x="8158" y="10752"/>
                    <a:pt x="8969" y="10571"/>
                    <a:pt x="9725" y="10209"/>
                  </a:cubicBezTo>
                  <a:lnTo>
                    <a:pt x="10576" y="11626"/>
                  </a:lnTo>
                  <a:cubicBezTo>
                    <a:pt x="10671" y="11784"/>
                    <a:pt x="10828" y="11847"/>
                    <a:pt x="10923" y="11847"/>
                  </a:cubicBezTo>
                  <a:cubicBezTo>
                    <a:pt x="11238" y="11847"/>
                    <a:pt x="11458" y="11532"/>
                    <a:pt x="11301" y="11280"/>
                  </a:cubicBezTo>
                  <a:lnTo>
                    <a:pt x="10419" y="9768"/>
                  </a:lnTo>
                  <a:cubicBezTo>
                    <a:pt x="14703" y="6775"/>
                    <a:pt x="12592" y="1"/>
                    <a:pt x="7363" y="1"/>
                  </a:cubicBezTo>
                  <a:cubicBezTo>
                    <a:pt x="7350" y="1"/>
                    <a:pt x="7338" y="1"/>
                    <a:pt x="73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74"/>
            <p:cNvSpPr/>
            <p:nvPr/>
          </p:nvSpPr>
          <p:spPr>
            <a:xfrm>
              <a:off x="-42419600" y="3217825"/>
              <a:ext cx="106350" cy="106350"/>
            </a:xfrm>
            <a:custGeom>
              <a:avLst/>
              <a:gdLst/>
              <a:ahLst/>
              <a:cxnLst/>
              <a:rect l="l" t="t" r="r" b="b"/>
              <a:pathLst>
                <a:path w="4254" h="4254" extrusionOk="0">
                  <a:moveTo>
                    <a:pt x="1355" y="0"/>
                  </a:moveTo>
                  <a:cubicBezTo>
                    <a:pt x="882" y="0"/>
                    <a:pt x="410" y="95"/>
                    <a:pt x="0" y="315"/>
                  </a:cubicBezTo>
                  <a:cubicBezTo>
                    <a:pt x="1891" y="946"/>
                    <a:pt x="3340" y="2395"/>
                    <a:pt x="3938" y="4254"/>
                  </a:cubicBezTo>
                  <a:cubicBezTo>
                    <a:pt x="4128" y="3844"/>
                    <a:pt x="4254" y="3371"/>
                    <a:pt x="4254" y="2899"/>
                  </a:cubicBezTo>
                  <a:cubicBezTo>
                    <a:pt x="4254" y="1292"/>
                    <a:pt x="2962" y="0"/>
                    <a:pt x="13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74"/>
            <p:cNvSpPr/>
            <p:nvPr/>
          </p:nvSpPr>
          <p:spPr>
            <a:xfrm>
              <a:off x="-42623600" y="3218600"/>
              <a:ext cx="106350" cy="106375"/>
            </a:xfrm>
            <a:custGeom>
              <a:avLst/>
              <a:gdLst/>
              <a:ahLst/>
              <a:cxnLst/>
              <a:rect l="l" t="t" r="r" b="b"/>
              <a:pathLst>
                <a:path w="4254" h="4255" extrusionOk="0">
                  <a:moveTo>
                    <a:pt x="2931" y="1"/>
                  </a:moveTo>
                  <a:cubicBezTo>
                    <a:pt x="1292" y="1"/>
                    <a:pt x="1" y="1293"/>
                    <a:pt x="1" y="2899"/>
                  </a:cubicBezTo>
                  <a:cubicBezTo>
                    <a:pt x="1" y="3372"/>
                    <a:pt x="127" y="3845"/>
                    <a:pt x="316" y="4254"/>
                  </a:cubicBezTo>
                  <a:cubicBezTo>
                    <a:pt x="977" y="2364"/>
                    <a:pt x="2426" y="915"/>
                    <a:pt x="4254" y="316"/>
                  </a:cubicBezTo>
                  <a:cubicBezTo>
                    <a:pt x="3876" y="127"/>
                    <a:pt x="3403" y="1"/>
                    <a:pt x="2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74"/>
            <p:cNvSpPr/>
            <p:nvPr/>
          </p:nvSpPr>
          <p:spPr>
            <a:xfrm>
              <a:off x="-42561375" y="3279250"/>
              <a:ext cx="185900" cy="186700"/>
            </a:xfrm>
            <a:custGeom>
              <a:avLst/>
              <a:gdLst/>
              <a:ahLst/>
              <a:cxnLst/>
              <a:rect l="l" t="t" r="r" b="b"/>
              <a:pathLst>
                <a:path w="7436" h="7468" extrusionOk="0">
                  <a:moveTo>
                    <a:pt x="3781" y="1671"/>
                  </a:moveTo>
                  <a:cubicBezTo>
                    <a:pt x="4033" y="1671"/>
                    <a:pt x="4191" y="1860"/>
                    <a:pt x="4191" y="2112"/>
                  </a:cubicBezTo>
                  <a:lnTo>
                    <a:pt x="4191" y="3340"/>
                  </a:lnTo>
                  <a:lnTo>
                    <a:pt x="5388" y="3340"/>
                  </a:lnTo>
                  <a:cubicBezTo>
                    <a:pt x="5640" y="3340"/>
                    <a:pt x="5829" y="3529"/>
                    <a:pt x="5829" y="3750"/>
                  </a:cubicBezTo>
                  <a:cubicBezTo>
                    <a:pt x="5829" y="4002"/>
                    <a:pt x="5640" y="4128"/>
                    <a:pt x="5388" y="4128"/>
                  </a:cubicBezTo>
                  <a:lnTo>
                    <a:pt x="3750" y="4128"/>
                  </a:lnTo>
                  <a:cubicBezTo>
                    <a:pt x="3498" y="4128"/>
                    <a:pt x="3308" y="3939"/>
                    <a:pt x="3308" y="3750"/>
                  </a:cubicBezTo>
                  <a:lnTo>
                    <a:pt x="3308" y="2112"/>
                  </a:lnTo>
                  <a:lnTo>
                    <a:pt x="3340" y="2112"/>
                  </a:lnTo>
                  <a:cubicBezTo>
                    <a:pt x="3340" y="1860"/>
                    <a:pt x="3529" y="1671"/>
                    <a:pt x="3781" y="1671"/>
                  </a:cubicBezTo>
                  <a:close/>
                  <a:moveTo>
                    <a:pt x="3750" y="1"/>
                  </a:moveTo>
                  <a:cubicBezTo>
                    <a:pt x="1702" y="1"/>
                    <a:pt x="32" y="1671"/>
                    <a:pt x="0" y="3750"/>
                  </a:cubicBezTo>
                  <a:cubicBezTo>
                    <a:pt x="32" y="5798"/>
                    <a:pt x="1702" y="7467"/>
                    <a:pt x="3750" y="7467"/>
                  </a:cubicBezTo>
                  <a:cubicBezTo>
                    <a:pt x="5797" y="7467"/>
                    <a:pt x="7436" y="5798"/>
                    <a:pt x="7436" y="3750"/>
                  </a:cubicBezTo>
                  <a:cubicBezTo>
                    <a:pt x="7436" y="1702"/>
                    <a:pt x="5797" y="64"/>
                    <a:pt x="37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1" name="Google Shape;6721;p74"/>
          <p:cNvGrpSpPr/>
          <p:nvPr/>
        </p:nvGrpSpPr>
        <p:grpSpPr>
          <a:xfrm>
            <a:off x="1278678" y="1973154"/>
            <a:ext cx="358640" cy="363226"/>
            <a:chOff x="-42617300" y="3587775"/>
            <a:chExt cx="306950" cy="310875"/>
          </a:xfrm>
        </p:grpSpPr>
        <p:sp>
          <p:nvSpPr>
            <p:cNvPr id="6722" name="Google Shape;6722;p74"/>
            <p:cNvSpPr/>
            <p:nvPr/>
          </p:nvSpPr>
          <p:spPr>
            <a:xfrm>
              <a:off x="-42617300" y="3587775"/>
              <a:ext cx="306950" cy="310875"/>
            </a:xfrm>
            <a:custGeom>
              <a:avLst/>
              <a:gdLst/>
              <a:ahLst/>
              <a:cxnLst/>
              <a:rect l="l" t="t" r="r" b="b"/>
              <a:pathLst>
                <a:path w="12278" h="12435" extrusionOk="0">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74"/>
            <p:cNvSpPr/>
            <p:nvPr/>
          </p:nvSpPr>
          <p:spPr>
            <a:xfrm>
              <a:off x="-42500725" y="3712425"/>
              <a:ext cx="63025" cy="62275"/>
            </a:xfrm>
            <a:custGeom>
              <a:avLst/>
              <a:gdLst/>
              <a:ahLst/>
              <a:cxnLst/>
              <a:rect l="l" t="t" r="r" b="b"/>
              <a:pathLst>
                <a:path w="2521" h="2491" extrusionOk="0">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4" name="Google Shape;6724;p74"/>
          <p:cNvSpPr/>
          <p:nvPr/>
        </p:nvSpPr>
        <p:spPr>
          <a:xfrm>
            <a:off x="1275131" y="2412197"/>
            <a:ext cx="371785" cy="369974"/>
          </a:xfrm>
          <a:custGeom>
            <a:avLst/>
            <a:gdLst/>
            <a:ahLst/>
            <a:cxnLst/>
            <a:rect l="l" t="t" r="r" b="b"/>
            <a:pathLst>
              <a:path w="12728" h="12666" extrusionOk="0">
                <a:moveTo>
                  <a:pt x="1859" y="3308"/>
                </a:moveTo>
                <a:lnTo>
                  <a:pt x="1859" y="5230"/>
                </a:lnTo>
                <a:lnTo>
                  <a:pt x="882" y="5230"/>
                </a:lnTo>
                <a:lnTo>
                  <a:pt x="882" y="3308"/>
                </a:lnTo>
                <a:close/>
                <a:moveTo>
                  <a:pt x="5765" y="2458"/>
                </a:moveTo>
                <a:cubicBezTo>
                  <a:pt x="5860" y="2458"/>
                  <a:pt x="5986" y="2584"/>
                  <a:pt x="5986" y="2710"/>
                </a:cubicBezTo>
                <a:lnTo>
                  <a:pt x="5986" y="5230"/>
                </a:lnTo>
                <a:lnTo>
                  <a:pt x="2678" y="5230"/>
                </a:lnTo>
                <a:lnTo>
                  <a:pt x="2678" y="2710"/>
                </a:lnTo>
                <a:cubicBezTo>
                  <a:pt x="2678" y="2584"/>
                  <a:pt x="2772" y="2458"/>
                  <a:pt x="2930" y="2458"/>
                </a:cubicBezTo>
                <a:close/>
                <a:moveTo>
                  <a:pt x="9893" y="2458"/>
                </a:moveTo>
                <a:cubicBezTo>
                  <a:pt x="10019" y="2458"/>
                  <a:pt x="10113" y="2584"/>
                  <a:pt x="10113" y="2710"/>
                </a:cubicBezTo>
                <a:lnTo>
                  <a:pt x="10113" y="5230"/>
                </a:lnTo>
                <a:lnTo>
                  <a:pt x="6837" y="5230"/>
                </a:lnTo>
                <a:lnTo>
                  <a:pt x="6837" y="2710"/>
                </a:lnTo>
                <a:cubicBezTo>
                  <a:pt x="6805" y="2584"/>
                  <a:pt x="6900" y="2458"/>
                  <a:pt x="7057" y="2458"/>
                </a:cubicBezTo>
                <a:close/>
                <a:moveTo>
                  <a:pt x="11940" y="3308"/>
                </a:moveTo>
                <a:lnTo>
                  <a:pt x="11940" y="5230"/>
                </a:lnTo>
                <a:lnTo>
                  <a:pt x="10964" y="5230"/>
                </a:lnTo>
                <a:lnTo>
                  <a:pt x="10964" y="3308"/>
                </a:lnTo>
                <a:close/>
                <a:moveTo>
                  <a:pt x="7215" y="6900"/>
                </a:moveTo>
                <a:cubicBezTo>
                  <a:pt x="7435" y="6900"/>
                  <a:pt x="7656" y="7089"/>
                  <a:pt x="7656" y="7278"/>
                </a:cubicBezTo>
                <a:cubicBezTo>
                  <a:pt x="7656" y="7530"/>
                  <a:pt x="7435" y="7719"/>
                  <a:pt x="7215" y="7719"/>
                </a:cubicBezTo>
                <a:lnTo>
                  <a:pt x="5545" y="7719"/>
                </a:lnTo>
                <a:cubicBezTo>
                  <a:pt x="5324" y="7719"/>
                  <a:pt x="5135" y="7530"/>
                  <a:pt x="5135" y="7278"/>
                </a:cubicBezTo>
                <a:cubicBezTo>
                  <a:pt x="5135" y="7026"/>
                  <a:pt x="5324" y="6900"/>
                  <a:pt x="5545" y="6900"/>
                </a:cubicBezTo>
                <a:close/>
                <a:moveTo>
                  <a:pt x="3088" y="6900"/>
                </a:moveTo>
                <a:cubicBezTo>
                  <a:pt x="3749" y="6900"/>
                  <a:pt x="4285" y="7436"/>
                  <a:pt x="4348" y="8097"/>
                </a:cubicBezTo>
                <a:cubicBezTo>
                  <a:pt x="4348" y="8790"/>
                  <a:pt x="3781" y="9326"/>
                  <a:pt x="3088" y="9326"/>
                </a:cubicBezTo>
                <a:cubicBezTo>
                  <a:pt x="2394" y="9326"/>
                  <a:pt x="1859" y="8790"/>
                  <a:pt x="1859" y="8097"/>
                </a:cubicBezTo>
                <a:cubicBezTo>
                  <a:pt x="1859" y="7436"/>
                  <a:pt x="2394" y="6900"/>
                  <a:pt x="3088" y="6900"/>
                </a:cubicBezTo>
                <a:close/>
                <a:moveTo>
                  <a:pt x="7215" y="8570"/>
                </a:moveTo>
                <a:cubicBezTo>
                  <a:pt x="7435" y="8570"/>
                  <a:pt x="7656" y="8790"/>
                  <a:pt x="7656" y="8979"/>
                </a:cubicBezTo>
                <a:cubicBezTo>
                  <a:pt x="7656" y="9168"/>
                  <a:pt x="7435" y="9357"/>
                  <a:pt x="7215" y="9357"/>
                </a:cubicBezTo>
                <a:lnTo>
                  <a:pt x="5545" y="9357"/>
                </a:lnTo>
                <a:cubicBezTo>
                  <a:pt x="5324" y="9357"/>
                  <a:pt x="5135" y="9168"/>
                  <a:pt x="5135" y="8979"/>
                </a:cubicBezTo>
                <a:cubicBezTo>
                  <a:pt x="5135" y="8727"/>
                  <a:pt x="5324" y="8570"/>
                  <a:pt x="5545" y="8570"/>
                </a:cubicBezTo>
                <a:close/>
                <a:moveTo>
                  <a:pt x="9790" y="6930"/>
                </a:moveTo>
                <a:cubicBezTo>
                  <a:pt x="10428" y="6930"/>
                  <a:pt x="10964" y="7456"/>
                  <a:pt x="10964" y="8160"/>
                </a:cubicBezTo>
                <a:cubicBezTo>
                  <a:pt x="10964" y="8822"/>
                  <a:pt x="10397" y="9357"/>
                  <a:pt x="9735" y="9357"/>
                </a:cubicBezTo>
                <a:cubicBezTo>
                  <a:pt x="9073" y="9357"/>
                  <a:pt x="8506" y="8822"/>
                  <a:pt x="8506" y="8160"/>
                </a:cubicBezTo>
                <a:cubicBezTo>
                  <a:pt x="8506" y="7467"/>
                  <a:pt x="9073" y="6931"/>
                  <a:pt x="9735" y="6931"/>
                </a:cubicBezTo>
                <a:cubicBezTo>
                  <a:pt x="9754" y="6931"/>
                  <a:pt x="9772" y="6930"/>
                  <a:pt x="9790" y="6930"/>
                </a:cubicBezTo>
                <a:close/>
                <a:moveTo>
                  <a:pt x="3875" y="0"/>
                </a:moveTo>
                <a:cubicBezTo>
                  <a:pt x="2709" y="0"/>
                  <a:pt x="1827" y="946"/>
                  <a:pt x="1764" y="2080"/>
                </a:cubicBezTo>
                <a:lnTo>
                  <a:pt x="1764" y="2458"/>
                </a:lnTo>
                <a:lnTo>
                  <a:pt x="410" y="2458"/>
                </a:lnTo>
                <a:cubicBezTo>
                  <a:pt x="158" y="2458"/>
                  <a:pt x="0" y="2678"/>
                  <a:pt x="0" y="2899"/>
                </a:cubicBezTo>
                <a:lnTo>
                  <a:pt x="0" y="5671"/>
                </a:lnTo>
                <a:cubicBezTo>
                  <a:pt x="32" y="5860"/>
                  <a:pt x="252" y="6049"/>
                  <a:pt x="473" y="6049"/>
                </a:cubicBezTo>
                <a:lnTo>
                  <a:pt x="1449" y="6049"/>
                </a:lnTo>
                <a:cubicBezTo>
                  <a:pt x="1197" y="6427"/>
                  <a:pt x="1040" y="6837"/>
                  <a:pt x="1040" y="7278"/>
                </a:cubicBezTo>
                <a:lnTo>
                  <a:pt x="1040" y="9767"/>
                </a:lnTo>
                <a:cubicBezTo>
                  <a:pt x="1040" y="10302"/>
                  <a:pt x="1386" y="10744"/>
                  <a:pt x="1859" y="10933"/>
                </a:cubicBezTo>
                <a:lnTo>
                  <a:pt x="1859" y="12256"/>
                </a:lnTo>
                <a:cubicBezTo>
                  <a:pt x="1859" y="12476"/>
                  <a:pt x="2048" y="12665"/>
                  <a:pt x="2300" y="12665"/>
                </a:cubicBezTo>
                <a:lnTo>
                  <a:pt x="3938" y="12665"/>
                </a:lnTo>
                <a:cubicBezTo>
                  <a:pt x="4190" y="12665"/>
                  <a:pt x="4348" y="12476"/>
                  <a:pt x="4348" y="12256"/>
                </a:cubicBezTo>
                <a:lnTo>
                  <a:pt x="4348" y="10996"/>
                </a:lnTo>
                <a:lnTo>
                  <a:pt x="8475" y="10996"/>
                </a:lnTo>
                <a:lnTo>
                  <a:pt x="8475" y="12256"/>
                </a:lnTo>
                <a:cubicBezTo>
                  <a:pt x="8475" y="12476"/>
                  <a:pt x="8664" y="12665"/>
                  <a:pt x="8884" y="12665"/>
                </a:cubicBezTo>
                <a:lnTo>
                  <a:pt x="10523" y="12665"/>
                </a:lnTo>
                <a:cubicBezTo>
                  <a:pt x="10775" y="12665"/>
                  <a:pt x="10901" y="12476"/>
                  <a:pt x="10901" y="12256"/>
                </a:cubicBezTo>
                <a:lnTo>
                  <a:pt x="10901" y="10933"/>
                </a:lnTo>
                <a:cubicBezTo>
                  <a:pt x="11373" y="10775"/>
                  <a:pt x="11751" y="10302"/>
                  <a:pt x="11751" y="9767"/>
                </a:cubicBezTo>
                <a:lnTo>
                  <a:pt x="11751" y="7278"/>
                </a:lnTo>
                <a:cubicBezTo>
                  <a:pt x="11751" y="6805"/>
                  <a:pt x="11594" y="6364"/>
                  <a:pt x="11310" y="6049"/>
                </a:cubicBezTo>
                <a:lnTo>
                  <a:pt x="12287" y="6049"/>
                </a:lnTo>
                <a:cubicBezTo>
                  <a:pt x="12539" y="6049"/>
                  <a:pt x="12728" y="5860"/>
                  <a:pt x="12728" y="5671"/>
                </a:cubicBezTo>
                <a:lnTo>
                  <a:pt x="12728" y="2899"/>
                </a:lnTo>
                <a:cubicBezTo>
                  <a:pt x="12728" y="2678"/>
                  <a:pt x="12539" y="2458"/>
                  <a:pt x="12287" y="2458"/>
                </a:cubicBezTo>
                <a:lnTo>
                  <a:pt x="10901" y="2458"/>
                </a:lnTo>
                <a:lnTo>
                  <a:pt x="10901" y="2080"/>
                </a:lnTo>
                <a:cubicBezTo>
                  <a:pt x="10901" y="946"/>
                  <a:pt x="9987" y="32"/>
                  <a:pt x="88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5" name="Google Shape;6725;p74"/>
          <p:cNvGrpSpPr/>
          <p:nvPr/>
        </p:nvGrpSpPr>
        <p:grpSpPr>
          <a:xfrm>
            <a:off x="3450506" y="1557895"/>
            <a:ext cx="376926" cy="370324"/>
            <a:chOff x="-40748275" y="3238700"/>
            <a:chExt cx="322600" cy="316950"/>
          </a:xfrm>
        </p:grpSpPr>
        <p:sp>
          <p:nvSpPr>
            <p:cNvPr id="6726" name="Google Shape;6726;p74"/>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74"/>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74"/>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74"/>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74"/>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74"/>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2" name="Google Shape;6732;p74"/>
          <p:cNvGrpSpPr/>
          <p:nvPr/>
        </p:nvGrpSpPr>
        <p:grpSpPr>
          <a:xfrm>
            <a:off x="3453062" y="2025879"/>
            <a:ext cx="371814" cy="338690"/>
            <a:chOff x="-40745125" y="3632900"/>
            <a:chExt cx="318225" cy="289875"/>
          </a:xfrm>
        </p:grpSpPr>
        <p:sp>
          <p:nvSpPr>
            <p:cNvPr id="6733" name="Google Shape;6733;p74"/>
            <p:cNvSpPr/>
            <p:nvPr/>
          </p:nvSpPr>
          <p:spPr>
            <a:xfrm>
              <a:off x="-40745125" y="3632900"/>
              <a:ext cx="300125" cy="82725"/>
            </a:xfrm>
            <a:custGeom>
              <a:avLst/>
              <a:gdLst/>
              <a:ahLst/>
              <a:cxnLst/>
              <a:rect l="l" t="t" r="r" b="b"/>
              <a:pathLst>
                <a:path w="12005" h="3309" extrusionOk="0">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74"/>
            <p:cNvSpPr/>
            <p:nvPr/>
          </p:nvSpPr>
          <p:spPr>
            <a:xfrm>
              <a:off x="-40508050" y="3736075"/>
              <a:ext cx="21300" cy="82725"/>
            </a:xfrm>
            <a:custGeom>
              <a:avLst/>
              <a:gdLst/>
              <a:ahLst/>
              <a:cxnLst/>
              <a:rect l="l" t="t" r="r" b="b"/>
              <a:pathLst>
                <a:path w="852" h="3309" extrusionOk="0">
                  <a:moveTo>
                    <a:pt x="1" y="1"/>
                  </a:moveTo>
                  <a:lnTo>
                    <a:pt x="1" y="3309"/>
                  </a:lnTo>
                  <a:lnTo>
                    <a:pt x="852" y="3309"/>
                  </a:lnTo>
                  <a:lnTo>
                    <a:pt x="85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74"/>
            <p:cNvSpPr/>
            <p:nvPr/>
          </p:nvSpPr>
          <p:spPr>
            <a:xfrm>
              <a:off x="-40466300" y="3736875"/>
              <a:ext cx="39400" cy="82725"/>
            </a:xfrm>
            <a:custGeom>
              <a:avLst/>
              <a:gdLst/>
              <a:ahLst/>
              <a:cxnLst/>
              <a:rect l="l" t="t" r="r" b="b"/>
              <a:pathLst>
                <a:path w="1576" h="3309" extrusionOk="0">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74"/>
            <p:cNvSpPr/>
            <p:nvPr/>
          </p:nvSpPr>
          <p:spPr>
            <a:xfrm>
              <a:off x="-40723050" y="3736075"/>
              <a:ext cx="194550" cy="82725"/>
            </a:xfrm>
            <a:custGeom>
              <a:avLst/>
              <a:gdLst/>
              <a:ahLst/>
              <a:cxnLst/>
              <a:rect l="l" t="t" r="r" b="b"/>
              <a:pathLst>
                <a:path w="7782" h="3309" extrusionOk="0">
                  <a:moveTo>
                    <a:pt x="441" y="1"/>
                  </a:moveTo>
                  <a:cubicBezTo>
                    <a:pt x="189" y="1"/>
                    <a:pt x="0" y="221"/>
                    <a:pt x="0" y="442"/>
                  </a:cubicBezTo>
                  <a:lnTo>
                    <a:pt x="0" y="2931"/>
                  </a:lnTo>
                  <a:cubicBezTo>
                    <a:pt x="0" y="3151"/>
                    <a:pt x="189" y="3309"/>
                    <a:pt x="441" y="3309"/>
                  </a:cubicBezTo>
                  <a:lnTo>
                    <a:pt x="7782" y="3309"/>
                  </a:lnTo>
                  <a:lnTo>
                    <a:pt x="77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74"/>
            <p:cNvSpPr/>
            <p:nvPr/>
          </p:nvSpPr>
          <p:spPr>
            <a:xfrm>
              <a:off x="-40681325" y="3839250"/>
              <a:ext cx="21300" cy="82725"/>
            </a:xfrm>
            <a:custGeom>
              <a:avLst/>
              <a:gdLst/>
              <a:ahLst/>
              <a:cxnLst/>
              <a:rect l="l" t="t" r="r" b="b"/>
              <a:pathLst>
                <a:path w="852" h="3309" extrusionOk="0">
                  <a:moveTo>
                    <a:pt x="1" y="1"/>
                  </a:moveTo>
                  <a:lnTo>
                    <a:pt x="1" y="3309"/>
                  </a:lnTo>
                  <a:lnTo>
                    <a:pt x="851" y="3309"/>
                  </a:lnTo>
                  <a:lnTo>
                    <a:pt x="8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74"/>
            <p:cNvSpPr/>
            <p:nvPr/>
          </p:nvSpPr>
          <p:spPr>
            <a:xfrm>
              <a:off x="-40639575" y="3840825"/>
              <a:ext cx="190625" cy="81950"/>
            </a:xfrm>
            <a:custGeom>
              <a:avLst/>
              <a:gdLst/>
              <a:ahLst/>
              <a:cxnLst/>
              <a:rect l="l" t="t" r="r" b="b"/>
              <a:pathLst>
                <a:path w="7625" h="3278" extrusionOk="0">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74"/>
            <p:cNvSpPr/>
            <p:nvPr/>
          </p:nvSpPr>
          <p:spPr>
            <a:xfrm>
              <a:off x="-40745125" y="3840050"/>
              <a:ext cx="43350" cy="82725"/>
            </a:xfrm>
            <a:custGeom>
              <a:avLst/>
              <a:gdLst/>
              <a:ahLst/>
              <a:cxnLst/>
              <a:rect l="l" t="t" r="r" b="b"/>
              <a:pathLst>
                <a:path w="1734" h="3309" extrusionOk="0">
                  <a:moveTo>
                    <a:pt x="442" y="0"/>
                  </a:moveTo>
                  <a:cubicBezTo>
                    <a:pt x="190" y="0"/>
                    <a:pt x="1" y="189"/>
                    <a:pt x="1" y="378"/>
                  </a:cubicBezTo>
                  <a:lnTo>
                    <a:pt x="1" y="2867"/>
                  </a:lnTo>
                  <a:cubicBezTo>
                    <a:pt x="1" y="3088"/>
                    <a:pt x="190" y="3308"/>
                    <a:pt x="442" y="3308"/>
                  </a:cubicBezTo>
                  <a:lnTo>
                    <a:pt x="1734" y="3308"/>
                  </a:lnTo>
                  <a:lnTo>
                    <a:pt x="173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0" name="Google Shape;6740;p74"/>
          <p:cNvGrpSpPr/>
          <p:nvPr/>
        </p:nvGrpSpPr>
        <p:grpSpPr>
          <a:xfrm>
            <a:off x="3457209" y="2437089"/>
            <a:ext cx="363518" cy="370178"/>
            <a:chOff x="-40742750" y="3972175"/>
            <a:chExt cx="311125" cy="316825"/>
          </a:xfrm>
        </p:grpSpPr>
        <p:sp>
          <p:nvSpPr>
            <p:cNvPr id="6741" name="Google Shape;6741;p74"/>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74"/>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3" name="Google Shape;6743;p74"/>
          <p:cNvGrpSpPr/>
          <p:nvPr/>
        </p:nvGrpSpPr>
        <p:grpSpPr>
          <a:xfrm>
            <a:off x="2239871" y="2887257"/>
            <a:ext cx="266892" cy="369974"/>
            <a:chOff x="-38860325" y="3221750"/>
            <a:chExt cx="228425" cy="316650"/>
          </a:xfrm>
        </p:grpSpPr>
        <p:sp>
          <p:nvSpPr>
            <p:cNvPr id="6744" name="Google Shape;6744;p74"/>
            <p:cNvSpPr/>
            <p:nvPr/>
          </p:nvSpPr>
          <p:spPr>
            <a:xfrm>
              <a:off x="-38735875" y="3222550"/>
              <a:ext cx="103975" cy="123675"/>
            </a:xfrm>
            <a:custGeom>
              <a:avLst/>
              <a:gdLst/>
              <a:ahLst/>
              <a:cxnLst/>
              <a:rect l="l" t="t" r="r" b="b"/>
              <a:pathLst>
                <a:path w="4159" h="4947" extrusionOk="0">
                  <a:moveTo>
                    <a:pt x="0" y="0"/>
                  </a:moveTo>
                  <a:lnTo>
                    <a:pt x="0" y="2552"/>
                  </a:lnTo>
                  <a:cubicBezTo>
                    <a:pt x="473" y="2710"/>
                    <a:pt x="851" y="3182"/>
                    <a:pt x="851" y="3750"/>
                  </a:cubicBezTo>
                  <a:lnTo>
                    <a:pt x="851" y="4947"/>
                  </a:lnTo>
                  <a:lnTo>
                    <a:pt x="4159" y="4947"/>
                  </a:lnTo>
                  <a:lnTo>
                    <a:pt x="4159" y="3687"/>
                  </a:lnTo>
                  <a:cubicBezTo>
                    <a:pt x="4159" y="1639"/>
                    <a:pt x="2489" y="0"/>
                    <a:pt x="4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74"/>
            <p:cNvSpPr/>
            <p:nvPr/>
          </p:nvSpPr>
          <p:spPr>
            <a:xfrm>
              <a:off x="-38756375" y="3302875"/>
              <a:ext cx="22075" cy="63050"/>
            </a:xfrm>
            <a:custGeom>
              <a:avLst/>
              <a:gdLst/>
              <a:ahLst/>
              <a:cxnLst/>
              <a:rect l="l" t="t" r="r" b="b"/>
              <a:pathLst>
                <a:path w="883" h="2522" extrusionOk="0">
                  <a:moveTo>
                    <a:pt x="474" y="1"/>
                  </a:moveTo>
                  <a:cubicBezTo>
                    <a:pt x="253" y="1"/>
                    <a:pt x="95" y="222"/>
                    <a:pt x="95" y="442"/>
                  </a:cubicBezTo>
                  <a:lnTo>
                    <a:pt x="95" y="2112"/>
                  </a:lnTo>
                  <a:cubicBezTo>
                    <a:pt x="1" y="2332"/>
                    <a:pt x="190" y="2521"/>
                    <a:pt x="442" y="2521"/>
                  </a:cubicBezTo>
                  <a:cubicBezTo>
                    <a:pt x="663" y="2521"/>
                    <a:pt x="820" y="2332"/>
                    <a:pt x="883" y="2112"/>
                  </a:cubicBezTo>
                  <a:lnTo>
                    <a:pt x="883" y="442"/>
                  </a:lnTo>
                  <a:cubicBezTo>
                    <a:pt x="883" y="222"/>
                    <a:pt x="663" y="64"/>
                    <a:pt x="4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74"/>
            <p:cNvSpPr/>
            <p:nvPr/>
          </p:nvSpPr>
          <p:spPr>
            <a:xfrm>
              <a:off x="-38859550" y="3221750"/>
              <a:ext cx="103200" cy="122900"/>
            </a:xfrm>
            <a:custGeom>
              <a:avLst/>
              <a:gdLst/>
              <a:ahLst/>
              <a:cxnLst/>
              <a:rect l="l" t="t" r="r" b="b"/>
              <a:pathLst>
                <a:path w="4128" h="4916" extrusionOk="0">
                  <a:moveTo>
                    <a:pt x="3687" y="1"/>
                  </a:moveTo>
                  <a:cubicBezTo>
                    <a:pt x="1671" y="1"/>
                    <a:pt x="1" y="1639"/>
                    <a:pt x="1" y="3687"/>
                  </a:cubicBezTo>
                  <a:lnTo>
                    <a:pt x="1" y="4916"/>
                  </a:lnTo>
                  <a:lnTo>
                    <a:pt x="3309" y="4916"/>
                  </a:lnTo>
                  <a:lnTo>
                    <a:pt x="3309" y="3687"/>
                  </a:lnTo>
                  <a:cubicBezTo>
                    <a:pt x="3309" y="3151"/>
                    <a:pt x="3655" y="2710"/>
                    <a:pt x="4128" y="2521"/>
                  </a:cubicBezTo>
                  <a:lnTo>
                    <a:pt x="412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74"/>
            <p:cNvSpPr/>
            <p:nvPr/>
          </p:nvSpPr>
          <p:spPr>
            <a:xfrm>
              <a:off x="-38860325" y="3367475"/>
              <a:ext cx="228425" cy="170925"/>
            </a:xfrm>
            <a:custGeom>
              <a:avLst/>
              <a:gdLst/>
              <a:ahLst/>
              <a:cxnLst/>
              <a:rect l="l" t="t" r="r" b="b"/>
              <a:pathLst>
                <a:path w="9137" h="6837" extrusionOk="0">
                  <a:moveTo>
                    <a:pt x="0" y="0"/>
                  </a:moveTo>
                  <a:lnTo>
                    <a:pt x="0" y="3151"/>
                  </a:lnTo>
                  <a:cubicBezTo>
                    <a:pt x="0" y="5199"/>
                    <a:pt x="1639" y="6837"/>
                    <a:pt x="3686" y="6837"/>
                  </a:cubicBezTo>
                  <a:lnTo>
                    <a:pt x="5356" y="6837"/>
                  </a:lnTo>
                  <a:cubicBezTo>
                    <a:pt x="7467" y="6837"/>
                    <a:pt x="9137" y="5199"/>
                    <a:pt x="9137" y="3151"/>
                  </a:cubicBezTo>
                  <a:lnTo>
                    <a:pt x="9137" y="0"/>
                  </a:lnTo>
                  <a:lnTo>
                    <a:pt x="5734" y="0"/>
                  </a:lnTo>
                  <a:cubicBezTo>
                    <a:pt x="5577" y="473"/>
                    <a:pt x="5104" y="819"/>
                    <a:pt x="4568" y="819"/>
                  </a:cubicBezTo>
                  <a:cubicBezTo>
                    <a:pt x="4001" y="819"/>
                    <a:pt x="3560" y="473"/>
                    <a:pt x="33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8" name="Google Shape;6748;p74"/>
          <p:cNvGrpSpPr/>
          <p:nvPr/>
        </p:nvGrpSpPr>
        <p:grpSpPr>
          <a:xfrm>
            <a:off x="2190678" y="3349314"/>
            <a:ext cx="380081" cy="367111"/>
            <a:chOff x="-38905225" y="3591875"/>
            <a:chExt cx="325300" cy="314200"/>
          </a:xfrm>
        </p:grpSpPr>
        <p:sp>
          <p:nvSpPr>
            <p:cNvPr id="6749" name="Google Shape;6749;p74"/>
            <p:cNvSpPr/>
            <p:nvPr/>
          </p:nvSpPr>
          <p:spPr>
            <a:xfrm>
              <a:off x="-38716975" y="3591875"/>
              <a:ext cx="137050" cy="131625"/>
            </a:xfrm>
            <a:custGeom>
              <a:avLst/>
              <a:gdLst/>
              <a:ahLst/>
              <a:cxnLst/>
              <a:rect l="l" t="t" r="r" b="b"/>
              <a:pathLst>
                <a:path w="5482" h="5265" extrusionOk="0">
                  <a:moveTo>
                    <a:pt x="1543" y="1"/>
                  </a:moveTo>
                  <a:cubicBezTo>
                    <a:pt x="987" y="1"/>
                    <a:pt x="447" y="38"/>
                    <a:pt x="0" y="98"/>
                  </a:cubicBezTo>
                  <a:lnTo>
                    <a:pt x="5167" y="5265"/>
                  </a:lnTo>
                  <a:cubicBezTo>
                    <a:pt x="5482" y="3311"/>
                    <a:pt x="5198" y="1326"/>
                    <a:pt x="4568" y="696"/>
                  </a:cubicBezTo>
                  <a:cubicBezTo>
                    <a:pt x="4029" y="178"/>
                    <a:pt x="2751" y="1"/>
                    <a:pt x="154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74"/>
            <p:cNvSpPr/>
            <p:nvPr/>
          </p:nvSpPr>
          <p:spPr>
            <a:xfrm>
              <a:off x="-38905225" y="3774675"/>
              <a:ext cx="137075" cy="131400"/>
            </a:xfrm>
            <a:custGeom>
              <a:avLst/>
              <a:gdLst/>
              <a:ahLst/>
              <a:cxnLst/>
              <a:rect l="l" t="t" r="r" b="b"/>
              <a:pathLst>
                <a:path w="5483" h="5256" extrusionOk="0">
                  <a:moveTo>
                    <a:pt x="316" y="0"/>
                  </a:moveTo>
                  <a:lnTo>
                    <a:pt x="316" y="0"/>
                  </a:lnTo>
                  <a:cubicBezTo>
                    <a:pt x="0" y="1922"/>
                    <a:pt x="253" y="3907"/>
                    <a:pt x="914" y="4569"/>
                  </a:cubicBezTo>
                  <a:cubicBezTo>
                    <a:pt x="1376" y="5031"/>
                    <a:pt x="2601" y="5256"/>
                    <a:pt x="3967" y="5256"/>
                  </a:cubicBezTo>
                  <a:cubicBezTo>
                    <a:pt x="4464" y="5256"/>
                    <a:pt x="4979" y="5226"/>
                    <a:pt x="5482" y="5167"/>
                  </a:cubicBezTo>
                  <a:lnTo>
                    <a:pt x="31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74"/>
            <p:cNvSpPr/>
            <p:nvPr/>
          </p:nvSpPr>
          <p:spPr>
            <a:xfrm>
              <a:off x="-38891050" y="3599025"/>
              <a:ext cx="298525" cy="300900"/>
            </a:xfrm>
            <a:custGeom>
              <a:avLst/>
              <a:gdLst/>
              <a:ahLst/>
              <a:cxnLst/>
              <a:rect l="l" t="t" r="r" b="b"/>
              <a:pathLst>
                <a:path w="11941" h="12036" extrusionOk="0">
                  <a:moveTo>
                    <a:pt x="6349" y="2687"/>
                  </a:moveTo>
                  <a:cubicBezTo>
                    <a:pt x="6459" y="2687"/>
                    <a:pt x="6569" y="2726"/>
                    <a:pt x="6648" y="2805"/>
                  </a:cubicBezTo>
                  <a:lnTo>
                    <a:pt x="7593" y="3750"/>
                  </a:lnTo>
                  <a:lnTo>
                    <a:pt x="7719" y="3655"/>
                  </a:lnTo>
                  <a:cubicBezTo>
                    <a:pt x="7798" y="3577"/>
                    <a:pt x="7908" y="3537"/>
                    <a:pt x="8019" y="3537"/>
                  </a:cubicBezTo>
                  <a:cubicBezTo>
                    <a:pt x="8129" y="3537"/>
                    <a:pt x="8239" y="3577"/>
                    <a:pt x="8318" y="3655"/>
                  </a:cubicBezTo>
                  <a:cubicBezTo>
                    <a:pt x="8475" y="3813"/>
                    <a:pt x="8475" y="4065"/>
                    <a:pt x="8318" y="4222"/>
                  </a:cubicBezTo>
                  <a:lnTo>
                    <a:pt x="8192" y="4348"/>
                  </a:lnTo>
                  <a:lnTo>
                    <a:pt x="9137" y="5294"/>
                  </a:lnTo>
                  <a:cubicBezTo>
                    <a:pt x="9295" y="5451"/>
                    <a:pt x="9295" y="5735"/>
                    <a:pt x="9137" y="5892"/>
                  </a:cubicBezTo>
                  <a:cubicBezTo>
                    <a:pt x="9058" y="5971"/>
                    <a:pt x="8948" y="6010"/>
                    <a:pt x="8838" y="6010"/>
                  </a:cubicBezTo>
                  <a:cubicBezTo>
                    <a:pt x="8727" y="6010"/>
                    <a:pt x="8617" y="5971"/>
                    <a:pt x="8538" y="5892"/>
                  </a:cubicBezTo>
                  <a:lnTo>
                    <a:pt x="7593" y="4947"/>
                  </a:lnTo>
                  <a:lnTo>
                    <a:pt x="6522" y="6018"/>
                  </a:lnTo>
                  <a:lnTo>
                    <a:pt x="7467" y="6963"/>
                  </a:lnTo>
                  <a:cubicBezTo>
                    <a:pt x="7625" y="7089"/>
                    <a:pt x="7625" y="7373"/>
                    <a:pt x="7467" y="7530"/>
                  </a:cubicBezTo>
                  <a:cubicBezTo>
                    <a:pt x="7388" y="7609"/>
                    <a:pt x="7286" y="7649"/>
                    <a:pt x="7184" y="7649"/>
                  </a:cubicBezTo>
                  <a:cubicBezTo>
                    <a:pt x="7081" y="7649"/>
                    <a:pt x="6979" y="7609"/>
                    <a:pt x="6900" y="7530"/>
                  </a:cubicBezTo>
                  <a:lnTo>
                    <a:pt x="5955" y="6585"/>
                  </a:lnTo>
                  <a:lnTo>
                    <a:pt x="4884" y="7656"/>
                  </a:lnTo>
                  <a:lnTo>
                    <a:pt x="5829" y="8602"/>
                  </a:lnTo>
                  <a:cubicBezTo>
                    <a:pt x="5987" y="8759"/>
                    <a:pt x="5987" y="9043"/>
                    <a:pt x="5829" y="9200"/>
                  </a:cubicBezTo>
                  <a:cubicBezTo>
                    <a:pt x="5750" y="9279"/>
                    <a:pt x="5640" y="9318"/>
                    <a:pt x="5530" y="9318"/>
                  </a:cubicBezTo>
                  <a:cubicBezTo>
                    <a:pt x="5419" y="9318"/>
                    <a:pt x="5309" y="9279"/>
                    <a:pt x="5230" y="9200"/>
                  </a:cubicBezTo>
                  <a:lnTo>
                    <a:pt x="4285" y="8255"/>
                  </a:lnTo>
                  <a:lnTo>
                    <a:pt x="4159" y="8381"/>
                  </a:lnTo>
                  <a:cubicBezTo>
                    <a:pt x="4080" y="8460"/>
                    <a:pt x="3978" y="8499"/>
                    <a:pt x="3876" y="8499"/>
                  </a:cubicBezTo>
                  <a:cubicBezTo>
                    <a:pt x="3773" y="8499"/>
                    <a:pt x="3671" y="8460"/>
                    <a:pt x="3592" y="8381"/>
                  </a:cubicBezTo>
                  <a:cubicBezTo>
                    <a:pt x="3435" y="8224"/>
                    <a:pt x="3435" y="7940"/>
                    <a:pt x="3592" y="7782"/>
                  </a:cubicBezTo>
                  <a:lnTo>
                    <a:pt x="3687" y="7656"/>
                  </a:lnTo>
                  <a:lnTo>
                    <a:pt x="2742" y="6711"/>
                  </a:lnTo>
                  <a:cubicBezTo>
                    <a:pt x="2584" y="6554"/>
                    <a:pt x="2584" y="6270"/>
                    <a:pt x="2742" y="6113"/>
                  </a:cubicBezTo>
                  <a:cubicBezTo>
                    <a:pt x="2820" y="6034"/>
                    <a:pt x="2931" y="5995"/>
                    <a:pt x="3041" y="5995"/>
                  </a:cubicBezTo>
                  <a:cubicBezTo>
                    <a:pt x="3151" y="5995"/>
                    <a:pt x="3261" y="6034"/>
                    <a:pt x="3340" y="6113"/>
                  </a:cubicBezTo>
                  <a:lnTo>
                    <a:pt x="4285" y="7058"/>
                  </a:lnTo>
                  <a:lnTo>
                    <a:pt x="5356" y="6018"/>
                  </a:lnTo>
                  <a:lnTo>
                    <a:pt x="4411" y="5073"/>
                  </a:lnTo>
                  <a:cubicBezTo>
                    <a:pt x="4254" y="4916"/>
                    <a:pt x="4254" y="4632"/>
                    <a:pt x="4411" y="4474"/>
                  </a:cubicBezTo>
                  <a:cubicBezTo>
                    <a:pt x="4490" y="4396"/>
                    <a:pt x="4600" y="4356"/>
                    <a:pt x="4711" y="4356"/>
                  </a:cubicBezTo>
                  <a:cubicBezTo>
                    <a:pt x="4821" y="4356"/>
                    <a:pt x="4931" y="4396"/>
                    <a:pt x="5010" y="4474"/>
                  </a:cubicBezTo>
                  <a:lnTo>
                    <a:pt x="5955" y="5420"/>
                  </a:lnTo>
                  <a:lnTo>
                    <a:pt x="6995" y="4348"/>
                  </a:lnTo>
                  <a:lnTo>
                    <a:pt x="6050" y="3403"/>
                  </a:lnTo>
                  <a:cubicBezTo>
                    <a:pt x="5892" y="3246"/>
                    <a:pt x="5892" y="2962"/>
                    <a:pt x="6050" y="2805"/>
                  </a:cubicBezTo>
                  <a:cubicBezTo>
                    <a:pt x="6128" y="2726"/>
                    <a:pt x="6239" y="2687"/>
                    <a:pt x="6349" y="2687"/>
                  </a:cubicBezTo>
                  <a:close/>
                  <a:moveTo>
                    <a:pt x="5987" y="1"/>
                  </a:moveTo>
                  <a:cubicBezTo>
                    <a:pt x="2805" y="757"/>
                    <a:pt x="788" y="3025"/>
                    <a:pt x="1" y="6081"/>
                  </a:cubicBezTo>
                  <a:lnTo>
                    <a:pt x="5955" y="12036"/>
                  </a:lnTo>
                  <a:cubicBezTo>
                    <a:pt x="9106" y="11248"/>
                    <a:pt x="11153" y="9043"/>
                    <a:pt x="11941" y="5955"/>
                  </a:cubicBezTo>
                  <a:lnTo>
                    <a:pt x="59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2" name="Google Shape;6752;p74"/>
          <p:cNvSpPr/>
          <p:nvPr/>
        </p:nvSpPr>
        <p:spPr>
          <a:xfrm>
            <a:off x="2198491" y="3859092"/>
            <a:ext cx="369974" cy="312927"/>
          </a:xfrm>
          <a:custGeom>
            <a:avLst/>
            <a:gdLst/>
            <a:ahLst/>
            <a:cxnLst/>
            <a:rect l="l" t="t" r="r" b="b"/>
            <a:pathLst>
              <a:path w="12666" h="10713" extrusionOk="0">
                <a:moveTo>
                  <a:pt x="1765" y="3309"/>
                </a:moveTo>
                <a:lnTo>
                  <a:pt x="1765" y="7058"/>
                </a:lnTo>
                <a:cubicBezTo>
                  <a:pt x="1765" y="7278"/>
                  <a:pt x="1954" y="7436"/>
                  <a:pt x="2206" y="7436"/>
                </a:cubicBezTo>
                <a:lnTo>
                  <a:pt x="2615" y="7436"/>
                </a:lnTo>
                <a:lnTo>
                  <a:pt x="2615" y="9925"/>
                </a:lnTo>
                <a:lnTo>
                  <a:pt x="788" y="9925"/>
                </a:lnTo>
                <a:lnTo>
                  <a:pt x="788" y="3309"/>
                </a:lnTo>
                <a:close/>
                <a:moveTo>
                  <a:pt x="5073" y="3309"/>
                </a:moveTo>
                <a:lnTo>
                  <a:pt x="5073" y="7058"/>
                </a:lnTo>
                <a:cubicBezTo>
                  <a:pt x="5073" y="7278"/>
                  <a:pt x="5262" y="7436"/>
                  <a:pt x="5514" y="7436"/>
                </a:cubicBezTo>
                <a:lnTo>
                  <a:pt x="5892" y="7436"/>
                </a:lnTo>
                <a:lnTo>
                  <a:pt x="5892" y="9925"/>
                </a:lnTo>
                <a:lnTo>
                  <a:pt x="3403" y="9925"/>
                </a:lnTo>
                <a:lnTo>
                  <a:pt x="3403" y="7436"/>
                </a:lnTo>
                <a:lnTo>
                  <a:pt x="3813" y="7436"/>
                </a:lnTo>
                <a:cubicBezTo>
                  <a:pt x="4033" y="7436"/>
                  <a:pt x="4254" y="7247"/>
                  <a:pt x="4254" y="7058"/>
                </a:cubicBezTo>
                <a:lnTo>
                  <a:pt x="4254" y="3309"/>
                </a:lnTo>
                <a:close/>
                <a:moveTo>
                  <a:pt x="8412" y="3309"/>
                </a:moveTo>
                <a:lnTo>
                  <a:pt x="8412" y="7058"/>
                </a:lnTo>
                <a:cubicBezTo>
                  <a:pt x="8412" y="7278"/>
                  <a:pt x="8601" y="7436"/>
                  <a:pt x="8853" y="7436"/>
                </a:cubicBezTo>
                <a:lnTo>
                  <a:pt x="9294" y="7436"/>
                </a:lnTo>
                <a:lnTo>
                  <a:pt x="9294" y="9925"/>
                </a:lnTo>
                <a:lnTo>
                  <a:pt x="6711" y="9925"/>
                </a:lnTo>
                <a:lnTo>
                  <a:pt x="6711" y="7436"/>
                </a:lnTo>
                <a:lnTo>
                  <a:pt x="7152" y="7436"/>
                </a:lnTo>
                <a:cubicBezTo>
                  <a:pt x="7404" y="7436"/>
                  <a:pt x="7593" y="7247"/>
                  <a:pt x="7593" y="7058"/>
                </a:cubicBezTo>
                <a:lnTo>
                  <a:pt x="7593" y="3309"/>
                </a:lnTo>
                <a:close/>
                <a:moveTo>
                  <a:pt x="11815" y="3309"/>
                </a:moveTo>
                <a:lnTo>
                  <a:pt x="11815" y="9925"/>
                </a:lnTo>
                <a:lnTo>
                  <a:pt x="9988" y="9925"/>
                </a:lnTo>
                <a:lnTo>
                  <a:pt x="9988" y="7436"/>
                </a:lnTo>
                <a:lnTo>
                  <a:pt x="10429" y="7436"/>
                </a:lnTo>
                <a:cubicBezTo>
                  <a:pt x="10649" y="7436"/>
                  <a:pt x="10870" y="7247"/>
                  <a:pt x="10870" y="7058"/>
                </a:cubicBezTo>
                <a:lnTo>
                  <a:pt x="10870" y="3309"/>
                </a:lnTo>
                <a:close/>
                <a:moveTo>
                  <a:pt x="379" y="1"/>
                </a:moveTo>
                <a:cubicBezTo>
                  <a:pt x="158" y="1"/>
                  <a:pt x="1" y="190"/>
                  <a:pt x="1" y="379"/>
                </a:cubicBezTo>
                <a:lnTo>
                  <a:pt x="1" y="10334"/>
                </a:lnTo>
                <a:cubicBezTo>
                  <a:pt x="1" y="10555"/>
                  <a:pt x="190" y="10712"/>
                  <a:pt x="379" y="10712"/>
                </a:cubicBezTo>
                <a:lnTo>
                  <a:pt x="12224" y="10712"/>
                </a:lnTo>
                <a:cubicBezTo>
                  <a:pt x="12476" y="10712"/>
                  <a:pt x="12665" y="10523"/>
                  <a:pt x="12665" y="10334"/>
                </a:cubicBezTo>
                <a:lnTo>
                  <a:pt x="12665" y="379"/>
                </a:lnTo>
                <a:cubicBezTo>
                  <a:pt x="12634" y="190"/>
                  <a:pt x="12445" y="1"/>
                  <a:pt x="122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53" name="Google Shape;6753;p74"/>
          <p:cNvGrpSpPr/>
          <p:nvPr/>
        </p:nvGrpSpPr>
        <p:grpSpPr>
          <a:xfrm>
            <a:off x="3997427" y="3334394"/>
            <a:ext cx="290815" cy="369740"/>
            <a:chOff x="-37370925" y="3579105"/>
            <a:chExt cx="248900" cy="316450"/>
          </a:xfrm>
        </p:grpSpPr>
        <p:sp>
          <p:nvSpPr>
            <p:cNvPr id="6754" name="Google Shape;6754;p74"/>
            <p:cNvSpPr/>
            <p:nvPr/>
          </p:nvSpPr>
          <p:spPr>
            <a:xfrm>
              <a:off x="-37268550" y="3671055"/>
              <a:ext cx="83525" cy="82525"/>
            </a:xfrm>
            <a:custGeom>
              <a:avLst/>
              <a:gdLst/>
              <a:ahLst/>
              <a:cxnLst/>
              <a:rect l="l" t="t" r="r" b="b"/>
              <a:pathLst>
                <a:path w="3341" h="3301" extrusionOk="0">
                  <a:moveTo>
                    <a:pt x="2238" y="1"/>
                  </a:moveTo>
                  <a:lnTo>
                    <a:pt x="1" y="2237"/>
                  </a:lnTo>
                  <a:lnTo>
                    <a:pt x="946" y="3183"/>
                  </a:lnTo>
                  <a:cubicBezTo>
                    <a:pt x="1040" y="3261"/>
                    <a:pt x="1151" y="3301"/>
                    <a:pt x="1257" y="3301"/>
                  </a:cubicBezTo>
                  <a:cubicBezTo>
                    <a:pt x="1363" y="3301"/>
                    <a:pt x="1466" y="3261"/>
                    <a:pt x="1545" y="3183"/>
                  </a:cubicBezTo>
                  <a:lnTo>
                    <a:pt x="3183" y="1544"/>
                  </a:lnTo>
                  <a:cubicBezTo>
                    <a:pt x="3340" y="1387"/>
                    <a:pt x="3340" y="1103"/>
                    <a:pt x="3183" y="946"/>
                  </a:cubicBezTo>
                  <a:lnTo>
                    <a:pt x="223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74"/>
            <p:cNvSpPr/>
            <p:nvPr/>
          </p:nvSpPr>
          <p:spPr>
            <a:xfrm>
              <a:off x="-37370925" y="3579105"/>
              <a:ext cx="248900" cy="316450"/>
            </a:xfrm>
            <a:custGeom>
              <a:avLst/>
              <a:gdLst/>
              <a:ahLst/>
              <a:cxnLst/>
              <a:rect l="l" t="t" r="r" b="b"/>
              <a:pathLst>
                <a:path w="9956" h="12658" extrusionOk="0">
                  <a:moveTo>
                    <a:pt x="4537" y="8625"/>
                  </a:moveTo>
                  <a:cubicBezTo>
                    <a:pt x="4757" y="8625"/>
                    <a:pt x="4946" y="8845"/>
                    <a:pt x="4946" y="9066"/>
                  </a:cubicBezTo>
                  <a:cubicBezTo>
                    <a:pt x="4915" y="9255"/>
                    <a:pt x="4757" y="9475"/>
                    <a:pt x="4537" y="9475"/>
                  </a:cubicBezTo>
                  <a:cubicBezTo>
                    <a:pt x="4285" y="9475"/>
                    <a:pt x="4096" y="9255"/>
                    <a:pt x="4096" y="9066"/>
                  </a:cubicBezTo>
                  <a:cubicBezTo>
                    <a:pt x="4096" y="8845"/>
                    <a:pt x="4285" y="8625"/>
                    <a:pt x="4537" y="8625"/>
                  </a:cubicBezTo>
                  <a:close/>
                  <a:moveTo>
                    <a:pt x="2615" y="0"/>
                  </a:moveTo>
                  <a:cubicBezTo>
                    <a:pt x="2513" y="0"/>
                    <a:pt x="2410" y="40"/>
                    <a:pt x="2332" y="119"/>
                  </a:cubicBezTo>
                  <a:lnTo>
                    <a:pt x="662" y="1788"/>
                  </a:lnTo>
                  <a:cubicBezTo>
                    <a:pt x="504" y="1946"/>
                    <a:pt x="504" y="2229"/>
                    <a:pt x="662" y="2355"/>
                  </a:cubicBezTo>
                  <a:lnTo>
                    <a:pt x="1764" y="3458"/>
                  </a:lnTo>
                  <a:cubicBezTo>
                    <a:pt x="1166" y="4183"/>
                    <a:pt x="819" y="5096"/>
                    <a:pt x="819" y="6073"/>
                  </a:cubicBezTo>
                  <a:cubicBezTo>
                    <a:pt x="819" y="7774"/>
                    <a:pt x="1859" y="9223"/>
                    <a:pt x="3308" y="9853"/>
                  </a:cubicBezTo>
                  <a:lnTo>
                    <a:pt x="3308" y="10200"/>
                  </a:lnTo>
                  <a:lnTo>
                    <a:pt x="1229" y="10200"/>
                  </a:lnTo>
                  <a:cubicBezTo>
                    <a:pt x="536" y="10200"/>
                    <a:pt x="0" y="10767"/>
                    <a:pt x="0" y="11429"/>
                  </a:cubicBezTo>
                  <a:lnTo>
                    <a:pt x="0" y="12248"/>
                  </a:lnTo>
                  <a:cubicBezTo>
                    <a:pt x="0" y="12500"/>
                    <a:pt x="189" y="12657"/>
                    <a:pt x="441" y="12657"/>
                  </a:cubicBezTo>
                  <a:lnTo>
                    <a:pt x="8696" y="12657"/>
                  </a:lnTo>
                  <a:cubicBezTo>
                    <a:pt x="8948" y="12657"/>
                    <a:pt x="9137" y="12468"/>
                    <a:pt x="9137" y="12248"/>
                  </a:cubicBezTo>
                  <a:lnTo>
                    <a:pt x="9137" y="11429"/>
                  </a:lnTo>
                  <a:cubicBezTo>
                    <a:pt x="9137" y="10767"/>
                    <a:pt x="8570" y="10200"/>
                    <a:pt x="7876" y="10200"/>
                  </a:cubicBezTo>
                  <a:lnTo>
                    <a:pt x="5797" y="10200"/>
                  </a:lnTo>
                  <a:lnTo>
                    <a:pt x="5797" y="10137"/>
                  </a:lnTo>
                  <a:cubicBezTo>
                    <a:pt x="7120" y="9853"/>
                    <a:pt x="8223" y="8940"/>
                    <a:pt x="8790" y="7743"/>
                  </a:cubicBezTo>
                  <a:lnTo>
                    <a:pt x="9515" y="7743"/>
                  </a:lnTo>
                  <a:cubicBezTo>
                    <a:pt x="9767" y="7743"/>
                    <a:pt x="9956" y="7522"/>
                    <a:pt x="9956" y="7333"/>
                  </a:cubicBezTo>
                  <a:cubicBezTo>
                    <a:pt x="9893" y="7176"/>
                    <a:pt x="9735" y="6987"/>
                    <a:pt x="9483" y="6987"/>
                  </a:cubicBezTo>
                  <a:lnTo>
                    <a:pt x="6994" y="6987"/>
                  </a:lnTo>
                  <a:cubicBezTo>
                    <a:pt x="6774" y="6987"/>
                    <a:pt x="6585" y="7176"/>
                    <a:pt x="6585" y="7365"/>
                  </a:cubicBezTo>
                  <a:cubicBezTo>
                    <a:pt x="6585" y="7617"/>
                    <a:pt x="6774" y="7774"/>
                    <a:pt x="6994" y="7774"/>
                  </a:cubicBezTo>
                  <a:lnTo>
                    <a:pt x="7845" y="7774"/>
                  </a:lnTo>
                  <a:cubicBezTo>
                    <a:pt x="7404" y="8530"/>
                    <a:pt x="6648" y="9097"/>
                    <a:pt x="5734" y="9318"/>
                  </a:cubicBezTo>
                  <a:lnTo>
                    <a:pt x="5734" y="8971"/>
                  </a:lnTo>
                  <a:cubicBezTo>
                    <a:pt x="5734" y="8310"/>
                    <a:pt x="5198" y="7774"/>
                    <a:pt x="4537" y="7743"/>
                  </a:cubicBezTo>
                  <a:cubicBezTo>
                    <a:pt x="3844" y="7743"/>
                    <a:pt x="3308" y="8278"/>
                    <a:pt x="3308" y="8940"/>
                  </a:cubicBezTo>
                  <a:cubicBezTo>
                    <a:pt x="2332" y="8373"/>
                    <a:pt x="1638" y="7302"/>
                    <a:pt x="1638" y="6073"/>
                  </a:cubicBezTo>
                  <a:cubicBezTo>
                    <a:pt x="1638" y="5285"/>
                    <a:pt x="1922" y="4624"/>
                    <a:pt x="2363" y="4057"/>
                  </a:cubicBezTo>
                  <a:lnTo>
                    <a:pt x="3529" y="5254"/>
                  </a:lnTo>
                  <a:lnTo>
                    <a:pt x="5797" y="3017"/>
                  </a:lnTo>
                  <a:lnTo>
                    <a:pt x="2899" y="119"/>
                  </a:lnTo>
                  <a:cubicBezTo>
                    <a:pt x="2820" y="40"/>
                    <a:pt x="2717" y="0"/>
                    <a:pt x="26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6" name="Google Shape;6756;p74"/>
          <p:cNvSpPr/>
          <p:nvPr/>
        </p:nvSpPr>
        <p:spPr>
          <a:xfrm>
            <a:off x="1697481" y="1534192"/>
            <a:ext cx="364453" cy="369419"/>
          </a:xfrm>
          <a:custGeom>
            <a:avLst/>
            <a:gdLst/>
            <a:ahLst/>
            <a:cxnLst/>
            <a:rect l="l" t="t" r="r" b="b"/>
            <a:pathLst>
              <a:path w="12477" h="12647" extrusionOk="0">
                <a:moveTo>
                  <a:pt x="3750" y="4538"/>
                </a:moveTo>
                <a:cubicBezTo>
                  <a:pt x="4223" y="4538"/>
                  <a:pt x="4601" y="4884"/>
                  <a:pt x="4601" y="5357"/>
                </a:cubicBezTo>
                <a:cubicBezTo>
                  <a:pt x="4601" y="5829"/>
                  <a:pt x="4223" y="6176"/>
                  <a:pt x="3750" y="6176"/>
                </a:cubicBezTo>
                <a:cubicBezTo>
                  <a:pt x="3277" y="6176"/>
                  <a:pt x="2931" y="5829"/>
                  <a:pt x="2931" y="5357"/>
                </a:cubicBezTo>
                <a:cubicBezTo>
                  <a:pt x="2931" y="4884"/>
                  <a:pt x="3277" y="4538"/>
                  <a:pt x="3750" y="4538"/>
                </a:cubicBezTo>
                <a:close/>
                <a:moveTo>
                  <a:pt x="6239" y="4538"/>
                </a:moveTo>
                <a:cubicBezTo>
                  <a:pt x="6711" y="4538"/>
                  <a:pt x="7058" y="4884"/>
                  <a:pt x="7058" y="5357"/>
                </a:cubicBezTo>
                <a:cubicBezTo>
                  <a:pt x="7058" y="5829"/>
                  <a:pt x="6711" y="6176"/>
                  <a:pt x="6239" y="6176"/>
                </a:cubicBezTo>
                <a:cubicBezTo>
                  <a:pt x="5766" y="6176"/>
                  <a:pt x="5420" y="5829"/>
                  <a:pt x="5420" y="5357"/>
                </a:cubicBezTo>
                <a:cubicBezTo>
                  <a:pt x="5420" y="4884"/>
                  <a:pt x="5766" y="4538"/>
                  <a:pt x="6239" y="4538"/>
                </a:cubicBezTo>
                <a:close/>
                <a:moveTo>
                  <a:pt x="8728" y="4538"/>
                </a:moveTo>
                <a:cubicBezTo>
                  <a:pt x="9200" y="4538"/>
                  <a:pt x="9547" y="4884"/>
                  <a:pt x="9547" y="5357"/>
                </a:cubicBezTo>
                <a:cubicBezTo>
                  <a:pt x="9547" y="5829"/>
                  <a:pt x="9200" y="6176"/>
                  <a:pt x="8728" y="6176"/>
                </a:cubicBezTo>
                <a:cubicBezTo>
                  <a:pt x="8255" y="6176"/>
                  <a:pt x="7877" y="5829"/>
                  <a:pt x="7877" y="5357"/>
                </a:cubicBezTo>
                <a:cubicBezTo>
                  <a:pt x="7877" y="4884"/>
                  <a:pt x="8255" y="4538"/>
                  <a:pt x="8728" y="4538"/>
                </a:cubicBezTo>
                <a:close/>
                <a:moveTo>
                  <a:pt x="6239" y="1"/>
                </a:moveTo>
                <a:cubicBezTo>
                  <a:pt x="2805" y="1"/>
                  <a:pt x="1" y="2395"/>
                  <a:pt x="1" y="5357"/>
                </a:cubicBezTo>
                <a:cubicBezTo>
                  <a:pt x="1" y="7436"/>
                  <a:pt x="1387" y="9200"/>
                  <a:pt x="3309" y="10082"/>
                </a:cubicBezTo>
                <a:lnTo>
                  <a:pt x="3309" y="12256"/>
                </a:lnTo>
                <a:cubicBezTo>
                  <a:pt x="3309" y="12486"/>
                  <a:pt x="3502" y="12646"/>
                  <a:pt x="3715" y="12646"/>
                </a:cubicBezTo>
                <a:cubicBezTo>
                  <a:pt x="3824" y="12646"/>
                  <a:pt x="3938" y="12604"/>
                  <a:pt x="4034" y="12508"/>
                </a:cubicBezTo>
                <a:lnTo>
                  <a:pt x="5609" y="10681"/>
                </a:lnTo>
                <a:cubicBezTo>
                  <a:pt x="5798" y="10681"/>
                  <a:pt x="5987" y="10713"/>
                  <a:pt x="6239" y="10713"/>
                </a:cubicBezTo>
                <a:cubicBezTo>
                  <a:pt x="9641" y="10713"/>
                  <a:pt x="12477" y="8350"/>
                  <a:pt x="12477" y="5357"/>
                </a:cubicBezTo>
                <a:cubicBezTo>
                  <a:pt x="12477" y="2395"/>
                  <a:pt x="9704" y="1"/>
                  <a:pt x="62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74"/>
          <p:cNvSpPr/>
          <p:nvPr/>
        </p:nvSpPr>
        <p:spPr>
          <a:xfrm>
            <a:off x="1722323" y="1969494"/>
            <a:ext cx="314767" cy="371814"/>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58" name="Google Shape;6758;p74"/>
          <p:cNvGrpSpPr/>
          <p:nvPr/>
        </p:nvGrpSpPr>
        <p:grpSpPr>
          <a:xfrm>
            <a:off x="1690803" y="2412465"/>
            <a:ext cx="371814" cy="369974"/>
            <a:chOff x="-42259725" y="3951100"/>
            <a:chExt cx="318225" cy="316650"/>
          </a:xfrm>
        </p:grpSpPr>
        <p:sp>
          <p:nvSpPr>
            <p:cNvPr id="6759" name="Google Shape;6759;p74"/>
            <p:cNvSpPr/>
            <p:nvPr/>
          </p:nvSpPr>
          <p:spPr>
            <a:xfrm>
              <a:off x="-42258150" y="3951100"/>
              <a:ext cx="316650" cy="123675"/>
            </a:xfrm>
            <a:custGeom>
              <a:avLst/>
              <a:gdLst/>
              <a:ahLst/>
              <a:cxnLst/>
              <a:rect l="l" t="t" r="r" b="b"/>
              <a:pathLst>
                <a:path w="12666" h="4947" extrusionOk="0">
                  <a:moveTo>
                    <a:pt x="2868" y="820"/>
                  </a:moveTo>
                  <a:cubicBezTo>
                    <a:pt x="3120" y="820"/>
                    <a:pt x="3277" y="1009"/>
                    <a:pt x="3277" y="1261"/>
                  </a:cubicBezTo>
                  <a:lnTo>
                    <a:pt x="3277" y="2899"/>
                  </a:lnTo>
                  <a:cubicBezTo>
                    <a:pt x="3277" y="3151"/>
                    <a:pt x="3057" y="3308"/>
                    <a:pt x="2868" y="3308"/>
                  </a:cubicBezTo>
                  <a:cubicBezTo>
                    <a:pt x="2647" y="3308"/>
                    <a:pt x="2490" y="3119"/>
                    <a:pt x="2427" y="2899"/>
                  </a:cubicBezTo>
                  <a:lnTo>
                    <a:pt x="2427" y="1261"/>
                  </a:lnTo>
                  <a:cubicBezTo>
                    <a:pt x="2427" y="1009"/>
                    <a:pt x="2647" y="851"/>
                    <a:pt x="2868" y="820"/>
                  </a:cubicBezTo>
                  <a:close/>
                  <a:moveTo>
                    <a:pt x="9767" y="820"/>
                  </a:moveTo>
                  <a:cubicBezTo>
                    <a:pt x="9988" y="820"/>
                    <a:pt x="10145" y="1009"/>
                    <a:pt x="10145" y="1261"/>
                  </a:cubicBezTo>
                  <a:lnTo>
                    <a:pt x="10145" y="2899"/>
                  </a:lnTo>
                  <a:cubicBezTo>
                    <a:pt x="10145" y="3151"/>
                    <a:pt x="9956" y="3308"/>
                    <a:pt x="9767" y="3308"/>
                  </a:cubicBezTo>
                  <a:cubicBezTo>
                    <a:pt x="9515" y="3308"/>
                    <a:pt x="9358" y="3119"/>
                    <a:pt x="9326" y="2899"/>
                  </a:cubicBezTo>
                  <a:lnTo>
                    <a:pt x="9326" y="1261"/>
                  </a:lnTo>
                  <a:cubicBezTo>
                    <a:pt x="9326" y="1009"/>
                    <a:pt x="9515" y="851"/>
                    <a:pt x="9767" y="820"/>
                  </a:cubicBezTo>
                  <a:close/>
                  <a:moveTo>
                    <a:pt x="2868" y="0"/>
                  </a:moveTo>
                  <a:cubicBezTo>
                    <a:pt x="2206" y="0"/>
                    <a:pt x="1639" y="536"/>
                    <a:pt x="1608" y="1229"/>
                  </a:cubicBezTo>
                  <a:lnTo>
                    <a:pt x="1608" y="1639"/>
                  </a:lnTo>
                  <a:lnTo>
                    <a:pt x="1230" y="1639"/>
                  </a:lnTo>
                  <a:cubicBezTo>
                    <a:pt x="536" y="1639"/>
                    <a:pt x="1" y="2206"/>
                    <a:pt x="1" y="2867"/>
                  </a:cubicBezTo>
                  <a:lnTo>
                    <a:pt x="1" y="4947"/>
                  </a:lnTo>
                  <a:lnTo>
                    <a:pt x="12666" y="4947"/>
                  </a:lnTo>
                  <a:lnTo>
                    <a:pt x="12666" y="2867"/>
                  </a:lnTo>
                  <a:cubicBezTo>
                    <a:pt x="12634" y="2206"/>
                    <a:pt x="12036" y="1639"/>
                    <a:pt x="11374" y="1639"/>
                  </a:cubicBezTo>
                  <a:lnTo>
                    <a:pt x="10996" y="1639"/>
                  </a:lnTo>
                  <a:lnTo>
                    <a:pt x="10996" y="1229"/>
                  </a:lnTo>
                  <a:cubicBezTo>
                    <a:pt x="10996" y="536"/>
                    <a:pt x="10429" y="0"/>
                    <a:pt x="9767" y="0"/>
                  </a:cubicBezTo>
                  <a:cubicBezTo>
                    <a:pt x="9106" y="0"/>
                    <a:pt x="8539" y="536"/>
                    <a:pt x="8507" y="1229"/>
                  </a:cubicBezTo>
                  <a:lnTo>
                    <a:pt x="8507" y="1639"/>
                  </a:lnTo>
                  <a:lnTo>
                    <a:pt x="4097" y="1639"/>
                  </a:lnTo>
                  <a:lnTo>
                    <a:pt x="4097" y="1229"/>
                  </a:lnTo>
                  <a:cubicBezTo>
                    <a:pt x="4097" y="536"/>
                    <a:pt x="3561" y="0"/>
                    <a:pt x="28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74"/>
            <p:cNvSpPr/>
            <p:nvPr/>
          </p:nvSpPr>
          <p:spPr>
            <a:xfrm>
              <a:off x="-42259725" y="4096800"/>
              <a:ext cx="316650" cy="170950"/>
            </a:xfrm>
            <a:custGeom>
              <a:avLst/>
              <a:gdLst/>
              <a:ahLst/>
              <a:cxnLst/>
              <a:rect l="l" t="t" r="r" b="b"/>
              <a:pathLst>
                <a:path w="12666" h="6838" extrusionOk="0">
                  <a:moveTo>
                    <a:pt x="1" y="1"/>
                  </a:moveTo>
                  <a:lnTo>
                    <a:pt x="1" y="5640"/>
                  </a:lnTo>
                  <a:lnTo>
                    <a:pt x="32" y="5640"/>
                  </a:lnTo>
                  <a:cubicBezTo>
                    <a:pt x="32" y="6302"/>
                    <a:pt x="568" y="6837"/>
                    <a:pt x="1261" y="6837"/>
                  </a:cubicBezTo>
                  <a:lnTo>
                    <a:pt x="11437" y="6837"/>
                  </a:lnTo>
                  <a:cubicBezTo>
                    <a:pt x="12099" y="6837"/>
                    <a:pt x="12666" y="6302"/>
                    <a:pt x="12666" y="5640"/>
                  </a:cubicBezTo>
                  <a:lnTo>
                    <a:pt x="126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1" name="Google Shape;6761;p74"/>
          <p:cNvGrpSpPr/>
          <p:nvPr/>
        </p:nvGrpSpPr>
        <p:grpSpPr>
          <a:xfrm>
            <a:off x="3889164" y="1591486"/>
            <a:ext cx="370879" cy="337755"/>
            <a:chOff x="-40378075" y="3267450"/>
            <a:chExt cx="317425" cy="289075"/>
          </a:xfrm>
        </p:grpSpPr>
        <p:sp>
          <p:nvSpPr>
            <p:cNvPr id="6762" name="Google Shape;6762;p74"/>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74"/>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74"/>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74"/>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6" name="Google Shape;6766;p74"/>
          <p:cNvGrpSpPr/>
          <p:nvPr/>
        </p:nvGrpSpPr>
        <p:grpSpPr>
          <a:xfrm>
            <a:off x="3892830" y="1992754"/>
            <a:ext cx="363548" cy="369974"/>
            <a:chOff x="-40372575" y="3604550"/>
            <a:chExt cx="311150" cy="316650"/>
          </a:xfrm>
        </p:grpSpPr>
        <p:sp>
          <p:nvSpPr>
            <p:cNvPr id="6767" name="Google Shape;6767;p74"/>
            <p:cNvSpPr/>
            <p:nvPr/>
          </p:nvSpPr>
          <p:spPr>
            <a:xfrm>
              <a:off x="-40372575" y="3604550"/>
              <a:ext cx="311150" cy="134475"/>
            </a:xfrm>
            <a:custGeom>
              <a:avLst/>
              <a:gdLst/>
              <a:ahLst/>
              <a:cxnLst/>
              <a:rect l="l" t="t" r="r" b="b"/>
              <a:pathLst>
                <a:path w="12446" h="5379" extrusionOk="0">
                  <a:moveTo>
                    <a:pt x="3088" y="0"/>
                  </a:moveTo>
                  <a:cubicBezTo>
                    <a:pt x="1639" y="0"/>
                    <a:pt x="316" y="1008"/>
                    <a:pt x="95" y="2489"/>
                  </a:cubicBezTo>
                  <a:cubicBezTo>
                    <a:pt x="1" y="3214"/>
                    <a:pt x="190" y="3938"/>
                    <a:pt x="568" y="4506"/>
                  </a:cubicBezTo>
                  <a:cubicBezTo>
                    <a:pt x="962" y="5071"/>
                    <a:pt x="1607" y="5366"/>
                    <a:pt x="2240" y="5366"/>
                  </a:cubicBezTo>
                  <a:cubicBezTo>
                    <a:pt x="2772" y="5366"/>
                    <a:pt x="3296" y="5157"/>
                    <a:pt x="3655" y="4726"/>
                  </a:cubicBezTo>
                  <a:cubicBezTo>
                    <a:pt x="4569" y="3655"/>
                    <a:pt x="3844" y="2489"/>
                    <a:pt x="2836" y="2489"/>
                  </a:cubicBezTo>
                  <a:cubicBezTo>
                    <a:pt x="2584" y="2489"/>
                    <a:pt x="2427" y="2678"/>
                    <a:pt x="2427" y="2899"/>
                  </a:cubicBezTo>
                  <a:cubicBezTo>
                    <a:pt x="2427" y="3151"/>
                    <a:pt x="2616" y="3308"/>
                    <a:pt x="2836" y="3340"/>
                  </a:cubicBezTo>
                  <a:cubicBezTo>
                    <a:pt x="3057" y="3340"/>
                    <a:pt x="3214" y="3529"/>
                    <a:pt x="3214" y="3749"/>
                  </a:cubicBezTo>
                  <a:cubicBezTo>
                    <a:pt x="3214" y="3970"/>
                    <a:pt x="3025" y="4127"/>
                    <a:pt x="2836" y="4127"/>
                  </a:cubicBezTo>
                  <a:cubicBezTo>
                    <a:pt x="2049" y="4127"/>
                    <a:pt x="1450" y="3434"/>
                    <a:pt x="1608" y="2584"/>
                  </a:cubicBezTo>
                  <a:cubicBezTo>
                    <a:pt x="1754" y="1999"/>
                    <a:pt x="2279" y="1632"/>
                    <a:pt x="2882" y="1632"/>
                  </a:cubicBezTo>
                  <a:cubicBezTo>
                    <a:pt x="2930" y="1632"/>
                    <a:pt x="2977" y="1634"/>
                    <a:pt x="3025" y="1639"/>
                  </a:cubicBezTo>
                  <a:cubicBezTo>
                    <a:pt x="3624" y="1733"/>
                    <a:pt x="4128" y="2048"/>
                    <a:pt x="4474" y="2489"/>
                  </a:cubicBezTo>
                  <a:lnTo>
                    <a:pt x="7908" y="2489"/>
                  </a:lnTo>
                  <a:cubicBezTo>
                    <a:pt x="8255" y="2017"/>
                    <a:pt x="8759" y="1702"/>
                    <a:pt x="9358" y="1639"/>
                  </a:cubicBezTo>
                  <a:cubicBezTo>
                    <a:pt x="9406" y="1634"/>
                    <a:pt x="9453" y="1632"/>
                    <a:pt x="9501" y="1632"/>
                  </a:cubicBezTo>
                  <a:cubicBezTo>
                    <a:pt x="10104" y="1632"/>
                    <a:pt x="10629" y="1999"/>
                    <a:pt x="10775" y="2584"/>
                  </a:cubicBezTo>
                  <a:cubicBezTo>
                    <a:pt x="10964" y="3434"/>
                    <a:pt x="10334" y="4127"/>
                    <a:pt x="9547" y="4127"/>
                  </a:cubicBezTo>
                  <a:cubicBezTo>
                    <a:pt x="9326" y="4127"/>
                    <a:pt x="9137" y="3938"/>
                    <a:pt x="9137" y="3749"/>
                  </a:cubicBezTo>
                  <a:cubicBezTo>
                    <a:pt x="9137" y="3497"/>
                    <a:pt x="9326" y="3340"/>
                    <a:pt x="9547" y="3340"/>
                  </a:cubicBezTo>
                  <a:cubicBezTo>
                    <a:pt x="9799" y="3340"/>
                    <a:pt x="9956" y="3151"/>
                    <a:pt x="9956" y="2899"/>
                  </a:cubicBezTo>
                  <a:cubicBezTo>
                    <a:pt x="9956" y="2678"/>
                    <a:pt x="9767" y="2521"/>
                    <a:pt x="9547" y="2489"/>
                  </a:cubicBezTo>
                  <a:cubicBezTo>
                    <a:pt x="8539" y="2489"/>
                    <a:pt x="7814" y="3686"/>
                    <a:pt x="8728" y="4726"/>
                  </a:cubicBezTo>
                  <a:cubicBezTo>
                    <a:pt x="9099" y="5169"/>
                    <a:pt x="9626" y="5379"/>
                    <a:pt x="10158" y="5379"/>
                  </a:cubicBezTo>
                  <a:cubicBezTo>
                    <a:pt x="10800" y="5379"/>
                    <a:pt x="11451" y="5074"/>
                    <a:pt x="11847" y="4506"/>
                  </a:cubicBezTo>
                  <a:cubicBezTo>
                    <a:pt x="12225" y="3970"/>
                    <a:pt x="12445" y="3277"/>
                    <a:pt x="12319" y="2489"/>
                  </a:cubicBezTo>
                  <a:cubicBezTo>
                    <a:pt x="12130" y="1008"/>
                    <a:pt x="10775" y="0"/>
                    <a:pt x="93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74"/>
            <p:cNvSpPr/>
            <p:nvPr/>
          </p:nvSpPr>
          <p:spPr>
            <a:xfrm>
              <a:off x="-40312700" y="3730575"/>
              <a:ext cx="185100" cy="190625"/>
            </a:xfrm>
            <a:custGeom>
              <a:avLst/>
              <a:gdLst/>
              <a:ahLst/>
              <a:cxnLst/>
              <a:rect l="l" t="t" r="r" b="b"/>
              <a:pathLst>
                <a:path w="7404" h="7625" extrusionOk="0">
                  <a:moveTo>
                    <a:pt x="2426" y="0"/>
                  </a:moveTo>
                  <a:lnTo>
                    <a:pt x="2426" y="5639"/>
                  </a:lnTo>
                  <a:cubicBezTo>
                    <a:pt x="2426" y="5860"/>
                    <a:pt x="2237" y="6017"/>
                    <a:pt x="2048" y="6017"/>
                  </a:cubicBezTo>
                  <a:cubicBezTo>
                    <a:pt x="1796" y="6017"/>
                    <a:pt x="1638" y="5828"/>
                    <a:pt x="1638" y="5639"/>
                  </a:cubicBezTo>
                  <a:lnTo>
                    <a:pt x="1638" y="473"/>
                  </a:lnTo>
                  <a:cubicBezTo>
                    <a:pt x="1229" y="851"/>
                    <a:pt x="630" y="1103"/>
                    <a:pt x="0" y="1134"/>
                  </a:cubicBezTo>
                  <a:lnTo>
                    <a:pt x="0" y="7246"/>
                  </a:lnTo>
                  <a:cubicBezTo>
                    <a:pt x="0" y="7467"/>
                    <a:pt x="189" y="7624"/>
                    <a:pt x="378" y="7624"/>
                  </a:cubicBezTo>
                  <a:lnTo>
                    <a:pt x="6994" y="7624"/>
                  </a:lnTo>
                  <a:cubicBezTo>
                    <a:pt x="7246" y="7624"/>
                    <a:pt x="7404" y="7435"/>
                    <a:pt x="7404" y="7246"/>
                  </a:cubicBezTo>
                  <a:lnTo>
                    <a:pt x="7404" y="1134"/>
                  </a:lnTo>
                  <a:cubicBezTo>
                    <a:pt x="6774" y="1071"/>
                    <a:pt x="6175" y="788"/>
                    <a:pt x="5734" y="315"/>
                  </a:cubicBezTo>
                  <a:lnTo>
                    <a:pt x="5734" y="5639"/>
                  </a:lnTo>
                  <a:cubicBezTo>
                    <a:pt x="5734" y="5860"/>
                    <a:pt x="5545" y="6017"/>
                    <a:pt x="5324" y="6017"/>
                  </a:cubicBezTo>
                  <a:cubicBezTo>
                    <a:pt x="5072" y="6017"/>
                    <a:pt x="4915" y="5828"/>
                    <a:pt x="4915" y="5639"/>
                  </a:cubicBezTo>
                  <a:lnTo>
                    <a:pt x="4915" y="0"/>
                  </a:lnTo>
                  <a:lnTo>
                    <a:pt x="4096" y="0"/>
                  </a:lnTo>
                  <a:lnTo>
                    <a:pt x="4096" y="5639"/>
                  </a:lnTo>
                  <a:cubicBezTo>
                    <a:pt x="4096" y="5860"/>
                    <a:pt x="3907" y="6017"/>
                    <a:pt x="3686" y="6017"/>
                  </a:cubicBezTo>
                  <a:cubicBezTo>
                    <a:pt x="3466" y="6017"/>
                    <a:pt x="3277" y="5828"/>
                    <a:pt x="3277" y="5639"/>
                  </a:cubicBezTo>
                  <a:lnTo>
                    <a:pt x="32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74"/>
            <p:cNvSpPr/>
            <p:nvPr/>
          </p:nvSpPr>
          <p:spPr>
            <a:xfrm>
              <a:off x="-40250475" y="3688025"/>
              <a:ext cx="66950" cy="20500"/>
            </a:xfrm>
            <a:custGeom>
              <a:avLst/>
              <a:gdLst/>
              <a:ahLst/>
              <a:cxnLst/>
              <a:rect l="l" t="t" r="r" b="b"/>
              <a:pathLst>
                <a:path w="2678" h="820" extrusionOk="0">
                  <a:moveTo>
                    <a:pt x="0" y="1"/>
                  </a:moveTo>
                  <a:cubicBezTo>
                    <a:pt x="32" y="127"/>
                    <a:pt x="32" y="284"/>
                    <a:pt x="32" y="379"/>
                  </a:cubicBezTo>
                  <a:cubicBezTo>
                    <a:pt x="32" y="536"/>
                    <a:pt x="32" y="662"/>
                    <a:pt x="0" y="788"/>
                  </a:cubicBezTo>
                  <a:lnTo>
                    <a:pt x="2666" y="788"/>
                  </a:lnTo>
                  <a:cubicBezTo>
                    <a:pt x="2615" y="649"/>
                    <a:pt x="2615" y="555"/>
                    <a:pt x="2615" y="379"/>
                  </a:cubicBezTo>
                  <a:cubicBezTo>
                    <a:pt x="2615" y="284"/>
                    <a:pt x="2615" y="127"/>
                    <a:pt x="2678" y="1"/>
                  </a:cubicBezTo>
                  <a:close/>
                  <a:moveTo>
                    <a:pt x="2666" y="788"/>
                  </a:moveTo>
                  <a:cubicBezTo>
                    <a:pt x="2670" y="799"/>
                    <a:pt x="2674" y="809"/>
                    <a:pt x="2678" y="820"/>
                  </a:cubicBezTo>
                  <a:lnTo>
                    <a:pt x="2678" y="788"/>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0" name="Google Shape;6770;p74"/>
          <p:cNvSpPr/>
          <p:nvPr/>
        </p:nvSpPr>
        <p:spPr>
          <a:xfrm>
            <a:off x="3896162" y="2436031"/>
            <a:ext cx="362613" cy="371902"/>
          </a:xfrm>
          <a:custGeom>
            <a:avLst/>
            <a:gdLst/>
            <a:ahLst/>
            <a:cxnLst/>
            <a:rect l="l" t="t" r="r" b="b"/>
            <a:pathLst>
              <a:path w="12414" h="12732" extrusionOk="0">
                <a:moveTo>
                  <a:pt x="11965" y="0"/>
                </a:moveTo>
                <a:cubicBezTo>
                  <a:pt x="11946" y="0"/>
                  <a:pt x="11928" y="1"/>
                  <a:pt x="11910" y="4"/>
                </a:cubicBezTo>
                <a:lnTo>
                  <a:pt x="4474" y="1642"/>
                </a:lnTo>
                <a:cubicBezTo>
                  <a:pt x="4254" y="1705"/>
                  <a:pt x="4128" y="1862"/>
                  <a:pt x="4128" y="2051"/>
                </a:cubicBezTo>
                <a:lnTo>
                  <a:pt x="4128" y="9108"/>
                </a:lnTo>
                <a:cubicBezTo>
                  <a:pt x="3718" y="8793"/>
                  <a:pt x="3120" y="8541"/>
                  <a:pt x="2490" y="8541"/>
                </a:cubicBezTo>
                <a:cubicBezTo>
                  <a:pt x="1103" y="8541"/>
                  <a:pt x="1" y="9486"/>
                  <a:pt x="1" y="10652"/>
                </a:cubicBezTo>
                <a:cubicBezTo>
                  <a:pt x="1" y="11786"/>
                  <a:pt x="1103" y="12731"/>
                  <a:pt x="2490" y="12731"/>
                </a:cubicBezTo>
                <a:cubicBezTo>
                  <a:pt x="3876" y="12731"/>
                  <a:pt x="4979" y="11786"/>
                  <a:pt x="4979" y="10652"/>
                </a:cubicBezTo>
                <a:lnTo>
                  <a:pt x="4979" y="4887"/>
                </a:lnTo>
                <a:lnTo>
                  <a:pt x="11595" y="3438"/>
                </a:lnTo>
                <a:lnTo>
                  <a:pt x="11595" y="7502"/>
                </a:lnTo>
                <a:cubicBezTo>
                  <a:pt x="11154" y="7187"/>
                  <a:pt x="10555" y="6935"/>
                  <a:pt x="9925" y="6935"/>
                </a:cubicBezTo>
                <a:cubicBezTo>
                  <a:pt x="8570" y="6935"/>
                  <a:pt x="7467" y="7880"/>
                  <a:pt x="7467" y="9014"/>
                </a:cubicBezTo>
                <a:cubicBezTo>
                  <a:pt x="7467" y="10180"/>
                  <a:pt x="8570" y="11125"/>
                  <a:pt x="9925" y="11125"/>
                </a:cubicBezTo>
                <a:cubicBezTo>
                  <a:pt x="11311" y="11125"/>
                  <a:pt x="12414" y="10180"/>
                  <a:pt x="12414" y="9014"/>
                </a:cubicBezTo>
                <a:lnTo>
                  <a:pt x="12414" y="445"/>
                </a:lnTo>
                <a:cubicBezTo>
                  <a:pt x="12414" y="182"/>
                  <a:pt x="12197" y="0"/>
                  <a:pt x="119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1" name="Google Shape;6771;p74"/>
          <p:cNvGrpSpPr/>
          <p:nvPr/>
        </p:nvGrpSpPr>
        <p:grpSpPr>
          <a:xfrm>
            <a:off x="2616780" y="2885417"/>
            <a:ext cx="399038" cy="372165"/>
            <a:chOff x="-38542250" y="3220175"/>
            <a:chExt cx="341525" cy="318525"/>
          </a:xfrm>
        </p:grpSpPr>
        <p:sp>
          <p:nvSpPr>
            <p:cNvPr id="6772" name="Google Shape;6772;p74"/>
            <p:cNvSpPr/>
            <p:nvPr/>
          </p:nvSpPr>
          <p:spPr>
            <a:xfrm>
              <a:off x="-38542250" y="3440725"/>
              <a:ext cx="101750" cy="97975"/>
            </a:xfrm>
            <a:custGeom>
              <a:avLst/>
              <a:gdLst/>
              <a:ahLst/>
              <a:cxnLst/>
              <a:rect l="l" t="t" r="r" b="b"/>
              <a:pathLst>
                <a:path w="4070" h="3919" extrusionOk="0">
                  <a:moveTo>
                    <a:pt x="1455" y="0"/>
                  </a:moveTo>
                  <a:lnTo>
                    <a:pt x="1013" y="2489"/>
                  </a:lnTo>
                  <a:lnTo>
                    <a:pt x="289" y="3214"/>
                  </a:lnTo>
                  <a:cubicBezTo>
                    <a:pt x="1" y="3502"/>
                    <a:pt x="280" y="3919"/>
                    <a:pt x="597" y="3919"/>
                  </a:cubicBezTo>
                  <a:cubicBezTo>
                    <a:pt x="695" y="3919"/>
                    <a:pt x="798" y="3878"/>
                    <a:pt x="887" y="3781"/>
                  </a:cubicBezTo>
                  <a:lnTo>
                    <a:pt x="1612" y="3088"/>
                  </a:lnTo>
                  <a:lnTo>
                    <a:pt x="4069" y="2647"/>
                  </a:lnTo>
                  <a:lnTo>
                    <a:pt x="14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74"/>
            <p:cNvSpPr/>
            <p:nvPr/>
          </p:nvSpPr>
          <p:spPr>
            <a:xfrm>
              <a:off x="-38494875" y="3354075"/>
              <a:ext cx="141800" cy="141025"/>
            </a:xfrm>
            <a:custGeom>
              <a:avLst/>
              <a:gdLst/>
              <a:ahLst/>
              <a:cxnLst/>
              <a:rect l="l" t="t" r="r" b="b"/>
              <a:pathLst>
                <a:path w="5672" h="5641" extrusionOk="0">
                  <a:moveTo>
                    <a:pt x="2742" y="1"/>
                  </a:moveTo>
                  <a:lnTo>
                    <a:pt x="1" y="2710"/>
                  </a:lnTo>
                  <a:lnTo>
                    <a:pt x="2931" y="5640"/>
                  </a:lnTo>
                  <a:lnTo>
                    <a:pt x="5671" y="2899"/>
                  </a:lnTo>
                  <a:lnTo>
                    <a:pt x="27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74"/>
            <p:cNvSpPr/>
            <p:nvPr/>
          </p:nvSpPr>
          <p:spPr>
            <a:xfrm>
              <a:off x="-38432050" y="3220175"/>
              <a:ext cx="231325" cy="192225"/>
            </a:xfrm>
            <a:custGeom>
              <a:avLst/>
              <a:gdLst/>
              <a:ahLst/>
              <a:cxnLst/>
              <a:rect l="l" t="t" r="r" b="b"/>
              <a:pathLst>
                <a:path w="9253" h="7689" extrusionOk="0">
                  <a:moveTo>
                    <a:pt x="3442" y="1"/>
                  </a:moveTo>
                  <a:cubicBezTo>
                    <a:pt x="3127" y="1"/>
                    <a:pt x="2812" y="127"/>
                    <a:pt x="2591" y="379"/>
                  </a:cubicBezTo>
                  <a:lnTo>
                    <a:pt x="292" y="2647"/>
                  </a:lnTo>
                  <a:cubicBezTo>
                    <a:pt x="1" y="2962"/>
                    <a:pt x="287" y="3370"/>
                    <a:pt x="607" y="3370"/>
                  </a:cubicBezTo>
                  <a:cubicBezTo>
                    <a:pt x="704" y="3370"/>
                    <a:pt x="803" y="3333"/>
                    <a:pt x="890" y="3246"/>
                  </a:cubicBezTo>
                  <a:lnTo>
                    <a:pt x="3190" y="946"/>
                  </a:lnTo>
                  <a:cubicBezTo>
                    <a:pt x="3269" y="867"/>
                    <a:pt x="3371" y="828"/>
                    <a:pt x="3474" y="828"/>
                  </a:cubicBezTo>
                  <a:cubicBezTo>
                    <a:pt x="3576" y="828"/>
                    <a:pt x="3678" y="867"/>
                    <a:pt x="3757" y="946"/>
                  </a:cubicBezTo>
                  <a:lnTo>
                    <a:pt x="4198" y="1387"/>
                  </a:lnTo>
                  <a:lnTo>
                    <a:pt x="827" y="4758"/>
                  </a:lnTo>
                  <a:lnTo>
                    <a:pt x="3726" y="7688"/>
                  </a:lnTo>
                  <a:lnTo>
                    <a:pt x="7821" y="3593"/>
                  </a:lnTo>
                  <a:cubicBezTo>
                    <a:pt x="9253" y="2161"/>
                    <a:pt x="8028" y="43"/>
                    <a:pt x="6392" y="43"/>
                  </a:cubicBezTo>
                  <a:cubicBezTo>
                    <a:pt x="5868" y="43"/>
                    <a:pt x="5301" y="261"/>
                    <a:pt x="4765" y="789"/>
                  </a:cubicBezTo>
                  <a:cubicBezTo>
                    <a:pt x="4324" y="379"/>
                    <a:pt x="4041" y="1"/>
                    <a:pt x="34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5" name="Google Shape;6775;p74"/>
          <p:cNvGrpSpPr/>
          <p:nvPr/>
        </p:nvGrpSpPr>
        <p:grpSpPr>
          <a:xfrm>
            <a:off x="2638712" y="3344787"/>
            <a:ext cx="369974" cy="369068"/>
            <a:chOff x="-38537400" y="3588000"/>
            <a:chExt cx="316650" cy="315875"/>
          </a:xfrm>
        </p:grpSpPr>
        <p:sp>
          <p:nvSpPr>
            <p:cNvPr id="6776" name="Google Shape;6776;p74"/>
            <p:cNvSpPr/>
            <p:nvPr/>
          </p:nvSpPr>
          <p:spPr>
            <a:xfrm>
              <a:off x="-38327900" y="3719550"/>
              <a:ext cx="20500" cy="41750"/>
            </a:xfrm>
            <a:custGeom>
              <a:avLst/>
              <a:gdLst/>
              <a:ahLst/>
              <a:cxnLst/>
              <a:rect l="l" t="t" r="r" b="b"/>
              <a:pathLst>
                <a:path w="820" h="1670" extrusionOk="0">
                  <a:moveTo>
                    <a:pt x="1" y="0"/>
                  </a:moveTo>
                  <a:lnTo>
                    <a:pt x="1" y="1229"/>
                  </a:lnTo>
                  <a:cubicBezTo>
                    <a:pt x="1" y="1449"/>
                    <a:pt x="190" y="1607"/>
                    <a:pt x="442" y="1670"/>
                  </a:cubicBezTo>
                  <a:cubicBezTo>
                    <a:pt x="631" y="1607"/>
                    <a:pt x="820" y="1449"/>
                    <a:pt x="820" y="1229"/>
                  </a:cubicBezTo>
                  <a:lnTo>
                    <a:pt x="8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74"/>
            <p:cNvSpPr/>
            <p:nvPr/>
          </p:nvSpPr>
          <p:spPr>
            <a:xfrm>
              <a:off x="-38452350" y="3719550"/>
              <a:ext cx="21300" cy="41750"/>
            </a:xfrm>
            <a:custGeom>
              <a:avLst/>
              <a:gdLst/>
              <a:ahLst/>
              <a:cxnLst/>
              <a:rect l="l" t="t" r="r" b="b"/>
              <a:pathLst>
                <a:path w="852" h="1670" extrusionOk="0">
                  <a:moveTo>
                    <a:pt x="1" y="0"/>
                  </a:moveTo>
                  <a:lnTo>
                    <a:pt x="1" y="1229"/>
                  </a:lnTo>
                  <a:cubicBezTo>
                    <a:pt x="1" y="1449"/>
                    <a:pt x="221" y="1607"/>
                    <a:pt x="410" y="1670"/>
                  </a:cubicBezTo>
                  <a:cubicBezTo>
                    <a:pt x="631" y="1607"/>
                    <a:pt x="851" y="1449"/>
                    <a:pt x="851" y="1229"/>
                  </a:cubicBezTo>
                  <a:lnTo>
                    <a:pt x="8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74"/>
            <p:cNvSpPr/>
            <p:nvPr/>
          </p:nvSpPr>
          <p:spPr>
            <a:xfrm>
              <a:off x="-38516925" y="3759700"/>
              <a:ext cx="275700" cy="144175"/>
            </a:xfrm>
            <a:custGeom>
              <a:avLst/>
              <a:gdLst/>
              <a:ahLst/>
              <a:cxnLst/>
              <a:rect l="l" t="t" r="r" b="b"/>
              <a:pathLst>
                <a:path w="11028" h="5767" extrusionOk="0">
                  <a:moveTo>
                    <a:pt x="7152" y="1671"/>
                  </a:moveTo>
                  <a:cubicBezTo>
                    <a:pt x="7404" y="1671"/>
                    <a:pt x="7593" y="1860"/>
                    <a:pt x="7593" y="2112"/>
                  </a:cubicBezTo>
                  <a:lnTo>
                    <a:pt x="7593" y="3750"/>
                  </a:lnTo>
                  <a:cubicBezTo>
                    <a:pt x="7593" y="4002"/>
                    <a:pt x="7404" y="4159"/>
                    <a:pt x="7152" y="4159"/>
                  </a:cubicBezTo>
                  <a:lnTo>
                    <a:pt x="3844" y="4159"/>
                  </a:lnTo>
                  <a:cubicBezTo>
                    <a:pt x="3624" y="4159"/>
                    <a:pt x="3434" y="3939"/>
                    <a:pt x="3434" y="3750"/>
                  </a:cubicBezTo>
                  <a:lnTo>
                    <a:pt x="3434" y="2112"/>
                  </a:lnTo>
                  <a:cubicBezTo>
                    <a:pt x="3434" y="1860"/>
                    <a:pt x="3624" y="1671"/>
                    <a:pt x="3844" y="1671"/>
                  </a:cubicBezTo>
                  <a:close/>
                  <a:moveTo>
                    <a:pt x="0" y="1"/>
                  </a:moveTo>
                  <a:lnTo>
                    <a:pt x="0" y="4537"/>
                  </a:lnTo>
                  <a:cubicBezTo>
                    <a:pt x="0" y="5199"/>
                    <a:pt x="568" y="5766"/>
                    <a:pt x="1261" y="5766"/>
                  </a:cubicBezTo>
                  <a:lnTo>
                    <a:pt x="9798" y="5766"/>
                  </a:lnTo>
                  <a:cubicBezTo>
                    <a:pt x="10460" y="5766"/>
                    <a:pt x="11027" y="5199"/>
                    <a:pt x="11027" y="4537"/>
                  </a:cubicBezTo>
                  <a:lnTo>
                    <a:pt x="11027" y="1"/>
                  </a:lnTo>
                  <a:lnTo>
                    <a:pt x="9168" y="1"/>
                  </a:lnTo>
                  <a:cubicBezTo>
                    <a:pt x="9011" y="473"/>
                    <a:pt x="8538" y="851"/>
                    <a:pt x="8003" y="851"/>
                  </a:cubicBezTo>
                  <a:cubicBezTo>
                    <a:pt x="7436" y="851"/>
                    <a:pt x="6995" y="473"/>
                    <a:pt x="6806" y="1"/>
                  </a:cubicBezTo>
                  <a:lnTo>
                    <a:pt x="4159" y="1"/>
                  </a:lnTo>
                  <a:cubicBezTo>
                    <a:pt x="4002" y="473"/>
                    <a:pt x="3560" y="851"/>
                    <a:pt x="2993" y="851"/>
                  </a:cubicBezTo>
                  <a:cubicBezTo>
                    <a:pt x="2489" y="851"/>
                    <a:pt x="2017" y="536"/>
                    <a:pt x="18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74"/>
            <p:cNvSpPr/>
            <p:nvPr/>
          </p:nvSpPr>
          <p:spPr>
            <a:xfrm>
              <a:off x="-38537400" y="3588000"/>
              <a:ext cx="316650" cy="151250"/>
            </a:xfrm>
            <a:custGeom>
              <a:avLst/>
              <a:gdLst/>
              <a:ahLst/>
              <a:cxnLst/>
              <a:rect l="l" t="t" r="r" b="b"/>
              <a:pathLst>
                <a:path w="12666" h="6050" extrusionOk="0">
                  <a:moveTo>
                    <a:pt x="7971" y="820"/>
                  </a:moveTo>
                  <a:cubicBezTo>
                    <a:pt x="8223" y="820"/>
                    <a:pt x="8381" y="1009"/>
                    <a:pt x="8412" y="1229"/>
                  </a:cubicBezTo>
                  <a:lnTo>
                    <a:pt x="8412" y="1639"/>
                  </a:lnTo>
                  <a:lnTo>
                    <a:pt x="4253" y="1639"/>
                  </a:lnTo>
                  <a:lnTo>
                    <a:pt x="4253" y="1229"/>
                  </a:lnTo>
                  <a:cubicBezTo>
                    <a:pt x="4253" y="1009"/>
                    <a:pt x="4443" y="851"/>
                    <a:pt x="4663" y="820"/>
                  </a:cubicBezTo>
                  <a:close/>
                  <a:moveTo>
                    <a:pt x="4632" y="1"/>
                  </a:moveTo>
                  <a:cubicBezTo>
                    <a:pt x="3970" y="1"/>
                    <a:pt x="3403" y="536"/>
                    <a:pt x="3403" y="1229"/>
                  </a:cubicBezTo>
                  <a:lnTo>
                    <a:pt x="3403" y="1639"/>
                  </a:lnTo>
                  <a:lnTo>
                    <a:pt x="1229" y="1639"/>
                  </a:lnTo>
                  <a:cubicBezTo>
                    <a:pt x="536" y="1639"/>
                    <a:pt x="0" y="2175"/>
                    <a:pt x="0" y="2868"/>
                  </a:cubicBezTo>
                  <a:lnTo>
                    <a:pt x="0" y="5609"/>
                  </a:lnTo>
                  <a:cubicBezTo>
                    <a:pt x="0" y="5861"/>
                    <a:pt x="189" y="6050"/>
                    <a:pt x="378" y="6050"/>
                  </a:cubicBezTo>
                  <a:lnTo>
                    <a:pt x="2584" y="6050"/>
                  </a:lnTo>
                  <a:lnTo>
                    <a:pt x="2584" y="4821"/>
                  </a:lnTo>
                  <a:cubicBezTo>
                    <a:pt x="2584" y="4600"/>
                    <a:pt x="2804" y="4380"/>
                    <a:pt x="3025" y="4380"/>
                  </a:cubicBezTo>
                  <a:lnTo>
                    <a:pt x="4663" y="4380"/>
                  </a:lnTo>
                  <a:cubicBezTo>
                    <a:pt x="4915" y="4380"/>
                    <a:pt x="5104" y="4600"/>
                    <a:pt x="5104" y="4821"/>
                  </a:cubicBezTo>
                  <a:lnTo>
                    <a:pt x="5104" y="6050"/>
                  </a:lnTo>
                  <a:lnTo>
                    <a:pt x="7593" y="6050"/>
                  </a:lnTo>
                  <a:lnTo>
                    <a:pt x="7593" y="4821"/>
                  </a:lnTo>
                  <a:cubicBezTo>
                    <a:pt x="7593" y="4600"/>
                    <a:pt x="7782" y="4380"/>
                    <a:pt x="7971" y="4380"/>
                  </a:cubicBezTo>
                  <a:lnTo>
                    <a:pt x="9641" y="4380"/>
                  </a:lnTo>
                  <a:cubicBezTo>
                    <a:pt x="9861" y="4380"/>
                    <a:pt x="10019" y="4600"/>
                    <a:pt x="10019" y="4821"/>
                  </a:cubicBezTo>
                  <a:lnTo>
                    <a:pt x="10019" y="6050"/>
                  </a:lnTo>
                  <a:lnTo>
                    <a:pt x="12224" y="6050"/>
                  </a:lnTo>
                  <a:cubicBezTo>
                    <a:pt x="12476" y="6050"/>
                    <a:pt x="12665" y="5861"/>
                    <a:pt x="12665" y="5609"/>
                  </a:cubicBezTo>
                  <a:lnTo>
                    <a:pt x="12665" y="2868"/>
                  </a:lnTo>
                  <a:cubicBezTo>
                    <a:pt x="12665" y="2238"/>
                    <a:pt x="12067" y="1639"/>
                    <a:pt x="11405" y="1639"/>
                  </a:cubicBezTo>
                  <a:lnTo>
                    <a:pt x="9200" y="1639"/>
                  </a:lnTo>
                  <a:lnTo>
                    <a:pt x="9200" y="1229"/>
                  </a:lnTo>
                  <a:cubicBezTo>
                    <a:pt x="9200" y="568"/>
                    <a:pt x="8664" y="32"/>
                    <a:pt x="79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0" name="Google Shape;6780;p74"/>
          <p:cNvGrpSpPr/>
          <p:nvPr/>
        </p:nvGrpSpPr>
        <p:grpSpPr>
          <a:xfrm>
            <a:off x="2637792" y="3802316"/>
            <a:ext cx="371814" cy="369974"/>
            <a:chOff x="-38538975" y="3954250"/>
            <a:chExt cx="318225" cy="316650"/>
          </a:xfrm>
        </p:grpSpPr>
        <p:sp>
          <p:nvSpPr>
            <p:cNvPr id="6781" name="Google Shape;6781;p74"/>
            <p:cNvSpPr/>
            <p:nvPr/>
          </p:nvSpPr>
          <p:spPr>
            <a:xfrm>
              <a:off x="-38538975" y="3954250"/>
              <a:ext cx="254425" cy="253625"/>
            </a:xfrm>
            <a:custGeom>
              <a:avLst/>
              <a:gdLst/>
              <a:ahLst/>
              <a:cxnLst/>
              <a:rect l="l" t="t" r="r" b="b"/>
              <a:pathLst>
                <a:path w="10177" h="10145" extrusionOk="0">
                  <a:moveTo>
                    <a:pt x="5104" y="3813"/>
                  </a:moveTo>
                  <a:cubicBezTo>
                    <a:pt x="5797" y="3813"/>
                    <a:pt x="6364" y="4348"/>
                    <a:pt x="6364" y="5073"/>
                  </a:cubicBezTo>
                  <a:cubicBezTo>
                    <a:pt x="6364" y="5766"/>
                    <a:pt x="5797" y="6333"/>
                    <a:pt x="5104" y="6333"/>
                  </a:cubicBezTo>
                  <a:cubicBezTo>
                    <a:pt x="4379" y="6333"/>
                    <a:pt x="3844" y="5766"/>
                    <a:pt x="3844" y="5073"/>
                  </a:cubicBezTo>
                  <a:cubicBezTo>
                    <a:pt x="3844" y="4411"/>
                    <a:pt x="4411" y="3813"/>
                    <a:pt x="5104" y="3813"/>
                  </a:cubicBezTo>
                  <a:close/>
                  <a:moveTo>
                    <a:pt x="5104" y="0"/>
                  </a:moveTo>
                  <a:cubicBezTo>
                    <a:pt x="2300" y="0"/>
                    <a:pt x="0" y="2269"/>
                    <a:pt x="0" y="5073"/>
                  </a:cubicBezTo>
                  <a:cubicBezTo>
                    <a:pt x="63" y="7908"/>
                    <a:pt x="2300" y="10145"/>
                    <a:pt x="5104" y="10145"/>
                  </a:cubicBezTo>
                  <a:cubicBezTo>
                    <a:pt x="7877" y="10145"/>
                    <a:pt x="10176" y="7877"/>
                    <a:pt x="10176" y="5073"/>
                  </a:cubicBezTo>
                  <a:cubicBezTo>
                    <a:pt x="10176" y="2269"/>
                    <a:pt x="7877" y="0"/>
                    <a:pt x="51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74"/>
            <p:cNvSpPr/>
            <p:nvPr/>
          </p:nvSpPr>
          <p:spPr>
            <a:xfrm>
              <a:off x="-38496450" y="4081725"/>
              <a:ext cx="275700" cy="189175"/>
            </a:xfrm>
            <a:custGeom>
              <a:avLst/>
              <a:gdLst/>
              <a:ahLst/>
              <a:cxnLst/>
              <a:rect l="l" t="t" r="r" b="b"/>
              <a:pathLst>
                <a:path w="11028" h="7567" extrusionOk="0">
                  <a:moveTo>
                    <a:pt x="9774" y="0"/>
                  </a:moveTo>
                  <a:cubicBezTo>
                    <a:pt x="9040" y="0"/>
                    <a:pt x="8444" y="548"/>
                    <a:pt x="8444" y="1265"/>
                  </a:cubicBezTo>
                  <a:cubicBezTo>
                    <a:pt x="8444" y="1801"/>
                    <a:pt x="8790" y="2305"/>
                    <a:pt x="9295" y="2463"/>
                  </a:cubicBezTo>
                  <a:lnTo>
                    <a:pt x="9295" y="2967"/>
                  </a:lnTo>
                  <a:cubicBezTo>
                    <a:pt x="9295" y="4416"/>
                    <a:pt x="8192" y="5645"/>
                    <a:pt x="6774" y="5834"/>
                  </a:cubicBezTo>
                  <a:lnTo>
                    <a:pt x="6774" y="4825"/>
                  </a:lnTo>
                  <a:cubicBezTo>
                    <a:pt x="5829" y="5487"/>
                    <a:pt x="4663" y="5865"/>
                    <a:pt x="3403" y="5865"/>
                  </a:cubicBezTo>
                  <a:cubicBezTo>
                    <a:pt x="2143" y="5865"/>
                    <a:pt x="977" y="5487"/>
                    <a:pt x="1" y="4825"/>
                  </a:cubicBezTo>
                  <a:lnTo>
                    <a:pt x="1" y="6306"/>
                  </a:lnTo>
                  <a:cubicBezTo>
                    <a:pt x="1" y="7031"/>
                    <a:pt x="568" y="7566"/>
                    <a:pt x="1261" y="7566"/>
                  </a:cubicBezTo>
                  <a:lnTo>
                    <a:pt x="5388" y="7566"/>
                  </a:lnTo>
                  <a:cubicBezTo>
                    <a:pt x="5955" y="7566"/>
                    <a:pt x="6459" y="7220"/>
                    <a:pt x="6617" y="6716"/>
                  </a:cubicBezTo>
                  <a:cubicBezTo>
                    <a:pt x="8601" y="6495"/>
                    <a:pt x="10082" y="4920"/>
                    <a:pt x="10114" y="2904"/>
                  </a:cubicBezTo>
                  <a:lnTo>
                    <a:pt x="10114" y="2400"/>
                  </a:lnTo>
                  <a:cubicBezTo>
                    <a:pt x="10649" y="2211"/>
                    <a:pt x="11027" y="1706"/>
                    <a:pt x="10996" y="1108"/>
                  </a:cubicBezTo>
                  <a:cubicBezTo>
                    <a:pt x="10964" y="572"/>
                    <a:pt x="10492" y="100"/>
                    <a:pt x="9893" y="5"/>
                  </a:cubicBezTo>
                  <a:cubicBezTo>
                    <a:pt x="9853" y="2"/>
                    <a:pt x="9813" y="0"/>
                    <a:pt x="97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3" name="Google Shape;6783;p74"/>
          <p:cNvGrpSpPr/>
          <p:nvPr/>
        </p:nvGrpSpPr>
        <p:grpSpPr>
          <a:xfrm>
            <a:off x="3955104" y="3797243"/>
            <a:ext cx="375465" cy="371814"/>
            <a:chOff x="-37385100" y="3949908"/>
            <a:chExt cx="321350" cy="318225"/>
          </a:xfrm>
        </p:grpSpPr>
        <p:sp>
          <p:nvSpPr>
            <p:cNvPr id="6784" name="Google Shape;6784;p74"/>
            <p:cNvSpPr/>
            <p:nvPr/>
          </p:nvSpPr>
          <p:spPr>
            <a:xfrm>
              <a:off x="-37190575" y="4145233"/>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74"/>
            <p:cNvSpPr/>
            <p:nvPr/>
          </p:nvSpPr>
          <p:spPr>
            <a:xfrm>
              <a:off x="-37385100" y="3949908"/>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6" name="Google Shape;6786;p74"/>
          <p:cNvGrpSpPr/>
          <p:nvPr/>
        </p:nvGrpSpPr>
        <p:grpSpPr>
          <a:xfrm>
            <a:off x="2130763" y="1532803"/>
            <a:ext cx="370909" cy="370675"/>
            <a:chOff x="-41895050" y="3217225"/>
            <a:chExt cx="317450" cy="317250"/>
          </a:xfrm>
        </p:grpSpPr>
        <p:sp>
          <p:nvSpPr>
            <p:cNvPr id="6787" name="Google Shape;6787;p74"/>
            <p:cNvSpPr/>
            <p:nvPr/>
          </p:nvSpPr>
          <p:spPr>
            <a:xfrm>
              <a:off x="-41895050" y="3273750"/>
              <a:ext cx="41775" cy="245750"/>
            </a:xfrm>
            <a:custGeom>
              <a:avLst/>
              <a:gdLst/>
              <a:ahLst/>
              <a:cxnLst/>
              <a:rect l="l" t="t" r="r" b="b"/>
              <a:pathLst>
                <a:path w="1671" h="9830" extrusionOk="0">
                  <a:moveTo>
                    <a:pt x="1" y="0"/>
                  </a:moveTo>
                  <a:lnTo>
                    <a:pt x="1" y="9830"/>
                  </a:lnTo>
                  <a:lnTo>
                    <a:pt x="1670" y="8192"/>
                  </a:lnTo>
                  <a:lnTo>
                    <a:pt x="1670" y="1639"/>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74"/>
            <p:cNvSpPr/>
            <p:nvPr/>
          </p:nvSpPr>
          <p:spPr>
            <a:xfrm>
              <a:off x="-41619375" y="3273750"/>
              <a:ext cx="41775" cy="245750"/>
            </a:xfrm>
            <a:custGeom>
              <a:avLst/>
              <a:gdLst/>
              <a:ahLst/>
              <a:cxnLst/>
              <a:rect l="l" t="t" r="r" b="b"/>
              <a:pathLst>
                <a:path w="1671" h="9830" extrusionOk="0">
                  <a:moveTo>
                    <a:pt x="1670" y="0"/>
                  </a:moveTo>
                  <a:lnTo>
                    <a:pt x="0" y="1639"/>
                  </a:lnTo>
                  <a:lnTo>
                    <a:pt x="0" y="8192"/>
                  </a:lnTo>
                  <a:lnTo>
                    <a:pt x="1670" y="9830"/>
                  </a:lnTo>
                  <a:lnTo>
                    <a:pt x="16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74"/>
            <p:cNvSpPr/>
            <p:nvPr/>
          </p:nvSpPr>
          <p:spPr>
            <a:xfrm>
              <a:off x="-41832825" y="3321000"/>
              <a:ext cx="193000" cy="151250"/>
            </a:xfrm>
            <a:custGeom>
              <a:avLst/>
              <a:gdLst/>
              <a:ahLst/>
              <a:cxnLst/>
              <a:rect l="l" t="t" r="r" b="b"/>
              <a:pathLst>
                <a:path w="7720" h="6050" extrusionOk="0">
                  <a:moveTo>
                    <a:pt x="1" y="1"/>
                  </a:moveTo>
                  <a:lnTo>
                    <a:pt x="1" y="6050"/>
                  </a:lnTo>
                  <a:lnTo>
                    <a:pt x="3592" y="6050"/>
                  </a:lnTo>
                  <a:lnTo>
                    <a:pt x="3592" y="4821"/>
                  </a:lnTo>
                  <a:cubicBezTo>
                    <a:pt x="3592" y="4600"/>
                    <a:pt x="3781" y="4411"/>
                    <a:pt x="4002" y="4411"/>
                  </a:cubicBezTo>
                  <a:lnTo>
                    <a:pt x="6491" y="4411"/>
                  </a:lnTo>
                  <a:cubicBezTo>
                    <a:pt x="6743" y="4411"/>
                    <a:pt x="6932" y="4600"/>
                    <a:pt x="6932" y="4821"/>
                  </a:cubicBezTo>
                  <a:lnTo>
                    <a:pt x="6932" y="6050"/>
                  </a:lnTo>
                  <a:lnTo>
                    <a:pt x="7719" y="6050"/>
                  </a:lnTo>
                  <a:lnTo>
                    <a:pt x="77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74"/>
            <p:cNvSpPr/>
            <p:nvPr/>
          </p:nvSpPr>
          <p:spPr>
            <a:xfrm>
              <a:off x="-41880075" y="3493500"/>
              <a:ext cx="287500" cy="40975"/>
            </a:xfrm>
            <a:custGeom>
              <a:avLst/>
              <a:gdLst/>
              <a:ahLst/>
              <a:cxnLst/>
              <a:rect l="l" t="t" r="r" b="b"/>
              <a:pathLst>
                <a:path w="11500" h="1639" extrusionOk="0">
                  <a:moveTo>
                    <a:pt x="1639" y="0"/>
                  </a:moveTo>
                  <a:lnTo>
                    <a:pt x="0" y="1638"/>
                  </a:lnTo>
                  <a:lnTo>
                    <a:pt x="11500" y="1638"/>
                  </a:lnTo>
                  <a:lnTo>
                    <a:pt x="98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74"/>
            <p:cNvSpPr/>
            <p:nvPr/>
          </p:nvSpPr>
          <p:spPr>
            <a:xfrm>
              <a:off x="-41880875" y="3217225"/>
              <a:ext cx="288300" cy="83325"/>
            </a:xfrm>
            <a:custGeom>
              <a:avLst/>
              <a:gdLst/>
              <a:ahLst/>
              <a:cxnLst/>
              <a:rect l="l" t="t" r="r" b="b"/>
              <a:pathLst>
                <a:path w="11532" h="3333" extrusionOk="0">
                  <a:moveTo>
                    <a:pt x="5798" y="1033"/>
                  </a:moveTo>
                  <a:lnTo>
                    <a:pt x="6459" y="1694"/>
                  </a:lnTo>
                  <a:lnTo>
                    <a:pt x="5136" y="1694"/>
                  </a:lnTo>
                  <a:lnTo>
                    <a:pt x="5798" y="1033"/>
                  </a:lnTo>
                  <a:close/>
                  <a:moveTo>
                    <a:pt x="5750" y="1"/>
                  </a:moveTo>
                  <a:cubicBezTo>
                    <a:pt x="5640" y="1"/>
                    <a:pt x="5530" y="40"/>
                    <a:pt x="5451" y="119"/>
                  </a:cubicBezTo>
                  <a:lnTo>
                    <a:pt x="3939" y="1663"/>
                  </a:lnTo>
                  <a:lnTo>
                    <a:pt x="1" y="1663"/>
                  </a:lnTo>
                  <a:lnTo>
                    <a:pt x="1639" y="3332"/>
                  </a:lnTo>
                  <a:lnTo>
                    <a:pt x="9862" y="3332"/>
                  </a:lnTo>
                  <a:lnTo>
                    <a:pt x="11532" y="1663"/>
                  </a:lnTo>
                  <a:lnTo>
                    <a:pt x="7593" y="1663"/>
                  </a:lnTo>
                  <a:lnTo>
                    <a:pt x="6050" y="119"/>
                  </a:lnTo>
                  <a:cubicBezTo>
                    <a:pt x="5971" y="40"/>
                    <a:pt x="5861" y="1"/>
                    <a:pt x="57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2" name="Google Shape;6792;p74"/>
          <p:cNvGrpSpPr/>
          <p:nvPr/>
        </p:nvGrpSpPr>
        <p:grpSpPr>
          <a:xfrm>
            <a:off x="2130310" y="1969737"/>
            <a:ext cx="371814" cy="369974"/>
            <a:chOff x="-41893475" y="3584850"/>
            <a:chExt cx="318225" cy="316650"/>
          </a:xfrm>
        </p:grpSpPr>
        <p:sp>
          <p:nvSpPr>
            <p:cNvPr id="6793" name="Google Shape;6793;p74"/>
            <p:cNvSpPr/>
            <p:nvPr/>
          </p:nvSpPr>
          <p:spPr>
            <a:xfrm>
              <a:off x="-41827300" y="3715600"/>
              <a:ext cx="186675" cy="185900"/>
            </a:xfrm>
            <a:custGeom>
              <a:avLst/>
              <a:gdLst/>
              <a:ahLst/>
              <a:cxnLst/>
              <a:rect l="l" t="t" r="r" b="b"/>
              <a:pathLst>
                <a:path w="7467" h="7436" extrusionOk="0">
                  <a:moveTo>
                    <a:pt x="3686" y="1465"/>
                  </a:moveTo>
                  <a:cubicBezTo>
                    <a:pt x="3836" y="1465"/>
                    <a:pt x="3985" y="1544"/>
                    <a:pt x="4064" y="1702"/>
                  </a:cubicBezTo>
                  <a:lnTo>
                    <a:pt x="4537" y="2678"/>
                  </a:lnTo>
                  <a:lnTo>
                    <a:pt x="5608" y="2836"/>
                  </a:lnTo>
                  <a:cubicBezTo>
                    <a:pt x="5955" y="2867"/>
                    <a:pt x="6081" y="3308"/>
                    <a:pt x="5829" y="3561"/>
                  </a:cubicBezTo>
                  <a:lnTo>
                    <a:pt x="5041" y="4285"/>
                  </a:lnTo>
                  <a:lnTo>
                    <a:pt x="5261" y="5356"/>
                  </a:lnTo>
                  <a:cubicBezTo>
                    <a:pt x="5286" y="5630"/>
                    <a:pt x="5075" y="5845"/>
                    <a:pt x="4845" y="5845"/>
                  </a:cubicBezTo>
                  <a:cubicBezTo>
                    <a:pt x="4784" y="5845"/>
                    <a:pt x="4722" y="5830"/>
                    <a:pt x="4663" y="5797"/>
                  </a:cubicBezTo>
                  <a:lnTo>
                    <a:pt x="3686" y="5262"/>
                  </a:lnTo>
                  <a:lnTo>
                    <a:pt x="2678" y="5797"/>
                  </a:lnTo>
                  <a:cubicBezTo>
                    <a:pt x="2616" y="5828"/>
                    <a:pt x="2553" y="5842"/>
                    <a:pt x="2492" y="5842"/>
                  </a:cubicBezTo>
                  <a:cubicBezTo>
                    <a:pt x="2244" y="5842"/>
                    <a:pt x="2035" y="5609"/>
                    <a:pt x="2111" y="5356"/>
                  </a:cubicBezTo>
                  <a:lnTo>
                    <a:pt x="2300" y="4285"/>
                  </a:lnTo>
                  <a:lnTo>
                    <a:pt x="1512" y="3561"/>
                  </a:lnTo>
                  <a:cubicBezTo>
                    <a:pt x="1323" y="3308"/>
                    <a:pt x="1418" y="2867"/>
                    <a:pt x="1796" y="2836"/>
                  </a:cubicBezTo>
                  <a:lnTo>
                    <a:pt x="2836" y="2678"/>
                  </a:lnTo>
                  <a:lnTo>
                    <a:pt x="3308" y="1702"/>
                  </a:lnTo>
                  <a:cubicBezTo>
                    <a:pt x="3387" y="1544"/>
                    <a:pt x="3537" y="1465"/>
                    <a:pt x="3686" y="1465"/>
                  </a:cubicBezTo>
                  <a:close/>
                  <a:moveTo>
                    <a:pt x="3718" y="0"/>
                  </a:moveTo>
                  <a:cubicBezTo>
                    <a:pt x="1670" y="0"/>
                    <a:pt x="32" y="1670"/>
                    <a:pt x="32" y="3750"/>
                  </a:cubicBezTo>
                  <a:cubicBezTo>
                    <a:pt x="0" y="5766"/>
                    <a:pt x="1670" y="7436"/>
                    <a:pt x="3718" y="7436"/>
                  </a:cubicBezTo>
                  <a:cubicBezTo>
                    <a:pt x="5765" y="7436"/>
                    <a:pt x="7404" y="5797"/>
                    <a:pt x="7467" y="3750"/>
                  </a:cubicBezTo>
                  <a:cubicBezTo>
                    <a:pt x="7467" y="1702"/>
                    <a:pt x="5797" y="32"/>
                    <a:pt x="37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74"/>
            <p:cNvSpPr/>
            <p:nvPr/>
          </p:nvSpPr>
          <p:spPr>
            <a:xfrm>
              <a:off x="-41726500" y="3586725"/>
              <a:ext cx="151250" cy="147800"/>
            </a:xfrm>
            <a:custGeom>
              <a:avLst/>
              <a:gdLst/>
              <a:ahLst/>
              <a:cxnLst/>
              <a:rect l="l" t="t" r="r" b="b"/>
              <a:pathLst>
                <a:path w="6050" h="5912" extrusionOk="0">
                  <a:moveTo>
                    <a:pt x="3829" y="0"/>
                  </a:moveTo>
                  <a:cubicBezTo>
                    <a:pt x="3706" y="0"/>
                    <a:pt x="3580" y="47"/>
                    <a:pt x="3498" y="146"/>
                  </a:cubicBezTo>
                  <a:lnTo>
                    <a:pt x="1" y="4336"/>
                  </a:lnTo>
                  <a:cubicBezTo>
                    <a:pt x="1229" y="4399"/>
                    <a:pt x="2332" y="4998"/>
                    <a:pt x="3088" y="5912"/>
                  </a:cubicBezTo>
                  <a:lnTo>
                    <a:pt x="5861" y="2446"/>
                  </a:lnTo>
                  <a:cubicBezTo>
                    <a:pt x="6050" y="2289"/>
                    <a:pt x="6050" y="2037"/>
                    <a:pt x="5924" y="1879"/>
                  </a:cubicBezTo>
                  <a:lnTo>
                    <a:pt x="4128" y="115"/>
                  </a:lnTo>
                  <a:cubicBezTo>
                    <a:pt x="4053" y="40"/>
                    <a:pt x="3942" y="0"/>
                    <a:pt x="3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74"/>
            <p:cNvSpPr/>
            <p:nvPr/>
          </p:nvSpPr>
          <p:spPr>
            <a:xfrm>
              <a:off x="-41808400" y="3584850"/>
              <a:ext cx="148100" cy="89825"/>
            </a:xfrm>
            <a:custGeom>
              <a:avLst/>
              <a:gdLst/>
              <a:ahLst/>
              <a:cxnLst/>
              <a:rect l="l" t="t" r="r" b="b"/>
              <a:pathLst>
                <a:path w="5924" h="3593" extrusionOk="0">
                  <a:moveTo>
                    <a:pt x="0" y="1"/>
                  </a:moveTo>
                  <a:lnTo>
                    <a:pt x="2962" y="3592"/>
                  </a:lnTo>
                  <a:lnTo>
                    <a:pt x="59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74"/>
            <p:cNvSpPr/>
            <p:nvPr/>
          </p:nvSpPr>
          <p:spPr>
            <a:xfrm>
              <a:off x="-41893475" y="3586725"/>
              <a:ext cx="148875" cy="147025"/>
            </a:xfrm>
            <a:custGeom>
              <a:avLst/>
              <a:gdLst/>
              <a:ahLst/>
              <a:cxnLst/>
              <a:rect l="l" t="t" r="r" b="b"/>
              <a:pathLst>
                <a:path w="5955" h="5881" extrusionOk="0">
                  <a:moveTo>
                    <a:pt x="2194" y="0"/>
                  </a:moveTo>
                  <a:cubicBezTo>
                    <a:pt x="2084" y="0"/>
                    <a:pt x="1965" y="40"/>
                    <a:pt x="1859" y="115"/>
                  </a:cubicBezTo>
                  <a:lnTo>
                    <a:pt x="95" y="1879"/>
                  </a:lnTo>
                  <a:cubicBezTo>
                    <a:pt x="1" y="2037"/>
                    <a:pt x="1" y="2289"/>
                    <a:pt x="95" y="2446"/>
                  </a:cubicBezTo>
                  <a:lnTo>
                    <a:pt x="2899" y="5880"/>
                  </a:lnTo>
                  <a:cubicBezTo>
                    <a:pt x="3655" y="4998"/>
                    <a:pt x="4758" y="4399"/>
                    <a:pt x="5955" y="4305"/>
                  </a:cubicBezTo>
                  <a:lnTo>
                    <a:pt x="2490" y="146"/>
                  </a:lnTo>
                  <a:cubicBezTo>
                    <a:pt x="2424" y="47"/>
                    <a:pt x="2315" y="0"/>
                    <a:pt x="21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7" name="Google Shape;6797;p74"/>
          <p:cNvSpPr/>
          <p:nvPr/>
        </p:nvSpPr>
        <p:spPr>
          <a:xfrm>
            <a:off x="2133283" y="2414037"/>
            <a:ext cx="371814" cy="369302"/>
          </a:xfrm>
          <a:custGeom>
            <a:avLst/>
            <a:gdLst/>
            <a:ahLst/>
            <a:cxnLst/>
            <a:rect l="l" t="t" r="r" b="b"/>
            <a:pathLst>
              <a:path w="12729" h="12643" extrusionOk="0">
                <a:moveTo>
                  <a:pt x="6365" y="2395"/>
                </a:moveTo>
                <a:cubicBezTo>
                  <a:pt x="7026" y="2395"/>
                  <a:pt x="7562" y="2962"/>
                  <a:pt x="7562" y="3655"/>
                </a:cubicBezTo>
                <a:cubicBezTo>
                  <a:pt x="7562" y="4348"/>
                  <a:pt x="7026" y="4884"/>
                  <a:pt x="6365" y="4884"/>
                </a:cubicBezTo>
                <a:cubicBezTo>
                  <a:pt x="5672" y="4884"/>
                  <a:pt x="5136" y="4348"/>
                  <a:pt x="5136" y="3655"/>
                </a:cubicBezTo>
                <a:cubicBezTo>
                  <a:pt x="5073" y="2962"/>
                  <a:pt x="5672" y="2395"/>
                  <a:pt x="6365" y="2395"/>
                </a:cubicBezTo>
                <a:close/>
                <a:moveTo>
                  <a:pt x="6806" y="5640"/>
                </a:moveTo>
                <a:lnTo>
                  <a:pt x="8349" y="8192"/>
                </a:lnTo>
                <a:lnTo>
                  <a:pt x="7530" y="8192"/>
                </a:lnTo>
                <a:cubicBezTo>
                  <a:pt x="7373" y="7719"/>
                  <a:pt x="6900" y="7373"/>
                  <a:pt x="6333" y="7373"/>
                </a:cubicBezTo>
                <a:cubicBezTo>
                  <a:pt x="5798" y="7373"/>
                  <a:pt x="5357" y="7719"/>
                  <a:pt x="5167" y="8192"/>
                </a:cubicBezTo>
                <a:lnTo>
                  <a:pt x="4285" y="8192"/>
                </a:lnTo>
                <a:lnTo>
                  <a:pt x="5829" y="5640"/>
                </a:lnTo>
                <a:cubicBezTo>
                  <a:pt x="5987" y="5671"/>
                  <a:pt x="6144" y="5734"/>
                  <a:pt x="6365" y="5734"/>
                </a:cubicBezTo>
                <a:cubicBezTo>
                  <a:pt x="6491" y="5734"/>
                  <a:pt x="6680" y="5671"/>
                  <a:pt x="6806" y="5640"/>
                </a:cubicBezTo>
                <a:close/>
                <a:moveTo>
                  <a:pt x="6365" y="8192"/>
                </a:moveTo>
                <a:cubicBezTo>
                  <a:pt x="6585" y="8192"/>
                  <a:pt x="6743" y="8412"/>
                  <a:pt x="6743" y="8633"/>
                </a:cubicBezTo>
                <a:cubicBezTo>
                  <a:pt x="6743" y="8822"/>
                  <a:pt x="6585" y="9042"/>
                  <a:pt x="6365" y="9042"/>
                </a:cubicBezTo>
                <a:cubicBezTo>
                  <a:pt x="6113" y="9042"/>
                  <a:pt x="5955" y="8822"/>
                  <a:pt x="5955" y="8633"/>
                </a:cubicBezTo>
                <a:cubicBezTo>
                  <a:pt x="5955" y="8412"/>
                  <a:pt x="6144" y="8255"/>
                  <a:pt x="6365" y="8192"/>
                </a:cubicBezTo>
                <a:close/>
                <a:moveTo>
                  <a:pt x="6428" y="0"/>
                </a:moveTo>
                <a:cubicBezTo>
                  <a:pt x="5766" y="0"/>
                  <a:pt x="5199" y="568"/>
                  <a:pt x="5199" y="1229"/>
                </a:cubicBezTo>
                <a:lnTo>
                  <a:pt x="5199" y="2080"/>
                </a:lnTo>
                <a:cubicBezTo>
                  <a:pt x="4695" y="2489"/>
                  <a:pt x="4380" y="3025"/>
                  <a:pt x="4380" y="3718"/>
                </a:cubicBezTo>
                <a:cubicBezTo>
                  <a:pt x="4380" y="4065"/>
                  <a:pt x="4443" y="4380"/>
                  <a:pt x="4600" y="4695"/>
                </a:cubicBezTo>
                <a:lnTo>
                  <a:pt x="2458" y="8286"/>
                </a:lnTo>
                <a:lnTo>
                  <a:pt x="505" y="8286"/>
                </a:lnTo>
                <a:cubicBezTo>
                  <a:pt x="284" y="8286"/>
                  <a:pt x="95" y="8475"/>
                  <a:pt x="95" y="8664"/>
                </a:cubicBezTo>
                <a:cubicBezTo>
                  <a:pt x="1" y="8822"/>
                  <a:pt x="190" y="9042"/>
                  <a:pt x="410" y="9042"/>
                </a:cubicBezTo>
                <a:lnTo>
                  <a:pt x="1859" y="9042"/>
                </a:lnTo>
                <a:cubicBezTo>
                  <a:pt x="1261" y="9987"/>
                  <a:pt x="631" y="10775"/>
                  <a:pt x="631" y="11437"/>
                </a:cubicBezTo>
                <a:cubicBezTo>
                  <a:pt x="631" y="12108"/>
                  <a:pt x="1021" y="12642"/>
                  <a:pt x="1366" y="12642"/>
                </a:cubicBezTo>
                <a:cubicBezTo>
                  <a:pt x="1491" y="12642"/>
                  <a:pt x="1610" y="12572"/>
                  <a:pt x="1702" y="12413"/>
                </a:cubicBezTo>
                <a:lnTo>
                  <a:pt x="3781" y="9074"/>
                </a:lnTo>
                <a:lnTo>
                  <a:pt x="5167" y="9074"/>
                </a:lnTo>
                <a:cubicBezTo>
                  <a:pt x="5325" y="9546"/>
                  <a:pt x="5798" y="9893"/>
                  <a:pt x="6333" y="9893"/>
                </a:cubicBezTo>
                <a:cubicBezTo>
                  <a:pt x="6900" y="9893"/>
                  <a:pt x="7341" y="9546"/>
                  <a:pt x="7530" y="9074"/>
                </a:cubicBezTo>
                <a:lnTo>
                  <a:pt x="8854" y="9074"/>
                </a:lnTo>
                <a:lnTo>
                  <a:pt x="10964" y="12413"/>
                </a:lnTo>
                <a:cubicBezTo>
                  <a:pt x="11056" y="12572"/>
                  <a:pt x="11173" y="12642"/>
                  <a:pt x="11295" y="12642"/>
                </a:cubicBezTo>
                <a:cubicBezTo>
                  <a:pt x="11630" y="12642"/>
                  <a:pt x="12004" y="12108"/>
                  <a:pt x="12004" y="11437"/>
                </a:cubicBezTo>
                <a:cubicBezTo>
                  <a:pt x="12004" y="10775"/>
                  <a:pt x="11374" y="9987"/>
                  <a:pt x="10807" y="9042"/>
                </a:cubicBezTo>
                <a:lnTo>
                  <a:pt x="12288" y="9042"/>
                </a:lnTo>
                <a:cubicBezTo>
                  <a:pt x="12540" y="9042"/>
                  <a:pt x="12729" y="8822"/>
                  <a:pt x="12729" y="8633"/>
                </a:cubicBezTo>
                <a:cubicBezTo>
                  <a:pt x="12729" y="8412"/>
                  <a:pt x="12540" y="8255"/>
                  <a:pt x="12288" y="8255"/>
                </a:cubicBezTo>
                <a:lnTo>
                  <a:pt x="10334" y="8255"/>
                </a:lnTo>
                <a:lnTo>
                  <a:pt x="8192" y="4695"/>
                </a:lnTo>
                <a:cubicBezTo>
                  <a:pt x="8349" y="4380"/>
                  <a:pt x="8475" y="4065"/>
                  <a:pt x="8475" y="3718"/>
                </a:cubicBezTo>
                <a:cubicBezTo>
                  <a:pt x="8475" y="3056"/>
                  <a:pt x="8160" y="2458"/>
                  <a:pt x="7656" y="2080"/>
                </a:cubicBezTo>
                <a:lnTo>
                  <a:pt x="7656" y="1229"/>
                </a:lnTo>
                <a:cubicBezTo>
                  <a:pt x="7656" y="568"/>
                  <a:pt x="7089" y="0"/>
                  <a:pt x="64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74"/>
          <p:cNvSpPr/>
          <p:nvPr/>
        </p:nvSpPr>
        <p:spPr>
          <a:xfrm>
            <a:off x="845041" y="2906375"/>
            <a:ext cx="438997" cy="369039"/>
          </a:xfrm>
          <a:custGeom>
            <a:avLst/>
            <a:gdLst/>
            <a:ahLst/>
            <a:cxnLst/>
            <a:rect l="l" t="t" r="r" b="b"/>
            <a:pathLst>
              <a:path w="15029" h="12634" extrusionOk="0">
                <a:moveTo>
                  <a:pt x="10155" y="885"/>
                </a:moveTo>
                <a:cubicBezTo>
                  <a:pt x="10393" y="885"/>
                  <a:pt x="10643" y="915"/>
                  <a:pt x="10901" y="977"/>
                </a:cubicBezTo>
                <a:cubicBezTo>
                  <a:pt x="10586" y="2332"/>
                  <a:pt x="9546" y="2994"/>
                  <a:pt x="8475" y="3025"/>
                </a:cubicBezTo>
                <a:lnTo>
                  <a:pt x="8444" y="3025"/>
                </a:lnTo>
                <a:cubicBezTo>
                  <a:pt x="8192" y="3025"/>
                  <a:pt x="7971" y="2994"/>
                  <a:pt x="7719" y="2899"/>
                </a:cubicBezTo>
                <a:cubicBezTo>
                  <a:pt x="8009" y="1661"/>
                  <a:pt x="8937" y="885"/>
                  <a:pt x="10155" y="885"/>
                </a:cubicBezTo>
                <a:close/>
                <a:moveTo>
                  <a:pt x="9924" y="4348"/>
                </a:moveTo>
                <a:cubicBezTo>
                  <a:pt x="10271" y="4443"/>
                  <a:pt x="11122" y="5262"/>
                  <a:pt x="11122" y="6648"/>
                </a:cubicBezTo>
                <a:cubicBezTo>
                  <a:pt x="11122" y="7247"/>
                  <a:pt x="10996" y="7845"/>
                  <a:pt x="10807" y="8381"/>
                </a:cubicBezTo>
                <a:cubicBezTo>
                  <a:pt x="10744" y="8538"/>
                  <a:pt x="10555" y="8664"/>
                  <a:pt x="10397" y="8664"/>
                </a:cubicBezTo>
                <a:cubicBezTo>
                  <a:pt x="10176" y="8664"/>
                  <a:pt x="9956" y="8475"/>
                  <a:pt x="9956" y="8223"/>
                </a:cubicBezTo>
                <a:cubicBezTo>
                  <a:pt x="9956" y="8066"/>
                  <a:pt x="10807" y="6050"/>
                  <a:pt x="9641" y="5136"/>
                </a:cubicBezTo>
                <a:cubicBezTo>
                  <a:pt x="9546" y="5073"/>
                  <a:pt x="9483" y="4947"/>
                  <a:pt x="9483" y="4789"/>
                </a:cubicBezTo>
                <a:cubicBezTo>
                  <a:pt x="9483" y="4569"/>
                  <a:pt x="9704" y="4348"/>
                  <a:pt x="9924" y="4348"/>
                </a:cubicBezTo>
                <a:close/>
                <a:moveTo>
                  <a:pt x="10176" y="1"/>
                </a:moveTo>
                <a:cubicBezTo>
                  <a:pt x="8948" y="1"/>
                  <a:pt x="7688" y="631"/>
                  <a:pt x="7089" y="2048"/>
                </a:cubicBezTo>
                <a:cubicBezTo>
                  <a:pt x="6711" y="1450"/>
                  <a:pt x="6270" y="1166"/>
                  <a:pt x="5734" y="914"/>
                </a:cubicBezTo>
                <a:cubicBezTo>
                  <a:pt x="5659" y="879"/>
                  <a:pt x="5588" y="863"/>
                  <a:pt x="5522" y="863"/>
                </a:cubicBezTo>
                <a:cubicBezTo>
                  <a:pt x="5118" y="863"/>
                  <a:pt x="4923" y="1449"/>
                  <a:pt x="5356" y="1639"/>
                </a:cubicBezTo>
                <a:cubicBezTo>
                  <a:pt x="5986" y="1954"/>
                  <a:pt x="6459" y="2363"/>
                  <a:pt x="6711" y="3151"/>
                </a:cubicBezTo>
                <a:cubicBezTo>
                  <a:pt x="6207" y="2836"/>
                  <a:pt x="5797" y="2489"/>
                  <a:pt x="5199" y="2489"/>
                </a:cubicBezTo>
                <a:cubicBezTo>
                  <a:pt x="4537" y="2521"/>
                  <a:pt x="3718" y="2868"/>
                  <a:pt x="2993" y="3529"/>
                </a:cubicBezTo>
                <a:cubicBezTo>
                  <a:pt x="0" y="6491"/>
                  <a:pt x="3182" y="12634"/>
                  <a:pt x="5514" y="12634"/>
                </a:cubicBezTo>
                <a:cubicBezTo>
                  <a:pt x="5829" y="12634"/>
                  <a:pt x="6144" y="12571"/>
                  <a:pt x="6427" y="12350"/>
                </a:cubicBezTo>
                <a:cubicBezTo>
                  <a:pt x="6821" y="12098"/>
                  <a:pt x="7050" y="11972"/>
                  <a:pt x="7278" y="11972"/>
                </a:cubicBezTo>
                <a:cubicBezTo>
                  <a:pt x="7506" y="11972"/>
                  <a:pt x="7735" y="12098"/>
                  <a:pt x="8129" y="12350"/>
                </a:cubicBezTo>
                <a:cubicBezTo>
                  <a:pt x="8412" y="12571"/>
                  <a:pt x="8727" y="12634"/>
                  <a:pt x="9042" y="12634"/>
                </a:cubicBezTo>
                <a:cubicBezTo>
                  <a:pt x="11594" y="12634"/>
                  <a:pt x="15028" y="5325"/>
                  <a:pt x="10712" y="2899"/>
                </a:cubicBezTo>
                <a:cubicBezTo>
                  <a:pt x="11405" y="2237"/>
                  <a:pt x="11815" y="1261"/>
                  <a:pt x="11815" y="662"/>
                </a:cubicBezTo>
                <a:cubicBezTo>
                  <a:pt x="11815" y="505"/>
                  <a:pt x="11720" y="347"/>
                  <a:pt x="11563" y="284"/>
                </a:cubicBezTo>
                <a:cubicBezTo>
                  <a:pt x="11090" y="127"/>
                  <a:pt x="10649" y="1"/>
                  <a:pt x="101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9" name="Google Shape;6799;p74"/>
          <p:cNvGrpSpPr/>
          <p:nvPr/>
        </p:nvGrpSpPr>
        <p:grpSpPr>
          <a:xfrm>
            <a:off x="900338" y="3365029"/>
            <a:ext cx="337522" cy="370909"/>
            <a:chOff x="-39998250" y="3605325"/>
            <a:chExt cx="288875" cy="317450"/>
          </a:xfrm>
        </p:grpSpPr>
        <p:sp>
          <p:nvSpPr>
            <p:cNvPr id="6800" name="Google Shape;6800;p74"/>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74"/>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2" name="Google Shape;6802;p74"/>
          <p:cNvGrpSpPr/>
          <p:nvPr/>
        </p:nvGrpSpPr>
        <p:grpSpPr>
          <a:xfrm>
            <a:off x="884112" y="3823493"/>
            <a:ext cx="369974" cy="369945"/>
            <a:chOff x="-40011050" y="3972375"/>
            <a:chExt cx="316650" cy="316625"/>
          </a:xfrm>
        </p:grpSpPr>
        <p:sp>
          <p:nvSpPr>
            <p:cNvPr id="6803" name="Google Shape;6803;p74"/>
            <p:cNvSpPr/>
            <p:nvPr/>
          </p:nvSpPr>
          <p:spPr>
            <a:xfrm>
              <a:off x="-40011050" y="3972375"/>
              <a:ext cx="316650" cy="232350"/>
            </a:xfrm>
            <a:custGeom>
              <a:avLst/>
              <a:gdLst/>
              <a:ahLst/>
              <a:cxnLst/>
              <a:rect l="l" t="t" r="r" b="b"/>
              <a:pathLst>
                <a:path w="12666" h="9294" extrusionOk="0">
                  <a:moveTo>
                    <a:pt x="11405" y="1701"/>
                  </a:moveTo>
                  <a:cubicBezTo>
                    <a:pt x="11626" y="1701"/>
                    <a:pt x="11846" y="1890"/>
                    <a:pt x="11846" y="2142"/>
                  </a:cubicBezTo>
                  <a:cubicBezTo>
                    <a:pt x="11846" y="3749"/>
                    <a:pt x="11090" y="4663"/>
                    <a:pt x="9956" y="4978"/>
                  </a:cubicBezTo>
                  <a:cubicBezTo>
                    <a:pt x="10051" y="4631"/>
                    <a:pt x="10145" y="4222"/>
                    <a:pt x="10145" y="3844"/>
                  </a:cubicBezTo>
                  <a:lnTo>
                    <a:pt x="10145" y="1701"/>
                  </a:lnTo>
                  <a:close/>
                  <a:moveTo>
                    <a:pt x="2584" y="1701"/>
                  </a:moveTo>
                  <a:lnTo>
                    <a:pt x="2584" y="3812"/>
                  </a:lnTo>
                  <a:cubicBezTo>
                    <a:pt x="2584" y="4222"/>
                    <a:pt x="2647" y="4600"/>
                    <a:pt x="2773" y="5009"/>
                  </a:cubicBezTo>
                  <a:cubicBezTo>
                    <a:pt x="1639" y="4694"/>
                    <a:pt x="851" y="3781"/>
                    <a:pt x="851" y="2142"/>
                  </a:cubicBezTo>
                  <a:cubicBezTo>
                    <a:pt x="851" y="1890"/>
                    <a:pt x="1040" y="1701"/>
                    <a:pt x="1292" y="1701"/>
                  </a:cubicBezTo>
                  <a:close/>
                  <a:moveTo>
                    <a:pt x="4065" y="3655"/>
                  </a:moveTo>
                  <a:cubicBezTo>
                    <a:pt x="4317" y="3655"/>
                    <a:pt x="4506" y="3875"/>
                    <a:pt x="4506" y="4096"/>
                  </a:cubicBezTo>
                  <a:cubicBezTo>
                    <a:pt x="4506" y="4631"/>
                    <a:pt x="4821" y="5041"/>
                    <a:pt x="5262" y="5261"/>
                  </a:cubicBezTo>
                  <a:cubicBezTo>
                    <a:pt x="5451" y="5324"/>
                    <a:pt x="5577" y="5608"/>
                    <a:pt x="5482" y="5797"/>
                  </a:cubicBezTo>
                  <a:cubicBezTo>
                    <a:pt x="5431" y="5952"/>
                    <a:pt x="5229" y="6065"/>
                    <a:pt x="5054" y="6065"/>
                  </a:cubicBezTo>
                  <a:cubicBezTo>
                    <a:pt x="5017" y="6065"/>
                    <a:pt x="4980" y="6060"/>
                    <a:pt x="4947" y="6049"/>
                  </a:cubicBezTo>
                  <a:cubicBezTo>
                    <a:pt x="4128" y="5734"/>
                    <a:pt x="3655" y="4946"/>
                    <a:pt x="3655" y="4096"/>
                  </a:cubicBezTo>
                  <a:cubicBezTo>
                    <a:pt x="3655" y="3875"/>
                    <a:pt x="3844" y="3655"/>
                    <a:pt x="4065" y="3655"/>
                  </a:cubicBezTo>
                  <a:close/>
                  <a:moveTo>
                    <a:pt x="2993" y="0"/>
                  </a:moveTo>
                  <a:cubicBezTo>
                    <a:pt x="2741" y="0"/>
                    <a:pt x="2552" y="189"/>
                    <a:pt x="2552" y="441"/>
                  </a:cubicBezTo>
                  <a:lnTo>
                    <a:pt x="2552" y="882"/>
                  </a:lnTo>
                  <a:lnTo>
                    <a:pt x="1261" y="882"/>
                  </a:lnTo>
                  <a:cubicBezTo>
                    <a:pt x="536" y="882"/>
                    <a:pt x="1" y="1418"/>
                    <a:pt x="1" y="2142"/>
                  </a:cubicBezTo>
                  <a:cubicBezTo>
                    <a:pt x="1" y="4568"/>
                    <a:pt x="1513" y="5797"/>
                    <a:pt x="3183" y="5923"/>
                  </a:cubicBezTo>
                  <a:cubicBezTo>
                    <a:pt x="4159" y="7372"/>
                    <a:pt x="5073" y="7089"/>
                    <a:pt x="5073" y="7687"/>
                  </a:cubicBezTo>
                  <a:cubicBezTo>
                    <a:pt x="5073" y="8286"/>
                    <a:pt x="4821" y="8884"/>
                    <a:pt x="4443" y="9294"/>
                  </a:cubicBezTo>
                  <a:lnTo>
                    <a:pt x="8192" y="9294"/>
                  </a:lnTo>
                  <a:cubicBezTo>
                    <a:pt x="7782" y="8884"/>
                    <a:pt x="7562" y="8286"/>
                    <a:pt x="7562" y="7687"/>
                  </a:cubicBezTo>
                  <a:cubicBezTo>
                    <a:pt x="7562" y="7089"/>
                    <a:pt x="8507" y="7372"/>
                    <a:pt x="9484" y="5923"/>
                  </a:cubicBezTo>
                  <a:cubicBezTo>
                    <a:pt x="11216" y="5797"/>
                    <a:pt x="12666" y="4537"/>
                    <a:pt x="12666" y="2142"/>
                  </a:cubicBezTo>
                  <a:cubicBezTo>
                    <a:pt x="12666" y="1418"/>
                    <a:pt x="12098" y="882"/>
                    <a:pt x="11405" y="882"/>
                  </a:cubicBezTo>
                  <a:lnTo>
                    <a:pt x="10145" y="882"/>
                  </a:lnTo>
                  <a:lnTo>
                    <a:pt x="10145" y="441"/>
                  </a:lnTo>
                  <a:cubicBezTo>
                    <a:pt x="10145" y="189"/>
                    <a:pt x="9956" y="0"/>
                    <a:pt x="97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74"/>
            <p:cNvSpPr/>
            <p:nvPr/>
          </p:nvSpPr>
          <p:spPr>
            <a:xfrm>
              <a:off x="-39950400" y="4225975"/>
              <a:ext cx="194575" cy="63025"/>
            </a:xfrm>
            <a:custGeom>
              <a:avLst/>
              <a:gdLst/>
              <a:ahLst/>
              <a:cxnLst/>
              <a:rect l="l" t="t" r="r" b="b"/>
              <a:pathLst>
                <a:path w="7783" h="2521" extrusionOk="0">
                  <a:moveTo>
                    <a:pt x="757" y="1"/>
                  </a:moveTo>
                  <a:lnTo>
                    <a:pt x="63" y="1954"/>
                  </a:lnTo>
                  <a:cubicBezTo>
                    <a:pt x="0" y="2237"/>
                    <a:pt x="158" y="2521"/>
                    <a:pt x="473" y="2521"/>
                  </a:cubicBezTo>
                  <a:lnTo>
                    <a:pt x="7278" y="2521"/>
                  </a:lnTo>
                  <a:cubicBezTo>
                    <a:pt x="7593" y="2521"/>
                    <a:pt x="7782" y="2237"/>
                    <a:pt x="7688" y="1954"/>
                  </a:cubicBezTo>
                  <a:lnTo>
                    <a:pt x="699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5" name="Google Shape;6805;p74"/>
          <p:cNvGrpSpPr/>
          <p:nvPr/>
        </p:nvGrpSpPr>
        <p:grpSpPr>
          <a:xfrm>
            <a:off x="3116043" y="2888192"/>
            <a:ext cx="266921" cy="369039"/>
            <a:chOff x="-38129425" y="3222550"/>
            <a:chExt cx="228450" cy="315850"/>
          </a:xfrm>
        </p:grpSpPr>
        <p:sp>
          <p:nvSpPr>
            <p:cNvPr id="6806" name="Google Shape;6806;p74"/>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74"/>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8" name="Google Shape;6808;p74"/>
          <p:cNvGrpSpPr/>
          <p:nvPr/>
        </p:nvGrpSpPr>
        <p:grpSpPr>
          <a:xfrm>
            <a:off x="3071012" y="3344787"/>
            <a:ext cx="371785" cy="369974"/>
            <a:chOff x="-38172725" y="3588000"/>
            <a:chExt cx="318200" cy="316650"/>
          </a:xfrm>
        </p:grpSpPr>
        <p:sp>
          <p:nvSpPr>
            <p:cNvPr id="6809" name="Google Shape;6809;p74"/>
            <p:cNvSpPr/>
            <p:nvPr/>
          </p:nvSpPr>
          <p:spPr>
            <a:xfrm>
              <a:off x="-38171150" y="3760050"/>
              <a:ext cx="98475" cy="91050"/>
            </a:xfrm>
            <a:custGeom>
              <a:avLst/>
              <a:gdLst/>
              <a:ahLst/>
              <a:cxnLst/>
              <a:rect l="l" t="t" r="r" b="b"/>
              <a:pathLst>
                <a:path w="3939" h="3642" extrusionOk="0">
                  <a:moveTo>
                    <a:pt x="739" y="1"/>
                  </a:moveTo>
                  <a:cubicBezTo>
                    <a:pt x="480" y="1"/>
                    <a:pt x="232" y="12"/>
                    <a:pt x="0" y="18"/>
                  </a:cubicBezTo>
                  <a:cubicBezTo>
                    <a:pt x="95" y="1341"/>
                    <a:pt x="630" y="2602"/>
                    <a:pt x="1512" y="3641"/>
                  </a:cubicBezTo>
                  <a:lnTo>
                    <a:pt x="3938" y="1247"/>
                  </a:lnTo>
                  <a:cubicBezTo>
                    <a:pt x="2844" y="153"/>
                    <a:pt x="1711" y="1"/>
                    <a:pt x="7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74"/>
            <p:cNvSpPr/>
            <p:nvPr/>
          </p:nvSpPr>
          <p:spPr>
            <a:xfrm>
              <a:off x="-38172725" y="3641575"/>
              <a:ext cx="144150" cy="133900"/>
            </a:xfrm>
            <a:custGeom>
              <a:avLst/>
              <a:gdLst/>
              <a:ahLst/>
              <a:cxnLst/>
              <a:rect l="l" t="t" r="r" b="b"/>
              <a:pathLst>
                <a:path w="5766" h="5356" extrusionOk="0">
                  <a:moveTo>
                    <a:pt x="1575" y="0"/>
                  </a:moveTo>
                  <a:cubicBezTo>
                    <a:pt x="599" y="1103"/>
                    <a:pt x="95" y="2520"/>
                    <a:pt x="0" y="3907"/>
                  </a:cubicBezTo>
                  <a:cubicBezTo>
                    <a:pt x="213" y="3901"/>
                    <a:pt x="452" y="3891"/>
                    <a:pt x="712" y="3891"/>
                  </a:cubicBezTo>
                  <a:cubicBezTo>
                    <a:pt x="1801" y="3891"/>
                    <a:pt x="3246" y="4059"/>
                    <a:pt x="4568" y="5356"/>
                  </a:cubicBezTo>
                  <a:lnTo>
                    <a:pt x="5766" y="4190"/>
                  </a:lnTo>
                  <a:lnTo>
                    <a:pt x="157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74"/>
            <p:cNvSpPr/>
            <p:nvPr/>
          </p:nvSpPr>
          <p:spPr>
            <a:xfrm>
              <a:off x="-38117600" y="3806975"/>
              <a:ext cx="77200" cy="94525"/>
            </a:xfrm>
            <a:custGeom>
              <a:avLst/>
              <a:gdLst/>
              <a:ahLst/>
              <a:cxnLst/>
              <a:rect l="l" t="t" r="r" b="b"/>
              <a:pathLst>
                <a:path w="3088" h="3781" extrusionOk="0">
                  <a:moveTo>
                    <a:pt x="2332" y="0"/>
                  </a:moveTo>
                  <a:lnTo>
                    <a:pt x="0" y="2331"/>
                  </a:lnTo>
                  <a:cubicBezTo>
                    <a:pt x="883" y="3088"/>
                    <a:pt x="1891" y="3592"/>
                    <a:pt x="2962" y="3781"/>
                  </a:cubicBezTo>
                  <a:cubicBezTo>
                    <a:pt x="3088" y="2363"/>
                    <a:pt x="3088" y="1197"/>
                    <a:pt x="23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74"/>
            <p:cNvSpPr/>
            <p:nvPr/>
          </p:nvSpPr>
          <p:spPr>
            <a:xfrm>
              <a:off x="-37997875" y="3716375"/>
              <a:ext cx="143350" cy="135500"/>
            </a:xfrm>
            <a:custGeom>
              <a:avLst/>
              <a:gdLst/>
              <a:ahLst/>
              <a:cxnLst/>
              <a:rect l="l" t="t" r="r" b="b"/>
              <a:pathLst>
                <a:path w="5734" h="5420" extrusionOk="0">
                  <a:moveTo>
                    <a:pt x="1197" y="1"/>
                  </a:moveTo>
                  <a:lnTo>
                    <a:pt x="0" y="1230"/>
                  </a:lnTo>
                  <a:lnTo>
                    <a:pt x="4159" y="5420"/>
                  </a:lnTo>
                  <a:cubicBezTo>
                    <a:pt x="5199" y="4191"/>
                    <a:pt x="5703" y="2773"/>
                    <a:pt x="5734" y="1324"/>
                  </a:cubicBezTo>
                  <a:cubicBezTo>
                    <a:pt x="5557" y="1324"/>
                    <a:pt x="5356" y="1329"/>
                    <a:pt x="5135" y="1329"/>
                  </a:cubicBezTo>
                  <a:cubicBezTo>
                    <a:pt x="4098" y="1329"/>
                    <a:pt x="2626" y="1222"/>
                    <a:pt x="11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74"/>
            <p:cNvSpPr/>
            <p:nvPr/>
          </p:nvSpPr>
          <p:spPr>
            <a:xfrm>
              <a:off x="-38044350" y="3761275"/>
              <a:ext cx="135500" cy="143375"/>
            </a:xfrm>
            <a:custGeom>
              <a:avLst/>
              <a:gdLst/>
              <a:ahLst/>
              <a:cxnLst/>
              <a:rect l="l" t="t" r="r" b="b"/>
              <a:pathLst>
                <a:path w="5420" h="5735" extrusionOk="0">
                  <a:moveTo>
                    <a:pt x="1261" y="1"/>
                  </a:moveTo>
                  <a:lnTo>
                    <a:pt x="0" y="1261"/>
                  </a:lnTo>
                  <a:cubicBezTo>
                    <a:pt x="1009" y="2679"/>
                    <a:pt x="1009" y="4002"/>
                    <a:pt x="851" y="5735"/>
                  </a:cubicBezTo>
                  <a:lnTo>
                    <a:pt x="1261" y="5735"/>
                  </a:lnTo>
                  <a:cubicBezTo>
                    <a:pt x="2773" y="5735"/>
                    <a:pt x="4254" y="5231"/>
                    <a:pt x="5419" y="4159"/>
                  </a:cubicBezTo>
                  <a:lnTo>
                    <a:pt x="126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74"/>
            <p:cNvSpPr/>
            <p:nvPr/>
          </p:nvSpPr>
          <p:spPr>
            <a:xfrm>
              <a:off x="-37997875" y="3588800"/>
              <a:ext cx="89025" cy="97675"/>
            </a:xfrm>
            <a:custGeom>
              <a:avLst/>
              <a:gdLst/>
              <a:ahLst/>
              <a:cxnLst/>
              <a:rect l="l" t="t" r="r" b="b"/>
              <a:pathLst>
                <a:path w="3561" h="3907" extrusionOk="0">
                  <a:moveTo>
                    <a:pt x="158" y="0"/>
                  </a:moveTo>
                  <a:lnTo>
                    <a:pt x="158" y="0"/>
                  </a:lnTo>
                  <a:cubicBezTo>
                    <a:pt x="126" y="977"/>
                    <a:pt x="0" y="2395"/>
                    <a:pt x="1260" y="3907"/>
                  </a:cubicBezTo>
                  <a:lnTo>
                    <a:pt x="3560" y="1544"/>
                  </a:lnTo>
                  <a:cubicBezTo>
                    <a:pt x="2584" y="662"/>
                    <a:pt x="1355" y="158"/>
                    <a:pt x="1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74"/>
            <p:cNvSpPr/>
            <p:nvPr/>
          </p:nvSpPr>
          <p:spPr>
            <a:xfrm>
              <a:off x="-38117600" y="3588000"/>
              <a:ext cx="135500" cy="143375"/>
            </a:xfrm>
            <a:custGeom>
              <a:avLst/>
              <a:gdLst/>
              <a:ahLst/>
              <a:cxnLst/>
              <a:rect l="l" t="t" r="r" b="b"/>
              <a:pathLst>
                <a:path w="5420" h="5735" extrusionOk="0">
                  <a:moveTo>
                    <a:pt x="4096" y="1"/>
                  </a:moveTo>
                  <a:lnTo>
                    <a:pt x="4096" y="1"/>
                  </a:lnTo>
                  <a:cubicBezTo>
                    <a:pt x="2647" y="32"/>
                    <a:pt x="1198" y="536"/>
                    <a:pt x="0" y="1576"/>
                  </a:cubicBezTo>
                  <a:lnTo>
                    <a:pt x="4191" y="5735"/>
                  </a:lnTo>
                  <a:lnTo>
                    <a:pt x="5419" y="4506"/>
                  </a:lnTo>
                  <a:cubicBezTo>
                    <a:pt x="3939" y="2805"/>
                    <a:pt x="4065" y="1135"/>
                    <a:pt x="40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74"/>
            <p:cNvSpPr/>
            <p:nvPr/>
          </p:nvSpPr>
          <p:spPr>
            <a:xfrm>
              <a:off x="-37953000" y="3641575"/>
              <a:ext cx="97700" cy="86350"/>
            </a:xfrm>
            <a:custGeom>
              <a:avLst/>
              <a:gdLst/>
              <a:ahLst/>
              <a:cxnLst/>
              <a:rect l="l" t="t" r="r" b="b"/>
              <a:pathLst>
                <a:path w="3908" h="3454" extrusionOk="0">
                  <a:moveTo>
                    <a:pt x="2364" y="0"/>
                  </a:moveTo>
                  <a:lnTo>
                    <a:pt x="1" y="2363"/>
                  </a:lnTo>
                  <a:cubicBezTo>
                    <a:pt x="1171" y="3313"/>
                    <a:pt x="2246" y="3453"/>
                    <a:pt x="3155" y="3453"/>
                  </a:cubicBezTo>
                  <a:cubicBezTo>
                    <a:pt x="3421" y="3453"/>
                    <a:pt x="3672" y="3441"/>
                    <a:pt x="3908" y="3434"/>
                  </a:cubicBezTo>
                  <a:cubicBezTo>
                    <a:pt x="3750" y="2205"/>
                    <a:pt x="3246" y="1008"/>
                    <a:pt x="23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7" name="Google Shape;6817;p74"/>
          <p:cNvGrpSpPr/>
          <p:nvPr/>
        </p:nvGrpSpPr>
        <p:grpSpPr>
          <a:xfrm>
            <a:off x="3146914" y="3803222"/>
            <a:ext cx="219981" cy="369974"/>
            <a:chOff x="-38109725" y="3955025"/>
            <a:chExt cx="188275" cy="316650"/>
          </a:xfrm>
        </p:grpSpPr>
        <p:sp>
          <p:nvSpPr>
            <p:cNvPr id="6818" name="Google Shape;6818;p74"/>
            <p:cNvSpPr/>
            <p:nvPr/>
          </p:nvSpPr>
          <p:spPr>
            <a:xfrm>
              <a:off x="-38109725" y="3955025"/>
              <a:ext cx="188275" cy="220575"/>
            </a:xfrm>
            <a:custGeom>
              <a:avLst/>
              <a:gdLst/>
              <a:ahLst/>
              <a:cxnLst/>
              <a:rect l="l" t="t" r="r" b="b"/>
              <a:pathLst>
                <a:path w="7531" h="8823" extrusionOk="0">
                  <a:moveTo>
                    <a:pt x="3372" y="1"/>
                  </a:moveTo>
                  <a:lnTo>
                    <a:pt x="95" y="5703"/>
                  </a:lnTo>
                  <a:cubicBezTo>
                    <a:pt x="1" y="5829"/>
                    <a:pt x="1" y="5987"/>
                    <a:pt x="95" y="6113"/>
                  </a:cubicBezTo>
                  <a:lnTo>
                    <a:pt x="1418" y="8822"/>
                  </a:lnTo>
                  <a:lnTo>
                    <a:pt x="6081" y="8822"/>
                  </a:lnTo>
                  <a:lnTo>
                    <a:pt x="7467" y="6113"/>
                  </a:lnTo>
                  <a:cubicBezTo>
                    <a:pt x="7530" y="5987"/>
                    <a:pt x="7499" y="5829"/>
                    <a:pt x="7467" y="5703"/>
                  </a:cubicBezTo>
                  <a:lnTo>
                    <a:pt x="4191" y="1"/>
                  </a:lnTo>
                  <a:lnTo>
                    <a:pt x="4191" y="4727"/>
                  </a:lnTo>
                  <a:cubicBezTo>
                    <a:pt x="4663" y="4884"/>
                    <a:pt x="5010" y="5357"/>
                    <a:pt x="5010" y="5892"/>
                  </a:cubicBezTo>
                  <a:cubicBezTo>
                    <a:pt x="5010" y="6585"/>
                    <a:pt x="4474" y="7121"/>
                    <a:pt x="3750" y="7121"/>
                  </a:cubicBezTo>
                  <a:cubicBezTo>
                    <a:pt x="3088" y="7121"/>
                    <a:pt x="2521" y="6585"/>
                    <a:pt x="2521" y="5892"/>
                  </a:cubicBezTo>
                  <a:cubicBezTo>
                    <a:pt x="2521" y="5357"/>
                    <a:pt x="2899" y="4916"/>
                    <a:pt x="3372" y="4727"/>
                  </a:cubicBezTo>
                  <a:lnTo>
                    <a:pt x="33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74"/>
            <p:cNvSpPr/>
            <p:nvPr/>
          </p:nvSpPr>
          <p:spPr>
            <a:xfrm>
              <a:off x="-38067200" y="4196050"/>
              <a:ext cx="104775" cy="75625"/>
            </a:xfrm>
            <a:custGeom>
              <a:avLst/>
              <a:gdLst/>
              <a:ahLst/>
              <a:cxnLst/>
              <a:rect l="l" t="t" r="r" b="b"/>
              <a:pathLst>
                <a:path w="4191" h="3025" extrusionOk="0">
                  <a:moveTo>
                    <a:pt x="32" y="0"/>
                  </a:moveTo>
                  <a:lnTo>
                    <a:pt x="32" y="2615"/>
                  </a:lnTo>
                  <a:cubicBezTo>
                    <a:pt x="1" y="2836"/>
                    <a:pt x="190" y="3025"/>
                    <a:pt x="442" y="3025"/>
                  </a:cubicBezTo>
                  <a:lnTo>
                    <a:pt x="3750" y="3025"/>
                  </a:lnTo>
                  <a:cubicBezTo>
                    <a:pt x="3970" y="3025"/>
                    <a:pt x="4191" y="2836"/>
                    <a:pt x="4191" y="2615"/>
                  </a:cubicBezTo>
                  <a:lnTo>
                    <a:pt x="41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0" name="Google Shape;6820;p74"/>
          <p:cNvSpPr/>
          <p:nvPr/>
        </p:nvSpPr>
        <p:spPr>
          <a:xfrm>
            <a:off x="2248517" y="4262983"/>
            <a:ext cx="383790" cy="370266"/>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1" name="Google Shape;6821;p74"/>
          <p:cNvGrpSpPr/>
          <p:nvPr/>
        </p:nvGrpSpPr>
        <p:grpSpPr>
          <a:xfrm>
            <a:off x="2562313" y="1534643"/>
            <a:ext cx="373654" cy="369068"/>
            <a:chOff x="-41530375" y="3218800"/>
            <a:chExt cx="319800" cy="315875"/>
          </a:xfrm>
        </p:grpSpPr>
        <p:sp>
          <p:nvSpPr>
            <p:cNvPr id="6822" name="Google Shape;6822;p74"/>
            <p:cNvSpPr/>
            <p:nvPr/>
          </p:nvSpPr>
          <p:spPr>
            <a:xfrm>
              <a:off x="-41530375" y="3337550"/>
              <a:ext cx="199300" cy="197125"/>
            </a:xfrm>
            <a:custGeom>
              <a:avLst/>
              <a:gdLst/>
              <a:ahLst/>
              <a:cxnLst/>
              <a:rect l="l" t="t" r="r" b="b"/>
              <a:pathLst>
                <a:path w="7972" h="7885" extrusionOk="0">
                  <a:moveTo>
                    <a:pt x="3245" y="0"/>
                  </a:moveTo>
                  <a:lnTo>
                    <a:pt x="473" y="2804"/>
                  </a:lnTo>
                  <a:cubicBezTo>
                    <a:pt x="0" y="3277"/>
                    <a:pt x="0" y="4064"/>
                    <a:pt x="473" y="4568"/>
                  </a:cubicBezTo>
                  <a:lnTo>
                    <a:pt x="3403" y="7530"/>
                  </a:lnTo>
                  <a:cubicBezTo>
                    <a:pt x="3639" y="7766"/>
                    <a:pt x="3954" y="7884"/>
                    <a:pt x="4277" y="7884"/>
                  </a:cubicBezTo>
                  <a:cubicBezTo>
                    <a:pt x="4600" y="7884"/>
                    <a:pt x="4931" y="7766"/>
                    <a:pt x="5199" y="7530"/>
                  </a:cubicBezTo>
                  <a:lnTo>
                    <a:pt x="7971" y="4726"/>
                  </a:lnTo>
                  <a:lnTo>
                    <a:pt x="32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74"/>
            <p:cNvSpPr/>
            <p:nvPr/>
          </p:nvSpPr>
          <p:spPr>
            <a:xfrm>
              <a:off x="-41435075" y="3218800"/>
              <a:ext cx="224500" cy="221950"/>
            </a:xfrm>
            <a:custGeom>
              <a:avLst/>
              <a:gdLst/>
              <a:ahLst/>
              <a:cxnLst/>
              <a:rect l="l" t="t" r="r" b="b"/>
              <a:pathLst>
                <a:path w="8980" h="8878" extrusionOk="0">
                  <a:moveTo>
                    <a:pt x="4395" y="1"/>
                  </a:moveTo>
                  <a:cubicBezTo>
                    <a:pt x="4285" y="1"/>
                    <a:pt x="4175" y="40"/>
                    <a:pt x="4096" y="119"/>
                  </a:cubicBezTo>
                  <a:lnTo>
                    <a:pt x="1" y="4152"/>
                  </a:lnTo>
                  <a:lnTo>
                    <a:pt x="4726" y="8877"/>
                  </a:lnTo>
                  <a:lnTo>
                    <a:pt x="8822" y="4845"/>
                  </a:lnTo>
                  <a:cubicBezTo>
                    <a:pt x="8979" y="4687"/>
                    <a:pt x="8979" y="4404"/>
                    <a:pt x="8822" y="4246"/>
                  </a:cubicBezTo>
                  <a:lnTo>
                    <a:pt x="4695" y="119"/>
                  </a:lnTo>
                  <a:cubicBezTo>
                    <a:pt x="4616" y="40"/>
                    <a:pt x="4506" y="1"/>
                    <a:pt x="4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4" name="Google Shape;6824;p74"/>
          <p:cNvGrpSpPr/>
          <p:nvPr/>
        </p:nvGrpSpPr>
        <p:grpSpPr>
          <a:xfrm>
            <a:off x="2564607" y="2049801"/>
            <a:ext cx="369068" cy="289004"/>
            <a:chOff x="-41526450" y="3653375"/>
            <a:chExt cx="315875" cy="247350"/>
          </a:xfrm>
        </p:grpSpPr>
        <p:sp>
          <p:nvSpPr>
            <p:cNvPr id="6825" name="Google Shape;6825;p74"/>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74"/>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7" name="Google Shape;6827;p74"/>
          <p:cNvGrpSpPr/>
          <p:nvPr/>
        </p:nvGrpSpPr>
        <p:grpSpPr>
          <a:xfrm>
            <a:off x="2565994" y="2412465"/>
            <a:ext cx="366293" cy="369974"/>
            <a:chOff x="-41526450" y="3951100"/>
            <a:chExt cx="313500" cy="316650"/>
          </a:xfrm>
        </p:grpSpPr>
        <p:sp>
          <p:nvSpPr>
            <p:cNvPr id="6828" name="Google Shape;6828;p74"/>
            <p:cNvSpPr/>
            <p:nvPr/>
          </p:nvSpPr>
          <p:spPr>
            <a:xfrm>
              <a:off x="-41483125" y="4041675"/>
              <a:ext cx="226075" cy="226075"/>
            </a:xfrm>
            <a:custGeom>
              <a:avLst/>
              <a:gdLst/>
              <a:ahLst/>
              <a:cxnLst/>
              <a:rect l="l" t="t" r="r" b="b"/>
              <a:pathLst>
                <a:path w="9043" h="9043" extrusionOk="0">
                  <a:moveTo>
                    <a:pt x="4506" y="2174"/>
                  </a:moveTo>
                  <a:cubicBezTo>
                    <a:pt x="6144" y="2174"/>
                    <a:pt x="7404" y="3466"/>
                    <a:pt x="7436" y="5041"/>
                  </a:cubicBezTo>
                  <a:cubicBezTo>
                    <a:pt x="7436" y="6648"/>
                    <a:pt x="6144" y="7908"/>
                    <a:pt x="4506" y="7908"/>
                  </a:cubicBezTo>
                  <a:cubicBezTo>
                    <a:pt x="2899" y="7908"/>
                    <a:pt x="1639" y="6616"/>
                    <a:pt x="1639" y="5041"/>
                  </a:cubicBezTo>
                  <a:cubicBezTo>
                    <a:pt x="1639" y="3466"/>
                    <a:pt x="2931" y="2174"/>
                    <a:pt x="4506" y="2174"/>
                  </a:cubicBezTo>
                  <a:close/>
                  <a:moveTo>
                    <a:pt x="4506" y="0"/>
                  </a:moveTo>
                  <a:lnTo>
                    <a:pt x="1" y="3214"/>
                  </a:lnTo>
                  <a:lnTo>
                    <a:pt x="1" y="8664"/>
                  </a:lnTo>
                  <a:cubicBezTo>
                    <a:pt x="1" y="8885"/>
                    <a:pt x="190" y="9042"/>
                    <a:pt x="379" y="9042"/>
                  </a:cubicBezTo>
                  <a:lnTo>
                    <a:pt x="8665" y="9042"/>
                  </a:lnTo>
                  <a:cubicBezTo>
                    <a:pt x="8885" y="9042"/>
                    <a:pt x="9043" y="8853"/>
                    <a:pt x="9043" y="8664"/>
                  </a:cubicBezTo>
                  <a:lnTo>
                    <a:pt x="9043" y="3214"/>
                  </a:lnTo>
                  <a:lnTo>
                    <a:pt x="450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74"/>
            <p:cNvSpPr/>
            <p:nvPr/>
          </p:nvSpPr>
          <p:spPr>
            <a:xfrm>
              <a:off x="-41422475" y="4114925"/>
              <a:ext cx="104775" cy="104775"/>
            </a:xfrm>
            <a:custGeom>
              <a:avLst/>
              <a:gdLst/>
              <a:ahLst/>
              <a:cxnLst/>
              <a:rect l="l" t="t" r="r" b="b"/>
              <a:pathLst>
                <a:path w="4191" h="4191" extrusionOk="0">
                  <a:moveTo>
                    <a:pt x="2080" y="1040"/>
                  </a:moveTo>
                  <a:cubicBezTo>
                    <a:pt x="2332" y="1040"/>
                    <a:pt x="2521" y="1229"/>
                    <a:pt x="2521" y="1450"/>
                  </a:cubicBezTo>
                  <a:lnTo>
                    <a:pt x="2521" y="1859"/>
                  </a:lnTo>
                  <a:lnTo>
                    <a:pt x="2931" y="1859"/>
                  </a:lnTo>
                  <a:cubicBezTo>
                    <a:pt x="3151" y="1859"/>
                    <a:pt x="3372" y="2080"/>
                    <a:pt x="3372" y="2269"/>
                  </a:cubicBezTo>
                  <a:cubicBezTo>
                    <a:pt x="3372" y="2489"/>
                    <a:pt x="3151" y="2710"/>
                    <a:pt x="2931" y="2710"/>
                  </a:cubicBezTo>
                  <a:lnTo>
                    <a:pt x="2080" y="2710"/>
                  </a:lnTo>
                  <a:cubicBezTo>
                    <a:pt x="1859" y="2710"/>
                    <a:pt x="1702" y="2489"/>
                    <a:pt x="1702" y="2269"/>
                  </a:cubicBezTo>
                  <a:lnTo>
                    <a:pt x="1702" y="1450"/>
                  </a:lnTo>
                  <a:cubicBezTo>
                    <a:pt x="1702" y="1198"/>
                    <a:pt x="1891" y="1040"/>
                    <a:pt x="2080" y="1040"/>
                  </a:cubicBezTo>
                  <a:close/>
                  <a:moveTo>
                    <a:pt x="2080" y="0"/>
                  </a:moveTo>
                  <a:cubicBezTo>
                    <a:pt x="946" y="0"/>
                    <a:pt x="64" y="946"/>
                    <a:pt x="1" y="2111"/>
                  </a:cubicBezTo>
                  <a:cubicBezTo>
                    <a:pt x="64" y="3277"/>
                    <a:pt x="946" y="4191"/>
                    <a:pt x="2080" y="4191"/>
                  </a:cubicBezTo>
                  <a:cubicBezTo>
                    <a:pt x="3246" y="4191"/>
                    <a:pt x="4128" y="3245"/>
                    <a:pt x="4191" y="2111"/>
                  </a:cubicBezTo>
                  <a:cubicBezTo>
                    <a:pt x="4191" y="977"/>
                    <a:pt x="3246" y="63"/>
                    <a:pt x="2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74"/>
            <p:cNvSpPr/>
            <p:nvPr/>
          </p:nvSpPr>
          <p:spPr>
            <a:xfrm>
              <a:off x="-41526450" y="3951100"/>
              <a:ext cx="313500" cy="165575"/>
            </a:xfrm>
            <a:custGeom>
              <a:avLst/>
              <a:gdLst/>
              <a:ahLst/>
              <a:cxnLst/>
              <a:rect l="l" t="t" r="r" b="b"/>
              <a:pathLst>
                <a:path w="12540" h="6623" extrusionOk="0">
                  <a:moveTo>
                    <a:pt x="6239" y="0"/>
                  </a:moveTo>
                  <a:cubicBezTo>
                    <a:pt x="6018" y="0"/>
                    <a:pt x="5861" y="189"/>
                    <a:pt x="5861" y="378"/>
                  </a:cubicBezTo>
                  <a:lnTo>
                    <a:pt x="5861" y="1859"/>
                  </a:lnTo>
                  <a:lnTo>
                    <a:pt x="1891" y="4695"/>
                  </a:lnTo>
                  <a:lnTo>
                    <a:pt x="222" y="5860"/>
                  </a:lnTo>
                  <a:cubicBezTo>
                    <a:pt x="32" y="5986"/>
                    <a:pt x="1" y="6270"/>
                    <a:pt x="159" y="6459"/>
                  </a:cubicBezTo>
                  <a:cubicBezTo>
                    <a:pt x="230" y="6566"/>
                    <a:pt x="342" y="6623"/>
                    <a:pt x="460" y="6623"/>
                  </a:cubicBezTo>
                  <a:cubicBezTo>
                    <a:pt x="550" y="6623"/>
                    <a:pt x="644" y="6590"/>
                    <a:pt x="726" y="6522"/>
                  </a:cubicBezTo>
                  <a:lnTo>
                    <a:pt x="6050" y="2741"/>
                  </a:lnTo>
                  <a:cubicBezTo>
                    <a:pt x="6129" y="2678"/>
                    <a:pt x="6215" y="2647"/>
                    <a:pt x="6298" y="2647"/>
                  </a:cubicBezTo>
                  <a:cubicBezTo>
                    <a:pt x="6381" y="2647"/>
                    <a:pt x="6459" y="2678"/>
                    <a:pt x="6523" y="2741"/>
                  </a:cubicBezTo>
                  <a:lnTo>
                    <a:pt x="11847" y="6522"/>
                  </a:lnTo>
                  <a:cubicBezTo>
                    <a:pt x="11926" y="6575"/>
                    <a:pt x="12016" y="6600"/>
                    <a:pt x="12105" y="6600"/>
                  </a:cubicBezTo>
                  <a:cubicBezTo>
                    <a:pt x="12230" y="6600"/>
                    <a:pt x="12354" y="6551"/>
                    <a:pt x="12445" y="6459"/>
                  </a:cubicBezTo>
                  <a:cubicBezTo>
                    <a:pt x="12540" y="6270"/>
                    <a:pt x="12508" y="6018"/>
                    <a:pt x="12351" y="5860"/>
                  </a:cubicBezTo>
                  <a:lnTo>
                    <a:pt x="10713" y="4695"/>
                  </a:lnTo>
                  <a:lnTo>
                    <a:pt x="6712" y="1859"/>
                  </a:lnTo>
                  <a:lnTo>
                    <a:pt x="6712" y="378"/>
                  </a:lnTo>
                  <a:cubicBezTo>
                    <a:pt x="6680" y="189"/>
                    <a:pt x="6491" y="0"/>
                    <a:pt x="62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1" name="Google Shape;6831;p74"/>
          <p:cNvGrpSpPr/>
          <p:nvPr/>
        </p:nvGrpSpPr>
        <p:grpSpPr>
          <a:xfrm>
            <a:off x="1331249" y="2906594"/>
            <a:ext cx="339595" cy="371814"/>
            <a:chOff x="-39625900" y="3238300"/>
            <a:chExt cx="290650" cy="318225"/>
          </a:xfrm>
        </p:grpSpPr>
        <p:sp>
          <p:nvSpPr>
            <p:cNvPr id="6832" name="Google Shape;6832;p74"/>
            <p:cNvSpPr/>
            <p:nvPr/>
          </p:nvSpPr>
          <p:spPr>
            <a:xfrm>
              <a:off x="-39625900" y="3238300"/>
              <a:ext cx="290650" cy="318225"/>
            </a:xfrm>
            <a:custGeom>
              <a:avLst/>
              <a:gdLst/>
              <a:ahLst/>
              <a:cxnLst/>
              <a:rect l="l" t="t" r="r" b="b"/>
              <a:pathLst>
                <a:path w="11626" h="12729" extrusionOk="0">
                  <a:moveTo>
                    <a:pt x="442" y="1"/>
                  </a:moveTo>
                  <a:cubicBezTo>
                    <a:pt x="221" y="1"/>
                    <a:pt x="32" y="190"/>
                    <a:pt x="32" y="442"/>
                  </a:cubicBezTo>
                  <a:lnTo>
                    <a:pt x="32" y="4159"/>
                  </a:lnTo>
                  <a:cubicBezTo>
                    <a:pt x="32" y="4317"/>
                    <a:pt x="126" y="4474"/>
                    <a:pt x="284" y="4569"/>
                  </a:cubicBezTo>
                  <a:cubicBezTo>
                    <a:pt x="1072" y="4821"/>
                    <a:pt x="1670" y="5640"/>
                    <a:pt x="1670" y="6491"/>
                  </a:cubicBezTo>
                  <a:cubicBezTo>
                    <a:pt x="1670" y="7404"/>
                    <a:pt x="1103" y="8129"/>
                    <a:pt x="284" y="8475"/>
                  </a:cubicBezTo>
                  <a:cubicBezTo>
                    <a:pt x="126" y="8507"/>
                    <a:pt x="0" y="8664"/>
                    <a:pt x="0" y="8853"/>
                  </a:cubicBezTo>
                  <a:lnTo>
                    <a:pt x="0" y="12319"/>
                  </a:lnTo>
                  <a:cubicBezTo>
                    <a:pt x="0" y="12571"/>
                    <a:pt x="221" y="12729"/>
                    <a:pt x="442" y="12729"/>
                  </a:cubicBezTo>
                  <a:lnTo>
                    <a:pt x="3308" y="12729"/>
                  </a:lnTo>
                  <a:lnTo>
                    <a:pt x="3308" y="4852"/>
                  </a:lnTo>
                  <a:cubicBezTo>
                    <a:pt x="3308" y="3687"/>
                    <a:pt x="4254" y="2805"/>
                    <a:pt x="5419" y="2741"/>
                  </a:cubicBezTo>
                  <a:lnTo>
                    <a:pt x="6238" y="2741"/>
                  </a:lnTo>
                  <a:cubicBezTo>
                    <a:pt x="7373" y="2741"/>
                    <a:pt x="8286" y="3687"/>
                    <a:pt x="8318" y="4852"/>
                  </a:cubicBezTo>
                  <a:lnTo>
                    <a:pt x="8318" y="12729"/>
                  </a:lnTo>
                  <a:lnTo>
                    <a:pt x="11216" y="12729"/>
                  </a:lnTo>
                  <a:cubicBezTo>
                    <a:pt x="11437" y="12729"/>
                    <a:pt x="11594" y="12508"/>
                    <a:pt x="11626" y="12319"/>
                  </a:cubicBezTo>
                  <a:lnTo>
                    <a:pt x="11626" y="8853"/>
                  </a:lnTo>
                  <a:cubicBezTo>
                    <a:pt x="11626" y="8696"/>
                    <a:pt x="11500" y="8538"/>
                    <a:pt x="11374" y="8475"/>
                  </a:cubicBezTo>
                  <a:cubicBezTo>
                    <a:pt x="10586" y="8192"/>
                    <a:pt x="9988" y="7404"/>
                    <a:pt x="9988" y="6491"/>
                  </a:cubicBezTo>
                  <a:cubicBezTo>
                    <a:pt x="9988" y="5577"/>
                    <a:pt x="10586" y="4852"/>
                    <a:pt x="11374" y="4569"/>
                  </a:cubicBezTo>
                  <a:cubicBezTo>
                    <a:pt x="11531" y="4537"/>
                    <a:pt x="11626" y="4380"/>
                    <a:pt x="11626" y="4159"/>
                  </a:cubicBezTo>
                  <a:lnTo>
                    <a:pt x="11626" y="442"/>
                  </a:lnTo>
                  <a:cubicBezTo>
                    <a:pt x="11626" y="190"/>
                    <a:pt x="11437" y="1"/>
                    <a:pt x="112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74"/>
            <p:cNvSpPr/>
            <p:nvPr/>
          </p:nvSpPr>
          <p:spPr>
            <a:xfrm>
              <a:off x="-39521150" y="3328875"/>
              <a:ext cx="82725" cy="227650"/>
            </a:xfrm>
            <a:custGeom>
              <a:avLst/>
              <a:gdLst/>
              <a:ahLst/>
              <a:cxnLst/>
              <a:rect l="l" t="t" r="r" b="b"/>
              <a:pathLst>
                <a:path w="3309" h="9106" extrusionOk="0">
                  <a:moveTo>
                    <a:pt x="1607" y="3309"/>
                  </a:moveTo>
                  <a:cubicBezTo>
                    <a:pt x="2080" y="3309"/>
                    <a:pt x="2426" y="3655"/>
                    <a:pt x="2426" y="4128"/>
                  </a:cubicBezTo>
                  <a:cubicBezTo>
                    <a:pt x="2426" y="4600"/>
                    <a:pt x="2080" y="4947"/>
                    <a:pt x="1607" y="4947"/>
                  </a:cubicBezTo>
                  <a:cubicBezTo>
                    <a:pt x="1135" y="4947"/>
                    <a:pt x="788" y="4600"/>
                    <a:pt x="788" y="4128"/>
                  </a:cubicBezTo>
                  <a:cubicBezTo>
                    <a:pt x="788" y="3655"/>
                    <a:pt x="1135" y="3309"/>
                    <a:pt x="1607" y="3309"/>
                  </a:cubicBezTo>
                  <a:close/>
                  <a:moveTo>
                    <a:pt x="1229" y="1"/>
                  </a:moveTo>
                  <a:cubicBezTo>
                    <a:pt x="536" y="1"/>
                    <a:pt x="1" y="536"/>
                    <a:pt x="1" y="1261"/>
                  </a:cubicBezTo>
                  <a:lnTo>
                    <a:pt x="1" y="9106"/>
                  </a:lnTo>
                  <a:lnTo>
                    <a:pt x="3309" y="9106"/>
                  </a:lnTo>
                  <a:lnTo>
                    <a:pt x="3309" y="1229"/>
                  </a:lnTo>
                  <a:cubicBezTo>
                    <a:pt x="3309" y="536"/>
                    <a:pt x="2742" y="1"/>
                    <a:pt x="20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4" name="Google Shape;6834;p74"/>
          <p:cNvSpPr/>
          <p:nvPr/>
        </p:nvSpPr>
        <p:spPr>
          <a:xfrm>
            <a:off x="1353422" y="3365720"/>
            <a:ext cx="315672" cy="369974"/>
          </a:xfrm>
          <a:custGeom>
            <a:avLst/>
            <a:gdLst/>
            <a:ahLst/>
            <a:cxnLst/>
            <a:rect l="l" t="t" r="r" b="b"/>
            <a:pathLst>
              <a:path w="10807" h="12666" extrusionOk="0">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5" name="Google Shape;6835;p74"/>
          <p:cNvGrpSpPr/>
          <p:nvPr/>
        </p:nvGrpSpPr>
        <p:grpSpPr>
          <a:xfrm>
            <a:off x="1325300" y="3823055"/>
            <a:ext cx="366293" cy="370441"/>
            <a:chOff x="-39647175" y="3972000"/>
            <a:chExt cx="313500" cy="317050"/>
          </a:xfrm>
        </p:grpSpPr>
        <p:sp>
          <p:nvSpPr>
            <p:cNvPr id="6836" name="Google Shape;6836;p74"/>
            <p:cNvSpPr/>
            <p:nvPr/>
          </p:nvSpPr>
          <p:spPr>
            <a:xfrm>
              <a:off x="-39647175" y="3972000"/>
              <a:ext cx="95325" cy="153975"/>
            </a:xfrm>
            <a:custGeom>
              <a:avLst/>
              <a:gdLst/>
              <a:ahLst/>
              <a:cxnLst/>
              <a:rect l="l" t="t" r="r" b="b"/>
              <a:pathLst>
                <a:path w="3813" h="6159" extrusionOk="0">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74"/>
            <p:cNvSpPr/>
            <p:nvPr/>
          </p:nvSpPr>
          <p:spPr>
            <a:xfrm>
              <a:off x="-39588875" y="4011750"/>
              <a:ext cx="216600" cy="277300"/>
            </a:xfrm>
            <a:custGeom>
              <a:avLst/>
              <a:gdLst/>
              <a:ahLst/>
              <a:cxnLst/>
              <a:rect l="l" t="t" r="r" b="b"/>
              <a:pathLst>
                <a:path w="8664" h="11092" extrusionOk="0">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74"/>
            <p:cNvSpPr/>
            <p:nvPr/>
          </p:nvSpPr>
          <p:spPr>
            <a:xfrm>
              <a:off x="-39398275" y="4073975"/>
              <a:ext cx="64600" cy="71600"/>
            </a:xfrm>
            <a:custGeom>
              <a:avLst/>
              <a:gdLst/>
              <a:ahLst/>
              <a:cxnLst/>
              <a:rect l="l" t="t" r="r" b="b"/>
              <a:pathLst>
                <a:path w="2584" h="2864" extrusionOk="0">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9" name="Google Shape;6839;p74"/>
          <p:cNvGrpSpPr/>
          <p:nvPr/>
        </p:nvGrpSpPr>
        <p:grpSpPr>
          <a:xfrm>
            <a:off x="3494427" y="2887053"/>
            <a:ext cx="375495" cy="370879"/>
            <a:chOff x="-37808850" y="3221575"/>
            <a:chExt cx="321375" cy="317425"/>
          </a:xfrm>
        </p:grpSpPr>
        <p:sp>
          <p:nvSpPr>
            <p:cNvPr id="6840" name="Google Shape;6840;p74"/>
            <p:cNvSpPr/>
            <p:nvPr/>
          </p:nvSpPr>
          <p:spPr>
            <a:xfrm>
              <a:off x="-37808850" y="3294050"/>
              <a:ext cx="261500" cy="244950"/>
            </a:xfrm>
            <a:custGeom>
              <a:avLst/>
              <a:gdLst/>
              <a:ahLst/>
              <a:cxnLst/>
              <a:rect l="l" t="t" r="r" b="b"/>
              <a:pathLst>
                <a:path w="10460" h="9798" extrusionOk="0">
                  <a:moveTo>
                    <a:pt x="6091" y="980"/>
                  </a:moveTo>
                  <a:cubicBezTo>
                    <a:pt x="6596" y="980"/>
                    <a:pt x="7119" y="1154"/>
                    <a:pt x="7562" y="1520"/>
                  </a:cubicBezTo>
                  <a:cubicBezTo>
                    <a:pt x="7719" y="1677"/>
                    <a:pt x="7751" y="1898"/>
                    <a:pt x="7593" y="2087"/>
                  </a:cubicBezTo>
                  <a:cubicBezTo>
                    <a:pt x="7518" y="2181"/>
                    <a:pt x="7387" y="2241"/>
                    <a:pt x="7260" y="2241"/>
                  </a:cubicBezTo>
                  <a:cubicBezTo>
                    <a:pt x="7174" y="2241"/>
                    <a:pt x="7090" y="2213"/>
                    <a:pt x="7026" y="2150"/>
                  </a:cubicBezTo>
                  <a:cubicBezTo>
                    <a:pt x="6747" y="1918"/>
                    <a:pt x="6415" y="1807"/>
                    <a:pt x="6101" y="1807"/>
                  </a:cubicBezTo>
                  <a:cubicBezTo>
                    <a:pt x="5776" y="1807"/>
                    <a:pt x="5470" y="1925"/>
                    <a:pt x="5262" y="2150"/>
                  </a:cubicBezTo>
                  <a:cubicBezTo>
                    <a:pt x="5183" y="2229"/>
                    <a:pt x="5073" y="2268"/>
                    <a:pt x="4962" y="2268"/>
                  </a:cubicBezTo>
                  <a:cubicBezTo>
                    <a:pt x="4852" y="2268"/>
                    <a:pt x="4742" y="2229"/>
                    <a:pt x="4663" y="2150"/>
                  </a:cubicBezTo>
                  <a:cubicBezTo>
                    <a:pt x="4506" y="1992"/>
                    <a:pt x="4506" y="1709"/>
                    <a:pt x="4663" y="1551"/>
                  </a:cubicBezTo>
                  <a:cubicBezTo>
                    <a:pt x="5037" y="1177"/>
                    <a:pt x="5553" y="980"/>
                    <a:pt x="6091" y="980"/>
                  </a:cubicBezTo>
                  <a:close/>
                  <a:moveTo>
                    <a:pt x="3781" y="7852"/>
                  </a:moveTo>
                  <a:lnTo>
                    <a:pt x="4348" y="8451"/>
                  </a:lnTo>
                  <a:lnTo>
                    <a:pt x="4002" y="8797"/>
                  </a:lnTo>
                  <a:cubicBezTo>
                    <a:pt x="3923" y="8876"/>
                    <a:pt x="3812" y="8915"/>
                    <a:pt x="3702" y="8915"/>
                  </a:cubicBezTo>
                  <a:cubicBezTo>
                    <a:pt x="3592" y="8915"/>
                    <a:pt x="3482" y="8876"/>
                    <a:pt x="3403" y="8797"/>
                  </a:cubicBezTo>
                  <a:cubicBezTo>
                    <a:pt x="3214" y="8640"/>
                    <a:pt x="3214" y="8356"/>
                    <a:pt x="3403" y="8199"/>
                  </a:cubicBezTo>
                  <a:lnTo>
                    <a:pt x="3781" y="7852"/>
                  </a:lnTo>
                  <a:close/>
                  <a:moveTo>
                    <a:pt x="6201" y="1"/>
                  </a:moveTo>
                  <a:cubicBezTo>
                    <a:pt x="5236" y="1"/>
                    <a:pt x="4264" y="375"/>
                    <a:pt x="3529" y="1110"/>
                  </a:cubicBezTo>
                  <a:lnTo>
                    <a:pt x="2363" y="2307"/>
                  </a:lnTo>
                  <a:cubicBezTo>
                    <a:pt x="2269" y="2370"/>
                    <a:pt x="2206" y="2402"/>
                    <a:pt x="2048" y="2402"/>
                  </a:cubicBezTo>
                  <a:cubicBezTo>
                    <a:pt x="1450" y="2465"/>
                    <a:pt x="851" y="2622"/>
                    <a:pt x="378" y="3095"/>
                  </a:cubicBezTo>
                  <a:cubicBezTo>
                    <a:pt x="0" y="3441"/>
                    <a:pt x="0" y="4040"/>
                    <a:pt x="347" y="4418"/>
                  </a:cubicBezTo>
                  <a:lnTo>
                    <a:pt x="3182" y="7254"/>
                  </a:lnTo>
                  <a:lnTo>
                    <a:pt x="2773" y="7663"/>
                  </a:lnTo>
                  <a:cubicBezTo>
                    <a:pt x="2300" y="8136"/>
                    <a:pt x="2300" y="8923"/>
                    <a:pt x="2773" y="9427"/>
                  </a:cubicBezTo>
                  <a:cubicBezTo>
                    <a:pt x="3009" y="9664"/>
                    <a:pt x="3324" y="9782"/>
                    <a:pt x="3647" y="9782"/>
                  </a:cubicBezTo>
                  <a:cubicBezTo>
                    <a:pt x="3970" y="9782"/>
                    <a:pt x="4301" y="9664"/>
                    <a:pt x="4569" y="9427"/>
                  </a:cubicBezTo>
                  <a:lnTo>
                    <a:pt x="4947" y="9018"/>
                  </a:lnTo>
                  <a:lnTo>
                    <a:pt x="5419" y="9490"/>
                  </a:lnTo>
                  <a:cubicBezTo>
                    <a:pt x="5624" y="9695"/>
                    <a:pt x="5868" y="9798"/>
                    <a:pt x="6112" y="9798"/>
                  </a:cubicBezTo>
                  <a:cubicBezTo>
                    <a:pt x="6357" y="9798"/>
                    <a:pt x="6601" y="9695"/>
                    <a:pt x="6805" y="9490"/>
                  </a:cubicBezTo>
                  <a:cubicBezTo>
                    <a:pt x="7278" y="9018"/>
                    <a:pt x="7436" y="8388"/>
                    <a:pt x="7467" y="7852"/>
                  </a:cubicBezTo>
                  <a:cubicBezTo>
                    <a:pt x="7467" y="7726"/>
                    <a:pt x="7499" y="7663"/>
                    <a:pt x="7593" y="7569"/>
                  </a:cubicBezTo>
                  <a:lnTo>
                    <a:pt x="8696" y="6466"/>
                  </a:lnTo>
                  <a:cubicBezTo>
                    <a:pt x="10460" y="4702"/>
                    <a:pt x="10145" y="1740"/>
                    <a:pt x="8066" y="511"/>
                  </a:cubicBezTo>
                  <a:cubicBezTo>
                    <a:pt x="7496" y="170"/>
                    <a:pt x="6850" y="1"/>
                    <a:pt x="62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74"/>
            <p:cNvSpPr/>
            <p:nvPr/>
          </p:nvSpPr>
          <p:spPr>
            <a:xfrm>
              <a:off x="-37601700" y="3221575"/>
              <a:ext cx="114225" cy="111275"/>
            </a:xfrm>
            <a:custGeom>
              <a:avLst/>
              <a:gdLst/>
              <a:ahLst/>
              <a:cxnLst/>
              <a:rect l="l" t="t" r="r" b="b"/>
              <a:pathLst>
                <a:path w="4569" h="4451" extrusionOk="0">
                  <a:moveTo>
                    <a:pt x="3226" y="0"/>
                  </a:moveTo>
                  <a:cubicBezTo>
                    <a:pt x="2907" y="0"/>
                    <a:pt x="2584" y="118"/>
                    <a:pt x="2332" y="355"/>
                  </a:cubicBezTo>
                  <a:lnTo>
                    <a:pt x="0" y="2686"/>
                  </a:lnTo>
                  <a:cubicBezTo>
                    <a:pt x="788" y="3095"/>
                    <a:pt x="1355" y="3631"/>
                    <a:pt x="1796" y="4450"/>
                  </a:cubicBezTo>
                  <a:lnTo>
                    <a:pt x="4096" y="2119"/>
                  </a:lnTo>
                  <a:cubicBezTo>
                    <a:pt x="4568" y="1646"/>
                    <a:pt x="4568" y="859"/>
                    <a:pt x="4096" y="355"/>
                  </a:cubicBezTo>
                  <a:cubicBezTo>
                    <a:pt x="3860" y="118"/>
                    <a:pt x="3545" y="0"/>
                    <a:pt x="32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2" name="Google Shape;6842;p74"/>
          <p:cNvGrpSpPr/>
          <p:nvPr/>
        </p:nvGrpSpPr>
        <p:grpSpPr>
          <a:xfrm>
            <a:off x="3503201" y="3409084"/>
            <a:ext cx="372749" cy="241158"/>
            <a:chOff x="-37806500" y="3643030"/>
            <a:chExt cx="319025" cy="206400"/>
          </a:xfrm>
        </p:grpSpPr>
        <p:sp>
          <p:nvSpPr>
            <p:cNvPr id="6843" name="Google Shape;6843;p74"/>
            <p:cNvSpPr/>
            <p:nvPr/>
          </p:nvSpPr>
          <p:spPr>
            <a:xfrm>
              <a:off x="-37615100" y="3759700"/>
              <a:ext cx="62250" cy="62250"/>
            </a:xfrm>
            <a:custGeom>
              <a:avLst/>
              <a:gdLst/>
              <a:ahLst/>
              <a:cxnLst/>
              <a:rect l="l" t="t" r="r" b="b"/>
              <a:pathLst>
                <a:path w="2490" h="2490" extrusionOk="0">
                  <a:moveTo>
                    <a:pt x="1229" y="1"/>
                  </a:moveTo>
                  <a:cubicBezTo>
                    <a:pt x="568" y="1"/>
                    <a:pt x="1" y="568"/>
                    <a:pt x="1" y="1261"/>
                  </a:cubicBezTo>
                  <a:cubicBezTo>
                    <a:pt x="1" y="1923"/>
                    <a:pt x="568" y="2490"/>
                    <a:pt x="1229" y="2490"/>
                  </a:cubicBezTo>
                  <a:cubicBezTo>
                    <a:pt x="1891" y="2490"/>
                    <a:pt x="2426" y="1954"/>
                    <a:pt x="2490" y="1261"/>
                  </a:cubicBezTo>
                  <a:cubicBezTo>
                    <a:pt x="2490" y="599"/>
                    <a:pt x="1922" y="1"/>
                    <a:pt x="12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74"/>
            <p:cNvSpPr/>
            <p:nvPr/>
          </p:nvSpPr>
          <p:spPr>
            <a:xfrm>
              <a:off x="-37806500" y="3643030"/>
              <a:ext cx="319025" cy="206400"/>
            </a:xfrm>
            <a:custGeom>
              <a:avLst/>
              <a:gdLst/>
              <a:ahLst/>
              <a:cxnLst/>
              <a:rect l="l" t="t" r="r" b="b"/>
              <a:pathLst>
                <a:path w="12761" h="8256" extrusionOk="0">
                  <a:moveTo>
                    <a:pt x="5357" y="1702"/>
                  </a:moveTo>
                  <a:cubicBezTo>
                    <a:pt x="5609" y="1702"/>
                    <a:pt x="5798" y="1923"/>
                    <a:pt x="5798" y="2112"/>
                  </a:cubicBezTo>
                  <a:cubicBezTo>
                    <a:pt x="5766" y="2332"/>
                    <a:pt x="5609" y="2490"/>
                    <a:pt x="5357" y="2490"/>
                  </a:cubicBezTo>
                  <a:lnTo>
                    <a:pt x="2049" y="2490"/>
                  </a:lnTo>
                  <a:cubicBezTo>
                    <a:pt x="1828" y="2490"/>
                    <a:pt x="1639" y="2301"/>
                    <a:pt x="1639" y="2112"/>
                  </a:cubicBezTo>
                  <a:cubicBezTo>
                    <a:pt x="1639" y="1860"/>
                    <a:pt x="1828" y="1702"/>
                    <a:pt x="2049" y="1702"/>
                  </a:cubicBezTo>
                  <a:close/>
                  <a:moveTo>
                    <a:pt x="5357" y="3309"/>
                  </a:moveTo>
                  <a:cubicBezTo>
                    <a:pt x="5609" y="3309"/>
                    <a:pt x="5798" y="3529"/>
                    <a:pt x="5798" y="3750"/>
                  </a:cubicBezTo>
                  <a:cubicBezTo>
                    <a:pt x="5766" y="4002"/>
                    <a:pt x="5609" y="4160"/>
                    <a:pt x="5357" y="4160"/>
                  </a:cubicBezTo>
                  <a:lnTo>
                    <a:pt x="2049" y="4160"/>
                  </a:lnTo>
                  <a:cubicBezTo>
                    <a:pt x="1828" y="4160"/>
                    <a:pt x="1639" y="3939"/>
                    <a:pt x="1639" y="3750"/>
                  </a:cubicBezTo>
                  <a:cubicBezTo>
                    <a:pt x="1639" y="3529"/>
                    <a:pt x="1828" y="3309"/>
                    <a:pt x="2049" y="3309"/>
                  </a:cubicBezTo>
                  <a:close/>
                  <a:moveTo>
                    <a:pt x="5357" y="4979"/>
                  </a:moveTo>
                  <a:cubicBezTo>
                    <a:pt x="5609" y="4979"/>
                    <a:pt x="5798" y="5168"/>
                    <a:pt x="5798" y="5388"/>
                  </a:cubicBezTo>
                  <a:cubicBezTo>
                    <a:pt x="5766" y="5640"/>
                    <a:pt x="5609" y="5798"/>
                    <a:pt x="5357" y="5798"/>
                  </a:cubicBezTo>
                  <a:lnTo>
                    <a:pt x="2049" y="5798"/>
                  </a:lnTo>
                  <a:cubicBezTo>
                    <a:pt x="1828" y="5798"/>
                    <a:pt x="1639" y="5609"/>
                    <a:pt x="1639" y="5388"/>
                  </a:cubicBezTo>
                  <a:cubicBezTo>
                    <a:pt x="1639" y="5136"/>
                    <a:pt x="1828" y="4979"/>
                    <a:pt x="2049" y="4979"/>
                  </a:cubicBezTo>
                  <a:close/>
                  <a:moveTo>
                    <a:pt x="8948" y="1671"/>
                  </a:moveTo>
                  <a:cubicBezTo>
                    <a:pt x="10082" y="1671"/>
                    <a:pt x="10996" y="2584"/>
                    <a:pt x="11028" y="3750"/>
                  </a:cubicBezTo>
                  <a:cubicBezTo>
                    <a:pt x="10996" y="4916"/>
                    <a:pt x="10082" y="5798"/>
                    <a:pt x="8948" y="5798"/>
                  </a:cubicBezTo>
                  <a:cubicBezTo>
                    <a:pt x="7814" y="5798"/>
                    <a:pt x="6900" y="4853"/>
                    <a:pt x="6869" y="3750"/>
                  </a:cubicBezTo>
                  <a:cubicBezTo>
                    <a:pt x="6869" y="2616"/>
                    <a:pt x="7814" y="1702"/>
                    <a:pt x="8948" y="1671"/>
                  </a:cubicBezTo>
                  <a:close/>
                  <a:moveTo>
                    <a:pt x="1230" y="1"/>
                  </a:moveTo>
                  <a:cubicBezTo>
                    <a:pt x="568" y="1"/>
                    <a:pt x="1" y="568"/>
                    <a:pt x="1" y="1230"/>
                  </a:cubicBezTo>
                  <a:lnTo>
                    <a:pt x="1" y="6207"/>
                  </a:lnTo>
                  <a:cubicBezTo>
                    <a:pt x="1" y="6743"/>
                    <a:pt x="379" y="7184"/>
                    <a:pt x="852" y="7373"/>
                  </a:cubicBezTo>
                  <a:lnTo>
                    <a:pt x="852" y="7846"/>
                  </a:lnTo>
                  <a:cubicBezTo>
                    <a:pt x="852" y="8098"/>
                    <a:pt x="1041" y="8255"/>
                    <a:pt x="1261" y="8255"/>
                  </a:cubicBezTo>
                  <a:lnTo>
                    <a:pt x="2931" y="8255"/>
                  </a:lnTo>
                  <a:cubicBezTo>
                    <a:pt x="3151" y="8255"/>
                    <a:pt x="3372" y="8066"/>
                    <a:pt x="3372" y="7846"/>
                  </a:cubicBezTo>
                  <a:lnTo>
                    <a:pt x="3372" y="7436"/>
                  </a:lnTo>
                  <a:lnTo>
                    <a:pt x="9421" y="7436"/>
                  </a:lnTo>
                  <a:lnTo>
                    <a:pt x="9421" y="7846"/>
                  </a:lnTo>
                  <a:cubicBezTo>
                    <a:pt x="9421" y="8098"/>
                    <a:pt x="9610" y="8255"/>
                    <a:pt x="9862" y="8255"/>
                  </a:cubicBezTo>
                  <a:lnTo>
                    <a:pt x="11500" y="8255"/>
                  </a:lnTo>
                  <a:cubicBezTo>
                    <a:pt x="11752" y="8255"/>
                    <a:pt x="11941" y="8066"/>
                    <a:pt x="11941" y="7846"/>
                  </a:cubicBezTo>
                  <a:lnTo>
                    <a:pt x="11941" y="7373"/>
                  </a:lnTo>
                  <a:cubicBezTo>
                    <a:pt x="12414" y="7215"/>
                    <a:pt x="12760" y="6743"/>
                    <a:pt x="12760" y="6207"/>
                  </a:cubicBezTo>
                  <a:lnTo>
                    <a:pt x="12760" y="1230"/>
                  </a:lnTo>
                  <a:cubicBezTo>
                    <a:pt x="12666" y="599"/>
                    <a:pt x="12099" y="1"/>
                    <a:pt x="114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5" name="Google Shape;6845;p74"/>
          <p:cNvGrpSpPr/>
          <p:nvPr/>
        </p:nvGrpSpPr>
        <p:grpSpPr>
          <a:xfrm>
            <a:off x="3505508" y="3801381"/>
            <a:ext cx="368134" cy="371814"/>
            <a:chOff x="-37804925" y="3953450"/>
            <a:chExt cx="315075" cy="318225"/>
          </a:xfrm>
        </p:grpSpPr>
        <p:sp>
          <p:nvSpPr>
            <p:cNvPr id="6846" name="Google Shape;6846;p74"/>
            <p:cNvSpPr/>
            <p:nvPr/>
          </p:nvSpPr>
          <p:spPr>
            <a:xfrm>
              <a:off x="-37614300" y="3955025"/>
              <a:ext cx="124450" cy="186200"/>
            </a:xfrm>
            <a:custGeom>
              <a:avLst/>
              <a:gdLst/>
              <a:ahLst/>
              <a:cxnLst/>
              <a:rect l="l" t="t" r="r" b="b"/>
              <a:pathLst>
                <a:path w="4978" h="7448" extrusionOk="0">
                  <a:moveTo>
                    <a:pt x="2489" y="820"/>
                  </a:moveTo>
                  <a:cubicBezTo>
                    <a:pt x="3403" y="820"/>
                    <a:pt x="4127" y="1576"/>
                    <a:pt x="4127" y="2490"/>
                  </a:cubicBezTo>
                  <a:cubicBezTo>
                    <a:pt x="4127" y="3372"/>
                    <a:pt x="3403" y="4128"/>
                    <a:pt x="2489" y="4128"/>
                  </a:cubicBezTo>
                  <a:cubicBezTo>
                    <a:pt x="1575" y="4128"/>
                    <a:pt x="819" y="3372"/>
                    <a:pt x="819" y="2490"/>
                  </a:cubicBezTo>
                  <a:cubicBezTo>
                    <a:pt x="819" y="1576"/>
                    <a:pt x="1575" y="820"/>
                    <a:pt x="2489" y="820"/>
                  </a:cubicBezTo>
                  <a:close/>
                  <a:moveTo>
                    <a:pt x="2489" y="1"/>
                  </a:moveTo>
                  <a:cubicBezTo>
                    <a:pt x="1103" y="1"/>
                    <a:pt x="0" y="1104"/>
                    <a:pt x="0" y="2490"/>
                  </a:cubicBezTo>
                  <a:cubicBezTo>
                    <a:pt x="0" y="3214"/>
                    <a:pt x="315" y="3845"/>
                    <a:pt x="819" y="4317"/>
                  </a:cubicBezTo>
                  <a:lnTo>
                    <a:pt x="819" y="7058"/>
                  </a:lnTo>
                  <a:cubicBezTo>
                    <a:pt x="819" y="7287"/>
                    <a:pt x="1012" y="7448"/>
                    <a:pt x="1225" y="7448"/>
                  </a:cubicBezTo>
                  <a:cubicBezTo>
                    <a:pt x="1334" y="7448"/>
                    <a:pt x="1448" y="7406"/>
                    <a:pt x="1544" y="7310"/>
                  </a:cubicBezTo>
                  <a:lnTo>
                    <a:pt x="2489" y="6365"/>
                  </a:lnTo>
                  <a:lnTo>
                    <a:pt x="3434" y="7310"/>
                  </a:lnTo>
                  <a:cubicBezTo>
                    <a:pt x="3530" y="7406"/>
                    <a:pt x="3640" y="7448"/>
                    <a:pt x="3744" y="7448"/>
                  </a:cubicBezTo>
                  <a:cubicBezTo>
                    <a:pt x="3948" y="7448"/>
                    <a:pt x="4127" y="7287"/>
                    <a:pt x="4127" y="7058"/>
                  </a:cubicBezTo>
                  <a:lnTo>
                    <a:pt x="4127" y="4317"/>
                  </a:lnTo>
                  <a:cubicBezTo>
                    <a:pt x="4663" y="3845"/>
                    <a:pt x="4978" y="3214"/>
                    <a:pt x="4978" y="2490"/>
                  </a:cubicBezTo>
                  <a:cubicBezTo>
                    <a:pt x="4978" y="1104"/>
                    <a:pt x="3875"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74"/>
            <p:cNvSpPr/>
            <p:nvPr/>
          </p:nvSpPr>
          <p:spPr>
            <a:xfrm>
              <a:off x="-37761600" y="4230700"/>
              <a:ext cx="270175" cy="40975"/>
            </a:xfrm>
            <a:custGeom>
              <a:avLst/>
              <a:gdLst/>
              <a:ahLst/>
              <a:cxnLst/>
              <a:rect l="l" t="t" r="r" b="b"/>
              <a:pathLst>
                <a:path w="10807" h="1639" extrusionOk="0">
                  <a:moveTo>
                    <a:pt x="1450" y="1"/>
                  </a:moveTo>
                  <a:cubicBezTo>
                    <a:pt x="1292" y="788"/>
                    <a:pt x="662" y="1387"/>
                    <a:pt x="1" y="1639"/>
                  </a:cubicBezTo>
                  <a:lnTo>
                    <a:pt x="8822" y="1639"/>
                  </a:lnTo>
                  <a:cubicBezTo>
                    <a:pt x="9799" y="1639"/>
                    <a:pt x="10649" y="946"/>
                    <a:pt x="1080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74"/>
            <p:cNvSpPr/>
            <p:nvPr/>
          </p:nvSpPr>
          <p:spPr>
            <a:xfrm>
              <a:off x="-37804925" y="3953450"/>
              <a:ext cx="274125" cy="295675"/>
            </a:xfrm>
            <a:custGeom>
              <a:avLst/>
              <a:gdLst/>
              <a:ahLst/>
              <a:cxnLst/>
              <a:rect l="l" t="t" r="r" b="b"/>
              <a:pathLst>
                <a:path w="10965" h="11827" extrusionOk="0">
                  <a:moveTo>
                    <a:pt x="379" y="1"/>
                  </a:moveTo>
                  <a:cubicBezTo>
                    <a:pt x="158" y="1"/>
                    <a:pt x="1" y="221"/>
                    <a:pt x="1" y="411"/>
                  </a:cubicBezTo>
                  <a:lnTo>
                    <a:pt x="1" y="10618"/>
                  </a:lnTo>
                  <a:cubicBezTo>
                    <a:pt x="1" y="11280"/>
                    <a:pt x="537" y="11815"/>
                    <a:pt x="1198" y="11815"/>
                  </a:cubicBezTo>
                  <a:cubicBezTo>
                    <a:pt x="1247" y="11823"/>
                    <a:pt x="1295" y="11826"/>
                    <a:pt x="1342" y="11826"/>
                  </a:cubicBezTo>
                  <a:cubicBezTo>
                    <a:pt x="1912" y="11826"/>
                    <a:pt x="2395" y="11318"/>
                    <a:pt x="2395" y="10650"/>
                  </a:cubicBezTo>
                  <a:cubicBezTo>
                    <a:pt x="2395" y="10398"/>
                    <a:pt x="2584" y="10272"/>
                    <a:pt x="2836" y="10272"/>
                  </a:cubicBezTo>
                  <a:lnTo>
                    <a:pt x="10965" y="10272"/>
                  </a:lnTo>
                  <a:lnTo>
                    <a:pt x="10965" y="8255"/>
                  </a:lnTo>
                  <a:cubicBezTo>
                    <a:pt x="10807" y="8161"/>
                    <a:pt x="10650" y="8098"/>
                    <a:pt x="10492" y="7972"/>
                  </a:cubicBezTo>
                  <a:lnTo>
                    <a:pt x="10146" y="7625"/>
                  </a:lnTo>
                  <a:lnTo>
                    <a:pt x="9799" y="7972"/>
                  </a:lnTo>
                  <a:cubicBezTo>
                    <a:pt x="9547" y="8224"/>
                    <a:pt x="9232" y="8318"/>
                    <a:pt x="8917" y="8318"/>
                  </a:cubicBezTo>
                  <a:cubicBezTo>
                    <a:pt x="8255" y="8318"/>
                    <a:pt x="7720" y="7783"/>
                    <a:pt x="7720" y="7058"/>
                  </a:cubicBezTo>
                  <a:lnTo>
                    <a:pt x="7720" y="4664"/>
                  </a:lnTo>
                  <a:cubicBezTo>
                    <a:pt x="7184" y="4065"/>
                    <a:pt x="6869" y="3309"/>
                    <a:pt x="6869" y="2490"/>
                  </a:cubicBezTo>
                  <a:cubicBezTo>
                    <a:pt x="6869" y="1513"/>
                    <a:pt x="7310" y="600"/>
                    <a:pt x="80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9" name="Google Shape;6849;p74"/>
          <p:cNvSpPr/>
          <p:nvPr/>
        </p:nvSpPr>
        <p:spPr>
          <a:xfrm>
            <a:off x="2754452" y="4266125"/>
            <a:ext cx="265986" cy="369039"/>
          </a:xfrm>
          <a:custGeom>
            <a:avLst/>
            <a:gdLst/>
            <a:ahLst/>
            <a:cxnLst/>
            <a:rect l="l" t="t" r="r" b="b"/>
            <a:pathLst>
              <a:path w="9106" h="12634" extrusionOk="0">
                <a:moveTo>
                  <a:pt x="7499" y="788"/>
                </a:moveTo>
                <a:lnTo>
                  <a:pt x="7499" y="1859"/>
                </a:lnTo>
                <a:cubicBezTo>
                  <a:pt x="7499" y="2426"/>
                  <a:pt x="7373" y="3025"/>
                  <a:pt x="7121" y="3529"/>
                </a:cubicBezTo>
                <a:cubicBezTo>
                  <a:pt x="6806" y="3466"/>
                  <a:pt x="6554" y="3434"/>
                  <a:pt x="6239" y="3434"/>
                </a:cubicBezTo>
                <a:cubicBezTo>
                  <a:pt x="5546" y="3434"/>
                  <a:pt x="4916" y="3592"/>
                  <a:pt x="4380" y="3844"/>
                </a:cubicBezTo>
                <a:cubicBezTo>
                  <a:pt x="3907" y="4096"/>
                  <a:pt x="3403" y="4222"/>
                  <a:pt x="2931" y="4222"/>
                </a:cubicBezTo>
                <a:cubicBezTo>
                  <a:pt x="2710" y="4222"/>
                  <a:pt x="2521" y="4159"/>
                  <a:pt x="2364" y="4127"/>
                </a:cubicBezTo>
                <a:cubicBezTo>
                  <a:pt x="2301" y="4001"/>
                  <a:pt x="2206" y="3938"/>
                  <a:pt x="2175" y="3812"/>
                </a:cubicBezTo>
                <a:cubicBezTo>
                  <a:pt x="1860" y="3277"/>
                  <a:pt x="1702" y="2552"/>
                  <a:pt x="1702" y="1859"/>
                </a:cubicBezTo>
                <a:lnTo>
                  <a:pt x="1702" y="788"/>
                </a:lnTo>
                <a:close/>
                <a:moveTo>
                  <a:pt x="5357" y="7278"/>
                </a:moveTo>
                <a:cubicBezTo>
                  <a:pt x="5451" y="7372"/>
                  <a:pt x="5546" y="7435"/>
                  <a:pt x="5672" y="7467"/>
                </a:cubicBezTo>
                <a:cubicBezTo>
                  <a:pt x="6869" y="8066"/>
                  <a:pt x="7436" y="9420"/>
                  <a:pt x="7436" y="10743"/>
                </a:cubicBezTo>
                <a:lnTo>
                  <a:pt x="7436" y="11279"/>
                </a:lnTo>
                <a:lnTo>
                  <a:pt x="4821" y="9294"/>
                </a:lnTo>
                <a:cubicBezTo>
                  <a:pt x="4742" y="9231"/>
                  <a:pt x="4648" y="9200"/>
                  <a:pt x="4553" y="9200"/>
                </a:cubicBezTo>
                <a:cubicBezTo>
                  <a:pt x="4459" y="9200"/>
                  <a:pt x="4364" y="9231"/>
                  <a:pt x="4285" y="9294"/>
                </a:cubicBezTo>
                <a:lnTo>
                  <a:pt x="1671" y="11279"/>
                </a:lnTo>
                <a:lnTo>
                  <a:pt x="1671" y="10743"/>
                </a:lnTo>
                <a:cubicBezTo>
                  <a:pt x="1671" y="9357"/>
                  <a:pt x="2238" y="8066"/>
                  <a:pt x="3435" y="7467"/>
                </a:cubicBezTo>
                <a:cubicBezTo>
                  <a:pt x="3561" y="7435"/>
                  <a:pt x="3624" y="7372"/>
                  <a:pt x="3750" y="7278"/>
                </a:cubicBezTo>
                <a:lnTo>
                  <a:pt x="4191" y="8160"/>
                </a:lnTo>
                <a:cubicBezTo>
                  <a:pt x="4270" y="8318"/>
                  <a:pt x="4411" y="8396"/>
                  <a:pt x="4557" y="8396"/>
                </a:cubicBezTo>
                <a:cubicBezTo>
                  <a:pt x="4703" y="8396"/>
                  <a:pt x="4853" y="8318"/>
                  <a:pt x="4947" y="8160"/>
                </a:cubicBezTo>
                <a:lnTo>
                  <a:pt x="5357" y="7278"/>
                </a:lnTo>
                <a:close/>
                <a:moveTo>
                  <a:pt x="410" y="0"/>
                </a:moveTo>
                <a:cubicBezTo>
                  <a:pt x="158" y="0"/>
                  <a:pt x="1" y="189"/>
                  <a:pt x="1" y="410"/>
                </a:cubicBezTo>
                <a:cubicBezTo>
                  <a:pt x="1" y="630"/>
                  <a:pt x="190" y="788"/>
                  <a:pt x="410" y="788"/>
                </a:cubicBezTo>
                <a:lnTo>
                  <a:pt x="820" y="788"/>
                </a:lnTo>
                <a:lnTo>
                  <a:pt x="820" y="1859"/>
                </a:lnTo>
                <a:cubicBezTo>
                  <a:pt x="820" y="3749"/>
                  <a:pt x="1734" y="5199"/>
                  <a:pt x="3088" y="5860"/>
                </a:cubicBezTo>
                <a:cubicBezTo>
                  <a:pt x="3403" y="6018"/>
                  <a:pt x="3403" y="6585"/>
                  <a:pt x="3088" y="6742"/>
                </a:cubicBezTo>
                <a:cubicBezTo>
                  <a:pt x="1576" y="7467"/>
                  <a:pt x="820" y="9042"/>
                  <a:pt x="820" y="10743"/>
                </a:cubicBezTo>
                <a:lnTo>
                  <a:pt x="820" y="11815"/>
                </a:lnTo>
                <a:lnTo>
                  <a:pt x="410" y="11815"/>
                </a:lnTo>
                <a:cubicBezTo>
                  <a:pt x="158" y="11815"/>
                  <a:pt x="1" y="12004"/>
                  <a:pt x="1" y="12256"/>
                </a:cubicBezTo>
                <a:cubicBezTo>
                  <a:pt x="1" y="12476"/>
                  <a:pt x="190" y="12634"/>
                  <a:pt x="410" y="12634"/>
                </a:cubicBezTo>
                <a:lnTo>
                  <a:pt x="8665" y="12634"/>
                </a:lnTo>
                <a:cubicBezTo>
                  <a:pt x="8917" y="12634"/>
                  <a:pt x="9106" y="12445"/>
                  <a:pt x="9106" y="12256"/>
                </a:cubicBezTo>
                <a:cubicBezTo>
                  <a:pt x="9106" y="12004"/>
                  <a:pt x="8917" y="11815"/>
                  <a:pt x="8665" y="11815"/>
                </a:cubicBezTo>
                <a:lnTo>
                  <a:pt x="8287" y="11815"/>
                </a:lnTo>
                <a:lnTo>
                  <a:pt x="8287" y="10743"/>
                </a:lnTo>
                <a:cubicBezTo>
                  <a:pt x="8287" y="9042"/>
                  <a:pt x="7530" y="7467"/>
                  <a:pt x="6018" y="6742"/>
                </a:cubicBezTo>
                <a:cubicBezTo>
                  <a:pt x="5703" y="6585"/>
                  <a:pt x="5672" y="6018"/>
                  <a:pt x="6018" y="5860"/>
                </a:cubicBezTo>
                <a:cubicBezTo>
                  <a:pt x="7530" y="5136"/>
                  <a:pt x="8287" y="3560"/>
                  <a:pt x="8287" y="1859"/>
                </a:cubicBezTo>
                <a:lnTo>
                  <a:pt x="8287" y="788"/>
                </a:lnTo>
                <a:lnTo>
                  <a:pt x="8665" y="788"/>
                </a:lnTo>
                <a:cubicBezTo>
                  <a:pt x="8917" y="788"/>
                  <a:pt x="9106" y="599"/>
                  <a:pt x="9106" y="410"/>
                </a:cubicBezTo>
                <a:cubicBezTo>
                  <a:pt x="9106" y="158"/>
                  <a:pt x="8917" y="0"/>
                  <a:pt x="86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0" name="Google Shape;6850;p74"/>
          <p:cNvGrpSpPr/>
          <p:nvPr/>
        </p:nvGrpSpPr>
        <p:grpSpPr>
          <a:xfrm>
            <a:off x="4860977" y="1553988"/>
            <a:ext cx="355663" cy="308725"/>
            <a:chOff x="-28462125" y="3199700"/>
            <a:chExt cx="298550" cy="259150"/>
          </a:xfrm>
        </p:grpSpPr>
        <p:sp>
          <p:nvSpPr>
            <p:cNvPr id="6851" name="Google Shape;6851;p74"/>
            <p:cNvSpPr/>
            <p:nvPr/>
          </p:nvSpPr>
          <p:spPr>
            <a:xfrm>
              <a:off x="-28459750" y="3284775"/>
              <a:ext cx="296175" cy="104775"/>
            </a:xfrm>
            <a:custGeom>
              <a:avLst/>
              <a:gdLst/>
              <a:ahLst/>
              <a:cxnLst/>
              <a:rect l="l" t="t" r="r" b="b"/>
              <a:pathLst>
                <a:path w="11847" h="4191" extrusionOk="0">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74"/>
            <p:cNvSpPr/>
            <p:nvPr/>
          </p:nvSpPr>
          <p:spPr>
            <a:xfrm>
              <a:off x="-28462125" y="3199700"/>
              <a:ext cx="295400" cy="125275"/>
            </a:xfrm>
            <a:custGeom>
              <a:avLst/>
              <a:gdLst/>
              <a:ahLst/>
              <a:cxnLst/>
              <a:rect l="l" t="t" r="r" b="b"/>
              <a:pathLst>
                <a:path w="11816" h="5011" extrusionOk="0">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74"/>
            <p:cNvSpPr/>
            <p:nvPr/>
          </p:nvSpPr>
          <p:spPr>
            <a:xfrm>
              <a:off x="-28405400" y="3360375"/>
              <a:ext cx="186675" cy="98475"/>
            </a:xfrm>
            <a:custGeom>
              <a:avLst/>
              <a:gdLst/>
              <a:ahLst/>
              <a:cxnLst/>
              <a:rect l="l" t="t" r="r" b="b"/>
              <a:pathLst>
                <a:path w="7467" h="3939" extrusionOk="0">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4" name="Google Shape;6854;p74"/>
          <p:cNvGrpSpPr/>
          <p:nvPr/>
        </p:nvGrpSpPr>
        <p:grpSpPr>
          <a:xfrm>
            <a:off x="4861930" y="1988678"/>
            <a:ext cx="353757" cy="352833"/>
            <a:chOff x="-28461325" y="3545475"/>
            <a:chExt cx="296950" cy="296175"/>
          </a:xfrm>
        </p:grpSpPr>
        <p:sp>
          <p:nvSpPr>
            <p:cNvPr id="6855" name="Google Shape;6855;p74"/>
            <p:cNvSpPr/>
            <p:nvPr/>
          </p:nvSpPr>
          <p:spPr>
            <a:xfrm>
              <a:off x="-28461325" y="3666775"/>
              <a:ext cx="34675" cy="52775"/>
            </a:xfrm>
            <a:custGeom>
              <a:avLst/>
              <a:gdLst/>
              <a:ahLst/>
              <a:cxnLst/>
              <a:rect l="l" t="t" r="r" b="b"/>
              <a:pathLst>
                <a:path w="1387" h="2111" extrusionOk="0">
                  <a:moveTo>
                    <a:pt x="0" y="0"/>
                  </a:moveTo>
                  <a:lnTo>
                    <a:pt x="0" y="2111"/>
                  </a:lnTo>
                  <a:lnTo>
                    <a:pt x="1386" y="2111"/>
                  </a:lnTo>
                  <a:lnTo>
                    <a:pt x="138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74"/>
            <p:cNvSpPr/>
            <p:nvPr/>
          </p:nvSpPr>
          <p:spPr>
            <a:xfrm>
              <a:off x="-28461325" y="3737650"/>
              <a:ext cx="52775" cy="17350"/>
            </a:xfrm>
            <a:custGeom>
              <a:avLst/>
              <a:gdLst/>
              <a:ahLst/>
              <a:cxnLst/>
              <a:rect l="l" t="t" r="r" b="b"/>
              <a:pathLst>
                <a:path w="2111" h="694" extrusionOk="0">
                  <a:moveTo>
                    <a:pt x="0" y="1"/>
                  </a:moveTo>
                  <a:lnTo>
                    <a:pt x="0" y="694"/>
                  </a:lnTo>
                  <a:lnTo>
                    <a:pt x="1733" y="694"/>
                  </a:lnTo>
                  <a:cubicBezTo>
                    <a:pt x="1954" y="694"/>
                    <a:pt x="2111" y="536"/>
                    <a:pt x="2111" y="347"/>
                  </a:cubicBezTo>
                  <a:cubicBezTo>
                    <a:pt x="2111" y="158"/>
                    <a:pt x="1954"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74"/>
            <p:cNvSpPr/>
            <p:nvPr/>
          </p:nvSpPr>
          <p:spPr>
            <a:xfrm>
              <a:off x="-28461325" y="3632100"/>
              <a:ext cx="52775" cy="17375"/>
            </a:xfrm>
            <a:custGeom>
              <a:avLst/>
              <a:gdLst/>
              <a:ahLst/>
              <a:cxnLst/>
              <a:rect l="l" t="t" r="r" b="b"/>
              <a:pathLst>
                <a:path w="2111" h="695" extrusionOk="0">
                  <a:moveTo>
                    <a:pt x="0" y="1"/>
                  </a:moveTo>
                  <a:lnTo>
                    <a:pt x="0" y="694"/>
                  </a:lnTo>
                  <a:lnTo>
                    <a:pt x="1733" y="694"/>
                  </a:lnTo>
                  <a:cubicBezTo>
                    <a:pt x="1954" y="694"/>
                    <a:pt x="2111" y="537"/>
                    <a:pt x="2111" y="348"/>
                  </a:cubicBezTo>
                  <a:cubicBezTo>
                    <a:pt x="2111" y="159"/>
                    <a:pt x="1954"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74"/>
            <p:cNvSpPr/>
            <p:nvPr/>
          </p:nvSpPr>
          <p:spPr>
            <a:xfrm>
              <a:off x="-28460550" y="3545475"/>
              <a:ext cx="296175" cy="296175"/>
            </a:xfrm>
            <a:custGeom>
              <a:avLst/>
              <a:gdLst/>
              <a:ahLst/>
              <a:cxnLst/>
              <a:rect l="l" t="t" r="r" b="b"/>
              <a:pathLst>
                <a:path w="11847" h="11847" extrusionOk="0">
                  <a:moveTo>
                    <a:pt x="2427" y="0"/>
                  </a:moveTo>
                  <a:cubicBezTo>
                    <a:pt x="1072" y="0"/>
                    <a:pt x="1" y="1103"/>
                    <a:pt x="1" y="2426"/>
                  </a:cubicBezTo>
                  <a:lnTo>
                    <a:pt x="1" y="2804"/>
                  </a:lnTo>
                  <a:lnTo>
                    <a:pt x="1355" y="2804"/>
                  </a:lnTo>
                  <a:lnTo>
                    <a:pt x="1355" y="2426"/>
                  </a:lnTo>
                  <a:cubicBezTo>
                    <a:pt x="1355" y="1859"/>
                    <a:pt x="1828" y="1418"/>
                    <a:pt x="2395" y="1418"/>
                  </a:cubicBezTo>
                  <a:lnTo>
                    <a:pt x="9358" y="1418"/>
                  </a:lnTo>
                  <a:cubicBezTo>
                    <a:pt x="9956" y="1418"/>
                    <a:pt x="10366" y="1891"/>
                    <a:pt x="10366" y="2426"/>
                  </a:cubicBezTo>
                  <a:lnTo>
                    <a:pt x="10366" y="9420"/>
                  </a:lnTo>
                  <a:cubicBezTo>
                    <a:pt x="10366" y="9987"/>
                    <a:pt x="9893" y="10429"/>
                    <a:pt x="9358" y="10429"/>
                  </a:cubicBezTo>
                  <a:lnTo>
                    <a:pt x="2395" y="10429"/>
                  </a:lnTo>
                  <a:cubicBezTo>
                    <a:pt x="1797" y="10429"/>
                    <a:pt x="1355" y="9956"/>
                    <a:pt x="1355" y="9420"/>
                  </a:cubicBezTo>
                  <a:lnTo>
                    <a:pt x="1355" y="9042"/>
                  </a:lnTo>
                  <a:lnTo>
                    <a:pt x="1" y="9042"/>
                  </a:lnTo>
                  <a:lnTo>
                    <a:pt x="1" y="9420"/>
                  </a:lnTo>
                  <a:cubicBezTo>
                    <a:pt x="1" y="10744"/>
                    <a:pt x="1103" y="11846"/>
                    <a:pt x="2427" y="11846"/>
                  </a:cubicBezTo>
                  <a:lnTo>
                    <a:pt x="9389" y="11846"/>
                  </a:lnTo>
                  <a:cubicBezTo>
                    <a:pt x="10744" y="11846"/>
                    <a:pt x="11847" y="10744"/>
                    <a:pt x="11847" y="9420"/>
                  </a:cubicBezTo>
                  <a:lnTo>
                    <a:pt x="11847" y="2426"/>
                  </a:lnTo>
                  <a:cubicBezTo>
                    <a:pt x="11847" y="1103"/>
                    <a:pt x="10744" y="0"/>
                    <a:pt x="93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74"/>
            <p:cNvSpPr/>
            <p:nvPr/>
          </p:nvSpPr>
          <p:spPr>
            <a:xfrm>
              <a:off x="-28347925" y="3649450"/>
              <a:ext cx="86675" cy="86650"/>
            </a:xfrm>
            <a:custGeom>
              <a:avLst/>
              <a:gdLst/>
              <a:ahLst/>
              <a:cxnLst/>
              <a:rect l="l" t="t" r="r" b="b"/>
              <a:pathLst>
                <a:path w="3467" h="3466" extrusionOk="0">
                  <a:moveTo>
                    <a:pt x="1387" y="0"/>
                  </a:moveTo>
                  <a:lnTo>
                    <a:pt x="1387" y="1040"/>
                  </a:lnTo>
                  <a:cubicBezTo>
                    <a:pt x="1387" y="1229"/>
                    <a:pt x="1230" y="1386"/>
                    <a:pt x="1041" y="1386"/>
                  </a:cubicBezTo>
                  <a:lnTo>
                    <a:pt x="1" y="1386"/>
                  </a:lnTo>
                  <a:lnTo>
                    <a:pt x="1" y="2111"/>
                  </a:lnTo>
                  <a:lnTo>
                    <a:pt x="1041" y="2111"/>
                  </a:lnTo>
                  <a:cubicBezTo>
                    <a:pt x="1230" y="2111"/>
                    <a:pt x="1387" y="2268"/>
                    <a:pt x="1387" y="2457"/>
                  </a:cubicBezTo>
                  <a:lnTo>
                    <a:pt x="1387" y="3466"/>
                  </a:lnTo>
                  <a:lnTo>
                    <a:pt x="2080" y="3466"/>
                  </a:lnTo>
                  <a:lnTo>
                    <a:pt x="2080" y="2457"/>
                  </a:lnTo>
                  <a:cubicBezTo>
                    <a:pt x="2080" y="2268"/>
                    <a:pt x="2238" y="2111"/>
                    <a:pt x="2458" y="2111"/>
                  </a:cubicBezTo>
                  <a:lnTo>
                    <a:pt x="3467" y="2111"/>
                  </a:lnTo>
                  <a:lnTo>
                    <a:pt x="3467" y="1386"/>
                  </a:lnTo>
                  <a:lnTo>
                    <a:pt x="2458" y="1386"/>
                  </a:lnTo>
                  <a:cubicBezTo>
                    <a:pt x="2238" y="1386"/>
                    <a:pt x="2080" y="1229"/>
                    <a:pt x="2080" y="1040"/>
                  </a:cubicBez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74"/>
            <p:cNvSpPr/>
            <p:nvPr/>
          </p:nvSpPr>
          <p:spPr>
            <a:xfrm>
              <a:off x="-28408550" y="3597450"/>
              <a:ext cx="191400" cy="192200"/>
            </a:xfrm>
            <a:custGeom>
              <a:avLst/>
              <a:gdLst/>
              <a:ahLst/>
              <a:cxnLst/>
              <a:rect l="l" t="t" r="r" b="b"/>
              <a:pathLst>
                <a:path w="7656" h="7688" extrusionOk="0">
                  <a:moveTo>
                    <a:pt x="4883" y="1418"/>
                  </a:moveTo>
                  <a:cubicBezTo>
                    <a:pt x="5072" y="1418"/>
                    <a:pt x="5230" y="1576"/>
                    <a:pt x="5230" y="1765"/>
                  </a:cubicBezTo>
                  <a:lnTo>
                    <a:pt x="5230" y="2805"/>
                  </a:lnTo>
                  <a:lnTo>
                    <a:pt x="6238" y="2805"/>
                  </a:lnTo>
                  <a:cubicBezTo>
                    <a:pt x="6459" y="2805"/>
                    <a:pt x="6616" y="2962"/>
                    <a:pt x="6616" y="3151"/>
                  </a:cubicBezTo>
                  <a:lnTo>
                    <a:pt x="6616" y="4537"/>
                  </a:lnTo>
                  <a:cubicBezTo>
                    <a:pt x="6616" y="4726"/>
                    <a:pt x="6459" y="4884"/>
                    <a:pt x="6238" y="4884"/>
                  </a:cubicBezTo>
                  <a:lnTo>
                    <a:pt x="5230" y="4884"/>
                  </a:lnTo>
                  <a:lnTo>
                    <a:pt x="5230" y="5924"/>
                  </a:lnTo>
                  <a:cubicBezTo>
                    <a:pt x="5230" y="6113"/>
                    <a:pt x="5072" y="6270"/>
                    <a:pt x="4883" y="6270"/>
                  </a:cubicBezTo>
                  <a:lnTo>
                    <a:pt x="3497" y="6270"/>
                  </a:lnTo>
                  <a:cubicBezTo>
                    <a:pt x="3308" y="6270"/>
                    <a:pt x="3151" y="6113"/>
                    <a:pt x="3151" y="5924"/>
                  </a:cubicBezTo>
                  <a:lnTo>
                    <a:pt x="3151" y="4884"/>
                  </a:lnTo>
                  <a:lnTo>
                    <a:pt x="2111" y="4884"/>
                  </a:lnTo>
                  <a:cubicBezTo>
                    <a:pt x="1922" y="4884"/>
                    <a:pt x="1764" y="4726"/>
                    <a:pt x="1764" y="4537"/>
                  </a:cubicBezTo>
                  <a:lnTo>
                    <a:pt x="1764" y="3151"/>
                  </a:lnTo>
                  <a:cubicBezTo>
                    <a:pt x="1764" y="2962"/>
                    <a:pt x="1922" y="2805"/>
                    <a:pt x="2111" y="2805"/>
                  </a:cubicBezTo>
                  <a:lnTo>
                    <a:pt x="3151" y="2805"/>
                  </a:lnTo>
                  <a:lnTo>
                    <a:pt x="3151" y="1765"/>
                  </a:lnTo>
                  <a:cubicBezTo>
                    <a:pt x="3151" y="1576"/>
                    <a:pt x="3308" y="1418"/>
                    <a:pt x="3497" y="1418"/>
                  </a:cubicBezTo>
                  <a:close/>
                  <a:moveTo>
                    <a:pt x="347" y="1"/>
                  </a:moveTo>
                  <a:cubicBezTo>
                    <a:pt x="158" y="1"/>
                    <a:pt x="0" y="158"/>
                    <a:pt x="0" y="347"/>
                  </a:cubicBezTo>
                  <a:lnTo>
                    <a:pt x="0" y="757"/>
                  </a:lnTo>
                  <a:cubicBezTo>
                    <a:pt x="378" y="914"/>
                    <a:pt x="693" y="1261"/>
                    <a:pt x="693" y="1734"/>
                  </a:cubicBezTo>
                  <a:cubicBezTo>
                    <a:pt x="693" y="2175"/>
                    <a:pt x="378" y="2553"/>
                    <a:pt x="0" y="2710"/>
                  </a:cubicBezTo>
                  <a:lnTo>
                    <a:pt x="0" y="4979"/>
                  </a:lnTo>
                  <a:cubicBezTo>
                    <a:pt x="378" y="5136"/>
                    <a:pt x="693" y="5483"/>
                    <a:pt x="693" y="5955"/>
                  </a:cubicBezTo>
                  <a:cubicBezTo>
                    <a:pt x="693" y="6396"/>
                    <a:pt x="441" y="6774"/>
                    <a:pt x="0" y="6932"/>
                  </a:cubicBezTo>
                  <a:lnTo>
                    <a:pt x="0" y="7341"/>
                  </a:lnTo>
                  <a:cubicBezTo>
                    <a:pt x="0" y="7530"/>
                    <a:pt x="158" y="7688"/>
                    <a:pt x="347" y="7688"/>
                  </a:cubicBezTo>
                  <a:lnTo>
                    <a:pt x="7309" y="7688"/>
                  </a:lnTo>
                  <a:cubicBezTo>
                    <a:pt x="7498" y="7688"/>
                    <a:pt x="7656" y="7530"/>
                    <a:pt x="7656" y="7341"/>
                  </a:cubicBezTo>
                  <a:lnTo>
                    <a:pt x="7656" y="347"/>
                  </a:lnTo>
                  <a:cubicBezTo>
                    <a:pt x="7656" y="158"/>
                    <a:pt x="7498" y="1"/>
                    <a:pt x="73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1" name="Google Shape;6861;p74"/>
          <p:cNvGrpSpPr/>
          <p:nvPr/>
        </p:nvGrpSpPr>
        <p:grpSpPr>
          <a:xfrm>
            <a:off x="4858162" y="2438722"/>
            <a:ext cx="361292" cy="352803"/>
            <a:chOff x="-28463700" y="3914875"/>
            <a:chExt cx="303275" cy="296150"/>
          </a:xfrm>
        </p:grpSpPr>
        <p:sp>
          <p:nvSpPr>
            <p:cNvPr id="6862" name="Google Shape;6862;p74"/>
            <p:cNvSpPr/>
            <p:nvPr/>
          </p:nvSpPr>
          <p:spPr>
            <a:xfrm>
              <a:off x="-28333725" y="4057375"/>
              <a:ext cx="86650" cy="64650"/>
            </a:xfrm>
            <a:custGeom>
              <a:avLst/>
              <a:gdLst/>
              <a:ahLst/>
              <a:cxnLst/>
              <a:rect l="l" t="t" r="r" b="b"/>
              <a:pathLst>
                <a:path w="3466" h="2586" extrusionOk="0">
                  <a:moveTo>
                    <a:pt x="614" y="0"/>
                  </a:moveTo>
                  <a:cubicBezTo>
                    <a:pt x="287" y="0"/>
                    <a:pt x="0" y="305"/>
                    <a:pt x="0" y="696"/>
                  </a:cubicBezTo>
                  <a:cubicBezTo>
                    <a:pt x="0" y="1326"/>
                    <a:pt x="1008" y="2019"/>
                    <a:pt x="1733" y="2586"/>
                  </a:cubicBezTo>
                  <a:cubicBezTo>
                    <a:pt x="2426" y="2019"/>
                    <a:pt x="3466" y="1326"/>
                    <a:pt x="3466" y="696"/>
                  </a:cubicBezTo>
                  <a:cubicBezTo>
                    <a:pt x="3466" y="349"/>
                    <a:pt x="3214" y="3"/>
                    <a:pt x="2741" y="3"/>
                  </a:cubicBezTo>
                  <a:cubicBezTo>
                    <a:pt x="2237" y="3"/>
                    <a:pt x="2048" y="570"/>
                    <a:pt x="2048" y="570"/>
                  </a:cubicBezTo>
                  <a:cubicBezTo>
                    <a:pt x="2001" y="743"/>
                    <a:pt x="1851" y="830"/>
                    <a:pt x="1701" y="830"/>
                  </a:cubicBezTo>
                  <a:cubicBezTo>
                    <a:pt x="1552" y="830"/>
                    <a:pt x="1402" y="743"/>
                    <a:pt x="1355" y="570"/>
                  </a:cubicBezTo>
                  <a:cubicBezTo>
                    <a:pt x="1355" y="538"/>
                    <a:pt x="1166" y="3"/>
                    <a:pt x="662" y="3"/>
                  </a:cubicBezTo>
                  <a:cubicBezTo>
                    <a:pt x="646" y="1"/>
                    <a:pt x="630" y="0"/>
                    <a:pt x="6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74"/>
            <p:cNvSpPr/>
            <p:nvPr/>
          </p:nvSpPr>
          <p:spPr>
            <a:xfrm>
              <a:off x="-28463700" y="3914875"/>
              <a:ext cx="303275" cy="296150"/>
            </a:xfrm>
            <a:custGeom>
              <a:avLst/>
              <a:gdLst/>
              <a:ahLst/>
              <a:cxnLst/>
              <a:rect l="l" t="t" r="r" b="b"/>
              <a:pathLst>
                <a:path w="12131" h="11846" extrusionOk="0">
                  <a:moveTo>
                    <a:pt x="3744" y="3555"/>
                  </a:moveTo>
                  <a:cubicBezTo>
                    <a:pt x="3907" y="3555"/>
                    <a:pt x="4040" y="3674"/>
                    <a:pt x="4096" y="3844"/>
                  </a:cubicBezTo>
                  <a:cubicBezTo>
                    <a:pt x="4128" y="4033"/>
                    <a:pt x="3970" y="4190"/>
                    <a:pt x="3813" y="4253"/>
                  </a:cubicBezTo>
                  <a:cubicBezTo>
                    <a:pt x="2931" y="4379"/>
                    <a:pt x="2427" y="5451"/>
                    <a:pt x="2899" y="6333"/>
                  </a:cubicBezTo>
                  <a:cubicBezTo>
                    <a:pt x="2994" y="6490"/>
                    <a:pt x="2931" y="6711"/>
                    <a:pt x="2773" y="6805"/>
                  </a:cubicBezTo>
                  <a:cubicBezTo>
                    <a:pt x="2723" y="6825"/>
                    <a:pt x="2667" y="6836"/>
                    <a:pt x="2611" y="6836"/>
                  </a:cubicBezTo>
                  <a:cubicBezTo>
                    <a:pt x="2489" y="6836"/>
                    <a:pt x="2365" y="6787"/>
                    <a:pt x="2301" y="6679"/>
                  </a:cubicBezTo>
                  <a:cubicBezTo>
                    <a:pt x="1608" y="5419"/>
                    <a:pt x="2364" y="3812"/>
                    <a:pt x="3687" y="3560"/>
                  </a:cubicBezTo>
                  <a:cubicBezTo>
                    <a:pt x="3706" y="3557"/>
                    <a:pt x="3726" y="3555"/>
                    <a:pt x="3744" y="3555"/>
                  </a:cubicBezTo>
                  <a:close/>
                  <a:moveTo>
                    <a:pt x="7940" y="4946"/>
                  </a:moveTo>
                  <a:cubicBezTo>
                    <a:pt x="8728" y="4946"/>
                    <a:pt x="9326" y="5577"/>
                    <a:pt x="9326" y="6364"/>
                  </a:cubicBezTo>
                  <a:cubicBezTo>
                    <a:pt x="9326" y="7341"/>
                    <a:pt x="8381" y="7939"/>
                    <a:pt x="7121" y="9011"/>
                  </a:cubicBezTo>
                  <a:cubicBezTo>
                    <a:pt x="7058" y="9074"/>
                    <a:pt x="6979" y="9105"/>
                    <a:pt x="6900" y="9105"/>
                  </a:cubicBezTo>
                  <a:cubicBezTo>
                    <a:pt x="6822" y="9105"/>
                    <a:pt x="6743" y="9074"/>
                    <a:pt x="6680" y="9011"/>
                  </a:cubicBezTo>
                  <a:cubicBezTo>
                    <a:pt x="5420" y="7971"/>
                    <a:pt x="4474" y="7341"/>
                    <a:pt x="4474" y="6364"/>
                  </a:cubicBezTo>
                  <a:cubicBezTo>
                    <a:pt x="4474" y="5577"/>
                    <a:pt x="5105" y="4946"/>
                    <a:pt x="5861" y="4946"/>
                  </a:cubicBezTo>
                  <a:cubicBezTo>
                    <a:pt x="6365" y="4946"/>
                    <a:pt x="6711" y="5230"/>
                    <a:pt x="6932" y="5451"/>
                  </a:cubicBezTo>
                  <a:cubicBezTo>
                    <a:pt x="7121" y="5198"/>
                    <a:pt x="7467" y="4946"/>
                    <a:pt x="7940" y="4946"/>
                  </a:cubicBezTo>
                  <a:close/>
                  <a:moveTo>
                    <a:pt x="7404" y="0"/>
                  </a:moveTo>
                  <a:cubicBezTo>
                    <a:pt x="6459" y="0"/>
                    <a:pt x="5703" y="788"/>
                    <a:pt x="5703" y="1733"/>
                  </a:cubicBezTo>
                  <a:lnTo>
                    <a:pt x="5703" y="2899"/>
                  </a:lnTo>
                  <a:cubicBezTo>
                    <a:pt x="5136" y="2395"/>
                    <a:pt x="4443" y="2111"/>
                    <a:pt x="3687" y="2111"/>
                  </a:cubicBezTo>
                  <a:cubicBezTo>
                    <a:pt x="1450" y="2111"/>
                    <a:pt x="1" y="4505"/>
                    <a:pt x="977" y="6616"/>
                  </a:cubicBezTo>
                  <a:lnTo>
                    <a:pt x="2899" y="10649"/>
                  </a:lnTo>
                  <a:cubicBezTo>
                    <a:pt x="3246" y="11373"/>
                    <a:pt x="3939" y="11846"/>
                    <a:pt x="4727" y="11846"/>
                  </a:cubicBezTo>
                  <a:cubicBezTo>
                    <a:pt x="5231" y="11846"/>
                    <a:pt x="5703" y="11657"/>
                    <a:pt x="6050" y="11342"/>
                  </a:cubicBezTo>
                  <a:cubicBezTo>
                    <a:pt x="6396" y="11688"/>
                    <a:pt x="6869" y="11846"/>
                    <a:pt x="7404" y="11846"/>
                  </a:cubicBezTo>
                  <a:cubicBezTo>
                    <a:pt x="8192" y="11846"/>
                    <a:pt x="8885" y="11405"/>
                    <a:pt x="9200" y="10649"/>
                  </a:cubicBezTo>
                  <a:lnTo>
                    <a:pt x="11122" y="6616"/>
                  </a:lnTo>
                  <a:cubicBezTo>
                    <a:pt x="12130" y="4505"/>
                    <a:pt x="10618" y="2111"/>
                    <a:pt x="8413" y="2111"/>
                  </a:cubicBezTo>
                  <a:cubicBezTo>
                    <a:pt x="7656" y="2111"/>
                    <a:pt x="6963" y="2395"/>
                    <a:pt x="6396" y="2899"/>
                  </a:cubicBezTo>
                  <a:lnTo>
                    <a:pt x="6396" y="1733"/>
                  </a:lnTo>
                  <a:cubicBezTo>
                    <a:pt x="6396" y="1166"/>
                    <a:pt x="6837" y="693"/>
                    <a:pt x="7404" y="693"/>
                  </a:cubicBezTo>
                  <a:cubicBezTo>
                    <a:pt x="7593" y="693"/>
                    <a:pt x="7751" y="536"/>
                    <a:pt x="7751" y="347"/>
                  </a:cubicBezTo>
                  <a:cubicBezTo>
                    <a:pt x="7751" y="158"/>
                    <a:pt x="7593" y="0"/>
                    <a:pt x="74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4" name="Google Shape;6864;p74"/>
          <p:cNvGrpSpPr/>
          <p:nvPr/>
        </p:nvGrpSpPr>
        <p:grpSpPr>
          <a:xfrm>
            <a:off x="7092947" y="1594805"/>
            <a:ext cx="351880" cy="227092"/>
            <a:chOff x="-26573400" y="3224125"/>
            <a:chExt cx="295375" cy="190625"/>
          </a:xfrm>
        </p:grpSpPr>
        <p:sp>
          <p:nvSpPr>
            <p:cNvPr id="6865" name="Google Shape;6865;p74"/>
            <p:cNvSpPr/>
            <p:nvPr/>
          </p:nvSpPr>
          <p:spPr>
            <a:xfrm>
              <a:off x="-26330800" y="3327900"/>
              <a:ext cx="52775" cy="68750"/>
            </a:xfrm>
            <a:custGeom>
              <a:avLst/>
              <a:gdLst/>
              <a:ahLst/>
              <a:cxnLst/>
              <a:rect l="l" t="t" r="r" b="b"/>
              <a:pathLst>
                <a:path w="2111" h="2750" extrusionOk="0">
                  <a:moveTo>
                    <a:pt x="1067" y="0"/>
                  </a:moveTo>
                  <a:cubicBezTo>
                    <a:pt x="953" y="0"/>
                    <a:pt x="835" y="55"/>
                    <a:pt x="756" y="166"/>
                  </a:cubicBezTo>
                  <a:cubicBezTo>
                    <a:pt x="536" y="481"/>
                    <a:pt x="0" y="1300"/>
                    <a:pt x="0" y="1741"/>
                  </a:cubicBezTo>
                  <a:cubicBezTo>
                    <a:pt x="0" y="2308"/>
                    <a:pt x="473" y="2749"/>
                    <a:pt x="1040" y="2749"/>
                  </a:cubicBezTo>
                  <a:cubicBezTo>
                    <a:pt x="1638" y="2749"/>
                    <a:pt x="2048" y="2276"/>
                    <a:pt x="2048" y="1741"/>
                  </a:cubicBezTo>
                  <a:cubicBezTo>
                    <a:pt x="2111" y="1300"/>
                    <a:pt x="1575" y="481"/>
                    <a:pt x="1355" y="166"/>
                  </a:cubicBezTo>
                  <a:cubicBezTo>
                    <a:pt x="1292" y="55"/>
                    <a:pt x="1182" y="0"/>
                    <a:pt x="10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74"/>
            <p:cNvSpPr/>
            <p:nvPr/>
          </p:nvSpPr>
          <p:spPr>
            <a:xfrm>
              <a:off x="-26573400" y="3224125"/>
              <a:ext cx="293025" cy="190625"/>
            </a:xfrm>
            <a:custGeom>
              <a:avLst/>
              <a:gdLst/>
              <a:ahLst/>
              <a:cxnLst/>
              <a:rect l="l" t="t" r="r" b="b"/>
              <a:pathLst>
                <a:path w="11721" h="7625" extrusionOk="0">
                  <a:moveTo>
                    <a:pt x="10775" y="2048"/>
                  </a:moveTo>
                  <a:cubicBezTo>
                    <a:pt x="10964" y="2048"/>
                    <a:pt x="11122" y="2206"/>
                    <a:pt x="11122" y="2426"/>
                  </a:cubicBezTo>
                  <a:cubicBezTo>
                    <a:pt x="11122" y="2615"/>
                    <a:pt x="10964" y="2773"/>
                    <a:pt x="10775" y="2773"/>
                  </a:cubicBezTo>
                  <a:lnTo>
                    <a:pt x="9830" y="2773"/>
                  </a:lnTo>
                  <a:lnTo>
                    <a:pt x="9988" y="2048"/>
                  </a:lnTo>
                  <a:close/>
                  <a:moveTo>
                    <a:pt x="4474" y="2773"/>
                  </a:moveTo>
                  <a:cubicBezTo>
                    <a:pt x="4663" y="2773"/>
                    <a:pt x="4821" y="2930"/>
                    <a:pt x="4821" y="3119"/>
                  </a:cubicBezTo>
                  <a:cubicBezTo>
                    <a:pt x="4821" y="3308"/>
                    <a:pt x="4663" y="3466"/>
                    <a:pt x="4474" y="3466"/>
                  </a:cubicBezTo>
                  <a:cubicBezTo>
                    <a:pt x="4285" y="3466"/>
                    <a:pt x="4128" y="3308"/>
                    <a:pt x="4128" y="3119"/>
                  </a:cubicBezTo>
                  <a:cubicBezTo>
                    <a:pt x="4128" y="2930"/>
                    <a:pt x="4285" y="2773"/>
                    <a:pt x="4474" y="2773"/>
                  </a:cubicBezTo>
                  <a:close/>
                  <a:moveTo>
                    <a:pt x="4474" y="4159"/>
                  </a:moveTo>
                  <a:cubicBezTo>
                    <a:pt x="4663" y="4159"/>
                    <a:pt x="4821" y="4317"/>
                    <a:pt x="4821" y="4506"/>
                  </a:cubicBezTo>
                  <a:cubicBezTo>
                    <a:pt x="4821" y="4695"/>
                    <a:pt x="4663" y="4852"/>
                    <a:pt x="4474" y="4852"/>
                  </a:cubicBezTo>
                  <a:cubicBezTo>
                    <a:pt x="4285" y="4852"/>
                    <a:pt x="4128" y="4695"/>
                    <a:pt x="4128" y="4506"/>
                  </a:cubicBezTo>
                  <a:cubicBezTo>
                    <a:pt x="4128" y="4317"/>
                    <a:pt x="4285" y="4159"/>
                    <a:pt x="4474" y="4159"/>
                  </a:cubicBezTo>
                  <a:close/>
                  <a:moveTo>
                    <a:pt x="4474" y="5514"/>
                  </a:moveTo>
                  <a:cubicBezTo>
                    <a:pt x="4663" y="5514"/>
                    <a:pt x="4821" y="5671"/>
                    <a:pt x="4821" y="5892"/>
                  </a:cubicBezTo>
                  <a:cubicBezTo>
                    <a:pt x="4821" y="6081"/>
                    <a:pt x="4663" y="6238"/>
                    <a:pt x="4474" y="6238"/>
                  </a:cubicBezTo>
                  <a:cubicBezTo>
                    <a:pt x="4285" y="6238"/>
                    <a:pt x="4128" y="6081"/>
                    <a:pt x="4128" y="5892"/>
                  </a:cubicBezTo>
                  <a:cubicBezTo>
                    <a:pt x="4128" y="5671"/>
                    <a:pt x="4285" y="5514"/>
                    <a:pt x="4474" y="5514"/>
                  </a:cubicBezTo>
                  <a:close/>
                  <a:moveTo>
                    <a:pt x="3088" y="0"/>
                  </a:moveTo>
                  <a:cubicBezTo>
                    <a:pt x="1355" y="0"/>
                    <a:pt x="1" y="1418"/>
                    <a:pt x="1" y="3119"/>
                  </a:cubicBezTo>
                  <a:lnTo>
                    <a:pt x="1" y="4506"/>
                  </a:lnTo>
                  <a:cubicBezTo>
                    <a:pt x="1" y="6238"/>
                    <a:pt x="1418" y="7625"/>
                    <a:pt x="3088" y="7625"/>
                  </a:cubicBezTo>
                  <a:lnTo>
                    <a:pt x="6554" y="7625"/>
                  </a:lnTo>
                  <a:cubicBezTo>
                    <a:pt x="7152" y="7625"/>
                    <a:pt x="7593" y="7152"/>
                    <a:pt x="7593" y="6585"/>
                  </a:cubicBezTo>
                  <a:cubicBezTo>
                    <a:pt x="7593" y="6459"/>
                    <a:pt x="7562" y="6301"/>
                    <a:pt x="7499" y="6207"/>
                  </a:cubicBezTo>
                  <a:cubicBezTo>
                    <a:pt x="7940" y="6081"/>
                    <a:pt x="8255" y="5671"/>
                    <a:pt x="8255" y="5199"/>
                  </a:cubicBezTo>
                  <a:cubicBezTo>
                    <a:pt x="8255" y="5104"/>
                    <a:pt x="8223" y="4947"/>
                    <a:pt x="8192" y="4821"/>
                  </a:cubicBezTo>
                  <a:cubicBezTo>
                    <a:pt x="8633" y="4695"/>
                    <a:pt x="8948" y="4317"/>
                    <a:pt x="8948" y="3844"/>
                  </a:cubicBezTo>
                  <a:cubicBezTo>
                    <a:pt x="8948" y="3718"/>
                    <a:pt x="8885" y="3592"/>
                    <a:pt x="8854" y="3466"/>
                  </a:cubicBezTo>
                  <a:lnTo>
                    <a:pt x="10712" y="3466"/>
                  </a:lnTo>
                  <a:cubicBezTo>
                    <a:pt x="11311" y="3466"/>
                    <a:pt x="11721" y="2993"/>
                    <a:pt x="11721" y="2458"/>
                  </a:cubicBezTo>
                  <a:cubicBezTo>
                    <a:pt x="11721" y="1891"/>
                    <a:pt x="11342" y="1387"/>
                    <a:pt x="10775" y="1387"/>
                  </a:cubicBezTo>
                  <a:lnTo>
                    <a:pt x="6554" y="1387"/>
                  </a:lnTo>
                  <a:cubicBezTo>
                    <a:pt x="6806" y="1103"/>
                    <a:pt x="6932" y="757"/>
                    <a:pt x="6932" y="379"/>
                  </a:cubicBezTo>
                  <a:cubicBezTo>
                    <a:pt x="6932" y="158"/>
                    <a:pt x="6774" y="0"/>
                    <a:pt x="65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7" name="Google Shape;6867;p74"/>
          <p:cNvGrpSpPr/>
          <p:nvPr/>
        </p:nvGrpSpPr>
        <p:grpSpPr>
          <a:xfrm>
            <a:off x="7092947" y="1989140"/>
            <a:ext cx="351880" cy="351910"/>
            <a:chOff x="-26573400" y="3546250"/>
            <a:chExt cx="295375" cy="295400"/>
          </a:xfrm>
        </p:grpSpPr>
        <p:sp>
          <p:nvSpPr>
            <p:cNvPr id="6868" name="Google Shape;6868;p74"/>
            <p:cNvSpPr/>
            <p:nvPr/>
          </p:nvSpPr>
          <p:spPr>
            <a:xfrm>
              <a:off x="-26464700" y="3599225"/>
              <a:ext cx="77200" cy="38425"/>
            </a:xfrm>
            <a:custGeom>
              <a:avLst/>
              <a:gdLst/>
              <a:ahLst/>
              <a:cxnLst/>
              <a:rect l="l" t="t" r="r" b="b"/>
              <a:pathLst>
                <a:path w="3088" h="1537" extrusionOk="0">
                  <a:moveTo>
                    <a:pt x="1532" y="1"/>
                  </a:moveTo>
                  <a:cubicBezTo>
                    <a:pt x="1001" y="1"/>
                    <a:pt x="473" y="103"/>
                    <a:pt x="0" y="308"/>
                  </a:cubicBezTo>
                  <a:lnTo>
                    <a:pt x="693" y="1537"/>
                  </a:lnTo>
                  <a:cubicBezTo>
                    <a:pt x="946" y="1442"/>
                    <a:pt x="1229" y="1379"/>
                    <a:pt x="1544" y="1379"/>
                  </a:cubicBezTo>
                  <a:cubicBezTo>
                    <a:pt x="1859" y="1379"/>
                    <a:pt x="2143" y="1442"/>
                    <a:pt x="2426" y="1537"/>
                  </a:cubicBezTo>
                  <a:lnTo>
                    <a:pt x="3088" y="308"/>
                  </a:lnTo>
                  <a:cubicBezTo>
                    <a:pt x="2600" y="103"/>
                    <a:pt x="2064" y="1"/>
                    <a:pt x="15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74"/>
            <p:cNvSpPr/>
            <p:nvPr/>
          </p:nvSpPr>
          <p:spPr>
            <a:xfrm>
              <a:off x="-26434775" y="3686450"/>
              <a:ext cx="17350" cy="17350"/>
            </a:xfrm>
            <a:custGeom>
              <a:avLst/>
              <a:gdLst/>
              <a:ahLst/>
              <a:cxnLst/>
              <a:rect l="l" t="t" r="r" b="b"/>
              <a:pathLst>
                <a:path w="694" h="694" extrusionOk="0">
                  <a:moveTo>
                    <a:pt x="347" y="1"/>
                  </a:moveTo>
                  <a:cubicBezTo>
                    <a:pt x="158" y="1"/>
                    <a:pt x="1" y="127"/>
                    <a:pt x="1" y="347"/>
                  </a:cubicBezTo>
                  <a:cubicBezTo>
                    <a:pt x="1" y="536"/>
                    <a:pt x="158" y="694"/>
                    <a:pt x="347" y="694"/>
                  </a:cubicBezTo>
                  <a:cubicBezTo>
                    <a:pt x="536" y="694"/>
                    <a:pt x="694" y="536"/>
                    <a:pt x="694" y="347"/>
                  </a:cubicBezTo>
                  <a:cubicBezTo>
                    <a:pt x="694" y="127"/>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74"/>
            <p:cNvSpPr/>
            <p:nvPr/>
          </p:nvSpPr>
          <p:spPr>
            <a:xfrm>
              <a:off x="-26520625" y="3703775"/>
              <a:ext cx="55950" cy="67775"/>
            </a:xfrm>
            <a:custGeom>
              <a:avLst/>
              <a:gdLst/>
              <a:ahLst/>
              <a:cxnLst/>
              <a:rect l="l" t="t" r="r" b="b"/>
              <a:pathLst>
                <a:path w="2238" h="2711" extrusionOk="0">
                  <a:moveTo>
                    <a:pt x="1387" y="1"/>
                  </a:moveTo>
                  <a:lnTo>
                    <a:pt x="1" y="32"/>
                  </a:lnTo>
                  <a:cubicBezTo>
                    <a:pt x="127" y="1104"/>
                    <a:pt x="662" y="2080"/>
                    <a:pt x="1544" y="2710"/>
                  </a:cubicBezTo>
                  <a:lnTo>
                    <a:pt x="2237" y="1545"/>
                  </a:lnTo>
                  <a:cubicBezTo>
                    <a:pt x="1765" y="1135"/>
                    <a:pt x="1450" y="600"/>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74"/>
            <p:cNvSpPr/>
            <p:nvPr/>
          </p:nvSpPr>
          <p:spPr>
            <a:xfrm>
              <a:off x="-26387525" y="3703000"/>
              <a:ext cx="55950" cy="67750"/>
            </a:xfrm>
            <a:custGeom>
              <a:avLst/>
              <a:gdLst/>
              <a:ahLst/>
              <a:cxnLst/>
              <a:rect l="l" t="t" r="r" b="b"/>
              <a:pathLst>
                <a:path w="2238" h="2710" extrusionOk="0">
                  <a:moveTo>
                    <a:pt x="851" y="0"/>
                  </a:moveTo>
                  <a:cubicBezTo>
                    <a:pt x="757" y="631"/>
                    <a:pt x="473" y="1166"/>
                    <a:pt x="1" y="1544"/>
                  </a:cubicBezTo>
                  <a:lnTo>
                    <a:pt x="694" y="2710"/>
                  </a:lnTo>
                  <a:cubicBezTo>
                    <a:pt x="1576" y="2080"/>
                    <a:pt x="2112" y="1103"/>
                    <a:pt x="2238" y="32"/>
                  </a:cubicBezTo>
                  <a:lnTo>
                    <a:pt x="8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74"/>
            <p:cNvSpPr/>
            <p:nvPr/>
          </p:nvSpPr>
          <p:spPr>
            <a:xfrm>
              <a:off x="-26573400" y="3546250"/>
              <a:ext cx="295375" cy="295400"/>
            </a:xfrm>
            <a:custGeom>
              <a:avLst/>
              <a:gdLst/>
              <a:ahLst/>
              <a:cxnLst/>
              <a:rect l="l" t="t" r="r" b="b"/>
              <a:pathLst>
                <a:path w="11815" h="11816" extrusionOk="0">
                  <a:moveTo>
                    <a:pt x="5876" y="1419"/>
                  </a:moveTo>
                  <a:cubicBezTo>
                    <a:pt x="6632" y="1419"/>
                    <a:pt x="7389" y="1608"/>
                    <a:pt x="8066" y="1986"/>
                  </a:cubicBezTo>
                  <a:cubicBezTo>
                    <a:pt x="8223" y="2049"/>
                    <a:pt x="8286" y="2301"/>
                    <a:pt x="8192" y="2458"/>
                  </a:cubicBezTo>
                  <a:lnTo>
                    <a:pt x="7152" y="4254"/>
                  </a:lnTo>
                  <a:cubicBezTo>
                    <a:pt x="7110" y="4361"/>
                    <a:pt x="6980" y="4439"/>
                    <a:pt x="6852" y="4439"/>
                  </a:cubicBezTo>
                  <a:cubicBezTo>
                    <a:pt x="6791" y="4439"/>
                    <a:pt x="6731" y="4421"/>
                    <a:pt x="6680" y="4380"/>
                  </a:cubicBezTo>
                  <a:cubicBezTo>
                    <a:pt x="6428" y="4238"/>
                    <a:pt x="6136" y="4167"/>
                    <a:pt x="5841" y="4167"/>
                  </a:cubicBezTo>
                  <a:cubicBezTo>
                    <a:pt x="5546" y="4167"/>
                    <a:pt x="5246" y="4238"/>
                    <a:pt x="4978" y="4380"/>
                  </a:cubicBezTo>
                  <a:cubicBezTo>
                    <a:pt x="4929" y="4400"/>
                    <a:pt x="4872" y="4411"/>
                    <a:pt x="4816" y="4411"/>
                  </a:cubicBezTo>
                  <a:cubicBezTo>
                    <a:pt x="4694" y="4411"/>
                    <a:pt x="4570" y="4362"/>
                    <a:pt x="4506" y="4254"/>
                  </a:cubicBezTo>
                  <a:lnTo>
                    <a:pt x="3498" y="2458"/>
                  </a:lnTo>
                  <a:cubicBezTo>
                    <a:pt x="3466" y="2301"/>
                    <a:pt x="3529" y="2080"/>
                    <a:pt x="3687" y="1986"/>
                  </a:cubicBezTo>
                  <a:cubicBezTo>
                    <a:pt x="4364" y="1608"/>
                    <a:pt x="5120" y="1419"/>
                    <a:pt x="5876" y="1419"/>
                  </a:cubicBezTo>
                  <a:close/>
                  <a:moveTo>
                    <a:pt x="5861" y="4916"/>
                  </a:moveTo>
                  <a:cubicBezTo>
                    <a:pt x="6459" y="4916"/>
                    <a:pt x="6869" y="5388"/>
                    <a:pt x="6869" y="5955"/>
                  </a:cubicBezTo>
                  <a:cubicBezTo>
                    <a:pt x="6869" y="6554"/>
                    <a:pt x="6396" y="6964"/>
                    <a:pt x="5861" y="6964"/>
                  </a:cubicBezTo>
                  <a:cubicBezTo>
                    <a:pt x="5294" y="6964"/>
                    <a:pt x="4821" y="6491"/>
                    <a:pt x="4821" y="5955"/>
                  </a:cubicBezTo>
                  <a:cubicBezTo>
                    <a:pt x="4821" y="5357"/>
                    <a:pt x="5294" y="4916"/>
                    <a:pt x="5861" y="4916"/>
                  </a:cubicBezTo>
                  <a:close/>
                  <a:moveTo>
                    <a:pt x="3813" y="5609"/>
                  </a:moveTo>
                  <a:cubicBezTo>
                    <a:pt x="4065" y="5640"/>
                    <a:pt x="4159" y="5735"/>
                    <a:pt x="4159" y="5955"/>
                  </a:cubicBezTo>
                  <a:cubicBezTo>
                    <a:pt x="4159" y="6522"/>
                    <a:pt x="4474" y="7090"/>
                    <a:pt x="5010" y="7405"/>
                  </a:cubicBezTo>
                  <a:cubicBezTo>
                    <a:pt x="5136" y="7531"/>
                    <a:pt x="5230" y="7720"/>
                    <a:pt x="5104" y="7877"/>
                  </a:cubicBezTo>
                  <a:lnTo>
                    <a:pt x="4033" y="9641"/>
                  </a:lnTo>
                  <a:cubicBezTo>
                    <a:pt x="3991" y="9748"/>
                    <a:pt x="3861" y="9826"/>
                    <a:pt x="3733" y="9826"/>
                  </a:cubicBezTo>
                  <a:cubicBezTo>
                    <a:pt x="3672" y="9826"/>
                    <a:pt x="3612" y="9808"/>
                    <a:pt x="3561" y="9767"/>
                  </a:cubicBezTo>
                  <a:cubicBezTo>
                    <a:pt x="2238" y="8948"/>
                    <a:pt x="1418" y="7531"/>
                    <a:pt x="1355" y="5987"/>
                  </a:cubicBezTo>
                  <a:cubicBezTo>
                    <a:pt x="1355" y="5798"/>
                    <a:pt x="1544" y="5640"/>
                    <a:pt x="1733" y="5640"/>
                  </a:cubicBezTo>
                  <a:lnTo>
                    <a:pt x="3813" y="5609"/>
                  </a:lnTo>
                  <a:close/>
                  <a:moveTo>
                    <a:pt x="8003" y="5640"/>
                  </a:moveTo>
                  <a:lnTo>
                    <a:pt x="10082" y="5672"/>
                  </a:lnTo>
                  <a:cubicBezTo>
                    <a:pt x="10271" y="5672"/>
                    <a:pt x="10429" y="5829"/>
                    <a:pt x="10429" y="6018"/>
                  </a:cubicBezTo>
                  <a:cubicBezTo>
                    <a:pt x="10397" y="7562"/>
                    <a:pt x="9547" y="8980"/>
                    <a:pt x="8223" y="9799"/>
                  </a:cubicBezTo>
                  <a:cubicBezTo>
                    <a:pt x="8168" y="9844"/>
                    <a:pt x="8100" y="9865"/>
                    <a:pt x="8033" y="9865"/>
                  </a:cubicBezTo>
                  <a:cubicBezTo>
                    <a:pt x="7911" y="9865"/>
                    <a:pt x="7792" y="9795"/>
                    <a:pt x="7751" y="9673"/>
                  </a:cubicBezTo>
                  <a:lnTo>
                    <a:pt x="6680" y="7909"/>
                  </a:lnTo>
                  <a:cubicBezTo>
                    <a:pt x="6554" y="7751"/>
                    <a:pt x="6648" y="7531"/>
                    <a:pt x="6806" y="7436"/>
                  </a:cubicBezTo>
                  <a:cubicBezTo>
                    <a:pt x="7310" y="7121"/>
                    <a:pt x="7625" y="6585"/>
                    <a:pt x="7625" y="5987"/>
                  </a:cubicBezTo>
                  <a:cubicBezTo>
                    <a:pt x="7625" y="5829"/>
                    <a:pt x="7751" y="5672"/>
                    <a:pt x="8003" y="5640"/>
                  </a:cubicBezTo>
                  <a:close/>
                  <a:moveTo>
                    <a:pt x="5892" y="1"/>
                  </a:moveTo>
                  <a:cubicBezTo>
                    <a:pt x="2616" y="1"/>
                    <a:pt x="1" y="2679"/>
                    <a:pt x="1" y="5924"/>
                  </a:cubicBezTo>
                  <a:cubicBezTo>
                    <a:pt x="1" y="9137"/>
                    <a:pt x="2679" y="11815"/>
                    <a:pt x="5892" y="11815"/>
                  </a:cubicBezTo>
                  <a:cubicBezTo>
                    <a:pt x="9169" y="11815"/>
                    <a:pt x="11815" y="9137"/>
                    <a:pt x="11815" y="5924"/>
                  </a:cubicBezTo>
                  <a:cubicBezTo>
                    <a:pt x="11815" y="2679"/>
                    <a:pt x="9137" y="1"/>
                    <a:pt x="58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3" name="Google Shape;6873;p74"/>
          <p:cNvGrpSpPr/>
          <p:nvPr/>
        </p:nvGrpSpPr>
        <p:grpSpPr>
          <a:xfrm>
            <a:off x="7081228" y="2439049"/>
            <a:ext cx="375319" cy="352148"/>
            <a:chOff x="-26583625" y="3917025"/>
            <a:chExt cx="315050" cy="295600"/>
          </a:xfrm>
        </p:grpSpPr>
        <p:sp>
          <p:nvSpPr>
            <p:cNvPr id="6874" name="Google Shape;6874;p74"/>
            <p:cNvSpPr/>
            <p:nvPr/>
          </p:nvSpPr>
          <p:spPr>
            <a:xfrm>
              <a:off x="-26413500" y="3918400"/>
              <a:ext cx="144925" cy="135125"/>
            </a:xfrm>
            <a:custGeom>
              <a:avLst/>
              <a:gdLst/>
              <a:ahLst/>
              <a:cxnLst/>
              <a:rect l="l" t="t" r="r" b="b"/>
              <a:pathLst>
                <a:path w="5797" h="5405" extrusionOk="0">
                  <a:moveTo>
                    <a:pt x="2317" y="1"/>
                  </a:moveTo>
                  <a:cubicBezTo>
                    <a:pt x="1515" y="1"/>
                    <a:pt x="685" y="309"/>
                    <a:pt x="0" y="993"/>
                  </a:cubicBezTo>
                  <a:lnTo>
                    <a:pt x="1008" y="1970"/>
                  </a:lnTo>
                  <a:cubicBezTo>
                    <a:pt x="1398" y="1581"/>
                    <a:pt x="1864" y="1407"/>
                    <a:pt x="2313" y="1407"/>
                  </a:cubicBezTo>
                  <a:cubicBezTo>
                    <a:pt x="2771" y="1407"/>
                    <a:pt x="3210" y="1588"/>
                    <a:pt x="3529" y="1907"/>
                  </a:cubicBezTo>
                  <a:cubicBezTo>
                    <a:pt x="3623" y="2002"/>
                    <a:pt x="3623" y="2254"/>
                    <a:pt x="3529" y="2380"/>
                  </a:cubicBezTo>
                  <a:cubicBezTo>
                    <a:pt x="3450" y="2427"/>
                    <a:pt x="3348" y="2450"/>
                    <a:pt x="3249" y="2450"/>
                  </a:cubicBezTo>
                  <a:cubicBezTo>
                    <a:pt x="3151" y="2450"/>
                    <a:pt x="3056" y="2427"/>
                    <a:pt x="2993" y="2380"/>
                  </a:cubicBezTo>
                  <a:cubicBezTo>
                    <a:pt x="2804" y="2175"/>
                    <a:pt x="2552" y="2057"/>
                    <a:pt x="2284" y="2057"/>
                  </a:cubicBezTo>
                  <a:cubicBezTo>
                    <a:pt x="2016" y="2057"/>
                    <a:pt x="1733" y="2175"/>
                    <a:pt x="1481" y="2443"/>
                  </a:cubicBezTo>
                  <a:lnTo>
                    <a:pt x="4411" y="5404"/>
                  </a:lnTo>
                  <a:cubicBezTo>
                    <a:pt x="5797" y="4018"/>
                    <a:pt x="5640" y="2065"/>
                    <a:pt x="4505" y="899"/>
                  </a:cubicBezTo>
                  <a:cubicBezTo>
                    <a:pt x="3931" y="325"/>
                    <a:pt x="3139" y="1"/>
                    <a:pt x="231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74"/>
            <p:cNvSpPr/>
            <p:nvPr/>
          </p:nvSpPr>
          <p:spPr>
            <a:xfrm>
              <a:off x="-26466275" y="4026700"/>
              <a:ext cx="78775" cy="77225"/>
            </a:xfrm>
            <a:custGeom>
              <a:avLst/>
              <a:gdLst/>
              <a:ahLst/>
              <a:cxnLst/>
              <a:rect l="l" t="t" r="r" b="b"/>
              <a:pathLst>
                <a:path w="3151" h="3089" extrusionOk="0">
                  <a:moveTo>
                    <a:pt x="1339" y="1"/>
                  </a:moveTo>
                  <a:cubicBezTo>
                    <a:pt x="1253" y="1"/>
                    <a:pt x="1166" y="32"/>
                    <a:pt x="1103" y="95"/>
                  </a:cubicBezTo>
                  <a:lnTo>
                    <a:pt x="126" y="1072"/>
                  </a:lnTo>
                  <a:cubicBezTo>
                    <a:pt x="0" y="1198"/>
                    <a:pt x="0" y="1387"/>
                    <a:pt x="126" y="1545"/>
                  </a:cubicBezTo>
                  <a:lnTo>
                    <a:pt x="1576" y="2994"/>
                  </a:lnTo>
                  <a:cubicBezTo>
                    <a:pt x="1639" y="3057"/>
                    <a:pt x="1725" y="3088"/>
                    <a:pt x="1812" y="3088"/>
                  </a:cubicBezTo>
                  <a:cubicBezTo>
                    <a:pt x="1899" y="3088"/>
                    <a:pt x="1985" y="3057"/>
                    <a:pt x="2048" y="2994"/>
                  </a:cubicBezTo>
                  <a:lnTo>
                    <a:pt x="3025" y="2017"/>
                  </a:lnTo>
                  <a:cubicBezTo>
                    <a:pt x="3151" y="1891"/>
                    <a:pt x="3151" y="1671"/>
                    <a:pt x="3025" y="1545"/>
                  </a:cubicBezTo>
                  <a:lnTo>
                    <a:pt x="1576" y="95"/>
                  </a:lnTo>
                  <a:cubicBezTo>
                    <a:pt x="1513" y="32"/>
                    <a:pt x="1426" y="1"/>
                    <a:pt x="13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74"/>
            <p:cNvSpPr/>
            <p:nvPr/>
          </p:nvSpPr>
          <p:spPr>
            <a:xfrm>
              <a:off x="-26583625" y="4077125"/>
              <a:ext cx="144925" cy="134700"/>
            </a:xfrm>
            <a:custGeom>
              <a:avLst/>
              <a:gdLst/>
              <a:ahLst/>
              <a:cxnLst/>
              <a:rect l="l" t="t" r="r" b="b"/>
              <a:pathLst>
                <a:path w="5797" h="5388" extrusionOk="0">
                  <a:moveTo>
                    <a:pt x="1355" y="0"/>
                  </a:moveTo>
                  <a:cubicBezTo>
                    <a:pt x="0" y="1386"/>
                    <a:pt x="158" y="3340"/>
                    <a:pt x="1292" y="4474"/>
                  </a:cubicBezTo>
                  <a:cubicBezTo>
                    <a:pt x="1890" y="5072"/>
                    <a:pt x="2710" y="5388"/>
                    <a:pt x="3497" y="5388"/>
                  </a:cubicBezTo>
                  <a:cubicBezTo>
                    <a:pt x="4348" y="5388"/>
                    <a:pt x="5135" y="5072"/>
                    <a:pt x="5797" y="4411"/>
                  </a:cubicBezTo>
                  <a:lnTo>
                    <a:pt x="4820" y="3434"/>
                  </a:lnTo>
                  <a:cubicBezTo>
                    <a:pt x="4431" y="3824"/>
                    <a:pt x="3964" y="3997"/>
                    <a:pt x="3516" y="3997"/>
                  </a:cubicBezTo>
                  <a:cubicBezTo>
                    <a:pt x="3058" y="3997"/>
                    <a:pt x="2619" y="3816"/>
                    <a:pt x="2300" y="3497"/>
                  </a:cubicBezTo>
                  <a:cubicBezTo>
                    <a:pt x="2174" y="3371"/>
                    <a:pt x="2174" y="3151"/>
                    <a:pt x="2300" y="3025"/>
                  </a:cubicBezTo>
                  <a:cubicBezTo>
                    <a:pt x="2347" y="2962"/>
                    <a:pt x="2434" y="2930"/>
                    <a:pt x="2524" y="2930"/>
                  </a:cubicBezTo>
                  <a:cubicBezTo>
                    <a:pt x="2615" y="2930"/>
                    <a:pt x="2710" y="2962"/>
                    <a:pt x="2773" y="3025"/>
                  </a:cubicBezTo>
                  <a:cubicBezTo>
                    <a:pt x="2962" y="3229"/>
                    <a:pt x="3214" y="3348"/>
                    <a:pt x="3481" y="3348"/>
                  </a:cubicBezTo>
                  <a:cubicBezTo>
                    <a:pt x="3749" y="3348"/>
                    <a:pt x="4033" y="3229"/>
                    <a:pt x="4285" y="2962"/>
                  </a:cubicBezTo>
                  <a:lnTo>
                    <a:pt x="13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74"/>
            <p:cNvSpPr/>
            <p:nvPr/>
          </p:nvSpPr>
          <p:spPr>
            <a:xfrm>
              <a:off x="-26581275" y="3917025"/>
              <a:ext cx="311125" cy="295600"/>
            </a:xfrm>
            <a:custGeom>
              <a:avLst/>
              <a:gdLst/>
              <a:ahLst/>
              <a:cxnLst/>
              <a:rect l="l" t="t" r="r" b="b"/>
              <a:pathLst>
                <a:path w="12445" h="11824" extrusionOk="0">
                  <a:moveTo>
                    <a:pt x="3419" y="1356"/>
                  </a:moveTo>
                  <a:cubicBezTo>
                    <a:pt x="3506" y="1356"/>
                    <a:pt x="3592" y="1379"/>
                    <a:pt x="3655" y="1426"/>
                  </a:cubicBezTo>
                  <a:cubicBezTo>
                    <a:pt x="3781" y="1552"/>
                    <a:pt x="3781" y="1741"/>
                    <a:pt x="3655" y="1899"/>
                  </a:cubicBezTo>
                  <a:cubicBezTo>
                    <a:pt x="3592" y="1962"/>
                    <a:pt x="3506" y="1994"/>
                    <a:pt x="3419" y="1994"/>
                  </a:cubicBezTo>
                  <a:cubicBezTo>
                    <a:pt x="3332" y="1994"/>
                    <a:pt x="3246" y="1962"/>
                    <a:pt x="3183" y="1899"/>
                  </a:cubicBezTo>
                  <a:cubicBezTo>
                    <a:pt x="3057" y="1804"/>
                    <a:pt x="3057" y="1552"/>
                    <a:pt x="3183" y="1426"/>
                  </a:cubicBezTo>
                  <a:cubicBezTo>
                    <a:pt x="3246" y="1379"/>
                    <a:pt x="3332" y="1356"/>
                    <a:pt x="3419" y="1356"/>
                  </a:cubicBezTo>
                  <a:close/>
                  <a:moveTo>
                    <a:pt x="4364" y="2277"/>
                  </a:moveTo>
                  <a:cubicBezTo>
                    <a:pt x="4451" y="2277"/>
                    <a:pt x="4537" y="2309"/>
                    <a:pt x="4600" y="2372"/>
                  </a:cubicBezTo>
                  <a:cubicBezTo>
                    <a:pt x="4726" y="2498"/>
                    <a:pt x="4726" y="2718"/>
                    <a:pt x="4600" y="2844"/>
                  </a:cubicBezTo>
                  <a:cubicBezTo>
                    <a:pt x="4537" y="2907"/>
                    <a:pt x="4451" y="2939"/>
                    <a:pt x="4364" y="2939"/>
                  </a:cubicBezTo>
                  <a:cubicBezTo>
                    <a:pt x="4277" y="2939"/>
                    <a:pt x="4191" y="2907"/>
                    <a:pt x="4128" y="2844"/>
                  </a:cubicBezTo>
                  <a:cubicBezTo>
                    <a:pt x="4002" y="2750"/>
                    <a:pt x="4002" y="2529"/>
                    <a:pt x="4128" y="2372"/>
                  </a:cubicBezTo>
                  <a:cubicBezTo>
                    <a:pt x="4191" y="2309"/>
                    <a:pt x="4277" y="2277"/>
                    <a:pt x="4364" y="2277"/>
                  </a:cubicBezTo>
                  <a:close/>
                  <a:moveTo>
                    <a:pt x="3179" y="2561"/>
                  </a:moveTo>
                  <a:cubicBezTo>
                    <a:pt x="3269" y="2561"/>
                    <a:pt x="3356" y="2592"/>
                    <a:pt x="3403" y="2655"/>
                  </a:cubicBezTo>
                  <a:cubicBezTo>
                    <a:pt x="3529" y="2781"/>
                    <a:pt x="3529" y="2970"/>
                    <a:pt x="3403" y="3128"/>
                  </a:cubicBezTo>
                  <a:cubicBezTo>
                    <a:pt x="3356" y="3191"/>
                    <a:pt x="3269" y="3222"/>
                    <a:pt x="3179" y="3222"/>
                  </a:cubicBezTo>
                  <a:cubicBezTo>
                    <a:pt x="3088" y="3222"/>
                    <a:pt x="2994" y="3191"/>
                    <a:pt x="2931" y="3128"/>
                  </a:cubicBezTo>
                  <a:cubicBezTo>
                    <a:pt x="2836" y="3002"/>
                    <a:pt x="2836" y="2781"/>
                    <a:pt x="2931" y="2655"/>
                  </a:cubicBezTo>
                  <a:cubicBezTo>
                    <a:pt x="2994" y="2592"/>
                    <a:pt x="3088" y="2561"/>
                    <a:pt x="3179" y="2561"/>
                  </a:cubicBezTo>
                  <a:close/>
                  <a:moveTo>
                    <a:pt x="1970" y="2813"/>
                  </a:moveTo>
                  <a:cubicBezTo>
                    <a:pt x="2056" y="2813"/>
                    <a:pt x="2143" y="2844"/>
                    <a:pt x="2206" y="2907"/>
                  </a:cubicBezTo>
                  <a:cubicBezTo>
                    <a:pt x="2300" y="3002"/>
                    <a:pt x="2300" y="3254"/>
                    <a:pt x="2206" y="3380"/>
                  </a:cubicBezTo>
                  <a:cubicBezTo>
                    <a:pt x="2143" y="3427"/>
                    <a:pt x="2048" y="3451"/>
                    <a:pt x="1958" y="3451"/>
                  </a:cubicBezTo>
                  <a:cubicBezTo>
                    <a:pt x="1867" y="3451"/>
                    <a:pt x="1781" y="3427"/>
                    <a:pt x="1733" y="3380"/>
                  </a:cubicBezTo>
                  <a:cubicBezTo>
                    <a:pt x="1607" y="3254"/>
                    <a:pt x="1607" y="3002"/>
                    <a:pt x="1733" y="2907"/>
                  </a:cubicBezTo>
                  <a:cubicBezTo>
                    <a:pt x="1796" y="2844"/>
                    <a:pt x="1883" y="2813"/>
                    <a:pt x="1970" y="2813"/>
                  </a:cubicBezTo>
                  <a:close/>
                  <a:moveTo>
                    <a:pt x="2946" y="3789"/>
                  </a:moveTo>
                  <a:cubicBezTo>
                    <a:pt x="3033" y="3789"/>
                    <a:pt x="3120" y="3821"/>
                    <a:pt x="3183" y="3884"/>
                  </a:cubicBezTo>
                  <a:cubicBezTo>
                    <a:pt x="3309" y="4010"/>
                    <a:pt x="3309" y="4199"/>
                    <a:pt x="3183" y="4356"/>
                  </a:cubicBezTo>
                  <a:cubicBezTo>
                    <a:pt x="3120" y="4419"/>
                    <a:pt x="3033" y="4451"/>
                    <a:pt x="2946" y="4451"/>
                  </a:cubicBezTo>
                  <a:cubicBezTo>
                    <a:pt x="2860" y="4451"/>
                    <a:pt x="2773" y="4419"/>
                    <a:pt x="2710" y="4356"/>
                  </a:cubicBezTo>
                  <a:cubicBezTo>
                    <a:pt x="2584" y="4230"/>
                    <a:pt x="2584" y="4010"/>
                    <a:pt x="2710" y="3884"/>
                  </a:cubicBezTo>
                  <a:cubicBezTo>
                    <a:pt x="2773" y="3821"/>
                    <a:pt x="2860" y="3789"/>
                    <a:pt x="2946" y="3789"/>
                  </a:cubicBezTo>
                  <a:close/>
                  <a:moveTo>
                    <a:pt x="9480" y="7381"/>
                  </a:moveTo>
                  <a:cubicBezTo>
                    <a:pt x="9570" y="7381"/>
                    <a:pt x="9657" y="7412"/>
                    <a:pt x="9704" y="7475"/>
                  </a:cubicBezTo>
                  <a:cubicBezTo>
                    <a:pt x="9830" y="7570"/>
                    <a:pt x="9830" y="7822"/>
                    <a:pt x="9704" y="7948"/>
                  </a:cubicBezTo>
                  <a:cubicBezTo>
                    <a:pt x="9657" y="7995"/>
                    <a:pt x="9570" y="8019"/>
                    <a:pt x="9480" y="8019"/>
                  </a:cubicBezTo>
                  <a:cubicBezTo>
                    <a:pt x="9389" y="8019"/>
                    <a:pt x="9295" y="7995"/>
                    <a:pt x="9232" y="7948"/>
                  </a:cubicBezTo>
                  <a:cubicBezTo>
                    <a:pt x="9074" y="7822"/>
                    <a:pt x="9074" y="7633"/>
                    <a:pt x="9232" y="7475"/>
                  </a:cubicBezTo>
                  <a:cubicBezTo>
                    <a:pt x="9295" y="7412"/>
                    <a:pt x="9389" y="7381"/>
                    <a:pt x="9480" y="7381"/>
                  </a:cubicBezTo>
                  <a:close/>
                  <a:moveTo>
                    <a:pt x="5955" y="3640"/>
                  </a:moveTo>
                  <a:cubicBezTo>
                    <a:pt x="6223" y="3640"/>
                    <a:pt x="6491" y="3742"/>
                    <a:pt x="6680" y="3947"/>
                  </a:cubicBezTo>
                  <a:lnTo>
                    <a:pt x="8129" y="5396"/>
                  </a:lnTo>
                  <a:cubicBezTo>
                    <a:pt x="8538" y="5806"/>
                    <a:pt x="8538" y="6467"/>
                    <a:pt x="8129" y="6877"/>
                  </a:cubicBezTo>
                  <a:lnTo>
                    <a:pt x="7152" y="7853"/>
                  </a:lnTo>
                  <a:cubicBezTo>
                    <a:pt x="6963" y="8058"/>
                    <a:pt x="6695" y="8161"/>
                    <a:pt x="6428" y="8161"/>
                  </a:cubicBezTo>
                  <a:cubicBezTo>
                    <a:pt x="6160" y="8161"/>
                    <a:pt x="5892" y="8058"/>
                    <a:pt x="5703" y="7853"/>
                  </a:cubicBezTo>
                  <a:lnTo>
                    <a:pt x="4254" y="6404"/>
                  </a:lnTo>
                  <a:cubicBezTo>
                    <a:pt x="3844" y="5995"/>
                    <a:pt x="3844" y="5333"/>
                    <a:pt x="4254" y="4955"/>
                  </a:cubicBezTo>
                  <a:lnTo>
                    <a:pt x="5230" y="3947"/>
                  </a:lnTo>
                  <a:cubicBezTo>
                    <a:pt x="5419" y="3742"/>
                    <a:pt x="5687" y="3640"/>
                    <a:pt x="5955" y="3640"/>
                  </a:cubicBezTo>
                  <a:close/>
                  <a:moveTo>
                    <a:pt x="10464" y="8357"/>
                  </a:moveTo>
                  <a:cubicBezTo>
                    <a:pt x="10555" y="8357"/>
                    <a:pt x="10649" y="8389"/>
                    <a:pt x="10712" y="8452"/>
                  </a:cubicBezTo>
                  <a:cubicBezTo>
                    <a:pt x="10807" y="8578"/>
                    <a:pt x="10807" y="8799"/>
                    <a:pt x="10712" y="8925"/>
                  </a:cubicBezTo>
                  <a:cubicBezTo>
                    <a:pt x="10649" y="8988"/>
                    <a:pt x="10555" y="9019"/>
                    <a:pt x="10464" y="9019"/>
                  </a:cubicBezTo>
                  <a:cubicBezTo>
                    <a:pt x="10374" y="9019"/>
                    <a:pt x="10287" y="8988"/>
                    <a:pt x="10240" y="8925"/>
                  </a:cubicBezTo>
                  <a:cubicBezTo>
                    <a:pt x="10082" y="8799"/>
                    <a:pt x="10082" y="8610"/>
                    <a:pt x="10240" y="8452"/>
                  </a:cubicBezTo>
                  <a:cubicBezTo>
                    <a:pt x="10287" y="8389"/>
                    <a:pt x="10374" y="8357"/>
                    <a:pt x="10464" y="8357"/>
                  </a:cubicBezTo>
                  <a:close/>
                  <a:moveTo>
                    <a:pt x="9247" y="8602"/>
                  </a:moveTo>
                  <a:cubicBezTo>
                    <a:pt x="9334" y="8602"/>
                    <a:pt x="9421" y="8625"/>
                    <a:pt x="9484" y="8673"/>
                  </a:cubicBezTo>
                  <a:cubicBezTo>
                    <a:pt x="9610" y="8799"/>
                    <a:pt x="9610" y="9051"/>
                    <a:pt x="9484" y="9145"/>
                  </a:cubicBezTo>
                  <a:cubicBezTo>
                    <a:pt x="9421" y="9208"/>
                    <a:pt x="9334" y="9240"/>
                    <a:pt x="9247" y="9240"/>
                  </a:cubicBezTo>
                  <a:cubicBezTo>
                    <a:pt x="9161" y="9240"/>
                    <a:pt x="9074" y="9208"/>
                    <a:pt x="9011" y="9145"/>
                  </a:cubicBezTo>
                  <a:cubicBezTo>
                    <a:pt x="8854" y="9051"/>
                    <a:pt x="8854" y="8830"/>
                    <a:pt x="9011" y="8673"/>
                  </a:cubicBezTo>
                  <a:cubicBezTo>
                    <a:pt x="9074" y="8625"/>
                    <a:pt x="9161" y="8602"/>
                    <a:pt x="9247" y="8602"/>
                  </a:cubicBezTo>
                  <a:close/>
                  <a:moveTo>
                    <a:pt x="8030" y="8862"/>
                  </a:moveTo>
                  <a:cubicBezTo>
                    <a:pt x="8121" y="8862"/>
                    <a:pt x="8208" y="8893"/>
                    <a:pt x="8255" y="8956"/>
                  </a:cubicBezTo>
                  <a:cubicBezTo>
                    <a:pt x="8381" y="9082"/>
                    <a:pt x="8381" y="9303"/>
                    <a:pt x="8255" y="9429"/>
                  </a:cubicBezTo>
                  <a:cubicBezTo>
                    <a:pt x="8192" y="9492"/>
                    <a:pt x="8105" y="9523"/>
                    <a:pt x="8019" y="9523"/>
                  </a:cubicBezTo>
                  <a:cubicBezTo>
                    <a:pt x="7932" y="9523"/>
                    <a:pt x="7845" y="9492"/>
                    <a:pt x="7782" y="9429"/>
                  </a:cubicBezTo>
                  <a:cubicBezTo>
                    <a:pt x="7656" y="9303"/>
                    <a:pt x="7656" y="9082"/>
                    <a:pt x="7782" y="8956"/>
                  </a:cubicBezTo>
                  <a:cubicBezTo>
                    <a:pt x="7845" y="8893"/>
                    <a:pt x="7940" y="8862"/>
                    <a:pt x="8030" y="8862"/>
                  </a:cubicBezTo>
                  <a:close/>
                  <a:moveTo>
                    <a:pt x="8964" y="9862"/>
                  </a:moveTo>
                  <a:cubicBezTo>
                    <a:pt x="9050" y="9862"/>
                    <a:pt x="9137" y="9885"/>
                    <a:pt x="9200" y="9933"/>
                  </a:cubicBezTo>
                  <a:cubicBezTo>
                    <a:pt x="9326" y="10059"/>
                    <a:pt x="9326" y="10279"/>
                    <a:pt x="9200" y="10405"/>
                  </a:cubicBezTo>
                  <a:cubicBezTo>
                    <a:pt x="9137" y="10468"/>
                    <a:pt x="9050" y="10500"/>
                    <a:pt x="8964" y="10500"/>
                  </a:cubicBezTo>
                  <a:cubicBezTo>
                    <a:pt x="8877" y="10500"/>
                    <a:pt x="8791" y="10468"/>
                    <a:pt x="8727" y="10405"/>
                  </a:cubicBezTo>
                  <a:cubicBezTo>
                    <a:pt x="8601" y="10311"/>
                    <a:pt x="8601" y="10059"/>
                    <a:pt x="8727" y="9933"/>
                  </a:cubicBezTo>
                  <a:cubicBezTo>
                    <a:pt x="8791" y="9885"/>
                    <a:pt x="8877" y="9862"/>
                    <a:pt x="8964" y="9862"/>
                  </a:cubicBezTo>
                  <a:close/>
                  <a:moveTo>
                    <a:pt x="3415" y="1"/>
                  </a:moveTo>
                  <a:cubicBezTo>
                    <a:pt x="2616" y="1"/>
                    <a:pt x="1812" y="308"/>
                    <a:pt x="1198" y="922"/>
                  </a:cubicBezTo>
                  <a:cubicBezTo>
                    <a:pt x="1" y="2151"/>
                    <a:pt x="1" y="4104"/>
                    <a:pt x="1198" y="5333"/>
                  </a:cubicBezTo>
                  <a:lnTo>
                    <a:pt x="6806" y="10941"/>
                  </a:lnTo>
                  <a:cubicBezTo>
                    <a:pt x="7404" y="11508"/>
                    <a:pt x="8223" y="11823"/>
                    <a:pt x="9011" y="11823"/>
                  </a:cubicBezTo>
                  <a:cubicBezTo>
                    <a:pt x="9799" y="11823"/>
                    <a:pt x="10618" y="11508"/>
                    <a:pt x="11216" y="10941"/>
                  </a:cubicBezTo>
                  <a:cubicBezTo>
                    <a:pt x="12445" y="9712"/>
                    <a:pt x="12445" y="7727"/>
                    <a:pt x="11216" y="6530"/>
                  </a:cubicBezTo>
                  <a:lnTo>
                    <a:pt x="5609" y="922"/>
                  </a:lnTo>
                  <a:cubicBezTo>
                    <a:pt x="5010" y="308"/>
                    <a:pt x="4214" y="1"/>
                    <a:pt x="341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78" name="Google Shape;6878;p74"/>
          <p:cNvSpPr/>
          <p:nvPr/>
        </p:nvSpPr>
        <p:spPr>
          <a:xfrm>
            <a:off x="5748315" y="2919564"/>
            <a:ext cx="352833" cy="351880"/>
          </a:xfrm>
          <a:custGeom>
            <a:avLst/>
            <a:gdLst/>
            <a:ahLst/>
            <a:cxnLst/>
            <a:rect l="l" t="t" r="r" b="b"/>
            <a:pathLst>
              <a:path w="11847" h="11815" extrusionOk="0">
                <a:moveTo>
                  <a:pt x="4915" y="662"/>
                </a:moveTo>
                <a:cubicBezTo>
                  <a:pt x="5671" y="662"/>
                  <a:pt x="6301" y="1292"/>
                  <a:pt x="6301" y="2048"/>
                </a:cubicBezTo>
                <a:cubicBezTo>
                  <a:pt x="6301" y="2520"/>
                  <a:pt x="6081" y="2961"/>
                  <a:pt x="5577" y="3245"/>
                </a:cubicBezTo>
                <a:cubicBezTo>
                  <a:pt x="5577" y="2489"/>
                  <a:pt x="5104" y="2079"/>
                  <a:pt x="4568" y="2079"/>
                </a:cubicBezTo>
                <a:lnTo>
                  <a:pt x="1418" y="2079"/>
                </a:lnTo>
                <a:cubicBezTo>
                  <a:pt x="1008" y="2079"/>
                  <a:pt x="693" y="1764"/>
                  <a:pt x="693" y="1386"/>
                </a:cubicBezTo>
                <a:cubicBezTo>
                  <a:pt x="693" y="977"/>
                  <a:pt x="1008" y="662"/>
                  <a:pt x="1418" y="662"/>
                </a:cubicBezTo>
                <a:close/>
                <a:moveTo>
                  <a:pt x="3198" y="4915"/>
                </a:moveTo>
                <a:cubicBezTo>
                  <a:pt x="3285" y="4915"/>
                  <a:pt x="3371" y="4946"/>
                  <a:pt x="3434" y="5009"/>
                </a:cubicBezTo>
                <a:cubicBezTo>
                  <a:pt x="3529" y="5135"/>
                  <a:pt x="3529" y="5324"/>
                  <a:pt x="3434" y="5482"/>
                </a:cubicBezTo>
                <a:cubicBezTo>
                  <a:pt x="3371" y="5545"/>
                  <a:pt x="3277" y="5576"/>
                  <a:pt x="3186" y="5576"/>
                </a:cubicBezTo>
                <a:cubicBezTo>
                  <a:pt x="3096" y="5576"/>
                  <a:pt x="3009" y="5545"/>
                  <a:pt x="2962" y="5482"/>
                </a:cubicBezTo>
                <a:cubicBezTo>
                  <a:pt x="2836" y="5356"/>
                  <a:pt x="2836" y="5135"/>
                  <a:pt x="2962" y="5009"/>
                </a:cubicBezTo>
                <a:cubicBezTo>
                  <a:pt x="3025" y="4946"/>
                  <a:pt x="3111" y="4915"/>
                  <a:pt x="3198" y="4915"/>
                </a:cubicBezTo>
                <a:close/>
                <a:moveTo>
                  <a:pt x="1386" y="0"/>
                </a:moveTo>
                <a:cubicBezTo>
                  <a:pt x="630" y="0"/>
                  <a:pt x="0" y="630"/>
                  <a:pt x="0" y="1386"/>
                </a:cubicBezTo>
                <a:lnTo>
                  <a:pt x="0" y="5230"/>
                </a:lnTo>
                <a:cubicBezTo>
                  <a:pt x="0" y="5797"/>
                  <a:pt x="284" y="6301"/>
                  <a:pt x="693" y="6616"/>
                </a:cubicBezTo>
                <a:lnTo>
                  <a:pt x="693" y="4474"/>
                </a:lnTo>
                <a:cubicBezTo>
                  <a:pt x="693" y="3529"/>
                  <a:pt x="1481" y="2741"/>
                  <a:pt x="2426" y="2741"/>
                </a:cubicBezTo>
                <a:lnTo>
                  <a:pt x="4568" y="2741"/>
                </a:lnTo>
                <a:cubicBezTo>
                  <a:pt x="4758" y="2741"/>
                  <a:pt x="4915" y="2898"/>
                  <a:pt x="4915" y="3119"/>
                </a:cubicBezTo>
                <a:lnTo>
                  <a:pt x="4915" y="3466"/>
                </a:lnTo>
                <a:lnTo>
                  <a:pt x="2426" y="3466"/>
                </a:lnTo>
                <a:cubicBezTo>
                  <a:pt x="1859" y="3466"/>
                  <a:pt x="1418" y="3938"/>
                  <a:pt x="1418" y="4474"/>
                </a:cubicBezTo>
                <a:lnTo>
                  <a:pt x="1418" y="7309"/>
                </a:lnTo>
                <a:cubicBezTo>
                  <a:pt x="1418" y="7908"/>
                  <a:pt x="1922" y="8349"/>
                  <a:pt x="2521" y="8349"/>
                </a:cubicBezTo>
                <a:lnTo>
                  <a:pt x="3592" y="8349"/>
                </a:lnTo>
                <a:cubicBezTo>
                  <a:pt x="3655" y="10271"/>
                  <a:pt x="5293" y="11814"/>
                  <a:pt x="7215" y="11814"/>
                </a:cubicBezTo>
                <a:cubicBezTo>
                  <a:pt x="9263" y="11814"/>
                  <a:pt x="10838" y="9483"/>
                  <a:pt x="10838" y="7467"/>
                </a:cubicBezTo>
                <a:lnTo>
                  <a:pt x="10838" y="6931"/>
                </a:lnTo>
                <a:cubicBezTo>
                  <a:pt x="11405" y="6774"/>
                  <a:pt x="11846" y="6206"/>
                  <a:pt x="11846" y="5576"/>
                </a:cubicBezTo>
                <a:cubicBezTo>
                  <a:pt x="11846" y="4852"/>
                  <a:pt x="11216" y="4222"/>
                  <a:pt x="10460" y="4222"/>
                </a:cubicBezTo>
                <a:cubicBezTo>
                  <a:pt x="9735" y="4222"/>
                  <a:pt x="9105" y="4852"/>
                  <a:pt x="9105" y="5576"/>
                </a:cubicBezTo>
                <a:cubicBezTo>
                  <a:pt x="9105" y="6206"/>
                  <a:pt x="9515" y="6774"/>
                  <a:pt x="10113" y="6931"/>
                </a:cubicBezTo>
                <a:lnTo>
                  <a:pt x="10113" y="7467"/>
                </a:lnTo>
                <a:cubicBezTo>
                  <a:pt x="10113" y="9136"/>
                  <a:pt x="8727" y="11090"/>
                  <a:pt x="7152" y="11090"/>
                </a:cubicBezTo>
                <a:cubicBezTo>
                  <a:pt x="5577" y="11090"/>
                  <a:pt x="4316" y="9893"/>
                  <a:pt x="4253" y="8349"/>
                </a:cubicBezTo>
                <a:lnTo>
                  <a:pt x="4947" y="8349"/>
                </a:lnTo>
                <a:cubicBezTo>
                  <a:pt x="5143" y="9193"/>
                  <a:pt x="5842" y="9760"/>
                  <a:pt x="6640" y="9760"/>
                </a:cubicBezTo>
                <a:cubicBezTo>
                  <a:pt x="6736" y="9760"/>
                  <a:pt x="6833" y="9752"/>
                  <a:pt x="6931" y="9735"/>
                </a:cubicBezTo>
                <a:cubicBezTo>
                  <a:pt x="7750" y="9609"/>
                  <a:pt x="8381" y="8821"/>
                  <a:pt x="8381" y="7971"/>
                </a:cubicBezTo>
                <a:lnTo>
                  <a:pt x="8381" y="3182"/>
                </a:lnTo>
                <a:cubicBezTo>
                  <a:pt x="8381" y="3024"/>
                  <a:pt x="8412" y="2867"/>
                  <a:pt x="8507" y="2709"/>
                </a:cubicBezTo>
                <a:cubicBezTo>
                  <a:pt x="8727" y="3182"/>
                  <a:pt x="9231" y="3560"/>
                  <a:pt x="9767" y="3560"/>
                </a:cubicBezTo>
                <a:cubicBezTo>
                  <a:pt x="10460" y="3560"/>
                  <a:pt x="11846" y="2993"/>
                  <a:pt x="11846" y="2174"/>
                </a:cubicBezTo>
                <a:cubicBezTo>
                  <a:pt x="11846" y="1292"/>
                  <a:pt x="10460" y="788"/>
                  <a:pt x="9767" y="788"/>
                </a:cubicBezTo>
                <a:cubicBezTo>
                  <a:pt x="9137" y="788"/>
                  <a:pt x="8570" y="1229"/>
                  <a:pt x="8412" y="1827"/>
                </a:cubicBezTo>
                <a:cubicBezTo>
                  <a:pt x="7940" y="2142"/>
                  <a:pt x="7687" y="2646"/>
                  <a:pt x="7687" y="3245"/>
                </a:cubicBezTo>
                <a:lnTo>
                  <a:pt x="7687" y="8002"/>
                </a:lnTo>
                <a:cubicBezTo>
                  <a:pt x="7687" y="8538"/>
                  <a:pt x="7309" y="9010"/>
                  <a:pt x="6805" y="9105"/>
                </a:cubicBezTo>
                <a:cubicBezTo>
                  <a:pt x="6755" y="9111"/>
                  <a:pt x="6705" y="9114"/>
                  <a:pt x="6654" y="9114"/>
                </a:cubicBezTo>
                <a:cubicBezTo>
                  <a:pt x="6204" y="9114"/>
                  <a:pt x="5781" y="8859"/>
                  <a:pt x="5640" y="8349"/>
                </a:cubicBezTo>
                <a:cubicBezTo>
                  <a:pt x="6364" y="8160"/>
                  <a:pt x="6963" y="7498"/>
                  <a:pt x="6963" y="6648"/>
                </a:cubicBezTo>
                <a:lnTo>
                  <a:pt x="6963" y="2079"/>
                </a:lnTo>
                <a:cubicBezTo>
                  <a:pt x="6963" y="945"/>
                  <a:pt x="6018" y="0"/>
                  <a:pt x="488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9" name="Google Shape;6879;p74"/>
          <p:cNvGrpSpPr/>
          <p:nvPr/>
        </p:nvGrpSpPr>
        <p:grpSpPr>
          <a:xfrm>
            <a:off x="5779742" y="3398079"/>
            <a:ext cx="289039" cy="352833"/>
            <a:chOff x="-24694925" y="3518700"/>
            <a:chExt cx="242625" cy="296175"/>
          </a:xfrm>
        </p:grpSpPr>
        <p:sp>
          <p:nvSpPr>
            <p:cNvPr id="6880" name="Google Shape;6880;p74"/>
            <p:cNvSpPr/>
            <p:nvPr/>
          </p:nvSpPr>
          <p:spPr>
            <a:xfrm>
              <a:off x="-24694925" y="3572250"/>
              <a:ext cx="104000" cy="112650"/>
            </a:xfrm>
            <a:custGeom>
              <a:avLst/>
              <a:gdLst/>
              <a:ahLst/>
              <a:cxnLst/>
              <a:rect l="l" t="t" r="r" b="b"/>
              <a:pathLst>
                <a:path w="4160" h="4506" extrusionOk="0">
                  <a:moveTo>
                    <a:pt x="2080" y="1"/>
                  </a:moveTo>
                  <a:cubicBezTo>
                    <a:pt x="946" y="1"/>
                    <a:pt x="1" y="946"/>
                    <a:pt x="1" y="2080"/>
                  </a:cubicBezTo>
                  <a:lnTo>
                    <a:pt x="1" y="4506"/>
                  </a:lnTo>
                  <a:lnTo>
                    <a:pt x="4160" y="4506"/>
                  </a:lnTo>
                  <a:lnTo>
                    <a:pt x="4160" y="2080"/>
                  </a:lnTo>
                  <a:cubicBezTo>
                    <a:pt x="4160" y="946"/>
                    <a:pt x="3214" y="1"/>
                    <a:pt x="20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74"/>
            <p:cNvSpPr/>
            <p:nvPr/>
          </p:nvSpPr>
          <p:spPr>
            <a:xfrm>
              <a:off x="-24556300" y="3648650"/>
              <a:ext cx="104000" cy="113450"/>
            </a:xfrm>
            <a:custGeom>
              <a:avLst/>
              <a:gdLst/>
              <a:ahLst/>
              <a:cxnLst/>
              <a:rect l="l" t="t" r="r" b="b"/>
              <a:pathLst>
                <a:path w="4160" h="4538" extrusionOk="0">
                  <a:moveTo>
                    <a:pt x="1" y="1"/>
                  </a:moveTo>
                  <a:lnTo>
                    <a:pt x="1" y="2458"/>
                  </a:lnTo>
                  <a:cubicBezTo>
                    <a:pt x="1" y="3592"/>
                    <a:pt x="946" y="4537"/>
                    <a:pt x="2080" y="4537"/>
                  </a:cubicBezTo>
                  <a:cubicBezTo>
                    <a:pt x="3246" y="4537"/>
                    <a:pt x="4160" y="3592"/>
                    <a:pt x="4160" y="2458"/>
                  </a:cubicBezTo>
                  <a:lnTo>
                    <a:pt x="41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74"/>
            <p:cNvSpPr/>
            <p:nvPr/>
          </p:nvSpPr>
          <p:spPr>
            <a:xfrm>
              <a:off x="-24694925" y="3702200"/>
              <a:ext cx="104000" cy="112675"/>
            </a:xfrm>
            <a:custGeom>
              <a:avLst/>
              <a:gdLst/>
              <a:ahLst/>
              <a:cxnLst/>
              <a:rect l="l" t="t" r="r" b="b"/>
              <a:pathLst>
                <a:path w="4160" h="4507" extrusionOk="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74"/>
            <p:cNvSpPr/>
            <p:nvPr/>
          </p:nvSpPr>
          <p:spPr>
            <a:xfrm>
              <a:off x="-24556300" y="3518700"/>
              <a:ext cx="104000" cy="113425"/>
            </a:xfrm>
            <a:custGeom>
              <a:avLst/>
              <a:gdLst/>
              <a:ahLst/>
              <a:cxnLst/>
              <a:rect l="l" t="t" r="r" b="b"/>
              <a:pathLst>
                <a:path w="4160" h="4537" extrusionOk="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4" name="Google Shape;6884;p74"/>
          <p:cNvGrpSpPr/>
          <p:nvPr/>
        </p:nvGrpSpPr>
        <p:grpSpPr>
          <a:xfrm>
            <a:off x="5779280" y="3848107"/>
            <a:ext cx="289962" cy="352833"/>
            <a:chOff x="-24709100" y="3888875"/>
            <a:chExt cx="243400" cy="296175"/>
          </a:xfrm>
        </p:grpSpPr>
        <p:sp>
          <p:nvSpPr>
            <p:cNvPr id="6885" name="Google Shape;6885;p74"/>
            <p:cNvSpPr/>
            <p:nvPr/>
          </p:nvSpPr>
          <p:spPr>
            <a:xfrm>
              <a:off x="-24587800" y="3888875"/>
              <a:ext cx="105575" cy="227650"/>
            </a:xfrm>
            <a:custGeom>
              <a:avLst/>
              <a:gdLst/>
              <a:ahLst/>
              <a:cxnLst/>
              <a:rect l="l" t="t" r="r" b="b"/>
              <a:pathLst>
                <a:path w="4223" h="9106" extrusionOk="0">
                  <a:moveTo>
                    <a:pt x="2836" y="662"/>
                  </a:moveTo>
                  <a:lnTo>
                    <a:pt x="2836" y="1387"/>
                  </a:lnTo>
                  <a:lnTo>
                    <a:pt x="2143" y="1387"/>
                  </a:lnTo>
                  <a:lnTo>
                    <a:pt x="2143" y="662"/>
                  </a:lnTo>
                  <a:close/>
                  <a:moveTo>
                    <a:pt x="1072" y="4884"/>
                  </a:moveTo>
                  <a:cubicBezTo>
                    <a:pt x="1261" y="4884"/>
                    <a:pt x="1418" y="5041"/>
                    <a:pt x="1418" y="5230"/>
                  </a:cubicBezTo>
                  <a:cubicBezTo>
                    <a:pt x="1418" y="5451"/>
                    <a:pt x="1261" y="5608"/>
                    <a:pt x="1072" y="5608"/>
                  </a:cubicBezTo>
                  <a:cubicBezTo>
                    <a:pt x="851" y="5608"/>
                    <a:pt x="694" y="5451"/>
                    <a:pt x="694" y="5230"/>
                  </a:cubicBezTo>
                  <a:cubicBezTo>
                    <a:pt x="694" y="5041"/>
                    <a:pt x="851" y="4884"/>
                    <a:pt x="1072" y="4884"/>
                  </a:cubicBezTo>
                  <a:close/>
                  <a:moveTo>
                    <a:pt x="3498" y="6302"/>
                  </a:moveTo>
                  <a:lnTo>
                    <a:pt x="3498" y="6648"/>
                  </a:lnTo>
                  <a:cubicBezTo>
                    <a:pt x="3498" y="6869"/>
                    <a:pt x="3340" y="6995"/>
                    <a:pt x="3151" y="6995"/>
                  </a:cubicBezTo>
                  <a:lnTo>
                    <a:pt x="1765" y="6995"/>
                  </a:lnTo>
                  <a:cubicBezTo>
                    <a:pt x="1576" y="6995"/>
                    <a:pt x="1418" y="6869"/>
                    <a:pt x="1418" y="6648"/>
                  </a:cubicBezTo>
                  <a:lnTo>
                    <a:pt x="1418" y="6302"/>
                  </a:lnTo>
                  <a:close/>
                  <a:moveTo>
                    <a:pt x="1072" y="1"/>
                  </a:moveTo>
                  <a:cubicBezTo>
                    <a:pt x="851" y="1"/>
                    <a:pt x="694" y="158"/>
                    <a:pt x="694" y="347"/>
                  </a:cubicBezTo>
                  <a:cubicBezTo>
                    <a:pt x="694" y="568"/>
                    <a:pt x="851" y="725"/>
                    <a:pt x="1072" y="725"/>
                  </a:cubicBezTo>
                  <a:lnTo>
                    <a:pt x="1418" y="725"/>
                  </a:lnTo>
                  <a:lnTo>
                    <a:pt x="1418" y="1450"/>
                  </a:lnTo>
                  <a:cubicBezTo>
                    <a:pt x="1009" y="1576"/>
                    <a:pt x="694" y="1985"/>
                    <a:pt x="694" y="2458"/>
                  </a:cubicBezTo>
                  <a:lnTo>
                    <a:pt x="694" y="4285"/>
                  </a:lnTo>
                  <a:cubicBezTo>
                    <a:pt x="316" y="4443"/>
                    <a:pt x="1" y="4821"/>
                    <a:pt x="1" y="5293"/>
                  </a:cubicBezTo>
                  <a:cubicBezTo>
                    <a:pt x="1" y="5703"/>
                    <a:pt x="284" y="6112"/>
                    <a:pt x="694" y="6270"/>
                  </a:cubicBezTo>
                  <a:lnTo>
                    <a:pt x="694" y="6648"/>
                  </a:lnTo>
                  <a:cubicBezTo>
                    <a:pt x="694" y="7089"/>
                    <a:pt x="977" y="7499"/>
                    <a:pt x="1418" y="7656"/>
                  </a:cubicBezTo>
                  <a:lnTo>
                    <a:pt x="1418" y="8759"/>
                  </a:lnTo>
                  <a:cubicBezTo>
                    <a:pt x="1418" y="8948"/>
                    <a:pt x="1576" y="9105"/>
                    <a:pt x="1765" y="9105"/>
                  </a:cubicBezTo>
                  <a:lnTo>
                    <a:pt x="3151" y="9105"/>
                  </a:lnTo>
                  <a:cubicBezTo>
                    <a:pt x="3340" y="9105"/>
                    <a:pt x="3498" y="8948"/>
                    <a:pt x="3498" y="8759"/>
                  </a:cubicBezTo>
                  <a:lnTo>
                    <a:pt x="3498" y="7656"/>
                  </a:lnTo>
                  <a:cubicBezTo>
                    <a:pt x="3907" y="7499"/>
                    <a:pt x="4222" y="7121"/>
                    <a:pt x="4222" y="6648"/>
                  </a:cubicBezTo>
                  <a:lnTo>
                    <a:pt x="4222" y="5955"/>
                  </a:lnTo>
                  <a:lnTo>
                    <a:pt x="4222" y="2458"/>
                  </a:lnTo>
                  <a:cubicBezTo>
                    <a:pt x="4222" y="2017"/>
                    <a:pt x="3939" y="1607"/>
                    <a:pt x="3498" y="1450"/>
                  </a:cubicBezTo>
                  <a:lnTo>
                    <a:pt x="3498" y="725"/>
                  </a:lnTo>
                  <a:lnTo>
                    <a:pt x="3876" y="725"/>
                  </a:lnTo>
                  <a:cubicBezTo>
                    <a:pt x="4065" y="725"/>
                    <a:pt x="4222" y="568"/>
                    <a:pt x="4222" y="347"/>
                  </a:cubicBezTo>
                  <a:cubicBezTo>
                    <a:pt x="4222" y="158"/>
                    <a:pt x="4065" y="1"/>
                    <a:pt x="38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74"/>
            <p:cNvSpPr/>
            <p:nvPr/>
          </p:nvSpPr>
          <p:spPr>
            <a:xfrm>
              <a:off x="-24536600" y="4132250"/>
              <a:ext cx="70900" cy="17350"/>
            </a:xfrm>
            <a:custGeom>
              <a:avLst/>
              <a:gdLst/>
              <a:ahLst/>
              <a:cxnLst/>
              <a:rect l="l" t="t" r="r" b="b"/>
              <a:pathLst>
                <a:path w="2836" h="694" extrusionOk="0">
                  <a:moveTo>
                    <a:pt x="0" y="1"/>
                  </a:moveTo>
                  <a:lnTo>
                    <a:pt x="347" y="694"/>
                  </a:lnTo>
                  <a:lnTo>
                    <a:pt x="2489" y="694"/>
                  </a:lnTo>
                  <a:cubicBezTo>
                    <a:pt x="2678" y="694"/>
                    <a:pt x="2836" y="536"/>
                    <a:pt x="2836" y="347"/>
                  </a:cubicBezTo>
                  <a:cubicBezTo>
                    <a:pt x="2836" y="158"/>
                    <a:pt x="2678"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74"/>
            <p:cNvSpPr/>
            <p:nvPr/>
          </p:nvSpPr>
          <p:spPr>
            <a:xfrm>
              <a:off x="-24709100" y="3963700"/>
              <a:ext cx="208750" cy="221350"/>
            </a:xfrm>
            <a:custGeom>
              <a:avLst/>
              <a:gdLst/>
              <a:ahLst/>
              <a:cxnLst/>
              <a:rect l="l" t="t" r="r" b="b"/>
              <a:pathLst>
                <a:path w="8350" h="8854" extrusionOk="0">
                  <a:moveTo>
                    <a:pt x="4884" y="1"/>
                  </a:moveTo>
                  <a:cubicBezTo>
                    <a:pt x="2931" y="473"/>
                    <a:pt x="1419" y="2237"/>
                    <a:pt x="1419" y="4380"/>
                  </a:cubicBezTo>
                  <a:lnTo>
                    <a:pt x="1419" y="8192"/>
                  </a:lnTo>
                  <a:lnTo>
                    <a:pt x="410" y="8192"/>
                  </a:lnTo>
                  <a:cubicBezTo>
                    <a:pt x="389" y="8189"/>
                    <a:pt x="368" y="8188"/>
                    <a:pt x="347" y="8188"/>
                  </a:cubicBezTo>
                  <a:cubicBezTo>
                    <a:pt x="132" y="8188"/>
                    <a:pt x="1" y="8334"/>
                    <a:pt x="1" y="8507"/>
                  </a:cubicBezTo>
                  <a:cubicBezTo>
                    <a:pt x="1" y="8696"/>
                    <a:pt x="158" y="8853"/>
                    <a:pt x="347" y="8853"/>
                  </a:cubicBezTo>
                  <a:lnTo>
                    <a:pt x="8003" y="8853"/>
                  </a:lnTo>
                  <a:cubicBezTo>
                    <a:pt x="8192" y="8853"/>
                    <a:pt x="8350" y="8696"/>
                    <a:pt x="8350" y="8507"/>
                  </a:cubicBezTo>
                  <a:cubicBezTo>
                    <a:pt x="8350" y="8318"/>
                    <a:pt x="8192" y="8160"/>
                    <a:pt x="8003" y="8160"/>
                  </a:cubicBezTo>
                  <a:lnTo>
                    <a:pt x="6806" y="8160"/>
                  </a:lnTo>
                  <a:lnTo>
                    <a:pt x="6239" y="6963"/>
                  </a:lnTo>
                  <a:cubicBezTo>
                    <a:pt x="6207" y="6869"/>
                    <a:pt x="6018" y="6774"/>
                    <a:pt x="5924" y="6774"/>
                  </a:cubicBezTo>
                  <a:lnTo>
                    <a:pt x="4191" y="6774"/>
                  </a:lnTo>
                  <a:lnTo>
                    <a:pt x="4191" y="3655"/>
                  </a:lnTo>
                  <a:cubicBezTo>
                    <a:pt x="4191" y="3435"/>
                    <a:pt x="4254" y="3245"/>
                    <a:pt x="4380" y="3088"/>
                  </a:cubicBezTo>
                  <a:cubicBezTo>
                    <a:pt x="4254" y="2836"/>
                    <a:pt x="4191" y="2552"/>
                    <a:pt x="4191" y="2300"/>
                  </a:cubicBezTo>
                  <a:cubicBezTo>
                    <a:pt x="4191" y="1733"/>
                    <a:pt x="4443" y="1229"/>
                    <a:pt x="4884" y="914"/>
                  </a:cubicBezTo>
                  <a:lnTo>
                    <a:pt x="48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8" name="Google Shape;6888;p74"/>
          <p:cNvGrpSpPr/>
          <p:nvPr/>
        </p:nvGrpSpPr>
        <p:grpSpPr>
          <a:xfrm>
            <a:off x="7979280" y="2920770"/>
            <a:ext cx="356556" cy="349557"/>
            <a:chOff x="-22863675" y="3131775"/>
            <a:chExt cx="299300" cy="293425"/>
          </a:xfrm>
        </p:grpSpPr>
        <p:sp>
          <p:nvSpPr>
            <p:cNvPr id="6889" name="Google Shape;6889;p74"/>
            <p:cNvSpPr/>
            <p:nvPr/>
          </p:nvSpPr>
          <p:spPr>
            <a:xfrm>
              <a:off x="-22863675" y="3131775"/>
              <a:ext cx="299300" cy="293425"/>
            </a:xfrm>
            <a:custGeom>
              <a:avLst/>
              <a:gdLst/>
              <a:ahLst/>
              <a:cxnLst/>
              <a:rect l="l" t="t" r="r" b="b"/>
              <a:pathLst>
                <a:path w="11972" h="11737" extrusionOk="0">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74"/>
            <p:cNvSpPr/>
            <p:nvPr/>
          </p:nvSpPr>
          <p:spPr>
            <a:xfrm>
              <a:off x="-22740025" y="3217825"/>
              <a:ext cx="52000" cy="51225"/>
            </a:xfrm>
            <a:custGeom>
              <a:avLst/>
              <a:gdLst/>
              <a:ahLst/>
              <a:cxnLst/>
              <a:rect l="l" t="t" r="r" b="b"/>
              <a:pathLst>
                <a:path w="2080" h="2049" extrusionOk="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74"/>
            <p:cNvSpPr/>
            <p:nvPr/>
          </p:nvSpPr>
          <p:spPr>
            <a:xfrm>
              <a:off x="-22705375" y="3321800"/>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2" name="Google Shape;6892;p74"/>
          <p:cNvGrpSpPr/>
          <p:nvPr/>
        </p:nvGrpSpPr>
        <p:grpSpPr>
          <a:xfrm>
            <a:off x="5322144" y="1531949"/>
            <a:ext cx="310602" cy="352803"/>
            <a:chOff x="-28069875" y="3175300"/>
            <a:chExt cx="260725" cy="296150"/>
          </a:xfrm>
        </p:grpSpPr>
        <p:sp>
          <p:nvSpPr>
            <p:cNvPr id="6893" name="Google Shape;6893;p74"/>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74"/>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74"/>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74"/>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74"/>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74"/>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74"/>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74"/>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74"/>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02" name="Google Shape;6902;p74"/>
          <p:cNvSpPr/>
          <p:nvPr/>
        </p:nvSpPr>
        <p:spPr>
          <a:xfrm>
            <a:off x="5301578" y="1989685"/>
            <a:ext cx="352803" cy="350719"/>
          </a:xfrm>
          <a:custGeom>
            <a:avLst/>
            <a:gdLst/>
            <a:ahLst/>
            <a:cxnLst/>
            <a:rect l="l" t="t" r="r" b="b"/>
            <a:pathLst>
              <a:path w="11846" h="11776" extrusionOk="0">
                <a:moveTo>
                  <a:pt x="9074" y="2261"/>
                </a:moveTo>
                <a:lnTo>
                  <a:pt x="9546" y="2733"/>
                </a:lnTo>
                <a:lnTo>
                  <a:pt x="9011" y="3300"/>
                </a:lnTo>
                <a:lnTo>
                  <a:pt x="8538" y="2828"/>
                </a:lnTo>
                <a:lnTo>
                  <a:pt x="9074" y="2261"/>
                </a:lnTo>
                <a:close/>
                <a:moveTo>
                  <a:pt x="6333" y="3489"/>
                </a:moveTo>
                <a:lnTo>
                  <a:pt x="8286" y="5474"/>
                </a:lnTo>
                <a:lnTo>
                  <a:pt x="7782" y="5978"/>
                </a:lnTo>
                <a:lnTo>
                  <a:pt x="7026" y="5222"/>
                </a:lnTo>
                <a:cubicBezTo>
                  <a:pt x="6963" y="5159"/>
                  <a:pt x="6876" y="5128"/>
                  <a:pt x="6789" y="5128"/>
                </a:cubicBezTo>
                <a:cubicBezTo>
                  <a:pt x="6703" y="5128"/>
                  <a:pt x="6616" y="5159"/>
                  <a:pt x="6553" y="5222"/>
                </a:cubicBezTo>
                <a:cubicBezTo>
                  <a:pt x="6427" y="5348"/>
                  <a:pt x="6427" y="5569"/>
                  <a:pt x="6553" y="5695"/>
                </a:cubicBezTo>
                <a:lnTo>
                  <a:pt x="7309" y="6451"/>
                </a:lnTo>
                <a:lnTo>
                  <a:pt x="6837" y="6924"/>
                </a:lnTo>
                <a:lnTo>
                  <a:pt x="4883" y="4939"/>
                </a:lnTo>
                <a:lnTo>
                  <a:pt x="6333" y="3489"/>
                </a:lnTo>
                <a:close/>
                <a:moveTo>
                  <a:pt x="2647" y="8688"/>
                </a:moveTo>
                <a:lnTo>
                  <a:pt x="3119" y="9160"/>
                </a:lnTo>
                <a:lnTo>
                  <a:pt x="2899" y="9412"/>
                </a:lnTo>
                <a:cubicBezTo>
                  <a:pt x="2836" y="9460"/>
                  <a:pt x="2749" y="9483"/>
                  <a:pt x="2662" y="9483"/>
                </a:cubicBezTo>
                <a:cubicBezTo>
                  <a:pt x="2576" y="9483"/>
                  <a:pt x="2489" y="9460"/>
                  <a:pt x="2426" y="9412"/>
                </a:cubicBezTo>
                <a:cubicBezTo>
                  <a:pt x="2300" y="9286"/>
                  <a:pt x="2300" y="9034"/>
                  <a:pt x="2426" y="8940"/>
                </a:cubicBezTo>
                <a:lnTo>
                  <a:pt x="2647" y="8688"/>
                </a:lnTo>
                <a:close/>
                <a:moveTo>
                  <a:pt x="9294" y="0"/>
                </a:moveTo>
                <a:cubicBezTo>
                  <a:pt x="9026" y="0"/>
                  <a:pt x="8758" y="103"/>
                  <a:pt x="8569" y="308"/>
                </a:cubicBezTo>
                <a:cubicBezTo>
                  <a:pt x="8160" y="686"/>
                  <a:pt x="8097" y="1410"/>
                  <a:pt x="8538" y="1820"/>
                </a:cubicBezTo>
                <a:lnTo>
                  <a:pt x="8065" y="2292"/>
                </a:lnTo>
                <a:lnTo>
                  <a:pt x="7089" y="1316"/>
                </a:lnTo>
                <a:cubicBezTo>
                  <a:pt x="6884" y="1127"/>
                  <a:pt x="6616" y="1032"/>
                  <a:pt x="6348" y="1032"/>
                </a:cubicBezTo>
                <a:cubicBezTo>
                  <a:pt x="6081" y="1032"/>
                  <a:pt x="5813" y="1127"/>
                  <a:pt x="5608" y="1316"/>
                </a:cubicBezTo>
                <a:cubicBezTo>
                  <a:pt x="5230" y="1725"/>
                  <a:pt x="5230" y="2387"/>
                  <a:pt x="5608" y="2765"/>
                </a:cubicBezTo>
                <a:lnTo>
                  <a:pt x="5860" y="3017"/>
                </a:lnTo>
                <a:lnTo>
                  <a:pt x="2678" y="6199"/>
                </a:lnTo>
                <a:cubicBezTo>
                  <a:pt x="2142" y="6734"/>
                  <a:pt x="2048" y="7428"/>
                  <a:pt x="2268" y="8058"/>
                </a:cubicBezTo>
                <a:lnTo>
                  <a:pt x="1922" y="8404"/>
                </a:lnTo>
                <a:cubicBezTo>
                  <a:pt x="1607" y="8719"/>
                  <a:pt x="1512" y="9192"/>
                  <a:pt x="1733" y="9601"/>
                </a:cubicBezTo>
                <a:lnTo>
                  <a:pt x="95" y="11208"/>
                </a:lnTo>
                <a:cubicBezTo>
                  <a:pt x="0" y="11334"/>
                  <a:pt x="0" y="11555"/>
                  <a:pt x="95" y="11681"/>
                </a:cubicBezTo>
                <a:cubicBezTo>
                  <a:pt x="158" y="11744"/>
                  <a:pt x="252" y="11775"/>
                  <a:pt x="343" y="11775"/>
                </a:cubicBezTo>
                <a:cubicBezTo>
                  <a:pt x="433" y="11775"/>
                  <a:pt x="520" y="11744"/>
                  <a:pt x="567" y="11681"/>
                </a:cubicBezTo>
                <a:lnTo>
                  <a:pt x="2174" y="10074"/>
                </a:lnTo>
                <a:cubicBezTo>
                  <a:pt x="2318" y="10136"/>
                  <a:pt x="2465" y="10164"/>
                  <a:pt x="2609" y="10164"/>
                </a:cubicBezTo>
                <a:cubicBezTo>
                  <a:pt x="2904" y="10164"/>
                  <a:pt x="3180" y="10044"/>
                  <a:pt x="3371" y="9853"/>
                </a:cubicBezTo>
                <a:lnTo>
                  <a:pt x="3718" y="9507"/>
                </a:lnTo>
                <a:cubicBezTo>
                  <a:pt x="3930" y="9598"/>
                  <a:pt x="4148" y="9640"/>
                  <a:pt x="4363" y="9640"/>
                </a:cubicBezTo>
                <a:cubicBezTo>
                  <a:pt x="4818" y="9640"/>
                  <a:pt x="5255" y="9450"/>
                  <a:pt x="5576" y="9129"/>
                </a:cubicBezTo>
                <a:lnTo>
                  <a:pt x="5797" y="8877"/>
                </a:lnTo>
                <a:lnTo>
                  <a:pt x="4820" y="7900"/>
                </a:lnTo>
                <a:cubicBezTo>
                  <a:pt x="4694" y="7774"/>
                  <a:pt x="4694" y="7554"/>
                  <a:pt x="4820" y="7428"/>
                </a:cubicBezTo>
                <a:cubicBezTo>
                  <a:pt x="4883" y="7365"/>
                  <a:pt x="4970" y="7333"/>
                  <a:pt x="5057" y="7333"/>
                </a:cubicBezTo>
                <a:cubicBezTo>
                  <a:pt x="5143" y="7333"/>
                  <a:pt x="5230" y="7365"/>
                  <a:pt x="5293" y="7428"/>
                </a:cubicBezTo>
                <a:lnTo>
                  <a:pt x="6270" y="8404"/>
                </a:lnTo>
                <a:lnTo>
                  <a:pt x="8727" y="5978"/>
                </a:lnTo>
                <a:lnTo>
                  <a:pt x="8948" y="6199"/>
                </a:lnTo>
                <a:cubicBezTo>
                  <a:pt x="9152" y="6404"/>
                  <a:pt x="9420" y="6506"/>
                  <a:pt x="9688" y="6506"/>
                </a:cubicBezTo>
                <a:cubicBezTo>
                  <a:pt x="9956" y="6506"/>
                  <a:pt x="10223" y="6404"/>
                  <a:pt x="10428" y="6199"/>
                </a:cubicBezTo>
                <a:cubicBezTo>
                  <a:pt x="10806" y="5821"/>
                  <a:pt x="10806" y="5159"/>
                  <a:pt x="10428" y="4750"/>
                </a:cubicBezTo>
                <a:lnTo>
                  <a:pt x="9420" y="3773"/>
                </a:lnTo>
                <a:lnTo>
                  <a:pt x="9987" y="3206"/>
                </a:lnTo>
                <a:cubicBezTo>
                  <a:pt x="10176" y="3411"/>
                  <a:pt x="10444" y="3513"/>
                  <a:pt x="10712" y="3513"/>
                </a:cubicBezTo>
                <a:cubicBezTo>
                  <a:pt x="10980" y="3513"/>
                  <a:pt x="11247" y="3411"/>
                  <a:pt x="11436" y="3206"/>
                </a:cubicBezTo>
                <a:cubicBezTo>
                  <a:pt x="11846" y="2828"/>
                  <a:pt x="11846" y="2166"/>
                  <a:pt x="11436" y="1757"/>
                </a:cubicBezTo>
                <a:lnTo>
                  <a:pt x="10019" y="308"/>
                </a:lnTo>
                <a:cubicBezTo>
                  <a:pt x="9830" y="103"/>
                  <a:pt x="9562" y="0"/>
                  <a:pt x="92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03" name="Google Shape;6903;p74"/>
          <p:cNvGrpSpPr/>
          <p:nvPr/>
        </p:nvGrpSpPr>
        <p:grpSpPr>
          <a:xfrm>
            <a:off x="5363423" y="2439183"/>
            <a:ext cx="228045" cy="351880"/>
            <a:chOff x="-28032075" y="3916450"/>
            <a:chExt cx="191425" cy="295375"/>
          </a:xfrm>
        </p:grpSpPr>
        <p:sp>
          <p:nvSpPr>
            <p:cNvPr id="6904" name="Google Shape;6904;p74"/>
            <p:cNvSpPr/>
            <p:nvPr/>
          </p:nvSpPr>
          <p:spPr>
            <a:xfrm>
              <a:off x="-27996625" y="3916450"/>
              <a:ext cx="120525" cy="51225"/>
            </a:xfrm>
            <a:custGeom>
              <a:avLst/>
              <a:gdLst/>
              <a:ahLst/>
              <a:cxnLst/>
              <a:rect l="l" t="t" r="r" b="b"/>
              <a:pathLst>
                <a:path w="4821" h="2049" extrusionOk="0">
                  <a:moveTo>
                    <a:pt x="1040" y="0"/>
                  </a:moveTo>
                  <a:cubicBezTo>
                    <a:pt x="441" y="0"/>
                    <a:pt x="0" y="473"/>
                    <a:pt x="0" y="1040"/>
                  </a:cubicBezTo>
                  <a:cubicBezTo>
                    <a:pt x="0" y="1607"/>
                    <a:pt x="473" y="2048"/>
                    <a:pt x="1040" y="2048"/>
                  </a:cubicBezTo>
                  <a:lnTo>
                    <a:pt x="3781" y="2048"/>
                  </a:lnTo>
                  <a:cubicBezTo>
                    <a:pt x="4379" y="2048"/>
                    <a:pt x="4820" y="1575"/>
                    <a:pt x="4820" y="1040"/>
                  </a:cubicBezTo>
                  <a:cubicBezTo>
                    <a:pt x="4820" y="441"/>
                    <a:pt x="4348" y="0"/>
                    <a:pt x="37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74"/>
            <p:cNvSpPr/>
            <p:nvPr/>
          </p:nvSpPr>
          <p:spPr>
            <a:xfrm>
              <a:off x="-28032075" y="4089975"/>
              <a:ext cx="191425" cy="121850"/>
            </a:xfrm>
            <a:custGeom>
              <a:avLst/>
              <a:gdLst/>
              <a:ahLst/>
              <a:cxnLst/>
              <a:rect l="l" t="t" r="r" b="b"/>
              <a:pathLst>
                <a:path w="7657" h="4874" extrusionOk="0">
                  <a:moveTo>
                    <a:pt x="1733" y="715"/>
                  </a:moveTo>
                  <a:cubicBezTo>
                    <a:pt x="1954" y="715"/>
                    <a:pt x="2111" y="872"/>
                    <a:pt x="2111" y="1061"/>
                  </a:cubicBezTo>
                  <a:cubicBezTo>
                    <a:pt x="2111" y="1250"/>
                    <a:pt x="1954" y="1408"/>
                    <a:pt x="1733" y="1408"/>
                  </a:cubicBezTo>
                  <a:cubicBezTo>
                    <a:pt x="1544" y="1408"/>
                    <a:pt x="1387" y="1250"/>
                    <a:pt x="1387" y="1061"/>
                  </a:cubicBezTo>
                  <a:cubicBezTo>
                    <a:pt x="1418" y="872"/>
                    <a:pt x="1576" y="715"/>
                    <a:pt x="1733" y="715"/>
                  </a:cubicBezTo>
                  <a:close/>
                  <a:moveTo>
                    <a:pt x="3151" y="1376"/>
                  </a:moveTo>
                  <a:cubicBezTo>
                    <a:pt x="3372" y="1376"/>
                    <a:pt x="3529" y="1534"/>
                    <a:pt x="3529" y="1723"/>
                  </a:cubicBezTo>
                  <a:cubicBezTo>
                    <a:pt x="3529" y="1912"/>
                    <a:pt x="3372" y="2070"/>
                    <a:pt x="3151" y="2070"/>
                  </a:cubicBezTo>
                  <a:cubicBezTo>
                    <a:pt x="2962" y="2070"/>
                    <a:pt x="2804" y="1912"/>
                    <a:pt x="2804" y="1723"/>
                  </a:cubicBezTo>
                  <a:cubicBezTo>
                    <a:pt x="2804" y="1534"/>
                    <a:pt x="2962" y="1376"/>
                    <a:pt x="3151" y="1376"/>
                  </a:cubicBezTo>
                  <a:close/>
                  <a:moveTo>
                    <a:pt x="5199" y="2070"/>
                  </a:moveTo>
                  <a:cubicBezTo>
                    <a:pt x="5419" y="2070"/>
                    <a:pt x="5577" y="2227"/>
                    <a:pt x="5577" y="2448"/>
                  </a:cubicBezTo>
                  <a:cubicBezTo>
                    <a:pt x="5577" y="2637"/>
                    <a:pt x="5419" y="2794"/>
                    <a:pt x="5199" y="2794"/>
                  </a:cubicBezTo>
                  <a:cubicBezTo>
                    <a:pt x="5010" y="2794"/>
                    <a:pt x="4852" y="2637"/>
                    <a:pt x="4852" y="2448"/>
                  </a:cubicBezTo>
                  <a:cubicBezTo>
                    <a:pt x="4884" y="2227"/>
                    <a:pt x="5041" y="2070"/>
                    <a:pt x="5199" y="2070"/>
                  </a:cubicBezTo>
                  <a:close/>
                  <a:moveTo>
                    <a:pt x="3151" y="2794"/>
                  </a:moveTo>
                  <a:cubicBezTo>
                    <a:pt x="3372" y="2794"/>
                    <a:pt x="3529" y="2952"/>
                    <a:pt x="3529" y="3141"/>
                  </a:cubicBezTo>
                  <a:cubicBezTo>
                    <a:pt x="3529" y="3330"/>
                    <a:pt x="3372" y="3487"/>
                    <a:pt x="3151" y="3487"/>
                  </a:cubicBezTo>
                  <a:cubicBezTo>
                    <a:pt x="2962" y="3487"/>
                    <a:pt x="2804" y="3330"/>
                    <a:pt x="2804" y="3141"/>
                  </a:cubicBezTo>
                  <a:cubicBezTo>
                    <a:pt x="2804" y="2952"/>
                    <a:pt x="2962" y="2794"/>
                    <a:pt x="3151" y="2794"/>
                  </a:cubicBezTo>
                  <a:close/>
                  <a:moveTo>
                    <a:pt x="1748" y="1"/>
                  </a:moveTo>
                  <a:cubicBezTo>
                    <a:pt x="1181" y="1"/>
                    <a:pt x="615" y="166"/>
                    <a:pt x="63" y="494"/>
                  </a:cubicBezTo>
                  <a:cubicBezTo>
                    <a:pt x="63" y="715"/>
                    <a:pt x="0" y="872"/>
                    <a:pt x="0" y="1061"/>
                  </a:cubicBezTo>
                  <a:cubicBezTo>
                    <a:pt x="0" y="2196"/>
                    <a:pt x="536" y="3298"/>
                    <a:pt x="1418" y="4023"/>
                  </a:cubicBezTo>
                  <a:cubicBezTo>
                    <a:pt x="2111" y="4558"/>
                    <a:pt x="2962" y="4874"/>
                    <a:pt x="3844" y="4874"/>
                  </a:cubicBezTo>
                  <a:cubicBezTo>
                    <a:pt x="4096" y="4874"/>
                    <a:pt x="4380" y="4842"/>
                    <a:pt x="4663" y="4811"/>
                  </a:cubicBezTo>
                  <a:cubicBezTo>
                    <a:pt x="6144" y="4495"/>
                    <a:pt x="7341" y="3267"/>
                    <a:pt x="7625" y="1723"/>
                  </a:cubicBezTo>
                  <a:cubicBezTo>
                    <a:pt x="7656" y="1439"/>
                    <a:pt x="7656" y="1219"/>
                    <a:pt x="7656" y="935"/>
                  </a:cubicBezTo>
                  <a:lnTo>
                    <a:pt x="7656" y="935"/>
                  </a:lnTo>
                  <a:cubicBezTo>
                    <a:pt x="7033" y="1235"/>
                    <a:pt x="6444" y="1354"/>
                    <a:pt x="5904" y="1354"/>
                  </a:cubicBezTo>
                  <a:cubicBezTo>
                    <a:pt x="4969" y="1354"/>
                    <a:pt x="4183" y="1000"/>
                    <a:pt x="3624" y="620"/>
                  </a:cubicBezTo>
                  <a:cubicBezTo>
                    <a:pt x="3010" y="206"/>
                    <a:pt x="2378" y="1"/>
                    <a:pt x="17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74"/>
            <p:cNvSpPr/>
            <p:nvPr/>
          </p:nvSpPr>
          <p:spPr>
            <a:xfrm>
              <a:off x="-28024975" y="3985750"/>
              <a:ext cx="181950" cy="121975"/>
            </a:xfrm>
            <a:custGeom>
              <a:avLst/>
              <a:gdLst/>
              <a:ahLst/>
              <a:cxnLst/>
              <a:rect l="l" t="t" r="r" b="b"/>
              <a:pathLst>
                <a:path w="7278" h="4879" extrusionOk="0">
                  <a:moveTo>
                    <a:pt x="1827" y="1"/>
                  </a:moveTo>
                  <a:lnTo>
                    <a:pt x="1827" y="1639"/>
                  </a:lnTo>
                  <a:cubicBezTo>
                    <a:pt x="1827" y="1765"/>
                    <a:pt x="1733" y="1891"/>
                    <a:pt x="1607" y="1922"/>
                  </a:cubicBezTo>
                  <a:cubicBezTo>
                    <a:pt x="914" y="2363"/>
                    <a:pt x="315" y="3025"/>
                    <a:pt x="0" y="3813"/>
                  </a:cubicBezTo>
                  <a:cubicBezTo>
                    <a:pt x="492" y="3611"/>
                    <a:pt x="988" y="3505"/>
                    <a:pt x="1488" y="3505"/>
                  </a:cubicBezTo>
                  <a:cubicBezTo>
                    <a:pt x="2237" y="3505"/>
                    <a:pt x="2993" y="3743"/>
                    <a:pt x="3749" y="4254"/>
                  </a:cubicBezTo>
                  <a:cubicBezTo>
                    <a:pt x="4370" y="4673"/>
                    <a:pt x="5000" y="4878"/>
                    <a:pt x="5629" y="4878"/>
                  </a:cubicBezTo>
                  <a:cubicBezTo>
                    <a:pt x="6181" y="4878"/>
                    <a:pt x="6733" y="4721"/>
                    <a:pt x="7278" y="4411"/>
                  </a:cubicBezTo>
                  <a:cubicBezTo>
                    <a:pt x="7057" y="3372"/>
                    <a:pt x="6427" y="2427"/>
                    <a:pt x="5450" y="1922"/>
                  </a:cubicBezTo>
                  <a:cubicBezTo>
                    <a:pt x="5356" y="1859"/>
                    <a:pt x="5293" y="1765"/>
                    <a:pt x="5293" y="1639"/>
                  </a:cubicBezTo>
                  <a:lnTo>
                    <a:pt x="52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7" name="Google Shape;6907;p74"/>
          <p:cNvGrpSpPr/>
          <p:nvPr/>
        </p:nvGrpSpPr>
        <p:grpSpPr>
          <a:xfrm>
            <a:off x="7528769" y="1531934"/>
            <a:ext cx="352833" cy="352833"/>
            <a:chOff x="-26201650" y="3176075"/>
            <a:chExt cx="296175" cy="296175"/>
          </a:xfrm>
        </p:grpSpPr>
        <p:sp>
          <p:nvSpPr>
            <p:cNvPr id="6908" name="Google Shape;6908;p74"/>
            <p:cNvSpPr/>
            <p:nvPr/>
          </p:nvSpPr>
          <p:spPr>
            <a:xfrm>
              <a:off x="-26082700" y="3176075"/>
              <a:ext cx="51200" cy="226875"/>
            </a:xfrm>
            <a:custGeom>
              <a:avLst/>
              <a:gdLst/>
              <a:ahLst/>
              <a:cxnLst/>
              <a:rect l="l" t="t" r="r" b="b"/>
              <a:pathLst>
                <a:path w="2048" h="9075" extrusionOk="0">
                  <a:moveTo>
                    <a:pt x="1071" y="1"/>
                  </a:moveTo>
                  <a:cubicBezTo>
                    <a:pt x="882" y="1"/>
                    <a:pt x="725" y="158"/>
                    <a:pt x="725" y="347"/>
                  </a:cubicBezTo>
                  <a:lnTo>
                    <a:pt x="725" y="6554"/>
                  </a:lnTo>
                  <a:cubicBezTo>
                    <a:pt x="473" y="6900"/>
                    <a:pt x="0" y="7656"/>
                    <a:pt x="0" y="8034"/>
                  </a:cubicBezTo>
                  <a:cubicBezTo>
                    <a:pt x="0" y="8633"/>
                    <a:pt x="473" y="9074"/>
                    <a:pt x="1040" y="9074"/>
                  </a:cubicBezTo>
                  <a:cubicBezTo>
                    <a:pt x="1638" y="9074"/>
                    <a:pt x="2048" y="8602"/>
                    <a:pt x="2048" y="8034"/>
                  </a:cubicBezTo>
                  <a:cubicBezTo>
                    <a:pt x="2048" y="7656"/>
                    <a:pt x="1638" y="6900"/>
                    <a:pt x="1355" y="6554"/>
                  </a:cubicBezTo>
                  <a:lnTo>
                    <a:pt x="1355" y="347"/>
                  </a:lnTo>
                  <a:cubicBezTo>
                    <a:pt x="1386" y="158"/>
                    <a:pt x="1260"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74"/>
            <p:cNvSpPr/>
            <p:nvPr/>
          </p:nvSpPr>
          <p:spPr>
            <a:xfrm>
              <a:off x="-26201650" y="3317075"/>
              <a:ext cx="296175" cy="155175"/>
            </a:xfrm>
            <a:custGeom>
              <a:avLst/>
              <a:gdLst/>
              <a:ahLst/>
              <a:cxnLst/>
              <a:rect l="l" t="t" r="r" b="b"/>
              <a:pathLst>
                <a:path w="11847" h="6207" extrusionOk="0">
                  <a:moveTo>
                    <a:pt x="3939" y="662"/>
                  </a:moveTo>
                  <a:cubicBezTo>
                    <a:pt x="3876" y="914"/>
                    <a:pt x="3750" y="1134"/>
                    <a:pt x="3624" y="1323"/>
                  </a:cubicBezTo>
                  <a:cubicBezTo>
                    <a:pt x="3624" y="1386"/>
                    <a:pt x="3593" y="1418"/>
                    <a:pt x="3593" y="1481"/>
                  </a:cubicBezTo>
                  <a:cubicBezTo>
                    <a:pt x="3277" y="1292"/>
                    <a:pt x="2836" y="1229"/>
                    <a:pt x="2490" y="1229"/>
                  </a:cubicBezTo>
                  <a:cubicBezTo>
                    <a:pt x="1986" y="1229"/>
                    <a:pt x="1293" y="1386"/>
                    <a:pt x="1041" y="1859"/>
                  </a:cubicBezTo>
                  <a:cubicBezTo>
                    <a:pt x="915" y="2048"/>
                    <a:pt x="757" y="2111"/>
                    <a:pt x="568" y="2111"/>
                  </a:cubicBezTo>
                  <a:lnTo>
                    <a:pt x="568" y="1008"/>
                  </a:lnTo>
                  <a:cubicBezTo>
                    <a:pt x="568" y="819"/>
                    <a:pt x="726" y="662"/>
                    <a:pt x="915" y="662"/>
                  </a:cubicBezTo>
                  <a:close/>
                  <a:moveTo>
                    <a:pt x="10681" y="662"/>
                  </a:moveTo>
                  <a:cubicBezTo>
                    <a:pt x="10870" y="662"/>
                    <a:pt x="11028" y="819"/>
                    <a:pt x="11028" y="1008"/>
                  </a:cubicBezTo>
                  <a:lnTo>
                    <a:pt x="11028" y="2111"/>
                  </a:lnTo>
                  <a:cubicBezTo>
                    <a:pt x="10870" y="2111"/>
                    <a:pt x="10681" y="2048"/>
                    <a:pt x="10555" y="1859"/>
                  </a:cubicBezTo>
                  <a:cubicBezTo>
                    <a:pt x="10335" y="1449"/>
                    <a:pt x="9894" y="1229"/>
                    <a:pt x="9452" y="1229"/>
                  </a:cubicBezTo>
                  <a:cubicBezTo>
                    <a:pt x="9011" y="1229"/>
                    <a:pt x="8602" y="1449"/>
                    <a:pt x="8350" y="1859"/>
                  </a:cubicBezTo>
                  <a:cubicBezTo>
                    <a:pt x="8318" y="1922"/>
                    <a:pt x="8224" y="2016"/>
                    <a:pt x="8192" y="2048"/>
                  </a:cubicBezTo>
                  <a:cubicBezTo>
                    <a:pt x="8161" y="1733"/>
                    <a:pt x="8003" y="1292"/>
                    <a:pt x="7657" y="662"/>
                  </a:cubicBezTo>
                  <a:close/>
                  <a:moveTo>
                    <a:pt x="2332" y="2741"/>
                  </a:moveTo>
                  <a:cubicBezTo>
                    <a:pt x="2521" y="2741"/>
                    <a:pt x="2679" y="2899"/>
                    <a:pt x="2679" y="3119"/>
                  </a:cubicBezTo>
                  <a:cubicBezTo>
                    <a:pt x="2679" y="3308"/>
                    <a:pt x="2521" y="3466"/>
                    <a:pt x="2332" y="3466"/>
                  </a:cubicBezTo>
                  <a:cubicBezTo>
                    <a:pt x="2143" y="3466"/>
                    <a:pt x="1986" y="3308"/>
                    <a:pt x="1986" y="3119"/>
                  </a:cubicBezTo>
                  <a:cubicBezTo>
                    <a:pt x="1986" y="2899"/>
                    <a:pt x="2143" y="2741"/>
                    <a:pt x="2332" y="2741"/>
                  </a:cubicBezTo>
                  <a:close/>
                  <a:moveTo>
                    <a:pt x="9295" y="2741"/>
                  </a:moveTo>
                  <a:cubicBezTo>
                    <a:pt x="9484" y="2741"/>
                    <a:pt x="9641" y="2899"/>
                    <a:pt x="9641" y="3119"/>
                  </a:cubicBezTo>
                  <a:cubicBezTo>
                    <a:pt x="9641" y="3308"/>
                    <a:pt x="9484" y="3466"/>
                    <a:pt x="9295" y="3466"/>
                  </a:cubicBezTo>
                  <a:cubicBezTo>
                    <a:pt x="9106" y="3466"/>
                    <a:pt x="8948" y="3308"/>
                    <a:pt x="8948" y="3119"/>
                  </a:cubicBezTo>
                  <a:cubicBezTo>
                    <a:pt x="8948" y="2899"/>
                    <a:pt x="9106" y="2741"/>
                    <a:pt x="9295" y="2741"/>
                  </a:cubicBezTo>
                  <a:close/>
                  <a:moveTo>
                    <a:pt x="1608" y="4127"/>
                  </a:moveTo>
                  <a:cubicBezTo>
                    <a:pt x="1828" y="4127"/>
                    <a:pt x="1986" y="4285"/>
                    <a:pt x="1986" y="4474"/>
                  </a:cubicBezTo>
                  <a:cubicBezTo>
                    <a:pt x="1986" y="4694"/>
                    <a:pt x="1828" y="4852"/>
                    <a:pt x="1608" y="4852"/>
                  </a:cubicBezTo>
                  <a:cubicBezTo>
                    <a:pt x="1419" y="4852"/>
                    <a:pt x="1261" y="4694"/>
                    <a:pt x="1261" y="4474"/>
                  </a:cubicBezTo>
                  <a:cubicBezTo>
                    <a:pt x="1261" y="4285"/>
                    <a:pt x="1419" y="4127"/>
                    <a:pt x="1608" y="4127"/>
                  </a:cubicBezTo>
                  <a:close/>
                  <a:moveTo>
                    <a:pt x="3025" y="4127"/>
                  </a:moveTo>
                  <a:cubicBezTo>
                    <a:pt x="3246" y="4127"/>
                    <a:pt x="3404" y="4285"/>
                    <a:pt x="3404" y="4474"/>
                  </a:cubicBezTo>
                  <a:cubicBezTo>
                    <a:pt x="3404" y="4694"/>
                    <a:pt x="3183" y="4852"/>
                    <a:pt x="3025" y="4852"/>
                  </a:cubicBezTo>
                  <a:cubicBezTo>
                    <a:pt x="2836" y="4852"/>
                    <a:pt x="2679" y="4694"/>
                    <a:pt x="2679" y="4474"/>
                  </a:cubicBezTo>
                  <a:cubicBezTo>
                    <a:pt x="2679" y="4285"/>
                    <a:pt x="2836" y="4127"/>
                    <a:pt x="3025" y="4127"/>
                  </a:cubicBezTo>
                  <a:close/>
                  <a:moveTo>
                    <a:pt x="8602" y="4127"/>
                  </a:moveTo>
                  <a:cubicBezTo>
                    <a:pt x="8791" y="4127"/>
                    <a:pt x="8948" y="4285"/>
                    <a:pt x="8948" y="4474"/>
                  </a:cubicBezTo>
                  <a:cubicBezTo>
                    <a:pt x="8948" y="4694"/>
                    <a:pt x="8791" y="4852"/>
                    <a:pt x="8602" y="4852"/>
                  </a:cubicBezTo>
                  <a:cubicBezTo>
                    <a:pt x="8381" y="4852"/>
                    <a:pt x="8224" y="4694"/>
                    <a:pt x="8224" y="4474"/>
                  </a:cubicBezTo>
                  <a:cubicBezTo>
                    <a:pt x="8224" y="4285"/>
                    <a:pt x="8381" y="4127"/>
                    <a:pt x="8602" y="4127"/>
                  </a:cubicBezTo>
                  <a:close/>
                  <a:moveTo>
                    <a:pt x="9957" y="4127"/>
                  </a:moveTo>
                  <a:cubicBezTo>
                    <a:pt x="10177" y="4127"/>
                    <a:pt x="10335" y="4285"/>
                    <a:pt x="10335" y="4474"/>
                  </a:cubicBezTo>
                  <a:cubicBezTo>
                    <a:pt x="10335" y="4694"/>
                    <a:pt x="10177" y="4852"/>
                    <a:pt x="9957" y="4852"/>
                  </a:cubicBezTo>
                  <a:cubicBezTo>
                    <a:pt x="9768" y="4852"/>
                    <a:pt x="9610" y="4694"/>
                    <a:pt x="9610" y="4474"/>
                  </a:cubicBezTo>
                  <a:cubicBezTo>
                    <a:pt x="9610" y="4285"/>
                    <a:pt x="9768" y="4127"/>
                    <a:pt x="9957" y="4127"/>
                  </a:cubicBezTo>
                  <a:close/>
                  <a:moveTo>
                    <a:pt x="1041" y="0"/>
                  </a:moveTo>
                  <a:cubicBezTo>
                    <a:pt x="442" y="0"/>
                    <a:pt x="1" y="473"/>
                    <a:pt x="1" y="1008"/>
                  </a:cubicBezTo>
                  <a:lnTo>
                    <a:pt x="1" y="5860"/>
                  </a:lnTo>
                  <a:cubicBezTo>
                    <a:pt x="1" y="6049"/>
                    <a:pt x="159" y="6207"/>
                    <a:pt x="348" y="6207"/>
                  </a:cubicBezTo>
                  <a:lnTo>
                    <a:pt x="11500" y="6207"/>
                  </a:lnTo>
                  <a:cubicBezTo>
                    <a:pt x="11689" y="6207"/>
                    <a:pt x="11847" y="6049"/>
                    <a:pt x="11847" y="5860"/>
                  </a:cubicBezTo>
                  <a:lnTo>
                    <a:pt x="11847" y="1008"/>
                  </a:lnTo>
                  <a:cubicBezTo>
                    <a:pt x="11752" y="441"/>
                    <a:pt x="11280" y="0"/>
                    <a:pt x="10713" y="0"/>
                  </a:cubicBezTo>
                  <a:lnTo>
                    <a:pt x="7058" y="0"/>
                  </a:lnTo>
                  <a:cubicBezTo>
                    <a:pt x="6775" y="0"/>
                    <a:pt x="6617" y="315"/>
                    <a:pt x="6775" y="536"/>
                  </a:cubicBezTo>
                  <a:cubicBezTo>
                    <a:pt x="7342" y="1323"/>
                    <a:pt x="7594" y="1953"/>
                    <a:pt x="7594" y="2426"/>
                  </a:cubicBezTo>
                  <a:cubicBezTo>
                    <a:pt x="7594" y="2899"/>
                    <a:pt x="7405" y="3371"/>
                    <a:pt x="7027" y="3749"/>
                  </a:cubicBezTo>
                  <a:cubicBezTo>
                    <a:pt x="6686" y="4033"/>
                    <a:pt x="6243" y="4163"/>
                    <a:pt x="5813" y="4163"/>
                  </a:cubicBezTo>
                  <a:cubicBezTo>
                    <a:pt x="5766" y="4163"/>
                    <a:pt x="5719" y="4162"/>
                    <a:pt x="5672" y="4159"/>
                  </a:cubicBezTo>
                  <a:cubicBezTo>
                    <a:pt x="5168" y="4127"/>
                    <a:pt x="4695" y="3812"/>
                    <a:pt x="4443" y="3340"/>
                  </a:cubicBezTo>
                  <a:cubicBezTo>
                    <a:pt x="4128" y="2835"/>
                    <a:pt x="4097" y="2205"/>
                    <a:pt x="4349" y="1638"/>
                  </a:cubicBezTo>
                  <a:cubicBezTo>
                    <a:pt x="4506" y="1323"/>
                    <a:pt x="4695" y="945"/>
                    <a:pt x="4979" y="536"/>
                  </a:cubicBezTo>
                  <a:cubicBezTo>
                    <a:pt x="5136" y="315"/>
                    <a:pt x="4979" y="0"/>
                    <a:pt x="46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0" name="Google Shape;6910;p74"/>
          <p:cNvGrpSpPr/>
          <p:nvPr/>
        </p:nvGrpSpPr>
        <p:grpSpPr>
          <a:xfrm>
            <a:off x="7528293" y="1989155"/>
            <a:ext cx="353786" cy="351880"/>
            <a:chOff x="-26204800" y="3547050"/>
            <a:chExt cx="296975" cy="295375"/>
          </a:xfrm>
        </p:grpSpPr>
        <p:sp>
          <p:nvSpPr>
            <p:cNvPr id="6911" name="Google Shape;6911;p74"/>
            <p:cNvSpPr/>
            <p:nvPr/>
          </p:nvSpPr>
          <p:spPr>
            <a:xfrm>
              <a:off x="-26204000" y="3669125"/>
              <a:ext cx="296175" cy="173300"/>
            </a:xfrm>
            <a:custGeom>
              <a:avLst/>
              <a:gdLst/>
              <a:ahLst/>
              <a:cxnLst/>
              <a:rect l="l" t="t" r="r" b="b"/>
              <a:pathLst>
                <a:path w="11847" h="6932" extrusionOk="0">
                  <a:moveTo>
                    <a:pt x="7656" y="3466"/>
                  </a:moveTo>
                  <a:lnTo>
                    <a:pt x="7656" y="4852"/>
                  </a:lnTo>
                  <a:lnTo>
                    <a:pt x="6963" y="4852"/>
                  </a:lnTo>
                  <a:lnTo>
                    <a:pt x="6963" y="3466"/>
                  </a:lnTo>
                  <a:close/>
                  <a:moveTo>
                    <a:pt x="9074" y="3466"/>
                  </a:moveTo>
                  <a:lnTo>
                    <a:pt x="9074" y="4852"/>
                  </a:lnTo>
                  <a:lnTo>
                    <a:pt x="8381" y="4852"/>
                  </a:lnTo>
                  <a:lnTo>
                    <a:pt x="8381" y="3466"/>
                  </a:lnTo>
                  <a:close/>
                  <a:moveTo>
                    <a:pt x="10460" y="3435"/>
                  </a:moveTo>
                  <a:lnTo>
                    <a:pt x="10460" y="4852"/>
                  </a:lnTo>
                  <a:lnTo>
                    <a:pt x="9735" y="4852"/>
                  </a:lnTo>
                  <a:lnTo>
                    <a:pt x="9735" y="3466"/>
                  </a:lnTo>
                  <a:lnTo>
                    <a:pt x="10114" y="3466"/>
                  </a:lnTo>
                  <a:cubicBezTo>
                    <a:pt x="10208" y="3466"/>
                    <a:pt x="10334" y="3466"/>
                    <a:pt x="10460" y="3435"/>
                  </a:cubicBezTo>
                  <a:close/>
                  <a:moveTo>
                    <a:pt x="10114" y="1"/>
                  </a:moveTo>
                  <a:cubicBezTo>
                    <a:pt x="9515" y="1"/>
                    <a:pt x="9042" y="442"/>
                    <a:pt x="8633" y="788"/>
                  </a:cubicBezTo>
                  <a:cubicBezTo>
                    <a:pt x="8318" y="1103"/>
                    <a:pt x="8034" y="1387"/>
                    <a:pt x="7656" y="1387"/>
                  </a:cubicBezTo>
                  <a:cubicBezTo>
                    <a:pt x="7404" y="1387"/>
                    <a:pt x="7121" y="1229"/>
                    <a:pt x="7026" y="946"/>
                  </a:cubicBezTo>
                  <a:cubicBezTo>
                    <a:pt x="6974" y="815"/>
                    <a:pt x="6855" y="749"/>
                    <a:pt x="6708" y="749"/>
                  </a:cubicBezTo>
                  <a:cubicBezTo>
                    <a:pt x="6679" y="749"/>
                    <a:pt x="6648" y="752"/>
                    <a:pt x="6617" y="757"/>
                  </a:cubicBezTo>
                  <a:cubicBezTo>
                    <a:pt x="6018" y="914"/>
                    <a:pt x="5577" y="1481"/>
                    <a:pt x="5577" y="2080"/>
                  </a:cubicBezTo>
                  <a:cubicBezTo>
                    <a:pt x="5577" y="2616"/>
                    <a:pt x="5860" y="3025"/>
                    <a:pt x="6301" y="3277"/>
                  </a:cubicBezTo>
                  <a:lnTo>
                    <a:pt x="6301" y="4758"/>
                  </a:lnTo>
                  <a:cubicBezTo>
                    <a:pt x="6238" y="4758"/>
                    <a:pt x="6207" y="4726"/>
                    <a:pt x="6144" y="4726"/>
                  </a:cubicBezTo>
                  <a:lnTo>
                    <a:pt x="4443" y="3813"/>
                  </a:lnTo>
                  <a:cubicBezTo>
                    <a:pt x="4002" y="3592"/>
                    <a:pt x="3498" y="3466"/>
                    <a:pt x="2993" y="3466"/>
                  </a:cubicBezTo>
                  <a:lnTo>
                    <a:pt x="347" y="3466"/>
                  </a:lnTo>
                  <a:cubicBezTo>
                    <a:pt x="158" y="3466"/>
                    <a:pt x="0" y="3624"/>
                    <a:pt x="0" y="3813"/>
                  </a:cubicBezTo>
                  <a:lnTo>
                    <a:pt x="0" y="5199"/>
                  </a:lnTo>
                  <a:cubicBezTo>
                    <a:pt x="0" y="5388"/>
                    <a:pt x="158" y="5546"/>
                    <a:pt x="347" y="5546"/>
                  </a:cubicBezTo>
                  <a:lnTo>
                    <a:pt x="2993" y="5546"/>
                  </a:lnTo>
                  <a:cubicBezTo>
                    <a:pt x="3371" y="5546"/>
                    <a:pt x="3781" y="5672"/>
                    <a:pt x="4128" y="5829"/>
                  </a:cubicBezTo>
                  <a:lnTo>
                    <a:pt x="5829" y="6743"/>
                  </a:lnTo>
                  <a:cubicBezTo>
                    <a:pt x="6049" y="6869"/>
                    <a:pt x="6364" y="6932"/>
                    <a:pt x="6648" y="6932"/>
                  </a:cubicBezTo>
                  <a:lnTo>
                    <a:pt x="10807" y="6932"/>
                  </a:lnTo>
                  <a:cubicBezTo>
                    <a:pt x="11405" y="6932"/>
                    <a:pt x="11846" y="6459"/>
                    <a:pt x="11846" y="5924"/>
                  </a:cubicBezTo>
                  <a:cubicBezTo>
                    <a:pt x="11846" y="5483"/>
                    <a:pt x="11563" y="5073"/>
                    <a:pt x="11122" y="4915"/>
                  </a:cubicBezTo>
                  <a:lnTo>
                    <a:pt x="11122" y="3120"/>
                  </a:lnTo>
                  <a:cubicBezTo>
                    <a:pt x="11563" y="2805"/>
                    <a:pt x="11846" y="2301"/>
                    <a:pt x="11846" y="1733"/>
                  </a:cubicBezTo>
                  <a:cubicBezTo>
                    <a:pt x="11846" y="788"/>
                    <a:pt x="11059" y="1"/>
                    <a:pt x="101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74"/>
            <p:cNvSpPr/>
            <p:nvPr/>
          </p:nvSpPr>
          <p:spPr>
            <a:xfrm>
              <a:off x="-26204800" y="3547050"/>
              <a:ext cx="296975" cy="122100"/>
            </a:xfrm>
            <a:custGeom>
              <a:avLst/>
              <a:gdLst/>
              <a:ahLst/>
              <a:cxnLst/>
              <a:rect l="l" t="t" r="r" b="b"/>
              <a:pathLst>
                <a:path w="11879" h="4884" extrusionOk="0">
                  <a:moveTo>
                    <a:pt x="10839" y="1702"/>
                  </a:moveTo>
                  <a:cubicBezTo>
                    <a:pt x="11028" y="1702"/>
                    <a:pt x="11185" y="1859"/>
                    <a:pt x="11185" y="2048"/>
                  </a:cubicBezTo>
                  <a:cubicBezTo>
                    <a:pt x="11154" y="2269"/>
                    <a:pt x="10996" y="2426"/>
                    <a:pt x="10839" y="2426"/>
                  </a:cubicBezTo>
                  <a:lnTo>
                    <a:pt x="10492" y="2426"/>
                  </a:lnTo>
                  <a:lnTo>
                    <a:pt x="10492" y="1702"/>
                  </a:lnTo>
                  <a:close/>
                  <a:moveTo>
                    <a:pt x="726" y="725"/>
                  </a:moveTo>
                  <a:lnTo>
                    <a:pt x="1419" y="757"/>
                  </a:lnTo>
                  <a:lnTo>
                    <a:pt x="1419" y="4002"/>
                  </a:lnTo>
                  <a:lnTo>
                    <a:pt x="726" y="4096"/>
                  </a:lnTo>
                  <a:lnTo>
                    <a:pt x="726" y="725"/>
                  </a:lnTo>
                  <a:close/>
                  <a:moveTo>
                    <a:pt x="379" y="0"/>
                  </a:moveTo>
                  <a:cubicBezTo>
                    <a:pt x="158" y="0"/>
                    <a:pt x="1" y="158"/>
                    <a:pt x="1" y="347"/>
                  </a:cubicBezTo>
                  <a:lnTo>
                    <a:pt x="1" y="4537"/>
                  </a:lnTo>
                  <a:cubicBezTo>
                    <a:pt x="1" y="4726"/>
                    <a:pt x="221" y="4884"/>
                    <a:pt x="411" y="4884"/>
                  </a:cubicBezTo>
                  <a:lnTo>
                    <a:pt x="9578" y="3592"/>
                  </a:lnTo>
                  <a:cubicBezTo>
                    <a:pt x="9862" y="3561"/>
                    <a:pt x="10083" y="3403"/>
                    <a:pt x="10240" y="3151"/>
                  </a:cubicBezTo>
                  <a:lnTo>
                    <a:pt x="10807" y="3151"/>
                  </a:lnTo>
                  <a:cubicBezTo>
                    <a:pt x="11406" y="3151"/>
                    <a:pt x="11815" y="2678"/>
                    <a:pt x="11815" y="2143"/>
                  </a:cubicBezTo>
                  <a:cubicBezTo>
                    <a:pt x="11878" y="1513"/>
                    <a:pt x="11406" y="1040"/>
                    <a:pt x="10839" y="1040"/>
                  </a:cubicBezTo>
                  <a:lnTo>
                    <a:pt x="10240" y="1040"/>
                  </a:lnTo>
                  <a:cubicBezTo>
                    <a:pt x="10083" y="788"/>
                    <a:pt x="9831" y="694"/>
                    <a:pt x="9515" y="631"/>
                  </a:cubicBezTo>
                  <a:lnTo>
                    <a:pt x="3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3" name="Google Shape;6913;p74"/>
          <p:cNvSpPr/>
          <p:nvPr/>
        </p:nvSpPr>
        <p:spPr>
          <a:xfrm>
            <a:off x="7561179" y="2438650"/>
            <a:ext cx="289009" cy="352833"/>
          </a:xfrm>
          <a:custGeom>
            <a:avLst/>
            <a:gdLst/>
            <a:ahLst/>
            <a:cxnLst/>
            <a:rect l="l" t="t" r="r" b="b"/>
            <a:pathLst>
              <a:path w="9704" h="11847" extrusionOk="0">
                <a:moveTo>
                  <a:pt x="7687" y="662"/>
                </a:moveTo>
                <a:cubicBezTo>
                  <a:pt x="7813" y="945"/>
                  <a:pt x="7971" y="1134"/>
                  <a:pt x="8160" y="1386"/>
                </a:cubicBezTo>
                <a:lnTo>
                  <a:pt x="1008" y="1386"/>
                </a:lnTo>
                <a:cubicBezTo>
                  <a:pt x="788" y="1386"/>
                  <a:pt x="630" y="1229"/>
                  <a:pt x="630" y="1040"/>
                </a:cubicBezTo>
                <a:cubicBezTo>
                  <a:pt x="630" y="819"/>
                  <a:pt x="788" y="662"/>
                  <a:pt x="1008" y="662"/>
                </a:cubicBezTo>
                <a:close/>
                <a:moveTo>
                  <a:pt x="6553" y="3466"/>
                </a:moveTo>
                <a:cubicBezTo>
                  <a:pt x="6742" y="3466"/>
                  <a:pt x="6900" y="3623"/>
                  <a:pt x="6900" y="3812"/>
                </a:cubicBezTo>
                <a:lnTo>
                  <a:pt x="6900" y="4852"/>
                </a:lnTo>
                <a:lnTo>
                  <a:pt x="7939" y="4852"/>
                </a:lnTo>
                <a:cubicBezTo>
                  <a:pt x="8128" y="4852"/>
                  <a:pt x="8286" y="5009"/>
                  <a:pt x="8286" y="5199"/>
                </a:cubicBezTo>
                <a:lnTo>
                  <a:pt x="8286" y="6585"/>
                </a:lnTo>
                <a:cubicBezTo>
                  <a:pt x="8286" y="6774"/>
                  <a:pt x="8128" y="6931"/>
                  <a:pt x="7939" y="6931"/>
                </a:cubicBezTo>
                <a:lnTo>
                  <a:pt x="6900" y="6931"/>
                </a:lnTo>
                <a:lnTo>
                  <a:pt x="6900" y="7971"/>
                </a:lnTo>
                <a:cubicBezTo>
                  <a:pt x="6900" y="8160"/>
                  <a:pt x="6742" y="8317"/>
                  <a:pt x="6553" y="8317"/>
                </a:cubicBezTo>
                <a:lnTo>
                  <a:pt x="5167" y="8317"/>
                </a:lnTo>
                <a:cubicBezTo>
                  <a:pt x="4978" y="8317"/>
                  <a:pt x="4820" y="8160"/>
                  <a:pt x="4820" y="7971"/>
                </a:cubicBezTo>
                <a:lnTo>
                  <a:pt x="4820" y="6931"/>
                </a:lnTo>
                <a:lnTo>
                  <a:pt x="3781" y="6931"/>
                </a:lnTo>
                <a:cubicBezTo>
                  <a:pt x="3592" y="6931"/>
                  <a:pt x="3434" y="6774"/>
                  <a:pt x="3434" y="6585"/>
                </a:cubicBezTo>
                <a:lnTo>
                  <a:pt x="3434" y="5199"/>
                </a:lnTo>
                <a:cubicBezTo>
                  <a:pt x="3434" y="5009"/>
                  <a:pt x="3592" y="4852"/>
                  <a:pt x="3781" y="4852"/>
                </a:cubicBezTo>
                <a:lnTo>
                  <a:pt x="4820" y="4852"/>
                </a:lnTo>
                <a:lnTo>
                  <a:pt x="4820" y="3812"/>
                </a:lnTo>
                <a:cubicBezTo>
                  <a:pt x="4820" y="3623"/>
                  <a:pt x="4978" y="3466"/>
                  <a:pt x="5167" y="3466"/>
                </a:cubicBezTo>
                <a:close/>
                <a:moveTo>
                  <a:pt x="7939" y="9735"/>
                </a:moveTo>
                <a:cubicBezTo>
                  <a:pt x="8128" y="9735"/>
                  <a:pt x="8286" y="9893"/>
                  <a:pt x="8286" y="10082"/>
                </a:cubicBezTo>
                <a:cubicBezTo>
                  <a:pt x="8286" y="10334"/>
                  <a:pt x="8128" y="10428"/>
                  <a:pt x="7939" y="10428"/>
                </a:cubicBezTo>
                <a:lnTo>
                  <a:pt x="3749" y="10428"/>
                </a:lnTo>
                <a:cubicBezTo>
                  <a:pt x="3560" y="10428"/>
                  <a:pt x="3403" y="10271"/>
                  <a:pt x="3403" y="10082"/>
                </a:cubicBezTo>
                <a:cubicBezTo>
                  <a:pt x="3403" y="9893"/>
                  <a:pt x="3560" y="9735"/>
                  <a:pt x="3749" y="9735"/>
                </a:cubicBezTo>
                <a:close/>
                <a:moveTo>
                  <a:pt x="1040" y="0"/>
                </a:moveTo>
                <a:cubicBezTo>
                  <a:pt x="441" y="0"/>
                  <a:pt x="0" y="473"/>
                  <a:pt x="0" y="1040"/>
                </a:cubicBezTo>
                <a:lnTo>
                  <a:pt x="0" y="10428"/>
                </a:lnTo>
                <a:cubicBezTo>
                  <a:pt x="0" y="11184"/>
                  <a:pt x="630" y="11815"/>
                  <a:pt x="1386" y="11815"/>
                </a:cubicBezTo>
                <a:lnTo>
                  <a:pt x="1386" y="2048"/>
                </a:lnTo>
                <a:lnTo>
                  <a:pt x="2111" y="2048"/>
                </a:lnTo>
                <a:lnTo>
                  <a:pt x="2111" y="11815"/>
                </a:lnTo>
                <a:lnTo>
                  <a:pt x="9357" y="11815"/>
                </a:lnTo>
                <a:lnTo>
                  <a:pt x="9357" y="11846"/>
                </a:lnTo>
                <a:cubicBezTo>
                  <a:pt x="9546" y="11846"/>
                  <a:pt x="9704" y="11688"/>
                  <a:pt x="9704" y="11499"/>
                </a:cubicBezTo>
                <a:lnTo>
                  <a:pt x="9704" y="1733"/>
                </a:lnTo>
                <a:cubicBezTo>
                  <a:pt x="9704" y="1607"/>
                  <a:pt x="9609" y="1449"/>
                  <a:pt x="9452" y="1418"/>
                </a:cubicBezTo>
                <a:cubicBezTo>
                  <a:pt x="8822" y="1166"/>
                  <a:pt x="8443" y="756"/>
                  <a:pt x="8286" y="252"/>
                </a:cubicBezTo>
                <a:cubicBezTo>
                  <a:pt x="8254" y="95"/>
                  <a:pt x="8097" y="0"/>
                  <a:pt x="79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4" name="Google Shape;6914;p74"/>
          <p:cNvGrpSpPr/>
          <p:nvPr/>
        </p:nvGrpSpPr>
        <p:grpSpPr>
          <a:xfrm>
            <a:off x="6199548" y="2919133"/>
            <a:ext cx="345328" cy="352833"/>
            <a:chOff x="-24353875" y="3147725"/>
            <a:chExt cx="289875" cy="296175"/>
          </a:xfrm>
        </p:grpSpPr>
        <p:sp>
          <p:nvSpPr>
            <p:cNvPr id="6915" name="Google Shape;6915;p74"/>
            <p:cNvSpPr/>
            <p:nvPr/>
          </p:nvSpPr>
          <p:spPr>
            <a:xfrm>
              <a:off x="-24238100" y="3271375"/>
              <a:ext cx="52025" cy="51225"/>
            </a:xfrm>
            <a:custGeom>
              <a:avLst/>
              <a:gdLst/>
              <a:ahLst/>
              <a:cxnLst/>
              <a:rect l="l" t="t" r="r" b="b"/>
              <a:pathLst>
                <a:path w="2081" h="2049" extrusionOk="0">
                  <a:moveTo>
                    <a:pt x="1041" y="1"/>
                  </a:moveTo>
                  <a:cubicBezTo>
                    <a:pt x="505" y="1"/>
                    <a:pt x="32" y="473"/>
                    <a:pt x="32" y="1040"/>
                  </a:cubicBezTo>
                  <a:cubicBezTo>
                    <a:pt x="1" y="1576"/>
                    <a:pt x="473" y="2049"/>
                    <a:pt x="1041" y="2049"/>
                  </a:cubicBezTo>
                  <a:cubicBezTo>
                    <a:pt x="1639" y="2049"/>
                    <a:pt x="2080" y="1576"/>
                    <a:pt x="2080" y="1040"/>
                  </a:cubicBezTo>
                  <a:cubicBezTo>
                    <a:pt x="2080" y="442"/>
                    <a:pt x="1608" y="1"/>
                    <a:pt x="10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74"/>
            <p:cNvSpPr/>
            <p:nvPr/>
          </p:nvSpPr>
          <p:spPr>
            <a:xfrm>
              <a:off x="-24353875" y="3147725"/>
              <a:ext cx="289875" cy="296175"/>
            </a:xfrm>
            <a:custGeom>
              <a:avLst/>
              <a:gdLst/>
              <a:ahLst/>
              <a:cxnLst/>
              <a:rect l="l" t="t" r="r" b="b"/>
              <a:pathLst>
                <a:path w="11595" h="11847" extrusionOk="0">
                  <a:moveTo>
                    <a:pt x="5672" y="757"/>
                  </a:moveTo>
                  <a:cubicBezTo>
                    <a:pt x="6144" y="757"/>
                    <a:pt x="6680" y="1544"/>
                    <a:pt x="7026" y="2710"/>
                  </a:cubicBezTo>
                  <a:cubicBezTo>
                    <a:pt x="6585" y="2867"/>
                    <a:pt x="6176" y="3025"/>
                    <a:pt x="5672" y="3214"/>
                  </a:cubicBezTo>
                  <a:cubicBezTo>
                    <a:pt x="5262" y="3025"/>
                    <a:pt x="4789" y="2836"/>
                    <a:pt x="4348" y="2710"/>
                  </a:cubicBezTo>
                  <a:cubicBezTo>
                    <a:pt x="4695" y="1481"/>
                    <a:pt x="5199" y="757"/>
                    <a:pt x="5672" y="757"/>
                  </a:cubicBezTo>
                  <a:close/>
                  <a:moveTo>
                    <a:pt x="4191" y="3372"/>
                  </a:moveTo>
                  <a:cubicBezTo>
                    <a:pt x="4411" y="3466"/>
                    <a:pt x="4632" y="3529"/>
                    <a:pt x="4852" y="3624"/>
                  </a:cubicBezTo>
                  <a:cubicBezTo>
                    <a:pt x="4159" y="3970"/>
                    <a:pt x="4726" y="3655"/>
                    <a:pt x="4065" y="4096"/>
                  </a:cubicBezTo>
                  <a:lnTo>
                    <a:pt x="4191" y="3372"/>
                  </a:lnTo>
                  <a:close/>
                  <a:moveTo>
                    <a:pt x="7184" y="3372"/>
                  </a:moveTo>
                  <a:lnTo>
                    <a:pt x="7310" y="4096"/>
                  </a:lnTo>
                  <a:cubicBezTo>
                    <a:pt x="6585" y="3655"/>
                    <a:pt x="7184" y="4002"/>
                    <a:pt x="6522" y="3624"/>
                  </a:cubicBezTo>
                  <a:cubicBezTo>
                    <a:pt x="6743" y="3529"/>
                    <a:pt x="6995" y="3466"/>
                    <a:pt x="7184" y="3372"/>
                  </a:cubicBezTo>
                  <a:close/>
                  <a:moveTo>
                    <a:pt x="9191" y="3001"/>
                  </a:moveTo>
                  <a:cubicBezTo>
                    <a:pt x="9631" y="3001"/>
                    <a:pt x="10026" y="3084"/>
                    <a:pt x="10177" y="3340"/>
                  </a:cubicBezTo>
                  <a:cubicBezTo>
                    <a:pt x="10208" y="3435"/>
                    <a:pt x="10240" y="3529"/>
                    <a:pt x="10208" y="3655"/>
                  </a:cubicBezTo>
                  <a:cubicBezTo>
                    <a:pt x="9925" y="3687"/>
                    <a:pt x="9673" y="3907"/>
                    <a:pt x="9515" y="4159"/>
                  </a:cubicBezTo>
                  <a:cubicBezTo>
                    <a:pt x="9358" y="4474"/>
                    <a:pt x="9295" y="4852"/>
                    <a:pt x="9452" y="5104"/>
                  </a:cubicBezTo>
                  <a:cubicBezTo>
                    <a:pt x="9358" y="5230"/>
                    <a:pt x="9263" y="5356"/>
                    <a:pt x="9137" y="5482"/>
                  </a:cubicBezTo>
                  <a:cubicBezTo>
                    <a:pt x="8791" y="5167"/>
                    <a:pt x="8444" y="4884"/>
                    <a:pt x="8034" y="4600"/>
                  </a:cubicBezTo>
                  <a:cubicBezTo>
                    <a:pt x="8003" y="4128"/>
                    <a:pt x="7940" y="3655"/>
                    <a:pt x="7845" y="3183"/>
                  </a:cubicBezTo>
                  <a:cubicBezTo>
                    <a:pt x="8174" y="3100"/>
                    <a:pt x="8710" y="3001"/>
                    <a:pt x="9191" y="3001"/>
                  </a:cubicBezTo>
                  <a:close/>
                  <a:moveTo>
                    <a:pt x="2994" y="3119"/>
                  </a:moveTo>
                  <a:cubicBezTo>
                    <a:pt x="3151" y="3151"/>
                    <a:pt x="3309" y="3151"/>
                    <a:pt x="3466" y="3214"/>
                  </a:cubicBezTo>
                  <a:cubicBezTo>
                    <a:pt x="3403" y="3655"/>
                    <a:pt x="3309" y="4128"/>
                    <a:pt x="3277" y="4632"/>
                  </a:cubicBezTo>
                  <a:cubicBezTo>
                    <a:pt x="2899" y="4915"/>
                    <a:pt x="2490" y="5230"/>
                    <a:pt x="2174" y="5514"/>
                  </a:cubicBezTo>
                  <a:cubicBezTo>
                    <a:pt x="1733" y="5010"/>
                    <a:pt x="851" y="3939"/>
                    <a:pt x="1166" y="3340"/>
                  </a:cubicBezTo>
                  <a:cubicBezTo>
                    <a:pt x="1198" y="3277"/>
                    <a:pt x="1261" y="3183"/>
                    <a:pt x="1387" y="3151"/>
                  </a:cubicBezTo>
                  <a:cubicBezTo>
                    <a:pt x="1576" y="3372"/>
                    <a:pt x="1859" y="3529"/>
                    <a:pt x="2174" y="3529"/>
                  </a:cubicBezTo>
                  <a:cubicBezTo>
                    <a:pt x="2521" y="3529"/>
                    <a:pt x="2836" y="3372"/>
                    <a:pt x="2994" y="3119"/>
                  </a:cubicBezTo>
                  <a:close/>
                  <a:moveTo>
                    <a:pt x="3277" y="5482"/>
                  </a:moveTo>
                  <a:lnTo>
                    <a:pt x="3277" y="5482"/>
                  </a:lnTo>
                  <a:cubicBezTo>
                    <a:pt x="3246" y="6144"/>
                    <a:pt x="3246" y="5986"/>
                    <a:pt x="3277" y="6428"/>
                  </a:cubicBezTo>
                  <a:cubicBezTo>
                    <a:pt x="3088" y="6270"/>
                    <a:pt x="2899" y="6112"/>
                    <a:pt x="2742" y="5955"/>
                  </a:cubicBezTo>
                  <a:cubicBezTo>
                    <a:pt x="2899" y="5797"/>
                    <a:pt x="3088" y="5640"/>
                    <a:pt x="3277" y="5482"/>
                  </a:cubicBezTo>
                  <a:close/>
                  <a:moveTo>
                    <a:pt x="8097" y="5514"/>
                  </a:moveTo>
                  <a:cubicBezTo>
                    <a:pt x="8286" y="5671"/>
                    <a:pt x="8475" y="5829"/>
                    <a:pt x="8633" y="5986"/>
                  </a:cubicBezTo>
                  <a:cubicBezTo>
                    <a:pt x="8475" y="6144"/>
                    <a:pt x="8286" y="6301"/>
                    <a:pt x="8097" y="6459"/>
                  </a:cubicBezTo>
                  <a:lnTo>
                    <a:pt x="8097" y="5514"/>
                  </a:lnTo>
                  <a:close/>
                  <a:moveTo>
                    <a:pt x="5703" y="4002"/>
                  </a:moveTo>
                  <a:cubicBezTo>
                    <a:pt x="6333" y="4317"/>
                    <a:pt x="6743" y="4569"/>
                    <a:pt x="7373" y="5010"/>
                  </a:cubicBezTo>
                  <a:cubicBezTo>
                    <a:pt x="7436" y="5671"/>
                    <a:pt x="7436" y="6238"/>
                    <a:pt x="7373" y="6963"/>
                  </a:cubicBezTo>
                  <a:cubicBezTo>
                    <a:pt x="6837" y="7310"/>
                    <a:pt x="6333" y="7625"/>
                    <a:pt x="5703" y="7940"/>
                  </a:cubicBezTo>
                  <a:cubicBezTo>
                    <a:pt x="5073" y="7625"/>
                    <a:pt x="4537" y="7373"/>
                    <a:pt x="4002" y="6963"/>
                  </a:cubicBezTo>
                  <a:cubicBezTo>
                    <a:pt x="3907" y="6270"/>
                    <a:pt x="3907" y="5671"/>
                    <a:pt x="4002" y="5010"/>
                  </a:cubicBezTo>
                  <a:cubicBezTo>
                    <a:pt x="4600" y="4600"/>
                    <a:pt x="5041" y="4317"/>
                    <a:pt x="5703" y="4002"/>
                  </a:cubicBezTo>
                  <a:close/>
                  <a:moveTo>
                    <a:pt x="4065" y="7845"/>
                  </a:moveTo>
                  <a:cubicBezTo>
                    <a:pt x="4506" y="8097"/>
                    <a:pt x="4254" y="8003"/>
                    <a:pt x="4852" y="8318"/>
                  </a:cubicBezTo>
                  <a:cubicBezTo>
                    <a:pt x="4632" y="8381"/>
                    <a:pt x="4380" y="8507"/>
                    <a:pt x="4191" y="8538"/>
                  </a:cubicBezTo>
                  <a:lnTo>
                    <a:pt x="4065" y="7845"/>
                  </a:lnTo>
                  <a:close/>
                  <a:moveTo>
                    <a:pt x="7278" y="7845"/>
                  </a:moveTo>
                  <a:cubicBezTo>
                    <a:pt x="7247" y="8066"/>
                    <a:pt x="7215" y="8318"/>
                    <a:pt x="7152" y="8538"/>
                  </a:cubicBezTo>
                  <a:cubicBezTo>
                    <a:pt x="6900" y="8475"/>
                    <a:pt x="6711" y="8381"/>
                    <a:pt x="6491" y="8318"/>
                  </a:cubicBezTo>
                  <a:cubicBezTo>
                    <a:pt x="6837" y="8097"/>
                    <a:pt x="6869" y="8097"/>
                    <a:pt x="7278" y="7845"/>
                  </a:cubicBezTo>
                  <a:close/>
                  <a:moveTo>
                    <a:pt x="2237" y="6459"/>
                  </a:moveTo>
                  <a:cubicBezTo>
                    <a:pt x="2584" y="6774"/>
                    <a:pt x="2931" y="7058"/>
                    <a:pt x="3340" y="7310"/>
                  </a:cubicBezTo>
                  <a:cubicBezTo>
                    <a:pt x="3372" y="7845"/>
                    <a:pt x="3435" y="8255"/>
                    <a:pt x="3529" y="8727"/>
                  </a:cubicBezTo>
                  <a:cubicBezTo>
                    <a:pt x="3008" y="8861"/>
                    <a:pt x="2544" y="8927"/>
                    <a:pt x="2165" y="8927"/>
                  </a:cubicBezTo>
                  <a:cubicBezTo>
                    <a:pt x="1650" y="8927"/>
                    <a:pt x="1293" y="8806"/>
                    <a:pt x="1166" y="8570"/>
                  </a:cubicBezTo>
                  <a:cubicBezTo>
                    <a:pt x="851" y="8003"/>
                    <a:pt x="1733" y="6932"/>
                    <a:pt x="2237" y="6459"/>
                  </a:cubicBezTo>
                  <a:close/>
                  <a:moveTo>
                    <a:pt x="9137" y="6459"/>
                  </a:moveTo>
                  <a:cubicBezTo>
                    <a:pt x="9610" y="6932"/>
                    <a:pt x="10523" y="8003"/>
                    <a:pt x="10177" y="8570"/>
                  </a:cubicBezTo>
                  <a:cubicBezTo>
                    <a:pt x="10032" y="8806"/>
                    <a:pt x="9678" y="8927"/>
                    <a:pt x="9169" y="8927"/>
                  </a:cubicBezTo>
                  <a:cubicBezTo>
                    <a:pt x="8794" y="8927"/>
                    <a:pt x="8335" y="8861"/>
                    <a:pt x="7814" y="8727"/>
                  </a:cubicBezTo>
                  <a:cubicBezTo>
                    <a:pt x="7940" y="8318"/>
                    <a:pt x="8003" y="7845"/>
                    <a:pt x="8034" y="7310"/>
                  </a:cubicBezTo>
                  <a:cubicBezTo>
                    <a:pt x="8444" y="7058"/>
                    <a:pt x="8822" y="6743"/>
                    <a:pt x="9137" y="6459"/>
                  </a:cubicBezTo>
                  <a:close/>
                  <a:moveTo>
                    <a:pt x="5640" y="8696"/>
                  </a:moveTo>
                  <a:cubicBezTo>
                    <a:pt x="6081" y="8885"/>
                    <a:pt x="6554" y="9074"/>
                    <a:pt x="6995" y="9200"/>
                  </a:cubicBezTo>
                  <a:cubicBezTo>
                    <a:pt x="6680" y="10429"/>
                    <a:pt x="6176" y="11185"/>
                    <a:pt x="5672" y="11185"/>
                  </a:cubicBezTo>
                  <a:cubicBezTo>
                    <a:pt x="5609" y="11185"/>
                    <a:pt x="5482" y="11090"/>
                    <a:pt x="5356" y="11059"/>
                  </a:cubicBezTo>
                  <a:cubicBezTo>
                    <a:pt x="5482" y="10775"/>
                    <a:pt x="5451" y="10460"/>
                    <a:pt x="5293" y="10177"/>
                  </a:cubicBezTo>
                  <a:cubicBezTo>
                    <a:pt x="5136" y="9862"/>
                    <a:pt x="4821" y="9736"/>
                    <a:pt x="4474" y="9673"/>
                  </a:cubicBezTo>
                  <a:cubicBezTo>
                    <a:pt x="4411" y="9515"/>
                    <a:pt x="4348" y="9357"/>
                    <a:pt x="4317" y="9200"/>
                  </a:cubicBezTo>
                  <a:cubicBezTo>
                    <a:pt x="4726" y="9042"/>
                    <a:pt x="5167" y="8885"/>
                    <a:pt x="5640" y="8696"/>
                  </a:cubicBezTo>
                  <a:close/>
                  <a:moveTo>
                    <a:pt x="5640" y="1"/>
                  </a:moveTo>
                  <a:cubicBezTo>
                    <a:pt x="4758" y="1"/>
                    <a:pt x="4065" y="1072"/>
                    <a:pt x="3655" y="2489"/>
                  </a:cubicBezTo>
                  <a:cubicBezTo>
                    <a:pt x="3498" y="2426"/>
                    <a:pt x="3340" y="2395"/>
                    <a:pt x="3214" y="2395"/>
                  </a:cubicBezTo>
                  <a:cubicBezTo>
                    <a:pt x="3183" y="1859"/>
                    <a:pt x="2742" y="1418"/>
                    <a:pt x="2174" y="1418"/>
                  </a:cubicBezTo>
                  <a:cubicBezTo>
                    <a:pt x="1607" y="1418"/>
                    <a:pt x="1166" y="1891"/>
                    <a:pt x="1166" y="2426"/>
                  </a:cubicBezTo>
                  <a:cubicBezTo>
                    <a:pt x="883" y="2552"/>
                    <a:pt x="694" y="2710"/>
                    <a:pt x="568" y="2962"/>
                  </a:cubicBezTo>
                  <a:cubicBezTo>
                    <a:pt x="32" y="3907"/>
                    <a:pt x="977" y="5104"/>
                    <a:pt x="1702" y="5892"/>
                  </a:cubicBezTo>
                  <a:cubicBezTo>
                    <a:pt x="946" y="6743"/>
                    <a:pt x="1" y="8003"/>
                    <a:pt x="568" y="8885"/>
                  </a:cubicBezTo>
                  <a:cubicBezTo>
                    <a:pt x="879" y="9433"/>
                    <a:pt x="1519" y="9600"/>
                    <a:pt x="2210" y="9600"/>
                  </a:cubicBezTo>
                  <a:cubicBezTo>
                    <a:pt x="2710" y="9600"/>
                    <a:pt x="3237" y="9513"/>
                    <a:pt x="3687" y="9420"/>
                  </a:cubicBezTo>
                  <a:cubicBezTo>
                    <a:pt x="3718" y="9578"/>
                    <a:pt x="3750" y="9673"/>
                    <a:pt x="3844" y="9830"/>
                  </a:cubicBezTo>
                  <a:cubicBezTo>
                    <a:pt x="3403" y="10145"/>
                    <a:pt x="3246" y="10744"/>
                    <a:pt x="3529" y="11216"/>
                  </a:cubicBezTo>
                  <a:cubicBezTo>
                    <a:pt x="3718" y="11531"/>
                    <a:pt x="4065" y="11720"/>
                    <a:pt x="4411" y="11720"/>
                  </a:cubicBezTo>
                  <a:cubicBezTo>
                    <a:pt x="4600" y="11720"/>
                    <a:pt x="4789" y="11689"/>
                    <a:pt x="4947" y="11563"/>
                  </a:cubicBezTo>
                  <a:cubicBezTo>
                    <a:pt x="5167" y="11720"/>
                    <a:pt x="5419" y="11846"/>
                    <a:pt x="5703" y="11846"/>
                  </a:cubicBezTo>
                  <a:cubicBezTo>
                    <a:pt x="6585" y="11846"/>
                    <a:pt x="7278" y="10775"/>
                    <a:pt x="7688" y="9357"/>
                  </a:cubicBezTo>
                  <a:cubicBezTo>
                    <a:pt x="8143" y="9478"/>
                    <a:pt x="8678" y="9576"/>
                    <a:pt x="9184" y="9576"/>
                  </a:cubicBezTo>
                  <a:cubicBezTo>
                    <a:pt x="9868" y="9576"/>
                    <a:pt x="10499" y="9397"/>
                    <a:pt x="10807" y="8853"/>
                  </a:cubicBezTo>
                  <a:cubicBezTo>
                    <a:pt x="11374" y="7908"/>
                    <a:pt x="10429" y="6680"/>
                    <a:pt x="9673" y="5892"/>
                  </a:cubicBezTo>
                  <a:cubicBezTo>
                    <a:pt x="9799" y="5797"/>
                    <a:pt x="9862" y="5671"/>
                    <a:pt x="9988" y="5545"/>
                  </a:cubicBezTo>
                  <a:cubicBezTo>
                    <a:pt x="10145" y="5640"/>
                    <a:pt x="10271" y="5671"/>
                    <a:pt x="10429" y="5671"/>
                  </a:cubicBezTo>
                  <a:cubicBezTo>
                    <a:pt x="10775" y="5671"/>
                    <a:pt x="11122" y="5482"/>
                    <a:pt x="11311" y="5167"/>
                  </a:cubicBezTo>
                  <a:cubicBezTo>
                    <a:pt x="11594" y="4632"/>
                    <a:pt x="11437" y="4002"/>
                    <a:pt x="10933" y="3750"/>
                  </a:cubicBezTo>
                  <a:cubicBezTo>
                    <a:pt x="10964" y="3466"/>
                    <a:pt x="10901" y="3183"/>
                    <a:pt x="10775" y="2962"/>
                  </a:cubicBezTo>
                  <a:cubicBezTo>
                    <a:pt x="10457" y="2432"/>
                    <a:pt x="9842" y="2259"/>
                    <a:pt x="9179" y="2259"/>
                  </a:cubicBezTo>
                  <a:cubicBezTo>
                    <a:pt x="8661" y="2259"/>
                    <a:pt x="8113" y="2365"/>
                    <a:pt x="7656" y="2489"/>
                  </a:cubicBezTo>
                  <a:cubicBezTo>
                    <a:pt x="7278" y="1072"/>
                    <a:pt x="6585" y="1"/>
                    <a:pt x="56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7" name="Google Shape;6917;p74"/>
          <p:cNvGrpSpPr/>
          <p:nvPr/>
        </p:nvGrpSpPr>
        <p:grpSpPr>
          <a:xfrm>
            <a:off x="6207530" y="3398540"/>
            <a:ext cx="329365" cy="351910"/>
            <a:chOff x="-24344425" y="3519475"/>
            <a:chExt cx="276475" cy="295400"/>
          </a:xfrm>
        </p:grpSpPr>
        <p:sp>
          <p:nvSpPr>
            <p:cNvPr id="6918" name="Google Shape;6918;p74"/>
            <p:cNvSpPr/>
            <p:nvPr/>
          </p:nvSpPr>
          <p:spPr>
            <a:xfrm>
              <a:off x="-24240450" y="3554150"/>
              <a:ext cx="69325" cy="34450"/>
            </a:xfrm>
            <a:custGeom>
              <a:avLst/>
              <a:gdLst/>
              <a:ahLst/>
              <a:cxnLst/>
              <a:rect l="l" t="t" r="r" b="b"/>
              <a:pathLst>
                <a:path w="2773" h="1378" extrusionOk="0">
                  <a:moveTo>
                    <a:pt x="1387" y="0"/>
                  </a:moveTo>
                  <a:cubicBezTo>
                    <a:pt x="788" y="0"/>
                    <a:pt x="284" y="347"/>
                    <a:pt x="95" y="914"/>
                  </a:cubicBezTo>
                  <a:cubicBezTo>
                    <a:pt x="0" y="1071"/>
                    <a:pt x="95" y="1260"/>
                    <a:pt x="284" y="1355"/>
                  </a:cubicBezTo>
                  <a:cubicBezTo>
                    <a:pt x="318" y="1366"/>
                    <a:pt x="352" y="1371"/>
                    <a:pt x="385" y="1371"/>
                  </a:cubicBezTo>
                  <a:cubicBezTo>
                    <a:pt x="537" y="1371"/>
                    <a:pt x="673" y="1263"/>
                    <a:pt x="725" y="1134"/>
                  </a:cubicBezTo>
                  <a:cubicBezTo>
                    <a:pt x="788" y="882"/>
                    <a:pt x="1072" y="662"/>
                    <a:pt x="1387" y="662"/>
                  </a:cubicBezTo>
                  <a:cubicBezTo>
                    <a:pt x="1702" y="662"/>
                    <a:pt x="1922" y="882"/>
                    <a:pt x="2048" y="1134"/>
                  </a:cubicBezTo>
                  <a:cubicBezTo>
                    <a:pt x="2120" y="1301"/>
                    <a:pt x="2246" y="1378"/>
                    <a:pt x="2371" y="1378"/>
                  </a:cubicBezTo>
                  <a:cubicBezTo>
                    <a:pt x="2411" y="1378"/>
                    <a:pt x="2451" y="1370"/>
                    <a:pt x="2489" y="1355"/>
                  </a:cubicBezTo>
                  <a:cubicBezTo>
                    <a:pt x="2678" y="1260"/>
                    <a:pt x="2773" y="1071"/>
                    <a:pt x="2678" y="914"/>
                  </a:cubicBezTo>
                  <a:cubicBezTo>
                    <a:pt x="2489" y="347"/>
                    <a:pt x="1985"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74"/>
            <p:cNvSpPr/>
            <p:nvPr/>
          </p:nvSpPr>
          <p:spPr>
            <a:xfrm>
              <a:off x="-24344425" y="3519475"/>
              <a:ext cx="276475" cy="295400"/>
            </a:xfrm>
            <a:custGeom>
              <a:avLst/>
              <a:gdLst/>
              <a:ahLst/>
              <a:cxnLst/>
              <a:rect l="l" t="t" r="r" b="b"/>
              <a:pathLst>
                <a:path w="11059" h="11816" extrusionOk="0">
                  <a:moveTo>
                    <a:pt x="5546" y="694"/>
                  </a:moveTo>
                  <a:cubicBezTo>
                    <a:pt x="6743" y="694"/>
                    <a:pt x="7625" y="1608"/>
                    <a:pt x="7625" y="2773"/>
                  </a:cubicBezTo>
                  <a:lnTo>
                    <a:pt x="7625" y="3120"/>
                  </a:lnTo>
                  <a:cubicBezTo>
                    <a:pt x="7625" y="3309"/>
                    <a:pt x="7467" y="3466"/>
                    <a:pt x="7278" y="3466"/>
                  </a:cubicBezTo>
                  <a:lnTo>
                    <a:pt x="5892" y="3466"/>
                  </a:lnTo>
                  <a:lnTo>
                    <a:pt x="5892" y="3120"/>
                  </a:lnTo>
                  <a:cubicBezTo>
                    <a:pt x="5892" y="2931"/>
                    <a:pt x="5735" y="2773"/>
                    <a:pt x="5546" y="2773"/>
                  </a:cubicBezTo>
                  <a:cubicBezTo>
                    <a:pt x="5357" y="2773"/>
                    <a:pt x="5199" y="2931"/>
                    <a:pt x="5199" y="3120"/>
                  </a:cubicBezTo>
                  <a:lnTo>
                    <a:pt x="5199" y="3466"/>
                  </a:lnTo>
                  <a:lnTo>
                    <a:pt x="3813" y="3466"/>
                  </a:lnTo>
                  <a:cubicBezTo>
                    <a:pt x="3624" y="3466"/>
                    <a:pt x="3466" y="3309"/>
                    <a:pt x="3466" y="3120"/>
                  </a:cubicBezTo>
                  <a:lnTo>
                    <a:pt x="3466" y="2773"/>
                  </a:lnTo>
                  <a:cubicBezTo>
                    <a:pt x="3466" y="1639"/>
                    <a:pt x="4411" y="694"/>
                    <a:pt x="5546" y="694"/>
                  </a:cubicBezTo>
                  <a:close/>
                  <a:moveTo>
                    <a:pt x="7940" y="4821"/>
                  </a:moveTo>
                  <a:cubicBezTo>
                    <a:pt x="8160" y="4821"/>
                    <a:pt x="8318" y="4979"/>
                    <a:pt x="8318" y="5168"/>
                  </a:cubicBezTo>
                  <a:cubicBezTo>
                    <a:pt x="8318" y="5357"/>
                    <a:pt x="8160" y="5514"/>
                    <a:pt x="7940" y="5514"/>
                  </a:cubicBezTo>
                  <a:lnTo>
                    <a:pt x="3088" y="5514"/>
                  </a:lnTo>
                  <a:cubicBezTo>
                    <a:pt x="2899" y="5514"/>
                    <a:pt x="2742" y="5357"/>
                    <a:pt x="2742" y="5168"/>
                  </a:cubicBezTo>
                  <a:cubicBezTo>
                    <a:pt x="2742" y="4979"/>
                    <a:pt x="2899" y="4821"/>
                    <a:pt x="3088" y="4821"/>
                  </a:cubicBezTo>
                  <a:close/>
                  <a:moveTo>
                    <a:pt x="4128" y="6932"/>
                  </a:moveTo>
                  <a:cubicBezTo>
                    <a:pt x="4317" y="6932"/>
                    <a:pt x="4474" y="7089"/>
                    <a:pt x="4474" y="7310"/>
                  </a:cubicBezTo>
                  <a:cubicBezTo>
                    <a:pt x="4474" y="7499"/>
                    <a:pt x="4317" y="7656"/>
                    <a:pt x="4128" y="7656"/>
                  </a:cubicBezTo>
                  <a:lnTo>
                    <a:pt x="3088" y="7656"/>
                  </a:lnTo>
                  <a:cubicBezTo>
                    <a:pt x="2899" y="7656"/>
                    <a:pt x="2742" y="7499"/>
                    <a:pt x="2742" y="7310"/>
                  </a:cubicBezTo>
                  <a:cubicBezTo>
                    <a:pt x="2742" y="7089"/>
                    <a:pt x="2899" y="6932"/>
                    <a:pt x="3088" y="6932"/>
                  </a:cubicBezTo>
                  <a:close/>
                  <a:moveTo>
                    <a:pt x="7940" y="6932"/>
                  </a:moveTo>
                  <a:cubicBezTo>
                    <a:pt x="8160" y="6932"/>
                    <a:pt x="8318" y="7089"/>
                    <a:pt x="8318" y="7310"/>
                  </a:cubicBezTo>
                  <a:cubicBezTo>
                    <a:pt x="8286" y="7499"/>
                    <a:pt x="8160" y="7656"/>
                    <a:pt x="7940" y="7656"/>
                  </a:cubicBezTo>
                  <a:lnTo>
                    <a:pt x="6932" y="7656"/>
                  </a:lnTo>
                  <a:cubicBezTo>
                    <a:pt x="6743" y="7656"/>
                    <a:pt x="6585" y="7499"/>
                    <a:pt x="6585" y="7310"/>
                  </a:cubicBezTo>
                  <a:cubicBezTo>
                    <a:pt x="6585" y="7089"/>
                    <a:pt x="6743" y="6932"/>
                    <a:pt x="6932" y="6932"/>
                  </a:cubicBezTo>
                  <a:close/>
                  <a:moveTo>
                    <a:pt x="3781" y="8318"/>
                  </a:moveTo>
                  <a:cubicBezTo>
                    <a:pt x="4002" y="8350"/>
                    <a:pt x="4128" y="8507"/>
                    <a:pt x="4128" y="8665"/>
                  </a:cubicBezTo>
                  <a:cubicBezTo>
                    <a:pt x="4128" y="8885"/>
                    <a:pt x="3970" y="9043"/>
                    <a:pt x="3781" y="9043"/>
                  </a:cubicBezTo>
                  <a:lnTo>
                    <a:pt x="3057" y="9043"/>
                  </a:lnTo>
                  <a:cubicBezTo>
                    <a:pt x="2868" y="9043"/>
                    <a:pt x="2710" y="8885"/>
                    <a:pt x="2710" y="8665"/>
                  </a:cubicBezTo>
                  <a:cubicBezTo>
                    <a:pt x="2710" y="8476"/>
                    <a:pt x="2868" y="8318"/>
                    <a:pt x="3057" y="8318"/>
                  </a:cubicBezTo>
                  <a:close/>
                  <a:moveTo>
                    <a:pt x="7940" y="8318"/>
                  </a:moveTo>
                  <a:cubicBezTo>
                    <a:pt x="8160" y="8350"/>
                    <a:pt x="8286" y="8507"/>
                    <a:pt x="8286" y="8665"/>
                  </a:cubicBezTo>
                  <a:cubicBezTo>
                    <a:pt x="8286" y="8885"/>
                    <a:pt x="8129" y="9043"/>
                    <a:pt x="7940" y="9043"/>
                  </a:cubicBezTo>
                  <a:lnTo>
                    <a:pt x="7247" y="9043"/>
                  </a:lnTo>
                  <a:cubicBezTo>
                    <a:pt x="7026" y="9043"/>
                    <a:pt x="6869" y="8885"/>
                    <a:pt x="6869" y="8665"/>
                  </a:cubicBezTo>
                  <a:cubicBezTo>
                    <a:pt x="6869" y="8476"/>
                    <a:pt x="7026" y="8318"/>
                    <a:pt x="7247" y="8318"/>
                  </a:cubicBezTo>
                  <a:close/>
                  <a:moveTo>
                    <a:pt x="2868" y="2049"/>
                  </a:moveTo>
                  <a:lnTo>
                    <a:pt x="2868" y="2049"/>
                  </a:lnTo>
                  <a:cubicBezTo>
                    <a:pt x="2805" y="2332"/>
                    <a:pt x="2805" y="2521"/>
                    <a:pt x="2805" y="2805"/>
                  </a:cubicBezTo>
                  <a:cubicBezTo>
                    <a:pt x="2395" y="2962"/>
                    <a:pt x="2080" y="3309"/>
                    <a:pt x="2080" y="3781"/>
                  </a:cubicBezTo>
                  <a:lnTo>
                    <a:pt x="2080" y="8665"/>
                  </a:lnTo>
                  <a:cubicBezTo>
                    <a:pt x="2080" y="9263"/>
                    <a:pt x="2553" y="9704"/>
                    <a:pt x="3088" y="9704"/>
                  </a:cubicBezTo>
                  <a:lnTo>
                    <a:pt x="5199" y="9704"/>
                  </a:lnTo>
                  <a:lnTo>
                    <a:pt x="5199" y="7247"/>
                  </a:lnTo>
                  <a:cubicBezTo>
                    <a:pt x="5199" y="7058"/>
                    <a:pt x="5357" y="6900"/>
                    <a:pt x="5546" y="6900"/>
                  </a:cubicBezTo>
                  <a:cubicBezTo>
                    <a:pt x="5735" y="6900"/>
                    <a:pt x="5892" y="7058"/>
                    <a:pt x="5892" y="7247"/>
                  </a:cubicBezTo>
                  <a:lnTo>
                    <a:pt x="5892" y="9704"/>
                  </a:lnTo>
                  <a:lnTo>
                    <a:pt x="8003" y="9704"/>
                  </a:lnTo>
                  <a:cubicBezTo>
                    <a:pt x="8570" y="9704"/>
                    <a:pt x="9011" y="9232"/>
                    <a:pt x="9011" y="8665"/>
                  </a:cubicBezTo>
                  <a:lnTo>
                    <a:pt x="9011" y="3844"/>
                  </a:lnTo>
                  <a:cubicBezTo>
                    <a:pt x="9011" y="3372"/>
                    <a:pt x="8728" y="2994"/>
                    <a:pt x="8318" y="2836"/>
                  </a:cubicBezTo>
                  <a:cubicBezTo>
                    <a:pt x="8318" y="2584"/>
                    <a:pt x="8318" y="2364"/>
                    <a:pt x="8223" y="2112"/>
                  </a:cubicBezTo>
                  <a:lnTo>
                    <a:pt x="8223" y="2112"/>
                  </a:lnTo>
                  <a:cubicBezTo>
                    <a:pt x="9043" y="2269"/>
                    <a:pt x="9736" y="2962"/>
                    <a:pt x="9736" y="3844"/>
                  </a:cubicBezTo>
                  <a:lnTo>
                    <a:pt x="9736" y="8696"/>
                  </a:lnTo>
                  <a:cubicBezTo>
                    <a:pt x="9736" y="9641"/>
                    <a:pt x="8948" y="10429"/>
                    <a:pt x="8003" y="10429"/>
                  </a:cubicBezTo>
                  <a:lnTo>
                    <a:pt x="3151" y="10429"/>
                  </a:lnTo>
                  <a:cubicBezTo>
                    <a:pt x="2206" y="10429"/>
                    <a:pt x="1418" y="9641"/>
                    <a:pt x="1418" y="8696"/>
                  </a:cubicBezTo>
                  <a:lnTo>
                    <a:pt x="1418" y="3781"/>
                  </a:lnTo>
                  <a:lnTo>
                    <a:pt x="1355" y="3781"/>
                  </a:lnTo>
                  <a:cubicBezTo>
                    <a:pt x="1355" y="2931"/>
                    <a:pt x="1985" y="2206"/>
                    <a:pt x="2868" y="2049"/>
                  </a:cubicBezTo>
                  <a:close/>
                  <a:moveTo>
                    <a:pt x="3088" y="1"/>
                  </a:moveTo>
                  <a:cubicBezTo>
                    <a:pt x="1355" y="1"/>
                    <a:pt x="1" y="1419"/>
                    <a:pt x="1" y="3120"/>
                  </a:cubicBezTo>
                  <a:lnTo>
                    <a:pt x="1" y="8728"/>
                  </a:lnTo>
                  <a:cubicBezTo>
                    <a:pt x="1" y="10397"/>
                    <a:pt x="1355" y="11815"/>
                    <a:pt x="3088" y="11815"/>
                  </a:cubicBezTo>
                  <a:lnTo>
                    <a:pt x="7940" y="11815"/>
                  </a:lnTo>
                  <a:cubicBezTo>
                    <a:pt x="9673" y="11815"/>
                    <a:pt x="11059" y="10397"/>
                    <a:pt x="11059" y="8728"/>
                  </a:cubicBezTo>
                  <a:lnTo>
                    <a:pt x="11059" y="3120"/>
                  </a:lnTo>
                  <a:cubicBezTo>
                    <a:pt x="11059" y="1387"/>
                    <a:pt x="9641" y="1"/>
                    <a:pt x="79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0" name="Google Shape;6920;p74"/>
          <p:cNvGrpSpPr/>
          <p:nvPr/>
        </p:nvGrpSpPr>
        <p:grpSpPr>
          <a:xfrm>
            <a:off x="6197210" y="3850460"/>
            <a:ext cx="350004" cy="348128"/>
            <a:chOff x="-24353075" y="3891250"/>
            <a:chExt cx="293800" cy="292225"/>
          </a:xfrm>
        </p:grpSpPr>
        <p:sp>
          <p:nvSpPr>
            <p:cNvPr id="6921" name="Google Shape;6921;p74"/>
            <p:cNvSpPr/>
            <p:nvPr/>
          </p:nvSpPr>
          <p:spPr>
            <a:xfrm>
              <a:off x="-24251475" y="4012525"/>
              <a:ext cx="88225" cy="65400"/>
            </a:xfrm>
            <a:custGeom>
              <a:avLst/>
              <a:gdLst/>
              <a:ahLst/>
              <a:cxnLst/>
              <a:rect l="l" t="t" r="r" b="b"/>
              <a:pathLst>
                <a:path w="3529" h="2616" extrusionOk="0">
                  <a:moveTo>
                    <a:pt x="725" y="1"/>
                  </a:moveTo>
                  <a:cubicBezTo>
                    <a:pt x="315" y="1"/>
                    <a:pt x="0" y="347"/>
                    <a:pt x="0" y="725"/>
                  </a:cubicBezTo>
                  <a:cubicBezTo>
                    <a:pt x="0" y="1356"/>
                    <a:pt x="1040" y="2049"/>
                    <a:pt x="1733" y="2616"/>
                  </a:cubicBezTo>
                  <a:cubicBezTo>
                    <a:pt x="2458" y="2017"/>
                    <a:pt x="3466" y="1356"/>
                    <a:pt x="3466" y="725"/>
                  </a:cubicBezTo>
                  <a:cubicBezTo>
                    <a:pt x="3529" y="410"/>
                    <a:pt x="3277" y="1"/>
                    <a:pt x="2804" y="1"/>
                  </a:cubicBezTo>
                  <a:cubicBezTo>
                    <a:pt x="2300" y="1"/>
                    <a:pt x="2111" y="599"/>
                    <a:pt x="2111" y="599"/>
                  </a:cubicBezTo>
                  <a:cubicBezTo>
                    <a:pt x="2063" y="745"/>
                    <a:pt x="1906" y="824"/>
                    <a:pt x="1753" y="824"/>
                  </a:cubicBezTo>
                  <a:cubicBezTo>
                    <a:pt x="1607" y="824"/>
                    <a:pt x="1464" y="753"/>
                    <a:pt x="1418" y="599"/>
                  </a:cubicBezTo>
                  <a:cubicBezTo>
                    <a:pt x="1418" y="568"/>
                    <a:pt x="1229"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74"/>
            <p:cNvSpPr/>
            <p:nvPr/>
          </p:nvSpPr>
          <p:spPr>
            <a:xfrm>
              <a:off x="-24353075" y="3891250"/>
              <a:ext cx="293800" cy="292225"/>
            </a:xfrm>
            <a:custGeom>
              <a:avLst/>
              <a:gdLst/>
              <a:ahLst/>
              <a:cxnLst/>
              <a:rect l="l" t="t" r="r" b="b"/>
              <a:pathLst>
                <a:path w="11752" h="11689" extrusionOk="0">
                  <a:moveTo>
                    <a:pt x="6837" y="4159"/>
                  </a:moveTo>
                  <a:cubicBezTo>
                    <a:pt x="7624" y="4159"/>
                    <a:pt x="8223" y="4789"/>
                    <a:pt x="8223" y="5576"/>
                  </a:cubicBezTo>
                  <a:cubicBezTo>
                    <a:pt x="8254" y="6616"/>
                    <a:pt x="7309" y="7183"/>
                    <a:pt x="6049" y="8223"/>
                  </a:cubicBezTo>
                  <a:cubicBezTo>
                    <a:pt x="5986" y="8286"/>
                    <a:pt x="5907" y="8317"/>
                    <a:pt x="5829" y="8317"/>
                  </a:cubicBezTo>
                  <a:cubicBezTo>
                    <a:pt x="5750" y="8317"/>
                    <a:pt x="5671" y="8286"/>
                    <a:pt x="5608" y="8223"/>
                  </a:cubicBezTo>
                  <a:cubicBezTo>
                    <a:pt x="4348" y="7183"/>
                    <a:pt x="3403" y="6585"/>
                    <a:pt x="3403" y="5576"/>
                  </a:cubicBezTo>
                  <a:cubicBezTo>
                    <a:pt x="3403" y="4789"/>
                    <a:pt x="4033" y="4159"/>
                    <a:pt x="4789" y="4159"/>
                  </a:cubicBezTo>
                  <a:cubicBezTo>
                    <a:pt x="5293" y="4159"/>
                    <a:pt x="5608" y="4411"/>
                    <a:pt x="5797" y="4663"/>
                  </a:cubicBezTo>
                  <a:cubicBezTo>
                    <a:pt x="6018" y="4411"/>
                    <a:pt x="6364" y="4159"/>
                    <a:pt x="6837" y="4159"/>
                  </a:cubicBezTo>
                  <a:close/>
                  <a:moveTo>
                    <a:pt x="4474" y="0"/>
                  </a:moveTo>
                  <a:cubicBezTo>
                    <a:pt x="3875" y="0"/>
                    <a:pt x="3466" y="473"/>
                    <a:pt x="3466" y="1008"/>
                  </a:cubicBezTo>
                  <a:lnTo>
                    <a:pt x="3466" y="3466"/>
                  </a:lnTo>
                  <a:lnTo>
                    <a:pt x="1008" y="3466"/>
                  </a:lnTo>
                  <a:cubicBezTo>
                    <a:pt x="410" y="3466"/>
                    <a:pt x="0" y="3938"/>
                    <a:pt x="0" y="4474"/>
                  </a:cubicBezTo>
                  <a:lnTo>
                    <a:pt x="0" y="7246"/>
                  </a:lnTo>
                  <a:cubicBezTo>
                    <a:pt x="0" y="7813"/>
                    <a:pt x="473" y="8254"/>
                    <a:pt x="1008" y="8254"/>
                  </a:cubicBezTo>
                  <a:lnTo>
                    <a:pt x="3466" y="8254"/>
                  </a:lnTo>
                  <a:lnTo>
                    <a:pt x="3466" y="10649"/>
                  </a:lnTo>
                  <a:cubicBezTo>
                    <a:pt x="3466" y="11247"/>
                    <a:pt x="3938" y="11688"/>
                    <a:pt x="4474" y="11688"/>
                  </a:cubicBezTo>
                  <a:lnTo>
                    <a:pt x="7246" y="11688"/>
                  </a:lnTo>
                  <a:cubicBezTo>
                    <a:pt x="7813" y="11688"/>
                    <a:pt x="8254" y="11216"/>
                    <a:pt x="8254" y="10649"/>
                  </a:cubicBezTo>
                  <a:lnTo>
                    <a:pt x="8254" y="8254"/>
                  </a:lnTo>
                  <a:lnTo>
                    <a:pt x="10680" y="8254"/>
                  </a:lnTo>
                  <a:cubicBezTo>
                    <a:pt x="11279" y="8254"/>
                    <a:pt x="11720" y="7782"/>
                    <a:pt x="11720" y="7246"/>
                  </a:cubicBezTo>
                  <a:lnTo>
                    <a:pt x="11720" y="4474"/>
                  </a:lnTo>
                  <a:cubicBezTo>
                    <a:pt x="11751" y="3938"/>
                    <a:pt x="11279" y="3466"/>
                    <a:pt x="10680" y="3466"/>
                  </a:cubicBezTo>
                  <a:lnTo>
                    <a:pt x="8254" y="3466"/>
                  </a:lnTo>
                  <a:lnTo>
                    <a:pt x="8254" y="1008"/>
                  </a:lnTo>
                  <a:cubicBezTo>
                    <a:pt x="8254" y="410"/>
                    <a:pt x="7782" y="0"/>
                    <a:pt x="72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3" name="Google Shape;6923;p74"/>
          <p:cNvGrpSpPr/>
          <p:nvPr/>
        </p:nvGrpSpPr>
        <p:grpSpPr>
          <a:xfrm>
            <a:off x="7980681" y="3398763"/>
            <a:ext cx="353757" cy="351463"/>
            <a:chOff x="-22845575" y="3504075"/>
            <a:chExt cx="296950" cy="295025"/>
          </a:xfrm>
        </p:grpSpPr>
        <p:sp>
          <p:nvSpPr>
            <p:cNvPr id="6924" name="Google Shape;6924;p74"/>
            <p:cNvSpPr/>
            <p:nvPr/>
          </p:nvSpPr>
          <p:spPr>
            <a:xfrm>
              <a:off x="-22688825" y="3504100"/>
              <a:ext cx="140200" cy="295000"/>
            </a:xfrm>
            <a:custGeom>
              <a:avLst/>
              <a:gdLst/>
              <a:ahLst/>
              <a:cxnLst/>
              <a:rect l="l" t="t" r="r" b="b"/>
              <a:pathLst>
                <a:path w="5608" h="11800" extrusionOk="0">
                  <a:moveTo>
                    <a:pt x="1465" y="2908"/>
                  </a:moveTo>
                  <a:cubicBezTo>
                    <a:pt x="1552" y="2908"/>
                    <a:pt x="1638" y="2931"/>
                    <a:pt x="1701" y="2979"/>
                  </a:cubicBezTo>
                  <a:cubicBezTo>
                    <a:pt x="1827" y="3105"/>
                    <a:pt x="1827" y="3357"/>
                    <a:pt x="1701" y="3451"/>
                  </a:cubicBezTo>
                  <a:cubicBezTo>
                    <a:pt x="1292" y="3861"/>
                    <a:pt x="1292" y="4522"/>
                    <a:pt x="1701" y="4932"/>
                  </a:cubicBezTo>
                  <a:cubicBezTo>
                    <a:pt x="1827" y="5026"/>
                    <a:pt x="1827" y="5279"/>
                    <a:pt x="1701" y="5373"/>
                  </a:cubicBezTo>
                  <a:cubicBezTo>
                    <a:pt x="1632" y="5477"/>
                    <a:pt x="1544" y="5524"/>
                    <a:pt x="1452" y="5524"/>
                  </a:cubicBezTo>
                  <a:cubicBezTo>
                    <a:pt x="1377" y="5524"/>
                    <a:pt x="1300" y="5493"/>
                    <a:pt x="1229" y="5436"/>
                  </a:cubicBezTo>
                  <a:cubicBezTo>
                    <a:pt x="567" y="4774"/>
                    <a:pt x="567" y="3672"/>
                    <a:pt x="1229" y="2979"/>
                  </a:cubicBezTo>
                  <a:cubicBezTo>
                    <a:pt x="1292" y="2931"/>
                    <a:pt x="1378" y="2908"/>
                    <a:pt x="1465" y="2908"/>
                  </a:cubicBezTo>
                  <a:close/>
                  <a:moveTo>
                    <a:pt x="2461" y="7313"/>
                  </a:moveTo>
                  <a:cubicBezTo>
                    <a:pt x="2532" y="7313"/>
                    <a:pt x="2605" y="7318"/>
                    <a:pt x="2678" y="7326"/>
                  </a:cubicBezTo>
                  <a:cubicBezTo>
                    <a:pt x="2867" y="7358"/>
                    <a:pt x="3025" y="7515"/>
                    <a:pt x="2993" y="7704"/>
                  </a:cubicBezTo>
                  <a:cubicBezTo>
                    <a:pt x="2962" y="7925"/>
                    <a:pt x="2804" y="8019"/>
                    <a:pt x="2615" y="8019"/>
                  </a:cubicBezTo>
                  <a:cubicBezTo>
                    <a:pt x="2579" y="8016"/>
                    <a:pt x="2543" y="8014"/>
                    <a:pt x="2507" y="8014"/>
                  </a:cubicBezTo>
                  <a:cubicBezTo>
                    <a:pt x="1947" y="8014"/>
                    <a:pt x="1418" y="8467"/>
                    <a:pt x="1418" y="9059"/>
                  </a:cubicBezTo>
                  <a:cubicBezTo>
                    <a:pt x="1418" y="9248"/>
                    <a:pt x="1260" y="9406"/>
                    <a:pt x="1071" y="9406"/>
                  </a:cubicBezTo>
                  <a:cubicBezTo>
                    <a:pt x="882" y="9406"/>
                    <a:pt x="725" y="9248"/>
                    <a:pt x="725" y="9059"/>
                  </a:cubicBezTo>
                  <a:cubicBezTo>
                    <a:pt x="725" y="8091"/>
                    <a:pt x="1490" y="7313"/>
                    <a:pt x="2461" y="7313"/>
                  </a:cubicBezTo>
                  <a:close/>
                  <a:moveTo>
                    <a:pt x="1060" y="0"/>
                  </a:moveTo>
                  <a:cubicBezTo>
                    <a:pt x="689" y="0"/>
                    <a:pt x="327" y="130"/>
                    <a:pt x="0" y="364"/>
                  </a:cubicBezTo>
                  <a:lnTo>
                    <a:pt x="0" y="5247"/>
                  </a:lnTo>
                  <a:cubicBezTo>
                    <a:pt x="0" y="5814"/>
                    <a:pt x="473" y="6255"/>
                    <a:pt x="1040" y="6255"/>
                  </a:cubicBezTo>
                  <a:cubicBezTo>
                    <a:pt x="1229" y="6255"/>
                    <a:pt x="1386" y="6413"/>
                    <a:pt x="1386" y="6602"/>
                  </a:cubicBezTo>
                  <a:cubicBezTo>
                    <a:pt x="1386" y="6822"/>
                    <a:pt x="1229" y="6948"/>
                    <a:pt x="1040" y="6948"/>
                  </a:cubicBezTo>
                  <a:cubicBezTo>
                    <a:pt x="630" y="6948"/>
                    <a:pt x="284" y="6854"/>
                    <a:pt x="0" y="6602"/>
                  </a:cubicBezTo>
                  <a:lnTo>
                    <a:pt x="0" y="11453"/>
                  </a:lnTo>
                  <a:cubicBezTo>
                    <a:pt x="284" y="11705"/>
                    <a:pt x="630" y="11800"/>
                    <a:pt x="1040" y="11800"/>
                  </a:cubicBezTo>
                  <a:cubicBezTo>
                    <a:pt x="1733" y="11800"/>
                    <a:pt x="2363" y="11359"/>
                    <a:pt x="2647" y="10760"/>
                  </a:cubicBezTo>
                  <a:cubicBezTo>
                    <a:pt x="3497" y="10634"/>
                    <a:pt x="4190" y="9910"/>
                    <a:pt x="4190" y="9028"/>
                  </a:cubicBezTo>
                  <a:cubicBezTo>
                    <a:pt x="4190" y="8902"/>
                    <a:pt x="4159" y="8776"/>
                    <a:pt x="4159" y="8618"/>
                  </a:cubicBezTo>
                  <a:cubicBezTo>
                    <a:pt x="4505" y="8555"/>
                    <a:pt x="4820" y="8397"/>
                    <a:pt x="5104" y="8145"/>
                  </a:cubicBezTo>
                  <a:cubicBezTo>
                    <a:pt x="5419" y="7830"/>
                    <a:pt x="5608" y="7389"/>
                    <a:pt x="5608" y="6917"/>
                  </a:cubicBezTo>
                  <a:cubicBezTo>
                    <a:pt x="5608" y="6539"/>
                    <a:pt x="5482" y="6192"/>
                    <a:pt x="5261" y="5909"/>
                  </a:cubicBezTo>
                  <a:cubicBezTo>
                    <a:pt x="5482" y="5594"/>
                    <a:pt x="5608" y="5247"/>
                    <a:pt x="5608" y="4869"/>
                  </a:cubicBezTo>
                  <a:cubicBezTo>
                    <a:pt x="5608" y="4396"/>
                    <a:pt x="5387" y="3987"/>
                    <a:pt x="5072" y="3672"/>
                  </a:cubicBezTo>
                  <a:cubicBezTo>
                    <a:pt x="4852" y="3420"/>
                    <a:pt x="4505" y="3262"/>
                    <a:pt x="4127" y="3199"/>
                  </a:cubicBezTo>
                  <a:cubicBezTo>
                    <a:pt x="4253" y="2632"/>
                    <a:pt x="4096" y="2002"/>
                    <a:pt x="3655" y="1561"/>
                  </a:cubicBezTo>
                  <a:cubicBezTo>
                    <a:pt x="3403" y="1309"/>
                    <a:pt x="3025" y="1120"/>
                    <a:pt x="2647" y="1088"/>
                  </a:cubicBezTo>
                  <a:cubicBezTo>
                    <a:pt x="2394" y="584"/>
                    <a:pt x="1985" y="143"/>
                    <a:pt x="1449" y="49"/>
                  </a:cubicBezTo>
                  <a:cubicBezTo>
                    <a:pt x="1319" y="16"/>
                    <a:pt x="1189" y="0"/>
                    <a:pt x="10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74"/>
            <p:cNvSpPr/>
            <p:nvPr/>
          </p:nvSpPr>
          <p:spPr>
            <a:xfrm>
              <a:off x="-22845575" y="3504075"/>
              <a:ext cx="139425" cy="294250"/>
            </a:xfrm>
            <a:custGeom>
              <a:avLst/>
              <a:gdLst/>
              <a:ahLst/>
              <a:cxnLst/>
              <a:rect l="l" t="t" r="r" b="b"/>
              <a:pathLst>
                <a:path w="5577" h="11770" extrusionOk="0">
                  <a:moveTo>
                    <a:pt x="4187" y="2948"/>
                  </a:moveTo>
                  <a:cubicBezTo>
                    <a:pt x="4277" y="2948"/>
                    <a:pt x="4364" y="2980"/>
                    <a:pt x="4411" y="3043"/>
                  </a:cubicBezTo>
                  <a:cubicBezTo>
                    <a:pt x="5104" y="3673"/>
                    <a:pt x="5104" y="4775"/>
                    <a:pt x="4411" y="5437"/>
                  </a:cubicBezTo>
                  <a:cubicBezTo>
                    <a:pt x="4364" y="5500"/>
                    <a:pt x="4277" y="5532"/>
                    <a:pt x="4187" y="5532"/>
                  </a:cubicBezTo>
                  <a:cubicBezTo>
                    <a:pt x="4096" y="5532"/>
                    <a:pt x="4002" y="5500"/>
                    <a:pt x="3939" y="5437"/>
                  </a:cubicBezTo>
                  <a:cubicBezTo>
                    <a:pt x="3844" y="5311"/>
                    <a:pt x="3844" y="5090"/>
                    <a:pt x="3939" y="4964"/>
                  </a:cubicBezTo>
                  <a:cubicBezTo>
                    <a:pt x="4348" y="4555"/>
                    <a:pt x="4348" y="3893"/>
                    <a:pt x="3939" y="3515"/>
                  </a:cubicBezTo>
                  <a:cubicBezTo>
                    <a:pt x="3844" y="3389"/>
                    <a:pt x="3844" y="3137"/>
                    <a:pt x="3939" y="3043"/>
                  </a:cubicBezTo>
                  <a:cubicBezTo>
                    <a:pt x="4002" y="2980"/>
                    <a:pt x="4096" y="2948"/>
                    <a:pt x="4187" y="2948"/>
                  </a:cubicBezTo>
                  <a:close/>
                  <a:moveTo>
                    <a:pt x="3148" y="7314"/>
                  </a:moveTo>
                  <a:cubicBezTo>
                    <a:pt x="4123" y="7314"/>
                    <a:pt x="4915" y="8092"/>
                    <a:pt x="4915" y="9060"/>
                  </a:cubicBezTo>
                  <a:cubicBezTo>
                    <a:pt x="4915" y="9249"/>
                    <a:pt x="4726" y="9407"/>
                    <a:pt x="4537" y="9407"/>
                  </a:cubicBezTo>
                  <a:cubicBezTo>
                    <a:pt x="4348" y="9407"/>
                    <a:pt x="4191" y="9249"/>
                    <a:pt x="4191" y="9060"/>
                  </a:cubicBezTo>
                  <a:cubicBezTo>
                    <a:pt x="4191" y="8468"/>
                    <a:pt x="3662" y="8015"/>
                    <a:pt x="3101" y="8015"/>
                  </a:cubicBezTo>
                  <a:cubicBezTo>
                    <a:pt x="3066" y="8015"/>
                    <a:pt x="3030" y="8017"/>
                    <a:pt x="2994" y="8020"/>
                  </a:cubicBezTo>
                  <a:cubicBezTo>
                    <a:pt x="2968" y="8029"/>
                    <a:pt x="2944" y="8033"/>
                    <a:pt x="2920" y="8033"/>
                  </a:cubicBezTo>
                  <a:cubicBezTo>
                    <a:pt x="2765" y="8033"/>
                    <a:pt x="2643" y="7869"/>
                    <a:pt x="2616" y="7705"/>
                  </a:cubicBezTo>
                  <a:cubicBezTo>
                    <a:pt x="2584" y="7516"/>
                    <a:pt x="2742" y="7359"/>
                    <a:pt x="2931" y="7327"/>
                  </a:cubicBezTo>
                  <a:cubicBezTo>
                    <a:pt x="3004" y="7319"/>
                    <a:pt x="3077" y="7314"/>
                    <a:pt x="3148" y="7314"/>
                  </a:cubicBezTo>
                  <a:close/>
                  <a:moveTo>
                    <a:pt x="4581" y="0"/>
                  </a:moveTo>
                  <a:cubicBezTo>
                    <a:pt x="4444" y="0"/>
                    <a:pt x="4303" y="16"/>
                    <a:pt x="4159" y="50"/>
                  </a:cubicBezTo>
                  <a:cubicBezTo>
                    <a:pt x="3592" y="144"/>
                    <a:pt x="3214" y="585"/>
                    <a:pt x="2962" y="1089"/>
                  </a:cubicBezTo>
                  <a:cubicBezTo>
                    <a:pt x="2584" y="1152"/>
                    <a:pt x="2206" y="1310"/>
                    <a:pt x="1954" y="1562"/>
                  </a:cubicBezTo>
                  <a:cubicBezTo>
                    <a:pt x="1513" y="2003"/>
                    <a:pt x="1355" y="2633"/>
                    <a:pt x="1481" y="3200"/>
                  </a:cubicBezTo>
                  <a:cubicBezTo>
                    <a:pt x="1135" y="3232"/>
                    <a:pt x="820" y="3389"/>
                    <a:pt x="536" y="3673"/>
                  </a:cubicBezTo>
                  <a:cubicBezTo>
                    <a:pt x="221" y="3988"/>
                    <a:pt x="1" y="4397"/>
                    <a:pt x="1" y="4870"/>
                  </a:cubicBezTo>
                  <a:cubicBezTo>
                    <a:pt x="1" y="5280"/>
                    <a:pt x="127" y="5626"/>
                    <a:pt x="379" y="5910"/>
                  </a:cubicBezTo>
                  <a:cubicBezTo>
                    <a:pt x="127" y="6225"/>
                    <a:pt x="1" y="6571"/>
                    <a:pt x="1" y="6918"/>
                  </a:cubicBezTo>
                  <a:cubicBezTo>
                    <a:pt x="1" y="7390"/>
                    <a:pt x="221" y="7831"/>
                    <a:pt x="536" y="8146"/>
                  </a:cubicBezTo>
                  <a:cubicBezTo>
                    <a:pt x="788" y="8430"/>
                    <a:pt x="1135" y="8588"/>
                    <a:pt x="1481" y="8619"/>
                  </a:cubicBezTo>
                  <a:cubicBezTo>
                    <a:pt x="1229" y="9690"/>
                    <a:pt x="1985" y="10604"/>
                    <a:pt x="2931" y="10698"/>
                  </a:cubicBezTo>
                  <a:cubicBezTo>
                    <a:pt x="3214" y="11328"/>
                    <a:pt x="3781" y="11769"/>
                    <a:pt x="4537" y="11769"/>
                  </a:cubicBezTo>
                  <a:cubicBezTo>
                    <a:pt x="4947" y="11769"/>
                    <a:pt x="5293" y="11612"/>
                    <a:pt x="5577" y="11423"/>
                  </a:cubicBezTo>
                  <a:lnTo>
                    <a:pt x="5577" y="6571"/>
                  </a:lnTo>
                  <a:cubicBezTo>
                    <a:pt x="5293" y="6823"/>
                    <a:pt x="4947" y="6918"/>
                    <a:pt x="4537" y="6918"/>
                  </a:cubicBezTo>
                  <a:cubicBezTo>
                    <a:pt x="4348" y="6918"/>
                    <a:pt x="4191" y="6760"/>
                    <a:pt x="4191" y="6571"/>
                  </a:cubicBezTo>
                  <a:cubicBezTo>
                    <a:pt x="4191" y="6382"/>
                    <a:pt x="4348" y="6225"/>
                    <a:pt x="4537" y="6225"/>
                  </a:cubicBezTo>
                  <a:cubicBezTo>
                    <a:pt x="5136" y="6225"/>
                    <a:pt x="5577" y="5752"/>
                    <a:pt x="5577" y="5185"/>
                  </a:cubicBezTo>
                  <a:lnTo>
                    <a:pt x="5577" y="302"/>
                  </a:lnTo>
                  <a:cubicBezTo>
                    <a:pt x="5300" y="117"/>
                    <a:pt x="4956" y="0"/>
                    <a:pt x="45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6" name="Google Shape;6926;p74"/>
          <p:cNvGrpSpPr/>
          <p:nvPr/>
        </p:nvGrpSpPr>
        <p:grpSpPr>
          <a:xfrm>
            <a:off x="5773862" y="1532411"/>
            <a:ext cx="299344" cy="351880"/>
            <a:chOff x="-27691025" y="3175300"/>
            <a:chExt cx="251275" cy="295375"/>
          </a:xfrm>
        </p:grpSpPr>
        <p:sp>
          <p:nvSpPr>
            <p:cNvPr id="6927" name="Google Shape;6927;p74"/>
            <p:cNvSpPr/>
            <p:nvPr/>
          </p:nvSpPr>
          <p:spPr>
            <a:xfrm>
              <a:off x="-27492550" y="3298150"/>
              <a:ext cx="18125" cy="18150"/>
            </a:xfrm>
            <a:custGeom>
              <a:avLst/>
              <a:gdLst/>
              <a:ahLst/>
              <a:cxnLst/>
              <a:rect l="l" t="t" r="r" b="b"/>
              <a:pathLst>
                <a:path w="725" h="726" extrusionOk="0">
                  <a:moveTo>
                    <a:pt x="378" y="1"/>
                  </a:moveTo>
                  <a:cubicBezTo>
                    <a:pt x="158" y="1"/>
                    <a:pt x="0" y="158"/>
                    <a:pt x="0" y="347"/>
                  </a:cubicBezTo>
                  <a:cubicBezTo>
                    <a:pt x="0" y="568"/>
                    <a:pt x="158" y="726"/>
                    <a:pt x="378" y="726"/>
                  </a:cubicBezTo>
                  <a:cubicBezTo>
                    <a:pt x="599" y="663"/>
                    <a:pt x="725" y="505"/>
                    <a:pt x="725" y="347"/>
                  </a:cubicBezTo>
                  <a:cubicBezTo>
                    <a:pt x="725" y="158"/>
                    <a:pt x="567"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74"/>
            <p:cNvSpPr/>
            <p:nvPr/>
          </p:nvSpPr>
          <p:spPr>
            <a:xfrm>
              <a:off x="-27613050" y="3175300"/>
              <a:ext cx="60650" cy="105550"/>
            </a:xfrm>
            <a:custGeom>
              <a:avLst/>
              <a:gdLst/>
              <a:ahLst/>
              <a:cxnLst/>
              <a:rect l="l" t="t" r="r" b="b"/>
              <a:pathLst>
                <a:path w="2426" h="4222" extrusionOk="0">
                  <a:moveTo>
                    <a:pt x="347" y="0"/>
                  </a:moveTo>
                  <a:cubicBezTo>
                    <a:pt x="158" y="0"/>
                    <a:pt x="0" y="158"/>
                    <a:pt x="0" y="347"/>
                  </a:cubicBezTo>
                  <a:lnTo>
                    <a:pt x="0" y="1733"/>
                  </a:lnTo>
                  <a:cubicBezTo>
                    <a:pt x="32" y="1922"/>
                    <a:pt x="158" y="2080"/>
                    <a:pt x="347" y="2080"/>
                  </a:cubicBezTo>
                  <a:cubicBezTo>
                    <a:pt x="536" y="2080"/>
                    <a:pt x="693" y="1922"/>
                    <a:pt x="693" y="1733"/>
                  </a:cubicBezTo>
                  <a:lnTo>
                    <a:pt x="693" y="1386"/>
                  </a:lnTo>
                  <a:lnTo>
                    <a:pt x="1040" y="1386"/>
                  </a:lnTo>
                  <a:cubicBezTo>
                    <a:pt x="1260" y="1386"/>
                    <a:pt x="1418" y="1544"/>
                    <a:pt x="1418" y="1733"/>
                  </a:cubicBezTo>
                  <a:lnTo>
                    <a:pt x="1418" y="2899"/>
                  </a:lnTo>
                  <a:cubicBezTo>
                    <a:pt x="1197" y="3025"/>
                    <a:pt x="1040" y="3277"/>
                    <a:pt x="1040" y="3497"/>
                  </a:cubicBezTo>
                  <a:lnTo>
                    <a:pt x="1040" y="4222"/>
                  </a:lnTo>
                  <a:lnTo>
                    <a:pt x="2426" y="4222"/>
                  </a:lnTo>
                  <a:lnTo>
                    <a:pt x="2426" y="3497"/>
                  </a:lnTo>
                  <a:cubicBezTo>
                    <a:pt x="2426" y="3214"/>
                    <a:pt x="2268" y="3025"/>
                    <a:pt x="2079" y="2899"/>
                  </a:cubicBezTo>
                  <a:lnTo>
                    <a:pt x="2079" y="1733"/>
                  </a:lnTo>
                  <a:cubicBezTo>
                    <a:pt x="2079" y="1134"/>
                    <a:pt x="1607" y="693"/>
                    <a:pt x="1040" y="693"/>
                  </a:cubicBezTo>
                  <a:lnTo>
                    <a:pt x="693" y="693"/>
                  </a:lnTo>
                  <a:lnTo>
                    <a:pt x="693" y="347"/>
                  </a:ln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74"/>
            <p:cNvSpPr/>
            <p:nvPr/>
          </p:nvSpPr>
          <p:spPr>
            <a:xfrm>
              <a:off x="-27691025" y="3175300"/>
              <a:ext cx="60650" cy="105550"/>
            </a:xfrm>
            <a:custGeom>
              <a:avLst/>
              <a:gdLst/>
              <a:ahLst/>
              <a:cxnLst/>
              <a:rect l="l" t="t" r="r" b="b"/>
              <a:pathLst>
                <a:path w="2426" h="4222" extrusionOk="0">
                  <a:moveTo>
                    <a:pt x="2079" y="0"/>
                  </a:moveTo>
                  <a:cubicBezTo>
                    <a:pt x="1890" y="0"/>
                    <a:pt x="1733" y="158"/>
                    <a:pt x="1733" y="347"/>
                  </a:cubicBezTo>
                  <a:lnTo>
                    <a:pt x="1733" y="693"/>
                  </a:lnTo>
                  <a:lnTo>
                    <a:pt x="1386" y="693"/>
                  </a:lnTo>
                  <a:cubicBezTo>
                    <a:pt x="788" y="693"/>
                    <a:pt x="347" y="1166"/>
                    <a:pt x="347" y="1733"/>
                  </a:cubicBezTo>
                  <a:lnTo>
                    <a:pt x="347" y="2899"/>
                  </a:lnTo>
                  <a:cubicBezTo>
                    <a:pt x="158" y="3025"/>
                    <a:pt x="0" y="3277"/>
                    <a:pt x="0" y="3497"/>
                  </a:cubicBezTo>
                  <a:lnTo>
                    <a:pt x="0" y="4222"/>
                  </a:lnTo>
                  <a:lnTo>
                    <a:pt x="1386" y="4222"/>
                  </a:lnTo>
                  <a:lnTo>
                    <a:pt x="1386" y="3497"/>
                  </a:lnTo>
                  <a:cubicBezTo>
                    <a:pt x="1386" y="3214"/>
                    <a:pt x="1229" y="3025"/>
                    <a:pt x="1008" y="2899"/>
                  </a:cubicBezTo>
                  <a:lnTo>
                    <a:pt x="1008" y="1733"/>
                  </a:lnTo>
                  <a:cubicBezTo>
                    <a:pt x="1008" y="1544"/>
                    <a:pt x="1166" y="1386"/>
                    <a:pt x="1386" y="1386"/>
                  </a:cubicBezTo>
                  <a:lnTo>
                    <a:pt x="1733" y="1386"/>
                  </a:lnTo>
                  <a:lnTo>
                    <a:pt x="1733" y="1733"/>
                  </a:lnTo>
                  <a:cubicBezTo>
                    <a:pt x="1733" y="1922"/>
                    <a:pt x="1890" y="2080"/>
                    <a:pt x="2079" y="2080"/>
                  </a:cubicBezTo>
                  <a:cubicBezTo>
                    <a:pt x="2268" y="2080"/>
                    <a:pt x="2426" y="1922"/>
                    <a:pt x="2426" y="1733"/>
                  </a:cubicBezTo>
                  <a:lnTo>
                    <a:pt x="2426" y="347"/>
                  </a:lnTo>
                  <a:cubicBezTo>
                    <a:pt x="2426" y="158"/>
                    <a:pt x="2268" y="0"/>
                    <a:pt x="20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74"/>
            <p:cNvSpPr/>
            <p:nvPr/>
          </p:nvSpPr>
          <p:spPr>
            <a:xfrm>
              <a:off x="-27691025" y="3263500"/>
              <a:ext cx="251275" cy="207175"/>
            </a:xfrm>
            <a:custGeom>
              <a:avLst/>
              <a:gdLst/>
              <a:ahLst/>
              <a:cxnLst/>
              <a:rect l="l" t="t" r="r" b="b"/>
              <a:pathLst>
                <a:path w="10051" h="8287" extrusionOk="0">
                  <a:moveTo>
                    <a:pt x="8317" y="725"/>
                  </a:moveTo>
                  <a:cubicBezTo>
                    <a:pt x="8885" y="725"/>
                    <a:pt x="9326" y="1198"/>
                    <a:pt x="9326" y="1733"/>
                  </a:cubicBezTo>
                  <a:cubicBezTo>
                    <a:pt x="9326" y="2332"/>
                    <a:pt x="8853" y="2773"/>
                    <a:pt x="8317" y="2773"/>
                  </a:cubicBezTo>
                  <a:cubicBezTo>
                    <a:pt x="7750" y="2773"/>
                    <a:pt x="7278" y="2301"/>
                    <a:pt x="7278" y="1733"/>
                  </a:cubicBezTo>
                  <a:cubicBezTo>
                    <a:pt x="7278" y="1166"/>
                    <a:pt x="7750" y="725"/>
                    <a:pt x="8317" y="725"/>
                  </a:cubicBezTo>
                  <a:close/>
                  <a:moveTo>
                    <a:pt x="8317" y="1"/>
                  </a:moveTo>
                  <a:cubicBezTo>
                    <a:pt x="7372" y="1"/>
                    <a:pt x="6585" y="788"/>
                    <a:pt x="6585" y="1733"/>
                  </a:cubicBezTo>
                  <a:cubicBezTo>
                    <a:pt x="6585" y="2584"/>
                    <a:pt x="7152" y="3277"/>
                    <a:pt x="7939" y="3435"/>
                  </a:cubicBezTo>
                  <a:lnTo>
                    <a:pt x="7939" y="5199"/>
                  </a:lnTo>
                  <a:cubicBezTo>
                    <a:pt x="7939" y="6554"/>
                    <a:pt x="6837" y="7656"/>
                    <a:pt x="5513" y="7656"/>
                  </a:cubicBezTo>
                  <a:cubicBezTo>
                    <a:pt x="4190" y="7656"/>
                    <a:pt x="3088" y="6554"/>
                    <a:pt x="3088" y="5199"/>
                  </a:cubicBezTo>
                  <a:lnTo>
                    <a:pt x="3088" y="4506"/>
                  </a:lnTo>
                  <a:lnTo>
                    <a:pt x="3088" y="4443"/>
                  </a:lnTo>
                  <a:cubicBezTo>
                    <a:pt x="4316" y="4317"/>
                    <a:pt x="5324" y="3309"/>
                    <a:pt x="5482" y="2049"/>
                  </a:cubicBezTo>
                  <a:cubicBezTo>
                    <a:pt x="5513" y="1797"/>
                    <a:pt x="5513" y="1891"/>
                    <a:pt x="5513" y="1355"/>
                  </a:cubicBezTo>
                  <a:lnTo>
                    <a:pt x="4127" y="1355"/>
                  </a:lnTo>
                  <a:cubicBezTo>
                    <a:pt x="4127" y="1607"/>
                    <a:pt x="4127" y="1765"/>
                    <a:pt x="4096" y="2049"/>
                  </a:cubicBezTo>
                  <a:cubicBezTo>
                    <a:pt x="3938" y="2710"/>
                    <a:pt x="3340" y="3088"/>
                    <a:pt x="2741" y="3088"/>
                  </a:cubicBezTo>
                  <a:cubicBezTo>
                    <a:pt x="2174" y="3088"/>
                    <a:pt x="1575" y="2773"/>
                    <a:pt x="1418" y="2049"/>
                  </a:cubicBezTo>
                  <a:cubicBezTo>
                    <a:pt x="1386" y="1828"/>
                    <a:pt x="1386" y="1607"/>
                    <a:pt x="1386" y="1355"/>
                  </a:cubicBezTo>
                  <a:lnTo>
                    <a:pt x="0" y="1355"/>
                  </a:lnTo>
                  <a:cubicBezTo>
                    <a:pt x="0" y="1670"/>
                    <a:pt x="0" y="1733"/>
                    <a:pt x="32" y="2049"/>
                  </a:cubicBezTo>
                  <a:cubicBezTo>
                    <a:pt x="221" y="3277"/>
                    <a:pt x="1166" y="4317"/>
                    <a:pt x="2426" y="4474"/>
                  </a:cubicBezTo>
                  <a:lnTo>
                    <a:pt x="2426" y="5168"/>
                  </a:lnTo>
                  <a:cubicBezTo>
                    <a:pt x="2426" y="5672"/>
                    <a:pt x="2552" y="6144"/>
                    <a:pt x="2804" y="6585"/>
                  </a:cubicBezTo>
                  <a:cubicBezTo>
                    <a:pt x="3308" y="7625"/>
                    <a:pt x="4379" y="8286"/>
                    <a:pt x="5545" y="8286"/>
                  </a:cubicBezTo>
                  <a:cubicBezTo>
                    <a:pt x="7278" y="8286"/>
                    <a:pt x="8664" y="6869"/>
                    <a:pt x="8664" y="5168"/>
                  </a:cubicBezTo>
                  <a:lnTo>
                    <a:pt x="8664" y="3435"/>
                  </a:lnTo>
                  <a:cubicBezTo>
                    <a:pt x="9452" y="3277"/>
                    <a:pt x="10050" y="2584"/>
                    <a:pt x="10050" y="1733"/>
                  </a:cubicBezTo>
                  <a:cubicBezTo>
                    <a:pt x="10050" y="788"/>
                    <a:pt x="9263" y="1"/>
                    <a:pt x="831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1" name="Google Shape;6931;p74"/>
          <p:cNvGrpSpPr/>
          <p:nvPr/>
        </p:nvGrpSpPr>
        <p:grpSpPr>
          <a:xfrm>
            <a:off x="5746179" y="2051087"/>
            <a:ext cx="354710" cy="228015"/>
            <a:chOff x="-27721750" y="3598250"/>
            <a:chExt cx="297750" cy="191400"/>
          </a:xfrm>
        </p:grpSpPr>
        <p:sp>
          <p:nvSpPr>
            <p:cNvPr id="6932" name="Google Shape;6932;p74"/>
            <p:cNvSpPr/>
            <p:nvPr/>
          </p:nvSpPr>
          <p:spPr>
            <a:xfrm>
              <a:off x="-27616200" y="3651800"/>
              <a:ext cx="86650" cy="86675"/>
            </a:xfrm>
            <a:custGeom>
              <a:avLst/>
              <a:gdLst/>
              <a:ahLst/>
              <a:cxnLst/>
              <a:rect l="l" t="t" r="r" b="b"/>
              <a:pathLst>
                <a:path w="3466" h="3467" extrusionOk="0">
                  <a:moveTo>
                    <a:pt x="1386" y="662"/>
                  </a:moveTo>
                  <a:cubicBezTo>
                    <a:pt x="1764" y="662"/>
                    <a:pt x="2079" y="977"/>
                    <a:pt x="2079" y="1387"/>
                  </a:cubicBezTo>
                  <a:cubicBezTo>
                    <a:pt x="2079" y="1765"/>
                    <a:pt x="1764" y="2080"/>
                    <a:pt x="1386" y="2080"/>
                  </a:cubicBezTo>
                  <a:cubicBezTo>
                    <a:pt x="977" y="2080"/>
                    <a:pt x="662" y="1765"/>
                    <a:pt x="662" y="1387"/>
                  </a:cubicBezTo>
                  <a:cubicBezTo>
                    <a:pt x="662" y="977"/>
                    <a:pt x="977" y="662"/>
                    <a:pt x="1386" y="662"/>
                  </a:cubicBezTo>
                  <a:close/>
                  <a:moveTo>
                    <a:pt x="1733" y="1"/>
                  </a:moveTo>
                  <a:cubicBezTo>
                    <a:pt x="788" y="1"/>
                    <a:pt x="0" y="788"/>
                    <a:pt x="0" y="1733"/>
                  </a:cubicBezTo>
                  <a:cubicBezTo>
                    <a:pt x="0" y="2679"/>
                    <a:pt x="788" y="3466"/>
                    <a:pt x="1733" y="3466"/>
                  </a:cubicBezTo>
                  <a:cubicBezTo>
                    <a:pt x="2678" y="3466"/>
                    <a:pt x="3466" y="2679"/>
                    <a:pt x="3466" y="1733"/>
                  </a:cubicBezTo>
                  <a:cubicBezTo>
                    <a:pt x="3466" y="788"/>
                    <a:pt x="2678"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74"/>
            <p:cNvSpPr/>
            <p:nvPr/>
          </p:nvSpPr>
          <p:spPr>
            <a:xfrm>
              <a:off x="-27721750" y="3598250"/>
              <a:ext cx="297750" cy="191400"/>
            </a:xfrm>
            <a:custGeom>
              <a:avLst/>
              <a:gdLst/>
              <a:ahLst/>
              <a:cxnLst/>
              <a:rect l="l" t="t" r="r" b="b"/>
              <a:pathLst>
                <a:path w="11910" h="7656" extrusionOk="0">
                  <a:moveTo>
                    <a:pt x="5955" y="1418"/>
                  </a:moveTo>
                  <a:cubicBezTo>
                    <a:pt x="7278" y="1418"/>
                    <a:pt x="8381" y="2521"/>
                    <a:pt x="8381" y="3875"/>
                  </a:cubicBezTo>
                  <a:cubicBezTo>
                    <a:pt x="8381" y="5199"/>
                    <a:pt x="7278" y="6301"/>
                    <a:pt x="5955" y="6301"/>
                  </a:cubicBezTo>
                  <a:cubicBezTo>
                    <a:pt x="4600" y="6301"/>
                    <a:pt x="3497" y="5199"/>
                    <a:pt x="3497" y="3875"/>
                  </a:cubicBezTo>
                  <a:cubicBezTo>
                    <a:pt x="3497" y="2521"/>
                    <a:pt x="4600" y="1418"/>
                    <a:pt x="5955" y="1418"/>
                  </a:cubicBezTo>
                  <a:close/>
                  <a:moveTo>
                    <a:pt x="5955" y="0"/>
                  </a:moveTo>
                  <a:cubicBezTo>
                    <a:pt x="2710" y="0"/>
                    <a:pt x="189" y="3466"/>
                    <a:pt x="95" y="3623"/>
                  </a:cubicBezTo>
                  <a:cubicBezTo>
                    <a:pt x="0" y="3749"/>
                    <a:pt x="0" y="3907"/>
                    <a:pt x="95" y="4033"/>
                  </a:cubicBezTo>
                  <a:cubicBezTo>
                    <a:pt x="189" y="4190"/>
                    <a:pt x="2773" y="7656"/>
                    <a:pt x="5955" y="7656"/>
                  </a:cubicBezTo>
                  <a:cubicBezTo>
                    <a:pt x="9137" y="7656"/>
                    <a:pt x="11689" y="4190"/>
                    <a:pt x="11815" y="4033"/>
                  </a:cubicBezTo>
                  <a:cubicBezTo>
                    <a:pt x="11909" y="3907"/>
                    <a:pt x="11909" y="3749"/>
                    <a:pt x="11815" y="3623"/>
                  </a:cubicBezTo>
                  <a:cubicBezTo>
                    <a:pt x="11689" y="3466"/>
                    <a:pt x="9168" y="0"/>
                    <a:pt x="59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4" name="Google Shape;6934;p74"/>
          <p:cNvGrpSpPr/>
          <p:nvPr/>
        </p:nvGrpSpPr>
        <p:grpSpPr>
          <a:xfrm>
            <a:off x="5747579" y="2444633"/>
            <a:ext cx="351910" cy="340980"/>
            <a:chOff x="-27719400" y="3925600"/>
            <a:chExt cx="295400" cy="286225"/>
          </a:xfrm>
        </p:grpSpPr>
        <p:sp>
          <p:nvSpPr>
            <p:cNvPr id="6935" name="Google Shape;6935;p74"/>
            <p:cNvSpPr/>
            <p:nvPr/>
          </p:nvSpPr>
          <p:spPr>
            <a:xfrm>
              <a:off x="-27596525" y="3925600"/>
              <a:ext cx="172525" cy="162575"/>
            </a:xfrm>
            <a:custGeom>
              <a:avLst/>
              <a:gdLst/>
              <a:ahLst/>
              <a:cxnLst/>
              <a:rect l="l" t="t" r="r" b="b"/>
              <a:pathLst>
                <a:path w="6901" h="6503" extrusionOk="0">
                  <a:moveTo>
                    <a:pt x="5042" y="0"/>
                  </a:moveTo>
                  <a:cubicBezTo>
                    <a:pt x="4425" y="0"/>
                    <a:pt x="3809" y="237"/>
                    <a:pt x="3340" y="705"/>
                  </a:cubicBezTo>
                  <a:lnTo>
                    <a:pt x="1765" y="2281"/>
                  </a:lnTo>
                  <a:cubicBezTo>
                    <a:pt x="1639" y="2407"/>
                    <a:pt x="1639" y="2627"/>
                    <a:pt x="1765" y="2785"/>
                  </a:cubicBezTo>
                  <a:cubicBezTo>
                    <a:pt x="1860" y="2879"/>
                    <a:pt x="1891" y="2942"/>
                    <a:pt x="1891" y="3037"/>
                  </a:cubicBezTo>
                  <a:cubicBezTo>
                    <a:pt x="1891" y="3100"/>
                    <a:pt x="1860" y="3226"/>
                    <a:pt x="1765" y="3257"/>
                  </a:cubicBezTo>
                  <a:lnTo>
                    <a:pt x="1229" y="3824"/>
                  </a:lnTo>
                  <a:cubicBezTo>
                    <a:pt x="1009" y="3856"/>
                    <a:pt x="820" y="3919"/>
                    <a:pt x="662" y="4045"/>
                  </a:cubicBezTo>
                  <a:lnTo>
                    <a:pt x="1" y="4643"/>
                  </a:lnTo>
                  <a:lnTo>
                    <a:pt x="1860" y="6502"/>
                  </a:lnTo>
                  <a:lnTo>
                    <a:pt x="2427" y="5809"/>
                  </a:lnTo>
                  <a:cubicBezTo>
                    <a:pt x="2553" y="5652"/>
                    <a:pt x="2647" y="5494"/>
                    <a:pt x="2679" y="5305"/>
                  </a:cubicBezTo>
                  <a:lnTo>
                    <a:pt x="6774" y="1209"/>
                  </a:lnTo>
                  <a:cubicBezTo>
                    <a:pt x="6900" y="1083"/>
                    <a:pt x="6900" y="863"/>
                    <a:pt x="6774" y="737"/>
                  </a:cubicBezTo>
                  <a:cubicBezTo>
                    <a:pt x="6298" y="245"/>
                    <a:pt x="5669" y="0"/>
                    <a:pt x="50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74"/>
            <p:cNvSpPr/>
            <p:nvPr/>
          </p:nvSpPr>
          <p:spPr>
            <a:xfrm>
              <a:off x="-27719400" y="4054275"/>
              <a:ext cx="157550" cy="157550"/>
            </a:xfrm>
            <a:custGeom>
              <a:avLst/>
              <a:gdLst/>
              <a:ahLst/>
              <a:cxnLst/>
              <a:rect l="l" t="t" r="r" b="b"/>
              <a:pathLst>
                <a:path w="6302" h="6302" extrusionOk="0">
                  <a:moveTo>
                    <a:pt x="4412" y="1"/>
                  </a:moveTo>
                  <a:lnTo>
                    <a:pt x="537" y="3466"/>
                  </a:lnTo>
                  <a:cubicBezTo>
                    <a:pt x="190" y="3781"/>
                    <a:pt x="1" y="4222"/>
                    <a:pt x="1" y="4695"/>
                  </a:cubicBezTo>
                  <a:cubicBezTo>
                    <a:pt x="1" y="5136"/>
                    <a:pt x="158" y="5545"/>
                    <a:pt x="474" y="5829"/>
                  </a:cubicBezTo>
                  <a:cubicBezTo>
                    <a:pt x="789" y="6144"/>
                    <a:pt x="1167" y="6302"/>
                    <a:pt x="1608" y="6302"/>
                  </a:cubicBezTo>
                  <a:lnTo>
                    <a:pt x="1639" y="6302"/>
                  </a:lnTo>
                  <a:cubicBezTo>
                    <a:pt x="1954" y="6302"/>
                    <a:pt x="2269" y="6175"/>
                    <a:pt x="2553" y="5986"/>
                  </a:cubicBezTo>
                  <a:lnTo>
                    <a:pt x="1482" y="4915"/>
                  </a:lnTo>
                  <a:cubicBezTo>
                    <a:pt x="1356" y="4789"/>
                    <a:pt x="1356" y="4569"/>
                    <a:pt x="1482" y="4443"/>
                  </a:cubicBezTo>
                  <a:cubicBezTo>
                    <a:pt x="1545" y="4395"/>
                    <a:pt x="1631" y="4372"/>
                    <a:pt x="1718" y="4372"/>
                  </a:cubicBezTo>
                  <a:cubicBezTo>
                    <a:pt x="1805" y="4372"/>
                    <a:pt x="1891" y="4395"/>
                    <a:pt x="1954" y="4443"/>
                  </a:cubicBezTo>
                  <a:lnTo>
                    <a:pt x="3025" y="5514"/>
                  </a:lnTo>
                  <a:lnTo>
                    <a:pt x="3498" y="5010"/>
                  </a:lnTo>
                  <a:lnTo>
                    <a:pt x="2521" y="4002"/>
                  </a:lnTo>
                  <a:cubicBezTo>
                    <a:pt x="2395" y="3907"/>
                    <a:pt x="2395" y="3655"/>
                    <a:pt x="2521" y="3561"/>
                  </a:cubicBezTo>
                  <a:cubicBezTo>
                    <a:pt x="2569" y="3498"/>
                    <a:pt x="2655" y="3466"/>
                    <a:pt x="2746" y="3466"/>
                  </a:cubicBezTo>
                  <a:cubicBezTo>
                    <a:pt x="2836" y="3466"/>
                    <a:pt x="2931" y="3498"/>
                    <a:pt x="2994" y="3561"/>
                  </a:cubicBezTo>
                  <a:lnTo>
                    <a:pt x="3939" y="4474"/>
                  </a:lnTo>
                  <a:lnTo>
                    <a:pt x="4412" y="3970"/>
                  </a:lnTo>
                  <a:lnTo>
                    <a:pt x="3530" y="3120"/>
                  </a:lnTo>
                  <a:cubicBezTo>
                    <a:pt x="3403" y="2994"/>
                    <a:pt x="3403" y="2773"/>
                    <a:pt x="3530" y="2647"/>
                  </a:cubicBezTo>
                  <a:cubicBezTo>
                    <a:pt x="3593" y="2584"/>
                    <a:pt x="3679" y="2552"/>
                    <a:pt x="3766" y="2552"/>
                  </a:cubicBezTo>
                  <a:cubicBezTo>
                    <a:pt x="3852" y="2552"/>
                    <a:pt x="3939" y="2584"/>
                    <a:pt x="4002" y="2647"/>
                  </a:cubicBezTo>
                  <a:lnTo>
                    <a:pt x="4884" y="3498"/>
                  </a:lnTo>
                  <a:lnTo>
                    <a:pt x="5357" y="2994"/>
                  </a:lnTo>
                  <a:lnTo>
                    <a:pt x="4601" y="2237"/>
                  </a:lnTo>
                  <a:cubicBezTo>
                    <a:pt x="4475" y="2111"/>
                    <a:pt x="4475" y="1891"/>
                    <a:pt x="4601" y="1765"/>
                  </a:cubicBezTo>
                  <a:cubicBezTo>
                    <a:pt x="4671" y="1624"/>
                    <a:pt x="4771" y="1562"/>
                    <a:pt x="4867" y="1562"/>
                  </a:cubicBezTo>
                  <a:cubicBezTo>
                    <a:pt x="4944" y="1562"/>
                    <a:pt x="5018" y="1601"/>
                    <a:pt x="5073" y="1670"/>
                  </a:cubicBezTo>
                  <a:lnTo>
                    <a:pt x="5829" y="2395"/>
                  </a:lnTo>
                  <a:lnTo>
                    <a:pt x="6302" y="1891"/>
                  </a:lnTo>
                  <a:lnTo>
                    <a:pt x="44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7" name="Google Shape;6937;p74"/>
          <p:cNvGrpSpPr/>
          <p:nvPr/>
        </p:nvGrpSpPr>
        <p:grpSpPr>
          <a:xfrm>
            <a:off x="7968851" y="1531473"/>
            <a:ext cx="353757" cy="353757"/>
            <a:chOff x="-25834600" y="3176875"/>
            <a:chExt cx="296950" cy="296950"/>
          </a:xfrm>
        </p:grpSpPr>
        <p:sp>
          <p:nvSpPr>
            <p:cNvPr id="6938" name="Google Shape;6938;p74"/>
            <p:cNvSpPr/>
            <p:nvPr/>
          </p:nvSpPr>
          <p:spPr>
            <a:xfrm>
              <a:off x="-25625875" y="3316275"/>
              <a:ext cx="69325" cy="85875"/>
            </a:xfrm>
            <a:custGeom>
              <a:avLst/>
              <a:gdLst/>
              <a:ahLst/>
              <a:cxnLst/>
              <a:rect l="l" t="t" r="r" b="b"/>
              <a:pathLst>
                <a:path w="2773" h="3435" extrusionOk="0">
                  <a:moveTo>
                    <a:pt x="0" y="1"/>
                  </a:moveTo>
                  <a:lnTo>
                    <a:pt x="0" y="3435"/>
                  </a:lnTo>
                  <a:lnTo>
                    <a:pt x="2773" y="3435"/>
                  </a:lnTo>
                  <a:lnTo>
                    <a:pt x="2773" y="2741"/>
                  </a:lnTo>
                  <a:lnTo>
                    <a:pt x="1040" y="2741"/>
                  </a:lnTo>
                  <a:cubicBezTo>
                    <a:pt x="851" y="2741"/>
                    <a:pt x="693" y="2584"/>
                    <a:pt x="693" y="2395"/>
                  </a:cubicBezTo>
                  <a:cubicBezTo>
                    <a:pt x="693" y="2206"/>
                    <a:pt x="851" y="2048"/>
                    <a:pt x="1040" y="2048"/>
                  </a:cubicBezTo>
                  <a:lnTo>
                    <a:pt x="2773" y="2048"/>
                  </a:lnTo>
                  <a:lnTo>
                    <a:pt x="2773" y="1324"/>
                  </a:lnTo>
                  <a:lnTo>
                    <a:pt x="1040" y="1324"/>
                  </a:lnTo>
                  <a:cubicBezTo>
                    <a:pt x="851" y="1324"/>
                    <a:pt x="693" y="1166"/>
                    <a:pt x="693" y="977"/>
                  </a:cubicBezTo>
                  <a:cubicBezTo>
                    <a:pt x="693" y="851"/>
                    <a:pt x="851" y="694"/>
                    <a:pt x="1040" y="694"/>
                  </a:cubicBezTo>
                  <a:lnTo>
                    <a:pt x="2773" y="694"/>
                  </a:lnTo>
                  <a:lnTo>
                    <a:pt x="27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74"/>
            <p:cNvSpPr/>
            <p:nvPr/>
          </p:nvSpPr>
          <p:spPr>
            <a:xfrm>
              <a:off x="-25729075" y="3176875"/>
              <a:ext cx="191425" cy="296950"/>
            </a:xfrm>
            <a:custGeom>
              <a:avLst/>
              <a:gdLst/>
              <a:ahLst/>
              <a:cxnLst/>
              <a:rect l="l" t="t" r="r" b="b"/>
              <a:pathLst>
                <a:path w="7657" h="11878" extrusionOk="0">
                  <a:moveTo>
                    <a:pt x="2049" y="693"/>
                  </a:moveTo>
                  <a:lnTo>
                    <a:pt x="2049" y="2773"/>
                  </a:lnTo>
                  <a:lnTo>
                    <a:pt x="1356" y="2773"/>
                  </a:lnTo>
                  <a:lnTo>
                    <a:pt x="1356" y="693"/>
                  </a:lnTo>
                  <a:close/>
                  <a:moveTo>
                    <a:pt x="3435" y="693"/>
                  </a:moveTo>
                  <a:lnTo>
                    <a:pt x="3435" y="2773"/>
                  </a:lnTo>
                  <a:lnTo>
                    <a:pt x="2710" y="2773"/>
                  </a:lnTo>
                  <a:lnTo>
                    <a:pt x="2710" y="693"/>
                  </a:lnTo>
                  <a:close/>
                  <a:moveTo>
                    <a:pt x="4821" y="693"/>
                  </a:moveTo>
                  <a:lnTo>
                    <a:pt x="4821" y="2773"/>
                  </a:lnTo>
                  <a:lnTo>
                    <a:pt x="4097" y="2773"/>
                  </a:lnTo>
                  <a:lnTo>
                    <a:pt x="4097" y="693"/>
                  </a:lnTo>
                  <a:close/>
                  <a:moveTo>
                    <a:pt x="6176" y="693"/>
                  </a:moveTo>
                  <a:lnTo>
                    <a:pt x="6176" y="2773"/>
                  </a:lnTo>
                  <a:lnTo>
                    <a:pt x="5483" y="2773"/>
                  </a:lnTo>
                  <a:lnTo>
                    <a:pt x="5483" y="693"/>
                  </a:lnTo>
                  <a:close/>
                  <a:moveTo>
                    <a:pt x="1041" y="0"/>
                  </a:moveTo>
                  <a:cubicBezTo>
                    <a:pt x="442" y="0"/>
                    <a:pt x="1" y="473"/>
                    <a:pt x="1" y="1040"/>
                  </a:cubicBezTo>
                  <a:lnTo>
                    <a:pt x="1" y="3119"/>
                  </a:lnTo>
                  <a:cubicBezTo>
                    <a:pt x="1" y="3308"/>
                    <a:pt x="158" y="3466"/>
                    <a:pt x="379" y="3466"/>
                  </a:cubicBezTo>
                  <a:lnTo>
                    <a:pt x="726" y="3466"/>
                  </a:lnTo>
                  <a:lnTo>
                    <a:pt x="726" y="4883"/>
                  </a:lnTo>
                  <a:lnTo>
                    <a:pt x="2458" y="4883"/>
                  </a:lnTo>
                  <a:cubicBezTo>
                    <a:pt x="2647" y="4883"/>
                    <a:pt x="2805" y="5041"/>
                    <a:pt x="2805" y="5262"/>
                  </a:cubicBezTo>
                  <a:lnTo>
                    <a:pt x="2805" y="9420"/>
                  </a:lnTo>
                  <a:cubicBezTo>
                    <a:pt x="2805" y="9609"/>
                    <a:pt x="2647" y="9767"/>
                    <a:pt x="2458" y="9767"/>
                  </a:cubicBezTo>
                  <a:lnTo>
                    <a:pt x="2112" y="9767"/>
                  </a:lnTo>
                  <a:cubicBezTo>
                    <a:pt x="2112" y="10523"/>
                    <a:pt x="1797" y="11247"/>
                    <a:pt x="1261" y="11751"/>
                  </a:cubicBezTo>
                  <a:cubicBezTo>
                    <a:pt x="1419" y="11815"/>
                    <a:pt x="1576" y="11878"/>
                    <a:pt x="1734" y="11878"/>
                  </a:cubicBezTo>
                  <a:lnTo>
                    <a:pt x="5924" y="11878"/>
                  </a:lnTo>
                  <a:cubicBezTo>
                    <a:pt x="6522" y="11878"/>
                    <a:pt x="6932" y="11405"/>
                    <a:pt x="6932" y="10838"/>
                  </a:cubicBezTo>
                  <a:lnTo>
                    <a:pt x="6932" y="9798"/>
                  </a:lnTo>
                  <a:lnTo>
                    <a:pt x="3813" y="9798"/>
                  </a:lnTo>
                  <a:cubicBezTo>
                    <a:pt x="3624" y="9798"/>
                    <a:pt x="3467" y="9672"/>
                    <a:pt x="3467" y="9452"/>
                  </a:cubicBezTo>
                  <a:lnTo>
                    <a:pt x="3467" y="5293"/>
                  </a:lnTo>
                  <a:cubicBezTo>
                    <a:pt x="3467" y="5104"/>
                    <a:pt x="3624" y="4946"/>
                    <a:pt x="3813" y="4946"/>
                  </a:cubicBezTo>
                  <a:lnTo>
                    <a:pt x="6932" y="4946"/>
                  </a:lnTo>
                  <a:lnTo>
                    <a:pt x="6932" y="3529"/>
                  </a:lnTo>
                  <a:lnTo>
                    <a:pt x="7310" y="3529"/>
                  </a:lnTo>
                  <a:cubicBezTo>
                    <a:pt x="7499" y="3529"/>
                    <a:pt x="7657" y="3371"/>
                    <a:pt x="7657" y="3151"/>
                  </a:cubicBezTo>
                  <a:lnTo>
                    <a:pt x="7657" y="1040"/>
                  </a:lnTo>
                  <a:lnTo>
                    <a:pt x="7625" y="1040"/>
                  </a:lnTo>
                  <a:cubicBezTo>
                    <a:pt x="7625" y="441"/>
                    <a:pt x="7153" y="0"/>
                    <a:pt x="65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74"/>
            <p:cNvSpPr/>
            <p:nvPr/>
          </p:nvSpPr>
          <p:spPr>
            <a:xfrm>
              <a:off x="-25834600" y="3350150"/>
              <a:ext cx="69325" cy="96100"/>
            </a:xfrm>
            <a:custGeom>
              <a:avLst/>
              <a:gdLst/>
              <a:ahLst/>
              <a:cxnLst/>
              <a:rect l="l" t="t" r="r" b="b"/>
              <a:pathLst>
                <a:path w="2773" h="3844" extrusionOk="0">
                  <a:moveTo>
                    <a:pt x="2143" y="0"/>
                  </a:moveTo>
                  <a:cubicBezTo>
                    <a:pt x="1008" y="0"/>
                    <a:pt x="63" y="945"/>
                    <a:pt x="63" y="2080"/>
                  </a:cubicBezTo>
                  <a:cubicBezTo>
                    <a:pt x="0" y="2804"/>
                    <a:pt x="378" y="3434"/>
                    <a:pt x="914" y="3844"/>
                  </a:cubicBezTo>
                  <a:cubicBezTo>
                    <a:pt x="788" y="3529"/>
                    <a:pt x="725" y="3151"/>
                    <a:pt x="725" y="2804"/>
                  </a:cubicBezTo>
                  <a:cubicBezTo>
                    <a:pt x="725" y="1544"/>
                    <a:pt x="1576" y="473"/>
                    <a:pt x="2773" y="126"/>
                  </a:cubicBezTo>
                  <a:cubicBezTo>
                    <a:pt x="2584" y="63"/>
                    <a:pt x="2332" y="0"/>
                    <a:pt x="21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74"/>
            <p:cNvSpPr/>
            <p:nvPr/>
          </p:nvSpPr>
          <p:spPr>
            <a:xfrm>
              <a:off x="-25799950" y="3368250"/>
              <a:ext cx="104775" cy="104000"/>
            </a:xfrm>
            <a:custGeom>
              <a:avLst/>
              <a:gdLst/>
              <a:ahLst/>
              <a:cxnLst/>
              <a:rect l="l" t="t" r="r" b="b"/>
              <a:pathLst>
                <a:path w="4191" h="4160" extrusionOk="0">
                  <a:moveTo>
                    <a:pt x="2080" y="694"/>
                  </a:moveTo>
                  <a:cubicBezTo>
                    <a:pt x="2836" y="694"/>
                    <a:pt x="3466" y="1324"/>
                    <a:pt x="3466" y="2080"/>
                  </a:cubicBezTo>
                  <a:cubicBezTo>
                    <a:pt x="3466" y="2364"/>
                    <a:pt x="3403" y="2584"/>
                    <a:pt x="3246" y="2836"/>
                  </a:cubicBezTo>
                  <a:lnTo>
                    <a:pt x="1292" y="915"/>
                  </a:lnTo>
                  <a:cubicBezTo>
                    <a:pt x="1576" y="788"/>
                    <a:pt x="1828" y="694"/>
                    <a:pt x="2080" y="694"/>
                  </a:cubicBezTo>
                  <a:close/>
                  <a:moveTo>
                    <a:pt x="2111" y="1"/>
                  </a:moveTo>
                  <a:cubicBezTo>
                    <a:pt x="946" y="1"/>
                    <a:pt x="1" y="946"/>
                    <a:pt x="1" y="2080"/>
                  </a:cubicBezTo>
                  <a:cubicBezTo>
                    <a:pt x="1" y="3214"/>
                    <a:pt x="946" y="4160"/>
                    <a:pt x="2111" y="4160"/>
                  </a:cubicBezTo>
                  <a:cubicBezTo>
                    <a:pt x="3246" y="4160"/>
                    <a:pt x="4191" y="3214"/>
                    <a:pt x="4191" y="2080"/>
                  </a:cubicBezTo>
                  <a:cubicBezTo>
                    <a:pt x="4191" y="946"/>
                    <a:pt x="3246" y="1"/>
                    <a:pt x="2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74"/>
            <p:cNvSpPr/>
            <p:nvPr/>
          </p:nvSpPr>
          <p:spPr>
            <a:xfrm>
              <a:off x="-25712525" y="3317075"/>
              <a:ext cx="34675" cy="86650"/>
            </a:xfrm>
            <a:custGeom>
              <a:avLst/>
              <a:gdLst/>
              <a:ahLst/>
              <a:cxnLst/>
              <a:rect l="l" t="t" r="r" b="b"/>
              <a:pathLst>
                <a:path w="1387" h="3466" extrusionOk="0">
                  <a:moveTo>
                    <a:pt x="1" y="0"/>
                  </a:moveTo>
                  <a:lnTo>
                    <a:pt x="1" y="1764"/>
                  </a:lnTo>
                  <a:cubicBezTo>
                    <a:pt x="631" y="2111"/>
                    <a:pt x="1072" y="2709"/>
                    <a:pt x="1261" y="3466"/>
                  </a:cubicBezTo>
                  <a:lnTo>
                    <a:pt x="1387" y="3466"/>
                  </a:lnTo>
                  <a:lnTo>
                    <a:pt x="138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3" name="Google Shape;6943;p74"/>
          <p:cNvGrpSpPr/>
          <p:nvPr/>
        </p:nvGrpSpPr>
        <p:grpSpPr>
          <a:xfrm>
            <a:off x="7968851" y="1999474"/>
            <a:ext cx="353757" cy="331241"/>
            <a:chOff x="-25834600" y="3564375"/>
            <a:chExt cx="296950" cy="278050"/>
          </a:xfrm>
        </p:grpSpPr>
        <p:sp>
          <p:nvSpPr>
            <p:cNvPr id="6944" name="Google Shape;6944;p74"/>
            <p:cNvSpPr/>
            <p:nvPr/>
          </p:nvSpPr>
          <p:spPr>
            <a:xfrm>
              <a:off x="-25694400" y="3703775"/>
              <a:ext cx="17350" cy="17375"/>
            </a:xfrm>
            <a:custGeom>
              <a:avLst/>
              <a:gdLst/>
              <a:ahLst/>
              <a:cxnLst/>
              <a:rect l="l" t="t" r="r" b="b"/>
              <a:pathLst>
                <a:path w="694" h="695" extrusionOk="0">
                  <a:moveTo>
                    <a:pt x="347" y="1"/>
                  </a:moveTo>
                  <a:cubicBezTo>
                    <a:pt x="158" y="1"/>
                    <a:pt x="0" y="158"/>
                    <a:pt x="0" y="347"/>
                  </a:cubicBezTo>
                  <a:cubicBezTo>
                    <a:pt x="0" y="537"/>
                    <a:pt x="158" y="694"/>
                    <a:pt x="347" y="694"/>
                  </a:cubicBezTo>
                  <a:cubicBezTo>
                    <a:pt x="536" y="694"/>
                    <a:pt x="693" y="537"/>
                    <a:pt x="693" y="347"/>
                  </a:cubicBezTo>
                  <a:cubicBezTo>
                    <a:pt x="693" y="158"/>
                    <a:pt x="504"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74"/>
            <p:cNvSpPr/>
            <p:nvPr/>
          </p:nvSpPr>
          <p:spPr>
            <a:xfrm>
              <a:off x="-25591225" y="3703775"/>
              <a:ext cx="53575" cy="18150"/>
            </a:xfrm>
            <a:custGeom>
              <a:avLst/>
              <a:gdLst/>
              <a:ahLst/>
              <a:cxnLst/>
              <a:rect l="l" t="t" r="r" b="b"/>
              <a:pathLst>
                <a:path w="2143" h="726" extrusionOk="0">
                  <a:moveTo>
                    <a:pt x="347" y="1"/>
                  </a:moveTo>
                  <a:cubicBezTo>
                    <a:pt x="158" y="1"/>
                    <a:pt x="0" y="158"/>
                    <a:pt x="0" y="347"/>
                  </a:cubicBezTo>
                  <a:cubicBezTo>
                    <a:pt x="0" y="537"/>
                    <a:pt x="158" y="726"/>
                    <a:pt x="347" y="726"/>
                  </a:cubicBezTo>
                  <a:lnTo>
                    <a:pt x="1765" y="726"/>
                  </a:lnTo>
                  <a:cubicBezTo>
                    <a:pt x="1985" y="726"/>
                    <a:pt x="2143" y="568"/>
                    <a:pt x="2143" y="347"/>
                  </a:cubicBezTo>
                  <a:cubicBezTo>
                    <a:pt x="2143" y="158"/>
                    <a:pt x="1985"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74"/>
            <p:cNvSpPr/>
            <p:nvPr/>
          </p:nvSpPr>
          <p:spPr>
            <a:xfrm>
              <a:off x="-25834600" y="3703775"/>
              <a:ext cx="53575" cy="18150"/>
            </a:xfrm>
            <a:custGeom>
              <a:avLst/>
              <a:gdLst/>
              <a:ahLst/>
              <a:cxnLst/>
              <a:rect l="l" t="t" r="r" b="b"/>
              <a:pathLst>
                <a:path w="2143" h="726" extrusionOk="0">
                  <a:moveTo>
                    <a:pt x="378" y="1"/>
                  </a:moveTo>
                  <a:cubicBezTo>
                    <a:pt x="158" y="1"/>
                    <a:pt x="0" y="158"/>
                    <a:pt x="0" y="347"/>
                  </a:cubicBezTo>
                  <a:cubicBezTo>
                    <a:pt x="0" y="568"/>
                    <a:pt x="158" y="726"/>
                    <a:pt x="378" y="726"/>
                  </a:cubicBezTo>
                  <a:lnTo>
                    <a:pt x="1796" y="726"/>
                  </a:lnTo>
                  <a:cubicBezTo>
                    <a:pt x="1985" y="726"/>
                    <a:pt x="2143" y="568"/>
                    <a:pt x="2143" y="347"/>
                  </a:cubicBezTo>
                  <a:cubicBezTo>
                    <a:pt x="2143" y="158"/>
                    <a:pt x="1985" y="1"/>
                    <a:pt x="17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74"/>
            <p:cNvSpPr/>
            <p:nvPr/>
          </p:nvSpPr>
          <p:spPr>
            <a:xfrm>
              <a:off x="-25695200" y="3564375"/>
              <a:ext cx="17350" cy="52800"/>
            </a:xfrm>
            <a:custGeom>
              <a:avLst/>
              <a:gdLst/>
              <a:ahLst/>
              <a:cxnLst/>
              <a:rect l="l" t="t" r="r" b="b"/>
              <a:pathLst>
                <a:path w="694" h="2112" extrusionOk="0">
                  <a:moveTo>
                    <a:pt x="347" y="1"/>
                  </a:moveTo>
                  <a:cubicBezTo>
                    <a:pt x="158" y="1"/>
                    <a:pt x="1" y="158"/>
                    <a:pt x="1" y="347"/>
                  </a:cubicBezTo>
                  <a:lnTo>
                    <a:pt x="1" y="1765"/>
                  </a:lnTo>
                  <a:cubicBezTo>
                    <a:pt x="1" y="1954"/>
                    <a:pt x="158" y="2111"/>
                    <a:pt x="347" y="2111"/>
                  </a:cubicBezTo>
                  <a:cubicBezTo>
                    <a:pt x="536" y="2111"/>
                    <a:pt x="694" y="1954"/>
                    <a:pt x="694" y="1765"/>
                  </a:cubicBezTo>
                  <a:lnTo>
                    <a:pt x="694" y="347"/>
                  </a:lnTo>
                  <a:cubicBezTo>
                    <a:pt x="694"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74"/>
            <p:cNvSpPr/>
            <p:nvPr/>
          </p:nvSpPr>
          <p:spPr>
            <a:xfrm>
              <a:off x="-25792850" y="3606125"/>
              <a:ext cx="42550" cy="40975"/>
            </a:xfrm>
            <a:custGeom>
              <a:avLst/>
              <a:gdLst/>
              <a:ahLst/>
              <a:cxnLst/>
              <a:rect l="l" t="t" r="r" b="b"/>
              <a:pathLst>
                <a:path w="1702" h="1639" extrusionOk="0">
                  <a:moveTo>
                    <a:pt x="351" y="0"/>
                  </a:moveTo>
                  <a:cubicBezTo>
                    <a:pt x="260" y="0"/>
                    <a:pt x="173" y="32"/>
                    <a:pt x="126" y="95"/>
                  </a:cubicBezTo>
                  <a:cubicBezTo>
                    <a:pt x="0" y="221"/>
                    <a:pt x="0" y="441"/>
                    <a:pt x="126" y="567"/>
                  </a:cubicBezTo>
                  <a:lnTo>
                    <a:pt x="1103" y="1544"/>
                  </a:lnTo>
                  <a:cubicBezTo>
                    <a:pt x="1166" y="1607"/>
                    <a:pt x="1252" y="1639"/>
                    <a:pt x="1339" y="1639"/>
                  </a:cubicBezTo>
                  <a:cubicBezTo>
                    <a:pt x="1426" y="1639"/>
                    <a:pt x="1512" y="1607"/>
                    <a:pt x="1575" y="1544"/>
                  </a:cubicBezTo>
                  <a:cubicBezTo>
                    <a:pt x="1701" y="1418"/>
                    <a:pt x="1701" y="1198"/>
                    <a:pt x="1575" y="1071"/>
                  </a:cubicBezTo>
                  <a:lnTo>
                    <a:pt x="599" y="95"/>
                  </a:lnTo>
                  <a:cubicBezTo>
                    <a:pt x="536" y="32"/>
                    <a:pt x="441" y="0"/>
                    <a:pt x="3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74"/>
            <p:cNvSpPr/>
            <p:nvPr/>
          </p:nvSpPr>
          <p:spPr>
            <a:xfrm>
              <a:off x="-25621950" y="3606125"/>
              <a:ext cx="43350" cy="40975"/>
            </a:xfrm>
            <a:custGeom>
              <a:avLst/>
              <a:gdLst/>
              <a:ahLst/>
              <a:cxnLst/>
              <a:rect l="l" t="t" r="r" b="b"/>
              <a:pathLst>
                <a:path w="1734" h="1639" extrusionOk="0">
                  <a:moveTo>
                    <a:pt x="1351" y="0"/>
                  </a:moveTo>
                  <a:cubicBezTo>
                    <a:pt x="1261" y="0"/>
                    <a:pt x="1166" y="32"/>
                    <a:pt x="1103" y="95"/>
                  </a:cubicBezTo>
                  <a:lnTo>
                    <a:pt x="127" y="1071"/>
                  </a:lnTo>
                  <a:cubicBezTo>
                    <a:pt x="1" y="1198"/>
                    <a:pt x="1" y="1418"/>
                    <a:pt x="127" y="1544"/>
                  </a:cubicBezTo>
                  <a:cubicBezTo>
                    <a:pt x="190" y="1607"/>
                    <a:pt x="284" y="1639"/>
                    <a:pt x="375" y="1639"/>
                  </a:cubicBezTo>
                  <a:cubicBezTo>
                    <a:pt x="465" y="1639"/>
                    <a:pt x="552" y="1607"/>
                    <a:pt x="599" y="1544"/>
                  </a:cubicBezTo>
                  <a:lnTo>
                    <a:pt x="1576" y="567"/>
                  </a:lnTo>
                  <a:cubicBezTo>
                    <a:pt x="1733" y="441"/>
                    <a:pt x="1733" y="221"/>
                    <a:pt x="1576" y="95"/>
                  </a:cubicBezTo>
                  <a:cubicBezTo>
                    <a:pt x="1529" y="32"/>
                    <a:pt x="1442" y="0"/>
                    <a:pt x="13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74"/>
            <p:cNvSpPr/>
            <p:nvPr/>
          </p:nvSpPr>
          <p:spPr>
            <a:xfrm>
              <a:off x="-25783400" y="3806975"/>
              <a:ext cx="192200" cy="35450"/>
            </a:xfrm>
            <a:custGeom>
              <a:avLst/>
              <a:gdLst/>
              <a:ahLst/>
              <a:cxnLst/>
              <a:rect l="l" t="t" r="r" b="b"/>
              <a:pathLst>
                <a:path w="7688" h="1418" extrusionOk="0">
                  <a:moveTo>
                    <a:pt x="725" y="0"/>
                  </a:moveTo>
                  <a:cubicBezTo>
                    <a:pt x="315" y="0"/>
                    <a:pt x="0" y="315"/>
                    <a:pt x="0" y="725"/>
                  </a:cubicBezTo>
                  <a:lnTo>
                    <a:pt x="0" y="1071"/>
                  </a:lnTo>
                  <a:cubicBezTo>
                    <a:pt x="0" y="1260"/>
                    <a:pt x="158" y="1418"/>
                    <a:pt x="378" y="1418"/>
                  </a:cubicBezTo>
                  <a:lnTo>
                    <a:pt x="7309" y="1418"/>
                  </a:lnTo>
                  <a:cubicBezTo>
                    <a:pt x="7530" y="1418"/>
                    <a:pt x="7687" y="1260"/>
                    <a:pt x="7687" y="1071"/>
                  </a:cubicBezTo>
                  <a:lnTo>
                    <a:pt x="7687" y="725"/>
                  </a:lnTo>
                  <a:cubicBezTo>
                    <a:pt x="7687" y="315"/>
                    <a:pt x="7372" y="0"/>
                    <a:pt x="69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74"/>
            <p:cNvSpPr/>
            <p:nvPr/>
          </p:nvSpPr>
          <p:spPr>
            <a:xfrm>
              <a:off x="-25764500" y="3635275"/>
              <a:ext cx="153600" cy="155175"/>
            </a:xfrm>
            <a:custGeom>
              <a:avLst/>
              <a:gdLst/>
              <a:ahLst/>
              <a:cxnLst/>
              <a:rect l="l" t="t" r="r" b="b"/>
              <a:pathLst>
                <a:path w="6144" h="6207" extrusionOk="0">
                  <a:moveTo>
                    <a:pt x="3025" y="0"/>
                  </a:moveTo>
                  <a:cubicBezTo>
                    <a:pt x="1355" y="0"/>
                    <a:pt x="0" y="1355"/>
                    <a:pt x="0" y="3087"/>
                  </a:cubicBezTo>
                  <a:lnTo>
                    <a:pt x="0" y="6206"/>
                  </a:lnTo>
                  <a:lnTo>
                    <a:pt x="2773" y="6206"/>
                  </a:lnTo>
                  <a:lnTo>
                    <a:pt x="2773" y="4064"/>
                  </a:lnTo>
                  <a:cubicBezTo>
                    <a:pt x="2363" y="3938"/>
                    <a:pt x="2048" y="3560"/>
                    <a:pt x="2048" y="3087"/>
                  </a:cubicBezTo>
                  <a:cubicBezTo>
                    <a:pt x="2048" y="2489"/>
                    <a:pt x="2521" y="2079"/>
                    <a:pt x="3088" y="2079"/>
                  </a:cubicBezTo>
                  <a:cubicBezTo>
                    <a:pt x="3655" y="2079"/>
                    <a:pt x="4096" y="2552"/>
                    <a:pt x="4096" y="3087"/>
                  </a:cubicBezTo>
                  <a:cubicBezTo>
                    <a:pt x="4096" y="3529"/>
                    <a:pt x="3812" y="3938"/>
                    <a:pt x="3403" y="4064"/>
                  </a:cubicBezTo>
                  <a:lnTo>
                    <a:pt x="3403" y="6206"/>
                  </a:lnTo>
                  <a:lnTo>
                    <a:pt x="6144" y="6206"/>
                  </a:lnTo>
                  <a:lnTo>
                    <a:pt x="6144" y="3087"/>
                  </a:lnTo>
                  <a:cubicBezTo>
                    <a:pt x="6144" y="1355"/>
                    <a:pt x="4726" y="0"/>
                    <a:pt x="30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2" name="Google Shape;6952;p74"/>
          <p:cNvGrpSpPr/>
          <p:nvPr/>
        </p:nvGrpSpPr>
        <p:grpSpPr>
          <a:xfrm>
            <a:off x="7966974" y="2438826"/>
            <a:ext cx="357509" cy="352595"/>
            <a:chOff x="-25834600" y="3915850"/>
            <a:chExt cx="300100" cy="295975"/>
          </a:xfrm>
        </p:grpSpPr>
        <p:sp>
          <p:nvSpPr>
            <p:cNvPr id="6953" name="Google Shape;6953;p74"/>
            <p:cNvSpPr/>
            <p:nvPr/>
          </p:nvSpPr>
          <p:spPr>
            <a:xfrm>
              <a:off x="-25677875" y="3915850"/>
              <a:ext cx="143375" cy="137675"/>
            </a:xfrm>
            <a:custGeom>
              <a:avLst/>
              <a:gdLst/>
              <a:ahLst/>
              <a:cxnLst/>
              <a:rect l="l" t="t" r="r" b="b"/>
              <a:pathLst>
                <a:path w="5735" h="5507" extrusionOk="0">
                  <a:moveTo>
                    <a:pt x="1123" y="1"/>
                  </a:moveTo>
                  <a:cubicBezTo>
                    <a:pt x="859" y="1"/>
                    <a:pt x="599" y="103"/>
                    <a:pt x="410" y="308"/>
                  </a:cubicBezTo>
                  <a:cubicBezTo>
                    <a:pt x="1" y="686"/>
                    <a:pt x="1" y="1379"/>
                    <a:pt x="410" y="1757"/>
                  </a:cubicBezTo>
                  <a:lnTo>
                    <a:pt x="3813" y="5191"/>
                  </a:lnTo>
                  <a:cubicBezTo>
                    <a:pt x="4033" y="5380"/>
                    <a:pt x="4285" y="5506"/>
                    <a:pt x="4569" y="5506"/>
                  </a:cubicBezTo>
                  <a:cubicBezTo>
                    <a:pt x="4853" y="5506"/>
                    <a:pt x="5136" y="5380"/>
                    <a:pt x="5325" y="5191"/>
                  </a:cubicBezTo>
                  <a:cubicBezTo>
                    <a:pt x="5735" y="4781"/>
                    <a:pt x="5735" y="4120"/>
                    <a:pt x="5325" y="3742"/>
                  </a:cubicBezTo>
                  <a:lnTo>
                    <a:pt x="1860" y="308"/>
                  </a:lnTo>
                  <a:cubicBezTo>
                    <a:pt x="1655" y="103"/>
                    <a:pt x="1387" y="1"/>
                    <a:pt x="11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74"/>
            <p:cNvSpPr/>
            <p:nvPr/>
          </p:nvSpPr>
          <p:spPr>
            <a:xfrm>
              <a:off x="-25834600" y="4167700"/>
              <a:ext cx="43350" cy="44125"/>
            </a:xfrm>
            <a:custGeom>
              <a:avLst/>
              <a:gdLst/>
              <a:ahLst/>
              <a:cxnLst/>
              <a:rect l="l" t="t" r="r" b="b"/>
              <a:pathLst>
                <a:path w="1734" h="1765" extrusionOk="0">
                  <a:moveTo>
                    <a:pt x="756" y="0"/>
                  </a:moveTo>
                  <a:lnTo>
                    <a:pt x="221" y="630"/>
                  </a:lnTo>
                  <a:cubicBezTo>
                    <a:pt x="95" y="756"/>
                    <a:pt x="0" y="945"/>
                    <a:pt x="0" y="1103"/>
                  </a:cubicBezTo>
                  <a:cubicBezTo>
                    <a:pt x="0" y="1292"/>
                    <a:pt x="95" y="1449"/>
                    <a:pt x="221" y="1575"/>
                  </a:cubicBezTo>
                  <a:cubicBezTo>
                    <a:pt x="347" y="1702"/>
                    <a:pt x="536" y="1765"/>
                    <a:pt x="693" y="1765"/>
                  </a:cubicBezTo>
                  <a:cubicBezTo>
                    <a:pt x="882" y="1765"/>
                    <a:pt x="1040" y="1702"/>
                    <a:pt x="1166" y="1575"/>
                  </a:cubicBezTo>
                  <a:lnTo>
                    <a:pt x="1733" y="977"/>
                  </a:lnTo>
                  <a:lnTo>
                    <a:pt x="75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74"/>
            <p:cNvSpPr/>
            <p:nvPr/>
          </p:nvSpPr>
          <p:spPr>
            <a:xfrm>
              <a:off x="-25800725" y="3972375"/>
              <a:ext cx="206375" cy="207950"/>
            </a:xfrm>
            <a:custGeom>
              <a:avLst/>
              <a:gdLst/>
              <a:ahLst/>
              <a:cxnLst/>
              <a:rect l="l" t="t" r="r" b="b"/>
              <a:pathLst>
                <a:path w="8255" h="8318" extrusionOk="0">
                  <a:moveTo>
                    <a:pt x="4285" y="2457"/>
                  </a:moveTo>
                  <a:lnTo>
                    <a:pt x="5797" y="3938"/>
                  </a:lnTo>
                  <a:lnTo>
                    <a:pt x="5261" y="4474"/>
                  </a:lnTo>
                  <a:cubicBezTo>
                    <a:pt x="4868" y="4868"/>
                    <a:pt x="4342" y="5064"/>
                    <a:pt x="3814" y="5064"/>
                  </a:cubicBezTo>
                  <a:cubicBezTo>
                    <a:pt x="3708" y="5064"/>
                    <a:pt x="3602" y="5057"/>
                    <a:pt x="3497" y="5041"/>
                  </a:cubicBezTo>
                  <a:lnTo>
                    <a:pt x="3214" y="5009"/>
                  </a:lnTo>
                  <a:lnTo>
                    <a:pt x="3182" y="4726"/>
                  </a:lnTo>
                  <a:cubicBezTo>
                    <a:pt x="3119" y="4096"/>
                    <a:pt x="3308" y="3434"/>
                    <a:pt x="3781" y="2962"/>
                  </a:cubicBezTo>
                  <a:lnTo>
                    <a:pt x="4285" y="2457"/>
                  </a:lnTo>
                  <a:close/>
                  <a:moveTo>
                    <a:pt x="4789" y="0"/>
                  </a:moveTo>
                  <a:lnTo>
                    <a:pt x="3056" y="1796"/>
                  </a:lnTo>
                  <a:cubicBezTo>
                    <a:pt x="2174" y="2678"/>
                    <a:pt x="1733" y="4001"/>
                    <a:pt x="1890" y="5261"/>
                  </a:cubicBezTo>
                  <a:lnTo>
                    <a:pt x="1922" y="5419"/>
                  </a:lnTo>
                  <a:lnTo>
                    <a:pt x="0" y="7341"/>
                  </a:lnTo>
                  <a:lnTo>
                    <a:pt x="977" y="8317"/>
                  </a:lnTo>
                  <a:lnTo>
                    <a:pt x="2898" y="6396"/>
                  </a:lnTo>
                  <a:lnTo>
                    <a:pt x="3056" y="6427"/>
                  </a:lnTo>
                  <a:cubicBezTo>
                    <a:pt x="3214" y="6459"/>
                    <a:pt x="3371" y="6459"/>
                    <a:pt x="3592" y="6459"/>
                  </a:cubicBezTo>
                  <a:cubicBezTo>
                    <a:pt x="4694" y="6459"/>
                    <a:pt x="5734" y="6049"/>
                    <a:pt x="6522" y="5261"/>
                  </a:cubicBezTo>
                  <a:lnTo>
                    <a:pt x="8254" y="3466"/>
                  </a:lnTo>
                  <a:lnTo>
                    <a:pt x="7278" y="2489"/>
                  </a:lnTo>
                  <a:lnTo>
                    <a:pt x="6301" y="3466"/>
                  </a:lnTo>
                  <a:lnTo>
                    <a:pt x="4852" y="2016"/>
                  </a:lnTo>
                  <a:lnTo>
                    <a:pt x="5828" y="1040"/>
                  </a:lnTo>
                  <a:lnTo>
                    <a:pt x="47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6" name="Google Shape;6956;p74"/>
          <p:cNvGrpSpPr/>
          <p:nvPr/>
        </p:nvGrpSpPr>
        <p:grpSpPr>
          <a:xfrm>
            <a:off x="6702402" y="2920056"/>
            <a:ext cx="228968" cy="350987"/>
            <a:chOff x="-23930925" y="3149300"/>
            <a:chExt cx="192200" cy="294625"/>
          </a:xfrm>
        </p:grpSpPr>
        <p:sp>
          <p:nvSpPr>
            <p:cNvPr id="6957" name="Google Shape;6957;p74"/>
            <p:cNvSpPr/>
            <p:nvPr/>
          </p:nvSpPr>
          <p:spPr>
            <a:xfrm>
              <a:off x="-23930125" y="3149300"/>
              <a:ext cx="191400" cy="35475"/>
            </a:xfrm>
            <a:custGeom>
              <a:avLst/>
              <a:gdLst/>
              <a:ahLst/>
              <a:cxnLst/>
              <a:rect l="l" t="t" r="r" b="b"/>
              <a:pathLst>
                <a:path w="7656" h="1419" extrusionOk="0">
                  <a:moveTo>
                    <a:pt x="1040" y="1"/>
                  </a:moveTo>
                  <a:cubicBezTo>
                    <a:pt x="441" y="1"/>
                    <a:pt x="0" y="473"/>
                    <a:pt x="0" y="1040"/>
                  </a:cubicBezTo>
                  <a:lnTo>
                    <a:pt x="0" y="1418"/>
                  </a:lnTo>
                  <a:lnTo>
                    <a:pt x="7656" y="1418"/>
                  </a:lnTo>
                  <a:lnTo>
                    <a:pt x="7656" y="1040"/>
                  </a:lnTo>
                  <a:lnTo>
                    <a:pt x="7593" y="1040"/>
                  </a:lnTo>
                  <a:cubicBezTo>
                    <a:pt x="7593" y="442"/>
                    <a:pt x="7120" y="1"/>
                    <a:pt x="65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74"/>
            <p:cNvSpPr/>
            <p:nvPr/>
          </p:nvSpPr>
          <p:spPr>
            <a:xfrm>
              <a:off x="-23878925" y="3237525"/>
              <a:ext cx="86650" cy="86650"/>
            </a:xfrm>
            <a:custGeom>
              <a:avLst/>
              <a:gdLst/>
              <a:ahLst/>
              <a:cxnLst/>
              <a:rect l="l" t="t" r="r" b="b"/>
              <a:pathLst>
                <a:path w="3466" h="3466" extrusionOk="0">
                  <a:moveTo>
                    <a:pt x="1386" y="0"/>
                  </a:moveTo>
                  <a:lnTo>
                    <a:pt x="1386" y="1008"/>
                  </a:lnTo>
                  <a:cubicBezTo>
                    <a:pt x="1386" y="1197"/>
                    <a:pt x="1229" y="1355"/>
                    <a:pt x="1008" y="1355"/>
                  </a:cubicBezTo>
                  <a:lnTo>
                    <a:pt x="0" y="1355"/>
                  </a:lnTo>
                  <a:lnTo>
                    <a:pt x="0" y="2079"/>
                  </a:lnTo>
                  <a:lnTo>
                    <a:pt x="1008" y="2079"/>
                  </a:lnTo>
                  <a:cubicBezTo>
                    <a:pt x="1229" y="2079"/>
                    <a:pt x="1386" y="2237"/>
                    <a:pt x="1386" y="2426"/>
                  </a:cubicBezTo>
                  <a:lnTo>
                    <a:pt x="1386" y="3466"/>
                  </a:lnTo>
                  <a:lnTo>
                    <a:pt x="2079" y="3466"/>
                  </a:lnTo>
                  <a:lnTo>
                    <a:pt x="2079" y="2426"/>
                  </a:lnTo>
                  <a:cubicBezTo>
                    <a:pt x="2079" y="2237"/>
                    <a:pt x="2237" y="2079"/>
                    <a:pt x="2426" y="2079"/>
                  </a:cubicBezTo>
                  <a:lnTo>
                    <a:pt x="3466" y="2079"/>
                  </a:lnTo>
                  <a:lnTo>
                    <a:pt x="3466" y="1355"/>
                  </a:lnTo>
                  <a:lnTo>
                    <a:pt x="2426" y="1355"/>
                  </a:lnTo>
                  <a:cubicBezTo>
                    <a:pt x="2237" y="1355"/>
                    <a:pt x="2079" y="1197"/>
                    <a:pt x="2079" y="1008"/>
                  </a:cubicBezTo>
                  <a:lnTo>
                    <a:pt x="20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74"/>
            <p:cNvSpPr/>
            <p:nvPr/>
          </p:nvSpPr>
          <p:spPr>
            <a:xfrm>
              <a:off x="-23930925" y="3375350"/>
              <a:ext cx="190625" cy="68575"/>
            </a:xfrm>
            <a:custGeom>
              <a:avLst/>
              <a:gdLst/>
              <a:ahLst/>
              <a:cxnLst/>
              <a:rect l="l" t="t" r="r" b="b"/>
              <a:pathLst>
                <a:path w="7625" h="2743" extrusionOk="0">
                  <a:moveTo>
                    <a:pt x="4159" y="694"/>
                  </a:moveTo>
                  <a:cubicBezTo>
                    <a:pt x="4348" y="694"/>
                    <a:pt x="4506" y="851"/>
                    <a:pt x="4506" y="1040"/>
                  </a:cubicBezTo>
                  <a:cubicBezTo>
                    <a:pt x="4506" y="1261"/>
                    <a:pt x="4348" y="1418"/>
                    <a:pt x="4159" y="1418"/>
                  </a:cubicBezTo>
                  <a:lnTo>
                    <a:pt x="3466" y="1418"/>
                  </a:lnTo>
                  <a:cubicBezTo>
                    <a:pt x="3246" y="1418"/>
                    <a:pt x="3088" y="1261"/>
                    <a:pt x="3088" y="1040"/>
                  </a:cubicBezTo>
                  <a:cubicBezTo>
                    <a:pt x="3088" y="851"/>
                    <a:pt x="3246" y="694"/>
                    <a:pt x="3466" y="694"/>
                  </a:cubicBezTo>
                  <a:close/>
                  <a:moveTo>
                    <a:pt x="1" y="0"/>
                  </a:moveTo>
                  <a:lnTo>
                    <a:pt x="1" y="1733"/>
                  </a:lnTo>
                  <a:cubicBezTo>
                    <a:pt x="1" y="2300"/>
                    <a:pt x="473" y="2741"/>
                    <a:pt x="1009" y="2741"/>
                  </a:cubicBezTo>
                  <a:lnTo>
                    <a:pt x="6554" y="2741"/>
                  </a:lnTo>
                  <a:cubicBezTo>
                    <a:pt x="6573" y="2742"/>
                    <a:pt x="6592" y="2743"/>
                    <a:pt x="6610" y="2743"/>
                  </a:cubicBezTo>
                  <a:cubicBezTo>
                    <a:pt x="7182" y="2743"/>
                    <a:pt x="7625" y="2282"/>
                    <a:pt x="7625" y="1733"/>
                  </a:cubicBezTo>
                  <a:lnTo>
                    <a:pt x="76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74"/>
            <p:cNvSpPr/>
            <p:nvPr/>
          </p:nvSpPr>
          <p:spPr>
            <a:xfrm>
              <a:off x="-23930925" y="3202075"/>
              <a:ext cx="190625" cy="155975"/>
            </a:xfrm>
            <a:custGeom>
              <a:avLst/>
              <a:gdLst/>
              <a:ahLst/>
              <a:cxnLst/>
              <a:rect l="l" t="t" r="r" b="b"/>
              <a:pathLst>
                <a:path w="7625" h="6239" extrusionOk="0">
                  <a:moveTo>
                    <a:pt x="4506" y="693"/>
                  </a:moveTo>
                  <a:cubicBezTo>
                    <a:pt x="4727" y="693"/>
                    <a:pt x="4884" y="851"/>
                    <a:pt x="4884" y="1040"/>
                  </a:cubicBezTo>
                  <a:lnTo>
                    <a:pt x="4884" y="2080"/>
                  </a:lnTo>
                  <a:lnTo>
                    <a:pt x="5892" y="2080"/>
                  </a:lnTo>
                  <a:cubicBezTo>
                    <a:pt x="6081" y="2080"/>
                    <a:pt x="6239" y="2237"/>
                    <a:pt x="6239" y="2426"/>
                  </a:cubicBezTo>
                  <a:lnTo>
                    <a:pt x="6239" y="3812"/>
                  </a:lnTo>
                  <a:cubicBezTo>
                    <a:pt x="6239" y="4001"/>
                    <a:pt x="6081" y="4159"/>
                    <a:pt x="5892" y="4159"/>
                  </a:cubicBezTo>
                  <a:lnTo>
                    <a:pt x="4884" y="4159"/>
                  </a:lnTo>
                  <a:lnTo>
                    <a:pt x="4884" y="5199"/>
                  </a:lnTo>
                  <a:cubicBezTo>
                    <a:pt x="4884" y="5388"/>
                    <a:pt x="4727" y="5545"/>
                    <a:pt x="4506" y="5545"/>
                  </a:cubicBezTo>
                  <a:lnTo>
                    <a:pt x="3151" y="5545"/>
                  </a:lnTo>
                  <a:cubicBezTo>
                    <a:pt x="2931" y="5545"/>
                    <a:pt x="2773" y="5388"/>
                    <a:pt x="2773" y="5199"/>
                  </a:cubicBezTo>
                  <a:lnTo>
                    <a:pt x="2773" y="4159"/>
                  </a:lnTo>
                  <a:lnTo>
                    <a:pt x="1765" y="4159"/>
                  </a:lnTo>
                  <a:cubicBezTo>
                    <a:pt x="1576" y="4159"/>
                    <a:pt x="1419" y="4001"/>
                    <a:pt x="1419" y="3812"/>
                  </a:cubicBezTo>
                  <a:lnTo>
                    <a:pt x="1419" y="2426"/>
                  </a:lnTo>
                  <a:cubicBezTo>
                    <a:pt x="1419" y="2237"/>
                    <a:pt x="1576" y="2080"/>
                    <a:pt x="1765" y="2080"/>
                  </a:cubicBezTo>
                  <a:lnTo>
                    <a:pt x="2773" y="2080"/>
                  </a:lnTo>
                  <a:lnTo>
                    <a:pt x="2773" y="1040"/>
                  </a:lnTo>
                  <a:cubicBezTo>
                    <a:pt x="2773" y="851"/>
                    <a:pt x="2931" y="693"/>
                    <a:pt x="3151" y="693"/>
                  </a:cubicBezTo>
                  <a:close/>
                  <a:moveTo>
                    <a:pt x="1" y="0"/>
                  </a:moveTo>
                  <a:lnTo>
                    <a:pt x="1" y="6238"/>
                  </a:lnTo>
                  <a:lnTo>
                    <a:pt x="7625" y="6238"/>
                  </a:lnTo>
                  <a:lnTo>
                    <a:pt x="76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1" name="Google Shape;6961;p74"/>
          <p:cNvGrpSpPr/>
          <p:nvPr/>
        </p:nvGrpSpPr>
        <p:grpSpPr>
          <a:xfrm>
            <a:off x="6659232" y="3398540"/>
            <a:ext cx="315307" cy="351910"/>
            <a:chOff x="-23962425" y="3519475"/>
            <a:chExt cx="264675" cy="295400"/>
          </a:xfrm>
        </p:grpSpPr>
        <p:sp>
          <p:nvSpPr>
            <p:cNvPr id="6962" name="Google Shape;6962;p74"/>
            <p:cNvSpPr/>
            <p:nvPr/>
          </p:nvSpPr>
          <p:spPr>
            <a:xfrm>
              <a:off x="-23961625" y="3580925"/>
              <a:ext cx="263875" cy="233950"/>
            </a:xfrm>
            <a:custGeom>
              <a:avLst/>
              <a:gdLst/>
              <a:ahLst/>
              <a:cxnLst/>
              <a:rect l="l" t="t" r="r" b="b"/>
              <a:pathLst>
                <a:path w="10555" h="9358" extrusionOk="0">
                  <a:moveTo>
                    <a:pt x="1701" y="3119"/>
                  </a:moveTo>
                  <a:cubicBezTo>
                    <a:pt x="1890" y="3119"/>
                    <a:pt x="2048" y="3277"/>
                    <a:pt x="2048" y="3466"/>
                  </a:cubicBezTo>
                  <a:lnTo>
                    <a:pt x="2048" y="4159"/>
                  </a:lnTo>
                  <a:cubicBezTo>
                    <a:pt x="2048" y="4379"/>
                    <a:pt x="2205" y="4537"/>
                    <a:pt x="2394" y="4537"/>
                  </a:cubicBezTo>
                  <a:lnTo>
                    <a:pt x="3119" y="4537"/>
                  </a:lnTo>
                  <a:cubicBezTo>
                    <a:pt x="3308" y="4537"/>
                    <a:pt x="3466" y="4663"/>
                    <a:pt x="3466" y="4883"/>
                  </a:cubicBezTo>
                  <a:cubicBezTo>
                    <a:pt x="3466" y="5072"/>
                    <a:pt x="3308" y="5230"/>
                    <a:pt x="3119" y="5230"/>
                  </a:cubicBezTo>
                  <a:lnTo>
                    <a:pt x="2394" y="5230"/>
                  </a:lnTo>
                  <a:cubicBezTo>
                    <a:pt x="1796" y="5198"/>
                    <a:pt x="1323" y="4726"/>
                    <a:pt x="1323" y="4159"/>
                  </a:cubicBezTo>
                  <a:lnTo>
                    <a:pt x="1323" y="3466"/>
                  </a:lnTo>
                  <a:cubicBezTo>
                    <a:pt x="1323" y="3277"/>
                    <a:pt x="1512" y="3119"/>
                    <a:pt x="1701" y="3119"/>
                  </a:cubicBezTo>
                  <a:close/>
                  <a:moveTo>
                    <a:pt x="3781" y="6585"/>
                  </a:moveTo>
                  <a:lnTo>
                    <a:pt x="3781" y="6931"/>
                  </a:lnTo>
                  <a:cubicBezTo>
                    <a:pt x="3781" y="7120"/>
                    <a:pt x="3623" y="7278"/>
                    <a:pt x="3434" y="7278"/>
                  </a:cubicBezTo>
                  <a:cubicBezTo>
                    <a:pt x="3214" y="7278"/>
                    <a:pt x="3056" y="7120"/>
                    <a:pt x="3056" y="6931"/>
                  </a:cubicBezTo>
                  <a:lnTo>
                    <a:pt x="3056" y="6585"/>
                  </a:lnTo>
                  <a:close/>
                  <a:moveTo>
                    <a:pt x="6900" y="0"/>
                  </a:moveTo>
                  <a:cubicBezTo>
                    <a:pt x="5986" y="0"/>
                    <a:pt x="5293" y="693"/>
                    <a:pt x="5293" y="1607"/>
                  </a:cubicBezTo>
                  <a:cubicBezTo>
                    <a:pt x="5293" y="2363"/>
                    <a:pt x="5765" y="2741"/>
                    <a:pt x="6238" y="3182"/>
                  </a:cubicBezTo>
                  <a:lnTo>
                    <a:pt x="7561" y="4379"/>
                  </a:lnTo>
                  <a:lnTo>
                    <a:pt x="7561" y="7624"/>
                  </a:lnTo>
                  <a:cubicBezTo>
                    <a:pt x="7561" y="8223"/>
                    <a:pt x="7089" y="8664"/>
                    <a:pt x="6553" y="8664"/>
                  </a:cubicBezTo>
                  <a:lnTo>
                    <a:pt x="4820" y="8664"/>
                  </a:lnTo>
                  <a:cubicBezTo>
                    <a:pt x="4348" y="8664"/>
                    <a:pt x="3938" y="8349"/>
                    <a:pt x="3812" y="7876"/>
                  </a:cubicBezTo>
                  <a:cubicBezTo>
                    <a:pt x="4222" y="7719"/>
                    <a:pt x="4505" y="7372"/>
                    <a:pt x="4505" y="6931"/>
                  </a:cubicBezTo>
                  <a:lnTo>
                    <a:pt x="4505" y="6585"/>
                  </a:lnTo>
                  <a:lnTo>
                    <a:pt x="5198" y="6585"/>
                  </a:lnTo>
                  <a:cubicBezTo>
                    <a:pt x="6144" y="6585"/>
                    <a:pt x="6931" y="5797"/>
                    <a:pt x="6931" y="4852"/>
                  </a:cubicBezTo>
                  <a:lnTo>
                    <a:pt x="6931" y="4631"/>
                  </a:lnTo>
                  <a:lnTo>
                    <a:pt x="5829" y="3686"/>
                  </a:lnTo>
                  <a:cubicBezTo>
                    <a:pt x="5671" y="3529"/>
                    <a:pt x="5482" y="3371"/>
                    <a:pt x="5293" y="3182"/>
                  </a:cubicBezTo>
                  <a:cubicBezTo>
                    <a:pt x="4568" y="3151"/>
                    <a:pt x="3875" y="2899"/>
                    <a:pt x="3182" y="2332"/>
                  </a:cubicBezTo>
                  <a:cubicBezTo>
                    <a:pt x="2720" y="1911"/>
                    <a:pt x="1880" y="1701"/>
                    <a:pt x="1091" y="1701"/>
                  </a:cubicBezTo>
                  <a:cubicBezTo>
                    <a:pt x="697" y="1701"/>
                    <a:pt x="315" y="1754"/>
                    <a:pt x="0" y="1859"/>
                  </a:cubicBezTo>
                  <a:lnTo>
                    <a:pt x="0" y="4883"/>
                  </a:lnTo>
                  <a:cubicBezTo>
                    <a:pt x="0" y="5829"/>
                    <a:pt x="788" y="6616"/>
                    <a:pt x="1733" y="6616"/>
                  </a:cubicBezTo>
                  <a:lnTo>
                    <a:pt x="2457" y="6616"/>
                  </a:lnTo>
                  <a:lnTo>
                    <a:pt x="2457" y="6963"/>
                  </a:lnTo>
                  <a:cubicBezTo>
                    <a:pt x="2394" y="7404"/>
                    <a:pt x="2678" y="7782"/>
                    <a:pt x="3119" y="7908"/>
                  </a:cubicBezTo>
                  <a:cubicBezTo>
                    <a:pt x="3277" y="8727"/>
                    <a:pt x="3970" y="9357"/>
                    <a:pt x="4820" y="9357"/>
                  </a:cubicBezTo>
                  <a:lnTo>
                    <a:pt x="6553" y="9357"/>
                  </a:lnTo>
                  <a:cubicBezTo>
                    <a:pt x="7498" y="9357"/>
                    <a:pt x="8286" y="8569"/>
                    <a:pt x="8286" y="7624"/>
                  </a:cubicBezTo>
                  <a:lnTo>
                    <a:pt x="8286" y="4379"/>
                  </a:lnTo>
                  <a:cubicBezTo>
                    <a:pt x="9294" y="3497"/>
                    <a:pt x="9546" y="3277"/>
                    <a:pt x="9546" y="3277"/>
                  </a:cubicBezTo>
                  <a:cubicBezTo>
                    <a:pt x="9987" y="2867"/>
                    <a:pt x="10554" y="2395"/>
                    <a:pt x="10554" y="1607"/>
                  </a:cubicBezTo>
                  <a:cubicBezTo>
                    <a:pt x="10554" y="693"/>
                    <a:pt x="9830" y="0"/>
                    <a:pt x="8948" y="0"/>
                  </a:cubicBezTo>
                  <a:cubicBezTo>
                    <a:pt x="8538" y="0"/>
                    <a:pt x="8191" y="126"/>
                    <a:pt x="7908" y="347"/>
                  </a:cubicBezTo>
                  <a:cubicBezTo>
                    <a:pt x="7656" y="95"/>
                    <a:pt x="7278" y="0"/>
                    <a:pt x="69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74"/>
            <p:cNvSpPr/>
            <p:nvPr/>
          </p:nvSpPr>
          <p:spPr>
            <a:xfrm>
              <a:off x="-23962425" y="3519475"/>
              <a:ext cx="158350" cy="122125"/>
            </a:xfrm>
            <a:custGeom>
              <a:avLst/>
              <a:gdLst/>
              <a:ahLst/>
              <a:cxnLst/>
              <a:rect l="l" t="t" r="r" b="b"/>
              <a:pathLst>
                <a:path w="6334" h="4885" extrusionOk="0">
                  <a:moveTo>
                    <a:pt x="3844" y="631"/>
                  </a:moveTo>
                  <a:cubicBezTo>
                    <a:pt x="4065" y="631"/>
                    <a:pt x="4222" y="788"/>
                    <a:pt x="4222" y="1009"/>
                  </a:cubicBezTo>
                  <a:lnTo>
                    <a:pt x="4222" y="1387"/>
                  </a:lnTo>
                  <a:lnTo>
                    <a:pt x="2773" y="1387"/>
                  </a:lnTo>
                  <a:lnTo>
                    <a:pt x="2773" y="1009"/>
                  </a:lnTo>
                  <a:cubicBezTo>
                    <a:pt x="2773" y="788"/>
                    <a:pt x="2931" y="631"/>
                    <a:pt x="3151" y="631"/>
                  </a:cubicBezTo>
                  <a:close/>
                  <a:moveTo>
                    <a:pt x="3088" y="1"/>
                  </a:moveTo>
                  <a:cubicBezTo>
                    <a:pt x="2521" y="1"/>
                    <a:pt x="2080" y="473"/>
                    <a:pt x="2080" y="1040"/>
                  </a:cubicBezTo>
                  <a:lnTo>
                    <a:pt x="2080" y="1419"/>
                  </a:lnTo>
                  <a:lnTo>
                    <a:pt x="1733" y="1419"/>
                  </a:lnTo>
                  <a:cubicBezTo>
                    <a:pt x="788" y="1419"/>
                    <a:pt x="1" y="2206"/>
                    <a:pt x="1" y="3151"/>
                  </a:cubicBezTo>
                  <a:lnTo>
                    <a:pt x="1" y="3592"/>
                  </a:lnTo>
                  <a:cubicBezTo>
                    <a:pt x="332" y="3503"/>
                    <a:pt x="705" y="3459"/>
                    <a:pt x="1087" y="3459"/>
                  </a:cubicBezTo>
                  <a:cubicBezTo>
                    <a:pt x="2048" y="3459"/>
                    <a:pt x="3069" y="3736"/>
                    <a:pt x="3655" y="4254"/>
                  </a:cubicBezTo>
                  <a:cubicBezTo>
                    <a:pt x="4002" y="4569"/>
                    <a:pt x="4411" y="4758"/>
                    <a:pt x="4789" y="4884"/>
                  </a:cubicBezTo>
                  <a:cubicBezTo>
                    <a:pt x="4726" y="4664"/>
                    <a:pt x="4632" y="4380"/>
                    <a:pt x="4632" y="4096"/>
                  </a:cubicBezTo>
                  <a:cubicBezTo>
                    <a:pt x="4632" y="2994"/>
                    <a:pt x="5356" y="2112"/>
                    <a:pt x="6333" y="1860"/>
                  </a:cubicBezTo>
                  <a:cubicBezTo>
                    <a:pt x="6018" y="1576"/>
                    <a:pt x="5608" y="1419"/>
                    <a:pt x="5199" y="1419"/>
                  </a:cubicBezTo>
                  <a:lnTo>
                    <a:pt x="4821" y="1419"/>
                  </a:lnTo>
                  <a:lnTo>
                    <a:pt x="4821" y="1040"/>
                  </a:lnTo>
                  <a:cubicBezTo>
                    <a:pt x="4821" y="442"/>
                    <a:pt x="4348" y="1"/>
                    <a:pt x="38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64" name="Google Shape;6964;p74"/>
          <p:cNvSpPr/>
          <p:nvPr/>
        </p:nvSpPr>
        <p:spPr>
          <a:xfrm>
            <a:off x="6629668" y="3852251"/>
            <a:ext cx="375349" cy="344435"/>
          </a:xfrm>
          <a:custGeom>
            <a:avLst/>
            <a:gdLst/>
            <a:ahLst/>
            <a:cxnLst/>
            <a:rect l="l" t="t" r="r" b="b"/>
            <a:pathLst>
              <a:path w="12603" h="11565" extrusionOk="0">
                <a:moveTo>
                  <a:pt x="9200" y="822"/>
                </a:moveTo>
                <a:lnTo>
                  <a:pt x="11311" y="2933"/>
                </a:lnTo>
                <a:cubicBezTo>
                  <a:pt x="11279" y="3185"/>
                  <a:pt x="11185" y="3437"/>
                  <a:pt x="11090" y="3689"/>
                </a:cubicBezTo>
                <a:lnTo>
                  <a:pt x="8444" y="1074"/>
                </a:lnTo>
                <a:cubicBezTo>
                  <a:pt x="8664" y="948"/>
                  <a:pt x="8916" y="853"/>
                  <a:pt x="9200" y="822"/>
                </a:cubicBezTo>
                <a:close/>
                <a:moveTo>
                  <a:pt x="7814" y="1389"/>
                </a:moveTo>
                <a:lnTo>
                  <a:pt x="10712" y="4287"/>
                </a:lnTo>
                <a:cubicBezTo>
                  <a:pt x="10649" y="4413"/>
                  <a:pt x="10555" y="4476"/>
                  <a:pt x="10492" y="4571"/>
                </a:cubicBezTo>
                <a:cubicBezTo>
                  <a:pt x="10397" y="4634"/>
                  <a:pt x="10334" y="4728"/>
                  <a:pt x="10208" y="4791"/>
                </a:cubicBezTo>
                <a:lnTo>
                  <a:pt x="7310" y="1893"/>
                </a:lnTo>
                <a:cubicBezTo>
                  <a:pt x="7373" y="1798"/>
                  <a:pt x="7467" y="1704"/>
                  <a:pt x="7530" y="1609"/>
                </a:cubicBezTo>
                <a:cubicBezTo>
                  <a:pt x="7625" y="1546"/>
                  <a:pt x="7688" y="1452"/>
                  <a:pt x="7814" y="1389"/>
                </a:cubicBezTo>
                <a:close/>
                <a:moveTo>
                  <a:pt x="6994" y="2523"/>
                </a:moveTo>
                <a:lnTo>
                  <a:pt x="9609" y="5169"/>
                </a:lnTo>
                <a:cubicBezTo>
                  <a:pt x="9389" y="5264"/>
                  <a:pt x="9105" y="5327"/>
                  <a:pt x="8885" y="5390"/>
                </a:cubicBezTo>
                <a:lnTo>
                  <a:pt x="6742" y="3279"/>
                </a:lnTo>
                <a:cubicBezTo>
                  <a:pt x="6774" y="3027"/>
                  <a:pt x="6868" y="2743"/>
                  <a:pt x="6994" y="2523"/>
                </a:cubicBezTo>
                <a:close/>
                <a:moveTo>
                  <a:pt x="3812" y="6209"/>
                </a:moveTo>
                <a:lnTo>
                  <a:pt x="5923" y="8351"/>
                </a:lnTo>
                <a:cubicBezTo>
                  <a:pt x="5892" y="8572"/>
                  <a:pt x="5797" y="8855"/>
                  <a:pt x="5671" y="9107"/>
                </a:cubicBezTo>
                <a:lnTo>
                  <a:pt x="3056" y="6461"/>
                </a:lnTo>
                <a:cubicBezTo>
                  <a:pt x="3277" y="6335"/>
                  <a:pt x="3560" y="6272"/>
                  <a:pt x="3812" y="6209"/>
                </a:cubicBezTo>
                <a:close/>
                <a:moveTo>
                  <a:pt x="2426" y="6776"/>
                </a:moveTo>
                <a:lnTo>
                  <a:pt x="5325" y="9675"/>
                </a:lnTo>
                <a:cubicBezTo>
                  <a:pt x="5262" y="9801"/>
                  <a:pt x="5167" y="9895"/>
                  <a:pt x="5104" y="9958"/>
                </a:cubicBezTo>
                <a:cubicBezTo>
                  <a:pt x="5010" y="10053"/>
                  <a:pt x="4947" y="10116"/>
                  <a:pt x="4821" y="10210"/>
                </a:cubicBezTo>
                <a:lnTo>
                  <a:pt x="1891" y="7280"/>
                </a:lnTo>
                <a:cubicBezTo>
                  <a:pt x="1985" y="7217"/>
                  <a:pt x="2080" y="7091"/>
                  <a:pt x="2143" y="6997"/>
                </a:cubicBezTo>
                <a:cubicBezTo>
                  <a:pt x="2206" y="6934"/>
                  <a:pt x="2300" y="6839"/>
                  <a:pt x="2426" y="6776"/>
                </a:cubicBezTo>
                <a:close/>
                <a:moveTo>
                  <a:pt x="1576" y="7910"/>
                </a:moveTo>
                <a:lnTo>
                  <a:pt x="4222" y="10557"/>
                </a:lnTo>
                <a:cubicBezTo>
                  <a:pt x="4002" y="10620"/>
                  <a:pt x="3718" y="10714"/>
                  <a:pt x="3466" y="10777"/>
                </a:cubicBezTo>
                <a:lnTo>
                  <a:pt x="1355" y="8666"/>
                </a:lnTo>
                <a:cubicBezTo>
                  <a:pt x="1387" y="8414"/>
                  <a:pt x="1481" y="8162"/>
                  <a:pt x="1576" y="7910"/>
                </a:cubicBezTo>
                <a:close/>
                <a:moveTo>
                  <a:pt x="10602" y="0"/>
                </a:moveTo>
                <a:cubicBezTo>
                  <a:pt x="9383" y="0"/>
                  <a:pt x="7954" y="274"/>
                  <a:pt x="7089" y="1168"/>
                </a:cubicBezTo>
                <a:cubicBezTo>
                  <a:pt x="6207" y="2082"/>
                  <a:pt x="5923" y="3500"/>
                  <a:pt x="5923" y="4728"/>
                </a:cubicBezTo>
                <a:cubicBezTo>
                  <a:pt x="6238" y="4760"/>
                  <a:pt x="6459" y="4791"/>
                  <a:pt x="6522" y="4791"/>
                </a:cubicBezTo>
                <a:lnTo>
                  <a:pt x="6585" y="4791"/>
                </a:lnTo>
                <a:lnTo>
                  <a:pt x="6585" y="4130"/>
                </a:lnTo>
                <a:lnTo>
                  <a:pt x="7971" y="5516"/>
                </a:lnTo>
                <a:cubicBezTo>
                  <a:pt x="7751" y="5532"/>
                  <a:pt x="7540" y="5538"/>
                  <a:pt x="7348" y="5538"/>
                </a:cubicBezTo>
                <a:cubicBezTo>
                  <a:pt x="6772" y="5538"/>
                  <a:pt x="6364" y="5484"/>
                  <a:pt x="6364" y="5484"/>
                </a:cubicBezTo>
                <a:cubicBezTo>
                  <a:pt x="6314" y="5459"/>
                  <a:pt x="5810" y="5369"/>
                  <a:pt x="5121" y="5369"/>
                </a:cubicBezTo>
                <a:cubicBezTo>
                  <a:pt x="4077" y="5369"/>
                  <a:pt x="2606" y="5575"/>
                  <a:pt x="1639" y="6524"/>
                </a:cubicBezTo>
                <a:cubicBezTo>
                  <a:pt x="0" y="8162"/>
                  <a:pt x="536" y="11155"/>
                  <a:pt x="567" y="11250"/>
                </a:cubicBezTo>
                <a:cubicBezTo>
                  <a:pt x="599" y="11407"/>
                  <a:pt x="725" y="11533"/>
                  <a:pt x="914" y="11533"/>
                </a:cubicBezTo>
                <a:lnTo>
                  <a:pt x="1009" y="11533"/>
                </a:lnTo>
                <a:cubicBezTo>
                  <a:pt x="1198" y="11502"/>
                  <a:pt x="1324" y="11344"/>
                  <a:pt x="1261" y="11155"/>
                </a:cubicBezTo>
                <a:cubicBezTo>
                  <a:pt x="1261" y="11155"/>
                  <a:pt x="1166" y="10399"/>
                  <a:pt x="1229" y="9517"/>
                </a:cubicBezTo>
                <a:lnTo>
                  <a:pt x="1229" y="9517"/>
                </a:lnTo>
                <a:lnTo>
                  <a:pt x="2615" y="10903"/>
                </a:lnTo>
                <a:cubicBezTo>
                  <a:pt x="2447" y="10903"/>
                  <a:pt x="2293" y="10917"/>
                  <a:pt x="2153" y="10917"/>
                </a:cubicBezTo>
                <a:cubicBezTo>
                  <a:pt x="2083" y="10917"/>
                  <a:pt x="2017" y="10914"/>
                  <a:pt x="1954" y="10903"/>
                </a:cubicBezTo>
                <a:lnTo>
                  <a:pt x="1954" y="10966"/>
                </a:lnTo>
                <a:cubicBezTo>
                  <a:pt x="1985" y="11187"/>
                  <a:pt x="1954" y="11407"/>
                  <a:pt x="1859" y="11565"/>
                </a:cubicBezTo>
                <a:lnTo>
                  <a:pt x="2048" y="11565"/>
                </a:lnTo>
                <a:cubicBezTo>
                  <a:pt x="3277" y="11565"/>
                  <a:pt x="4695" y="11281"/>
                  <a:pt x="5577" y="10399"/>
                </a:cubicBezTo>
                <a:cubicBezTo>
                  <a:pt x="6427" y="9517"/>
                  <a:pt x="6742" y="8068"/>
                  <a:pt x="6742" y="6839"/>
                </a:cubicBezTo>
                <a:cubicBezTo>
                  <a:pt x="6396" y="6808"/>
                  <a:pt x="6144" y="6776"/>
                  <a:pt x="6112" y="6776"/>
                </a:cubicBezTo>
                <a:lnTo>
                  <a:pt x="6049" y="6776"/>
                </a:lnTo>
                <a:lnTo>
                  <a:pt x="6049" y="7438"/>
                </a:lnTo>
                <a:lnTo>
                  <a:pt x="4663" y="6051"/>
                </a:lnTo>
                <a:cubicBezTo>
                  <a:pt x="4876" y="6036"/>
                  <a:pt x="5083" y="6030"/>
                  <a:pt x="5273" y="6030"/>
                </a:cubicBezTo>
                <a:cubicBezTo>
                  <a:pt x="5845" y="6030"/>
                  <a:pt x="6270" y="6083"/>
                  <a:pt x="6270" y="6083"/>
                </a:cubicBezTo>
                <a:cubicBezTo>
                  <a:pt x="6301" y="6083"/>
                  <a:pt x="6837" y="6178"/>
                  <a:pt x="7499" y="6178"/>
                </a:cubicBezTo>
                <a:cubicBezTo>
                  <a:pt x="8727" y="6178"/>
                  <a:pt x="10145" y="5862"/>
                  <a:pt x="10996" y="4980"/>
                </a:cubicBezTo>
                <a:cubicBezTo>
                  <a:pt x="12602" y="3374"/>
                  <a:pt x="12098" y="381"/>
                  <a:pt x="12067" y="255"/>
                </a:cubicBezTo>
                <a:cubicBezTo>
                  <a:pt x="12035" y="160"/>
                  <a:pt x="11878" y="34"/>
                  <a:pt x="11657" y="34"/>
                </a:cubicBezTo>
                <a:cubicBezTo>
                  <a:pt x="11468" y="66"/>
                  <a:pt x="11342" y="223"/>
                  <a:pt x="11405" y="444"/>
                </a:cubicBezTo>
                <a:cubicBezTo>
                  <a:pt x="11405" y="444"/>
                  <a:pt x="11531" y="1168"/>
                  <a:pt x="11437" y="2050"/>
                </a:cubicBezTo>
                <a:lnTo>
                  <a:pt x="10050" y="664"/>
                </a:lnTo>
                <a:cubicBezTo>
                  <a:pt x="10218" y="664"/>
                  <a:pt x="10373" y="650"/>
                  <a:pt x="10513" y="650"/>
                </a:cubicBezTo>
                <a:cubicBezTo>
                  <a:pt x="10583" y="650"/>
                  <a:pt x="10649" y="654"/>
                  <a:pt x="10712" y="664"/>
                </a:cubicBezTo>
                <a:lnTo>
                  <a:pt x="10712" y="601"/>
                </a:lnTo>
                <a:cubicBezTo>
                  <a:pt x="10681" y="381"/>
                  <a:pt x="10712" y="160"/>
                  <a:pt x="10807" y="3"/>
                </a:cubicBezTo>
                <a:cubicBezTo>
                  <a:pt x="10739" y="1"/>
                  <a:pt x="10671" y="0"/>
                  <a:pt x="106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65" name="Google Shape;6965;p74"/>
          <p:cNvGrpSpPr/>
          <p:nvPr/>
        </p:nvGrpSpPr>
        <p:grpSpPr>
          <a:xfrm>
            <a:off x="8037908" y="3848584"/>
            <a:ext cx="239302" cy="351880"/>
            <a:chOff x="-22788075" y="3904625"/>
            <a:chExt cx="200875" cy="295375"/>
          </a:xfrm>
        </p:grpSpPr>
        <p:sp>
          <p:nvSpPr>
            <p:cNvPr id="6966" name="Google Shape;6966;p74"/>
            <p:cNvSpPr/>
            <p:nvPr/>
          </p:nvSpPr>
          <p:spPr>
            <a:xfrm>
              <a:off x="-22775475" y="4165325"/>
              <a:ext cx="65400" cy="34675"/>
            </a:xfrm>
            <a:custGeom>
              <a:avLst/>
              <a:gdLst/>
              <a:ahLst/>
              <a:cxnLst/>
              <a:rect l="l" t="t" r="r" b="b"/>
              <a:pathLst>
                <a:path w="2616" h="1387" extrusionOk="0">
                  <a:moveTo>
                    <a:pt x="32" y="1"/>
                  </a:moveTo>
                  <a:cubicBezTo>
                    <a:pt x="1" y="883"/>
                    <a:pt x="631" y="1387"/>
                    <a:pt x="1292" y="1387"/>
                  </a:cubicBezTo>
                  <a:cubicBezTo>
                    <a:pt x="1985" y="1387"/>
                    <a:pt x="2615" y="851"/>
                    <a:pt x="255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74"/>
            <p:cNvSpPr/>
            <p:nvPr/>
          </p:nvSpPr>
          <p:spPr>
            <a:xfrm>
              <a:off x="-22669150" y="3904725"/>
              <a:ext cx="81950" cy="244100"/>
            </a:xfrm>
            <a:custGeom>
              <a:avLst/>
              <a:gdLst/>
              <a:ahLst/>
              <a:cxnLst/>
              <a:rect l="l" t="t" r="r" b="b"/>
              <a:pathLst>
                <a:path w="3278" h="9764" extrusionOk="0">
                  <a:moveTo>
                    <a:pt x="1198" y="5541"/>
                  </a:moveTo>
                  <a:cubicBezTo>
                    <a:pt x="1387" y="5604"/>
                    <a:pt x="1544" y="5699"/>
                    <a:pt x="1544" y="5888"/>
                  </a:cubicBezTo>
                  <a:lnTo>
                    <a:pt x="1576" y="6266"/>
                  </a:lnTo>
                  <a:lnTo>
                    <a:pt x="788" y="6266"/>
                  </a:lnTo>
                  <a:lnTo>
                    <a:pt x="788" y="5888"/>
                  </a:lnTo>
                  <a:cubicBezTo>
                    <a:pt x="788" y="5699"/>
                    <a:pt x="946" y="5541"/>
                    <a:pt x="1198" y="5541"/>
                  </a:cubicBezTo>
                  <a:close/>
                  <a:moveTo>
                    <a:pt x="2885" y="0"/>
                  </a:moveTo>
                  <a:cubicBezTo>
                    <a:pt x="2798" y="0"/>
                    <a:pt x="2714" y="40"/>
                    <a:pt x="2647" y="123"/>
                  </a:cubicBezTo>
                  <a:lnTo>
                    <a:pt x="914" y="2202"/>
                  </a:lnTo>
                  <a:cubicBezTo>
                    <a:pt x="883" y="2296"/>
                    <a:pt x="820" y="2360"/>
                    <a:pt x="820" y="2454"/>
                  </a:cubicBezTo>
                  <a:lnTo>
                    <a:pt x="820" y="4974"/>
                  </a:lnTo>
                  <a:cubicBezTo>
                    <a:pt x="442" y="5069"/>
                    <a:pt x="127" y="5478"/>
                    <a:pt x="127" y="5920"/>
                  </a:cubicBezTo>
                  <a:lnTo>
                    <a:pt x="1" y="9763"/>
                  </a:lnTo>
                  <a:lnTo>
                    <a:pt x="2458" y="9763"/>
                  </a:lnTo>
                  <a:lnTo>
                    <a:pt x="2238" y="5857"/>
                  </a:lnTo>
                  <a:cubicBezTo>
                    <a:pt x="2206" y="5447"/>
                    <a:pt x="1923" y="5069"/>
                    <a:pt x="1513" y="4974"/>
                  </a:cubicBezTo>
                  <a:lnTo>
                    <a:pt x="1513" y="2549"/>
                  </a:lnTo>
                  <a:lnTo>
                    <a:pt x="3151" y="595"/>
                  </a:lnTo>
                  <a:cubicBezTo>
                    <a:pt x="3277" y="375"/>
                    <a:pt x="3277" y="186"/>
                    <a:pt x="3120" y="91"/>
                  </a:cubicBezTo>
                  <a:cubicBezTo>
                    <a:pt x="3045" y="32"/>
                    <a:pt x="2964" y="0"/>
                    <a:pt x="28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74"/>
            <p:cNvSpPr/>
            <p:nvPr/>
          </p:nvSpPr>
          <p:spPr>
            <a:xfrm>
              <a:off x="-22788075" y="3904625"/>
              <a:ext cx="87450" cy="244200"/>
            </a:xfrm>
            <a:custGeom>
              <a:avLst/>
              <a:gdLst/>
              <a:ahLst/>
              <a:cxnLst/>
              <a:rect l="l" t="t" r="r" b="b"/>
              <a:pathLst>
                <a:path w="3498" h="9768" extrusionOk="0">
                  <a:moveTo>
                    <a:pt x="1733" y="1355"/>
                  </a:moveTo>
                  <a:cubicBezTo>
                    <a:pt x="1922" y="1355"/>
                    <a:pt x="2080" y="1513"/>
                    <a:pt x="2080" y="1702"/>
                  </a:cubicBezTo>
                  <a:cubicBezTo>
                    <a:pt x="2080" y="1922"/>
                    <a:pt x="1922" y="2048"/>
                    <a:pt x="1733" y="2048"/>
                  </a:cubicBezTo>
                  <a:cubicBezTo>
                    <a:pt x="1544" y="2048"/>
                    <a:pt x="1387" y="1891"/>
                    <a:pt x="1387" y="1702"/>
                  </a:cubicBezTo>
                  <a:cubicBezTo>
                    <a:pt x="1387" y="1513"/>
                    <a:pt x="1544" y="1355"/>
                    <a:pt x="1733" y="1355"/>
                  </a:cubicBezTo>
                  <a:close/>
                  <a:moveTo>
                    <a:pt x="1765" y="5545"/>
                  </a:moveTo>
                  <a:cubicBezTo>
                    <a:pt x="1954" y="5608"/>
                    <a:pt x="2111" y="5703"/>
                    <a:pt x="2111" y="5892"/>
                  </a:cubicBezTo>
                  <a:lnTo>
                    <a:pt x="2174" y="6270"/>
                  </a:lnTo>
                  <a:lnTo>
                    <a:pt x="1387" y="6270"/>
                  </a:lnTo>
                  <a:lnTo>
                    <a:pt x="1387" y="5892"/>
                  </a:lnTo>
                  <a:cubicBezTo>
                    <a:pt x="1387" y="5703"/>
                    <a:pt x="1544" y="5545"/>
                    <a:pt x="1765" y="5545"/>
                  </a:cubicBezTo>
                  <a:close/>
                  <a:moveTo>
                    <a:pt x="1733" y="1"/>
                  </a:moveTo>
                  <a:cubicBezTo>
                    <a:pt x="788" y="1"/>
                    <a:pt x="0" y="788"/>
                    <a:pt x="0" y="1733"/>
                  </a:cubicBezTo>
                  <a:cubicBezTo>
                    <a:pt x="0" y="2553"/>
                    <a:pt x="599" y="3277"/>
                    <a:pt x="1387" y="3435"/>
                  </a:cubicBezTo>
                  <a:lnTo>
                    <a:pt x="1387" y="4947"/>
                  </a:lnTo>
                  <a:cubicBezTo>
                    <a:pt x="977" y="5073"/>
                    <a:pt x="662" y="5482"/>
                    <a:pt x="662" y="5892"/>
                  </a:cubicBezTo>
                  <a:lnTo>
                    <a:pt x="536" y="9767"/>
                  </a:lnTo>
                  <a:lnTo>
                    <a:pt x="2993" y="9767"/>
                  </a:lnTo>
                  <a:lnTo>
                    <a:pt x="2804" y="5861"/>
                  </a:lnTo>
                  <a:cubicBezTo>
                    <a:pt x="2741" y="5419"/>
                    <a:pt x="2489" y="5073"/>
                    <a:pt x="2048" y="4947"/>
                  </a:cubicBezTo>
                  <a:lnTo>
                    <a:pt x="2048" y="3435"/>
                  </a:lnTo>
                  <a:cubicBezTo>
                    <a:pt x="2836" y="3277"/>
                    <a:pt x="3435" y="2553"/>
                    <a:pt x="3435" y="1733"/>
                  </a:cubicBezTo>
                  <a:cubicBezTo>
                    <a:pt x="3498" y="757"/>
                    <a:pt x="2710"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74"/>
            <p:cNvSpPr/>
            <p:nvPr/>
          </p:nvSpPr>
          <p:spPr>
            <a:xfrm>
              <a:off x="-22670725" y="4165325"/>
              <a:ext cx="64625" cy="34675"/>
            </a:xfrm>
            <a:custGeom>
              <a:avLst/>
              <a:gdLst/>
              <a:ahLst/>
              <a:cxnLst/>
              <a:rect l="l" t="t" r="r" b="b"/>
              <a:pathLst>
                <a:path w="2585" h="1387" extrusionOk="0">
                  <a:moveTo>
                    <a:pt x="32" y="1"/>
                  </a:moveTo>
                  <a:cubicBezTo>
                    <a:pt x="1" y="883"/>
                    <a:pt x="631" y="1387"/>
                    <a:pt x="1292" y="1387"/>
                  </a:cubicBezTo>
                  <a:cubicBezTo>
                    <a:pt x="1954" y="1387"/>
                    <a:pt x="2584" y="851"/>
                    <a:pt x="255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0" name="Google Shape;6970;p74"/>
          <p:cNvGrpSpPr/>
          <p:nvPr/>
        </p:nvGrpSpPr>
        <p:grpSpPr>
          <a:xfrm>
            <a:off x="6193206" y="1531949"/>
            <a:ext cx="354710" cy="352803"/>
            <a:chOff x="-27351575" y="3175300"/>
            <a:chExt cx="297750" cy="296150"/>
          </a:xfrm>
        </p:grpSpPr>
        <p:sp>
          <p:nvSpPr>
            <p:cNvPr id="6971" name="Google Shape;6971;p74"/>
            <p:cNvSpPr/>
            <p:nvPr/>
          </p:nvSpPr>
          <p:spPr>
            <a:xfrm>
              <a:off x="-27351575" y="3175300"/>
              <a:ext cx="296975" cy="157550"/>
            </a:xfrm>
            <a:custGeom>
              <a:avLst/>
              <a:gdLst/>
              <a:ahLst/>
              <a:cxnLst/>
              <a:rect l="l" t="t" r="r" b="b"/>
              <a:pathLst>
                <a:path w="11879" h="6302" extrusionOk="0">
                  <a:moveTo>
                    <a:pt x="7688" y="2080"/>
                  </a:moveTo>
                  <a:lnTo>
                    <a:pt x="7688" y="2836"/>
                  </a:lnTo>
                  <a:lnTo>
                    <a:pt x="4191" y="2836"/>
                  </a:lnTo>
                  <a:lnTo>
                    <a:pt x="4191" y="2080"/>
                  </a:lnTo>
                  <a:close/>
                  <a:moveTo>
                    <a:pt x="10177" y="3497"/>
                  </a:moveTo>
                  <a:cubicBezTo>
                    <a:pt x="10586" y="3497"/>
                    <a:pt x="10996" y="3781"/>
                    <a:pt x="11154" y="4222"/>
                  </a:cubicBezTo>
                  <a:lnTo>
                    <a:pt x="820" y="4222"/>
                  </a:lnTo>
                  <a:cubicBezTo>
                    <a:pt x="914" y="3812"/>
                    <a:pt x="1292" y="3497"/>
                    <a:pt x="1765" y="3497"/>
                  </a:cubicBezTo>
                  <a:close/>
                  <a:moveTo>
                    <a:pt x="3844" y="0"/>
                  </a:moveTo>
                  <a:cubicBezTo>
                    <a:pt x="2899" y="0"/>
                    <a:pt x="2112" y="788"/>
                    <a:pt x="2112" y="1733"/>
                  </a:cubicBezTo>
                  <a:lnTo>
                    <a:pt x="2112" y="2836"/>
                  </a:lnTo>
                  <a:lnTo>
                    <a:pt x="1734" y="2836"/>
                  </a:lnTo>
                  <a:cubicBezTo>
                    <a:pt x="788" y="2836"/>
                    <a:pt x="1" y="3623"/>
                    <a:pt x="1" y="4568"/>
                  </a:cubicBezTo>
                  <a:lnTo>
                    <a:pt x="1" y="6301"/>
                  </a:lnTo>
                  <a:lnTo>
                    <a:pt x="1387" y="6301"/>
                  </a:lnTo>
                  <a:lnTo>
                    <a:pt x="1387" y="5955"/>
                  </a:lnTo>
                  <a:lnTo>
                    <a:pt x="1418" y="5955"/>
                  </a:lnTo>
                  <a:cubicBezTo>
                    <a:pt x="1418" y="5734"/>
                    <a:pt x="1576" y="5577"/>
                    <a:pt x="1765" y="5577"/>
                  </a:cubicBezTo>
                  <a:lnTo>
                    <a:pt x="3151" y="5577"/>
                  </a:lnTo>
                  <a:cubicBezTo>
                    <a:pt x="3340" y="5577"/>
                    <a:pt x="3529" y="5734"/>
                    <a:pt x="3529" y="5955"/>
                  </a:cubicBezTo>
                  <a:lnTo>
                    <a:pt x="3529" y="6301"/>
                  </a:lnTo>
                  <a:lnTo>
                    <a:pt x="8413" y="6301"/>
                  </a:lnTo>
                  <a:lnTo>
                    <a:pt x="8413" y="5955"/>
                  </a:lnTo>
                  <a:cubicBezTo>
                    <a:pt x="8413" y="5734"/>
                    <a:pt x="8570" y="5577"/>
                    <a:pt x="8759" y="5577"/>
                  </a:cubicBezTo>
                  <a:lnTo>
                    <a:pt x="10145" y="5577"/>
                  </a:lnTo>
                  <a:cubicBezTo>
                    <a:pt x="10334" y="5577"/>
                    <a:pt x="10492" y="5734"/>
                    <a:pt x="10492" y="5955"/>
                  </a:cubicBezTo>
                  <a:lnTo>
                    <a:pt x="10492" y="6301"/>
                  </a:lnTo>
                  <a:lnTo>
                    <a:pt x="11878" y="6301"/>
                  </a:lnTo>
                  <a:lnTo>
                    <a:pt x="11878" y="4568"/>
                  </a:lnTo>
                  <a:cubicBezTo>
                    <a:pt x="11878" y="3623"/>
                    <a:pt x="11091" y="2836"/>
                    <a:pt x="10145" y="2836"/>
                  </a:cubicBezTo>
                  <a:lnTo>
                    <a:pt x="9767" y="2836"/>
                  </a:lnTo>
                  <a:lnTo>
                    <a:pt x="9767" y="1733"/>
                  </a:lnTo>
                  <a:cubicBezTo>
                    <a:pt x="9767" y="788"/>
                    <a:pt x="8980" y="0"/>
                    <a:pt x="80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74"/>
            <p:cNvSpPr/>
            <p:nvPr/>
          </p:nvSpPr>
          <p:spPr>
            <a:xfrm>
              <a:off x="-27123950" y="3332825"/>
              <a:ext cx="17350" cy="52000"/>
            </a:xfrm>
            <a:custGeom>
              <a:avLst/>
              <a:gdLst/>
              <a:ahLst/>
              <a:cxnLst/>
              <a:rect l="l" t="t" r="r" b="b"/>
              <a:pathLst>
                <a:path w="694" h="2080" extrusionOk="0">
                  <a:moveTo>
                    <a:pt x="1" y="0"/>
                  </a:moveTo>
                  <a:lnTo>
                    <a:pt x="1" y="1733"/>
                  </a:lnTo>
                  <a:cubicBezTo>
                    <a:pt x="1" y="1922"/>
                    <a:pt x="158" y="2079"/>
                    <a:pt x="347" y="2079"/>
                  </a:cubicBezTo>
                  <a:cubicBezTo>
                    <a:pt x="536" y="2079"/>
                    <a:pt x="694" y="1922"/>
                    <a:pt x="694" y="1733"/>
                  </a:cubicBez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74"/>
            <p:cNvSpPr/>
            <p:nvPr/>
          </p:nvSpPr>
          <p:spPr>
            <a:xfrm>
              <a:off x="-27350775" y="3350150"/>
              <a:ext cx="296950" cy="121300"/>
            </a:xfrm>
            <a:custGeom>
              <a:avLst/>
              <a:gdLst/>
              <a:ahLst/>
              <a:cxnLst/>
              <a:rect l="l" t="t" r="r" b="b"/>
              <a:pathLst>
                <a:path w="11878" h="4852" extrusionOk="0">
                  <a:moveTo>
                    <a:pt x="5923" y="693"/>
                  </a:moveTo>
                  <a:cubicBezTo>
                    <a:pt x="6112" y="693"/>
                    <a:pt x="6270" y="851"/>
                    <a:pt x="6270" y="1040"/>
                  </a:cubicBezTo>
                  <a:lnTo>
                    <a:pt x="6270" y="1733"/>
                  </a:lnTo>
                  <a:lnTo>
                    <a:pt x="6994" y="1733"/>
                  </a:lnTo>
                  <a:cubicBezTo>
                    <a:pt x="7183" y="1733"/>
                    <a:pt x="7341" y="1891"/>
                    <a:pt x="7341" y="2080"/>
                  </a:cubicBezTo>
                  <a:cubicBezTo>
                    <a:pt x="7341" y="2300"/>
                    <a:pt x="7183" y="2458"/>
                    <a:pt x="6994" y="2458"/>
                  </a:cubicBezTo>
                  <a:lnTo>
                    <a:pt x="6270" y="2458"/>
                  </a:lnTo>
                  <a:lnTo>
                    <a:pt x="6270" y="3151"/>
                  </a:lnTo>
                  <a:cubicBezTo>
                    <a:pt x="6270" y="3340"/>
                    <a:pt x="6112" y="3497"/>
                    <a:pt x="5923" y="3497"/>
                  </a:cubicBezTo>
                  <a:cubicBezTo>
                    <a:pt x="5734" y="3497"/>
                    <a:pt x="5577" y="3340"/>
                    <a:pt x="5577" y="3151"/>
                  </a:cubicBezTo>
                  <a:lnTo>
                    <a:pt x="5577" y="2458"/>
                  </a:lnTo>
                  <a:lnTo>
                    <a:pt x="4852" y="2458"/>
                  </a:lnTo>
                  <a:cubicBezTo>
                    <a:pt x="4663" y="2458"/>
                    <a:pt x="4505" y="2300"/>
                    <a:pt x="4505" y="2080"/>
                  </a:cubicBezTo>
                  <a:cubicBezTo>
                    <a:pt x="4537" y="1891"/>
                    <a:pt x="4695" y="1733"/>
                    <a:pt x="4852" y="1733"/>
                  </a:cubicBezTo>
                  <a:lnTo>
                    <a:pt x="5577" y="1733"/>
                  </a:lnTo>
                  <a:lnTo>
                    <a:pt x="5577" y="1040"/>
                  </a:lnTo>
                  <a:cubicBezTo>
                    <a:pt x="5577" y="851"/>
                    <a:pt x="5734" y="693"/>
                    <a:pt x="5923" y="693"/>
                  </a:cubicBezTo>
                  <a:close/>
                  <a:moveTo>
                    <a:pt x="126" y="0"/>
                  </a:moveTo>
                  <a:lnTo>
                    <a:pt x="126" y="3119"/>
                  </a:lnTo>
                  <a:cubicBezTo>
                    <a:pt x="0" y="4064"/>
                    <a:pt x="756" y="4852"/>
                    <a:pt x="1733" y="4852"/>
                  </a:cubicBezTo>
                  <a:lnTo>
                    <a:pt x="10145" y="4852"/>
                  </a:lnTo>
                  <a:cubicBezTo>
                    <a:pt x="11090" y="4852"/>
                    <a:pt x="11878" y="4064"/>
                    <a:pt x="11878" y="3119"/>
                  </a:cubicBezTo>
                  <a:lnTo>
                    <a:pt x="11878" y="0"/>
                  </a:lnTo>
                  <a:lnTo>
                    <a:pt x="10491" y="0"/>
                  </a:lnTo>
                  <a:lnTo>
                    <a:pt x="10491" y="1040"/>
                  </a:lnTo>
                  <a:cubicBezTo>
                    <a:pt x="10491" y="1639"/>
                    <a:pt x="10019" y="2048"/>
                    <a:pt x="9452" y="2048"/>
                  </a:cubicBezTo>
                  <a:cubicBezTo>
                    <a:pt x="8885" y="2048"/>
                    <a:pt x="8444" y="1576"/>
                    <a:pt x="8444" y="1040"/>
                  </a:cubicBezTo>
                  <a:lnTo>
                    <a:pt x="8444" y="0"/>
                  </a:lnTo>
                  <a:lnTo>
                    <a:pt x="3560" y="0"/>
                  </a:lnTo>
                  <a:lnTo>
                    <a:pt x="3560" y="1040"/>
                  </a:lnTo>
                  <a:cubicBezTo>
                    <a:pt x="3560" y="1639"/>
                    <a:pt x="3088" y="2048"/>
                    <a:pt x="2521" y="2048"/>
                  </a:cubicBezTo>
                  <a:cubicBezTo>
                    <a:pt x="1954" y="2048"/>
                    <a:pt x="1513" y="1576"/>
                    <a:pt x="1513" y="1040"/>
                  </a:cubicBezTo>
                  <a:lnTo>
                    <a:pt x="151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74"/>
            <p:cNvSpPr/>
            <p:nvPr/>
          </p:nvSpPr>
          <p:spPr>
            <a:xfrm>
              <a:off x="-27299575" y="3332825"/>
              <a:ext cx="18125" cy="52000"/>
            </a:xfrm>
            <a:custGeom>
              <a:avLst/>
              <a:gdLst/>
              <a:ahLst/>
              <a:cxnLst/>
              <a:rect l="l" t="t" r="r" b="b"/>
              <a:pathLst>
                <a:path w="725" h="2080" extrusionOk="0">
                  <a:moveTo>
                    <a:pt x="0" y="0"/>
                  </a:moveTo>
                  <a:lnTo>
                    <a:pt x="0" y="1733"/>
                  </a:lnTo>
                  <a:cubicBezTo>
                    <a:pt x="0" y="1922"/>
                    <a:pt x="158" y="2079"/>
                    <a:pt x="378" y="2079"/>
                  </a:cubicBezTo>
                  <a:cubicBezTo>
                    <a:pt x="567" y="2079"/>
                    <a:pt x="725" y="1922"/>
                    <a:pt x="725" y="1733"/>
                  </a:cubicBez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5" name="Google Shape;6975;p74"/>
          <p:cNvGrpSpPr/>
          <p:nvPr/>
        </p:nvGrpSpPr>
        <p:grpSpPr>
          <a:xfrm>
            <a:off x="6235914" y="1988559"/>
            <a:ext cx="269293" cy="353072"/>
            <a:chOff x="-27313750" y="3545275"/>
            <a:chExt cx="226050" cy="296375"/>
          </a:xfrm>
        </p:grpSpPr>
        <p:sp>
          <p:nvSpPr>
            <p:cNvPr id="6976" name="Google Shape;6976;p74"/>
            <p:cNvSpPr/>
            <p:nvPr/>
          </p:nvSpPr>
          <p:spPr>
            <a:xfrm>
              <a:off x="-27305100" y="3598450"/>
              <a:ext cx="208750" cy="173100"/>
            </a:xfrm>
            <a:custGeom>
              <a:avLst/>
              <a:gdLst/>
              <a:ahLst/>
              <a:cxnLst/>
              <a:rect l="l" t="t" r="r" b="b"/>
              <a:pathLst>
                <a:path w="8350" h="6924" extrusionOk="0">
                  <a:moveTo>
                    <a:pt x="4128" y="2733"/>
                  </a:moveTo>
                  <a:cubicBezTo>
                    <a:pt x="4380" y="3048"/>
                    <a:pt x="4726" y="3269"/>
                    <a:pt x="5167" y="3552"/>
                  </a:cubicBezTo>
                  <a:lnTo>
                    <a:pt x="5167" y="4497"/>
                  </a:lnTo>
                  <a:cubicBezTo>
                    <a:pt x="5167" y="4844"/>
                    <a:pt x="5010" y="5159"/>
                    <a:pt x="4695" y="5348"/>
                  </a:cubicBezTo>
                  <a:cubicBezTo>
                    <a:pt x="4537" y="5474"/>
                    <a:pt x="4325" y="5537"/>
                    <a:pt x="4112" y="5537"/>
                  </a:cubicBezTo>
                  <a:cubicBezTo>
                    <a:pt x="3899" y="5537"/>
                    <a:pt x="3687" y="5474"/>
                    <a:pt x="3529" y="5348"/>
                  </a:cubicBezTo>
                  <a:cubicBezTo>
                    <a:pt x="3277" y="5159"/>
                    <a:pt x="3057" y="4844"/>
                    <a:pt x="3057" y="4497"/>
                  </a:cubicBezTo>
                  <a:lnTo>
                    <a:pt x="3057" y="3552"/>
                  </a:lnTo>
                  <a:lnTo>
                    <a:pt x="3120" y="3552"/>
                  </a:lnTo>
                  <a:cubicBezTo>
                    <a:pt x="3529" y="3269"/>
                    <a:pt x="3907" y="2985"/>
                    <a:pt x="4128" y="2733"/>
                  </a:cubicBezTo>
                  <a:close/>
                  <a:moveTo>
                    <a:pt x="4222" y="0"/>
                  </a:moveTo>
                  <a:cubicBezTo>
                    <a:pt x="3568" y="0"/>
                    <a:pt x="2915" y="166"/>
                    <a:pt x="2363" y="496"/>
                  </a:cubicBezTo>
                  <a:cubicBezTo>
                    <a:pt x="1702" y="906"/>
                    <a:pt x="1229" y="1473"/>
                    <a:pt x="946" y="2166"/>
                  </a:cubicBezTo>
                  <a:lnTo>
                    <a:pt x="190" y="4560"/>
                  </a:lnTo>
                  <a:cubicBezTo>
                    <a:pt x="1" y="5002"/>
                    <a:pt x="64" y="5474"/>
                    <a:pt x="316" y="5915"/>
                  </a:cubicBezTo>
                  <a:cubicBezTo>
                    <a:pt x="662" y="6514"/>
                    <a:pt x="1324" y="6892"/>
                    <a:pt x="2080" y="6923"/>
                  </a:cubicBezTo>
                  <a:cubicBezTo>
                    <a:pt x="2363" y="6923"/>
                    <a:pt x="2615" y="6892"/>
                    <a:pt x="2805" y="6766"/>
                  </a:cubicBezTo>
                  <a:cubicBezTo>
                    <a:pt x="3120" y="6608"/>
                    <a:pt x="3403" y="6419"/>
                    <a:pt x="3561" y="6104"/>
                  </a:cubicBezTo>
                  <a:cubicBezTo>
                    <a:pt x="3750" y="6199"/>
                    <a:pt x="3939" y="6230"/>
                    <a:pt x="4191" y="6230"/>
                  </a:cubicBezTo>
                  <a:cubicBezTo>
                    <a:pt x="4380" y="6230"/>
                    <a:pt x="4600" y="6199"/>
                    <a:pt x="4821" y="6104"/>
                  </a:cubicBezTo>
                  <a:cubicBezTo>
                    <a:pt x="5010" y="6388"/>
                    <a:pt x="5230" y="6608"/>
                    <a:pt x="5545" y="6766"/>
                  </a:cubicBezTo>
                  <a:cubicBezTo>
                    <a:pt x="5797" y="6892"/>
                    <a:pt x="6018" y="6923"/>
                    <a:pt x="6270" y="6923"/>
                  </a:cubicBezTo>
                  <a:lnTo>
                    <a:pt x="6302" y="6923"/>
                  </a:lnTo>
                  <a:cubicBezTo>
                    <a:pt x="7026" y="6892"/>
                    <a:pt x="7688" y="6451"/>
                    <a:pt x="8034" y="5915"/>
                  </a:cubicBezTo>
                  <a:cubicBezTo>
                    <a:pt x="8318" y="5474"/>
                    <a:pt x="8349" y="5002"/>
                    <a:pt x="8192" y="4623"/>
                  </a:cubicBezTo>
                  <a:lnTo>
                    <a:pt x="7436" y="2135"/>
                  </a:lnTo>
                  <a:cubicBezTo>
                    <a:pt x="7184" y="1473"/>
                    <a:pt x="6711" y="906"/>
                    <a:pt x="6081" y="496"/>
                  </a:cubicBezTo>
                  <a:cubicBezTo>
                    <a:pt x="5530" y="166"/>
                    <a:pt x="4876" y="0"/>
                    <a:pt x="42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74"/>
            <p:cNvSpPr/>
            <p:nvPr/>
          </p:nvSpPr>
          <p:spPr>
            <a:xfrm>
              <a:off x="-27313750" y="3770725"/>
              <a:ext cx="226050" cy="70925"/>
            </a:xfrm>
            <a:custGeom>
              <a:avLst/>
              <a:gdLst/>
              <a:ahLst/>
              <a:cxnLst/>
              <a:rect l="l" t="t" r="r" b="b"/>
              <a:pathLst>
                <a:path w="9042" h="2837" extrusionOk="0">
                  <a:moveTo>
                    <a:pt x="4159" y="1"/>
                  </a:moveTo>
                  <a:cubicBezTo>
                    <a:pt x="3970" y="190"/>
                    <a:pt x="3686" y="379"/>
                    <a:pt x="3403" y="505"/>
                  </a:cubicBezTo>
                  <a:cubicBezTo>
                    <a:pt x="3151" y="631"/>
                    <a:pt x="2772" y="694"/>
                    <a:pt x="2426" y="694"/>
                  </a:cubicBezTo>
                  <a:cubicBezTo>
                    <a:pt x="1764" y="662"/>
                    <a:pt x="1166" y="442"/>
                    <a:pt x="693" y="32"/>
                  </a:cubicBezTo>
                  <a:cubicBezTo>
                    <a:pt x="252" y="473"/>
                    <a:pt x="0" y="1072"/>
                    <a:pt x="0" y="1734"/>
                  </a:cubicBezTo>
                  <a:lnTo>
                    <a:pt x="0" y="2490"/>
                  </a:lnTo>
                  <a:cubicBezTo>
                    <a:pt x="0" y="2679"/>
                    <a:pt x="158" y="2836"/>
                    <a:pt x="347" y="2836"/>
                  </a:cubicBezTo>
                  <a:lnTo>
                    <a:pt x="8695" y="2836"/>
                  </a:lnTo>
                  <a:cubicBezTo>
                    <a:pt x="8884" y="2836"/>
                    <a:pt x="9042" y="2679"/>
                    <a:pt x="9042" y="2490"/>
                  </a:cubicBezTo>
                  <a:lnTo>
                    <a:pt x="9042" y="1765"/>
                  </a:lnTo>
                  <a:cubicBezTo>
                    <a:pt x="9042" y="1135"/>
                    <a:pt x="8821" y="505"/>
                    <a:pt x="8349" y="95"/>
                  </a:cubicBezTo>
                  <a:cubicBezTo>
                    <a:pt x="7876" y="473"/>
                    <a:pt x="7309" y="725"/>
                    <a:pt x="6679" y="757"/>
                  </a:cubicBezTo>
                  <a:lnTo>
                    <a:pt x="6616" y="757"/>
                  </a:lnTo>
                  <a:cubicBezTo>
                    <a:pt x="6238" y="757"/>
                    <a:pt x="5891" y="662"/>
                    <a:pt x="5576" y="505"/>
                  </a:cubicBezTo>
                  <a:cubicBezTo>
                    <a:pt x="5324" y="379"/>
                    <a:pt x="5072" y="221"/>
                    <a:pt x="4883" y="1"/>
                  </a:cubicBezTo>
                  <a:cubicBezTo>
                    <a:pt x="4757" y="32"/>
                    <a:pt x="4631" y="32"/>
                    <a:pt x="4505" y="32"/>
                  </a:cubicBezTo>
                  <a:cubicBezTo>
                    <a:pt x="4411" y="32"/>
                    <a:pt x="4285" y="32"/>
                    <a:pt x="41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74"/>
            <p:cNvSpPr/>
            <p:nvPr/>
          </p:nvSpPr>
          <p:spPr>
            <a:xfrm>
              <a:off x="-27261000" y="3545275"/>
              <a:ext cx="122100" cy="51425"/>
            </a:xfrm>
            <a:custGeom>
              <a:avLst/>
              <a:gdLst/>
              <a:ahLst/>
              <a:cxnLst/>
              <a:rect l="l" t="t" r="r" b="b"/>
              <a:pathLst>
                <a:path w="4884" h="2057" extrusionOk="0">
                  <a:moveTo>
                    <a:pt x="2454" y="1"/>
                  </a:moveTo>
                  <a:cubicBezTo>
                    <a:pt x="1639" y="1"/>
                    <a:pt x="820" y="339"/>
                    <a:pt x="127" y="1017"/>
                  </a:cubicBezTo>
                  <a:cubicBezTo>
                    <a:pt x="32" y="1111"/>
                    <a:pt x="1" y="1237"/>
                    <a:pt x="32" y="1332"/>
                  </a:cubicBezTo>
                  <a:lnTo>
                    <a:pt x="190" y="2056"/>
                  </a:lnTo>
                  <a:cubicBezTo>
                    <a:pt x="820" y="1647"/>
                    <a:pt x="1608" y="1458"/>
                    <a:pt x="2395" y="1458"/>
                  </a:cubicBezTo>
                  <a:cubicBezTo>
                    <a:pt x="3183" y="1458"/>
                    <a:pt x="3970" y="1647"/>
                    <a:pt x="4601" y="2056"/>
                  </a:cubicBezTo>
                  <a:lnTo>
                    <a:pt x="4664" y="2056"/>
                  </a:lnTo>
                  <a:lnTo>
                    <a:pt x="4853" y="1332"/>
                  </a:lnTo>
                  <a:cubicBezTo>
                    <a:pt x="4884" y="1237"/>
                    <a:pt x="4853" y="1111"/>
                    <a:pt x="4758" y="1017"/>
                  </a:cubicBezTo>
                  <a:cubicBezTo>
                    <a:pt x="4081" y="339"/>
                    <a:pt x="3269" y="1"/>
                    <a:pt x="24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9" name="Google Shape;6979;p74"/>
          <p:cNvGrpSpPr/>
          <p:nvPr/>
        </p:nvGrpSpPr>
        <p:grpSpPr>
          <a:xfrm>
            <a:off x="6193206" y="2436830"/>
            <a:ext cx="354710" cy="356586"/>
            <a:chOff x="-27351575" y="3915650"/>
            <a:chExt cx="297750" cy="299325"/>
          </a:xfrm>
        </p:grpSpPr>
        <p:sp>
          <p:nvSpPr>
            <p:cNvPr id="6980" name="Google Shape;6980;p74"/>
            <p:cNvSpPr/>
            <p:nvPr/>
          </p:nvSpPr>
          <p:spPr>
            <a:xfrm>
              <a:off x="-27351575" y="4059000"/>
              <a:ext cx="153625" cy="155975"/>
            </a:xfrm>
            <a:custGeom>
              <a:avLst/>
              <a:gdLst/>
              <a:ahLst/>
              <a:cxnLst/>
              <a:rect l="l" t="t" r="r" b="b"/>
              <a:pathLst>
                <a:path w="6145" h="6239" extrusionOk="0">
                  <a:moveTo>
                    <a:pt x="3183" y="1"/>
                  </a:moveTo>
                  <a:lnTo>
                    <a:pt x="2490" y="725"/>
                  </a:lnTo>
                  <a:cubicBezTo>
                    <a:pt x="2206" y="1009"/>
                    <a:pt x="1986" y="1387"/>
                    <a:pt x="1860" y="1828"/>
                  </a:cubicBezTo>
                  <a:cubicBezTo>
                    <a:pt x="1608" y="2742"/>
                    <a:pt x="1229" y="3435"/>
                    <a:pt x="725" y="4002"/>
                  </a:cubicBezTo>
                  <a:lnTo>
                    <a:pt x="316" y="4411"/>
                  </a:lnTo>
                  <a:cubicBezTo>
                    <a:pt x="127" y="4632"/>
                    <a:pt x="1" y="4884"/>
                    <a:pt x="1" y="5167"/>
                  </a:cubicBezTo>
                  <a:cubicBezTo>
                    <a:pt x="1" y="5451"/>
                    <a:pt x="127" y="5734"/>
                    <a:pt x="316" y="5923"/>
                  </a:cubicBezTo>
                  <a:cubicBezTo>
                    <a:pt x="505" y="6113"/>
                    <a:pt x="788" y="6239"/>
                    <a:pt x="1072" y="6239"/>
                  </a:cubicBezTo>
                  <a:cubicBezTo>
                    <a:pt x="1355" y="6113"/>
                    <a:pt x="1608" y="5986"/>
                    <a:pt x="1765" y="5797"/>
                  </a:cubicBezTo>
                  <a:lnTo>
                    <a:pt x="2206" y="5419"/>
                  </a:lnTo>
                  <a:cubicBezTo>
                    <a:pt x="2710" y="4884"/>
                    <a:pt x="3435" y="4506"/>
                    <a:pt x="4380" y="4254"/>
                  </a:cubicBezTo>
                  <a:cubicBezTo>
                    <a:pt x="4664" y="4191"/>
                    <a:pt x="4916" y="4033"/>
                    <a:pt x="5168" y="3876"/>
                  </a:cubicBezTo>
                  <a:lnTo>
                    <a:pt x="4664" y="3372"/>
                  </a:lnTo>
                  <a:cubicBezTo>
                    <a:pt x="4537" y="3246"/>
                    <a:pt x="4537" y="2994"/>
                    <a:pt x="4664" y="2899"/>
                  </a:cubicBezTo>
                  <a:cubicBezTo>
                    <a:pt x="4711" y="2836"/>
                    <a:pt x="4797" y="2805"/>
                    <a:pt x="4888" y="2805"/>
                  </a:cubicBezTo>
                  <a:cubicBezTo>
                    <a:pt x="4979" y="2805"/>
                    <a:pt x="5073" y="2836"/>
                    <a:pt x="5136" y="2899"/>
                  </a:cubicBezTo>
                  <a:lnTo>
                    <a:pt x="5672" y="3435"/>
                  </a:lnTo>
                  <a:lnTo>
                    <a:pt x="6144" y="2962"/>
                  </a:lnTo>
                  <a:lnTo>
                    <a:pt x="31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74"/>
            <p:cNvSpPr/>
            <p:nvPr/>
          </p:nvSpPr>
          <p:spPr>
            <a:xfrm>
              <a:off x="-27257050" y="3915650"/>
              <a:ext cx="203225" cy="202450"/>
            </a:xfrm>
            <a:custGeom>
              <a:avLst/>
              <a:gdLst/>
              <a:ahLst/>
              <a:cxnLst/>
              <a:rect l="l" t="t" r="r" b="b"/>
              <a:pathLst>
                <a:path w="8129" h="8098" extrusionOk="0">
                  <a:moveTo>
                    <a:pt x="1891" y="2364"/>
                  </a:moveTo>
                  <a:cubicBezTo>
                    <a:pt x="1985" y="2364"/>
                    <a:pt x="2048" y="2395"/>
                    <a:pt x="2143" y="2490"/>
                  </a:cubicBezTo>
                  <a:lnTo>
                    <a:pt x="5545" y="5892"/>
                  </a:lnTo>
                  <a:cubicBezTo>
                    <a:pt x="5671" y="6018"/>
                    <a:pt x="5671" y="6239"/>
                    <a:pt x="5545" y="6365"/>
                  </a:cubicBezTo>
                  <a:cubicBezTo>
                    <a:pt x="5498" y="6428"/>
                    <a:pt x="5411" y="6459"/>
                    <a:pt x="5321" y="6459"/>
                  </a:cubicBezTo>
                  <a:cubicBezTo>
                    <a:pt x="5230" y="6459"/>
                    <a:pt x="5136" y="6428"/>
                    <a:pt x="5073" y="6365"/>
                  </a:cubicBezTo>
                  <a:lnTo>
                    <a:pt x="1670" y="2962"/>
                  </a:lnTo>
                  <a:cubicBezTo>
                    <a:pt x="1544" y="2836"/>
                    <a:pt x="1544" y="2647"/>
                    <a:pt x="1670" y="2490"/>
                  </a:cubicBezTo>
                  <a:cubicBezTo>
                    <a:pt x="1733" y="2395"/>
                    <a:pt x="1828" y="2364"/>
                    <a:pt x="1891" y="2364"/>
                  </a:cubicBezTo>
                  <a:close/>
                  <a:moveTo>
                    <a:pt x="6742" y="1"/>
                  </a:moveTo>
                  <a:cubicBezTo>
                    <a:pt x="6333" y="1"/>
                    <a:pt x="6018" y="158"/>
                    <a:pt x="5766" y="379"/>
                  </a:cubicBezTo>
                  <a:lnTo>
                    <a:pt x="4128" y="2017"/>
                  </a:lnTo>
                  <a:cubicBezTo>
                    <a:pt x="3938" y="2206"/>
                    <a:pt x="3679" y="2301"/>
                    <a:pt x="3415" y="2301"/>
                  </a:cubicBezTo>
                  <a:cubicBezTo>
                    <a:pt x="3151" y="2301"/>
                    <a:pt x="2883" y="2206"/>
                    <a:pt x="2678" y="2017"/>
                  </a:cubicBezTo>
                  <a:cubicBezTo>
                    <a:pt x="2489" y="1812"/>
                    <a:pt x="2229" y="1710"/>
                    <a:pt x="1965" y="1710"/>
                  </a:cubicBezTo>
                  <a:cubicBezTo>
                    <a:pt x="1702" y="1710"/>
                    <a:pt x="1434" y="1812"/>
                    <a:pt x="1229" y="2017"/>
                  </a:cubicBezTo>
                  <a:cubicBezTo>
                    <a:pt x="851" y="2395"/>
                    <a:pt x="851" y="3057"/>
                    <a:pt x="1229" y="3466"/>
                  </a:cubicBezTo>
                  <a:lnTo>
                    <a:pt x="1481" y="3687"/>
                  </a:lnTo>
                  <a:lnTo>
                    <a:pt x="0" y="5167"/>
                  </a:lnTo>
                  <a:lnTo>
                    <a:pt x="2962" y="8097"/>
                  </a:lnTo>
                  <a:lnTo>
                    <a:pt x="3403" y="7625"/>
                  </a:lnTo>
                  <a:lnTo>
                    <a:pt x="2836" y="7089"/>
                  </a:lnTo>
                  <a:cubicBezTo>
                    <a:pt x="2710" y="6963"/>
                    <a:pt x="2710" y="6743"/>
                    <a:pt x="2836" y="6617"/>
                  </a:cubicBezTo>
                  <a:cubicBezTo>
                    <a:pt x="2899" y="6554"/>
                    <a:pt x="2985" y="6522"/>
                    <a:pt x="3072" y="6522"/>
                  </a:cubicBezTo>
                  <a:cubicBezTo>
                    <a:pt x="3159" y="6522"/>
                    <a:pt x="3245" y="6554"/>
                    <a:pt x="3308" y="6617"/>
                  </a:cubicBezTo>
                  <a:lnTo>
                    <a:pt x="3875" y="7152"/>
                  </a:lnTo>
                  <a:lnTo>
                    <a:pt x="4380" y="6648"/>
                  </a:lnTo>
                  <a:lnTo>
                    <a:pt x="4600" y="6900"/>
                  </a:lnTo>
                  <a:cubicBezTo>
                    <a:pt x="4821" y="7089"/>
                    <a:pt x="5073" y="7215"/>
                    <a:pt x="5356" y="7215"/>
                  </a:cubicBezTo>
                  <a:cubicBezTo>
                    <a:pt x="5640" y="7215"/>
                    <a:pt x="5923" y="7089"/>
                    <a:pt x="6112" y="6900"/>
                  </a:cubicBezTo>
                  <a:cubicBezTo>
                    <a:pt x="6490" y="6491"/>
                    <a:pt x="6490" y="5829"/>
                    <a:pt x="6112" y="5420"/>
                  </a:cubicBezTo>
                  <a:cubicBezTo>
                    <a:pt x="5703" y="5041"/>
                    <a:pt x="5703" y="4380"/>
                    <a:pt x="6112" y="3970"/>
                  </a:cubicBezTo>
                  <a:lnTo>
                    <a:pt x="7719" y="2364"/>
                  </a:lnTo>
                  <a:cubicBezTo>
                    <a:pt x="8003" y="2080"/>
                    <a:pt x="8129" y="1733"/>
                    <a:pt x="8129" y="1387"/>
                  </a:cubicBezTo>
                  <a:cubicBezTo>
                    <a:pt x="8129" y="1009"/>
                    <a:pt x="7971" y="662"/>
                    <a:pt x="7719" y="379"/>
                  </a:cubicBezTo>
                  <a:cubicBezTo>
                    <a:pt x="7436" y="127"/>
                    <a:pt x="7120" y="1"/>
                    <a:pt x="67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2" name="Google Shape;6982;p74"/>
          <p:cNvGrpSpPr/>
          <p:nvPr/>
        </p:nvGrpSpPr>
        <p:grpSpPr>
          <a:xfrm>
            <a:off x="4880696" y="2919029"/>
            <a:ext cx="319060" cy="353042"/>
            <a:chOff x="-25445525" y="3175900"/>
            <a:chExt cx="267825" cy="296350"/>
          </a:xfrm>
        </p:grpSpPr>
        <p:sp>
          <p:nvSpPr>
            <p:cNvPr id="6983" name="Google Shape;6983;p74"/>
            <p:cNvSpPr/>
            <p:nvPr/>
          </p:nvSpPr>
          <p:spPr>
            <a:xfrm>
              <a:off x="-25445525" y="3367475"/>
              <a:ext cx="123675" cy="104775"/>
            </a:xfrm>
            <a:custGeom>
              <a:avLst/>
              <a:gdLst/>
              <a:ahLst/>
              <a:cxnLst/>
              <a:rect l="l" t="t" r="r" b="b"/>
              <a:pathLst>
                <a:path w="4947" h="4191" extrusionOk="0">
                  <a:moveTo>
                    <a:pt x="3088" y="0"/>
                  </a:moveTo>
                  <a:cubicBezTo>
                    <a:pt x="2364" y="883"/>
                    <a:pt x="1387" y="2080"/>
                    <a:pt x="127" y="3655"/>
                  </a:cubicBezTo>
                  <a:cubicBezTo>
                    <a:pt x="1" y="3718"/>
                    <a:pt x="1" y="3875"/>
                    <a:pt x="32" y="4001"/>
                  </a:cubicBezTo>
                  <a:cubicBezTo>
                    <a:pt x="95" y="4127"/>
                    <a:pt x="253" y="4191"/>
                    <a:pt x="379" y="4191"/>
                  </a:cubicBezTo>
                  <a:lnTo>
                    <a:pt x="3246" y="4191"/>
                  </a:lnTo>
                  <a:cubicBezTo>
                    <a:pt x="3372" y="4191"/>
                    <a:pt x="3435" y="4159"/>
                    <a:pt x="3529" y="4096"/>
                  </a:cubicBezTo>
                  <a:lnTo>
                    <a:pt x="4947" y="2363"/>
                  </a:lnTo>
                  <a:lnTo>
                    <a:pt x="3466" y="536"/>
                  </a:lnTo>
                  <a:lnTo>
                    <a:pt x="3120" y="63"/>
                  </a:lnTo>
                  <a:cubicBezTo>
                    <a:pt x="3120" y="32"/>
                    <a:pt x="3088" y="32"/>
                    <a:pt x="30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74"/>
            <p:cNvSpPr/>
            <p:nvPr/>
          </p:nvSpPr>
          <p:spPr>
            <a:xfrm>
              <a:off x="-25398250" y="3175900"/>
              <a:ext cx="220550" cy="296350"/>
            </a:xfrm>
            <a:custGeom>
              <a:avLst/>
              <a:gdLst/>
              <a:ahLst/>
              <a:cxnLst/>
              <a:rect l="l" t="t" r="r" b="b"/>
              <a:pathLst>
                <a:path w="8822" h="11854" extrusionOk="0">
                  <a:moveTo>
                    <a:pt x="3491" y="1"/>
                  </a:moveTo>
                  <a:cubicBezTo>
                    <a:pt x="3420" y="1"/>
                    <a:pt x="3348" y="3"/>
                    <a:pt x="3277" y="8"/>
                  </a:cubicBezTo>
                  <a:cubicBezTo>
                    <a:pt x="1481" y="134"/>
                    <a:pt x="0" y="1709"/>
                    <a:pt x="0" y="3568"/>
                  </a:cubicBezTo>
                  <a:cubicBezTo>
                    <a:pt x="0" y="4733"/>
                    <a:pt x="945" y="6246"/>
                    <a:pt x="1764" y="7285"/>
                  </a:cubicBezTo>
                  <a:lnTo>
                    <a:pt x="2142" y="7758"/>
                  </a:lnTo>
                  <a:lnTo>
                    <a:pt x="5324" y="11759"/>
                  </a:lnTo>
                  <a:cubicBezTo>
                    <a:pt x="5387" y="11822"/>
                    <a:pt x="5482" y="11854"/>
                    <a:pt x="5608" y="11854"/>
                  </a:cubicBezTo>
                  <a:lnTo>
                    <a:pt x="8475" y="11854"/>
                  </a:lnTo>
                  <a:cubicBezTo>
                    <a:pt x="8601" y="11854"/>
                    <a:pt x="8695" y="11790"/>
                    <a:pt x="8790" y="11664"/>
                  </a:cubicBezTo>
                  <a:cubicBezTo>
                    <a:pt x="8821" y="11538"/>
                    <a:pt x="8821" y="11381"/>
                    <a:pt x="8758" y="11318"/>
                  </a:cubicBezTo>
                  <a:cubicBezTo>
                    <a:pt x="7939" y="10278"/>
                    <a:pt x="7183" y="9302"/>
                    <a:pt x="6459" y="8482"/>
                  </a:cubicBezTo>
                  <a:cubicBezTo>
                    <a:pt x="6144" y="8073"/>
                    <a:pt x="5828" y="7695"/>
                    <a:pt x="5513" y="7348"/>
                  </a:cubicBezTo>
                  <a:cubicBezTo>
                    <a:pt x="5387" y="7191"/>
                    <a:pt x="5293" y="7065"/>
                    <a:pt x="5167" y="6907"/>
                  </a:cubicBezTo>
                  <a:cubicBezTo>
                    <a:pt x="4600" y="6246"/>
                    <a:pt x="4127" y="5647"/>
                    <a:pt x="3749" y="5080"/>
                  </a:cubicBezTo>
                  <a:cubicBezTo>
                    <a:pt x="3088" y="4198"/>
                    <a:pt x="2646" y="3568"/>
                    <a:pt x="2363" y="3032"/>
                  </a:cubicBezTo>
                  <a:cubicBezTo>
                    <a:pt x="2174" y="2686"/>
                    <a:pt x="2079" y="2371"/>
                    <a:pt x="2079" y="2182"/>
                  </a:cubicBezTo>
                  <a:cubicBezTo>
                    <a:pt x="2079" y="1425"/>
                    <a:pt x="2678" y="764"/>
                    <a:pt x="3466" y="764"/>
                  </a:cubicBezTo>
                  <a:cubicBezTo>
                    <a:pt x="4253" y="764"/>
                    <a:pt x="4852" y="1425"/>
                    <a:pt x="4852" y="2182"/>
                  </a:cubicBezTo>
                  <a:cubicBezTo>
                    <a:pt x="4852" y="2308"/>
                    <a:pt x="4820" y="2528"/>
                    <a:pt x="4568" y="3001"/>
                  </a:cubicBezTo>
                  <a:cubicBezTo>
                    <a:pt x="4379" y="3347"/>
                    <a:pt x="4159" y="3757"/>
                    <a:pt x="3907" y="4103"/>
                  </a:cubicBezTo>
                  <a:cubicBezTo>
                    <a:pt x="4064" y="4292"/>
                    <a:pt x="4190" y="4513"/>
                    <a:pt x="4316" y="4670"/>
                  </a:cubicBezTo>
                  <a:cubicBezTo>
                    <a:pt x="4694" y="5206"/>
                    <a:pt x="5167" y="5805"/>
                    <a:pt x="5734" y="6435"/>
                  </a:cubicBezTo>
                  <a:lnTo>
                    <a:pt x="5765" y="6466"/>
                  </a:lnTo>
                  <a:cubicBezTo>
                    <a:pt x="6396" y="5521"/>
                    <a:pt x="6931" y="4418"/>
                    <a:pt x="6931" y="3505"/>
                  </a:cubicBezTo>
                  <a:cubicBezTo>
                    <a:pt x="6931" y="1621"/>
                    <a:pt x="5408" y="1"/>
                    <a:pt x="34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74"/>
            <p:cNvSpPr/>
            <p:nvPr/>
          </p:nvSpPr>
          <p:spPr>
            <a:xfrm>
              <a:off x="-25328950" y="3211525"/>
              <a:ext cx="35475" cy="36250"/>
            </a:xfrm>
            <a:custGeom>
              <a:avLst/>
              <a:gdLst/>
              <a:ahLst/>
              <a:cxnLst/>
              <a:rect l="l" t="t" r="r" b="b"/>
              <a:pathLst>
                <a:path w="1419" h="1450" extrusionOk="0">
                  <a:moveTo>
                    <a:pt x="694" y="0"/>
                  </a:moveTo>
                  <a:cubicBezTo>
                    <a:pt x="316" y="0"/>
                    <a:pt x="0" y="347"/>
                    <a:pt x="0" y="757"/>
                  </a:cubicBezTo>
                  <a:cubicBezTo>
                    <a:pt x="0" y="757"/>
                    <a:pt x="0" y="914"/>
                    <a:pt x="190" y="1292"/>
                  </a:cubicBezTo>
                  <a:cubicBezTo>
                    <a:pt x="221" y="1355"/>
                    <a:pt x="221" y="1418"/>
                    <a:pt x="253" y="1450"/>
                  </a:cubicBezTo>
                  <a:cubicBezTo>
                    <a:pt x="379" y="1418"/>
                    <a:pt x="536" y="1387"/>
                    <a:pt x="662" y="1387"/>
                  </a:cubicBezTo>
                  <a:cubicBezTo>
                    <a:pt x="788" y="1387"/>
                    <a:pt x="946" y="1418"/>
                    <a:pt x="1040" y="1450"/>
                  </a:cubicBezTo>
                  <a:cubicBezTo>
                    <a:pt x="1103" y="1418"/>
                    <a:pt x="1135" y="1355"/>
                    <a:pt x="1135" y="1292"/>
                  </a:cubicBezTo>
                  <a:cubicBezTo>
                    <a:pt x="1324" y="914"/>
                    <a:pt x="1324" y="757"/>
                    <a:pt x="1324" y="757"/>
                  </a:cubicBezTo>
                  <a:cubicBezTo>
                    <a:pt x="1418" y="347"/>
                    <a:pt x="1103" y="0"/>
                    <a:pt x="6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6" name="Google Shape;6986;p74"/>
          <p:cNvGrpSpPr/>
          <p:nvPr/>
        </p:nvGrpSpPr>
        <p:grpSpPr>
          <a:xfrm>
            <a:off x="4862410" y="3409352"/>
            <a:ext cx="355633" cy="330288"/>
            <a:chOff x="-25465200" y="3565175"/>
            <a:chExt cx="298525" cy="277250"/>
          </a:xfrm>
        </p:grpSpPr>
        <p:sp>
          <p:nvSpPr>
            <p:cNvPr id="6987" name="Google Shape;6987;p74"/>
            <p:cNvSpPr/>
            <p:nvPr/>
          </p:nvSpPr>
          <p:spPr>
            <a:xfrm>
              <a:off x="-25413225" y="3565175"/>
              <a:ext cx="172500" cy="103975"/>
            </a:xfrm>
            <a:custGeom>
              <a:avLst/>
              <a:gdLst/>
              <a:ahLst/>
              <a:cxnLst/>
              <a:rect l="l" t="t" r="r" b="b"/>
              <a:pathLst>
                <a:path w="6900" h="4159" extrusionOk="0">
                  <a:moveTo>
                    <a:pt x="4884" y="1166"/>
                  </a:moveTo>
                  <a:lnTo>
                    <a:pt x="5797" y="2079"/>
                  </a:lnTo>
                  <a:lnTo>
                    <a:pt x="4884" y="2079"/>
                  </a:lnTo>
                  <a:lnTo>
                    <a:pt x="4884" y="1166"/>
                  </a:lnTo>
                  <a:close/>
                  <a:moveTo>
                    <a:pt x="379" y="0"/>
                  </a:moveTo>
                  <a:cubicBezTo>
                    <a:pt x="158" y="0"/>
                    <a:pt x="0" y="158"/>
                    <a:pt x="0" y="347"/>
                  </a:cubicBezTo>
                  <a:lnTo>
                    <a:pt x="0" y="3151"/>
                  </a:lnTo>
                  <a:cubicBezTo>
                    <a:pt x="284" y="2899"/>
                    <a:pt x="631" y="2804"/>
                    <a:pt x="1040" y="2804"/>
                  </a:cubicBezTo>
                  <a:lnTo>
                    <a:pt x="4065" y="2804"/>
                  </a:lnTo>
                  <a:cubicBezTo>
                    <a:pt x="4726" y="2804"/>
                    <a:pt x="5325" y="3151"/>
                    <a:pt x="5608" y="3718"/>
                  </a:cubicBezTo>
                  <a:lnTo>
                    <a:pt x="5797" y="4159"/>
                  </a:lnTo>
                  <a:lnTo>
                    <a:pt x="6900" y="4159"/>
                  </a:lnTo>
                  <a:lnTo>
                    <a:pt x="6900" y="2426"/>
                  </a:lnTo>
                  <a:cubicBezTo>
                    <a:pt x="6900" y="2394"/>
                    <a:pt x="6869" y="2237"/>
                    <a:pt x="6774" y="2205"/>
                  </a:cubicBezTo>
                  <a:lnTo>
                    <a:pt x="4695" y="126"/>
                  </a:lnTo>
                  <a:cubicBezTo>
                    <a:pt x="4726" y="32"/>
                    <a:pt x="4632" y="0"/>
                    <a:pt x="45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74"/>
            <p:cNvSpPr/>
            <p:nvPr/>
          </p:nvSpPr>
          <p:spPr>
            <a:xfrm>
              <a:off x="-25465200" y="3650225"/>
              <a:ext cx="298525" cy="192200"/>
            </a:xfrm>
            <a:custGeom>
              <a:avLst/>
              <a:gdLst/>
              <a:ahLst/>
              <a:cxnLst/>
              <a:rect l="l" t="t" r="r" b="b"/>
              <a:pathLst>
                <a:path w="11941" h="7688" extrusionOk="0">
                  <a:moveTo>
                    <a:pt x="10838" y="3529"/>
                  </a:moveTo>
                  <a:cubicBezTo>
                    <a:pt x="10964" y="3529"/>
                    <a:pt x="11027" y="3561"/>
                    <a:pt x="11121" y="3655"/>
                  </a:cubicBezTo>
                  <a:cubicBezTo>
                    <a:pt x="11184" y="3718"/>
                    <a:pt x="11184" y="3813"/>
                    <a:pt x="11184" y="3907"/>
                  </a:cubicBezTo>
                  <a:lnTo>
                    <a:pt x="10901" y="5703"/>
                  </a:lnTo>
                  <a:lnTo>
                    <a:pt x="10365" y="3529"/>
                  </a:lnTo>
                  <a:close/>
                  <a:moveTo>
                    <a:pt x="5227" y="2768"/>
                  </a:moveTo>
                  <a:cubicBezTo>
                    <a:pt x="5400" y="2768"/>
                    <a:pt x="5580" y="2884"/>
                    <a:pt x="5608" y="3025"/>
                  </a:cubicBezTo>
                  <a:lnTo>
                    <a:pt x="5892" y="4159"/>
                  </a:lnTo>
                  <a:lnTo>
                    <a:pt x="7341" y="4159"/>
                  </a:lnTo>
                  <a:cubicBezTo>
                    <a:pt x="7530" y="4159"/>
                    <a:pt x="7687" y="4317"/>
                    <a:pt x="7687" y="4506"/>
                  </a:cubicBezTo>
                  <a:cubicBezTo>
                    <a:pt x="7687" y="4758"/>
                    <a:pt x="7530" y="4915"/>
                    <a:pt x="7341" y="4915"/>
                  </a:cubicBezTo>
                  <a:lnTo>
                    <a:pt x="6018" y="4915"/>
                  </a:lnTo>
                  <a:lnTo>
                    <a:pt x="6270" y="5829"/>
                  </a:lnTo>
                  <a:cubicBezTo>
                    <a:pt x="6301" y="6050"/>
                    <a:pt x="6175" y="6207"/>
                    <a:pt x="6018" y="6270"/>
                  </a:cubicBezTo>
                  <a:lnTo>
                    <a:pt x="5955" y="6270"/>
                  </a:lnTo>
                  <a:cubicBezTo>
                    <a:pt x="5797" y="6270"/>
                    <a:pt x="5640" y="6176"/>
                    <a:pt x="5608" y="6018"/>
                  </a:cubicBezTo>
                  <a:lnTo>
                    <a:pt x="5324" y="4852"/>
                  </a:lnTo>
                  <a:lnTo>
                    <a:pt x="3875" y="4852"/>
                  </a:lnTo>
                  <a:cubicBezTo>
                    <a:pt x="3686" y="4852"/>
                    <a:pt x="3529" y="4695"/>
                    <a:pt x="3529" y="4506"/>
                  </a:cubicBezTo>
                  <a:cubicBezTo>
                    <a:pt x="3529" y="4317"/>
                    <a:pt x="3686" y="4159"/>
                    <a:pt x="3875" y="4159"/>
                  </a:cubicBezTo>
                  <a:lnTo>
                    <a:pt x="5167" y="4159"/>
                  </a:lnTo>
                  <a:lnTo>
                    <a:pt x="4946" y="3214"/>
                  </a:lnTo>
                  <a:cubicBezTo>
                    <a:pt x="4883" y="3025"/>
                    <a:pt x="5009" y="2868"/>
                    <a:pt x="5167" y="2773"/>
                  </a:cubicBezTo>
                  <a:cubicBezTo>
                    <a:pt x="5187" y="2770"/>
                    <a:pt x="5207" y="2768"/>
                    <a:pt x="5227" y="2768"/>
                  </a:cubicBezTo>
                  <a:close/>
                  <a:moveTo>
                    <a:pt x="3151" y="1"/>
                  </a:moveTo>
                  <a:cubicBezTo>
                    <a:pt x="2584" y="1"/>
                    <a:pt x="2142" y="473"/>
                    <a:pt x="2142" y="1040"/>
                  </a:cubicBezTo>
                  <a:lnTo>
                    <a:pt x="2142" y="1387"/>
                  </a:lnTo>
                  <a:lnTo>
                    <a:pt x="1103" y="1387"/>
                  </a:lnTo>
                  <a:cubicBezTo>
                    <a:pt x="788" y="1387"/>
                    <a:pt x="473" y="1544"/>
                    <a:pt x="284" y="1796"/>
                  </a:cubicBezTo>
                  <a:cubicBezTo>
                    <a:pt x="95" y="2017"/>
                    <a:pt x="0" y="2332"/>
                    <a:pt x="95" y="2679"/>
                  </a:cubicBezTo>
                  <a:lnTo>
                    <a:pt x="1166" y="6869"/>
                  </a:lnTo>
                  <a:cubicBezTo>
                    <a:pt x="1260" y="7341"/>
                    <a:pt x="1701" y="7656"/>
                    <a:pt x="2174" y="7656"/>
                  </a:cubicBezTo>
                  <a:lnTo>
                    <a:pt x="10995" y="7688"/>
                  </a:lnTo>
                  <a:cubicBezTo>
                    <a:pt x="11153" y="7688"/>
                    <a:pt x="11310" y="7593"/>
                    <a:pt x="11342" y="7436"/>
                  </a:cubicBezTo>
                  <a:lnTo>
                    <a:pt x="11909" y="4033"/>
                  </a:lnTo>
                  <a:cubicBezTo>
                    <a:pt x="11941" y="3718"/>
                    <a:pt x="11846" y="3435"/>
                    <a:pt x="11657" y="3214"/>
                  </a:cubicBezTo>
                  <a:cubicBezTo>
                    <a:pt x="11468" y="2962"/>
                    <a:pt x="11184" y="2868"/>
                    <a:pt x="10869" y="2868"/>
                  </a:cubicBezTo>
                  <a:lnTo>
                    <a:pt x="10208" y="2868"/>
                  </a:lnTo>
                  <a:lnTo>
                    <a:pt x="10050" y="2269"/>
                  </a:lnTo>
                  <a:cubicBezTo>
                    <a:pt x="9924" y="1796"/>
                    <a:pt x="9546" y="1450"/>
                    <a:pt x="9042" y="1450"/>
                  </a:cubicBezTo>
                  <a:lnTo>
                    <a:pt x="7530" y="1450"/>
                  </a:lnTo>
                  <a:lnTo>
                    <a:pt x="7120" y="599"/>
                  </a:lnTo>
                  <a:cubicBezTo>
                    <a:pt x="6963" y="253"/>
                    <a:pt x="6585" y="1"/>
                    <a:pt x="61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9" name="Google Shape;6989;p74"/>
          <p:cNvGrpSpPr/>
          <p:nvPr/>
        </p:nvGrpSpPr>
        <p:grpSpPr>
          <a:xfrm>
            <a:off x="4861948" y="3848882"/>
            <a:ext cx="356556" cy="351285"/>
            <a:chOff x="-25465200" y="3916150"/>
            <a:chExt cx="299300" cy="294875"/>
          </a:xfrm>
        </p:grpSpPr>
        <p:sp>
          <p:nvSpPr>
            <p:cNvPr id="6990" name="Google Shape;6990;p74"/>
            <p:cNvSpPr/>
            <p:nvPr/>
          </p:nvSpPr>
          <p:spPr>
            <a:xfrm>
              <a:off x="-25316350" y="3916150"/>
              <a:ext cx="150450" cy="149175"/>
            </a:xfrm>
            <a:custGeom>
              <a:avLst/>
              <a:gdLst/>
              <a:ahLst/>
              <a:cxnLst/>
              <a:rect l="l" t="t" r="r" b="b"/>
              <a:pathLst>
                <a:path w="6018" h="5967" extrusionOk="0">
                  <a:moveTo>
                    <a:pt x="3836" y="0"/>
                  </a:moveTo>
                  <a:cubicBezTo>
                    <a:pt x="3278" y="0"/>
                    <a:pt x="2726" y="214"/>
                    <a:pt x="2332" y="642"/>
                  </a:cubicBezTo>
                  <a:lnTo>
                    <a:pt x="1891" y="1083"/>
                  </a:lnTo>
                  <a:lnTo>
                    <a:pt x="2458" y="1619"/>
                  </a:lnTo>
                  <a:cubicBezTo>
                    <a:pt x="2552" y="1745"/>
                    <a:pt x="2552" y="1966"/>
                    <a:pt x="2458" y="2092"/>
                  </a:cubicBezTo>
                  <a:cubicBezTo>
                    <a:pt x="2363" y="2186"/>
                    <a:pt x="2300" y="2218"/>
                    <a:pt x="2206" y="2218"/>
                  </a:cubicBezTo>
                  <a:cubicBezTo>
                    <a:pt x="2143" y="2218"/>
                    <a:pt x="2017" y="2186"/>
                    <a:pt x="1985" y="2092"/>
                  </a:cubicBezTo>
                  <a:lnTo>
                    <a:pt x="1418" y="1556"/>
                  </a:lnTo>
                  <a:lnTo>
                    <a:pt x="946" y="2029"/>
                  </a:lnTo>
                  <a:lnTo>
                    <a:pt x="1513" y="2564"/>
                  </a:lnTo>
                  <a:cubicBezTo>
                    <a:pt x="1607" y="2690"/>
                    <a:pt x="1607" y="2911"/>
                    <a:pt x="1513" y="3037"/>
                  </a:cubicBezTo>
                  <a:cubicBezTo>
                    <a:pt x="1418" y="3131"/>
                    <a:pt x="1355" y="3163"/>
                    <a:pt x="1261" y="3163"/>
                  </a:cubicBezTo>
                  <a:cubicBezTo>
                    <a:pt x="1198" y="3163"/>
                    <a:pt x="1072" y="3131"/>
                    <a:pt x="1040" y="3037"/>
                  </a:cubicBezTo>
                  <a:lnTo>
                    <a:pt x="473" y="2501"/>
                  </a:lnTo>
                  <a:lnTo>
                    <a:pt x="1" y="3005"/>
                  </a:lnTo>
                  <a:lnTo>
                    <a:pt x="2962" y="5967"/>
                  </a:lnTo>
                  <a:lnTo>
                    <a:pt x="5388" y="3478"/>
                  </a:lnTo>
                  <a:cubicBezTo>
                    <a:pt x="5829" y="3037"/>
                    <a:pt x="6018" y="2501"/>
                    <a:pt x="5987" y="1903"/>
                  </a:cubicBezTo>
                  <a:cubicBezTo>
                    <a:pt x="5892" y="1398"/>
                    <a:pt x="5640" y="831"/>
                    <a:pt x="5167" y="453"/>
                  </a:cubicBezTo>
                  <a:cubicBezTo>
                    <a:pt x="4779" y="151"/>
                    <a:pt x="4305" y="0"/>
                    <a:pt x="38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74"/>
            <p:cNvSpPr/>
            <p:nvPr/>
          </p:nvSpPr>
          <p:spPr>
            <a:xfrm>
              <a:off x="-25465200" y="4003875"/>
              <a:ext cx="208725" cy="207150"/>
            </a:xfrm>
            <a:custGeom>
              <a:avLst/>
              <a:gdLst/>
              <a:ahLst/>
              <a:cxnLst/>
              <a:rect l="l" t="t" r="r" b="b"/>
              <a:pathLst>
                <a:path w="8349" h="8286" extrusionOk="0">
                  <a:moveTo>
                    <a:pt x="5419" y="0"/>
                  </a:moveTo>
                  <a:lnTo>
                    <a:pt x="4883" y="567"/>
                  </a:lnTo>
                  <a:lnTo>
                    <a:pt x="5450" y="1103"/>
                  </a:lnTo>
                  <a:cubicBezTo>
                    <a:pt x="5545" y="1229"/>
                    <a:pt x="5545" y="1449"/>
                    <a:pt x="5450" y="1575"/>
                  </a:cubicBezTo>
                  <a:cubicBezTo>
                    <a:pt x="5356" y="1670"/>
                    <a:pt x="5293" y="1702"/>
                    <a:pt x="5198" y="1702"/>
                  </a:cubicBezTo>
                  <a:cubicBezTo>
                    <a:pt x="5135" y="1702"/>
                    <a:pt x="5009" y="1670"/>
                    <a:pt x="4978" y="1575"/>
                  </a:cubicBezTo>
                  <a:lnTo>
                    <a:pt x="4411" y="1040"/>
                  </a:lnTo>
                  <a:lnTo>
                    <a:pt x="3938" y="1512"/>
                  </a:lnTo>
                  <a:lnTo>
                    <a:pt x="4505" y="2048"/>
                  </a:lnTo>
                  <a:cubicBezTo>
                    <a:pt x="4631" y="2174"/>
                    <a:pt x="4631" y="2395"/>
                    <a:pt x="4505" y="2521"/>
                  </a:cubicBezTo>
                  <a:cubicBezTo>
                    <a:pt x="4411" y="2615"/>
                    <a:pt x="4348" y="2647"/>
                    <a:pt x="4253" y="2647"/>
                  </a:cubicBezTo>
                  <a:cubicBezTo>
                    <a:pt x="4190" y="2647"/>
                    <a:pt x="4064" y="2615"/>
                    <a:pt x="4033" y="2521"/>
                  </a:cubicBezTo>
                  <a:lnTo>
                    <a:pt x="3466" y="1985"/>
                  </a:lnTo>
                  <a:lnTo>
                    <a:pt x="3214" y="2237"/>
                  </a:lnTo>
                  <a:cubicBezTo>
                    <a:pt x="2773" y="2678"/>
                    <a:pt x="2458" y="3277"/>
                    <a:pt x="2363" y="3907"/>
                  </a:cubicBezTo>
                  <a:cubicBezTo>
                    <a:pt x="2300" y="4379"/>
                    <a:pt x="2111" y="4852"/>
                    <a:pt x="1733" y="5167"/>
                  </a:cubicBezTo>
                  <a:lnTo>
                    <a:pt x="410" y="6490"/>
                  </a:lnTo>
                  <a:cubicBezTo>
                    <a:pt x="0" y="6900"/>
                    <a:pt x="0" y="7561"/>
                    <a:pt x="410" y="7971"/>
                  </a:cubicBezTo>
                  <a:cubicBezTo>
                    <a:pt x="599" y="8160"/>
                    <a:pt x="882" y="8286"/>
                    <a:pt x="1166" y="8286"/>
                  </a:cubicBezTo>
                  <a:cubicBezTo>
                    <a:pt x="1418" y="8286"/>
                    <a:pt x="1701" y="8160"/>
                    <a:pt x="1890" y="7971"/>
                  </a:cubicBezTo>
                  <a:lnTo>
                    <a:pt x="3245" y="6616"/>
                  </a:lnTo>
                  <a:cubicBezTo>
                    <a:pt x="3592" y="6270"/>
                    <a:pt x="4033" y="6081"/>
                    <a:pt x="4505" y="5986"/>
                  </a:cubicBezTo>
                  <a:cubicBezTo>
                    <a:pt x="5135" y="5923"/>
                    <a:pt x="5734" y="5608"/>
                    <a:pt x="6144" y="5167"/>
                  </a:cubicBezTo>
                  <a:lnTo>
                    <a:pt x="8349" y="2962"/>
                  </a:lnTo>
                  <a:lnTo>
                    <a:pt x="5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2" name="Google Shape;6992;p74"/>
          <p:cNvGrpSpPr/>
          <p:nvPr/>
        </p:nvGrpSpPr>
        <p:grpSpPr>
          <a:xfrm>
            <a:off x="7089388" y="2919148"/>
            <a:ext cx="351880" cy="352803"/>
            <a:chOff x="-23615075" y="3148525"/>
            <a:chExt cx="295375" cy="296150"/>
          </a:xfrm>
        </p:grpSpPr>
        <p:sp>
          <p:nvSpPr>
            <p:cNvPr id="6993" name="Google Shape;6993;p74"/>
            <p:cNvSpPr/>
            <p:nvPr/>
          </p:nvSpPr>
          <p:spPr>
            <a:xfrm>
              <a:off x="-23493775" y="3183950"/>
              <a:ext cx="52775" cy="53600"/>
            </a:xfrm>
            <a:custGeom>
              <a:avLst/>
              <a:gdLst/>
              <a:ahLst/>
              <a:cxnLst/>
              <a:rect l="l" t="t" r="r" b="b"/>
              <a:pathLst>
                <a:path w="2111" h="2144" extrusionOk="0">
                  <a:moveTo>
                    <a:pt x="1040" y="1"/>
                  </a:moveTo>
                  <a:cubicBezTo>
                    <a:pt x="851" y="1"/>
                    <a:pt x="693" y="158"/>
                    <a:pt x="693" y="347"/>
                  </a:cubicBezTo>
                  <a:lnTo>
                    <a:pt x="693" y="725"/>
                  </a:lnTo>
                  <a:lnTo>
                    <a:pt x="347" y="725"/>
                  </a:lnTo>
                  <a:cubicBezTo>
                    <a:pt x="158" y="725"/>
                    <a:pt x="0" y="883"/>
                    <a:pt x="0" y="1072"/>
                  </a:cubicBezTo>
                  <a:cubicBezTo>
                    <a:pt x="0" y="1261"/>
                    <a:pt x="158" y="1418"/>
                    <a:pt x="347" y="1418"/>
                  </a:cubicBezTo>
                  <a:lnTo>
                    <a:pt x="693" y="1418"/>
                  </a:lnTo>
                  <a:lnTo>
                    <a:pt x="693" y="1765"/>
                  </a:lnTo>
                  <a:cubicBezTo>
                    <a:pt x="693" y="1986"/>
                    <a:pt x="851" y="2143"/>
                    <a:pt x="1040" y="2143"/>
                  </a:cubicBezTo>
                  <a:cubicBezTo>
                    <a:pt x="1260" y="2143"/>
                    <a:pt x="1418" y="1986"/>
                    <a:pt x="1418" y="1765"/>
                  </a:cubicBezTo>
                  <a:lnTo>
                    <a:pt x="1418" y="1418"/>
                  </a:lnTo>
                  <a:lnTo>
                    <a:pt x="1764" y="1418"/>
                  </a:lnTo>
                  <a:cubicBezTo>
                    <a:pt x="1953" y="1418"/>
                    <a:pt x="2111" y="1261"/>
                    <a:pt x="2111" y="1072"/>
                  </a:cubicBezTo>
                  <a:cubicBezTo>
                    <a:pt x="2111" y="883"/>
                    <a:pt x="1953" y="725"/>
                    <a:pt x="1764" y="725"/>
                  </a:cubicBezTo>
                  <a:lnTo>
                    <a:pt x="1418" y="725"/>
                  </a:lnTo>
                  <a:lnTo>
                    <a:pt x="1418" y="347"/>
                  </a:lnTo>
                  <a:cubicBezTo>
                    <a:pt x="1418" y="158"/>
                    <a:pt x="1260"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74"/>
            <p:cNvSpPr/>
            <p:nvPr/>
          </p:nvSpPr>
          <p:spPr>
            <a:xfrm>
              <a:off x="-23615075" y="3268225"/>
              <a:ext cx="34675" cy="173300"/>
            </a:xfrm>
            <a:custGeom>
              <a:avLst/>
              <a:gdLst/>
              <a:ahLst/>
              <a:cxnLst/>
              <a:rect l="l" t="t" r="r" b="b"/>
              <a:pathLst>
                <a:path w="1387" h="6932" extrusionOk="0">
                  <a:moveTo>
                    <a:pt x="1008" y="1"/>
                  </a:moveTo>
                  <a:cubicBezTo>
                    <a:pt x="441" y="1"/>
                    <a:pt x="0" y="473"/>
                    <a:pt x="0" y="1040"/>
                  </a:cubicBezTo>
                  <a:lnTo>
                    <a:pt x="0" y="6585"/>
                  </a:lnTo>
                  <a:cubicBezTo>
                    <a:pt x="0" y="6774"/>
                    <a:pt x="158" y="6932"/>
                    <a:pt x="347" y="6932"/>
                  </a:cubicBezTo>
                  <a:lnTo>
                    <a:pt x="1386" y="6932"/>
                  </a:lnTo>
                  <a:lnTo>
                    <a:pt x="1386" y="4285"/>
                  </a:lnTo>
                  <a:lnTo>
                    <a:pt x="662" y="4285"/>
                  </a:lnTo>
                  <a:lnTo>
                    <a:pt x="662" y="3561"/>
                  </a:lnTo>
                  <a:lnTo>
                    <a:pt x="1386" y="3561"/>
                  </a:lnTo>
                  <a:lnTo>
                    <a:pt x="1386" y="2868"/>
                  </a:lnTo>
                  <a:lnTo>
                    <a:pt x="662" y="2868"/>
                  </a:lnTo>
                  <a:lnTo>
                    <a:pt x="662" y="2143"/>
                  </a:lnTo>
                  <a:lnTo>
                    <a:pt x="1386" y="2143"/>
                  </a:lnTo>
                  <a:lnTo>
                    <a:pt x="1386" y="1418"/>
                  </a:lnTo>
                  <a:lnTo>
                    <a:pt x="662" y="1418"/>
                  </a:lnTo>
                  <a:lnTo>
                    <a:pt x="662" y="1072"/>
                  </a:lnTo>
                  <a:cubicBezTo>
                    <a:pt x="662" y="883"/>
                    <a:pt x="819" y="725"/>
                    <a:pt x="1008" y="725"/>
                  </a:cubicBezTo>
                  <a:lnTo>
                    <a:pt x="1386" y="725"/>
                  </a:lnTo>
                  <a:lnTo>
                    <a:pt x="13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74"/>
            <p:cNvSpPr/>
            <p:nvPr/>
          </p:nvSpPr>
          <p:spPr>
            <a:xfrm>
              <a:off x="-23354375" y="3270600"/>
              <a:ext cx="34675" cy="173300"/>
            </a:xfrm>
            <a:custGeom>
              <a:avLst/>
              <a:gdLst/>
              <a:ahLst/>
              <a:cxnLst/>
              <a:rect l="l" t="t" r="r" b="b"/>
              <a:pathLst>
                <a:path w="1387" h="6932" extrusionOk="0">
                  <a:moveTo>
                    <a:pt x="0" y="0"/>
                  </a:moveTo>
                  <a:lnTo>
                    <a:pt x="0" y="725"/>
                  </a:lnTo>
                  <a:lnTo>
                    <a:pt x="347" y="725"/>
                  </a:lnTo>
                  <a:cubicBezTo>
                    <a:pt x="568" y="725"/>
                    <a:pt x="725" y="882"/>
                    <a:pt x="725" y="1071"/>
                  </a:cubicBezTo>
                  <a:lnTo>
                    <a:pt x="725" y="1418"/>
                  </a:lnTo>
                  <a:lnTo>
                    <a:pt x="0" y="1418"/>
                  </a:lnTo>
                  <a:lnTo>
                    <a:pt x="0" y="2143"/>
                  </a:lnTo>
                  <a:lnTo>
                    <a:pt x="725" y="2143"/>
                  </a:lnTo>
                  <a:lnTo>
                    <a:pt x="725" y="2836"/>
                  </a:lnTo>
                  <a:lnTo>
                    <a:pt x="0" y="2836"/>
                  </a:lnTo>
                  <a:lnTo>
                    <a:pt x="0" y="3560"/>
                  </a:lnTo>
                  <a:lnTo>
                    <a:pt x="725" y="3560"/>
                  </a:lnTo>
                  <a:lnTo>
                    <a:pt x="725" y="4253"/>
                  </a:lnTo>
                  <a:lnTo>
                    <a:pt x="0" y="4253"/>
                  </a:lnTo>
                  <a:lnTo>
                    <a:pt x="0" y="6931"/>
                  </a:lnTo>
                  <a:lnTo>
                    <a:pt x="1040" y="6931"/>
                  </a:lnTo>
                  <a:cubicBezTo>
                    <a:pt x="1229" y="6931"/>
                    <a:pt x="1387" y="6774"/>
                    <a:pt x="1387" y="6585"/>
                  </a:cubicBezTo>
                  <a:lnTo>
                    <a:pt x="1387" y="1040"/>
                  </a:lnTo>
                  <a:cubicBezTo>
                    <a:pt x="1387" y="441"/>
                    <a:pt x="914"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74"/>
            <p:cNvSpPr/>
            <p:nvPr/>
          </p:nvSpPr>
          <p:spPr>
            <a:xfrm>
              <a:off x="-23562300" y="3148525"/>
              <a:ext cx="191400" cy="296150"/>
            </a:xfrm>
            <a:custGeom>
              <a:avLst/>
              <a:gdLst/>
              <a:ahLst/>
              <a:cxnLst/>
              <a:rect l="l" t="t" r="r" b="b"/>
              <a:pathLst>
                <a:path w="7656" h="11846" extrusionOk="0">
                  <a:moveTo>
                    <a:pt x="5545" y="662"/>
                  </a:moveTo>
                  <a:lnTo>
                    <a:pt x="5545" y="1764"/>
                  </a:lnTo>
                  <a:lnTo>
                    <a:pt x="5545" y="4222"/>
                  </a:lnTo>
                  <a:lnTo>
                    <a:pt x="2079" y="4222"/>
                  </a:lnTo>
                  <a:lnTo>
                    <a:pt x="2079" y="1764"/>
                  </a:lnTo>
                  <a:lnTo>
                    <a:pt x="2079" y="662"/>
                  </a:lnTo>
                  <a:close/>
                  <a:moveTo>
                    <a:pt x="3434" y="4883"/>
                  </a:moveTo>
                  <a:lnTo>
                    <a:pt x="3434" y="5608"/>
                  </a:lnTo>
                  <a:lnTo>
                    <a:pt x="2079" y="5608"/>
                  </a:lnTo>
                  <a:lnTo>
                    <a:pt x="2079" y="4883"/>
                  </a:lnTo>
                  <a:close/>
                  <a:moveTo>
                    <a:pt x="5513" y="4883"/>
                  </a:moveTo>
                  <a:lnTo>
                    <a:pt x="5513" y="5608"/>
                  </a:lnTo>
                  <a:lnTo>
                    <a:pt x="4159" y="5608"/>
                  </a:lnTo>
                  <a:lnTo>
                    <a:pt x="4159" y="4883"/>
                  </a:lnTo>
                  <a:close/>
                  <a:moveTo>
                    <a:pt x="3434" y="6301"/>
                  </a:moveTo>
                  <a:lnTo>
                    <a:pt x="3434" y="7026"/>
                  </a:lnTo>
                  <a:lnTo>
                    <a:pt x="2079" y="7026"/>
                  </a:lnTo>
                  <a:lnTo>
                    <a:pt x="2079" y="6301"/>
                  </a:lnTo>
                  <a:close/>
                  <a:moveTo>
                    <a:pt x="5513" y="6301"/>
                  </a:moveTo>
                  <a:lnTo>
                    <a:pt x="5513" y="7026"/>
                  </a:lnTo>
                  <a:lnTo>
                    <a:pt x="4159" y="7026"/>
                  </a:lnTo>
                  <a:lnTo>
                    <a:pt x="4159" y="6301"/>
                  </a:lnTo>
                  <a:close/>
                  <a:moveTo>
                    <a:pt x="3434" y="7687"/>
                  </a:moveTo>
                  <a:lnTo>
                    <a:pt x="3434" y="8380"/>
                  </a:lnTo>
                  <a:lnTo>
                    <a:pt x="2079" y="8380"/>
                  </a:lnTo>
                  <a:lnTo>
                    <a:pt x="2079" y="7687"/>
                  </a:lnTo>
                  <a:close/>
                  <a:moveTo>
                    <a:pt x="5513" y="7687"/>
                  </a:moveTo>
                  <a:lnTo>
                    <a:pt x="5513" y="8380"/>
                  </a:lnTo>
                  <a:lnTo>
                    <a:pt x="4159" y="8380"/>
                  </a:lnTo>
                  <a:lnTo>
                    <a:pt x="4159" y="7687"/>
                  </a:lnTo>
                  <a:close/>
                  <a:moveTo>
                    <a:pt x="1733" y="0"/>
                  </a:moveTo>
                  <a:cubicBezTo>
                    <a:pt x="1544" y="0"/>
                    <a:pt x="1386" y="158"/>
                    <a:pt x="1386" y="347"/>
                  </a:cubicBezTo>
                  <a:lnTo>
                    <a:pt x="1386" y="1449"/>
                  </a:lnTo>
                  <a:lnTo>
                    <a:pt x="1040" y="1449"/>
                  </a:lnTo>
                  <a:cubicBezTo>
                    <a:pt x="441" y="1449"/>
                    <a:pt x="0" y="1922"/>
                    <a:pt x="0" y="2489"/>
                  </a:cubicBezTo>
                  <a:lnTo>
                    <a:pt x="0" y="11846"/>
                  </a:lnTo>
                  <a:lnTo>
                    <a:pt x="2804" y="11846"/>
                  </a:lnTo>
                  <a:lnTo>
                    <a:pt x="2804" y="10491"/>
                  </a:lnTo>
                  <a:lnTo>
                    <a:pt x="4883" y="10491"/>
                  </a:lnTo>
                  <a:cubicBezTo>
                    <a:pt x="4852" y="10586"/>
                    <a:pt x="4852" y="11688"/>
                    <a:pt x="4852" y="11846"/>
                  </a:cubicBezTo>
                  <a:lnTo>
                    <a:pt x="7656" y="11846"/>
                  </a:lnTo>
                  <a:lnTo>
                    <a:pt x="7656" y="2489"/>
                  </a:lnTo>
                  <a:cubicBezTo>
                    <a:pt x="7656" y="1890"/>
                    <a:pt x="7183" y="1449"/>
                    <a:pt x="6616" y="1449"/>
                  </a:cubicBezTo>
                  <a:lnTo>
                    <a:pt x="6270" y="1449"/>
                  </a:lnTo>
                  <a:lnTo>
                    <a:pt x="6270" y="347"/>
                  </a:lnTo>
                  <a:cubicBezTo>
                    <a:pt x="6270" y="158"/>
                    <a:pt x="6112" y="0"/>
                    <a:pt x="59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7" name="Google Shape;6997;p74"/>
          <p:cNvSpPr/>
          <p:nvPr/>
        </p:nvSpPr>
        <p:spPr>
          <a:xfrm>
            <a:off x="7087484" y="3397507"/>
            <a:ext cx="356586" cy="353876"/>
          </a:xfrm>
          <a:custGeom>
            <a:avLst/>
            <a:gdLst/>
            <a:ahLst/>
            <a:cxnLst/>
            <a:rect l="l" t="t" r="r" b="b"/>
            <a:pathLst>
              <a:path w="11973" h="11882" extrusionOk="0">
                <a:moveTo>
                  <a:pt x="6302" y="725"/>
                </a:moveTo>
                <a:lnTo>
                  <a:pt x="6302" y="1639"/>
                </a:lnTo>
                <a:cubicBezTo>
                  <a:pt x="6302" y="2111"/>
                  <a:pt x="6522" y="2552"/>
                  <a:pt x="6837" y="2867"/>
                </a:cubicBezTo>
                <a:lnTo>
                  <a:pt x="7152" y="3182"/>
                </a:lnTo>
                <a:cubicBezTo>
                  <a:pt x="6900" y="3340"/>
                  <a:pt x="6774" y="3560"/>
                  <a:pt x="6711" y="3749"/>
                </a:cubicBezTo>
                <a:cubicBezTo>
                  <a:pt x="6479" y="3517"/>
                  <a:pt x="6209" y="3407"/>
                  <a:pt x="5942" y="3407"/>
                </a:cubicBezTo>
                <a:cubicBezTo>
                  <a:pt x="5665" y="3407"/>
                  <a:pt x="5392" y="3525"/>
                  <a:pt x="5168" y="3749"/>
                </a:cubicBezTo>
                <a:cubicBezTo>
                  <a:pt x="5042" y="3497"/>
                  <a:pt x="4979" y="3340"/>
                  <a:pt x="4758" y="3151"/>
                </a:cubicBezTo>
                <a:lnTo>
                  <a:pt x="5105" y="2836"/>
                </a:lnTo>
                <a:cubicBezTo>
                  <a:pt x="5420" y="2521"/>
                  <a:pt x="5609" y="2080"/>
                  <a:pt x="5609" y="1607"/>
                </a:cubicBezTo>
                <a:lnTo>
                  <a:pt x="5609" y="725"/>
                </a:lnTo>
                <a:close/>
                <a:moveTo>
                  <a:pt x="5231" y="0"/>
                </a:moveTo>
                <a:cubicBezTo>
                  <a:pt x="5042" y="0"/>
                  <a:pt x="4884" y="158"/>
                  <a:pt x="4884" y="347"/>
                </a:cubicBezTo>
                <a:lnTo>
                  <a:pt x="4884" y="725"/>
                </a:lnTo>
                <a:lnTo>
                  <a:pt x="4884" y="1639"/>
                </a:lnTo>
                <a:cubicBezTo>
                  <a:pt x="4884" y="1922"/>
                  <a:pt x="4758" y="2206"/>
                  <a:pt x="4569" y="2395"/>
                </a:cubicBezTo>
                <a:lnTo>
                  <a:pt x="4096" y="2867"/>
                </a:lnTo>
                <a:lnTo>
                  <a:pt x="4033" y="2867"/>
                </a:lnTo>
                <a:cubicBezTo>
                  <a:pt x="2206" y="2867"/>
                  <a:pt x="127" y="7404"/>
                  <a:pt x="32" y="9830"/>
                </a:cubicBezTo>
                <a:cubicBezTo>
                  <a:pt x="1" y="11311"/>
                  <a:pt x="631" y="11846"/>
                  <a:pt x="1292" y="11846"/>
                </a:cubicBezTo>
                <a:cubicBezTo>
                  <a:pt x="1346" y="11852"/>
                  <a:pt x="1398" y="11855"/>
                  <a:pt x="1450" y="11855"/>
                </a:cubicBezTo>
                <a:cubicBezTo>
                  <a:pt x="2222" y="11855"/>
                  <a:pt x="2817" y="11224"/>
                  <a:pt x="3466" y="10869"/>
                </a:cubicBezTo>
                <a:cubicBezTo>
                  <a:pt x="4033" y="10554"/>
                  <a:pt x="4537" y="10271"/>
                  <a:pt x="4884" y="9767"/>
                </a:cubicBezTo>
                <a:cubicBezTo>
                  <a:pt x="5357" y="9137"/>
                  <a:pt x="5640" y="7593"/>
                  <a:pt x="5640" y="6144"/>
                </a:cubicBezTo>
                <a:lnTo>
                  <a:pt x="5640" y="6144"/>
                </a:lnTo>
                <a:lnTo>
                  <a:pt x="4222" y="7561"/>
                </a:lnTo>
                <a:cubicBezTo>
                  <a:pt x="4222" y="7593"/>
                  <a:pt x="4191" y="7593"/>
                  <a:pt x="4191" y="7624"/>
                </a:cubicBezTo>
                <a:cubicBezTo>
                  <a:pt x="4159" y="7687"/>
                  <a:pt x="4159" y="7687"/>
                  <a:pt x="4096" y="7687"/>
                </a:cubicBezTo>
                <a:lnTo>
                  <a:pt x="2773" y="9011"/>
                </a:lnTo>
                <a:cubicBezTo>
                  <a:pt x="2710" y="9074"/>
                  <a:pt x="2616" y="9105"/>
                  <a:pt x="2525" y="9105"/>
                </a:cubicBezTo>
                <a:cubicBezTo>
                  <a:pt x="2435" y="9105"/>
                  <a:pt x="2348" y="9074"/>
                  <a:pt x="2301" y="9011"/>
                </a:cubicBezTo>
                <a:cubicBezTo>
                  <a:pt x="2175" y="8885"/>
                  <a:pt x="2175" y="8664"/>
                  <a:pt x="2301" y="8538"/>
                </a:cubicBezTo>
                <a:lnTo>
                  <a:pt x="3435" y="7404"/>
                </a:lnTo>
                <a:lnTo>
                  <a:pt x="2994" y="6963"/>
                </a:lnTo>
                <a:cubicBezTo>
                  <a:pt x="2931" y="6900"/>
                  <a:pt x="2899" y="6805"/>
                  <a:pt x="2899" y="6742"/>
                </a:cubicBezTo>
                <a:cubicBezTo>
                  <a:pt x="2899" y="6648"/>
                  <a:pt x="2931" y="6585"/>
                  <a:pt x="2962" y="6490"/>
                </a:cubicBezTo>
                <a:cubicBezTo>
                  <a:pt x="3029" y="6424"/>
                  <a:pt x="3122" y="6384"/>
                  <a:pt x="3213" y="6384"/>
                </a:cubicBezTo>
                <a:cubicBezTo>
                  <a:pt x="3295" y="6384"/>
                  <a:pt x="3375" y="6416"/>
                  <a:pt x="3435" y="6490"/>
                </a:cubicBezTo>
                <a:lnTo>
                  <a:pt x="3907" y="6931"/>
                </a:lnTo>
                <a:lnTo>
                  <a:pt x="5546" y="5262"/>
                </a:lnTo>
                <a:lnTo>
                  <a:pt x="5451" y="4568"/>
                </a:lnTo>
                <a:lnTo>
                  <a:pt x="5703" y="4285"/>
                </a:lnTo>
                <a:cubicBezTo>
                  <a:pt x="5766" y="4222"/>
                  <a:pt x="5861" y="4190"/>
                  <a:pt x="5951" y="4190"/>
                </a:cubicBezTo>
                <a:cubicBezTo>
                  <a:pt x="6042" y="4190"/>
                  <a:pt x="6128" y="4222"/>
                  <a:pt x="6176" y="4285"/>
                </a:cubicBezTo>
                <a:lnTo>
                  <a:pt x="6459" y="4568"/>
                </a:lnTo>
                <a:cubicBezTo>
                  <a:pt x="6428" y="4789"/>
                  <a:pt x="6396" y="5010"/>
                  <a:pt x="6333" y="5262"/>
                </a:cubicBezTo>
                <a:lnTo>
                  <a:pt x="8035" y="6963"/>
                </a:lnTo>
                <a:lnTo>
                  <a:pt x="8476" y="6522"/>
                </a:lnTo>
                <a:cubicBezTo>
                  <a:pt x="8539" y="6475"/>
                  <a:pt x="8625" y="6451"/>
                  <a:pt x="8712" y="6451"/>
                </a:cubicBezTo>
                <a:cubicBezTo>
                  <a:pt x="8799" y="6451"/>
                  <a:pt x="8885" y="6475"/>
                  <a:pt x="8948" y="6522"/>
                </a:cubicBezTo>
                <a:cubicBezTo>
                  <a:pt x="9074" y="6648"/>
                  <a:pt x="9074" y="6900"/>
                  <a:pt x="8948" y="6994"/>
                </a:cubicBezTo>
                <a:lnTo>
                  <a:pt x="8507" y="7435"/>
                </a:lnTo>
                <a:lnTo>
                  <a:pt x="9641" y="8570"/>
                </a:lnTo>
                <a:cubicBezTo>
                  <a:pt x="9767" y="8696"/>
                  <a:pt x="9767" y="8948"/>
                  <a:pt x="9641" y="9042"/>
                </a:cubicBezTo>
                <a:cubicBezTo>
                  <a:pt x="9594" y="9105"/>
                  <a:pt x="9507" y="9137"/>
                  <a:pt x="9417" y="9137"/>
                </a:cubicBezTo>
                <a:cubicBezTo>
                  <a:pt x="9326" y="9137"/>
                  <a:pt x="9232" y="9105"/>
                  <a:pt x="9169" y="9042"/>
                </a:cubicBezTo>
                <a:lnTo>
                  <a:pt x="6302" y="6175"/>
                </a:lnTo>
                <a:lnTo>
                  <a:pt x="6302" y="6175"/>
                </a:lnTo>
                <a:cubicBezTo>
                  <a:pt x="6270" y="7624"/>
                  <a:pt x="6585" y="9168"/>
                  <a:pt x="7058" y="9798"/>
                </a:cubicBezTo>
                <a:cubicBezTo>
                  <a:pt x="7404" y="10302"/>
                  <a:pt x="7909" y="10617"/>
                  <a:pt x="8476" y="10901"/>
                </a:cubicBezTo>
                <a:cubicBezTo>
                  <a:pt x="9136" y="11291"/>
                  <a:pt x="9711" y="11882"/>
                  <a:pt x="10527" y="11882"/>
                </a:cubicBezTo>
                <a:cubicBezTo>
                  <a:pt x="10567" y="11882"/>
                  <a:pt x="10608" y="11881"/>
                  <a:pt x="10649" y="11878"/>
                </a:cubicBezTo>
                <a:cubicBezTo>
                  <a:pt x="11028" y="11846"/>
                  <a:pt x="11973" y="11626"/>
                  <a:pt x="11910" y="9893"/>
                </a:cubicBezTo>
                <a:cubicBezTo>
                  <a:pt x="11752" y="7372"/>
                  <a:pt x="9673" y="2836"/>
                  <a:pt x="7846" y="2836"/>
                </a:cubicBezTo>
                <a:lnTo>
                  <a:pt x="7751" y="2836"/>
                </a:lnTo>
                <a:lnTo>
                  <a:pt x="7310" y="2363"/>
                </a:lnTo>
                <a:cubicBezTo>
                  <a:pt x="7089" y="2174"/>
                  <a:pt x="6963" y="1891"/>
                  <a:pt x="6963" y="1607"/>
                </a:cubicBezTo>
                <a:lnTo>
                  <a:pt x="6963" y="725"/>
                </a:lnTo>
                <a:lnTo>
                  <a:pt x="6963" y="347"/>
                </a:lnTo>
                <a:cubicBezTo>
                  <a:pt x="6963" y="158"/>
                  <a:pt x="6806" y="0"/>
                  <a:pt x="661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98" name="Google Shape;6998;p74"/>
          <p:cNvGrpSpPr/>
          <p:nvPr/>
        </p:nvGrpSpPr>
        <p:grpSpPr>
          <a:xfrm>
            <a:off x="7088911" y="3858427"/>
            <a:ext cx="352833" cy="332194"/>
            <a:chOff x="-23615075" y="3906200"/>
            <a:chExt cx="296175" cy="278850"/>
          </a:xfrm>
        </p:grpSpPr>
        <p:sp>
          <p:nvSpPr>
            <p:cNvPr id="6999" name="Google Shape;6999;p74"/>
            <p:cNvSpPr/>
            <p:nvPr/>
          </p:nvSpPr>
          <p:spPr>
            <a:xfrm>
              <a:off x="-23615075" y="3954250"/>
              <a:ext cx="296175" cy="193775"/>
            </a:xfrm>
            <a:custGeom>
              <a:avLst/>
              <a:gdLst/>
              <a:ahLst/>
              <a:cxnLst/>
              <a:rect l="l" t="t" r="r" b="b"/>
              <a:pathLst>
                <a:path w="11847" h="7751" extrusionOk="0">
                  <a:moveTo>
                    <a:pt x="10838" y="2993"/>
                  </a:moveTo>
                  <a:cubicBezTo>
                    <a:pt x="11027" y="2993"/>
                    <a:pt x="11185" y="3119"/>
                    <a:pt x="11185" y="3340"/>
                  </a:cubicBezTo>
                  <a:cubicBezTo>
                    <a:pt x="11153" y="3403"/>
                    <a:pt x="11153" y="3497"/>
                    <a:pt x="11059" y="3529"/>
                  </a:cubicBezTo>
                  <a:cubicBezTo>
                    <a:pt x="10996" y="3592"/>
                    <a:pt x="10901" y="3687"/>
                    <a:pt x="10806" y="3687"/>
                  </a:cubicBezTo>
                  <a:lnTo>
                    <a:pt x="1040" y="3687"/>
                  </a:lnTo>
                  <a:cubicBezTo>
                    <a:pt x="914" y="3687"/>
                    <a:pt x="819" y="3655"/>
                    <a:pt x="756" y="3529"/>
                  </a:cubicBezTo>
                  <a:cubicBezTo>
                    <a:pt x="725" y="3497"/>
                    <a:pt x="662" y="3403"/>
                    <a:pt x="662" y="3340"/>
                  </a:cubicBezTo>
                  <a:cubicBezTo>
                    <a:pt x="662" y="3119"/>
                    <a:pt x="819" y="2993"/>
                    <a:pt x="1040" y="2993"/>
                  </a:cubicBezTo>
                  <a:close/>
                  <a:moveTo>
                    <a:pt x="9735" y="4411"/>
                  </a:moveTo>
                  <a:cubicBezTo>
                    <a:pt x="9641" y="4947"/>
                    <a:pt x="9357" y="5671"/>
                    <a:pt x="8507" y="6364"/>
                  </a:cubicBezTo>
                  <a:cubicBezTo>
                    <a:pt x="8444" y="6396"/>
                    <a:pt x="8349" y="6459"/>
                    <a:pt x="8318" y="6459"/>
                  </a:cubicBezTo>
                  <a:cubicBezTo>
                    <a:pt x="8192" y="6459"/>
                    <a:pt x="8129" y="6396"/>
                    <a:pt x="8034" y="6333"/>
                  </a:cubicBezTo>
                  <a:cubicBezTo>
                    <a:pt x="7908" y="6175"/>
                    <a:pt x="7971" y="5986"/>
                    <a:pt x="8066" y="5860"/>
                  </a:cubicBezTo>
                  <a:cubicBezTo>
                    <a:pt x="8696" y="5356"/>
                    <a:pt x="8948" y="4821"/>
                    <a:pt x="9011" y="4411"/>
                  </a:cubicBezTo>
                  <a:close/>
                  <a:moveTo>
                    <a:pt x="3497" y="0"/>
                  </a:moveTo>
                  <a:cubicBezTo>
                    <a:pt x="3434" y="95"/>
                    <a:pt x="3340" y="221"/>
                    <a:pt x="3214" y="347"/>
                  </a:cubicBezTo>
                  <a:lnTo>
                    <a:pt x="2237" y="1324"/>
                  </a:lnTo>
                  <a:cubicBezTo>
                    <a:pt x="2111" y="1450"/>
                    <a:pt x="1985" y="1576"/>
                    <a:pt x="1765" y="1639"/>
                  </a:cubicBezTo>
                  <a:lnTo>
                    <a:pt x="2174" y="2237"/>
                  </a:lnTo>
                  <a:lnTo>
                    <a:pt x="1040" y="2237"/>
                  </a:lnTo>
                  <a:cubicBezTo>
                    <a:pt x="441" y="2237"/>
                    <a:pt x="0" y="2710"/>
                    <a:pt x="0" y="3245"/>
                  </a:cubicBezTo>
                  <a:cubicBezTo>
                    <a:pt x="0" y="3497"/>
                    <a:pt x="63" y="3687"/>
                    <a:pt x="189" y="3876"/>
                  </a:cubicBezTo>
                  <a:cubicBezTo>
                    <a:pt x="315" y="4096"/>
                    <a:pt x="504" y="4191"/>
                    <a:pt x="756" y="4254"/>
                  </a:cubicBezTo>
                  <a:cubicBezTo>
                    <a:pt x="945" y="6018"/>
                    <a:pt x="1765" y="6932"/>
                    <a:pt x="2930" y="7719"/>
                  </a:cubicBezTo>
                  <a:cubicBezTo>
                    <a:pt x="2962" y="7751"/>
                    <a:pt x="3025" y="7751"/>
                    <a:pt x="3119" y="7751"/>
                  </a:cubicBezTo>
                  <a:lnTo>
                    <a:pt x="8696" y="7751"/>
                  </a:lnTo>
                  <a:cubicBezTo>
                    <a:pt x="8790" y="7751"/>
                    <a:pt x="8822" y="7719"/>
                    <a:pt x="8916" y="7719"/>
                  </a:cubicBezTo>
                  <a:cubicBezTo>
                    <a:pt x="10239" y="6805"/>
                    <a:pt x="10932" y="5671"/>
                    <a:pt x="11090" y="4254"/>
                  </a:cubicBezTo>
                  <a:cubicBezTo>
                    <a:pt x="11311" y="4159"/>
                    <a:pt x="11500" y="4033"/>
                    <a:pt x="11626" y="3876"/>
                  </a:cubicBezTo>
                  <a:cubicBezTo>
                    <a:pt x="11752" y="3687"/>
                    <a:pt x="11815" y="3497"/>
                    <a:pt x="11815" y="3245"/>
                  </a:cubicBezTo>
                  <a:cubicBezTo>
                    <a:pt x="11846" y="2741"/>
                    <a:pt x="11374" y="2269"/>
                    <a:pt x="10775" y="2269"/>
                  </a:cubicBezTo>
                  <a:lnTo>
                    <a:pt x="10712" y="2269"/>
                  </a:lnTo>
                  <a:cubicBezTo>
                    <a:pt x="10996" y="1733"/>
                    <a:pt x="11153" y="1135"/>
                    <a:pt x="11153" y="536"/>
                  </a:cubicBezTo>
                  <a:cubicBezTo>
                    <a:pt x="11153" y="347"/>
                    <a:pt x="10996" y="189"/>
                    <a:pt x="10775" y="189"/>
                  </a:cubicBezTo>
                  <a:cubicBezTo>
                    <a:pt x="9326" y="189"/>
                    <a:pt x="8034" y="1009"/>
                    <a:pt x="7404" y="2269"/>
                  </a:cubicBezTo>
                  <a:lnTo>
                    <a:pt x="6301" y="2269"/>
                  </a:lnTo>
                  <a:lnTo>
                    <a:pt x="34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74"/>
            <p:cNvSpPr/>
            <p:nvPr/>
          </p:nvSpPr>
          <p:spPr>
            <a:xfrm>
              <a:off x="-23615075" y="3906200"/>
              <a:ext cx="77200" cy="77225"/>
            </a:xfrm>
            <a:custGeom>
              <a:avLst/>
              <a:gdLst/>
              <a:ahLst/>
              <a:cxnLst/>
              <a:rect l="l" t="t" r="r" b="b"/>
              <a:pathLst>
                <a:path w="3088" h="3089" extrusionOk="0">
                  <a:moveTo>
                    <a:pt x="2009" y="1"/>
                  </a:moveTo>
                  <a:cubicBezTo>
                    <a:pt x="1733" y="1"/>
                    <a:pt x="1465" y="95"/>
                    <a:pt x="1292" y="284"/>
                  </a:cubicBezTo>
                  <a:lnTo>
                    <a:pt x="315" y="1292"/>
                  </a:lnTo>
                  <a:cubicBezTo>
                    <a:pt x="126" y="1481"/>
                    <a:pt x="0" y="1765"/>
                    <a:pt x="0" y="2017"/>
                  </a:cubicBezTo>
                  <a:cubicBezTo>
                    <a:pt x="0" y="2301"/>
                    <a:pt x="126" y="2584"/>
                    <a:pt x="315" y="2773"/>
                  </a:cubicBezTo>
                  <a:cubicBezTo>
                    <a:pt x="504" y="2962"/>
                    <a:pt x="756" y="3088"/>
                    <a:pt x="1040" y="3088"/>
                  </a:cubicBezTo>
                  <a:cubicBezTo>
                    <a:pt x="1292" y="3088"/>
                    <a:pt x="1576" y="2962"/>
                    <a:pt x="1765" y="2773"/>
                  </a:cubicBezTo>
                  <a:lnTo>
                    <a:pt x="2773" y="1796"/>
                  </a:lnTo>
                  <a:cubicBezTo>
                    <a:pt x="2962" y="1576"/>
                    <a:pt x="3088" y="1324"/>
                    <a:pt x="3088" y="1040"/>
                  </a:cubicBezTo>
                  <a:cubicBezTo>
                    <a:pt x="3088" y="757"/>
                    <a:pt x="2962" y="505"/>
                    <a:pt x="2773" y="284"/>
                  </a:cubicBezTo>
                  <a:cubicBezTo>
                    <a:pt x="2568" y="95"/>
                    <a:pt x="2284" y="1"/>
                    <a:pt x="2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74"/>
            <p:cNvSpPr/>
            <p:nvPr/>
          </p:nvSpPr>
          <p:spPr>
            <a:xfrm>
              <a:off x="-23543400" y="4167700"/>
              <a:ext cx="153600" cy="17350"/>
            </a:xfrm>
            <a:custGeom>
              <a:avLst/>
              <a:gdLst/>
              <a:ahLst/>
              <a:cxnLst/>
              <a:rect l="l" t="t" r="r" b="b"/>
              <a:pathLst>
                <a:path w="6144" h="694" extrusionOk="0">
                  <a:moveTo>
                    <a:pt x="0" y="0"/>
                  </a:moveTo>
                  <a:cubicBezTo>
                    <a:pt x="158" y="378"/>
                    <a:pt x="536" y="693"/>
                    <a:pt x="1008" y="693"/>
                  </a:cubicBezTo>
                  <a:lnTo>
                    <a:pt x="5167" y="693"/>
                  </a:lnTo>
                  <a:cubicBezTo>
                    <a:pt x="5608" y="693"/>
                    <a:pt x="5986" y="441"/>
                    <a:pt x="61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02" name="Google Shape;7002;p74"/>
          <p:cNvSpPr/>
          <p:nvPr/>
        </p:nvSpPr>
        <p:spPr>
          <a:xfrm>
            <a:off x="6207743" y="4290395"/>
            <a:ext cx="351880" cy="350957"/>
          </a:xfrm>
          <a:custGeom>
            <a:avLst/>
            <a:gdLst/>
            <a:ahLst/>
            <a:cxnLst/>
            <a:rect l="l" t="t" r="r" b="b"/>
            <a:pathLst>
              <a:path w="11815" h="11784" extrusionOk="0">
                <a:moveTo>
                  <a:pt x="6616" y="3434"/>
                </a:moveTo>
                <a:cubicBezTo>
                  <a:pt x="7215" y="3434"/>
                  <a:pt x="7625" y="3907"/>
                  <a:pt x="7625" y="4474"/>
                </a:cubicBezTo>
                <a:lnTo>
                  <a:pt x="7625" y="5514"/>
                </a:lnTo>
                <a:lnTo>
                  <a:pt x="6742" y="5514"/>
                </a:lnTo>
                <a:cubicBezTo>
                  <a:pt x="6648" y="5451"/>
                  <a:pt x="6585" y="5325"/>
                  <a:pt x="6490" y="5262"/>
                </a:cubicBezTo>
                <a:cubicBezTo>
                  <a:pt x="5986" y="4789"/>
                  <a:pt x="5388" y="4411"/>
                  <a:pt x="4695" y="4222"/>
                </a:cubicBezTo>
                <a:lnTo>
                  <a:pt x="4569" y="3434"/>
                </a:lnTo>
                <a:close/>
                <a:moveTo>
                  <a:pt x="3466" y="4884"/>
                </a:moveTo>
                <a:lnTo>
                  <a:pt x="3466" y="5577"/>
                </a:lnTo>
                <a:cubicBezTo>
                  <a:pt x="3056" y="5640"/>
                  <a:pt x="2678" y="5797"/>
                  <a:pt x="2363" y="6018"/>
                </a:cubicBezTo>
                <a:lnTo>
                  <a:pt x="1891" y="5577"/>
                </a:lnTo>
                <a:cubicBezTo>
                  <a:pt x="2332" y="5199"/>
                  <a:pt x="2867" y="4978"/>
                  <a:pt x="3466" y="4884"/>
                </a:cubicBezTo>
                <a:close/>
                <a:moveTo>
                  <a:pt x="4128" y="4852"/>
                </a:moveTo>
                <a:cubicBezTo>
                  <a:pt x="4726" y="4947"/>
                  <a:pt x="5262" y="5167"/>
                  <a:pt x="5703" y="5514"/>
                </a:cubicBezTo>
                <a:lnTo>
                  <a:pt x="5230" y="6049"/>
                </a:lnTo>
                <a:cubicBezTo>
                  <a:pt x="4915" y="5797"/>
                  <a:pt x="4537" y="5640"/>
                  <a:pt x="4128" y="5577"/>
                </a:cubicBezTo>
                <a:lnTo>
                  <a:pt x="4128" y="4852"/>
                </a:lnTo>
                <a:close/>
                <a:moveTo>
                  <a:pt x="1387" y="6049"/>
                </a:moveTo>
                <a:lnTo>
                  <a:pt x="1859" y="6522"/>
                </a:lnTo>
                <a:cubicBezTo>
                  <a:pt x="1607" y="6837"/>
                  <a:pt x="1450" y="7215"/>
                  <a:pt x="1387" y="7625"/>
                </a:cubicBezTo>
                <a:lnTo>
                  <a:pt x="662" y="7625"/>
                </a:lnTo>
                <a:cubicBezTo>
                  <a:pt x="788" y="7026"/>
                  <a:pt x="1009" y="6459"/>
                  <a:pt x="1387" y="6049"/>
                </a:cubicBezTo>
                <a:close/>
                <a:moveTo>
                  <a:pt x="6175" y="6049"/>
                </a:moveTo>
                <a:cubicBezTo>
                  <a:pt x="6553" y="6459"/>
                  <a:pt x="6774" y="7026"/>
                  <a:pt x="6837" y="7625"/>
                </a:cubicBezTo>
                <a:lnTo>
                  <a:pt x="6175" y="7625"/>
                </a:lnTo>
                <a:cubicBezTo>
                  <a:pt x="6112" y="7215"/>
                  <a:pt x="5955" y="6837"/>
                  <a:pt x="5703" y="6522"/>
                </a:cubicBezTo>
                <a:lnTo>
                  <a:pt x="6175" y="6049"/>
                </a:lnTo>
                <a:close/>
                <a:moveTo>
                  <a:pt x="1418" y="8318"/>
                </a:moveTo>
                <a:cubicBezTo>
                  <a:pt x="1481" y="8727"/>
                  <a:pt x="1670" y="9105"/>
                  <a:pt x="1891" y="9420"/>
                </a:cubicBezTo>
                <a:lnTo>
                  <a:pt x="1418" y="9893"/>
                </a:lnTo>
                <a:cubicBezTo>
                  <a:pt x="1009" y="9452"/>
                  <a:pt x="788" y="8916"/>
                  <a:pt x="693" y="8318"/>
                </a:cubicBezTo>
                <a:close/>
                <a:moveTo>
                  <a:pt x="6931" y="8318"/>
                </a:moveTo>
                <a:cubicBezTo>
                  <a:pt x="6805" y="8916"/>
                  <a:pt x="6585" y="9452"/>
                  <a:pt x="6207" y="9893"/>
                </a:cubicBezTo>
                <a:lnTo>
                  <a:pt x="5766" y="9420"/>
                </a:lnTo>
                <a:cubicBezTo>
                  <a:pt x="5986" y="9105"/>
                  <a:pt x="6144" y="8727"/>
                  <a:pt x="6207" y="8318"/>
                </a:cubicBezTo>
                <a:close/>
                <a:moveTo>
                  <a:pt x="2363" y="9893"/>
                </a:moveTo>
                <a:cubicBezTo>
                  <a:pt x="2678" y="10145"/>
                  <a:pt x="3056" y="10303"/>
                  <a:pt x="3466" y="10366"/>
                </a:cubicBezTo>
                <a:lnTo>
                  <a:pt x="3466" y="11027"/>
                </a:lnTo>
                <a:cubicBezTo>
                  <a:pt x="2867" y="10964"/>
                  <a:pt x="2332" y="10712"/>
                  <a:pt x="1891" y="10366"/>
                </a:cubicBezTo>
                <a:lnTo>
                  <a:pt x="2363" y="9893"/>
                </a:lnTo>
                <a:close/>
                <a:moveTo>
                  <a:pt x="5230" y="9861"/>
                </a:moveTo>
                <a:lnTo>
                  <a:pt x="5703" y="10334"/>
                </a:lnTo>
                <a:cubicBezTo>
                  <a:pt x="5262" y="10744"/>
                  <a:pt x="4726" y="10996"/>
                  <a:pt x="4128" y="11027"/>
                </a:cubicBezTo>
                <a:lnTo>
                  <a:pt x="4128" y="10334"/>
                </a:lnTo>
                <a:cubicBezTo>
                  <a:pt x="4537" y="10240"/>
                  <a:pt x="4915" y="10082"/>
                  <a:pt x="5230" y="9861"/>
                </a:cubicBezTo>
                <a:close/>
                <a:moveTo>
                  <a:pt x="9326" y="10366"/>
                </a:moveTo>
                <a:cubicBezTo>
                  <a:pt x="9546" y="10366"/>
                  <a:pt x="9704" y="10523"/>
                  <a:pt x="9704" y="10712"/>
                </a:cubicBezTo>
                <a:cubicBezTo>
                  <a:pt x="9672" y="10933"/>
                  <a:pt x="9546" y="11090"/>
                  <a:pt x="9326" y="11090"/>
                </a:cubicBezTo>
                <a:cubicBezTo>
                  <a:pt x="9137" y="11090"/>
                  <a:pt x="8979" y="10933"/>
                  <a:pt x="8979" y="10712"/>
                </a:cubicBezTo>
                <a:cubicBezTo>
                  <a:pt x="8979" y="10523"/>
                  <a:pt x="9137" y="10366"/>
                  <a:pt x="9326" y="10366"/>
                </a:cubicBezTo>
                <a:close/>
                <a:moveTo>
                  <a:pt x="1103" y="0"/>
                </a:moveTo>
                <a:cubicBezTo>
                  <a:pt x="504" y="0"/>
                  <a:pt x="63" y="473"/>
                  <a:pt x="63" y="1040"/>
                </a:cubicBezTo>
                <a:cubicBezTo>
                  <a:pt x="63" y="1576"/>
                  <a:pt x="536" y="2048"/>
                  <a:pt x="1103" y="2048"/>
                </a:cubicBezTo>
                <a:cubicBezTo>
                  <a:pt x="2048" y="2048"/>
                  <a:pt x="2363" y="2836"/>
                  <a:pt x="2489" y="3497"/>
                </a:cubicBezTo>
                <a:lnTo>
                  <a:pt x="2584" y="4348"/>
                </a:lnTo>
                <a:cubicBezTo>
                  <a:pt x="1072" y="4852"/>
                  <a:pt x="0" y="6301"/>
                  <a:pt x="0" y="7971"/>
                </a:cubicBezTo>
                <a:cubicBezTo>
                  <a:pt x="0" y="10050"/>
                  <a:pt x="1702" y="11783"/>
                  <a:pt x="3812" y="11783"/>
                </a:cubicBezTo>
                <a:cubicBezTo>
                  <a:pt x="5797" y="11783"/>
                  <a:pt x="7436" y="10240"/>
                  <a:pt x="7593" y="8318"/>
                </a:cubicBezTo>
                <a:lnTo>
                  <a:pt x="9011" y="8318"/>
                </a:lnTo>
                <a:lnTo>
                  <a:pt x="9011" y="9767"/>
                </a:lnTo>
                <a:cubicBezTo>
                  <a:pt x="8633" y="9924"/>
                  <a:pt x="8318" y="10271"/>
                  <a:pt x="8318" y="10744"/>
                </a:cubicBezTo>
                <a:cubicBezTo>
                  <a:pt x="8318" y="11342"/>
                  <a:pt x="8790" y="11783"/>
                  <a:pt x="9326" y="11783"/>
                </a:cubicBezTo>
                <a:cubicBezTo>
                  <a:pt x="9767" y="11783"/>
                  <a:pt x="10145" y="11500"/>
                  <a:pt x="10302" y="11059"/>
                </a:cubicBezTo>
                <a:lnTo>
                  <a:pt x="11468" y="11059"/>
                </a:lnTo>
                <a:cubicBezTo>
                  <a:pt x="11657" y="11059"/>
                  <a:pt x="11815" y="10901"/>
                  <a:pt x="11815" y="10712"/>
                </a:cubicBezTo>
                <a:cubicBezTo>
                  <a:pt x="11815" y="10555"/>
                  <a:pt x="11657" y="10397"/>
                  <a:pt x="11468" y="10397"/>
                </a:cubicBezTo>
                <a:lnTo>
                  <a:pt x="10302" y="10397"/>
                </a:lnTo>
                <a:cubicBezTo>
                  <a:pt x="10208" y="10145"/>
                  <a:pt x="9956" y="9893"/>
                  <a:pt x="9672" y="9767"/>
                </a:cubicBezTo>
                <a:lnTo>
                  <a:pt x="9672" y="8318"/>
                </a:lnTo>
                <a:lnTo>
                  <a:pt x="10744" y="8318"/>
                </a:lnTo>
                <a:cubicBezTo>
                  <a:pt x="10933" y="8318"/>
                  <a:pt x="11122" y="8160"/>
                  <a:pt x="11122" y="7971"/>
                </a:cubicBezTo>
                <a:cubicBezTo>
                  <a:pt x="11122" y="7782"/>
                  <a:pt x="10933" y="7593"/>
                  <a:pt x="10744" y="7593"/>
                </a:cubicBezTo>
                <a:lnTo>
                  <a:pt x="10397" y="7593"/>
                </a:lnTo>
                <a:lnTo>
                  <a:pt x="10397" y="7247"/>
                </a:lnTo>
                <a:cubicBezTo>
                  <a:pt x="10397" y="6301"/>
                  <a:pt x="9609" y="5514"/>
                  <a:pt x="8664" y="5514"/>
                </a:cubicBezTo>
                <a:lnTo>
                  <a:pt x="8318" y="5514"/>
                </a:lnTo>
                <a:lnTo>
                  <a:pt x="8318" y="4506"/>
                </a:lnTo>
                <a:cubicBezTo>
                  <a:pt x="8318" y="3560"/>
                  <a:pt x="7530" y="2773"/>
                  <a:pt x="6585" y="2773"/>
                </a:cubicBezTo>
                <a:lnTo>
                  <a:pt x="4411" y="2773"/>
                </a:lnTo>
                <a:cubicBezTo>
                  <a:pt x="3970" y="1040"/>
                  <a:pt x="2741" y="0"/>
                  <a:pt x="11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3" name="Google Shape;7003;p74"/>
          <p:cNvGrpSpPr/>
          <p:nvPr/>
        </p:nvGrpSpPr>
        <p:grpSpPr>
          <a:xfrm>
            <a:off x="6637880" y="1532068"/>
            <a:ext cx="353757" cy="352565"/>
            <a:chOff x="-26980600" y="3175500"/>
            <a:chExt cx="296950" cy="295950"/>
          </a:xfrm>
        </p:grpSpPr>
        <p:sp>
          <p:nvSpPr>
            <p:cNvPr id="7004" name="Google Shape;7004;p74"/>
            <p:cNvSpPr/>
            <p:nvPr/>
          </p:nvSpPr>
          <p:spPr>
            <a:xfrm>
              <a:off x="-26798650" y="3175500"/>
              <a:ext cx="115000" cy="114025"/>
            </a:xfrm>
            <a:custGeom>
              <a:avLst/>
              <a:gdLst/>
              <a:ahLst/>
              <a:cxnLst/>
              <a:rect l="l" t="t" r="r" b="b"/>
              <a:pathLst>
                <a:path w="4600" h="4561" extrusionOk="0">
                  <a:moveTo>
                    <a:pt x="1115" y="0"/>
                  </a:moveTo>
                  <a:cubicBezTo>
                    <a:pt x="851" y="0"/>
                    <a:pt x="583" y="102"/>
                    <a:pt x="378" y="307"/>
                  </a:cubicBezTo>
                  <a:cubicBezTo>
                    <a:pt x="0" y="685"/>
                    <a:pt x="0" y="1378"/>
                    <a:pt x="378" y="1756"/>
                  </a:cubicBezTo>
                  <a:lnTo>
                    <a:pt x="2773" y="4245"/>
                  </a:lnTo>
                  <a:cubicBezTo>
                    <a:pt x="2962" y="4434"/>
                    <a:pt x="3245" y="4560"/>
                    <a:pt x="3529" y="4560"/>
                  </a:cubicBezTo>
                  <a:cubicBezTo>
                    <a:pt x="3812" y="4560"/>
                    <a:pt x="4064" y="4434"/>
                    <a:pt x="4285" y="4245"/>
                  </a:cubicBezTo>
                  <a:cubicBezTo>
                    <a:pt x="4474" y="4056"/>
                    <a:pt x="4600" y="3773"/>
                    <a:pt x="4600" y="3489"/>
                  </a:cubicBezTo>
                  <a:cubicBezTo>
                    <a:pt x="4600" y="3206"/>
                    <a:pt x="4474" y="2954"/>
                    <a:pt x="4285" y="2733"/>
                  </a:cubicBezTo>
                  <a:lnTo>
                    <a:pt x="1828" y="307"/>
                  </a:lnTo>
                  <a:cubicBezTo>
                    <a:pt x="1639" y="102"/>
                    <a:pt x="1379" y="0"/>
                    <a:pt x="11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74"/>
            <p:cNvSpPr/>
            <p:nvPr/>
          </p:nvSpPr>
          <p:spPr>
            <a:xfrm>
              <a:off x="-26980600" y="3325725"/>
              <a:ext cx="168575" cy="145725"/>
            </a:xfrm>
            <a:custGeom>
              <a:avLst/>
              <a:gdLst/>
              <a:ahLst/>
              <a:cxnLst/>
              <a:rect l="l" t="t" r="r" b="b"/>
              <a:pathLst>
                <a:path w="6743" h="5829" extrusionOk="0">
                  <a:moveTo>
                    <a:pt x="3797" y="2167"/>
                  </a:moveTo>
                  <a:cubicBezTo>
                    <a:pt x="3884" y="2167"/>
                    <a:pt x="3970" y="2190"/>
                    <a:pt x="4033" y="2237"/>
                  </a:cubicBezTo>
                  <a:cubicBezTo>
                    <a:pt x="4159" y="2363"/>
                    <a:pt x="4159" y="2616"/>
                    <a:pt x="4033" y="2710"/>
                  </a:cubicBezTo>
                  <a:cubicBezTo>
                    <a:pt x="3970" y="2773"/>
                    <a:pt x="3884" y="2805"/>
                    <a:pt x="3797" y="2805"/>
                  </a:cubicBezTo>
                  <a:cubicBezTo>
                    <a:pt x="3710" y="2805"/>
                    <a:pt x="3624" y="2773"/>
                    <a:pt x="3561" y="2710"/>
                  </a:cubicBezTo>
                  <a:cubicBezTo>
                    <a:pt x="3435" y="2616"/>
                    <a:pt x="3435" y="2363"/>
                    <a:pt x="3561" y="2237"/>
                  </a:cubicBezTo>
                  <a:cubicBezTo>
                    <a:pt x="3624" y="2190"/>
                    <a:pt x="3710" y="2167"/>
                    <a:pt x="3797" y="2167"/>
                  </a:cubicBezTo>
                  <a:close/>
                  <a:moveTo>
                    <a:pt x="2336" y="2639"/>
                  </a:moveTo>
                  <a:cubicBezTo>
                    <a:pt x="2426" y="2639"/>
                    <a:pt x="2521" y="2663"/>
                    <a:pt x="2584" y="2710"/>
                  </a:cubicBezTo>
                  <a:cubicBezTo>
                    <a:pt x="2679" y="2836"/>
                    <a:pt x="2679" y="3057"/>
                    <a:pt x="2584" y="3183"/>
                  </a:cubicBezTo>
                  <a:cubicBezTo>
                    <a:pt x="2521" y="3246"/>
                    <a:pt x="2426" y="3277"/>
                    <a:pt x="2336" y="3277"/>
                  </a:cubicBezTo>
                  <a:cubicBezTo>
                    <a:pt x="2245" y="3277"/>
                    <a:pt x="2159" y="3246"/>
                    <a:pt x="2111" y="3183"/>
                  </a:cubicBezTo>
                  <a:cubicBezTo>
                    <a:pt x="1985" y="3057"/>
                    <a:pt x="1985" y="2868"/>
                    <a:pt x="2111" y="2710"/>
                  </a:cubicBezTo>
                  <a:cubicBezTo>
                    <a:pt x="2159" y="2663"/>
                    <a:pt x="2245" y="2639"/>
                    <a:pt x="2336" y="2639"/>
                  </a:cubicBezTo>
                  <a:close/>
                  <a:moveTo>
                    <a:pt x="2931" y="1"/>
                  </a:moveTo>
                  <a:lnTo>
                    <a:pt x="599" y="2332"/>
                  </a:lnTo>
                  <a:cubicBezTo>
                    <a:pt x="221" y="2710"/>
                    <a:pt x="1" y="3214"/>
                    <a:pt x="1" y="3781"/>
                  </a:cubicBezTo>
                  <a:cubicBezTo>
                    <a:pt x="1" y="4317"/>
                    <a:pt x="221" y="4852"/>
                    <a:pt x="599" y="5230"/>
                  </a:cubicBezTo>
                  <a:cubicBezTo>
                    <a:pt x="1009" y="5608"/>
                    <a:pt x="1513" y="5829"/>
                    <a:pt x="2048" y="5829"/>
                  </a:cubicBezTo>
                  <a:cubicBezTo>
                    <a:pt x="2616" y="5829"/>
                    <a:pt x="3120" y="5640"/>
                    <a:pt x="3529" y="5230"/>
                  </a:cubicBezTo>
                  <a:lnTo>
                    <a:pt x="6743" y="2048"/>
                  </a:lnTo>
                  <a:cubicBezTo>
                    <a:pt x="6743" y="2017"/>
                    <a:pt x="6711" y="1954"/>
                    <a:pt x="6711" y="1922"/>
                  </a:cubicBezTo>
                  <a:cubicBezTo>
                    <a:pt x="6396" y="1418"/>
                    <a:pt x="5829" y="1103"/>
                    <a:pt x="5136" y="1103"/>
                  </a:cubicBezTo>
                  <a:lnTo>
                    <a:pt x="5104" y="1103"/>
                  </a:lnTo>
                  <a:cubicBezTo>
                    <a:pt x="5075" y="1104"/>
                    <a:pt x="5045" y="1105"/>
                    <a:pt x="5016" y="1105"/>
                  </a:cubicBezTo>
                  <a:cubicBezTo>
                    <a:pt x="4168" y="1105"/>
                    <a:pt x="3387" y="670"/>
                    <a:pt x="2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74"/>
            <p:cNvSpPr/>
            <p:nvPr/>
          </p:nvSpPr>
          <p:spPr>
            <a:xfrm>
              <a:off x="-26893950" y="3226500"/>
              <a:ext cx="159125" cy="137850"/>
            </a:xfrm>
            <a:custGeom>
              <a:avLst/>
              <a:gdLst/>
              <a:ahLst/>
              <a:cxnLst/>
              <a:rect l="l" t="t" r="r" b="b"/>
              <a:pathLst>
                <a:path w="6365" h="5514" extrusionOk="0">
                  <a:moveTo>
                    <a:pt x="3403" y="0"/>
                  </a:moveTo>
                  <a:lnTo>
                    <a:pt x="2678" y="693"/>
                  </a:lnTo>
                  <a:lnTo>
                    <a:pt x="2300" y="1103"/>
                  </a:lnTo>
                  <a:lnTo>
                    <a:pt x="3056" y="1859"/>
                  </a:lnTo>
                  <a:cubicBezTo>
                    <a:pt x="3151" y="1953"/>
                    <a:pt x="3151" y="2205"/>
                    <a:pt x="3056" y="2331"/>
                  </a:cubicBezTo>
                  <a:cubicBezTo>
                    <a:pt x="2962" y="2394"/>
                    <a:pt x="2899" y="2426"/>
                    <a:pt x="2804" y="2426"/>
                  </a:cubicBezTo>
                  <a:cubicBezTo>
                    <a:pt x="2741" y="2426"/>
                    <a:pt x="2615" y="2394"/>
                    <a:pt x="2584" y="2331"/>
                  </a:cubicBezTo>
                  <a:lnTo>
                    <a:pt x="1827" y="1575"/>
                  </a:lnTo>
                  <a:lnTo>
                    <a:pt x="1355" y="2048"/>
                  </a:lnTo>
                  <a:lnTo>
                    <a:pt x="2111" y="2804"/>
                  </a:lnTo>
                  <a:cubicBezTo>
                    <a:pt x="2205" y="2898"/>
                    <a:pt x="2205" y="3150"/>
                    <a:pt x="2111" y="3277"/>
                  </a:cubicBezTo>
                  <a:cubicBezTo>
                    <a:pt x="2016" y="3340"/>
                    <a:pt x="1953" y="3371"/>
                    <a:pt x="1859" y="3371"/>
                  </a:cubicBezTo>
                  <a:cubicBezTo>
                    <a:pt x="1796" y="3371"/>
                    <a:pt x="1670" y="3340"/>
                    <a:pt x="1638" y="3277"/>
                  </a:cubicBezTo>
                  <a:lnTo>
                    <a:pt x="882" y="2520"/>
                  </a:lnTo>
                  <a:lnTo>
                    <a:pt x="0" y="3371"/>
                  </a:lnTo>
                  <a:cubicBezTo>
                    <a:pt x="0" y="3403"/>
                    <a:pt x="63" y="3466"/>
                    <a:pt x="63" y="3497"/>
                  </a:cubicBezTo>
                  <a:cubicBezTo>
                    <a:pt x="364" y="4068"/>
                    <a:pt x="894" y="4381"/>
                    <a:pt x="1490" y="4381"/>
                  </a:cubicBezTo>
                  <a:cubicBezTo>
                    <a:pt x="1518" y="4381"/>
                    <a:pt x="1547" y="4381"/>
                    <a:pt x="1575" y="4379"/>
                  </a:cubicBezTo>
                  <a:cubicBezTo>
                    <a:pt x="1890" y="4379"/>
                    <a:pt x="2174" y="4411"/>
                    <a:pt x="2458" y="4474"/>
                  </a:cubicBezTo>
                  <a:cubicBezTo>
                    <a:pt x="2993" y="4631"/>
                    <a:pt x="3529" y="5009"/>
                    <a:pt x="3781" y="5513"/>
                  </a:cubicBezTo>
                  <a:lnTo>
                    <a:pt x="6364" y="2961"/>
                  </a:lnTo>
                  <a:lnTo>
                    <a:pt x="34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07" name="Google Shape;7007;p74"/>
          <p:cNvSpPr/>
          <p:nvPr/>
        </p:nvSpPr>
        <p:spPr>
          <a:xfrm>
            <a:off x="6660447" y="1989089"/>
            <a:ext cx="309649" cy="351910"/>
          </a:xfrm>
          <a:custGeom>
            <a:avLst/>
            <a:gdLst/>
            <a:ahLst/>
            <a:cxnLst/>
            <a:rect l="l" t="t" r="r" b="b"/>
            <a:pathLst>
              <a:path w="10397" h="11816" extrusionOk="0">
                <a:moveTo>
                  <a:pt x="6939" y="1373"/>
                </a:moveTo>
                <a:cubicBezTo>
                  <a:pt x="7177" y="1373"/>
                  <a:pt x="7419" y="1418"/>
                  <a:pt x="7656" y="1513"/>
                </a:cubicBezTo>
                <a:cubicBezTo>
                  <a:pt x="8255" y="1734"/>
                  <a:pt x="8696" y="2206"/>
                  <a:pt x="8853" y="2836"/>
                </a:cubicBezTo>
                <a:cubicBezTo>
                  <a:pt x="8916" y="3435"/>
                  <a:pt x="8822" y="4065"/>
                  <a:pt x="8412" y="4538"/>
                </a:cubicBezTo>
                <a:cubicBezTo>
                  <a:pt x="8349" y="4601"/>
                  <a:pt x="8255" y="4664"/>
                  <a:pt x="8129" y="4664"/>
                </a:cubicBezTo>
                <a:cubicBezTo>
                  <a:pt x="8066" y="4664"/>
                  <a:pt x="7971" y="4601"/>
                  <a:pt x="7939" y="4569"/>
                </a:cubicBezTo>
                <a:cubicBezTo>
                  <a:pt x="7782" y="4443"/>
                  <a:pt x="7782" y="4223"/>
                  <a:pt x="7908" y="4097"/>
                </a:cubicBezTo>
                <a:cubicBezTo>
                  <a:pt x="8129" y="3782"/>
                  <a:pt x="8223" y="3403"/>
                  <a:pt x="8129" y="2962"/>
                </a:cubicBezTo>
                <a:cubicBezTo>
                  <a:pt x="8066" y="2553"/>
                  <a:pt x="7750" y="2238"/>
                  <a:pt x="7404" y="2143"/>
                </a:cubicBezTo>
                <a:cubicBezTo>
                  <a:pt x="7254" y="2086"/>
                  <a:pt x="7095" y="2057"/>
                  <a:pt x="6939" y="2057"/>
                </a:cubicBezTo>
                <a:cubicBezTo>
                  <a:pt x="6669" y="2057"/>
                  <a:pt x="6406" y="2141"/>
                  <a:pt x="6207" y="2301"/>
                </a:cubicBezTo>
                <a:cubicBezTo>
                  <a:pt x="6148" y="2336"/>
                  <a:pt x="6084" y="2354"/>
                  <a:pt x="6021" y="2354"/>
                </a:cubicBezTo>
                <a:cubicBezTo>
                  <a:pt x="5916" y="2354"/>
                  <a:pt x="5813" y="2305"/>
                  <a:pt x="5734" y="2206"/>
                </a:cubicBezTo>
                <a:cubicBezTo>
                  <a:pt x="5608" y="2049"/>
                  <a:pt x="5671" y="1860"/>
                  <a:pt x="5829" y="1734"/>
                </a:cubicBezTo>
                <a:cubicBezTo>
                  <a:pt x="6163" y="1498"/>
                  <a:pt x="6545" y="1373"/>
                  <a:pt x="6939" y="1373"/>
                </a:cubicBezTo>
                <a:close/>
                <a:moveTo>
                  <a:pt x="3466" y="1"/>
                </a:moveTo>
                <a:cubicBezTo>
                  <a:pt x="3182" y="1"/>
                  <a:pt x="2899" y="32"/>
                  <a:pt x="2678" y="95"/>
                </a:cubicBezTo>
                <a:cubicBezTo>
                  <a:pt x="1481" y="348"/>
                  <a:pt x="504" y="1293"/>
                  <a:pt x="221" y="2490"/>
                </a:cubicBezTo>
                <a:cubicBezTo>
                  <a:pt x="0" y="3498"/>
                  <a:pt x="189" y="4569"/>
                  <a:pt x="851" y="5388"/>
                </a:cubicBezTo>
                <a:cubicBezTo>
                  <a:pt x="1292" y="5955"/>
                  <a:pt x="1512" y="6711"/>
                  <a:pt x="1512" y="7499"/>
                </a:cubicBezTo>
                <a:lnTo>
                  <a:pt x="1512" y="10209"/>
                </a:lnTo>
                <a:cubicBezTo>
                  <a:pt x="1512" y="11122"/>
                  <a:pt x="2237" y="11815"/>
                  <a:pt x="3151" y="11815"/>
                </a:cubicBezTo>
                <a:cubicBezTo>
                  <a:pt x="4033" y="11815"/>
                  <a:pt x="4757" y="11122"/>
                  <a:pt x="4757" y="10209"/>
                </a:cubicBezTo>
                <a:lnTo>
                  <a:pt x="4757" y="8539"/>
                </a:lnTo>
                <a:cubicBezTo>
                  <a:pt x="4757" y="8318"/>
                  <a:pt x="4947" y="8066"/>
                  <a:pt x="5230" y="8066"/>
                </a:cubicBezTo>
                <a:cubicBezTo>
                  <a:pt x="5451" y="8066"/>
                  <a:pt x="5703" y="8287"/>
                  <a:pt x="5703" y="8539"/>
                </a:cubicBezTo>
                <a:lnTo>
                  <a:pt x="5703" y="10209"/>
                </a:lnTo>
                <a:cubicBezTo>
                  <a:pt x="5703" y="11122"/>
                  <a:pt x="6396" y="11815"/>
                  <a:pt x="7309" y="11815"/>
                </a:cubicBezTo>
                <a:cubicBezTo>
                  <a:pt x="8223" y="11815"/>
                  <a:pt x="8916" y="11122"/>
                  <a:pt x="8916" y="10209"/>
                </a:cubicBezTo>
                <a:lnTo>
                  <a:pt x="8916" y="7499"/>
                </a:lnTo>
                <a:cubicBezTo>
                  <a:pt x="8916" y="6711"/>
                  <a:pt x="9168" y="5955"/>
                  <a:pt x="9609" y="5388"/>
                </a:cubicBezTo>
                <a:cubicBezTo>
                  <a:pt x="10145" y="4569"/>
                  <a:pt x="10397" y="3498"/>
                  <a:pt x="10145" y="2490"/>
                </a:cubicBezTo>
                <a:cubicBezTo>
                  <a:pt x="9893" y="1293"/>
                  <a:pt x="8885" y="348"/>
                  <a:pt x="7719" y="95"/>
                </a:cubicBezTo>
                <a:cubicBezTo>
                  <a:pt x="7435" y="1"/>
                  <a:pt x="7152" y="1"/>
                  <a:pt x="6931" y="1"/>
                </a:cubicBezTo>
                <a:cubicBezTo>
                  <a:pt x="6333" y="1"/>
                  <a:pt x="5703" y="158"/>
                  <a:pt x="5199" y="474"/>
                </a:cubicBezTo>
                <a:cubicBezTo>
                  <a:pt x="4663" y="158"/>
                  <a:pt x="4033" y="1"/>
                  <a:pt x="34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8" name="Google Shape;7008;p74"/>
          <p:cNvGrpSpPr/>
          <p:nvPr/>
        </p:nvGrpSpPr>
        <p:grpSpPr>
          <a:xfrm>
            <a:off x="6638357" y="2470604"/>
            <a:ext cx="352803" cy="289039"/>
            <a:chOff x="-26981375" y="3951875"/>
            <a:chExt cx="296150" cy="242625"/>
          </a:xfrm>
        </p:grpSpPr>
        <p:sp>
          <p:nvSpPr>
            <p:cNvPr id="7009" name="Google Shape;7009;p74"/>
            <p:cNvSpPr/>
            <p:nvPr/>
          </p:nvSpPr>
          <p:spPr>
            <a:xfrm>
              <a:off x="-26978225" y="3951875"/>
              <a:ext cx="173300" cy="155975"/>
            </a:xfrm>
            <a:custGeom>
              <a:avLst/>
              <a:gdLst/>
              <a:ahLst/>
              <a:cxnLst/>
              <a:rect l="l" t="t" r="r" b="b"/>
              <a:pathLst>
                <a:path w="6932" h="6239" extrusionOk="0">
                  <a:moveTo>
                    <a:pt x="3340" y="2364"/>
                  </a:moveTo>
                  <a:cubicBezTo>
                    <a:pt x="3529" y="2364"/>
                    <a:pt x="3686" y="2521"/>
                    <a:pt x="3686" y="2710"/>
                  </a:cubicBezTo>
                  <a:lnTo>
                    <a:pt x="3686" y="3435"/>
                  </a:lnTo>
                  <a:lnTo>
                    <a:pt x="4411" y="3435"/>
                  </a:lnTo>
                  <a:cubicBezTo>
                    <a:pt x="4600" y="3435"/>
                    <a:pt x="4757" y="3592"/>
                    <a:pt x="4757" y="3782"/>
                  </a:cubicBezTo>
                  <a:cubicBezTo>
                    <a:pt x="4757" y="3971"/>
                    <a:pt x="4600" y="4128"/>
                    <a:pt x="4411" y="4128"/>
                  </a:cubicBezTo>
                  <a:lnTo>
                    <a:pt x="3686" y="4128"/>
                  </a:lnTo>
                  <a:lnTo>
                    <a:pt x="3686" y="4853"/>
                  </a:lnTo>
                  <a:cubicBezTo>
                    <a:pt x="3686" y="5042"/>
                    <a:pt x="3529" y="5199"/>
                    <a:pt x="3340" y="5199"/>
                  </a:cubicBezTo>
                  <a:cubicBezTo>
                    <a:pt x="3151" y="5199"/>
                    <a:pt x="2993" y="5042"/>
                    <a:pt x="2993" y="4853"/>
                  </a:cubicBezTo>
                  <a:lnTo>
                    <a:pt x="2993" y="4128"/>
                  </a:lnTo>
                  <a:lnTo>
                    <a:pt x="2268" y="4128"/>
                  </a:lnTo>
                  <a:cubicBezTo>
                    <a:pt x="2079" y="4128"/>
                    <a:pt x="1922" y="3971"/>
                    <a:pt x="1922" y="3782"/>
                  </a:cubicBezTo>
                  <a:cubicBezTo>
                    <a:pt x="1922" y="3592"/>
                    <a:pt x="2079" y="3435"/>
                    <a:pt x="2268" y="3435"/>
                  </a:cubicBezTo>
                  <a:lnTo>
                    <a:pt x="2993" y="3435"/>
                  </a:lnTo>
                  <a:lnTo>
                    <a:pt x="2993" y="2710"/>
                  </a:lnTo>
                  <a:cubicBezTo>
                    <a:pt x="2993" y="2521"/>
                    <a:pt x="3151" y="2364"/>
                    <a:pt x="3340" y="2364"/>
                  </a:cubicBezTo>
                  <a:close/>
                  <a:moveTo>
                    <a:pt x="3434" y="1"/>
                  </a:moveTo>
                  <a:cubicBezTo>
                    <a:pt x="2836" y="1"/>
                    <a:pt x="2394" y="474"/>
                    <a:pt x="2394" y="1041"/>
                  </a:cubicBezTo>
                  <a:lnTo>
                    <a:pt x="2394" y="1387"/>
                  </a:lnTo>
                  <a:lnTo>
                    <a:pt x="1008" y="1387"/>
                  </a:lnTo>
                  <a:cubicBezTo>
                    <a:pt x="441" y="1387"/>
                    <a:pt x="0" y="1860"/>
                    <a:pt x="0" y="2395"/>
                  </a:cubicBezTo>
                  <a:lnTo>
                    <a:pt x="0" y="6239"/>
                  </a:lnTo>
                  <a:lnTo>
                    <a:pt x="6931" y="6239"/>
                  </a:lnTo>
                  <a:lnTo>
                    <a:pt x="6931" y="2395"/>
                  </a:lnTo>
                  <a:lnTo>
                    <a:pt x="6837" y="2395"/>
                  </a:lnTo>
                  <a:cubicBezTo>
                    <a:pt x="6837" y="1828"/>
                    <a:pt x="6364" y="1387"/>
                    <a:pt x="5829" y="1387"/>
                  </a:cubicBezTo>
                  <a:lnTo>
                    <a:pt x="4442" y="1387"/>
                  </a:lnTo>
                  <a:lnTo>
                    <a:pt x="4442" y="1041"/>
                  </a:lnTo>
                  <a:cubicBezTo>
                    <a:pt x="4442" y="442"/>
                    <a:pt x="3970" y="1"/>
                    <a:pt x="34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74"/>
            <p:cNvSpPr/>
            <p:nvPr/>
          </p:nvSpPr>
          <p:spPr>
            <a:xfrm>
              <a:off x="-26981375" y="4124375"/>
              <a:ext cx="174075" cy="70125"/>
            </a:xfrm>
            <a:custGeom>
              <a:avLst/>
              <a:gdLst/>
              <a:ahLst/>
              <a:cxnLst/>
              <a:rect l="l" t="t" r="r" b="b"/>
              <a:pathLst>
                <a:path w="6963" h="2805" extrusionOk="0">
                  <a:moveTo>
                    <a:pt x="2457" y="1418"/>
                  </a:moveTo>
                  <a:cubicBezTo>
                    <a:pt x="2647" y="1418"/>
                    <a:pt x="2804" y="1576"/>
                    <a:pt x="2804" y="1765"/>
                  </a:cubicBezTo>
                  <a:cubicBezTo>
                    <a:pt x="2804" y="1954"/>
                    <a:pt x="2647" y="2111"/>
                    <a:pt x="2457" y="2111"/>
                  </a:cubicBezTo>
                  <a:cubicBezTo>
                    <a:pt x="2237" y="2111"/>
                    <a:pt x="2079" y="1954"/>
                    <a:pt x="2079" y="1765"/>
                  </a:cubicBezTo>
                  <a:cubicBezTo>
                    <a:pt x="2079" y="1576"/>
                    <a:pt x="2237" y="1418"/>
                    <a:pt x="2457" y="1418"/>
                  </a:cubicBezTo>
                  <a:close/>
                  <a:moveTo>
                    <a:pt x="32" y="0"/>
                  </a:moveTo>
                  <a:lnTo>
                    <a:pt x="32" y="1009"/>
                  </a:lnTo>
                  <a:cubicBezTo>
                    <a:pt x="0" y="1607"/>
                    <a:pt x="473" y="2080"/>
                    <a:pt x="1071" y="2080"/>
                  </a:cubicBezTo>
                  <a:lnTo>
                    <a:pt x="1449" y="2080"/>
                  </a:lnTo>
                  <a:cubicBezTo>
                    <a:pt x="1607" y="2489"/>
                    <a:pt x="1985" y="2804"/>
                    <a:pt x="2457" y="2804"/>
                  </a:cubicBezTo>
                  <a:cubicBezTo>
                    <a:pt x="2867" y="2804"/>
                    <a:pt x="3277" y="2521"/>
                    <a:pt x="3434" y="2080"/>
                  </a:cubicBezTo>
                  <a:lnTo>
                    <a:pt x="6963" y="2080"/>
                  </a:lnTo>
                  <a:lnTo>
                    <a:pt x="696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74"/>
            <p:cNvSpPr/>
            <p:nvPr/>
          </p:nvSpPr>
          <p:spPr>
            <a:xfrm>
              <a:off x="-26790000" y="4002300"/>
              <a:ext cx="104775" cy="192200"/>
            </a:xfrm>
            <a:custGeom>
              <a:avLst/>
              <a:gdLst/>
              <a:ahLst/>
              <a:cxnLst/>
              <a:rect l="l" t="t" r="r" b="b"/>
              <a:pathLst>
                <a:path w="4191" h="7688" extrusionOk="0">
                  <a:moveTo>
                    <a:pt x="1513" y="693"/>
                  </a:moveTo>
                  <a:cubicBezTo>
                    <a:pt x="1954" y="693"/>
                    <a:pt x="2364" y="977"/>
                    <a:pt x="2521" y="1386"/>
                  </a:cubicBezTo>
                  <a:lnTo>
                    <a:pt x="3372" y="3497"/>
                  </a:lnTo>
                  <a:lnTo>
                    <a:pt x="1765" y="3497"/>
                  </a:lnTo>
                  <a:cubicBezTo>
                    <a:pt x="1576" y="3497"/>
                    <a:pt x="1419" y="3340"/>
                    <a:pt x="1419" y="3151"/>
                  </a:cubicBezTo>
                  <a:lnTo>
                    <a:pt x="1419" y="693"/>
                  </a:lnTo>
                  <a:close/>
                  <a:moveTo>
                    <a:pt x="1765" y="6270"/>
                  </a:moveTo>
                  <a:cubicBezTo>
                    <a:pt x="1954" y="6270"/>
                    <a:pt x="2112" y="6427"/>
                    <a:pt x="2112" y="6616"/>
                  </a:cubicBezTo>
                  <a:cubicBezTo>
                    <a:pt x="2112" y="6805"/>
                    <a:pt x="1954" y="6963"/>
                    <a:pt x="1765" y="6963"/>
                  </a:cubicBezTo>
                  <a:cubicBezTo>
                    <a:pt x="1576" y="6963"/>
                    <a:pt x="1419" y="6805"/>
                    <a:pt x="1419" y="6616"/>
                  </a:cubicBezTo>
                  <a:cubicBezTo>
                    <a:pt x="1419" y="6427"/>
                    <a:pt x="1576" y="6270"/>
                    <a:pt x="1765" y="6270"/>
                  </a:cubicBezTo>
                  <a:close/>
                  <a:moveTo>
                    <a:pt x="1" y="0"/>
                  </a:moveTo>
                  <a:lnTo>
                    <a:pt x="1" y="6963"/>
                  </a:lnTo>
                  <a:lnTo>
                    <a:pt x="788" y="6963"/>
                  </a:lnTo>
                  <a:cubicBezTo>
                    <a:pt x="946" y="7372"/>
                    <a:pt x="1293" y="7687"/>
                    <a:pt x="1765" y="7687"/>
                  </a:cubicBezTo>
                  <a:cubicBezTo>
                    <a:pt x="2206" y="7687"/>
                    <a:pt x="2584" y="7404"/>
                    <a:pt x="2742" y="6963"/>
                  </a:cubicBezTo>
                  <a:lnTo>
                    <a:pt x="3151" y="6963"/>
                  </a:lnTo>
                  <a:cubicBezTo>
                    <a:pt x="3718" y="6963"/>
                    <a:pt x="4159" y="6490"/>
                    <a:pt x="4159" y="5955"/>
                  </a:cubicBezTo>
                  <a:lnTo>
                    <a:pt x="4159" y="5577"/>
                  </a:lnTo>
                  <a:lnTo>
                    <a:pt x="3151" y="5577"/>
                  </a:lnTo>
                  <a:cubicBezTo>
                    <a:pt x="2931" y="5577"/>
                    <a:pt x="2773" y="5419"/>
                    <a:pt x="2773" y="5230"/>
                  </a:cubicBezTo>
                  <a:cubicBezTo>
                    <a:pt x="2773" y="5041"/>
                    <a:pt x="2994" y="4883"/>
                    <a:pt x="3183" y="4883"/>
                  </a:cubicBezTo>
                  <a:lnTo>
                    <a:pt x="4191" y="4883"/>
                  </a:lnTo>
                  <a:lnTo>
                    <a:pt x="4191" y="4096"/>
                  </a:lnTo>
                  <a:cubicBezTo>
                    <a:pt x="4191" y="3970"/>
                    <a:pt x="4159" y="3812"/>
                    <a:pt x="4159" y="3686"/>
                  </a:cubicBezTo>
                  <a:cubicBezTo>
                    <a:pt x="4096" y="3466"/>
                    <a:pt x="3246" y="1386"/>
                    <a:pt x="3151" y="1103"/>
                  </a:cubicBezTo>
                  <a:cubicBezTo>
                    <a:pt x="2868" y="410"/>
                    <a:pt x="2238" y="0"/>
                    <a:pt x="15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2" name="Google Shape;7012;p74"/>
          <p:cNvGrpSpPr/>
          <p:nvPr/>
        </p:nvGrpSpPr>
        <p:grpSpPr>
          <a:xfrm>
            <a:off x="5303399" y="2918195"/>
            <a:ext cx="351910" cy="354710"/>
            <a:chOff x="-25094250" y="3176075"/>
            <a:chExt cx="295400" cy="297750"/>
          </a:xfrm>
        </p:grpSpPr>
        <p:sp>
          <p:nvSpPr>
            <p:cNvPr id="7013" name="Google Shape;7013;p74"/>
            <p:cNvSpPr/>
            <p:nvPr/>
          </p:nvSpPr>
          <p:spPr>
            <a:xfrm>
              <a:off x="-24989225" y="3176075"/>
              <a:ext cx="87200" cy="122500"/>
            </a:xfrm>
            <a:custGeom>
              <a:avLst/>
              <a:gdLst/>
              <a:ahLst/>
              <a:cxnLst/>
              <a:rect l="l" t="t" r="r" b="b"/>
              <a:pathLst>
                <a:path w="3488" h="4900" extrusionOk="0">
                  <a:moveTo>
                    <a:pt x="1408" y="1"/>
                  </a:moveTo>
                  <a:lnTo>
                    <a:pt x="1408" y="1922"/>
                  </a:lnTo>
                  <a:cubicBezTo>
                    <a:pt x="1408" y="2647"/>
                    <a:pt x="998" y="3277"/>
                    <a:pt x="463" y="3561"/>
                  </a:cubicBezTo>
                  <a:cubicBezTo>
                    <a:pt x="211" y="3655"/>
                    <a:pt x="53" y="3907"/>
                    <a:pt x="22" y="4128"/>
                  </a:cubicBezTo>
                  <a:cubicBezTo>
                    <a:pt x="1" y="4609"/>
                    <a:pt x="369" y="4896"/>
                    <a:pt x="738" y="4896"/>
                  </a:cubicBezTo>
                  <a:cubicBezTo>
                    <a:pt x="925" y="4896"/>
                    <a:pt x="1113" y="4822"/>
                    <a:pt x="1250" y="4663"/>
                  </a:cubicBezTo>
                  <a:cubicBezTo>
                    <a:pt x="1361" y="4506"/>
                    <a:pt x="1557" y="4427"/>
                    <a:pt x="1754" y="4427"/>
                  </a:cubicBezTo>
                  <a:cubicBezTo>
                    <a:pt x="1951" y="4427"/>
                    <a:pt x="2148" y="4506"/>
                    <a:pt x="2258" y="4663"/>
                  </a:cubicBezTo>
                  <a:cubicBezTo>
                    <a:pt x="2411" y="4826"/>
                    <a:pt x="2604" y="4899"/>
                    <a:pt x="2792" y="4899"/>
                  </a:cubicBezTo>
                  <a:cubicBezTo>
                    <a:pt x="3149" y="4899"/>
                    <a:pt x="3487" y="4635"/>
                    <a:pt x="3487" y="4222"/>
                  </a:cubicBezTo>
                  <a:cubicBezTo>
                    <a:pt x="3487" y="3939"/>
                    <a:pt x="3330" y="3718"/>
                    <a:pt x="3109" y="3592"/>
                  </a:cubicBezTo>
                  <a:cubicBezTo>
                    <a:pt x="2479" y="3277"/>
                    <a:pt x="2101" y="2710"/>
                    <a:pt x="2101" y="2143"/>
                  </a:cubicBezTo>
                  <a:lnTo>
                    <a:pt x="2101" y="32"/>
                  </a:lnTo>
                  <a:cubicBezTo>
                    <a:pt x="2006" y="32"/>
                    <a:pt x="1880" y="1"/>
                    <a:pt x="17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74"/>
            <p:cNvSpPr/>
            <p:nvPr/>
          </p:nvSpPr>
          <p:spPr>
            <a:xfrm>
              <a:off x="-25094250" y="3179225"/>
              <a:ext cx="295400" cy="291450"/>
            </a:xfrm>
            <a:custGeom>
              <a:avLst/>
              <a:gdLst/>
              <a:ahLst/>
              <a:cxnLst/>
              <a:rect l="l" t="t" r="r" b="b"/>
              <a:pathLst>
                <a:path w="11816" h="11658" extrusionOk="0">
                  <a:moveTo>
                    <a:pt x="4884" y="1"/>
                  </a:moveTo>
                  <a:cubicBezTo>
                    <a:pt x="2143" y="505"/>
                    <a:pt x="1" y="2899"/>
                    <a:pt x="1" y="5829"/>
                  </a:cubicBezTo>
                  <a:cubicBezTo>
                    <a:pt x="1" y="8696"/>
                    <a:pt x="2143" y="11153"/>
                    <a:pt x="4884" y="11657"/>
                  </a:cubicBezTo>
                  <a:lnTo>
                    <a:pt x="4884" y="9799"/>
                  </a:lnTo>
                  <a:cubicBezTo>
                    <a:pt x="4884" y="9358"/>
                    <a:pt x="4664" y="8980"/>
                    <a:pt x="4349" y="8822"/>
                  </a:cubicBezTo>
                  <a:cubicBezTo>
                    <a:pt x="3876" y="8633"/>
                    <a:pt x="3561" y="8160"/>
                    <a:pt x="3530" y="7625"/>
                  </a:cubicBezTo>
                  <a:cubicBezTo>
                    <a:pt x="3446" y="6731"/>
                    <a:pt x="4186" y="6180"/>
                    <a:pt x="4925" y="6180"/>
                  </a:cubicBezTo>
                  <a:cubicBezTo>
                    <a:pt x="5306" y="6180"/>
                    <a:pt x="5687" y="6327"/>
                    <a:pt x="5955" y="6648"/>
                  </a:cubicBezTo>
                  <a:cubicBezTo>
                    <a:pt x="6188" y="6316"/>
                    <a:pt x="6553" y="6163"/>
                    <a:pt x="6929" y="6163"/>
                  </a:cubicBezTo>
                  <a:cubicBezTo>
                    <a:pt x="7621" y="6163"/>
                    <a:pt x="8350" y="6684"/>
                    <a:pt x="8350" y="7562"/>
                  </a:cubicBezTo>
                  <a:cubicBezTo>
                    <a:pt x="8350" y="8066"/>
                    <a:pt x="8035" y="8570"/>
                    <a:pt x="7562" y="8822"/>
                  </a:cubicBezTo>
                  <a:cubicBezTo>
                    <a:pt x="7184" y="9011"/>
                    <a:pt x="6995" y="9326"/>
                    <a:pt x="6995" y="9641"/>
                  </a:cubicBezTo>
                  <a:lnTo>
                    <a:pt x="6995" y="11657"/>
                  </a:lnTo>
                  <a:cubicBezTo>
                    <a:pt x="9736" y="11153"/>
                    <a:pt x="11815" y="8728"/>
                    <a:pt x="11815" y="5829"/>
                  </a:cubicBezTo>
                  <a:cubicBezTo>
                    <a:pt x="11815" y="2899"/>
                    <a:pt x="9736" y="505"/>
                    <a:pt x="6995" y="1"/>
                  </a:cubicBezTo>
                  <a:lnTo>
                    <a:pt x="6995" y="2017"/>
                  </a:lnTo>
                  <a:cubicBezTo>
                    <a:pt x="6995" y="2364"/>
                    <a:pt x="7216" y="2679"/>
                    <a:pt x="7562" y="2836"/>
                  </a:cubicBezTo>
                  <a:cubicBezTo>
                    <a:pt x="8035" y="3057"/>
                    <a:pt x="8350" y="3529"/>
                    <a:pt x="8350" y="4096"/>
                  </a:cubicBezTo>
                  <a:cubicBezTo>
                    <a:pt x="8350" y="4945"/>
                    <a:pt x="7656" y="5495"/>
                    <a:pt x="6948" y="5495"/>
                  </a:cubicBezTo>
                  <a:cubicBezTo>
                    <a:pt x="6578" y="5495"/>
                    <a:pt x="6205" y="5345"/>
                    <a:pt x="5924" y="5010"/>
                  </a:cubicBezTo>
                  <a:cubicBezTo>
                    <a:pt x="5691" y="5321"/>
                    <a:pt x="5310" y="5471"/>
                    <a:pt x="4919" y="5471"/>
                  </a:cubicBezTo>
                  <a:cubicBezTo>
                    <a:pt x="4200" y="5471"/>
                    <a:pt x="3448" y="4961"/>
                    <a:pt x="3530" y="4002"/>
                  </a:cubicBezTo>
                  <a:cubicBezTo>
                    <a:pt x="3561" y="3498"/>
                    <a:pt x="3876" y="3057"/>
                    <a:pt x="4349" y="2836"/>
                  </a:cubicBezTo>
                  <a:cubicBezTo>
                    <a:pt x="4664" y="2679"/>
                    <a:pt x="4884" y="2269"/>
                    <a:pt x="4884" y="1859"/>
                  </a:cubicBezTo>
                  <a:lnTo>
                    <a:pt x="48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74"/>
            <p:cNvSpPr/>
            <p:nvPr/>
          </p:nvSpPr>
          <p:spPr>
            <a:xfrm>
              <a:off x="-24989225" y="3350975"/>
              <a:ext cx="87200" cy="122850"/>
            </a:xfrm>
            <a:custGeom>
              <a:avLst/>
              <a:gdLst/>
              <a:ahLst/>
              <a:cxnLst/>
              <a:rect l="l" t="t" r="r" b="b"/>
              <a:pathLst>
                <a:path w="3488" h="4914" extrusionOk="0">
                  <a:moveTo>
                    <a:pt x="2777" y="1"/>
                  </a:moveTo>
                  <a:cubicBezTo>
                    <a:pt x="2589" y="1"/>
                    <a:pt x="2399" y="77"/>
                    <a:pt x="2258" y="251"/>
                  </a:cubicBezTo>
                  <a:cubicBezTo>
                    <a:pt x="2148" y="408"/>
                    <a:pt x="1951" y="487"/>
                    <a:pt x="1754" y="487"/>
                  </a:cubicBezTo>
                  <a:cubicBezTo>
                    <a:pt x="1557" y="487"/>
                    <a:pt x="1361" y="408"/>
                    <a:pt x="1250" y="251"/>
                  </a:cubicBezTo>
                  <a:cubicBezTo>
                    <a:pt x="1122" y="91"/>
                    <a:pt x="936" y="17"/>
                    <a:pt x="748" y="17"/>
                  </a:cubicBezTo>
                  <a:cubicBezTo>
                    <a:pt x="379" y="17"/>
                    <a:pt x="1" y="297"/>
                    <a:pt x="22" y="755"/>
                  </a:cubicBezTo>
                  <a:cubicBezTo>
                    <a:pt x="22" y="1007"/>
                    <a:pt x="242" y="1227"/>
                    <a:pt x="463" y="1353"/>
                  </a:cubicBezTo>
                  <a:cubicBezTo>
                    <a:pt x="1061" y="1637"/>
                    <a:pt x="1408" y="2267"/>
                    <a:pt x="1408" y="2960"/>
                  </a:cubicBezTo>
                  <a:lnTo>
                    <a:pt x="1408" y="4914"/>
                  </a:lnTo>
                  <a:cubicBezTo>
                    <a:pt x="1534" y="4851"/>
                    <a:pt x="1660" y="4851"/>
                    <a:pt x="1754" y="4851"/>
                  </a:cubicBezTo>
                  <a:lnTo>
                    <a:pt x="2101" y="4851"/>
                  </a:lnTo>
                  <a:lnTo>
                    <a:pt x="2101" y="2771"/>
                  </a:lnTo>
                  <a:cubicBezTo>
                    <a:pt x="2101" y="2141"/>
                    <a:pt x="2479" y="1606"/>
                    <a:pt x="3109" y="1322"/>
                  </a:cubicBezTo>
                  <a:cubicBezTo>
                    <a:pt x="3330" y="1196"/>
                    <a:pt x="3487" y="975"/>
                    <a:pt x="3487" y="692"/>
                  </a:cubicBezTo>
                  <a:cubicBezTo>
                    <a:pt x="3487" y="279"/>
                    <a:pt x="3135" y="1"/>
                    <a:pt x="27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6" name="Google Shape;7016;p74"/>
          <p:cNvGrpSpPr/>
          <p:nvPr/>
        </p:nvGrpSpPr>
        <p:grpSpPr>
          <a:xfrm>
            <a:off x="5303399" y="3398556"/>
            <a:ext cx="351910" cy="351880"/>
            <a:chOff x="-25094250" y="3547050"/>
            <a:chExt cx="295400" cy="295375"/>
          </a:xfrm>
        </p:grpSpPr>
        <p:sp>
          <p:nvSpPr>
            <p:cNvPr id="7017" name="Google Shape;7017;p74"/>
            <p:cNvSpPr/>
            <p:nvPr/>
          </p:nvSpPr>
          <p:spPr>
            <a:xfrm>
              <a:off x="-24990275" y="3580925"/>
              <a:ext cx="17350" cy="17350"/>
            </a:xfrm>
            <a:custGeom>
              <a:avLst/>
              <a:gdLst/>
              <a:ahLst/>
              <a:cxnLst/>
              <a:rect l="l" t="t" r="r" b="b"/>
              <a:pathLst>
                <a:path w="694" h="694" extrusionOk="0">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74"/>
            <p:cNvSpPr/>
            <p:nvPr/>
          </p:nvSpPr>
          <p:spPr>
            <a:xfrm>
              <a:off x="-25041475" y="3668350"/>
              <a:ext cx="52025" cy="52000"/>
            </a:xfrm>
            <a:custGeom>
              <a:avLst/>
              <a:gdLst/>
              <a:ahLst/>
              <a:cxnLst/>
              <a:rect l="l" t="t" r="r" b="b"/>
              <a:pathLst>
                <a:path w="2081" h="2080" extrusionOk="0">
                  <a:moveTo>
                    <a:pt x="1" y="0"/>
                  </a:moveTo>
                  <a:lnTo>
                    <a:pt x="1" y="2080"/>
                  </a:lnTo>
                  <a:lnTo>
                    <a:pt x="2080" y="2080"/>
                  </a:ln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74"/>
            <p:cNvSpPr/>
            <p:nvPr/>
          </p:nvSpPr>
          <p:spPr>
            <a:xfrm>
              <a:off x="-25094250" y="3547050"/>
              <a:ext cx="224500" cy="295375"/>
            </a:xfrm>
            <a:custGeom>
              <a:avLst/>
              <a:gdLst/>
              <a:ahLst/>
              <a:cxnLst/>
              <a:rect l="l" t="t" r="r" b="b"/>
              <a:pathLst>
                <a:path w="8980" h="11815" extrusionOk="0">
                  <a:moveTo>
                    <a:pt x="4538" y="694"/>
                  </a:moveTo>
                  <a:cubicBezTo>
                    <a:pt x="5136" y="694"/>
                    <a:pt x="5577" y="1166"/>
                    <a:pt x="5577" y="1702"/>
                  </a:cubicBezTo>
                  <a:cubicBezTo>
                    <a:pt x="5577" y="1891"/>
                    <a:pt x="5735" y="2048"/>
                    <a:pt x="5924" y="2048"/>
                  </a:cubicBezTo>
                  <a:lnTo>
                    <a:pt x="6649" y="2048"/>
                  </a:lnTo>
                  <a:cubicBezTo>
                    <a:pt x="6838" y="2048"/>
                    <a:pt x="6995" y="2206"/>
                    <a:pt x="6995" y="2426"/>
                  </a:cubicBezTo>
                  <a:lnTo>
                    <a:pt x="6995" y="2773"/>
                  </a:lnTo>
                  <a:lnTo>
                    <a:pt x="2143" y="2773"/>
                  </a:lnTo>
                  <a:lnTo>
                    <a:pt x="2143" y="2426"/>
                  </a:lnTo>
                  <a:lnTo>
                    <a:pt x="2112" y="2426"/>
                  </a:lnTo>
                  <a:cubicBezTo>
                    <a:pt x="2112" y="2206"/>
                    <a:pt x="2269" y="2048"/>
                    <a:pt x="2458" y="2048"/>
                  </a:cubicBezTo>
                  <a:lnTo>
                    <a:pt x="3183" y="2048"/>
                  </a:lnTo>
                  <a:cubicBezTo>
                    <a:pt x="3372" y="2048"/>
                    <a:pt x="3530" y="1891"/>
                    <a:pt x="3530" y="1702"/>
                  </a:cubicBezTo>
                  <a:cubicBezTo>
                    <a:pt x="3530" y="1103"/>
                    <a:pt x="4002" y="694"/>
                    <a:pt x="4538" y="694"/>
                  </a:cubicBezTo>
                  <a:close/>
                  <a:moveTo>
                    <a:pt x="7310" y="4159"/>
                  </a:moveTo>
                  <a:cubicBezTo>
                    <a:pt x="7499" y="4159"/>
                    <a:pt x="7657" y="4317"/>
                    <a:pt x="7657" y="4506"/>
                  </a:cubicBezTo>
                  <a:cubicBezTo>
                    <a:pt x="7657" y="4695"/>
                    <a:pt x="7499" y="4852"/>
                    <a:pt x="7310" y="4852"/>
                  </a:cubicBezTo>
                  <a:lnTo>
                    <a:pt x="5924" y="4852"/>
                  </a:lnTo>
                  <a:cubicBezTo>
                    <a:pt x="5735" y="4852"/>
                    <a:pt x="5577" y="4695"/>
                    <a:pt x="5577" y="4506"/>
                  </a:cubicBezTo>
                  <a:cubicBezTo>
                    <a:pt x="5577" y="4317"/>
                    <a:pt x="5735" y="4159"/>
                    <a:pt x="5924" y="4159"/>
                  </a:cubicBezTo>
                  <a:close/>
                  <a:moveTo>
                    <a:pt x="7310" y="5514"/>
                  </a:moveTo>
                  <a:cubicBezTo>
                    <a:pt x="7499" y="5514"/>
                    <a:pt x="7657" y="5671"/>
                    <a:pt x="7657" y="5892"/>
                  </a:cubicBezTo>
                  <a:cubicBezTo>
                    <a:pt x="7657" y="6081"/>
                    <a:pt x="7499" y="6238"/>
                    <a:pt x="7310" y="6238"/>
                  </a:cubicBezTo>
                  <a:lnTo>
                    <a:pt x="5924" y="6238"/>
                  </a:lnTo>
                  <a:cubicBezTo>
                    <a:pt x="5735" y="6238"/>
                    <a:pt x="5577" y="6081"/>
                    <a:pt x="5577" y="5892"/>
                  </a:cubicBezTo>
                  <a:cubicBezTo>
                    <a:pt x="5577" y="5671"/>
                    <a:pt x="5735" y="5514"/>
                    <a:pt x="5924" y="5514"/>
                  </a:cubicBezTo>
                  <a:close/>
                  <a:moveTo>
                    <a:pt x="4506" y="4159"/>
                  </a:moveTo>
                  <a:cubicBezTo>
                    <a:pt x="4695" y="4159"/>
                    <a:pt x="4853" y="4317"/>
                    <a:pt x="4853" y="4506"/>
                  </a:cubicBezTo>
                  <a:lnTo>
                    <a:pt x="4853" y="7247"/>
                  </a:lnTo>
                  <a:cubicBezTo>
                    <a:pt x="4853" y="7467"/>
                    <a:pt x="4695" y="7593"/>
                    <a:pt x="4506" y="7593"/>
                  </a:cubicBezTo>
                  <a:lnTo>
                    <a:pt x="1734" y="7593"/>
                  </a:lnTo>
                  <a:cubicBezTo>
                    <a:pt x="1545" y="7593"/>
                    <a:pt x="1387" y="7467"/>
                    <a:pt x="1387" y="7247"/>
                  </a:cubicBezTo>
                  <a:lnTo>
                    <a:pt x="1387" y="4506"/>
                  </a:lnTo>
                  <a:cubicBezTo>
                    <a:pt x="1387" y="4317"/>
                    <a:pt x="1545" y="4159"/>
                    <a:pt x="1734" y="4159"/>
                  </a:cubicBezTo>
                  <a:close/>
                  <a:moveTo>
                    <a:pt x="7310" y="6900"/>
                  </a:moveTo>
                  <a:cubicBezTo>
                    <a:pt x="7499" y="6900"/>
                    <a:pt x="7657" y="7058"/>
                    <a:pt x="7657" y="7247"/>
                  </a:cubicBezTo>
                  <a:cubicBezTo>
                    <a:pt x="7657" y="7467"/>
                    <a:pt x="7499" y="7593"/>
                    <a:pt x="7310" y="7593"/>
                  </a:cubicBezTo>
                  <a:lnTo>
                    <a:pt x="5924" y="7593"/>
                  </a:lnTo>
                  <a:cubicBezTo>
                    <a:pt x="5735" y="7593"/>
                    <a:pt x="5577" y="7467"/>
                    <a:pt x="5577" y="7247"/>
                  </a:cubicBezTo>
                  <a:cubicBezTo>
                    <a:pt x="5577" y="7058"/>
                    <a:pt x="5735" y="6900"/>
                    <a:pt x="5924" y="6900"/>
                  </a:cubicBezTo>
                  <a:close/>
                  <a:moveTo>
                    <a:pt x="7310" y="8318"/>
                  </a:moveTo>
                  <a:cubicBezTo>
                    <a:pt x="7499" y="8318"/>
                    <a:pt x="7657" y="8475"/>
                    <a:pt x="7657" y="8664"/>
                  </a:cubicBezTo>
                  <a:cubicBezTo>
                    <a:pt x="7657" y="8853"/>
                    <a:pt x="7499" y="9011"/>
                    <a:pt x="7310" y="9011"/>
                  </a:cubicBezTo>
                  <a:lnTo>
                    <a:pt x="1734" y="9011"/>
                  </a:lnTo>
                  <a:cubicBezTo>
                    <a:pt x="1545" y="9011"/>
                    <a:pt x="1387" y="8853"/>
                    <a:pt x="1387" y="8664"/>
                  </a:cubicBezTo>
                  <a:cubicBezTo>
                    <a:pt x="1387" y="8475"/>
                    <a:pt x="1545" y="8318"/>
                    <a:pt x="1734" y="8318"/>
                  </a:cubicBezTo>
                  <a:close/>
                  <a:moveTo>
                    <a:pt x="7310" y="9704"/>
                  </a:moveTo>
                  <a:cubicBezTo>
                    <a:pt x="7499" y="9704"/>
                    <a:pt x="7657" y="9861"/>
                    <a:pt x="7657" y="10050"/>
                  </a:cubicBezTo>
                  <a:cubicBezTo>
                    <a:pt x="7657" y="10240"/>
                    <a:pt x="7499" y="10397"/>
                    <a:pt x="7310" y="10397"/>
                  </a:cubicBezTo>
                  <a:lnTo>
                    <a:pt x="1734" y="10397"/>
                  </a:lnTo>
                  <a:cubicBezTo>
                    <a:pt x="1545" y="10397"/>
                    <a:pt x="1387" y="10240"/>
                    <a:pt x="1387" y="10050"/>
                  </a:cubicBezTo>
                  <a:cubicBezTo>
                    <a:pt x="1387" y="9861"/>
                    <a:pt x="1545" y="9704"/>
                    <a:pt x="1734" y="9704"/>
                  </a:cubicBezTo>
                  <a:close/>
                  <a:moveTo>
                    <a:pt x="4506" y="0"/>
                  </a:moveTo>
                  <a:cubicBezTo>
                    <a:pt x="3687" y="0"/>
                    <a:pt x="2962" y="599"/>
                    <a:pt x="2805" y="1387"/>
                  </a:cubicBezTo>
                  <a:lnTo>
                    <a:pt x="2427" y="1387"/>
                  </a:lnTo>
                  <a:cubicBezTo>
                    <a:pt x="1986" y="1387"/>
                    <a:pt x="1576" y="1670"/>
                    <a:pt x="1419" y="2080"/>
                  </a:cubicBezTo>
                  <a:lnTo>
                    <a:pt x="1041" y="2080"/>
                  </a:lnTo>
                  <a:cubicBezTo>
                    <a:pt x="442" y="2080"/>
                    <a:pt x="1" y="2552"/>
                    <a:pt x="1" y="3119"/>
                  </a:cubicBezTo>
                  <a:lnTo>
                    <a:pt x="1" y="10807"/>
                  </a:lnTo>
                  <a:cubicBezTo>
                    <a:pt x="1" y="11342"/>
                    <a:pt x="474" y="11815"/>
                    <a:pt x="1041" y="11815"/>
                  </a:cubicBezTo>
                  <a:lnTo>
                    <a:pt x="7972" y="11815"/>
                  </a:lnTo>
                  <a:cubicBezTo>
                    <a:pt x="8570" y="11815"/>
                    <a:pt x="8980" y="11342"/>
                    <a:pt x="8980" y="10807"/>
                  </a:cubicBezTo>
                  <a:lnTo>
                    <a:pt x="8980" y="3119"/>
                  </a:lnTo>
                  <a:cubicBezTo>
                    <a:pt x="8980" y="2521"/>
                    <a:pt x="8507" y="2080"/>
                    <a:pt x="7972" y="2080"/>
                  </a:cubicBezTo>
                  <a:lnTo>
                    <a:pt x="7562" y="2080"/>
                  </a:lnTo>
                  <a:cubicBezTo>
                    <a:pt x="7405" y="1702"/>
                    <a:pt x="7058" y="1387"/>
                    <a:pt x="6585" y="1387"/>
                  </a:cubicBezTo>
                  <a:lnTo>
                    <a:pt x="6207" y="1387"/>
                  </a:lnTo>
                  <a:cubicBezTo>
                    <a:pt x="6050" y="599"/>
                    <a:pt x="5325" y="0"/>
                    <a:pt x="45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74"/>
            <p:cNvSpPr/>
            <p:nvPr/>
          </p:nvSpPr>
          <p:spPr>
            <a:xfrm>
              <a:off x="-24851650" y="3582300"/>
              <a:ext cx="52800" cy="190825"/>
            </a:xfrm>
            <a:custGeom>
              <a:avLst/>
              <a:gdLst/>
              <a:ahLst/>
              <a:cxnLst/>
              <a:rect l="l" t="t" r="r" b="b"/>
              <a:pathLst>
                <a:path w="2112" h="7633" extrusionOk="0">
                  <a:moveTo>
                    <a:pt x="1060" y="0"/>
                  </a:moveTo>
                  <a:cubicBezTo>
                    <a:pt x="930" y="0"/>
                    <a:pt x="804" y="55"/>
                    <a:pt x="757" y="166"/>
                  </a:cubicBezTo>
                  <a:lnTo>
                    <a:pt x="32" y="1552"/>
                  </a:lnTo>
                  <a:cubicBezTo>
                    <a:pt x="0" y="1583"/>
                    <a:pt x="0" y="1678"/>
                    <a:pt x="0" y="1709"/>
                  </a:cubicBezTo>
                  <a:lnTo>
                    <a:pt x="0" y="7632"/>
                  </a:lnTo>
                  <a:lnTo>
                    <a:pt x="2080" y="7632"/>
                  </a:lnTo>
                  <a:lnTo>
                    <a:pt x="2080" y="1709"/>
                  </a:lnTo>
                  <a:lnTo>
                    <a:pt x="2111" y="1709"/>
                  </a:lnTo>
                  <a:cubicBezTo>
                    <a:pt x="2111" y="1678"/>
                    <a:pt x="2111" y="1583"/>
                    <a:pt x="2080" y="1552"/>
                  </a:cubicBezTo>
                  <a:lnTo>
                    <a:pt x="1387" y="166"/>
                  </a:lnTo>
                  <a:cubicBezTo>
                    <a:pt x="1324" y="55"/>
                    <a:pt x="1190" y="0"/>
                    <a:pt x="10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74"/>
            <p:cNvSpPr/>
            <p:nvPr/>
          </p:nvSpPr>
          <p:spPr>
            <a:xfrm>
              <a:off x="-24850875" y="3788050"/>
              <a:ext cx="52025" cy="53600"/>
            </a:xfrm>
            <a:custGeom>
              <a:avLst/>
              <a:gdLst/>
              <a:ahLst/>
              <a:cxnLst/>
              <a:rect l="l" t="t" r="r" b="b"/>
              <a:pathLst>
                <a:path w="2081" h="2144" extrusionOk="0">
                  <a:moveTo>
                    <a:pt x="1" y="1"/>
                  </a:moveTo>
                  <a:lnTo>
                    <a:pt x="1" y="1104"/>
                  </a:lnTo>
                  <a:lnTo>
                    <a:pt x="64" y="1104"/>
                  </a:lnTo>
                  <a:cubicBezTo>
                    <a:pt x="64" y="1702"/>
                    <a:pt x="505" y="2143"/>
                    <a:pt x="1072" y="2143"/>
                  </a:cubicBezTo>
                  <a:cubicBezTo>
                    <a:pt x="1671" y="2143"/>
                    <a:pt x="2080" y="1671"/>
                    <a:pt x="2080" y="1104"/>
                  </a:cubicBezTo>
                  <a:lnTo>
                    <a:pt x="20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2" name="Google Shape;7022;p74"/>
          <p:cNvSpPr/>
          <p:nvPr/>
        </p:nvSpPr>
        <p:spPr>
          <a:xfrm>
            <a:off x="5303415" y="3903536"/>
            <a:ext cx="352833" cy="241864"/>
          </a:xfrm>
          <a:custGeom>
            <a:avLst/>
            <a:gdLst/>
            <a:ahLst/>
            <a:cxnLst/>
            <a:rect l="l" t="t" r="r" b="b"/>
            <a:pathLst>
              <a:path w="11847" h="8121" extrusionOk="0">
                <a:moveTo>
                  <a:pt x="5640" y="1221"/>
                </a:moveTo>
                <a:lnTo>
                  <a:pt x="5640" y="1914"/>
                </a:lnTo>
                <a:lnTo>
                  <a:pt x="4916" y="1914"/>
                </a:lnTo>
                <a:lnTo>
                  <a:pt x="4916" y="1568"/>
                </a:lnTo>
                <a:cubicBezTo>
                  <a:pt x="4916" y="1379"/>
                  <a:pt x="5073" y="1221"/>
                  <a:pt x="5294" y="1221"/>
                </a:cubicBezTo>
                <a:close/>
                <a:moveTo>
                  <a:pt x="8066" y="1253"/>
                </a:moveTo>
                <a:cubicBezTo>
                  <a:pt x="8287" y="1253"/>
                  <a:pt x="8444" y="1410"/>
                  <a:pt x="8444" y="1599"/>
                </a:cubicBezTo>
                <a:lnTo>
                  <a:pt x="8444" y="1946"/>
                </a:lnTo>
                <a:lnTo>
                  <a:pt x="7720" y="1946"/>
                </a:lnTo>
                <a:lnTo>
                  <a:pt x="7720" y="1253"/>
                </a:lnTo>
                <a:close/>
                <a:moveTo>
                  <a:pt x="7027" y="1253"/>
                </a:moveTo>
                <a:lnTo>
                  <a:pt x="7027" y="1977"/>
                </a:lnTo>
                <a:lnTo>
                  <a:pt x="6302" y="1977"/>
                </a:lnTo>
                <a:lnTo>
                  <a:pt x="6302" y="1253"/>
                </a:lnTo>
                <a:close/>
                <a:moveTo>
                  <a:pt x="8098" y="3994"/>
                </a:moveTo>
                <a:lnTo>
                  <a:pt x="6648" y="4844"/>
                </a:lnTo>
                <a:lnTo>
                  <a:pt x="5199" y="3994"/>
                </a:lnTo>
                <a:close/>
                <a:moveTo>
                  <a:pt x="6648" y="5663"/>
                </a:moveTo>
                <a:lnTo>
                  <a:pt x="8665" y="6797"/>
                </a:lnTo>
                <a:lnTo>
                  <a:pt x="4664" y="6797"/>
                </a:lnTo>
                <a:lnTo>
                  <a:pt x="6648" y="5663"/>
                </a:lnTo>
                <a:close/>
                <a:moveTo>
                  <a:pt x="3183" y="6766"/>
                </a:moveTo>
                <a:cubicBezTo>
                  <a:pt x="3372" y="6766"/>
                  <a:pt x="3561" y="6924"/>
                  <a:pt x="3561" y="7113"/>
                </a:cubicBezTo>
                <a:cubicBezTo>
                  <a:pt x="3561" y="7333"/>
                  <a:pt x="3372" y="7491"/>
                  <a:pt x="3183" y="7491"/>
                </a:cubicBezTo>
                <a:cubicBezTo>
                  <a:pt x="2994" y="7491"/>
                  <a:pt x="2836" y="7333"/>
                  <a:pt x="2836" y="7113"/>
                </a:cubicBezTo>
                <a:cubicBezTo>
                  <a:pt x="2836" y="6924"/>
                  <a:pt x="2994" y="6766"/>
                  <a:pt x="3183" y="6766"/>
                </a:cubicBezTo>
                <a:close/>
                <a:moveTo>
                  <a:pt x="10114" y="6797"/>
                </a:moveTo>
                <a:cubicBezTo>
                  <a:pt x="10303" y="6797"/>
                  <a:pt x="10461" y="6955"/>
                  <a:pt x="10461" y="7144"/>
                </a:cubicBezTo>
                <a:cubicBezTo>
                  <a:pt x="10461" y="7365"/>
                  <a:pt x="10303" y="7522"/>
                  <a:pt x="10114" y="7522"/>
                </a:cubicBezTo>
                <a:cubicBezTo>
                  <a:pt x="9925" y="7522"/>
                  <a:pt x="9767" y="7365"/>
                  <a:pt x="9767" y="7144"/>
                </a:cubicBezTo>
                <a:cubicBezTo>
                  <a:pt x="9767" y="6955"/>
                  <a:pt x="9925" y="6797"/>
                  <a:pt x="10114" y="6797"/>
                </a:cubicBezTo>
                <a:close/>
                <a:moveTo>
                  <a:pt x="1123" y="0"/>
                </a:moveTo>
                <a:cubicBezTo>
                  <a:pt x="859" y="0"/>
                  <a:pt x="600" y="103"/>
                  <a:pt x="411" y="308"/>
                </a:cubicBezTo>
                <a:cubicBezTo>
                  <a:pt x="1" y="686"/>
                  <a:pt x="1" y="1379"/>
                  <a:pt x="411" y="1757"/>
                </a:cubicBezTo>
                <a:lnTo>
                  <a:pt x="2017" y="3426"/>
                </a:lnTo>
                <a:cubicBezTo>
                  <a:pt x="2395" y="3805"/>
                  <a:pt x="2931" y="4025"/>
                  <a:pt x="3466" y="4025"/>
                </a:cubicBezTo>
                <a:lnTo>
                  <a:pt x="3782" y="4025"/>
                </a:lnTo>
                <a:lnTo>
                  <a:pt x="5955" y="5222"/>
                </a:lnTo>
                <a:lnTo>
                  <a:pt x="3908" y="6388"/>
                </a:lnTo>
                <a:cubicBezTo>
                  <a:pt x="3719" y="6167"/>
                  <a:pt x="3466" y="6073"/>
                  <a:pt x="3151" y="6073"/>
                </a:cubicBezTo>
                <a:cubicBezTo>
                  <a:pt x="2553" y="6073"/>
                  <a:pt x="2143" y="6545"/>
                  <a:pt x="2143" y="7081"/>
                </a:cubicBezTo>
                <a:cubicBezTo>
                  <a:pt x="2143" y="7680"/>
                  <a:pt x="2584" y="8121"/>
                  <a:pt x="3151" y="8121"/>
                </a:cubicBezTo>
                <a:cubicBezTo>
                  <a:pt x="3593" y="8121"/>
                  <a:pt x="3971" y="7837"/>
                  <a:pt x="4128" y="7396"/>
                </a:cubicBezTo>
                <a:lnTo>
                  <a:pt x="9137" y="7396"/>
                </a:lnTo>
                <a:cubicBezTo>
                  <a:pt x="9295" y="7806"/>
                  <a:pt x="9641" y="8121"/>
                  <a:pt x="10114" y="8121"/>
                </a:cubicBezTo>
                <a:cubicBezTo>
                  <a:pt x="10713" y="8121"/>
                  <a:pt x="11154" y="7648"/>
                  <a:pt x="11154" y="7081"/>
                </a:cubicBezTo>
                <a:cubicBezTo>
                  <a:pt x="11154" y="6482"/>
                  <a:pt x="10681" y="6073"/>
                  <a:pt x="10114" y="6073"/>
                </a:cubicBezTo>
                <a:cubicBezTo>
                  <a:pt x="9862" y="6073"/>
                  <a:pt x="9578" y="6167"/>
                  <a:pt x="9358" y="6388"/>
                </a:cubicBezTo>
                <a:lnTo>
                  <a:pt x="7310" y="5222"/>
                </a:lnTo>
                <a:lnTo>
                  <a:pt x="9484" y="4025"/>
                </a:lnTo>
                <a:lnTo>
                  <a:pt x="10839" y="4025"/>
                </a:lnTo>
                <a:cubicBezTo>
                  <a:pt x="11437" y="4025"/>
                  <a:pt x="11847" y="3552"/>
                  <a:pt x="11847" y="2985"/>
                </a:cubicBezTo>
                <a:cubicBezTo>
                  <a:pt x="11847" y="2387"/>
                  <a:pt x="11374" y="1946"/>
                  <a:pt x="10839" y="1946"/>
                </a:cubicBezTo>
                <a:lnTo>
                  <a:pt x="9074" y="1946"/>
                </a:lnTo>
                <a:lnTo>
                  <a:pt x="9074" y="1599"/>
                </a:lnTo>
                <a:cubicBezTo>
                  <a:pt x="9074" y="1032"/>
                  <a:pt x="8602" y="591"/>
                  <a:pt x="8035" y="591"/>
                </a:cubicBezTo>
                <a:lnTo>
                  <a:pt x="5294" y="591"/>
                </a:lnTo>
                <a:cubicBezTo>
                  <a:pt x="4695" y="591"/>
                  <a:pt x="4254" y="1064"/>
                  <a:pt x="4254" y="1599"/>
                </a:cubicBezTo>
                <a:lnTo>
                  <a:pt x="4254" y="1946"/>
                </a:lnTo>
                <a:lnTo>
                  <a:pt x="4097" y="1946"/>
                </a:lnTo>
                <a:cubicBezTo>
                  <a:pt x="3750" y="1946"/>
                  <a:pt x="3372" y="1820"/>
                  <a:pt x="3120" y="1568"/>
                </a:cubicBezTo>
                <a:lnTo>
                  <a:pt x="1860" y="308"/>
                </a:lnTo>
                <a:cubicBezTo>
                  <a:pt x="1655" y="103"/>
                  <a:pt x="1387" y="0"/>
                  <a:pt x="11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3" name="Google Shape;7023;p74"/>
          <p:cNvGrpSpPr/>
          <p:nvPr/>
        </p:nvGrpSpPr>
        <p:grpSpPr>
          <a:xfrm>
            <a:off x="7535476" y="2919148"/>
            <a:ext cx="352803" cy="352803"/>
            <a:chOff x="-23245675" y="3148525"/>
            <a:chExt cx="296150" cy="296150"/>
          </a:xfrm>
        </p:grpSpPr>
        <p:sp>
          <p:nvSpPr>
            <p:cNvPr id="7024" name="Google Shape;7024;p74"/>
            <p:cNvSpPr/>
            <p:nvPr/>
          </p:nvSpPr>
          <p:spPr>
            <a:xfrm>
              <a:off x="-23192925" y="3251700"/>
              <a:ext cx="192225" cy="105550"/>
            </a:xfrm>
            <a:custGeom>
              <a:avLst/>
              <a:gdLst/>
              <a:ahLst/>
              <a:cxnLst/>
              <a:rect l="l" t="t" r="r" b="b"/>
              <a:pathLst>
                <a:path w="7689" h="4222" extrusionOk="0">
                  <a:moveTo>
                    <a:pt x="3151" y="0"/>
                  </a:moveTo>
                  <a:lnTo>
                    <a:pt x="2616" y="1260"/>
                  </a:lnTo>
                  <a:cubicBezTo>
                    <a:pt x="2584" y="1386"/>
                    <a:pt x="2427" y="1481"/>
                    <a:pt x="2301" y="1481"/>
                  </a:cubicBezTo>
                  <a:lnTo>
                    <a:pt x="1" y="1481"/>
                  </a:lnTo>
                  <a:lnTo>
                    <a:pt x="1" y="4222"/>
                  </a:lnTo>
                  <a:lnTo>
                    <a:pt x="7688" y="4222"/>
                  </a:lnTo>
                  <a:lnTo>
                    <a:pt x="7688" y="1481"/>
                  </a:lnTo>
                  <a:lnTo>
                    <a:pt x="5672" y="1481"/>
                  </a:lnTo>
                  <a:lnTo>
                    <a:pt x="4884" y="3371"/>
                  </a:lnTo>
                  <a:cubicBezTo>
                    <a:pt x="4827" y="3513"/>
                    <a:pt x="4713" y="3578"/>
                    <a:pt x="4593" y="3578"/>
                  </a:cubicBezTo>
                  <a:cubicBezTo>
                    <a:pt x="4447" y="3578"/>
                    <a:pt x="4292" y="3481"/>
                    <a:pt x="4223" y="3308"/>
                  </a:cubicBezTo>
                  <a:lnTo>
                    <a:pt x="31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74"/>
            <p:cNvSpPr/>
            <p:nvPr/>
          </p:nvSpPr>
          <p:spPr>
            <a:xfrm>
              <a:off x="-23193700" y="3200500"/>
              <a:ext cx="192200" cy="106350"/>
            </a:xfrm>
            <a:custGeom>
              <a:avLst/>
              <a:gdLst/>
              <a:ahLst/>
              <a:cxnLst/>
              <a:rect l="l" t="t" r="r" b="b"/>
              <a:pathLst>
                <a:path w="7688" h="4254" extrusionOk="0">
                  <a:moveTo>
                    <a:pt x="0" y="0"/>
                  </a:moveTo>
                  <a:lnTo>
                    <a:pt x="0" y="2836"/>
                  </a:lnTo>
                  <a:lnTo>
                    <a:pt x="2111" y="2836"/>
                  </a:lnTo>
                  <a:lnTo>
                    <a:pt x="2962" y="945"/>
                  </a:lnTo>
                  <a:cubicBezTo>
                    <a:pt x="3020" y="800"/>
                    <a:pt x="3138" y="735"/>
                    <a:pt x="3258" y="735"/>
                  </a:cubicBezTo>
                  <a:cubicBezTo>
                    <a:pt x="3399" y="735"/>
                    <a:pt x="3541" y="824"/>
                    <a:pt x="3592" y="977"/>
                  </a:cubicBezTo>
                  <a:lnTo>
                    <a:pt x="4632" y="4253"/>
                  </a:lnTo>
                  <a:lnTo>
                    <a:pt x="5104" y="3056"/>
                  </a:lnTo>
                  <a:cubicBezTo>
                    <a:pt x="5167" y="2930"/>
                    <a:pt x="5325" y="2836"/>
                    <a:pt x="5419" y="2836"/>
                  </a:cubicBezTo>
                  <a:lnTo>
                    <a:pt x="7688" y="2836"/>
                  </a:lnTo>
                  <a:lnTo>
                    <a:pt x="76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74"/>
            <p:cNvSpPr/>
            <p:nvPr/>
          </p:nvSpPr>
          <p:spPr>
            <a:xfrm>
              <a:off x="-23245675" y="3148525"/>
              <a:ext cx="296150" cy="296150"/>
            </a:xfrm>
            <a:custGeom>
              <a:avLst/>
              <a:gdLst/>
              <a:ahLst/>
              <a:cxnLst/>
              <a:rect l="l" t="t" r="r" b="b"/>
              <a:pathLst>
                <a:path w="11846" h="11846" extrusionOk="0">
                  <a:moveTo>
                    <a:pt x="10113" y="1386"/>
                  </a:moveTo>
                  <a:cubicBezTo>
                    <a:pt x="10302" y="1386"/>
                    <a:pt x="10460" y="1544"/>
                    <a:pt x="10460" y="1733"/>
                  </a:cubicBezTo>
                  <a:lnTo>
                    <a:pt x="10460" y="8758"/>
                  </a:lnTo>
                  <a:cubicBezTo>
                    <a:pt x="10460" y="8947"/>
                    <a:pt x="10302" y="9105"/>
                    <a:pt x="10113" y="9105"/>
                  </a:cubicBezTo>
                  <a:lnTo>
                    <a:pt x="1733" y="9105"/>
                  </a:lnTo>
                  <a:cubicBezTo>
                    <a:pt x="1512" y="9105"/>
                    <a:pt x="1355" y="8947"/>
                    <a:pt x="1355" y="8758"/>
                  </a:cubicBezTo>
                  <a:lnTo>
                    <a:pt x="1355" y="1733"/>
                  </a:lnTo>
                  <a:cubicBezTo>
                    <a:pt x="1355" y="1544"/>
                    <a:pt x="1512" y="1386"/>
                    <a:pt x="1733" y="1386"/>
                  </a:cubicBezTo>
                  <a:close/>
                  <a:moveTo>
                    <a:pt x="2426" y="9767"/>
                  </a:moveTo>
                  <a:cubicBezTo>
                    <a:pt x="2615" y="9767"/>
                    <a:pt x="2804" y="9924"/>
                    <a:pt x="2804" y="10113"/>
                  </a:cubicBezTo>
                  <a:cubicBezTo>
                    <a:pt x="2804" y="10334"/>
                    <a:pt x="2615" y="10491"/>
                    <a:pt x="2426" y="10491"/>
                  </a:cubicBezTo>
                  <a:cubicBezTo>
                    <a:pt x="2237" y="10491"/>
                    <a:pt x="2079" y="10334"/>
                    <a:pt x="2079" y="10113"/>
                  </a:cubicBezTo>
                  <a:cubicBezTo>
                    <a:pt x="2079" y="9924"/>
                    <a:pt x="2237" y="9767"/>
                    <a:pt x="2426" y="9767"/>
                  </a:cubicBezTo>
                  <a:close/>
                  <a:moveTo>
                    <a:pt x="3844" y="9767"/>
                  </a:moveTo>
                  <a:cubicBezTo>
                    <a:pt x="4033" y="9767"/>
                    <a:pt x="4190" y="9924"/>
                    <a:pt x="4190" y="10113"/>
                  </a:cubicBezTo>
                  <a:cubicBezTo>
                    <a:pt x="4190" y="10334"/>
                    <a:pt x="4001" y="10491"/>
                    <a:pt x="3844" y="10491"/>
                  </a:cubicBezTo>
                  <a:cubicBezTo>
                    <a:pt x="3655" y="10491"/>
                    <a:pt x="3497" y="10334"/>
                    <a:pt x="3497" y="10113"/>
                  </a:cubicBezTo>
                  <a:cubicBezTo>
                    <a:pt x="3497" y="9924"/>
                    <a:pt x="3655" y="9767"/>
                    <a:pt x="3844" y="9767"/>
                  </a:cubicBezTo>
                  <a:close/>
                  <a:moveTo>
                    <a:pt x="1733" y="0"/>
                  </a:moveTo>
                  <a:cubicBezTo>
                    <a:pt x="788" y="0"/>
                    <a:pt x="0" y="788"/>
                    <a:pt x="0" y="1733"/>
                  </a:cubicBezTo>
                  <a:lnTo>
                    <a:pt x="0" y="10113"/>
                  </a:lnTo>
                  <a:cubicBezTo>
                    <a:pt x="0" y="11058"/>
                    <a:pt x="788" y="11846"/>
                    <a:pt x="1733" y="11846"/>
                  </a:cubicBezTo>
                  <a:lnTo>
                    <a:pt x="10113" y="11846"/>
                  </a:lnTo>
                  <a:cubicBezTo>
                    <a:pt x="11058" y="11846"/>
                    <a:pt x="11846" y="11058"/>
                    <a:pt x="11846" y="10113"/>
                  </a:cubicBezTo>
                  <a:lnTo>
                    <a:pt x="11846" y="1733"/>
                  </a:lnTo>
                  <a:cubicBezTo>
                    <a:pt x="11846" y="788"/>
                    <a:pt x="11058" y="0"/>
                    <a:pt x="101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7" name="Google Shape;7027;p74"/>
          <p:cNvSpPr/>
          <p:nvPr/>
        </p:nvSpPr>
        <p:spPr>
          <a:xfrm>
            <a:off x="7577658" y="3398490"/>
            <a:ext cx="269323" cy="351910"/>
          </a:xfrm>
          <a:custGeom>
            <a:avLst/>
            <a:gdLst/>
            <a:ahLst/>
            <a:cxnLst/>
            <a:rect l="l" t="t" r="r" b="b"/>
            <a:pathLst>
              <a:path w="9043" h="11816" extrusionOk="0">
                <a:moveTo>
                  <a:pt x="6392" y="3395"/>
                </a:moveTo>
                <a:cubicBezTo>
                  <a:pt x="6483" y="3395"/>
                  <a:pt x="6569" y="3419"/>
                  <a:pt x="6616" y="3466"/>
                </a:cubicBezTo>
                <a:cubicBezTo>
                  <a:pt x="7310" y="4159"/>
                  <a:pt x="7656" y="5010"/>
                  <a:pt x="7656" y="5924"/>
                </a:cubicBezTo>
                <a:cubicBezTo>
                  <a:pt x="7656" y="6837"/>
                  <a:pt x="7310" y="7719"/>
                  <a:pt x="6616" y="8350"/>
                </a:cubicBezTo>
                <a:cubicBezTo>
                  <a:pt x="5955" y="9043"/>
                  <a:pt x="5104" y="9389"/>
                  <a:pt x="4191" y="9389"/>
                </a:cubicBezTo>
                <a:cubicBezTo>
                  <a:pt x="4002" y="9389"/>
                  <a:pt x="3844" y="9232"/>
                  <a:pt x="3844" y="9043"/>
                </a:cubicBezTo>
                <a:cubicBezTo>
                  <a:pt x="3844" y="8822"/>
                  <a:pt x="4002" y="8665"/>
                  <a:pt x="4191" y="8665"/>
                </a:cubicBezTo>
                <a:cubicBezTo>
                  <a:pt x="4947" y="8665"/>
                  <a:pt x="5608" y="8413"/>
                  <a:pt x="6144" y="7845"/>
                </a:cubicBezTo>
                <a:cubicBezTo>
                  <a:pt x="6679" y="7341"/>
                  <a:pt x="6994" y="6617"/>
                  <a:pt x="6994" y="5892"/>
                </a:cubicBezTo>
                <a:cubicBezTo>
                  <a:pt x="6931" y="5168"/>
                  <a:pt x="6679" y="4474"/>
                  <a:pt x="6144" y="3939"/>
                </a:cubicBezTo>
                <a:cubicBezTo>
                  <a:pt x="6049" y="3844"/>
                  <a:pt x="6049" y="3592"/>
                  <a:pt x="6144" y="3466"/>
                </a:cubicBezTo>
                <a:cubicBezTo>
                  <a:pt x="6207" y="3419"/>
                  <a:pt x="6301" y="3395"/>
                  <a:pt x="6392" y="3395"/>
                </a:cubicBezTo>
                <a:close/>
                <a:moveTo>
                  <a:pt x="378" y="1"/>
                </a:moveTo>
                <a:cubicBezTo>
                  <a:pt x="189" y="1"/>
                  <a:pt x="0" y="158"/>
                  <a:pt x="0" y="379"/>
                </a:cubicBezTo>
                <a:lnTo>
                  <a:pt x="0" y="1482"/>
                </a:lnTo>
                <a:cubicBezTo>
                  <a:pt x="0" y="2742"/>
                  <a:pt x="977" y="3750"/>
                  <a:pt x="2206" y="3876"/>
                </a:cubicBezTo>
                <a:cubicBezTo>
                  <a:pt x="2489" y="4695"/>
                  <a:pt x="3277" y="5294"/>
                  <a:pt x="4191" y="5294"/>
                </a:cubicBezTo>
                <a:cubicBezTo>
                  <a:pt x="4569" y="5294"/>
                  <a:pt x="4915" y="5609"/>
                  <a:pt x="4915" y="5987"/>
                </a:cubicBezTo>
                <a:cubicBezTo>
                  <a:pt x="4852" y="6302"/>
                  <a:pt x="4537" y="6617"/>
                  <a:pt x="4191" y="6617"/>
                </a:cubicBezTo>
                <a:cubicBezTo>
                  <a:pt x="3277" y="6617"/>
                  <a:pt x="2489" y="7215"/>
                  <a:pt x="2206" y="8035"/>
                </a:cubicBezTo>
                <a:cubicBezTo>
                  <a:pt x="1009" y="8161"/>
                  <a:pt x="0" y="9200"/>
                  <a:pt x="0" y="10460"/>
                </a:cubicBezTo>
                <a:lnTo>
                  <a:pt x="0" y="11469"/>
                </a:lnTo>
                <a:cubicBezTo>
                  <a:pt x="0" y="11658"/>
                  <a:pt x="189" y="11815"/>
                  <a:pt x="378" y="11815"/>
                </a:cubicBezTo>
                <a:lnTo>
                  <a:pt x="1765" y="11815"/>
                </a:lnTo>
                <a:cubicBezTo>
                  <a:pt x="1954" y="11815"/>
                  <a:pt x="2111" y="11658"/>
                  <a:pt x="2111" y="11469"/>
                </a:cubicBezTo>
                <a:lnTo>
                  <a:pt x="2111" y="10460"/>
                </a:lnTo>
                <a:cubicBezTo>
                  <a:pt x="2111" y="10240"/>
                  <a:pt x="2269" y="10082"/>
                  <a:pt x="2458" y="10082"/>
                </a:cubicBezTo>
                <a:lnTo>
                  <a:pt x="2647" y="10082"/>
                </a:lnTo>
                <a:cubicBezTo>
                  <a:pt x="3056" y="10523"/>
                  <a:pt x="3592" y="10807"/>
                  <a:pt x="4191" y="10807"/>
                </a:cubicBezTo>
                <a:cubicBezTo>
                  <a:pt x="6868" y="10807"/>
                  <a:pt x="9042" y="8633"/>
                  <a:pt x="9042" y="5955"/>
                </a:cubicBezTo>
                <a:cubicBezTo>
                  <a:pt x="9042" y="3277"/>
                  <a:pt x="6868" y="1103"/>
                  <a:pt x="4191" y="1103"/>
                </a:cubicBezTo>
                <a:cubicBezTo>
                  <a:pt x="3592" y="1103"/>
                  <a:pt x="3056" y="1356"/>
                  <a:pt x="2647" y="1828"/>
                </a:cubicBezTo>
                <a:lnTo>
                  <a:pt x="2458" y="1828"/>
                </a:lnTo>
                <a:cubicBezTo>
                  <a:pt x="2269" y="1828"/>
                  <a:pt x="2111" y="1671"/>
                  <a:pt x="2111" y="1482"/>
                </a:cubicBezTo>
                <a:lnTo>
                  <a:pt x="2111" y="379"/>
                </a:lnTo>
                <a:cubicBezTo>
                  <a:pt x="2111" y="158"/>
                  <a:pt x="1954"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8" name="Google Shape;7028;p74"/>
          <p:cNvGrpSpPr/>
          <p:nvPr/>
        </p:nvGrpSpPr>
        <p:grpSpPr>
          <a:xfrm>
            <a:off x="7535938" y="3848122"/>
            <a:ext cx="351880" cy="352803"/>
            <a:chOff x="-23244900" y="3888100"/>
            <a:chExt cx="295375" cy="296150"/>
          </a:xfrm>
        </p:grpSpPr>
        <p:sp>
          <p:nvSpPr>
            <p:cNvPr id="7029" name="Google Shape;7029;p74"/>
            <p:cNvSpPr/>
            <p:nvPr/>
          </p:nvSpPr>
          <p:spPr>
            <a:xfrm>
              <a:off x="-23106275" y="3958975"/>
              <a:ext cx="18150" cy="17350"/>
            </a:xfrm>
            <a:custGeom>
              <a:avLst/>
              <a:gdLst/>
              <a:ahLst/>
              <a:cxnLst/>
              <a:rect l="l" t="t" r="r" b="b"/>
              <a:pathLst>
                <a:path w="726" h="694" extrusionOk="0">
                  <a:moveTo>
                    <a:pt x="0" y="0"/>
                  </a:moveTo>
                  <a:lnTo>
                    <a:pt x="0" y="694"/>
                  </a:lnTo>
                  <a:lnTo>
                    <a:pt x="725" y="694"/>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74"/>
            <p:cNvSpPr/>
            <p:nvPr/>
          </p:nvSpPr>
          <p:spPr>
            <a:xfrm>
              <a:off x="-23106275" y="3992850"/>
              <a:ext cx="18150" cy="18125"/>
            </a:xfrm>
            <a:custGeom>
              <a:avLst/>
              <a:gdLst/>
              <a:ahLst/>
              <a:cxnLst/>
              <a:rect l="l" t="t" r="r" b="b"/>
              <a:pathLst>
                <a:path w="726" h="725" extrusionOk="0">
                  <a:moveTo>
                    <a:pt x="0" y="0"/>
                  </a:moveTo>
                  <a:lnTo>
                    <a:pt x="0" y="725"/>
                  </a:lnTo>
                  <a:lnTo>
                    <a:pt x="725" y="725"/>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74"/>
            <p:cNvSpPr/>
            <p:nvPr/>
          </p:nvSpPr>
          <p:spPr>
            <a:xfrm>
              <a:off x="-23106275" y="4062950"/>
              <a:ext cx="18150" cy="34675"/>
            </a:xfrm>
            <a:custGeom>
              <a:avLst/>
              <a:gdLst/>
              <a:ahLst/>
              <a:cxnLst/>
              <a:rect l="l" t="t" r="r" b="b"/>
              <a:pathLst>
                <a:path w="726" h="1387" extrusionOk="0">
                  <a:moveTo>
                    <a:pt x="0" y="0"/>
                  </a:moveTo>
                  <a:lnTo>
                    <a:pt x="0" y="1040"/>
                  </a:lnTo>
                  <a:cubicBezTo>
                    <a:pt x="0" y="1229"/>
                    <a:pt x="158" y="1386"/>
                    <a:pt x="379" y="1386"/>
                  </a:cubicBezTo>
                  <a:cubicBezTo>
                    <a:pt x="568" y="1386"/>
                    <a:pt x="725" y="1229"/>
                    <a:pt x="725" y="1040"/>
                  </a:cubicBez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74"/>
            <p:cNvSpPr/>
            <p:nvPr/>
          </p:nvSpPr>
          <p:spPr>
            <a:xfrm>
              <a:off x="-23070825" y="3940850"/>
              <a:ext cx="52775" cy="26825"/>
            </a:xfrm>
            <a:custGeom>
              <a:avLst/>
              <a:gdLst/>
              <a:ahLst/>
              <a:cxnLst/>
              <a:rect l="l" t="t" r="r" b="b"/>
              <a:pathLst>
                <a:path w="2111" h="1073" extrusionOk="0">
                  <a:moveTo>
                    <a:pt x="0" y="1"/>
                  </a:moveTo>
                  <a:lnTo>
                    <a:pt x="0" y="725"/>
                  </a:lnTo>
                  <a:lnTo>
                    <a:pt x="1040" y="725"/>
                  </a:lnTo>
                  <a:cubicBezTo>
                    <a:pt x="1386" y="725"/>
                    <a:pt x="1701" y="883"/>
                    <a:pt x="1985" y="1072"/>
                  </a:cubicBezTo>
                  <a:cubicBezTo>
                    <a:pt x="2048" y="946"/>
                    <a:pt x="2111" y="851"/>
                    <a:pt x="2111" y="725"/>
                  </a:cubicBezTo>
                  <a:cubicBezTo>
                    <a:pt x="2111" y="316"/>
                    <a:pt x="1764" y="1"/>
                    <a:pt x="13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74"/>
            <p:cNvSpPr/>
            <p:nvPr/>
          </p:nvSpPr>
          <p:spPr>
            <a:xfrm>
              <a:off x="-23106275" y="3923525"/>
              <a:ext cx="18150" cy="17350"/>
            </a:xfrm>
            <a:custGeom>
              <a:avLst/>
              <a:gdLst/>
              <a:ahLst/>
              <a:cxnLst/>
              <a:rect l="l" t="t" r="r" b="b"/>
              <a:pathLst>
                <a:path w="726" h="694" extrusionOk="0">
                  <a:moveTo>
                    <a:pt x="347" y="1"/>
                  </a:moveTo>
                  <a:cubicBezTo>
                    <a:pt x="158" y="1"/>
                    <a:pt x="0" y="158"/>
                    <a:pt x="0" y="347"/>
                  </a:cubicBezTo>
                  <a:lnTo>
                    <a:pt x="0" y="694"/>
                  </a:lnTo>
                  <a:lnTo>
                    <a:pt x="725" y="694"/>
                  </a:lnTo>
                  <a:lnTo>
                    <a:pt x="725" y="347"/>
                  </a:lnTo>
                  <a:cubicBezTo>
                    <a:pt x="725" y="158"/>
                    <a:pt x="568"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74"/>
            <p:cNvSpPr/>
            <p:nvPr/>
          </p:nvSpPr>
          <p:spPr>
            <a:xfrm>
              <a:off x="-23106275" y="4027500"/>
              <a:ext cx="18150" cy="18125"/>
            </a:xfrm>
            <a:custGeom>
              <a:avLst/>
              <a:gdLst/>
              <a:ahLst/>
              <a:cxnLst/>
              <a:rect l="l" t="t" r="r" b="b"/>
              <a:pathLst>
                <a:path w="726" h="725" extrusionOk="0">
                  <a:moveTo>
                    <a:pt x="0" y="0"/>
                  </a:moveTo>
                  <a:lnTo>
                    <a:pt x="0" y="725"/>
                  </a:lnTo>
                  <a:lnTo>
                    <a:pt x="725" y="725"/>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74"/>
            <p:cNvSpPr/>
            <p:nvPr/>
          </p:nvSpPr>
          <p:spPr>
            <a:xfrm>
              <a:off x="-23244900" y="3888100"/>
              <a:ext cx="295375" cy="296150"/>
            </a:xfrm>
            <a:custGeom>
              <a:avLst/>
              <a:gdLst/>
              <a:ahLst/>
              <a:cxnLst/>
              <a:rect l="l" t="t" r="r" b="b"/>
              <a:pathLst>
                <a:path w="11815" h="11846" extrusionOk="0">
                  <a:moveTo>
                    <a:pt x="5892" y="725"/>
                  </a:moveTo>
                  <a:cubicBezTo>
                    <a:pt x="6333" y="725"/>
                    <a:pt x="6743" y="1008"/>
                    <a:pt x="6900" y="1449"/>
                  </a:cubicBezTo>
                  <a:lnTo>
                    <a:pt x="8349" y="1449"/>
                  </a:lnTo>
                  <a:cubicBezTo>
                    <a:pt x="9106" y="1449"/>
                    <a:pt x="9736" y="2079"/>
                    <a:pt x="9736" y="2835"/>
                  </a:cubicBezTo>
                  <a:cubicBezTo>
                    <a:pt x="9736" y="3214"/>
                    <a:pt x="9578" y="3529"/>
                    <a:pt x="9295" y="3812"/>
                  </a:cubicBezTo>
                  <a:cubicBezTo>
                    <a:pt x="9326" y="3938"/>
                    <a:pt x="9358" y="4096"/>
                    <a:pt x="9358" y="4190"/>
                  </a:cubicBezTo>
                  <a:cubicBezTo>
                    <a:pt x="9358" y="4600"/>
                    <a:pt x="9200" y="4915"/>
                    <a:pt x="8948" y="5198"/>
                  </a:cubicBezTo>
                  <a:cubicBezTo>
                    <a:pt x="8980" y="5324"/>
                    <a:pt x="9011" y="5450"/>
                    <a:pt x="9011" y="5576"/>
                  </a:cubicBezTo>
                  <a:cubicBezTo>
                    <a:pt x="9011" y="6333"/>
                    <a:pt x="8381" y="6963"/>
                    <a:pt x="7625" y="6963"/>
                  </a:cubicBezTo>
                  <a:cubicBezTo>
                    <a:pt x="7436" y="6963"/>
                    <a:pt x="7278" y="6805"/>
                    <a:pt x="7278" y="6616"/>
                  </a:cubicBezTo>
                  <a:cubicBezTo>
                    <a:pt x="7278" y="6427"/>
                    <a:pt x="7436" y="6269"/>
                    <a:pt x="7625" y="6269"/>
                  </a:cubicBezTo>
                  <a:cubicBezTo>
                    <a:pt x="8034" y="6269"/>
                    <a:pt x="8349" y="5954"/>
                    <a:pt x="8349" y="5545"/>
                  </a:cubicBezTo>
                  <a:cubicBezTo>
                    <a:pt x="8349" y="5167"/>
                    <a:pt x="8034" y="4852"/>
                    <a:pt x="7625" y="4852"/>
                  </a:cubicBezTo>
                  <a:lnTo>
                    <a:pt x="6932" y="4852"/>
                  </a:lnTo>
                  <a:lnTo>
                    <a:pt x="6932" y="7593"/>
                  </a:lnTo>
                  <a:lnTo>
                    <a:pt x="7940" y="7593"/>
                  </a:lnTo>
                  <a:cubicBezTo>
                    <a:pt x="8538" y="7593"/>
                    <a:pt x="8980" y="8065"/>
                    <a:pt x="8980" y="8632"/>
                  </a:cubicBezTo>
                  <a:cubicBezTo>
                    <a:pt x="8980" y="9105"/>
                    <a:pt x="8664" y="9514"/>
                    <a:pt x="8192" y="9609"/>
                  </a:cubicBezTo>
                  <a:cubicBezTo>
                    <a:pt x="7562" y="9767"/>
                    <a:pt x="7058" y="10145"/>
                    <a:pt x="6680" y="10586"/>
                  </a:cubicBezTo>
                  <a:cubicBezTo>
                    <a:pt x="6459" y="10869"/>
                    <a:pt x="6176" y="11027"/>
                    <a:pt x="5861" y="11027"/>
                  </a:cubicBezTo>
                  <a:cubicBezTo>
                    <a:pt x="5545" y="11027"/>
                    <a:pt x="5230" y="10869"/>
                    <a:pt x="5041" y="10586"/>
                  </a:cubicBezTo>
                  <a:cubicBezTo>
                    <a:pt x="4695" y="10113"/>
                    <a:pt x="4128" y="9767"/>
                    <a:pt x="3529" y="9609"/>
                  </a:cubicBezTo>
                  <a:cubicBezTo>
                    <a:pt x="3057" y="9483"/>
                    <a:pt x="2742" y="9042"/>
                    <a:pt x="2742" y="8569"/>
                  </a:cubicBezTo>
                  <a:cubicBezTo>
                    <a:pt x="2742" y="8002"/>
                    <a:pt x="3214" y="7561"/>
                    <a:pt x="3781" y="7561"/>
                  </a:cubicBezTo>
                  <a:lnTo>
                    <a:pt x="4789" y="7561"/>
                  </a:lnTo>
                  <a:lnTo>
                    <a:pt x="4789" y="4789"/>
                  </a:lnTo>
                  <a:lnTo>
                    <a:pt x="4096" y="4789"/>
                  </a:lnTo>
                  <a:cubicBezTo>
                    <a:pt x="3687" y="4789"/>
                    <a:pt x="3372" y="5104"/>
                    <a:pt x="3372" y="5513"/>
                  </a:cubicBezTo>
                  <a:cubicBezTo>
                    <a:pt x="3372" y="5891"/>
                    <a:pt x="3687" y="6206"/>
                    <a:pt x="4096" y="6206"/>
                  </a:cubicBezTo>
                  <a:cubicBezTo>
                    <a:pt x="4285" y="6206"/>
                    <a:pt x="4443" y="6364"/>
                    <a:pt x="4443" y="6553"/>
                  </a:cubicBezTo>
                  <a:cubicBezTo>
                    <a:pt x="4443" y="6774"/>
                    <a:pt x="4285" y="6931"/>
                    <a:pt x="4096" y="6931"/>
                  </a:cubicBezTo>
                  <a:cubicBezTo>
                    <a:pt x="3340" y="6931"/>
                    <a:pt x="2710" y="6301"/>
                    <a:pt x="2710" y="5545"/>
                  </a:cubicBezTo>
                  <a:cubicBezTo>
                    <a:pt x="2710" y="5387"/>
                    <a:pt x="2742" y="5261"/>
                    <a:pt x="2805" y="5135"/>
                  </a:cubicBezTo>
                  <a:cubicBezTo>
                    <a:pt x="2521" y="4883"/>
                    <a:pt x="2363" y="4568"/>
                    <a:pt x="2363" y="4159"/>
                  </a:cubicBezTo>
                  <a:cubicBezTo>
                    <a:pt x="2363" y="4001"/>
                    <a:pt x="2395" y="3875"/>
                    <a:pt x="2426" y="3781"/>
                  </a:cubicBezTo>
                  <a:cubicBezTo>
                    <a:pt x="2174" y="3497"/>
                    <a:pt x="2017" y="3182"/>
                    <a:pt x="2017" y="2772"/>
                  </a:cubicBezTo>
                  <a:cubicBezTo>
                    <a:pt x="2080" y="2048"/>
                    <a:pt x="2710" y="1449"/>
                    <a:pt x="3466" y="1449"/>
                  </a:cubicBezTo>
                  <a:lnTo>
                    <a:pt x="4915" y="1449"/>
                  </a:lnTo>
                  <a:cubicBezTo>
                    <a:pt x="5073" y="1040"/>
                    <a:pt x="5419" y="725"/>
                    <a:pt x="5892" y="725"/>
                  </a:cubicBezTo>
                  <a:close/>
                  <a:moveTo>
                    <a:pt x="1009" y="0"/>
                  </a:moveTo>
                  <a:cubicBezTo>
                    <a:pt x="473" y="32"/>
                    <a:pt x="1" y="504"/>
                    <a:pt x="1" y="1040"/>
                  </a:cubicBezTo>
                  <a:lnTo>
                    <a:pt x="1" y="10838"/>
                  </a:lnTo>
                  <a:cubicBezTo>
                    <a:pt x="1" y="11405"/>
                    <a:pt x="473" y="11846"/>
                    <a:pt x="1009" y="11846"/>
                  </a:cubicBezTo>
                  <a:lnTo>
                    <a:pt x="10807" y="11846"/>
                  </a:lnTo>
                  <a:cubicBezTo>
                    <a:pt x="11374" y="11846"/>
                    <a:pt x="11815" y="11373"/>
                    <a:pt x="11815" y="10775"/>
                  </a:cubicBezTo>
                  <a:lnTo>
                    <a:pt x="11815" y="1071"/>
                  </a:lnTo>
                  <a:cubicBezTo>
                    <a:pt x="11815" y="504"/>
                    <a:pt x="11342" y="32"/>
                    <a:pt x="10807" y="32"/>
                  </a:cubicBezTo>
                  <a:lnTo>
                    <a:pt x="100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74"/>
            <p:cNvSpPr/>
            <p:nvPr/>
          </p:nvSpPr>
          <p:spPr>
            <a:xfrm>
              <a:off x="-23070825" y="3975525"/>
              <a:ext cx="43325" cy="26800"/>
            </a:xfrm>
            <a:custGeom>
              <a:avLst/>
              <a:gdLst/>
              <a:ahLst/>
              <a:cxnLst/>
              <a:rect l="l" t="t" r="r" b="b"/>
              <a:pathLst>
                <a:path w="1733" h="1072" extrusionOk="0">
                  <a:moveTo>
                    <a:pt x="0" y="0"/>
                  </a:moveTo>
                  <a:lnTo>
                    <a:pt x="0" y="725"/>
                  </a:lnTo>
                  <a:lnTo>
                    <a:pt x="725" y="725"/>
                  </a:lnTo>
                  <a:cubicBezTo>
                    <a:pt x="748" y="722"/>
                    <a:pt x="772" y="721"/>
                    <a:pt x="795" y="721"/>
                  </a:cubicBezTo>
                  <a:cubicBezTo>
                    <a:pt x="1086" y="721"/>
                    <a:pt x="1374" y="896"/>
                    <a:pt x="1607" y="1071"/>
                  </a:cubicBezTo>
                  <a:cubicBezTo>
                    <a:pt x="1701" y="945"/>
                    <a:pt x="1733" y="819"/>
                    <a:pt x="1733" y="725"/>
                  </a:cubicBezTo>
                  <a:cubicBezTo>
                    <a:pt x="1733" y="315"/>
                    <a:pt x="1418"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74"/>
            <p:cNvSpPr/>
            <p:nvPr/>
          </p:nvSpPr>
          <p:spPr>
            <a:xfrm>
              <a:off x="-23158250" y="4097600"/>
              <a:ext cx="121300" cy="52000"/>
            </a:xfrm>
            <a:custGeom>
              <a:avLst/>
              <a:gdLst/>
              <a:ahLst/>
              <a:cxnLst/>
              <a:rect l="l" t="t" r="r" b="b"/>
              <a:pathLst>
                <a:path w="4852" h="2080" extrusionOk="0">
                  <a:moveTo>
                    <a:pt x="315" y="0"/>
                  </a:moveTo>
                  <a:cubicBezTo>
                    <a:pt x="158" y="0"/>
                    <a:pt x="0" y="158"/>
                    <a:pt x="0" y="347"/>
                  </a:cubicBezTo>
                  <a:cubicBezTo>
                    <a:pt x="0" y="567"/>
                    <a:pt x="158" y="662"/>
                    <a:pt x="284" y="693"/>
                  </a:cubicBezTo>
                  <a:cubicBezTo>
                    <a:pt x="1008" y="914"/>
                    <a:pt x="1701" y="1355"/>
                    <a:pt x="2174" y="1922"/>
                  </a:cubicBezTo>
                  <a:cubicBezTo>
                    <a:pt x="2205" y="2017"/>
                    <a:pt x="2269" y="2080"/>
                    <a:pt x="2426" y="2080"/>
                  </a:cubicBezTo>
                  <a:cubicBezTo>
                    <a:pt x="2584" y="2080"/>
                    <a:pt x="2678" y="2017"/>
                    <a:pt x="2710" y="1922"/>
                  </a:cubicBezTo>
                  <a:cubicBezTo>
                    <a:pt x="3151" y="1355"/>
                    <a:pt x="3812" y="882"/>
                    <a:pt x="4568" y="662"/>
                  </a:cubicBezTo>
                  <a:cubicBezTo>
                    <a:pt x="4726" y="630"/>
                    <a:pt x="4852" y="504"/>
                    <a:pt x="4852" y="347"/>
                  </a:cubicBezTo>
                  <a:cubicBezTo>
                    <a:pt x="4852" y="158"/>
                    <a:pt x="4694" y="0"/>
                    <a:pt x="4474" y="0"/>
                  </a:cubicBezTo>
                  <a:lnTo>
                    <a:pt x="3371" y="0"/>
                  </a:lnTo>
                  <a:cubicBezTo>
                    <a:pt x="3214" y="410"/>
                    <a:pt x="2867" y="725"/>
                    <a:pt x="2395" y="725"/>
                  </a:cubicBezTo>
                  <a:cubicBezTo>
                    <a:pt x="1922" y="725"/>
                    <a:pt x="1575" y="441"/>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74"/>
            <p:cNvSpPr/>
            <p:nvPr/>
          </p:nvSpPr>
          <p:spPr>
            <a:xfrm>
              <a:off x="-23176375" y="3940850"/>
              <a:ext cx="52800" cy="26825"/>
            </a:xfrm>
            <a:custGeom>
              <a:avLst/>
              <a:gdLst/>
              <a:ahLst/>
              <a:cxnLst/>
              <a:rect l="l" t="t" r="r" b="b"/>
              <a:pathLst>
                <a:path w="2112" h="1073" extrusionOk="0">
                  <a:moveTo>
                    <a:pt x="725" y="1"/>
                  </a:moveTo>
                  <a:cubicBezTo>
                    <a:pt x="316" y="1"/>
                    <a:pt x="1" y="316"/>
                    <a:pt x="1" y="725"/>
                  </a:cubicBezTo>
                  <a:cubicBezTo>
                    <a:pt x="1" y="851"/>
                    <a:pt x="64" y="978"/>
                    <a:pt x="127" y="1072"/>
                  </a:cubicBezTo>
                  <a:cubicBezTo>
                    <a:pt x="410" y="883"/>
                    <a:pt x="725" y="725"/>
                    <a:pt x="1072" y="725"/>
                  </a:cubicBezTo>
                  <a:lnTo>
                    <a:pt x="2111" y="725"/>
                  </a:ln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74"/>
            <p:cNvSpPr/>
            <p:nvPr/>
          </p:nvSpPr>
          <p:spPr>
            <a:xfrm>
              <a:off x="-23166125" y="3976300"/>
              <a:ext cx="44125" cy="26800"/>
            </a:xfrm>
            <a:custGeom>
              <a:avLst/>
              <a:gdLst/>
              <a:ahLst/>
              <a:cxnLst/>
              <a:rect l="l" t="t" r="r" b="b"/>
              <a:pathLst>
                <a:path w="1765" h="1072" extrusionOk="0">
                  <a:moveTo>
                    <a:pt x="693" y="1"/>
                  </a:moveTo>
                  <a:cubicBezTo>
                    <a:pt x="315" y="1"/>
                    <a:pt x="0" y="316"/>
                    <a:pt x="0" y="725"/>
                  </a:cubicBezTo>
                  <a:cubicBezTo>
                    <a:pt x="0" y="851"/>
                    <a:pt x="32" y="1009"/>
                    <a:pt x="126" y="1072"/>
                  </a:cubicBezTo>
                  <a:cubicBezTo>
                    <a:pt x="347" y="820"/>
                    <a:pt x="693" y="725"/>
                    <a:pt x="1071" y="725"/>
                  </a:cubicBezTo>
                  <a:lnTo>
                    <a:pt x="1764" y="725"/>
                  </a:lnTo>
                  <a:lnTo>
                    <a:pt x="176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0" name="Google Shape;7040;p74"/>
          <p:cNvSpPr/>
          <p:nvPr/>
        </p:nvSpPr>
        <p:spPr>
          <a:xfrm>
            <a:off x="6612202" y="4288988"/>
            <a:ext cx="353786" cy="353757"/>
          </a:xfrm>
          <a:custGeom>
            <a:avLst/>
            <a:gdLst/>
            <a:ahLst/>
            <a:cxnLst/>
            <a:rect l="l" t="t" r="r" b="b"/>
            <a:pathLst>
              <a:path w="11879" h="11878" extrusionOk="0">
                <a:moveTo>
                  <a:pt x="5451" y="6995"/>
                </a:moveTo>
                <a:lnTo>
                  <a:pt x="5451" y="7688"/>
                </a:lnTo>
                <a:lnTo>
                  <a:pt x="4443" y="7688"/>
                </a:lnTo>
                <a:cubicBezTo>
                  <a:pt x="4223" y="7688"/>
                  <a:pt x="4065" y="7530"/>
                  <a:pt x="4065" y="7341"/>
                </a:cubicBezTo>
                <a:cubicBezTo>
                  <a:pt x="4065" y="7152"/>
                  <a:pt x="4223" y="6995"/>
                  <a:pt x="4443" y="6995"/>
                </a:cubicBezTo>
                <a:close/>
                <a:moveTo>
                  <a:pt x="6491" y="8349"/>
                </a:moveTo>
                <a:lnTo>
                  <a:pt x="6491" y="8381"/>
                </a:lnTo>
                <a:cubicBezTo>
                  <a:pt x="6680" y="8381"/>
                  <a:pt x="6837" y="8538"/>
                  <a:pt x="6837" y="8727"/>
                </a:cubicBezTo>
                <a:cubicBezTo>
                  <a:pt x="6837" y="8916"/>
                  <a:pt x="6680" y="9074"/>
                  <a:pt x="6491" y="9074"/>
                </a:cubicBezTo>
                <a:lnTo>
                  <a:pt x="6113" y="9074"/>
                </a:lnTo>
                <a:lnTo>
                  <a:pt x="6113" y="8349"/>
                </a:lnTo>
                <a:close/>
                <a:moveTo>
                  <a:pt x="5451" y="9736"/>
                </a:moveTo>
                <a:lnTo>
                  <a:pt x="5451" y="10460"/>
                </a:lnTo>
                <a:lnTo>
                  <a:pt x="5105" y="10460"/>
                </a:lnTo>
                <a:cubicBezTo>
                  <a:pt x="4916" y="10460"/>
                  <a:pt x="4758" y="10303"/>
                  <a:pt x="4758" y="10114"/>
                </a:cubicBezTo>
                <a:cubicBezTo>
                  <a:pt x="4758" y="9893"/>
                  <a:pt x="4916" y="9736"/>
                  <a:pt x="5105" y="9736"/>
                </a:cubicBezTo>
                <a:close/>
                <a:moveTo>
                  <a:pt x="5861" y="1"/>
                </a:moveTo>
                <a:cubicBezTo>
                  <a:pt x="5262" y="1"/>
                  <a:pt x="4821" y="473"/>
                  <a:pt x="4821" y="1040"/>
                </a:cubicBezTo>
                <a:cubicBezTo>
                  <a:pt x="4821" y="1481"/>
                  <a:pt x="5105" y="1859"/>
                  <a:pt x="5546" y="2017"/>
                </a:cubicBezTo>
                <a:lnTo>
                  <a:pt x="5546" y="3340"/>
                </a:lnTo>
                <a:cubicBezTo>
                  <a:pt x="4441" y="2451"/>
                  <a:pt x="3936" y="2115"/>
                  <a:pt x="3379" y="2115"/>
                </a:cubicBezTo>
                <a:cubicBezTo>
                  <a:pt x="3285" y="2115"/>
                  <a:pt x="3189" y="2125"/>
                  <a:pt x="3088" y="2143"/>
                </a:cubicBezTo>
                <a:cubicBezTo>
                  <a:pt x="2584" y="2237"/>
                  <a:pt x="2301" y="2679"/>
                  <a:pt x="2080" y="3183"/>
                </a:cubicBezTo>
                <a:cubicBezTo>
                  <a:pt x="1734" y="3750"/>
                  <a:pt x="1324" y="4506"/>
                  <a:pt x="221" y="4947"/>
                </a:cubicBezTo>
                <a:cubicBezTo>
                  <a:pt x="64" y="5010"/>
                  <a:pt x="1" y="5167"/>
                  <a:pt x="32" y="5325"/>
                </a:cubicBezTo>
                <a:cubicBezTo>
                  <a:pt x="64" y="5482"/>
                  <a:pt x="190" y="5608"/>
                  <a:pt x="379" y="5608"/>
                </a:cubicBezTo>
                <a:lnTo>
                  <a:pt x="1104" y="5608"/>
                </a:lnTo>
                <a:cubicBezTo>
                  <a:pt x="1104" y="5608"/>
                  <a:pt x="2584" y="5577"/>
                  <a:pt x="3372" y="3750"/>
                </a:cubicBezTo>
                <a:cubicBezTo>
                  <a:pt x="3446" y="3626"/>
                  <a:pt x="3579" y="3541"/>
                  <a:pt x="3724" y="3541"/>
                </a:cubicBezTo>
                <a:cubicBezTo>
                  <a:pt x="3764" y="3541"/>
                  <a:pt x="3804" y="3547"/>
                  <a:pt x="3844" y="3561"/>
                </a:cubicBezTo>
                <a:cubicBezTo>
                  <a:pt x="4002" y="3655"/>
                  <a:pt x="4128" y="3844"/>
                  <a:pt x="4034" y="4033"/>
                </a:cubicBezTo>
                <a:cubicBezTo>
                  <a:pt x="3718" y="4789"/>
                  <a:pt x="3309" y="5293"/>
                  <a:pt x="2868" y="5640"/>
                </a:cubicBezTo>
                <a:lnTo>
                  <a:pt x="3655" y="5640"/>
                </a:lnTo>
                <a:cubicBezTo>
                  <a:pt x="3971" y="5388"/>
                  <a:pt x="4254" y="5010"/>
                  <a:pt x="4254" y="4632"/>
                </a:cubicBezTo>
                <a:cubicBezTo>
                  <a:pt x="4254" y="4443"/>
                  <a:pt x="4412" y="4285"/>
                  <a:pt x="4601" y="4285"/>
                </a:cubicBezTo>
                <a:cubicBezTo>
                  <a:pt x="4790" y="4285"/>
                  <a:pt x="4947" y="4443"/>
                  <a:pt x="4947" y="4632"/>
                </a:cubicBezTo>
                <a:cubicBezTo>
                  <a:pt x="4947" y="5010"/>
                  <a:pt x="4821" y="5388"/>
                  <a:pt x="4601" y="5640"/>
                </a:cubicBezTo>
                <a:lnTo>
                  <a:pt x="5609" y="5640"/>
                </a:lnTo>
                <a:lnTo>
                  <a:pt x="5609" y="6365"/>
                </a:lnTo>
                <a:lnTo>
                  <a:pt x="4601" y="6365"/>
                </a:lnTo>
                <a:cubicBezTo>
                  <a:pt x="4002" y="6365"/>
                  <a:pt x="3561" y="6837"/>
                  <a:pt x="3561" y="7373"/>
                </a:cubicBezTo>
                <a:cubicBezTo>
                  <a:pt x="3561" y="7971"/>
                  <a:pt x="4034" y="8412"/>
                  <a:pt x="4601" y="8412"/>
                </a:cubicBezTo>
                <a:lnTo>
                  <a:pt x="5609" y="8412"/>
                </a:lnTo>
                <a:lnTo>
                  <a:pt x="5609" y="9106"/>
                </a:lnTo>
                <a:lnTo>
                  <a:pt x="5262" y="9106"/>
                </a:lnTo>
                <a:cubicBezTo>
                  <a:pt x="4664" y="9106"/>
                  <a:pt x="4254" y="9578"/>
                  <a:pt x="4254" y="10145"/>
                </a:cubicBezTo>
                <a:cubicBezTo>
                  <a:pt x="4254" y="10744"/>
                  <a:pt x="4727" y="11153"/>
                  <a:pt x="5262" y="11153"/>
                </a:cubicBezTo>
                <a:lnTo>
                  <a:pt x="5609" y="11153"/>
                </a:lnTo>
                <a:lnTo>
                  <a:pt x="5609" y="11531"/>
                </a:lnTo>
                <a:cubicBezTo>
                  <a:pt x="5609" y="11720"/>
                  <a:pt x="5766" y="11878"/>
                  <a:pt x="5987" y="11878"/>
                </a:cubicBezTo>
                <a:cubicBezTo>
                  <a:pt x="6176" y="11878"/>
                  <a:pt x="6333" y="11720"/>
                  <a:pt x="6333" y="11531"/>
                </a:cubicBezTo>
                <a:lnTo>
                  <a:pt x="6333" y="11153"/>
                </a:lnTo>
                <a:lnTo>
                  <a:pt x="6680" y="11153"/>
                </a:lnTo>
                <a:cubicBezTo>
                  <a:pt x="6869" y="11153"/>
                  <a:pt x="7026" y="10996"/>
                  <a:pt x="7026" y="10807"/>
                </a:cubicBezTo>
                <a:cubicBezTo>
                  <a:pt x="7026" y="10618"/>
                  <a:pt x="6869" y="10460"/>
                  <a:pt x="6680" y="10460"/>
                </a:cubicBezTo>
                <a:lnTo>
                  <a:pt x="6333" y="10460"/>
                </a:lnTo>
                <a:lnTo>
                  <a:pt x="6333" y="9736"/>
                </a:lnTo>
                <a:lnTo>
                  <a:pt x="6680" y="9736"/>
                </a:lnTo>
                <a:cubicBezTo>
                  <a:pt x="7279" y="9736"/>
                  <a:pt x="7720" y="9263"/>
                  <a:pt x="7720" y="8727"/>
                </a:cubicBezTo>
                <a:cubicBezTo>
                  <a:pt x="7720" y="8129"/>
                  <a:pt x="7247" y="7688"/>
                  <a:pt x="6680" y="7688"/>
                </a:cubicBezTo>
                <a:lnTo>
                  <a:pt x="6333" y="7688"/>
                </a:lnTo>
                <a:lnTo>
                  <a:pt x="6333" y="6995"/>
                </a:lnTo>
                <a:lnTo>
                  <a:pt x="7342" y="6995"/>
                </a:lnTo>
                <a:cubicBezTo>
                  <a:pt x="7751" y="6995"/>
                  <a:pt x="8098" y="6743"/>
                  <a:pt x="8255" y="6428"/>
                </a:cubicBezTo>
                <a:cubicBezTo>
                  <a:pt x="8066" y="6333"/>
                  <a:pt x="7877" y="6176"/>
                  <a:pt x="7657" y="6018"/>
                </a:cubicBezTo>
                <a:cubicBezTo>
                  <a:pt x="7625" y="6176"/>
                  <a:pt x="7499" y="6270"/>
                  <a:pt x="7310" y="6270"/>
                </a:cubicBezTo>
                <a:lnTo>
                  <a:pt x="6302" y="6270"/>
                </a:lnTo>
                <a:lnTo>
                  <a:pt x="6302" y="5577"/>
                </a:lnTo>
                <a:lnTo>
                  <a:pt x="7310" y="5577"/>
                </a:lnTo>
                <a:cubicBezTo>
                  <a:pt x="7121" y="5262"/>
                  <a:pt x="6963" y="4947"/>
                  <a:pt x="6963" y="4537"/>
                </a:cubicBezTo>
                <a:cubicBezTo>
                  <a:pt x="6963" y="4348"/>
                  <a:pt x="7121" y="4191"/>
                  <a:pt x="7310" y="4191"/>
                </a:cubicBezTo>
                <a:cubicBezTo>
                  <a:pt x="7499" y="4191"/>
                  <a:pt x="7657" y="4348"/>
                  <a:pt x="7657" y="4537"/>
                </a:cubicBezTo>
                <a:cubicBezTo>
                  <a:pt x="7657" y="4978"/>
                  <a:pt x="7940" y="5293"/>
                  <a:pt x="8255" y="5577"/>
                </a:cubicBezTo>
                <a:lnTo>
                  <a:pt x="9043" y="5577"/>
                </a:lnTo>
                <a:cubicBezTo>
                  <a:pt x="8602" y="5230"/>
                  <a:pt x="8224" y="4758"/>
                  <a:pt x="7877" y="3970"/>
                </a:cubicBezTo>
                <a:cubicBezTo>
                  <a:pt x="7783" y="3813"/>
                  <a:pt x="7877" y="3561"/>
                  <a:pt x="8066" y="3498"/>
                </a:cubicBezTo>
                <a:cubicBezTo>
                  <a:pt x="8108" y="3472"/>
                  <a:pt x="8155" y="3461"/>
                  <a:pt x="8203" y="3461"/>
                </a:cubicBezTo>
                <a:cubicBezTo>
                  <a:pt x="8333" y="3461"/>
                  <a:pt x="8470" y="3548"/>
                  <a:pt x="8539" y="3687"/>
                </a:cubicBezTo>
                <a:cubicBezTo>
                  <a:pt x="9326" y="5545"/>
                  <a:pt x="10807" y="5545"/>
                  <a:pt x="10807" y="5545"/>
                </a:cubicBezTo>
                <a:lnTo>
                  <a:pt x="11532" y="5545"/>
                </a:lnTo>
                <a:cubicBezTo>
                  <a:pt x="11689" y="5545"/>
                  <a:pt x="11847" y="5419"/>
                  <a:pt x="11878" y="5262"/>
                </a:cubicBezTo>
                <a:cubicBezTo>
                  <a:pt x="11721" y="5167"/>
                  <a:pt x="11626" y="5010"/>
                  <a:pt x="11469" y="4947"/>
                </a:cubicBezTo>
                <a:cubicBezTo>
                  <a:pt x="10366" y="4506"/>
                  <a:pt x="9988" y="3750"/>
                  <a:pt x="9641" y="3183"/>
                </a:cubicBezTo>
                <a:cubicBezTo>
                  <a:pt x="9358" y="2710"/>
                  <a:pt x="9106" y="2269"/>
                  <a:pt x="8602" y="2143"/>
                </a:cubicBezTo>
                <a:cubicBezTo>
                  <a:pt x="8535" y="2127"/>
                  <a:pt x="8466" y="2119"/>
                  <a:pt x="8393" y="2119"/>
                </a:cubicBezTo>
                <a:cubicBezTo>
                  <a:pt x="7880" y="2119"/>
                  <a:pt x="7197" y="2512"/>
                  <a:pt x="6176" y="3340"/>
                </a:cubicBezTo>
                <a:lnTo>
                  <a:pt x="6176" y="2017"/>
                </a:lnTo>
                <a:cubicBezTo>
                  <a:pt x="6554" y="1859"/>
                  <a:pt x="6869" y="1513"/>
                  <a:pt x="6869" y="1040"/>
                </a:cubicBezTo>
                <a:cubicBezTo>
                  <a:pt x="6869" y="442"/>
                  <a:pt x="6396" y="1"/>
                  <a:pt x="58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7044"/>
        <p:cNvGrpSpPr/>
        <p:nvPr/>
      </p:nvGrpSpPr>
      <p:grpSpPr>
        <a:xfrm>
          <a:off x="0" y="0"/>
          <a:ext cx="0" cy="0"/>
          <a:chOff x="0" y="0"/>
          <a:chExt cx="0" cy="0"/>
        </a:xfrm>
      </p:grpSpPr>
      <p:sp>
        <p:nvSpPr>
          <p:cNvPr id="7045" name="Google Shape;7045;p75"/>
          <p:cNvSpPr txBox="1">
            <a:spLocks noGrp="1"/>
          </p:cNvSpPr>
          <p:nvPr>
            <p:ph type="title" idx="4294967295"/>
          </p:nvPr>
        </p:nvSpPr>
        <p:spPr>
          <a:xfrm>
            <a:off x="849675" y="94377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Business </a:t>
            </a:r>
            <a:r>
              <a:rPr lang="en">
                <a:latin typeface="Arial"/>
                <a:ea typeface="Arial"/>
                <a:cs typeface="Arial"/>
                <a:sym typeface="Arial"/>
              </a:rPr>
              <a:t>I</a:t>
            </a:r>
            <a:r>
              <a:rPr lang="en">
                <a:solidFill>
                  <a:srgbClr val="FFFFFF"/>
                </a:solidFill>
                <a:latin typeface="Arial"/>
                <a:ea typeface="Arial"/>
                <a:cs typeface="Arial"/>
                <a:sym typeface="Arial"/>
              </a:rPr>
              <a:t>cons</a:t>
            </a:r>
            <a:endParaRPr>
              <a:solidFill>
                <a:srgbClr val="FFFFFF"/>
              </a:solidFill>
              <a:latin typeface="Arial"/>
              <a:ea typeface="Arial"/>
              <a:cs typeface="Arial"/>
              <a:sym typeface="Arial"/>
            </a:endParaRPr>
          </a:p>
        </p:txBody>
      </p:sp>
      <p:sp>
        <p:nvSpPr>
          <p:cNvPr id="7046" name="Google Shape;7046;p75"/>
          <p:cNvSpPr txBox="1">
            <a:spLocks noGrp="1"/>
          </p:cNvSpPr>
          <p:nvPr>
            <p:ph type="title" idx="4294967295"/>
          </p:nvPr>
        </p:nvSpPr>
        <p:spPr>
          <a:xfrm>
            <a:off x="4858400" y="94377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Teamwork Icons</a:t>
            </a:r>
            <a:endParaRPr>
              <a:solidFill>
                <a:srgbClr val="FFFFFF"/>
              </a:solidFill>
              <a:latin typeface="Arial"/>
              <a:ea typeface="Arial"/>
              <a:cs typeface="Arial"/>
              <a:sym typeface="Arial"/>
            </a:endParaRPr>
          </a:p>
        </p:txBody>
      </p:sp>
      <p:sp>
        <p:nvSpPr>
          <p:cNvPr id="7047" name="Google Shape;7047;p75"/>
          <p:cNvSpPr/>
          <p:nvPr/>
        </p:nvSpPr>
        <p:spPr>
          <a:xfrm>
            <a:off x="849879" y="1532849"/>
            <a:ext cx="367261" cy="366364"/>
          </a:xfrm>
          <a:custGeom>
            <a:avLst/>
            <a:gdLst/>
            <a:ahLst/>
            <a:cxnLst/>
            <a:rect l="l" t="t" r="r" b="b"/>
            <a:pathLst>
              <a:path w="12697" h="12666" extrusionOk="0">
                <a:moveTo>
                  <a:pt x="6301" y="1356"/>
                </a:moveTo>
                <a:cubicBezTo>
                  <a:pt x="6522" y="1356"/>
                  <a:pt x="6711" y="1576"/>
                  <a:pt x="6711" y="1797"/>
                </a:cubicBezTo>
                <a:lnTo>
                  <a:pt x="6711" y="2269"/>
                </a:lnTo>
                <a:cubicBezTo>
                  <a:pt x="7656" y="2458"/>
                  <a:pt x="8349" y="3309"/>
                  <a:pt x="8349" y="4285"/>
                </a:cubicBezTo>
                <a:cubicBezTo>
                  <a:pt x="8349" y="4538"/>
                  <a:pt x="8160" y="4727"/>
                  <a:pt x="7971" y="4727"/>
                </a:cubicBezTo>
                <a:cubicBezTo>
                  <a:pt x="7719" y="4727"/>
                  <a:pt x="7530" y="4538"/>
                  <a:pt x="7530" y="4285"/>
                </a:cubicBezTo>
                <a:cubicBezTo>
                  <a:pt x="7530" y="3624"/>
                  <a:pt x="6994" y="3057"/>
                  <a:pt x="6301" y="3057"/>
                </a:cubicBezTo>
                <a:cubicBezTo>
                  <a:pt x="5640" y="3057"/>
                  <a:pt x="5073" y="3624"/>
                  <a:pt x="5073" y="4285"/>
                </a:cubicBezTo>
                <a:cubicBezTo>
                  <a:pt x="5073" y="4947"/>
                  <a:pt x="5829" y="5483"/>
                  <a:pt x="6585" y="6018"/>
                </a:cubicBezTo>
                <a:cubicBezTo>
                  <a:pt x="7435" y="6648"/>
                  <a:pt x="8412" y="7310"/>
                  <a:pt x="8412" y="8413"/>
                </a:cubicBezTo>
                <a:cubicBezTo>
                  <a:pt x="8412" y="9421"/>
                  <a:pt x="7687" y="10271"/>
                  <a:pt x="6742" y="10429"/>
                </a:cubicBezTo>
                <a:lnTo>
                  <a:pt x="6742" y="10901"/>
                </a:lnTo>
                <a:cubicBezTo>
                  <a:pt x="6742" y="11154"/>
                  <a:pt x="6553" y="11311"/>
                  <a:pt x="6364" y="11311"/>
                </a:cubicBezTo>
                <a:cubicBezTo>
                  <a:pt x="6144" y="11311"/>
                  <a:pt x="5955" y="11091"/>
                  <a:pt x="5955" y="10901"/>
                </a:cubicBezTo>
                <a:lnTo>
                  <a:pt x="5955" y="10429"/>
                </a:lnTo>
                <a:cubicBezTo>
                  <a:pt x="5010" y="10240"/>
                  <a:pt x="4316" y="9421"/>
                  <a:pt x="4316" y="8413"/>
                </a:cubicBezTo>
                <a:cubicBezTo>
                  <a:pt x="4316" y="8192"/>
                  <a:pt x="4505" y="8035"/>
                  <a:pt x="4694" y="8035"/>
                </a:cubicBezTo>
                <a:cubicBezTo>
                  <a:pt x="4884" y="8035"/>
                  <a:pt x="5136" y="8224"/>
                  <a:pt x="5136" y="8413"/>
                </a:cubicBezTo>
                <a:cubicBezTo>
                  <a:pt x="5136" y="9106"/>
                  <a:pt x="5671" y="9641"/>
                  <a:pt x="6364" y="9641"/>
                </a:cubicBezTo>
                <a:cubicBezTo>
                  <a:pt x="7026" y="9641"/>
                  <a:pt x="7561" y="9106"/>
                  <a:pt x="7561" y="8413"/>
                </a:cubicBezTo>
                <a:cubicBezTo>
                  <a:pt x="7561" y="7751"/>
                  <a:pt x="6868" y="7247"/>
                  <a:pt x="6081" y="6680"/>
                </a:cubicBezTo>
                <a:cubicBezTo>
                  <a:pt x="5199" y="6050"/>
                  <a:pt x="4253" y="5388"/>
                  <a:pt x="4253" y="4285"/>
                </a:cubicBezTo>
                <a:cubicBezTo>
                  <a:pt x="4253" y="3309"/>
                  <a:pt x="4978" y="2427"/>
                  <a:pt x="5923" y="2269"/>
                </a:cubicBezTo>
                <a:lnTo>
                  <a:pt x="5923" y="1797"/>
                </a:lnTo>
                <a:cubicBezTo>
                  <a:pt x="5923" y="1576"/>
                  <a:pt x="6112" y="1356"/>
                  <a:pt x="6301" y="1356"/>
                </a:cubicBezTo>
                <a:close/>
                <a:moveTo>
                  <a:pt x="6333" y="1"/>
                </a:moveTo>
                <a:cubicBezTo>
                  <a:pt x="2836" y="1"/>
                  <a:pt x="0" y="2836"/>
                  <a:pt x="0" y="6333"/>
                </a:cubicBezTo>
                <a:cubicBezTo>
                  <a:pt x="0" y="9830"/>
                  <a:pt x="2836" y="12666"/>
                  <a:pt x="6333" y="12666"/>
                </a:cubicBezTo>
                <a:cubicBezTo>
                  <a:pt x="9861" y="12666"/>
                  <a:pt x="12697" y="9830"/>
                  <a:pt x="12697" y="6333"/>
                </a:cubicBezTo>
                <a:cubicBezTo>
                  <a:pt x="12697" y="2836"/>
                  <a:pt x="9861" y="1"/>
                  <a:pt x="63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8" name="Google Shape;7048;p75"/>
          <p:cNvGrpSpPr/>
          <p:nvPr/>
        </p:nvGrpSpPr>
        <p:grpSpPr>
          <a:xfrm>
            <a:off x="850004" y="1975418"/>
            <a:ext cx="367261" cy="367261"/>
            <a:chOff x="-65145700" y="3727425"/>
            <a:chExt cx="317425" cy="317425"/>
          </a:xfrm>
        </p:grpSpPr>
        <p:sp>
          <p:nvSpPr>
            <p:cNvPr id="7049" name="Google Shape;7049;p75"/>
            <p:cNvSpPr/>
            <p:nvPr/>
          </p:nvSpPr>
          <p:spPr>
            <a:xfrm>
              <a:off x="-65145700" y="3769150"/>
              <a:ext cx="275675" cy="275700"/>
            </a:xfrm>
            <a:custGeom>
              <a:avLst/>
              <a:gdLst/>
              <a:ahLst/>
              <a:cxnLst/>
              <a:rect l="l" t="t" r="r" b="b"/>
              <a:pathLst>
                <a:path w="11027" h="11028" extrusionOk="0">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75"/>
            <p:cNvSpPr/>
            <p:nvPr/>
          </p:nvSpPr>
          <p:spPr>
            <a:xfrm>
              <a:off x="-64977150" y="3727425"/>
              <a:ext cx="148875" cy="147300"/>
            </a:xfrm>
            <a:custGeom>
              <a:avLst/>
              <a:gdLst/>
              <a:ahLst/>
              <a:cxnLst/>
              <a:rect l="l" t="t" r="r" b="b"/>
              <a:pathLst>
                <a:path w="5955" h="5892" extrusionOk="0">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1" name="Google Shape;7051;p75"/>
          <p:cNvGrpSpPr/>
          <p:nvPr/>
        </p:nvGrpSpPr>
        <p:grpSpPr>
          <a:xfrm>
            <a:off x="853201" y="2404333"/>
            <a:ext cx="360868" cy="367261"/>
            <a:chOff x="-65144125" y="4094450"/>
            <a:chExt cx="311900" cy="317425"/>
          </a:xfrm>
        </p:grpSpPr>
        <p:sp>
          <p:nvSpPr>
            <p:cNvPr id="7052" name="Google Shape;7052;p75"/>
            <p:cNvSpPr/>
            <p:nvPr/>
          </p:nvSpPr>
          <p:spPr>
            <a:xfrm>
              <a:off x="-65079550" y="4183450"/>
              <a:ext cx="185900" cy="185900"/>
            </a:xfrm>
            <a:custGeom>
              <a:avLst/>
              <a:gdLst/>
              <a:ahLst/>
              <a:cxnLst/>
              <a:rect l="l" t="t" r="r" b="b"/>
              <a:pathLst>
                <a:path w="7436" h="7436" extrusionOk="0">
                  <a:moveTo>
                    <a:pt x="3687" y="0"/>
                  </a:moveTo>
                  <a:cubicBezTo>
                    <a:pt x="1639" y="0"/>
                    <a:pt x="1" y="1639"/>
                    <a:pt x="1" y="3686"/>
                  </a:cubicBezTo>
                  <a:cubicBezTo>
                    <a:pt x="1" y="5734"/>
                    <a:pt x="1639" y="7435"/>
                    <a:pt x="3687" y="7435"/>
                  </a:cubicBezTo>
                  <a:cubicBezTo>
                    <a:pt x="5735" y="7435"/>
                    <a:pt x="7436" y="5797"/>
                    <a:pt x="7436" y="3686"/>
                  </a:cubicBezTo>
                  <a:cubicBezTo>
                    <a:pt x="7436" y="3466"/>
                    <a:pt x="7247" y="3308"/>
                    <a:pt x="7058" y="3308"/>
                  </a:cubicBezTo>
                  <a:lnTo>
                    <a:pt x="4096" y="3308"/>
                  </a:lnTo>
                  <a:lnTo>
                    <a:pt x="4096" y="378"/>
                  </a:lnTo>
                  <a:cubicBezTo>
                    <a:pt x="4096" y="158"/>
                    <a:pt x="3907" y="0"/>
                    <a:pt x="36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75"/>
            <p:cNvSpPr/>
            <p:nvPr/>
          </p:nvSpPr>
          <p:spPr>
            <a:xfrm>
              <a:off x="-65039375" y="4094450"/>
              <a:ext cx="104775" cy="19700"/>
            </a:xfrm>
            <a:custGeom>
              <a:avLst/>
              <a:gdLst/>
              <a:ahLst/>
              <a:cxnLst/>
              <a:rect l="l" t="t" r="r" b="b"/>
              <a:pathLst>
                <a:path w="4191" h="788" extrusionOk="0">
                  <a:moveTo>
                    <a:pt x="473" y="0"/>
                  </a:moveTo>
                  <a:cubicBezTo>
                    <a:pt x="252" y="0"/>
                    <a:pt x="32" y="221"/>
                    <a:pt x="32" y="410"/>
                  </a:cubicBezTo>
                  <a:cubicBezTo>
                    <a:pt x="0" y="599"/>
                    <a:pt x="158" y="756"/>
                    <a:pt x="347" y="788"/>
                  </a:cubicBezTo>
                  <a:lnTo>
                    <a:pt x="3813" y="788"/>
                  </a:lnTo>
                  <a:cubicBezTo>
                    <a:pt x="4033" y="756"/>
                    <a:pt x="4191" y="599"/>
                    <a:pt x="4191" y="410"/>
                  </a:cubicBezTo>
                  <a:cubicBezTo>
                    <a:pt x="4191" y="158"/>
                    <a:pt x="3970" y="0"/>
                    <a:pt x="37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75"/>
            <p:cNvSpPr/>
            <p:nvPr/>
          </p:nvSpPr>
          <p:spPr>
            <a:xfrm>
              <a:off x="-65144125" y="4121025"/>
              <a:ext cx="311900" cy="290850"/>
            </a:xfrm>
            <a:custGeom>
              <a:avLst/>
              <a:gdLst/>
              <a:ahLst/>
              <a:cxnLst/>
              <a:rect l="l" t="t" r="r" b="b"/>
              <a:pathLst>
                <a:path w="12476" h="11634" extrusionOk="0">
                  <a:moveTo>
                    <a:pt x="6321" y="1678"/>
                  </a:moveTo>
                  <a:cubicBezTo>
                    <a:pt x="7437" y="1678"/>
                    <a:pt x="8570" y="2088"/>
                    <a:pt x="9483" y="3001"/>
                  </a:cubicBezTo>
                  <a:cubicBezTo>
                    <a:pt x="10334" y="3884"/>
                    <a:pt x="10806" y="5018"/>
                    <a:pt x="10806" y="6246"/>
                  </a:cubicBezTo>
                  <a:cubicBezTo>
                    <a:pt x="10806" y="8767"/>
                    <a:pt x="8759" y="10815"/>
                    <a:pt x="6238" y="10815"/>
                  </a:cubicBezTo>
                  <a:cubicBezTo>
                    <a:pt x="3718" y="10815"/>
                    <a:pt x="1702" y="8767"/>
                    <a:pt x="1702" y="6246"/>
                  </a:cubicBezTo>
                  <a:cubicBezTo>
                    <a:pt x="1702" y="3492"/>
                    <a:pt x="3974" y="1678"/>
                    <a:pt x="6321" y="1678"/>
                  </a:cubicBezTo>
                  <a:close/>
                  <a:moveTo>
                    <a:pt x="1367" y="1"/>
                  </a:moveTo>
                  <a:cubicBezTo>
                    <a:pt x="1048" y="1"/>
                    <a:pt x="725" y="119"/>
                    <a:pt x="473" y="355"/>
                  </a:cubicBezTo>
                  <a:cubicBezTo>
                    <a:pt x="0" y="828"/>
                    <a:pt x="0" y="1615"/>
                    <a:pt x="473" y="2119"/>
                  </a:cubicBezTo>
                  <a:cubicBezTo>
                    <a:pt x="696" y="2363"/>
                    <a:pt x="997" y="2488"/>
                    <a:pt x="1327" y="2488"/>
                  </a:cubicBezTo>
                  <a:cubicBezTo>
                    <a:pt x="1509" y="2488"/>
                    <a:pt x="1700" y="2450"/>
                    <a:pt x="1891" y="2371"/>
                  </a:cubicBezTo>
                  <a:lnTo>
                    <a:pt x="2237" y="2718"/>
                  </a:lnTo>
                  <a:cubicBezTo>
                    <a:pt x="1386" y="3695"/>
                    <a:pt x="914" y="4923"/>
                    <a:pt x="914" y="6215"/>
                  </a:cubicBezTo>
                  <a:cubicBezTo>
                    <a:pt x="914" y="9176"/>
                    <a:pt x="3340" y="11634"/>
                    <a:pt x="6301" y="11634"/>
                  </a:cubicBezTo>
                  <a:cubicBezTo>
                    <a:pt x="9231" y="11634"/>
                    <a:pt x="11689" y="9208"/>
                    <a:pt x="11689" y="6215"/>
                  </a:cubicBezTo>
                  <a:cubicBezTo>
                    <a:pt x="11689" y="4923"/>
                    <a:pt x="11216" y="3695"/>
                    <a:pt x="10365" y="2718"/>
                  </a:cubicBezTo>
                  <a:lnTo>
                    <a:pt x="10743" y="2371"/>
                  </a:lnTo>
                  <a:cubicBezTo>
                    <a:pt x="10901" y="2466"/>
                    <a:pt x="11059" y="2497"/>
                    <a:pt x="11248" y="2497"/>
                  </a:cubicBezTo>
                  <a:cubicBezTo>
                    <a:pt x="11909" y="2497"/>
                    <a:pt x="12476" y="1930"/>
                    <a:pt x="12476" y="1269"/>
                  </a:cubicBezTo>
                  <a:cubicBezTo>
                    <a:pt x="12476" y="607"/>
                    <a:pt x="11909" y="8"/>
                    <a:pt x="11248" y="8"/>
                  </a:cubicBezTo>
                  <a:cubicBezTo>
                    <a:pt x="10586" y="8"/>
                    <a:pt x="10019" y="544"/>
                    <a:pt x="10019" y="1269"/>
                  </a:cubicBezTo>
                  <a:cubicBezTo>
                    <a:pt x="10019" y="1458"/>
                    <a:pt x="10050" y="1615"/>
                    <a:pt x="10145" y="1773"/>
                  </a:cubicBezTo>
                  <a:lnTo>
                    <a:pt x="9798" y="2119"/>
                  </a:lnTo>
                  <a:cubicBezTo>
                    <a:pt x="9137" y="1584"/>
                    <a:pt x="8381" y="1206"/>
                    <a:pt x="7561" y="985"/>
                  </a:cubicBezTo>
                  <a:lnTo>
                    <a:pt x="7561" y="544"/>
                  </a:lnTo>
                  <a:lnTo>
                    <a:pt x="5073" y="544"/>
                  </a:lnTo>
                  <a:lnTo>
                    <a:pt x="5073" y="985"/>
                  </a:lnTo>
                  <a:cubicBezTo>
                    <a:pt x="4222" y="1206"/>
                    <a:pt x="3434" y="1584"/>
                    <a:pt x="2836" y="2119"/>
                  </a:cubicBezTo>
                  <a:lnTo>
                    <a:pt x="2458" y="1773"/>
                  </a:lnTo>
                  <a:cubicBezTo>
                    <a:pt x="2710" y="1269"/>
                    <a:pt x="2584" y="733"/>
                    <a:pt x="2237" y="355"/>
                  </a:cubicBezTo>
                  <a:cubicBezTo>
                    <a:pt x="2001" y="119"/>
                    <a:pt x="1686" y="1"/>
                    <a:pt x="13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5" name="Google Shape;7055;p75"/>
          <p:cNvSpPr/>
          <p:nvPr/>
        </p:nvSpPr>
        <p:spPr>
          <a:xfrm>
            <a:off x="3057429" y="1531476"/>
            <a:ext cx="369083" cy="369112"/>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6" name="Google Shape;7056;p75"/>
          <p:cNvGrpSpPr/>
          <p:nvPr/>
        </p:nvGrpSpPr>
        <p:grpSpPr>
          <a:xfrm>
            <a:off x="3056770" y="1975028"/>
            <a:ext cx="370645" cy="368042"/>
            <a:chOff x="-63250675" y="3744075"/>
            <a:chExt cx="320350" cy="318100"/>
          </a:xfrm>
        </p:grpSpPr>
        <p:sp>
          <p:nvSpPr>
            <p:cNvPr id="7057" name="Google Shape;7057;p75"/>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75"/>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75"/>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0" name="Google Shape;7060;p75"/>
          <p:cNvGrpSpPr/>
          <p:nvPr/>
        </p:nvGrpSpPr>
        <p:grpSpPr>
          <a:xfrm>
            <a:off x="3058462" y="2404333"/>
            <a:ext cx="367261" cy="367261"/>
            <a:chOff x="-63250675" y="4110200"/>
            <a:chExt cx="317425" cy="317425"/>
          </a:xfrm>
        </p:grpSpPr>
        <p:sp>
          <p:nvSpPr>
            <p:cNvPr id="7061" name="Google Shape;7061;p75"/>
            <p:cNvSpPr/>
            <p:nvPr/>
          </p:nvSpPr>
          <p:spPr>
            <a:xfrm>
              <a:off x="-63007300" y="4153725"/>
              <a:ext cx="30725" cy="29750"/>
            </a:xfrm>
            <a:custGeom>
              <a:avLst/>
              <a:gdLst/>
              <a:ahLst/>
              <a:cxnLst/>
              <a:rect l="l" t="t" r="r" b="b"/>
              <a:pathLst>
                <a:path w="1229" h="1190" extrusionOk="0">
                  <a:moveTo>
                    <a:pt x="772" y="0"/>
                  </a:moveTo>
                  <a:cubicBezTo>
                    <a:pt x="662" y="0"/>
                    <a:pt x="552" y="39"/>
                    <a:pt x="473" y="118"/>
                  </a:cubicBezTo>
                  <a:lnTo>
                    <a:pt x="0" y="591"/>
                  </a:lnTo>
                  <a:cubicBezTo>
                    <a:pt x="252" y="780"/>
                    <a:pt x="441" y="1000"/>
                    <a:pt x="599" y="1189"/>
                  </a:cubicBezTo>
                  <a:lnTo>
                    <a:pt x="1071" y="717"/>
                  </a:lnTo>
                  <a:cubicBezTo>
                    <a:pt x="1229" y="559"/>
                    <a:pt x="1229" y="276"/>
                    <a:pt x="1071" y="118"/>
                  </a:cubicBezTo>
                  <a:cubicBezTo>
                    <a:pt x="993" y="39"/>
                    <a:pt x="882" y="0"/>
                    <a:pt x="7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75"/>
            <p:cNvSpPr/>
            <p:nvPr/>
          </p:nvSpPr>
          <p:spPr>
            <a:xfrm>
              <a:off x="-63203425" y="4159025"/>
              <a:ext cx="222925" cy="222150"/>
            </a:xfrm>
            <a:custGeom>
              <a:avLst/>
              <a:gdLst/>
              <a:ahLst/>
              <a:cxnLst/>
              <a:rect l="l" t="t" r="r" b="b"/>
              <a:pathLst>
                <a:path w="8917" h="8886" extrusionOk="0">
                  <a:moveTo>
                    <a:pt x="4033" y="1418"/>
                  </a:moveTo>
                  <a:lnTo>
                    <a:pt x="4033" y="3088"/>
                  </a:lnTo>
                  <a:cubicBezTo>
                    <a:pt x="3939" y="3151"/>
                    <a:pt x="3876" y="3151"/>
                    <a:pt x="3781" y="3183"/>
                  </a:cubicBezTo>
                  <a:lnTo>
                    <a:pt x="2615" y="1985"/>
                  </a:lnTo>
                  <a:cubicBezTo>
                    <a:pt x="2993" y="1670"/>
                    <a:pt x="3529" y="1481"/>
                    <a:pt x="4033" y="1418"/>
                  </a:cubicBezTo>
                  <a:close/>
                  <a:moveTo>
                    <a:pt x="4852" y="1418"/>
                  </a:moveTo>
                  <a:cubicBezTo>
                    <a:pt x="5356" y="1481"/>
                    <a:pt x="5892" y="1670"/>
                    <a:pt x="6270" y="1985"/>
                  </a:cubicBezTo>
                  <a:lnTo>
                    <a:pt x="5104" y="3183"/>
                  </a:lnTo>
                  <a:cubicBezTo>
                    <a:pt x="5010" y="3151"/>
                    <a:pt x="4947" y="3088"/>
                    <a:pt x="4852" y="3088"/>
                  </a:cubicBezTo>
                  <a:lnTo>
                    <a:pt x="4852" y="1418"/>
                  </a:lnTo>
                  <a:close/>
                  <a:moveTo>
                    <a:pt x="2017" y="2553"/>
                  </a:moveTo>
                  <a:lnTo>
                    <a:pt x="3214" y="3718"/>
                  </a:lnTo>
                  <a:cubicBezTo>
                    <a:pt x="3151" y="3813"/>
                    <a:pt x="3119" y="3876"/>
                    <a:pt x="3119" y="3970"/>
                  </a:cubicBezTo>
                  <a:lnTo>
                    <a:pt x="1418" y="3970"/>
                  </a:lnTo>
                  <a:cubicBezTo>
                    <a:pt x="1513" y="3466"/>
                    <a:pt x="1733" y="2994"/>
                    <a:pt x="2017" y="2553"/>
                  </a:cubicBezTo>
                  <a:close/>
                  <a:moveTo>
                    <a:pt x="6869" y="2553"/>
                  </a:moveTo>
                  <a:cubicBezTo>
                    <a:pt x="7184" y="2994"/>
                    <a:pt x="7373" y="3466"/>
                    <a:pt x="7467" y="3970"/>
                  </a:cubicBezTo>
                  <a:lnTo>
                    <a:pt x="5766" y="3970"/>
                  </a:lnTo>
                  <a:cubicBezTo>
                    <a:pt x="5734" y="3876"/>
                    <a:pt x="5734" y="3813"/>
                    <a:pt x="5671" y="3718"/>
                  </a:cubicBezTo>
                  <a:lnTo>
                    <a:pt x="6869" y="2553"/>
                  </a:lnTo>
                  <a:close/>
                  <a:moveTo>
                    <a:pt x="3119" y="4789"/>
                  </a:moveTo>
                  <a:cubicBezTo>
                    <a:pt x="3182" y="4884"/>
                    <a:pt x="3182" y="4947"/>
                    <a:pt x="3214" y="5041"/>
                  </a:cubicBezTo>
                  <a:lnTo>
                    <a:pt x="2017" y="6207"/>
                  </a:lnTo>
                  <a:cubicBezTo>
                    <a:pt x="1733" y="5829"/>
                    <a:pt x="1513" y="5357"/>
                    <a:pt x="1418" y="4789"/>
                  </a:cubicBezTo>
                  <a:close/>
                  <a:moveTo>
                    <a:pt x="7467" y="4789"/>
                  </a:moveTo>
                  <a:cubicBezTo>
                    <a:pt x="7373" y="5357"/>
                    <a:pt x="7184" y="5829"/>
                    <a:pt x="6869" y="6207"/>
                  </a:cubicBezTo>
                  <a:lnTo>
                    <a:pt x="5671" y="5041"/>
                  </a:lnTo>
                  <a:cubicBezTo>
                    <a:pt x="5734" y="4947"/>
                    <a:pt x="5766" y="4884"/>
                    <a:pt x="5766" y="4789"/>
                  </a:cubicBezTo>
                  <a:close/>
                  <a:moveTo>
                    <a:pt x="3781" y="5609"/>
                  </a:moveTo>
                  <a:cubicBezTo>
                    <a:pt x="3876" y="5672"/>
                    <a:pt x="3939" y="5703"/>
                    <a:pt x="4033" y="5703"/>
                  </a:cubicBezTo>
                  <a:lnTo>
                    <a:pt x="4033" y="7404"/>
                  </a:lnTo>
                  <a:cubicBezTo>
                    <a:pt x="3529" y="7310"/>
                    <a:pt x="2993" y="7121"/>
                    <a:pt x="2615" y="6806"/>
                  </a:cubicBezTo>
                  <a:lnTo>
                    <a:pt x="3781" y="5609"/>
                  </a:lnTo>
                  <a:close/>
                  <a:moveTo>
                    <a:pt x="5104" y="5609"/>
                  </a:moveTo>
                  <a:lnTo>
                    <a:pt x="6270" y="6806"/>
                  </a:lnTo>
                  <a:cubicBezTo>
                    <a:pt x="5892" y="7121"/>
                    <a:pt x="5419" y="7310"/>
                    <a:pt x="4852" y="7404"/>
                  </a:cubicBezTo>
                  <a:lnTo>
                    <a:pt x="4852" y="5703"/>
                  </a:lnTo>
                  <a:cubicBezTo>
                    <a:pt x="4947" y="5672"/>
                    <a:pt x="5010" y="5672"/>
                    <a:pt x="5104" y="5609"/>
                  </a:cubicBezTo>
                  <a:close/>
                  <a:moveTo>
                    <a:pt x="4474" y="1"/>
                  </a:moveTo>
                  <a:cubicBezTo>
                    <a:pt x="2017" y="1"/>
                    <a:pt x="0" y="1985"/>
                    <a:pt x="0" y="4443"/>
                  </a:cubicBezTo>
                  <a:cubicBezTo>
                    <a:pt x="0" y="6869"/>
                    <a:pt x="2017" y="8885"/>
                    <a:pt x="4474" y="8885"/>
                  </a:cubicBezTo>
                  <a:cubicBezTo>
                    <a:pt x="6900" y="8885"/>
                    <a:pt x="8916" y="6869"/>
                    <a:pt x="8916" y="4443"/>
                  </a:cubicBezTo>
                  <a:cubicBezTo>
                    <a:pt x="8916" y="1954"/>
                    <a:pt x="6900" y="1"/>
                    <a:pt x="44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75"/>
            <p:cNvSpPr/>
            <p:nvPr/>
          </p:nvSpPr>
          <p:spPr>
            <a:xfrm>
              <a:off x="-63102600" y="4401625"/>
              <a:ext cx="20500" cy="26000"/>
            </a:xfrm>
            <a:custGeom>
              <a:avLst/>
              <a:gdLst/>
              <a:ahLst/>
              <a:cxnLst/>
              <a:rect l="l" t="t" r="r" b="b"/>
              <a:pathLst>
                <a:path w="820" h="1040" extrusionOk="0">
                  <a:moveTo>
                    <a:pt x="0" y="0"/>
                  </a:moveTo>
                  <a:lnTo>
                    <a:pt x="0" y="630"/>
                  </a:lnTo>
                  <a:cubicBezTo>
                    <a:pt x="0" y="882"/>
                    <a:pt x="189" y="1040"/>
                    <a:pt x="441" y="1040"/>
                  </a:cubicBezTo>
                  <a:cubicBezTo>
                    <a:pt x="662" y="1040"/>
                    <a:pt x="819" y="851"/>
                    <a:pt x="819" y="630"/>
                  </a:cubicBezTo>
                  <a:lnTo>
                    <a:pt x="8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75"/>
            <p:cNvSpPr/>
            <p:nvPr/>
          </p:nvSpPr>
          <p:spPr>
            <a:xfrm>
              <a:off x="-63006525" y="4354350"/>
              <a:ext cx="29950" cy="29975"/>
            </a:xfrm>
            <a:custGeom>
              <a:avLst/>
              <a:gdLst/>
              <a:ahLst/>
              <a:cxnLst/>
              <a:rect l="l" t="t" r="r" b="b"/>
              <a:pathLst>
                <a:path w="1198" h="1199" extrusionOk="0">
                  <a:moveTo>
                    <a:pt x="599" y="1"/>
                  </a:moveTo>
                  <a:cubicBezTo>
                    <a:pt x="410" y="221"/>
                    <a:pt x="253" y="410"/>
                    <a:pt x="1" y="599"/>
                  </a:cubicBezTo>
                  <a:lnTo>
                    <a:pt x="473" y="1072"/>
                  </a:lnTo>
                  <a:cubicBezTo>
                    <a:pt x="568" y="1167"/>
                    <a:pt x="694" y="1198"/>
                    <a:pt x="757" y="1198"/>
                  </a:cubicBezTo>
                  <a:cubicBezTo>
                    <a:pt x="851" y="1198"/>
                    <a:pt x="946" y="1167"/>
                    <a:pt x="1040" y="1072"/>
                  </a:cubicBezTo>
                  <a:cubicBezTo>
                    <a:pt x="1198" y="915"/>
                    <a:pt x="1198" y="631"/>
                    <a:pt x="1040" y="473"/>
                  </a:cubicBezTo>
                  <a:lnTo>
                    <a:pt x="5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75"/>
            <p:cNvSpPr/>
            <p:nvPr/>
          </p:nvSpPr>
          <p:spPr>
            <a:xfrm>
              <a:off x="-62960825" y="4258275"/>
              <a:ext cx="27575" cy="20500"/>
            </a:xfrm>
            <a:custGeom>
              <a:avLst/>
              <a:gdLst/>
              <a:ahLst/>
              <a:cxnLst/>
              <a:rect l="l" t="t" r="r" b="b"/>
              <a:pathLst>
                <a:path w="1103" h="820" extrusionOk="0">
                  <a:moveTo>
                    <a:pt x="0" y="0"/>
                  </a:moveTo>
                  <a:lnTo>
                    <a:pt x="0" y="441"/>
                  </a:lnTo>
                  <a:lnTo>
                    <a:pt x="0" y="819"/>
                  </a:lnTo>
                  <a:lnTo>
                    <a:pt x="662" y="819"/>
                  </a:lnTo>
                  <a:cubicBezTo>
                    <a:pt x="914" y="819"/>
                    <a:pt x="1071" y="630"/>
                    <a:pt x="1071" y="378"/>
                  </a:cubicBezTo>
                  <a:cubicBezTo>
                    <a:pt x="1103" y="189"/>
                    <a:pt x="914"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75"/>
            <p:cNvSpPr/>
            <p:nvPr/>
          </p:nvSpPr>
          <p:spPr>
            <a:xfrm>
              <a:off x="-63250675" y="4259050"/>
              <a:ext cx="26800" cy="20500"/>
            </a:xfrm>
            <a:custGeom>
              <a:avLst/>
              <a:gdLst/>
              <a:ahLst/>
              <a:cxnLst/>
              <a:rect l="l" t="t" r="r" b="b"/>
              <a:pathLst>
                <a:path w="1072" h="820" extrusionOk="0">
                  <a:moveTo>
                    <a:pt x="410" y="1"/>
                  </a:moveTo>
                  <a:cubicBezTo>
                    <a:pt x="158" y="1"/>
                    <a:pt x="0" y="190"/>
                    <a:pt x="0" y="410"/>
                  </a:cubicBezTo>
                  <a:cubicBezTo>
                    <a:pt x="0" y="631"/>
                    <a:pt x="221" y="820"/>
                    <a:pt x="410" y="820"/>
                  </a:cubicBezTo>
                  <a:lnTo>
                    <a:pt x="1071" y="820"/>
                  </a:lnTo>
                  <a:lnTo>
                    <a:pt x="1071" y="442"/>
                  </a:lnTo>
                  <a:lnTo>
                    <a:pt x="107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75"/>
            <p:cNvSpPr/>
            <p:nvPr/>
          </p:nvSpPr>
          <p:spPr>
            <a:xfrm>
              <a:off x="-63208950" y="4354350"/>
              <a:ext cx="29175" cy="29975"/>
            </a:xfrm>
            <a:custGeom>
              <a:avLst/>
              <a:gdLst/>
              <a:ahLst/>
              <a:cxnLst/>
              <a:rect l="l" t="t" r="r" b="b"/>
              <a:pathLst>
                <a:path w="1167" h="1199" extrusionOk="0">
                  <a:moveTo>
                    <a:pt x="631" y="1"/>
                  </a:moveTo>
                  <a:lnTo>
                    <a:pt x="158" y="473"/>
                  </a:lnTo>
                  <a:cubicBezTo>
                    <a:pt x="1" y="631"/>
                    <a:pt x="1" y="915"/>
                    <a:pt x="158" y="1072"/>
                  </a:cubicBezTo>
                  <a:cubicBezTo>
                    <a:pt x="221" y="1167"/>
                    <a:pt x="348" y="1198"/>
                    <a:pt x="442" y="1198"/>
                  </a:cubicBezTo>
                  <a:cubicBezTo>
                    <a:pt x="505" y="1198"/>
                    <a:pt x="631" y="1167"/>
                    <a:pt x="694" y="1072"/>
                  </a:cubicBezTo>
                  <a:lnTo>
                    <a:pt x="1167" y="599"/>
                  </a:lnTo>
                  <a:cubicBezTo>
                    <a:pt x="1009" y="442"/>
                    <a:pt x="820" y="253"/>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75"/>
            <p:cNvSpPr/>
            <p:nvPr/>
          </p:nvSpPr>
          <p:spPr>
            <a:xfrm>
              <a:off x="-63208150" y="4153725"/>
              <a:ext cx="30725" cy="29750"/>
            </a:xfrm>
            <a:custGeom>
              <a:avLst/>
              <a:gdLst/>
              <a:ahLst/>
              <a:cxnLst/>
              <a:rect l="l" t="t" r="r" b="b"/>
              <a:pathLst>
                <a:path w="1229" h="1190" extrusionOk="0">
                  <a:moveTo>
                    <a:pt x="457" y="0"/>
                  </a:moveTo>
                  <a:cubicBezTo>
                    <a:pt x="347" y="0"/>
                    <a:pt x="237" y="39"/>
                    <a:pt x="158" y="118"/>
                  </a:cubicBezTo>
                  <a:cubicBezTo>
                    <a:pt x="0" y="276"/>
                    <a:pt x="0" y="559"/>
                    <a:pt x="158" y="717"/>
                  </a:cubicBezTo>
                  <a:lnTo>
                    <a:pt x="631" y="1189"/>
                  </a:lnTo>
                  <a:lnTo>
                    <a:pt x="1229" y="591"/>
                  </a:lnTo>
                  <a:lnTo>
                    <a:pt x="757" y="118"/>
                  </a:lnTo>
                  <a:cubicBezTo>
                    <a:pt x="678" y="39"/>
                    <a:pt x="568" y="0"/>
                    <a:pt x="4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75"/>
            <p:cNvSpPr/>
            <p:nvPr/>
          </p:nvSpPr>
          <p:spPr>
            <a:xfrm>
              <a:off x="-63102600" y="4110200"/>
              <a:ext cx="20500" cy="27600"/>
            </a:xfrm>
            <a:custGeom>
              <a:avLst/>
              <a:gdLst/>
              <a:ahLst/>
              <a:cxnLst/>
              <a:rect l="l" t="t" r="r" b="b"/>
              <a:pathLst>
                <a:path w="820" h="1104" extrusionOk="0">
                  <a:moveTo>
                    <a:pt x="441" y="0"/>
                  </a:moveTo>
                  <a:cubicBezTo>
                    <a:pt x="221" y="0"/>
                    <a:pt x="0" y="221"/>
                    <a:pt x="0" y="410"/>
                  </a:cubicBezTo>
                  <a:lnTo>
                    <a:pt x="0" y="1103"/>
                  </a:lnTo>
                  <a:lnTo>
                    <a:pt x="819" y="1103"/>
                  </a:lnTo>
                  <a:lnTo>
                    <a:pt x="819" y="410"/>
                  </a:lnTo>
                  <a:cubicBezTo>
                    <a:pt x="819" y="158"/>
                    <a:pt x="630" y="0"/>
                    <a:pt x="4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0" name="Google Shape;7070;p75"/>
          <p:cNvGrpSpPr/>
          <p:nvPr/>
        </p:nvGrpSpPr>
        <p:grpSpPr>
          <a:xfrm>
            <a:off x="1737509" y="2901428"/>
            <a:ext cx="359075" cy="358844"/>
            <a:chOff x="-61351725" y="3372400"/>
            <a:chExt cx="310350" cy="310150"/>
          </a:xfrm>
        </p:grpSpPr>
        <p:sp>
          <p:nvSpPr>
            <p:cNvPr id="7071" name="Google Shape;7071;p75"/>
            <p:cNvSpPr/>
            <p:nvPr/>
          </p:nvSpPr>
          <p:spPr>
            <a:xfrm>
              <a:off x="-61165050" y="3558875"/>
              <a:ext cx="19700" cy="19700"/>
            </a:xfrm>
            <a:custGeom>
              <a:avLst/>
              <a:gdLst/>
              <a:ahLst/>
              <a:cxnLst/>
              <a:rect l="l" t="t" r="r" b="b"/>
              <a:pathLst>
                <a:path w="788" h="788" extrusionOk="0">
                  <a:moveTo>
                    <a:pt x="410" y="0"/>
                  </a:moveTo>
                  <a:cubicBezTo>
                    <a:pt x="189" y="0"/>
                    <a:pt x="0" y="189"/>
                    <a:pt x="0" y="410"/>
                  </a:cubicBezTo>
                  <a:cubicBezTo>
                    <a:pt x="0" y="630"/>
                    <a:pt x="189" y="788"/>
                    <a:pt x="410" y="788"/>
                  </a:cubicBezTo>
                  <a:cubicBezTo>
                    <a:pt x="599" y="788"/>
                    <a:pt x="788" y="630"/>
                    <a:pt x="788" y="410"/>
                  </a:cubicBezTo>
                  <a:cubicBezTo>
                    <a:pt x="788" y="189"/>
                    <a:pt x="599" y="0"/>
                    <a:pt x="4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75"/>
            <p:cNvSpPr/>
            <p:nvPr/>
          </p:nvSpPr>
          <p:spPr>
            <a:xfrm>
              <a:off x="-61247750" y="3476175"/>
              <a:ext cx="19700" cy="19700"/>
            </a:xfrm>
            <a:custGeom>
              <a:avLst/>
              <a:gdLst/>
              <a:ahLst/>
              <a:cxnLst/>
              <a:rect l="l" t="t" r="r" b="b"/>
              <a:pathLst>
                <a:path w="788" h="788" extrusionOk="0">
                  <a:moveTo>
                    <a:pt x="378" y="0"/>
                  </a:moveTo>
                  <a:cubicBezTo>
                    <a:pt x="189" y="0"/>
                    <a:pt x="0" y="189"/>
                    <a:pt x="0" y="410"/>
                  </a:cubicBezTo>
                  <a:cubicBezTo>
                    <a:pt x="0" y="630"/>
                    <a:pt x="189" y="788"/>
                    <a:pt x="378" y="788"/>
                  </a:cubicBezTo>
                  <a:cubicBezTo>
                    <a:pt x="599" y="788"/>
                    <a:pt x="788" y="630"/>
                    <a:pt x="788" y="410"/>
                  </a:cubicBezTo>
                  <a:cubicBezTo>
                    <a:pt x="788" y="189"/>
                    <a:pt x="599" y="0"/>
                    <a:pt x="3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75"/>
            <p:cNvSpPr/>
            <p:nvPr/>
          </p:nvSpPr>
          <p:spPr>
            <a:xfrm>
              <a:off x="-61351725" y="3372400"/>
              <a:ext cx="310350" cy="310150"/>
            </a:xfrm>
            <a:custGeom>
              <a:avLst/>
              <a:gdLst/>
              <a:ahLst/>
              <a:cxnLst/>
              <a:rect l="l" t="t" r="r" b="b"/>
              <a:pathLst>
                <a:path w="12414" h="12406" extrusionOk="0">
                  <a:moveTo>
                    <a:pt x="4506" y="3332"/>
                  </a:moveTo>
                  <a:cubicBezTo>
                    <a:pt x="5167" y="3332"/>
                    <a:pt x="5735" y="3867"/>
                    <a:pt x="5735" y="4561"/>
                  </a:cubicBezTo>
                  <a:cubicBezTo>
                    <a:pt x="5735" y="5222"/>
                    <a:pt x="5199" y="5821"/>
                    <a:pt x="4506" y="5821"/>
                  </a:cubicBezTo>
                  <a:cubicBezTo>
                    <a:pt x="3844" y="5821"/>
                    <a:pt x="3277" y="5254"/>
                    <a:pt x="3277" y="4561"/>
                  </a:cubicBezTo>
                  <a:cubicBezTo>
                    <a:pt x="3277" y="3899"/>
                    <a:pt x="3844" y="3332"/>
                    <a:pt x="4506" y="3332"/>
                  </a:cubicBezTo>
                  <a:close/>
                  <a:moveTo>
                    <a:pt x="7830" y="4159"/>
                  </a:moveTo>
                  <a:cubicBezTo>
                    <a:pt x="7940" y="4159"/>
                    <a:pt x="8050" y="4198"/>
                    <a:pt x="8129" y="4277"/>
                  </a:cubicBezTo>
                  <a:cubicBezTo>
                    <a:pt x="8286" y="4435"/>
                    <a:pt x="8286" y="4718"/>
                    <a:pt x="8129" y="4876"/>
                  </a:cubicBezTo>
                  <a:lnTo>
                    <a:pt x="4821" y="8184"/>
                  </a:lnTo>
                  <a:cubicBezTo>
                    <a:pt x="4742" y="8262"/>
                    <a:pt x="4632" y="8302"/>
                    <a:pt x="4522" y="8302"/>
                  </a:cubicBezTo>
                  <a:cubicBezTo>
                    <a:pt x="4411" y="8302"/>
                    <a:pt x="4301" y="8262"/>
                    <a:pt x="4222" y="8184"/>
                  </a:cubicBezTo>
                  <a:cubicBezTo>
                    <a:pt x="4065" y="8026"/>
                    <a:pt x="4065" y="7743"/>
                    <a:pt x="4222" y="7585"/>
                  </a:cubicBezTo>
                  <a:lnTo>
                    <a:pt x="7530" y="4277"/>
                  </a:lnTo>
                  <a:cubicBezTo>
                    <a:pt x="7609" y="4198"/>
                    <a:pt x="7719" y="4159"/>
                    <a:pt x="7830" y="4159"/>
                  </a:cubicBezTo>
                  <a:close/>
                  <a:moveTo>
                    <a:pt x="7845" y="6640"/>
                  </a:moveTo>
                  <a:cubicBezTo>
                    <a:pt x="8539" y="6640"/>
                    <a:pt x="9074" y="7175"/>
                    <a:pt x="9074" y="7900"/>
                  </a:cubicBezTo>
                  <a:cubicBezTo>
                    <a:pt x="9074" y="8562"/>
                    <a:pt x="8539" y="9129"/>
                    <a:pt x="7845" y="9129"/>
                  </a:cubicBezTo>
                  <a:cubicBezTo>
                    <a:pt x="7184" y="9129"/>
                    <a:pt x="6648" y="8562"/>
                    <a:pt x="6648" y="7900"/>
                  </a:cubicBezTo>
                  <a:cubicBezTo>
                    <a:pt x="6648" y="7239"/>
                    <a:pt x="7184" y="6640"/>
                    <a:pt x="7845" y="6640"/>
                  </a:cubicBezTo>
                  <a:close/>
                  <a:moveTo>
                    <a:pt x="6223" y="0"/>
                  </a:moveTo>
                  <a:cubicBezTo>
                    <a:pt x="6113" y="0"/>
                    <a:pt x="6002" y="40"/>
                    <a:pt x="5924" y="118"/>
                  </a:cubicBezTo>
                  <a:lnTo>
                    <a:pt x="4348" y="1694"/>
                  </a:lnTo>
                  <a:lnTo>
                    <a:pt x="2111" y="1694"/>
                  </a:lnTo>
                  <a:cubicBezTo>
                    <a:pt x="1859" y="1694"/>
                    <a:pt x="1702" y="1883"/>
                    <a:pt x="1702" y="2072"/>
                  </a:cubicBezTo>
                  <a:lnTo>
                    <a:pt x="1702" y="4309"/>
                  </a:lnTo>
                  <a:lnTo>
                    <a:pt x="127" y="5884"/>
                  </a:lnTo>
                  <a:cubicBezTo>
                    <a:pt x="1" y="6041"/>
                    <a:pt x="1" y="6325"/>
                    <a:pt x="127" y="6482"/>
                  </a:cubicBezTo>
                  <a:lnTo>
                    <a:pt x="1702" y="8058"/>
                  </a:lnTo>
                  <a:lnTo>
                    <a:pt x="1702" y="10294"/>
                  </a:lnTo>
                  <a:cubicBezTo>
                    <a:pt x="1702" y="10547"/>
                    <a:pt x="1922" y="10704"/>
                    <a:pt x="2111" y="10704"/>
                  </a:cubicBezTo>
                  <a:lnTo>
                    <a:pt x="4348" y="10704"/>
                  </a:lnTo>
                  <a:lnTo>
                    <a:pt x="5924" y="12279"/>
                  </a:lnTo>
                  <a:cubicBezTo>
                    <a:pt x="6018" y="12342"/>
                    <a:pt x="6113" y="12405"/>
                    <a:pt x="6207" y="12405"/>
                  </a:cubicBezTo>
                  <a:cubicBezTo>
                    <a:pt x="6333" y="12405"/>
                    <a:pt x="6396" y="12342"/>
                    <a:pt x="6491" y="12279"/>
                  </a:cubicBezTo>
                  <a:lnTo>
                    <a:pt x="8066" y="10704"/>
                  </a:lnTo>
                  <a:lnTo>
                    <a:pt x="10303" y="10704"/>
                  </a:lnTo>
                  <a:cubicBezTo>
                    <a:pt x="10523" y="10704"/>
                    <a:pt x="10744" y="10515"/>
                    <a:pt x="10744" y="10294"/>
                  </a:cubicBezTo>
                  <a:lnTo>
                    <a:pt x="10744" y="8058"/>
                  </a:lnTo>
                  <a:lnTo>
                    <a:pt x="12319" y="6482"/>
                  </a:lnTo>
                  <a:cubicBezTo>
                    <a:pt x="12382" y="6419"/>
                    <a:pt x="12414" y="6293"/>
                    <a:pt x="12414" y="6199"/>
                  </a:cubicBezTo>
                  <a:cubicBezTo>
                    <a:pt x="12414" y="6104"/>
                    <a:pt x="12382" y="6010"/>
                    <a:pt x="12319" y="5947"/>
                  </a:cubicBezTo>
                  <a:lnTo>
                    <a:pt x="10744" y="4372"/>
                  </a:lnTo>
                  <a:lnTo>
                    <a:pt x="10744" y="2103"/>
                  </a:lnTo>
                  <a:cubicBezTo>
                    <a:pt x="10744" y="1851"/>
                    <a:pt x="10523" y="1694"/>
                    <a:pt x="10334" y="1694"/>
                  </a:cubicBezTo>
                  <a:lnTo>
                    <a:pt x="8097" y="1694"/>
                  </a:lnTo>
                  <a:lnTo>
                    <a:pt x="6522" y="118"/>
                  </a:lnTo>
                  <a:cubicBezTo>
                    <a:pt x="6443" y="40"/>
                    <a:pt x="6333" y="0"/>
                    <a:pt x="62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4" name="Google Shape;7074;p75"/>
          <p:cNvGrpSpPr/>
          <p:nvPr/>
        </p:nvGrpSpPr>
        <p:grpSpPr>
          <a:xfrm>
            <a:off x="1733864" y="3364484"/>
            <a:ext cx="366364" cy="333534"/>
            <a:chOff x="-61354875" y="3751050"/>
            <a:chExt cx="316650" cy="288275"/>
          </a:xfrm>
        </p:grpSpPr>
        <p:sp>
          <p:nvSpPr>
            <p:cNvPr id="7075" name="Google Shape;7075;p75"/>
            <p:cNvSpPr/>
            <p:nvPr/>
          </p:nvSpPr>
          <p:spPr>
            <a:xfrm>
              <a:off x="-61200500" y="3875475"/>
              <a:ext cx="41775" cy="41000"/>
            </a:xfrm>
            <a:custGeom>
              <a:avLst/>
              <a:gdLst/>
              <a:ahLst/>
              <a:cxnLst/>
              <a:rect l="l" t="t" r="r" b="b"/>
              <a:pathLst>
                <a:path w="1671" h="1640" extrusionOk="0">
                  <a:moveTo>
                    <a:pt x="820" y="1"/>
                  </a:moveTo>
                  <a:cubicBezTo>
                    <a:pt x="379" y="1"/>
                    <a:pt x="1" y="348"/>
                    <a:pt x="1" y="820"/>
                  </a:cubicBezTo>
                  <a:cubicBezTo>
                    <a:pt x="1" y="1261"/>
                    <a:pt x="379" y="1639"/>
                    <a:pt x="820" y="1639"/>
                  </a:cubicBezTo>
                  <a:cubicBezTo>
                    <a:pt x="1292" y="1639"/>
                    <a:pt x="1670" y="1261"/>
                    <a:pt x="1670" y="820"/>
                  </a:cubicBezTo>
                  <a:cubicBezTo>
                    <a:pt x="1670" y="348"/>
                    <a:pt x="1292" y="1"/>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75"/>
            <p:cNvSpPr/>
            <p:nvPr/>
          </p:nvSpPr>
          <p:spPr>
            <a:xfrm>
              <a:off x="-61293425" y="3813275"/>
              <a:ext cx="192975" cy="165425"/>
            </a:xfrm>
            <a:custGeom>
              <a:avLst/>
              <a:gdLst/>
              <a:ahLst/>
              <a:cxnLst/>
              <a:rect l="l" t="t" r="r" b="b"/>
              <a:pathLst>
                <a:path w="7719" h="6617" extrusionOk="0">
                  <a:moveTo>
                    <a:pt x="6191" y="1260"/>
                  </a:moveTo>
                  <a:cubicBezTo>
                    <a:pt x="6301" y="1260"/>
                    <a:pt x="6411" y="1292"/>
                    <a:pt x="6490" y="1355"/>
                  </a:cubicBezTo>
                  <a:cubicBezTo>
                    <a:pt x="6648" y="1512"/>
                    <a:pt x="6648" y="1796"/>
                    <a:pt x="6490" y="1953"/>
                  </a:cubicBezTo>
                  <a:lnTo>
                    <a:pt x="5954" y="2457"/>
                  </a:lnTo>
                  <a:cubicBezTo>
                    <a:pt x="6112" y="2709"/>
                    <a:pt x="6207" y="3025"/>
                    <a:pt x="6207" y="3308"/>
                  </a:cubicBezTo>
                  <a:cubicBezTo>
                    <a:pt x="6207" y="3592"/>
                    <a:pt x="6112" y="3907"/>
                    <a:pt x="5954" y="4127"/>
                  </a:cubicBezTo>
                  <a:lnTo>
                    <a:pt x="6490" y="4631"/>
                  </a:lnTo>
                  <a:cubicBezTo>
                    <a:pt x="6648" y="4789"/>
                    <a:pt x="6648" y="5072"/>
                    <a:pt x="6490" y="5230"/>
                  </a:cubicBezTo>
                  <a:cubicBezTo>
                    <a:pt x="6396" y="5324"/>
                    <a:pt x="6270" y="5356"/>
                    <a:pt x="6207" y="5356"/>
                  </a:cubicBezTo>
                  <a:cubicBezTo>
                    <a:pt x="6080" y="5356"/>
                    <a:pt x="6017" y="5324"/>
                    <a:pt x="5923" y="5230"/>
                  </a:cubicBezTo>
                  <a:lnTo>
                    <a:pt x="5419" y="4726"/>
                  </a:lnTo>
                  <a:cubicBezTo>
                    <a:pt x="5167" y="4883"/>
                    <a:pt x="4852" y="4946"/>
                    <a:pt x="4600" y="4946"/>
                  </a:cubicBezTo>
                  <a:cubicBezTo>
                    <a:pt x="4316" y="4946"/>
                    <a:pt x="4001" y="4883"/>
                    <a:pt x="3749" y="4726"/>
                  </a:cubicBezTo>
                  <a:lnTo>
                    <a:pt x="3245" y="5230"/>
                  </a:lnTo>
                  <a:cubicBezTo>
                    <a:pt x="3182" y="5324"/>
                    <a:pt x="3056" y="5356"/>
                    <a:pt x="2961" y="5356"/>
                  </a:cubicBezTo>
                  <a:cubicBezTo>
                    <a:pt x="2835" y="5356"/>
                    <a:pt x="2772" y="5324"/>
                    <a:pt x="2709" y="5230"/>
                  </a:cubicBezTo>
                  <a:cubicBezTo>
                    <a:pt x="2552" y="5072"/>
                    <a:pt x="2552" y="4789"/>
                    <a:pt x="2709" y="4631"/>
                  </a:cubicBezTo>
                  <a:lnTo>
                    <a:pt x="3214" y="4127"/>
                  </a:lnTo>
                  <a:cubicBezTo>
                    <a:pt x="2961" y="3907"/>
                    <a:pt x="2898" y="3623"/>
                    <a:pt x="2898" y="3308"/>
                  </a:cubicBezTo>
                  <a:cubicBezTo>
                    <a:pt x="2898" y="2993"/>
                    <a:pt x="2961" y="2709"/>
                    <a:pt x="3119" y="2457"/>
                  </a:cubicBezTo>
                  <a:lnTo>
                    <a:pt x="2615" y="1953"/>
                  </a:lnTo>
                  <a:cubicBezTo>
                    <a:pt x="2457" y="1796"/>
                    <a:pt x="2457" y="1512"/>
                    <a:pt x="2615" y="1355"/>
                  </a:cubicBezTo>
                  <a:cubicBezTo>
                    <a:pt x="2694" y="1292"/>
                    <a:pt x="2804" y="1260"/>
                    <a:pt x="2914" y="1260"/>
                  </a:cubicBezTo>
                  <a:cubicBezTo>
                    <a:pt x="3025" y="1260"/>
                    <a:pt x="3135" y="1292"/>
                    <a:pt x="3214" y="1355"/>
                  </a:cubicBezTo>
                  <a:lnTo>
                    <a:pt x="3718" y="1890"/>
                  </a:lnTo>
                  <a:cubicBezTo>
                    <a:pt x="3970" y="1733"/>
                    <a:pt x="4253" y="1638"/>
                    <a:pt x="4537" y="1638"/>
                  </a:cubicBezTo>
                  <a:cubicBezTo>
                    <a:pt x="4820" y="1638"/>
                    <a:pt x="5135" y="1733"/>
                    <a:pt x="5387" y="1890"/>
                  </a:cubicBezTo>
                  <a:lnTo>
                    <a:pt x="5891" y="1355"/>
                  </a:lnTo>
                  <a:cubicBezTo>
                    <a:pt x="5970" y="1292"/>
                    <a:pt x="6080" y="1260"/>
                    <a:pt x="6191" y="1260"/>
                  </a:cubicBezTo>
                  <a:close/>
                  <a:moveTo>
                    <a:pt x="0" y="0"/>
                  </a:moveTo>
                  <a:lnTo>
                    <a:pt x="0" y="1260"/>
                  </a:lnTo>
                  <a:lnTo>
                    <a:pt x="851" y="1260"/>
                  </a:lnTo>
                  <a:cubicBezTo>
                    <a:pt x="1071" y="1260"/>
                    <a:pt x="1260" y="1449"/>
                    <a:pt x="1260" y="1638"/>
                  </a:cubicBezTo>
                  <a:cubicBezTo>
                    <a:pt x="1260" y="1859"/>
                    <a:pt x="1071" y="2079"/>
                    <a:pt x="851" y="2079"/>
                  </a:cubicBezTo>
                  <a:lnTo>
                    <a:pt x="0" y="2079"/>
                  </a:lnTo>
                  <a:lnTo>
                    <a:pt x="0" y="4568"/>
                  </a:lnTo>
                  <a:lnTo>
                    <a:pt x="851" y="4568"/>
                  </a:lnTo>
                  <a:cubicBezTo>
                    <a:pt x="1071" y="4568"/>
                    <a:pt x="1260" y="4757"/>
                    <a:pt x="1260" y="4946"/>
                  </a:cubicBezTo>
                  <a:cubicBezTo>
                    <a:pt x="1260" y="5198"/>
                    <a:pt x="1071" y="5387"/>
                    <a:pt x="851" y="5387"/>
                  </a:cubicBezTo>
                  <a:lnTo>
                    <a:pt x="0" y="5387"/>
                  </a:lnTo>
                  <a:lnTo>
                    <a:pt x="0" y="6616"/>
                  </a:lnTo>
                  <a:lnTo>
                    <a:pt x="7719" y="6616"/>
                  </a:lnTo>
                  <a:lnTo>
                    <a:pt x="77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75"/>
            <p:cNvSpPr/>
            <p:nvPr/>
          </p:nvSpPr>
          <p:spPr>
            <a:xfrm>
              <a:off x="-61354875" y="3751050"/>
              <a:ext cx="316650" cy="288275"/>
            </a:xfrm>
            <a:custGeom>
              <a:avLst/>
              <a:gdLst/>
              <a:ahLst/>
              <a:cxnLst/>
              <a:rect l="l" t="t" r="r" b="b"/>
              <a:pathLst>
                <a:path w="12666" h="11531" extrusionOk="0">
                  <a:moveTo>
                    <a:pt x="10618" y="1701"/>
                  </a:moveTo>
                  <a:cubicBezTo>
                    <a:pt x="10870" y="1701"/>
                    <a:pt x="11027" y="1890"/>
                    <a:pt x="11027" y="2080"/>
                  </a:cubicBezTo>
                  <a:lnTo>
                    <a:pt x="11027" y="9546"/>
                  </a:lnTo>
                  <a:cubicBezTo>
                    <a:pt x="11027" y="9767"/>
                    <a:pt x="10807" y="9956"/>
                    <a:pt x="10618" y="9956"/>
                  </a:cubicBezTo>
                  <a:lnTo>
                    <a:pt x="2080" y="9956"/>
                  </a:lnTo>
                  <a:cubicBezTo>
                    <a:pt x="1828" y="9956"/>
                    <a:pt x="1670" y="9767"/>
                    <a:pt x="1670" y="9546"/>
                  </a:cubicBezTo>
                  <a:lnTo>
                    <a:pt x="1670" y="2080"/>
                  </a:lnTo>
                  <a:cubicBezTo>
                    <a:pt x="1670" y="1859"/>
                    <a:pt x="1891" y="1701"/>
                    <a:pt x="2080" y="1701"/>
                  </a:cubicBezTo>
                  <a:close/>
                  <a:moveTo>
                    <a:pt x="1198" y="0"/>
                  </a:moveTo>
                  <a:cubicBezTo>
                    <a:pt x="536" y="0"/>
                    <a:pt x="1" y="567"/>
                    <a:pt x="1" y="1229"/>
                  </a:cubicBezTo>
                  <a:lnTo>
                    <a:pt x="1" y="10334"/>
                  </a:lnTo>
                  <a:cubicBezTo>
                    <a:pt x="1" y="10995"/>
                    <a:pt x="536" y="11531"/>
                    <a:pt x="1198" y="11531"/>
                  </a:cubicBezTo>
                  <a:lnTo>
                    <a:pt x="11405" y="11531"/>
                  </a:lnTo>
                  <a:cubicBezTo>
                    <a:pt x="12067" y="11531"/>
                    <a:pt x="12666" y="10995"/>
                    <a:pt x="12666" y="10334"/>
                  </a:cubicBezTo>
                  <a:lnTo>
                    <a:pt x="12666" y="1260"/>
                  </a:lnTo>
                  <a:cubicBezTo>
                    <a:pt x="12666" y="567"/>
                    <a:pt x="12130" y="0"/>
                    <a:pt x="114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8" name="Google Shape;7078;p75"/>
          <p:cNvGrpSpPr/>
          <p:nvPr/>
        </p:nvGrpSpPr>
        <p:grpSpPr>
          <a:xfrm>
            <a:off x="1733864" y="3806124"/>
            <a:ext cx="366364" cy="367290"/>
            <a:chOff x="-61354875" y="4101525"/>
            <a:chExt cx="316650" cy="317450"/>
          </a:xfrm>
        </p:grpSpPr>
        <p:sp>
          <p:nvSpPr>
            <p:cNvPr id="7079" name="Google Shape;7079;p75"/>
            <p:cNvSpPr/>
            <p:nvPr/>
          </p:nvSpPr>
          <p:spPr>
            <a:xfrm>
              <a:off x="-61172925" y="4240150"/>
              <a:ext cx="62225" cy="145750"/>
            </a:xfrm>
            <a:custGeom>
              <a:avLst/>
              <a:gdLst/>
              <a:ahLst/>
              <a:cxnLst/>
              <a:rect l="l" t="t" r="r" b="b"/>
              <a:pathLst>
                <a:path w="2489" h="5830" extrusionOk="0">
                  <a:moveTo>
                    <a:pt x="1260" y="1"/>
                  </a:moveTo>
                  <a:cubicBezTo>
                    <a:pt x="1071" y="1"/>
                    <a:pt x="819" y="221"/>
                    <a:pt x="819" y="442"/>
                  </a:cubicBezTo>
                  <a:lnTo>
                    <a:pt x="819" y="725"/>
                  </a:lnTo>
                  <a:cubicBezTo>
                    <a:pt x="347" y="883"/>
                    <a:pt x="0" y="1355"/>
                    <a:pt x="0" y="1891"/>
                  </a:cubicBezTo>
                  <a:cubicBezTo>
                    <a:pt x="0" y="2584"/>
                    <a:pt x="536" y="2962"/>
                    <a:pt x="977" y="3277"/>
                  </a:cubicBezTo>
                  <a:cubicBezTo>
                    <a:pt x="1292" y="3529"/>
                    <a:pt x="1639" y="3750"/>
                    <a:pt x="1639" y="4002"/>
                  </a:cubicBezTo>
                  <a:cubicBezTo>
                    <a:pt x="1639" y="4222"/>
                    <a:pt x="1450" y="4411"/>
                    <a:pt x="1260" y="4411"/>
                  </a:cubicBezTo>
                  <a:cubicBezTo>
                    <a:pt x="1008" y="4411"/>
                    <a:pt x="819" y="4222"/>
                    <a:pt x="819" y="4002"/>
                  </a:cubicBezTo>
                  <a:cubicBezTo>
                    <a:pt x="819" y="3750"/>
                    <a:pt x="630" y="3592"/>
                    <a:pt x="441" y="3592"/>
                  </a:cubicBezTo>
                  <a:cubicBezTo>
                    <a:pt x="221" y="3592"/>
                    <a:pt x="0" y="3781"/>
                    <a:pt x="0" y="4002"/>
                  </a:cubicBezTo>
                  <a:cubicBezTo>
                    <a:pt x="0" y="4537"/>
                    <a:pt x="347" y="4978"/>
                    <a:pt x="819" y="5167"/>
                  </a:cubicBezTo>
                  <a:lnTo>
                    <a:pt x="819" y="5451"/>
                  </a:lnTo>
                  <a:cubicBezTo>
                    <a:pt x="819" y="5672"/>
                    <a:pt x="1008" y="5829"/>
                    <a:pt x="1260" y="5829"/>
                  </a:cubicBezTo>
                  <a:cubicBezTo>
                    <a:pt x="1481" y="5829"/>
                    <a:pt x="1639" y="5640"/>
                    <a:pt x="1639" y="5451"/>
                  </a:cubicBezTo>
                  <a:lnTo>
                    <a:pt x="1639" y="5167"/>
                  </a:lnTo>
                  <a:cubicBezTo>
                    <a:pt x="2111" y="5010"/>
                    <a:pt x="2489" y="4537"/>
                    <a:pt x="2489" y="4002"/>
                  </a:cubicBezTo>
                  <a:cubicBezTo>
                    <a:pt x="2489" y="3309"/>
                    <a:pt x="1922" y="2931"/>
                    <a:pt x="1481" y="2616"/>
                  </a:cubicBezTo>
                  <a:cubicBezTo>
                    <a:pt x="1166" y="2364"/>
                    <a:pt x="819" y="2143"/>
                    <a:pt x="819" y="1891"/>
                  </a:cubicBezTo>
                  <a:cubicBezTo>
                    <a:pt x="819" y="1702"/>
                    <a:pt x="1008" y="1513"/>
                    <a:pt x="1260" y="1513"/>
                  </a:cubicBezTo>
                  <a:cubicBezTo>
                    <a:pt x="1513" y="1513"/>
                    <a:pt x="1639" y="1702"/>
                    <a:pt x="1639" y="1891"/>
                  </a:cubicBezTo>
                  <a:cubicBezTo>
                    <a:pt x="1639" y="2143"/>
                    <a:pt x="1859" y="2332"/>
                    <a:pt x="2048" y="2332"/>
                  </a:cubicBezTo>
                  <a:cubicBezTo>
                    <a:pt x="2300" y="2332"/>
                    <a:pt x="2489" y="2143"/>
                    <a:pt x="2489" y="1891"/>
                  </a:cubicBezTo>
                  <a:cubicBezTo>
                    <a:pt x="2489" y="1355"/>
                    <a:pt x="2143" y="914"/>
                    <a:pt x="1639" y="725"/>
                  </a:cubicBezTo>
                  <a:lnTo>
                    <a:pt x="1639" y="442"/>
                  </a:lnTo>
                  <a:cubicBezTo>
                    <a:pt x="1639" y="221"/>
                    <a:pt x="1450" y="1"/>
                    <a:pt x="12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75"/>
            <p:cNvSpPr/>
            <p:nvPr/>
          </p:nvSpPr>
          <p:spPr>
            <a:xfrm>
              <a:off x="-61354875" y="4101525"/>
              <a:ext cx="316650" cy="317450"/>
            </a:xfrm>
            <a:custGeom>
              <a:avLst/>
              <a:gdLst/>
              <a:ahLst/>
              <a:cxnLst/>
              <a:rect l="l" t="t" r="r" b="b"/>
              <a:pathLst>
                <a:path w="12666" h="12698" extrusionOk="0">
                  <a:moveTo>
                    <a:pt x="11405" y="1608"/>
                  </a:moveTo>
                  <a:cubicBezTo>
                    <a:pt x="11657" y="1608"/>
                    <a:pt x="11847" y="1797"/>
                    <a:pt x="11847" y="2049"/>
                  </a:cubicBezTo>
                  <a:lnTo>
                    <a:pt x="11847" y="3277"/>
                  </a:lnTo>
                  <a:lnTo>
                    <a:pt x="820" y="3277"/>
                  </a:lnTo>
                  <a:lnTo>
                    <a:pt x="820" y="2049"/>
                  </a:lnTo>
                  <a:cubicBezTo>
                    <a:pt x="820" y="1797"/>
                    <a:pt x="1009" y="1608"/>
                    <a:pt x="1198" y="1608"/>
                  </a:cubicBezTo>
                  <a:lnTo>
                    <a:pt x="1639" y="1608"/>
                  </a:lnTo>
                  <a:lnTo>
                    <a:pt x="1639" y="2049"/>
                  </a:lnTo>
                  <a:cubicBezTo>
                    <a:pt x="1639" y="2301"/>
                    <a:pt x="1828" y="2458"/>
                    <a:pt x="2048" y="2458"/>
                  </a:cubicBezTo>
                  <a:cubicBezTo>
                    <a:pt x="2237" y="2458"/>
                    <a:pt x="2427" y="2238"/>
                    <a:pt x="2427" y="2049"/>
                  </a:cubicBezTo>
                  <a:lnTo>
                    <a:pt x="2427" y="1608"/>
                  </a:lnTo>
                  <a:lnTo>
                    <a:pt x="5892" y="1608"/>
                  </a:lnTo>
                  <a:lnTo>
                    <a:pt x="5892" y="2049"/>
                  </a:lnTo>
                  <a:cubicBezTo>
                    <a:pt x="5892" y="2301"/>
                    <a:pt x="6081" y="2458"/>
                    <a:pt x="6333" y="2458"/>
                  </a:cubicBezTo>
                  <a:cubicBezTo>
                    <a:pt x="6585" y="2458"/>
                    <a:pt x="6743" y="2238"/>
                    <a:pt x="6743" y="2049"/>
                  </a:cubicBezTo>
                  <a:lnTo>
                    <a:pt x="6743" y="1608"/>
                  </a:lnTo>
                  <a:lnTo>
                    <a:pt x="10208" y="1608"/>
                  </a:lnTo>
                  <a:lnTo>
                    <a:pt x="10208" y="2049"/>
                  </a:lnTo>
                  <a:cubicBezTo>
                    <a:pt x="10208" y="2301"/>
                    <a:pt x="10397" y="2458"/>
                    <a:pt x="10618" y="2458"/>
                  </a:cubicBezTo>
                  <a:cubicBezTo>
                    <a:pt x="10870" y="2458"/>
                    <a:pt x="11027" y="2238"/>
                    <a:pt x="11027" y="2049"/>
                  </a:cubicBezTo>
                  <a:lnTo>
                    <a:pt x="11027" y="1608"/>
                  </a:lnTo>
                  <a:close/>
                  <a:moveTo>
                    <a:pt x="2868" y="4916"/>
                  </a:moveTo>
                  <a:cubicBezTo>
                    <a:pt x="3088" y="4916"/>
                    <a:pt x="3246" y="5136"/>
                    <a:pt x="3246" y="5357"/>
                  </a:cubicBezTo>
                  <a:cubicBezTo>
                    <a:pt x="3309" y="5546"/>
                    <a:pt x="3088" y="5766"/>
                    <a:pt x="2868" y="5766"/>
                  </a:cubicBezTo>
                  <a:lnTo>
                    <a:pt x="2048" y="5766"/>
                  </a:lnTo>
                  <a:cubicBezTo>
                    <a:pt x="1796" y="5766"/>
                    <a:pt x="1639" y="5546"/>
                    <a:pt x="1639" y="5357"/>
                  </a:cubicBezTo>
                  <a:cubicBezTo>
                    <a:pt x="1639" y="5136"/>
                    <a:pt x="1828" y="4916"/>
                    <a:pt x="2048" y="4916"/>
                  </a:cubicBezTo>
                  <a:close/>
                  <a:moveTo>
                    <a:pt x="2868" y="6585"/>
                  </a:moveTo>
                  <a:cubicBezTo>
                    <a:pt x="3088" y="6585"/>
                    <a:pt x="3246" y="6774"/>
                    <a:pt x="3246" y="6963"/>
                  </a:cubicBezTo>
                  <a:cubicBezTo>
                    <a:pt x="3309" y="7215"/>
                    <a:pt x="3088" y="7404"/>
                    <a:pt x="2868" y="7404"/>
                  </a:cubicBezTo>
                  <a:lnTo>
                    <a:pt x="2048" y="7404"/>
                  </a:lnTo>
                  <a:cubicBezTo>
                    <a:pt x="1796" y="7404"/>
                    <a:pt x="1639" y="7215"/>
                    <a:pt x="1639" y="6963"/>
                  </a:cubicBezTo>
                  <a:cubicBezTo>
                    <a:pt x="1639" y="6743"/>
                    <a:pt x="1828" y="6585"/>
                    <a:pt x="2048" y="6585"/>
                  </a:cubicBezTo>
                  <a:close/>
                  <a:moveTo>
                    <a:pt x="2868" y="8287"/>
                  </a:moveTo>
                  <a:cubicBezTo>
                    <a:pt x="3088" y="8287"/>
                    <a:pt x="3246" y="8476"/>
                    <a:pt x="3246" y="8665"/>
                  </a:cubicBezTo>
                  <a:cubicBezTo>
                    <a:pt x="3309" y="8854"/>
                    <a:pt x="3088" y="9074"/>
                    <a:pt x="2868" y="9074"/>
                  </a:cubicBezTo>
                  <a:lnTo>
                    <a:pt x="2048" y="9074"/>
                  </a:lnTo>
                  <a:cubicBezTo>
                    <a:pt x="1796" y="9074"/>
                    <a:pt x="1639" y="8854"/>
                    <a:pt x="1639" y="8665"/>
                  </a:cubicBezTo>
                  <a:cubicBezTo>
                    <a:pt x="1639" y="8413"/>
                    <a:pt x="1828" y="8287"/>
                    <a:pt x="2048" y="8287"/>
                  </a:cubicBezTo>
                  <a:close/>
                  <a:moveTo>
                    <a:pt x="8538" y="5199"/>
                  </a:moveTo>
                  <a:cubicBezTo>
                    <a:pt x="10366" y="5199"/>
                    <a:pt x="11847" y="6711"/>
                    <a:pt x="11847" y="8507"/>
                  </a:cubicBezTo>
                  <a:cubicBezTo>
                    <a:pt x="11847" y="10334"/>
                    <a:pt x="10334" y="11815"/>
                    <a:pt x="8538" y="11815"/>
                  </a:cubicBezTo>
                  <a:cubicBezTo>
                    <a:pt x="6711" y="11815"/>
                    <a:pt x="5230" y="10334"/>
                    <a:pt x="5230" y="8507"/>
                  </a:cubicBezTo>
                  <a:cubicBezTo>
                    <a:pt x="5230" y="6711"/>
                    <a:pt x="6743" y="5199"/>
                    <a:pt x="8538" y="5199"/>
                  </a:cubicBezTo>
                  <a:close/>
                  <a:moveTo>
                    <a:pt x="2048" y="1"/>
                  </a:moveTo>
                  <a:cubicBezTo>
                    <a:pt x="1828" y="1"/>
                    <a:pt x="1639" y="190"/>
                    <a:pt x="1639" y="410"/>
                  </a:cubicBezTo>
                  <a:lnTo>
                    <a:pt x="1639" y="788"/>
                  </a:lnTo>
                  <a:lnTo>
                    <a:pt x="1198" y="788"/>
                  </a:lnTo>
                  <a:cubicBezTo>
                    <a:pt x="536" y="788"/>
                    <a:pt x="1" y="1324"/>
                    <a:pt x="1" y="2049"/>
                  </a:cubicBezTo>
                  <a:lnTo>
                    <a:pt x="1" y="9767"/>
                  </a:lnTo>
                  <a:cubicBezTo>
                    <a:pt x="1" y="10429"/>
                    <a:pt x="536" y="11028"/>
                    <a:pt x="1198" y="11028"/>
                  </a:cubicBezTo>
                  <a:lnTo>
                    <a:pt x="5230" y="11028"/>
                  </a:lnTo>
                  <a:cubicBezTo>
                    <a:pt x="5987" y="12004"/>
                    <a:pt x="7184" y="12697"/>
                    <a:pt x="8538" y="12697"/>
                  </a:cubicBezTo>
                  <a:cubicBezTo>
                    <a:pt x="10807" y="12697"/>
                    <a:pt x="12666" y="10838"/>
                    <a:pt x="12666" y="8539"/>
                  </a:cubicBezTo>
                  <a:lnTo>
                    <a:pt x="12666" y="2080"/>
                  </a:lnTo>
                  <a:cubicBezTo>
                    <a:pt x="12666" y="1356"/>
                    <a:pt x="12130" y="788"/>
                    <a:pt x="11405" y="788"/>
                  </a:cubicBezTo>
                  <a:lnTo>
                    <a:pt x="11027" y="788"/>
                  </a:lnTo>
                  <a:lnTo>
                    <a:pt x="11027" y="410"/>
                  </a:lnTo>
                  <a:cubicBezTo>
                    <a:pt x="11027" y="158"/>
                    <a:pt x="10807" y="1"/>
                    <a:pt x="10618" y="1"/>
                  </a:cubicBezTo>
                  <a:cubicBezTo>
                    <a:pt x="10429" y="1"/>
                    <a:pt x="10177" y="190"/>
                    <a:pt x="10177" y="410"/>
                  </a:cubicBezTo>
                  <a:lnTo>
                    <a:pt x="10177" y="788"/>
                  </a:lnTo>
                  <a:lnTo>
                    <a:pt x="6711" y="788"/>
                  </a:lnTo>
                  <a:lnTo>
                    <a:pt x="6711" y="410"/>
                  </a:lnTo>
                  <a:cubicBezTo>
                    <a:pt x="6711" y="158"/>
                    <a:pt x="6522" y="1"/>
                    <a:pt x="6333" y="1"/>
                  </a:cubicBezTo>
                  <a:cubicBezTo>
                    <a:pt x="6144" y="1"/>
                    <a:pt x="5892" y="190"/>
                    <a:pt x="5892" y="410"/>
                  </a:cubicBezTo>
                  <a:lnTo>
                    <a:pt x="5892" y="788"/>
                  </a:lnTo>
                  <a:lnTo>
                    <a:pt x="2427" y="788"/>
                  </a:lnTo>
                  <a:lnTo>
                    <a:pt x="2427" y="410"/>
                  </a:lnTo>
                  <a:cubicBezTo>
                    <a:pt x="2427" y="158"/>
                    <a:pt x="2237" y="1"/>
                    <a:pt x="20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1" name="Google Shape;7081;p75"/>
          <p:cNvGrpSpPr/>
          <p:nvPr/>
        </p:nvGrpSpPr>
        <p:grpSpPr>
          <a:xfrm>
            <a:off x="3950299" y="2898000"/>
            <a:ext cx="368157" cy="365699"/>
            <a:chOff x="-59470075" y="3308975"/>
            <a:chExt cx="318200" cy="316075"/>
          </a:xfrm>
        </p:grpSpPr>
        <p:sp>
          <p:nvSpPr>
            <p:cNvPr id="7082" name="Google Shape;7082;p75"/>
            <p:cNvSpPr/>
            <p:nvPr/>
          </p:nvSpPr>
          <p:spPr>
            <a:xfrm>
              <a:off x="-59403925" y="3522625"/>
              <a:ext cx="21275" cy="20500"/>
            </a:xfrm>
            <a:custGeom>
              <a:avLst/>
              <a:gdLst/>
              <a:ahLst/>
              <a:cxnLst/>
              <a:rect l="l" t="t" r="r" b="b"/>
              <a:pathLst>
                <a:path w="851" h="820" extrusionOk="0">
                  <a:moveTo>
                    <a:pt x="0" y="1"/>
                  </a:moveTo>
                  <a:lnTo>
                    <a:pt x="0" y="820"/>
                  </a:lnTo>
                  <a:lnTo>
                    <a:pt x="851" y="820"/>
                  </a:lnTo>
                  <a:lnTo>
                    <a:pt x="8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75"/>
            <p:cNvSpPr/>
            <p:nvPr/>
          </p:nvSpPr>
          <p:spPr>
            <a:xfrm>
              <a:off x="-59362175" y="3522625"/>
              <a:ext cx="20500" cy="20500"/>
            </a:xfrm>
            <a:custGeom>
              <a:avLst/>
              <a:gdLst/>
              <a:ahLst/>
              <a:cxnLst/>
              <a:rect l="l" t="t" r="r" b="b"/>
              <a:pathLst>
                <a:path w="820" h="820" extrusionOk="0">
                  <a:moveTo>
                    <a:pt x="0" y="1"/>
                  </a:moveTo>
                  <a:lnTo>
                    <a:pt x="0" y="820"/>
                  </a:lnTo>
                  <a:lnTo>
                    <a:pt x="819" y="820"/>
                  </a:lnTo>
                  <a:lnTo>
                    <a:pt x="8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75"/>
            <p:cNvSpPr/>
            <p:nvPr/>
          </p:nvSpPr>
          <p:spPr>
            <a:xfrm>
              <a:off x="-59321225" y="3522625"/>
              <a:ext cx="20500" cy="20500"/>
            </a:xfrm>
            <a:custGeom>
              <a:avLst/>
              <a:gdLst/>
              <a:ahLst/>
              <a:cxnLst/>
              <a:rect l="l" t="t" r="r" b="b"/>
              <a:pathLst>
                <a:path w="820" h="820" extrusionOk="0">
                  <a:moveTo>
                    <a:pt x="0" y="1"/>
                  </a:moveTo>
                  <a:lnTo>
                    <a:pt x="0" y="820"/>
                  </a:lnTo>
                  <a:lnTo>
                    <a:pt x="820" y="820"/>
                  </a:lnTo>
                  <a:lnTo>
                    <a:pt x="8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75"/>
            <p:cNvSpPr/>
            <p:nvPr/>
          </p:nvSpPr>
          <p:spPr>
            <a:xfrm>
              <a:off x="-59279475" y="3522625"/>
              <a:ext cx="20500" cy="20500"/>
            </a:xfrm>
            <a:custGeom>
              <a:avLst/>
              <a:gdLst/>
              <a:ahLst/>
              <a:cxnLst/>
              <a:rect l="l" t="t" r="r" b="b"/>
              <a:pathLst>
                <a:path w="820" h="820" extrusionOk="0">
                  <a:moveTo>
                    <a:pt x="0" y="1"/>
                  </a:moveTo>
                  <a:lnTo>
                    <a:pt x="0" y="820"/>
                  </a:lnTo>
                  <a:lnTo>
                    <a:pt x="819" y="820"/>
                  </a:lnTo>
                  <a:lnTo>
                    <a:pt x="8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75"/>
            <p:cNvSpPr/>
            <p:nvPr/>
          </p:nvSpPr>
          <p:spPr>
            <a:xfrm>
              <a:off x="-59470075" y="3418825"/>
              <a:ext cx="317425" cy="206225"/>
            </a:xfrm>
            <a:custGeom>
              <a:avLst/>
              <a:gdLst/>
              <a:ahLst/>
              <a:cxnLst/>
              <a:rect l="l" t="t" r="r" b="b"/>
              <a:pathLst>
                <a:path w="12697" h="8249" extrusionOk="0">
                  <a:moveTo>
                    <a:pt x="10523" y="3334"/>
                  </a:moveTo>
                  <a:cubicBezTo>
                    <a:pt x="10775" y="3334"/>
                    <a:pt x="10932" y="3523"/>
                    <a:pt x="10932" y="3775"/>
                  </a:cubicBezTo>
                  <a:lnTo>
                    <a:pt x="10932" y="5413"/>
                  </a:lnTo>
                  <a:cubicBezTo>
                    <a:pt x="10932" y="5665"/>
                    <a:pt x="10712" y="5854"/>
                    <a:pt x="10523" y="5854"/>
                  </a:cubicBezTo>
                  <a:lnTo>
                    <a:pt x="2268" y="5854"/>
                  </a:lnTo>
                  <a:cubicBezTo>
                    <a:pt x="2016" y="5854"/>
                    <a:pt x="1827" y="5665"/>
                    <a:pt x="1827" y="5413"/>
                  </a:cubicBezTo>
                  <a:lnTo>
                    <a:pt x="1827" y="3775"/>
                  </a:lnTo>
                  <a:cubicBezTo>
                    <a:pt x="1827" y="3523"/>
                    <a:pt x="2016" y="3334"/>
                    <a:pt x="2268" y="3334"/>
                  </a:cubicBezTo>
                  <a:close/>
                  <a:moveTo>
                    <a:pt x="2893" y="1"/>
                  </a:moveTo>
                  <a:cubicBezTo>
                    <a:pt x="2822" y="1"/>
                    <a:pt x="2748" y="18"/>
                    <a:pt x="2678" y="57"/>
                  </a:cubicBezTo>
                  <a:lnTo>
                    <a:pt x="221" y="1727"/>
                  </a:lnTo>
                  <a:cubicBezTo>
                    <a:pt x="95" y="1790"/>
                    <a:pt x="0" y="1916"/>
                    <a:pt x="0" y="2073"/>
                  </a:cubicBezTo>
                  <a:lnTo>
                    <a:pt x="0" y="7870"/>
                  </a:lnTo>
                  <a:cubicBezTo>
                    <a:pt x="0" y="8091"/>
                    <a:pt x="221" y="8248"/>
                    <a:pt x="410" y="8248"/>
                  </a:cubicBezTo>
                  <a:lnTo>
                    <a:pt x="12255" y="8248"/>
                  </a:lnTo>
                  <a:cubicBezTo>
                    <a:pt x="12507" y="8248"/>
                    <a:pt x="12665" y="8059"/>
                    <a:pt x="12665" y="7870"/>
                  </a:cubicBezTo>
                  <a:lnTo>
                    <a:pt x="12665" y="2073"/>
                  </a:lnTo>
                  <a:cubicBezTo>
                    <a:pt x="12697" y="1884"/>
                    <a:pt x="12507" y="1664"/>
                    <a:pt x="12287" y="1664"/>
                  </a:cubicBezTo>
                  <a:lnTo>
                    <a:pt x="5797" y="1664"/>
                  </a:lnTo>
                  <a:lnTo>
                    <a:pt x="5797" y="404"/>
                  </a:lnTo>
                  <a:cubicBezTo>
                    <a:pt x="5797" y="166"/>
                    <a:pt x="5600" y="1"/>
                    <a:pt x="5382" y="1"/>
                  </a:cubicBezTo>
                  <a:cubicBezTo>
                    <a:pt x="5311" y="1"/>
                    <a:pt x="5237" y="18"/>
                    <a:pt x="5167" y="57"/>
                  </a:cubicBezTo>
                  <a:lnTo>
                    <a:pt x="3308" y="1286"/>
                  </a:lnTo>
                  <a:lnTo>
                    <a:pt x="3308" y="404"/>
                  </a:lnTo>
                  <a:cubicBezTo>
                    <a:pt x="3308" y="166"/>
                    <a:pt x="3111" y="1"/>
                    <a:pt x="28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75"/>
            <p:cNvSpPr/>
            <p:nvPr/>
          </p:nvSpPr>
          <p:spPr>
            <a:xfrm>
              <a:off x="-59238525" y="3522625"/>
              <a:ext cx="20500" cy="20500"/>
            </a:xfrm>
            <a:custGeom>
              <a:avLst/>
              <a:gdLst/>
              <a:ahLst/>
              <a:cxnLst/>
              <a:rect l="l" t="t" r="r" b="b"/>
              <a:pathLst>
                <a:path w="820" h="820" extrusionOk="0">
                  <a:moveTo>
                    <a:pt x="0" y="1"/>
                  </a:moveTo>
                  <a:lnTo>
                    <a:pt x="0" y="820"/>
                  </a:lnTo>
                  <a:lnTo>
                    <a:pt x="820" y="820"/>
                  </a:lnTo>
                  <a:lnTo>
                    <a:pt x="8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75"/>
            <p:cNvSpPr/>
            <p:nvPr/>
          </p:nvSpPr>
          <p:spPr>
            <a:xfrm>
              <a:off x="-59292875" y="3308975"/>
              <a:ext cx="106350" cy="41400"/>
            </a:xfrm>
            <a:custGeom>
              <a:avLst/>
              <a:gdLst/>
              <a:ahLst/>
              <a:cxnLst/>
              <a:rect l="l" t="t" r="r" b="b"/>
              <a:pathLst>
                <a:path w="4254" h="1656" extrusionOk="0">
                  <a:moveTo>
                    <a:pt x="1305" y="1"/>
                  </a:moveTo>
                  <a:cubicBezTo>
                    <a:pt x="904" y="1"/>
                    <a:pt x="497" y="175"/>
                    <a:pt x="158" y="545"/>
                  </a:cubicBezTo>
                  <a:cubicBezTo>
                    <a:pt x="1" y="702"/>
                    <a:pt x="64" y="986"/>
                    <a:pt x="221" y="1143"/>
                  </a:cubicBezTo>
                  <a:cubicBezTo>
                    <a:pt x="311" y="1218"/>
                    <a:pt x="409" y="1258"/>
                    <a:pt x="503" y="1258"/>
                  </a:cubicBezTo>
                  <a:cubicBezTo>
                    <a:pt x="606" y="1258"/>
                    <a:pt x="706" y="1210"/>
                    <a:pt x="788" y="1112"/>
                  </a:cubicBezTo>
                  <a:cubicBezTo>
                    <a:pt x="946" y="938"/>
                    <a:pt x="1127" y="852"/>
                    <a:pt x="1308" y="852"/>
                  </a:cubicBezTo>
                  <a:cubicBezTo>
                    <a:pt x="1489" y="852"/>
                    <a:pt x="1670" y="938"/>
                    <a:pt x="1828" y="1112"/>
                  </a:cubicBezTo>
                  <a:cubicBezTo>
                    <a:pt x="2150" y="1466"/>
                    <a:pt x="2562" y="1655"/>
                    <a:pt x="2977" y="1655"/>
                  </a:cubicBezTo>
                  <a:cubicBezTo>
                    <a:pt x="3374" y="1655"/>
                    <a:pt x="3773" y="1482"/>
                    <a:pt x="4096" y="1112"/>
                  </a:cubicBezTo>
                  <a:cubicBezTo>
                    <a:pt x="4254" y="954"/>
                    <a:pt x="4222" y="671"/>
                    <a:pt x="4065" y="513"/>
                  </a:cubicBezTo>
                  <a:cubicBezTo>
                    <a:pt x="3990" y="438"/>
                    <a:pt x="3886" y="399"/>
                    <a:pt x="3781" y="399"/>
                  </a:cubicBezTo>
                  <a:cubicBezTo>
                    <a:pt x="3665" y="399"/>
                    <a:pt x="3549" y="446"/>
                    <a:pt x="3466" y="545"/>
                  </a:cubicBezTo>
                  <a:cubicBezTo>
                    <a:pt x="3309" y="734"/>
                    <a:pt x="3135" y="828"/>
                    <a:pt x="2962" y="828"/>
                  </a:cubicBezTo>
                  <a:cubicBezTo>
                    <a:pt x="2789" y="828"/>
                    <a:pt x="2616" y="734"/>
                    <a:pt x="2458" y="545"/>
                  </a:cubicBezTo>
                  <a:cubicBezTo>
                    <a:pt x="2136" y="191"/>
                    <a:pt x="1724" y="1"/>
                    <a:pt x="13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75"/>
            <p:cNvSpPr/>
            <p:nvPr/>
          </p:nvSpPr>
          <p:spPr>
            <a:xfrm>
              <a:off x="-59214100" y="3371400"/>
              <a:ext cx="62225" cy="68550"/>
            </a:xfrm>
            <a:custGeom>
              <a:avLst/>
              <a:gdLst/>
              <a:ahLst/>
              <a:cxnLst/>
              <a:rect l="l" t="t" r="r" b="b"/>
              <a:pathLst>
                <a:path w="2489" h="2742" extrusionOk="0">
                  <a:moveTo>
                    <a:pt x="410" y="1"/>
                  </a:moveTo>
                  <a:cubicBezTo>
                    <a:pt x="158" y="1"/>
                    <a:pt x="0" y="190"/>
                    <a:pt x="0" y="379"/>
                  </a:cubicBezTo>
                  <a:lnTo>
                    <a:pt x="0" y="2742"/>
                  </a:lnTo>
                  <a:lnTo>
                    <a:pt x="2489" y="2742"/>
                  </a:lnTo>
                  <a:lnTo>
                    <a:pt x="2489" y="379"/>
                  </a:lnTo>
                  <a:cubicBezTo>
                    <a:pt x="2458" y="190"/>
                    <a:pt x="2268" y="1"/>
                    <a:pt x="20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75"/>
            <p:cNvSpPr/>
            <p:nvPr/>
          </p:nvSpPr>
          <p:spPr>
            <a:xfrm>
              <a:off x="-59297600" y="3392600"/>
              <a:ext cx="62250" cy="48150"/>
            </a:xfrm>
            <a:custGeom>
              <a:avLst/>
              <a:gdLst/>
              <a:ahLst/>
              <a:cxnLst/>
              <a:rect l="l" t="t" r="r" b="b"/>
              <a:pathLst>
                <a:path w="2490" h="1926" extrusionOk="0">
                  <a:moveTo>
                    <a:pt x="387" y="0"/>
                  </a:moveTo>
                  <a:cubicBezTo>
                    <a:pt x="163" y="0"/>
                    <a:pt x="1" y="177"/>
                    <a:pt x="1" y="382"/>
                  </a:cubicBezTo>
                  <a:lnTo>
                    <a:pt x="1" y="1925"/>
                  </a:lnTo>
                  <a:lnTo>
                    <a:pt x="2489" y="1925"/>
                  </a:lnTo>
                  <a:lnTo>
                    <a:pt x="2489" y="382"/>
                  </a:lnTo>
                  <a:cubicBezTo>
                    <a:pt x="2489" y="161"/>
                    <a:pt x="2300" y="4"/>
                    <a:pt x="2080" y="4"/>
                  </a:cubicBezTo>
                  <a:lnTo>
                    <a:pt x="442" y="4"/>
                  </a:lnTo>
                  <a:cubicBezTo>
                    <a:pt x="423" y="1"/>
                    <a:pt x="405" y="0"/>
                    <a:pt x="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1" name="Google Shape;7091;p75"/>
          <p:cNvGrpSpPr/>
          <p:nvPr/>
        </p:nvGrpSpPr>
        <p:grpSpPr>
          <a:xfrm>
            <a:off x="1295729" y="1533705"/>
            <a:ext cx="367261" cy="364686"/>
            <a:chOff x="-64781025" y="3361050"/>
            <a:chExt cx="317425" cy="315200"/>
          </a:xfrm>
        </p:grpSpPr>
        <p:sp>
          <p:nvSpPr>
            <p:cNvPr id="7092" name="Google Shape;7092;p75"/>
            <p:cNvSpPr/>
            <p:nvPr/>
          </p:nvSpPr>
          <p:spPr>
            <a:xfrm>
              <a:off x="-64764500" y="3388725"/>
              <a:ext cx="272550" cy="272550"/>
            </a:xfrm>
            <a:custGeom>
              <a:avLst/>
              <a:gdLst/>
              <a:ahLst/>
              <a:cxnLst/>
              <a:rect l="l" t="t" r="r" b="b"/>
              <a:pathLst>
                <a:path w="10902" h="10902" extrusionOk="0">
                  <a:moveTo>
                    <a:pt x="6554" y="2647"/>
                  </a:moveTo>
                  <a:cubicBezTo>
                    <a:pt x="6979" y="2647"/>
                    <a:pt x="7404" y="2805"/>
                    <a:pt x="7719" y="3120"/>
                  </a:cubicBezTo>
                  <a:cubicBezTo>
                    <a:pt x="8381" y="3782"/>
                    <a:pt x="8381" y="4821"/>
                    <a:pt x="7751" y="5483"/>
                  </a:cubicBezTo>
                  <a:cubicBezTo>
                    <a:pt x="7436" y="5798"/>
                    <a:pt x="7058" y="5955"/>
                    <a:pt x="6585" y="5955"/>
                  </a:cubicBezTo>
                  <a:cubicBezTo>
                    <a:pt x="6144" y="5955"/>
                    <a:pt x="5703" y="5798"/>
                    <a:pt x="5388" y="5483"/>
                  </a:cubicBezTo>
                  <a:cubicBezTo>
                    <a:pt x="5073" y="5168"/>
                    <a:pt x="4915" y="4758"/>
                    <a:pt x="4915" y="4286"/>
                  </a:cubicBezTo>
                  <a:cubicBezTo>
                    <a:pt x="4915" y="3813"/>
                    <a:pt x="5073" y="3435"/>
                    <a:pt x="5388" y="3120"/>
                  </a:cubicBezTo>
                  <a:cubicBezTo>
                    <a:pt x="5703" y="2805"/>
                    <a:pt x="6128" y="2647"/>
                    <a:pt x="6554" y="2647"/>
                  </a:cubicBezTo>
                  <a:close/>
                  <a:moveTo>
                    <a:pt x="2175" y="6901"/>
                  </a:moveTo>
                  <a:lnTo>
                    <a:pt x="4065" y="8791"/>
                  </a:lnTo>
                  <a:lnTo>
                    <a:pt x="3592" y="9484"/>
                  </a:lnTo>
                  <a:lnTo>
                    <a:pt x="1418" y="7342"/>
                  </a:lnTo>
                  <a:lnTo>
                    <a:pt x="2175" y="6901"/>
                  </a:lnTo>
                  <a:close/>
                  <a:moveTo>
                    <a:pt x="6907" y="1"/>
                  </a:moveTo>
                  <a:cubicBezTo>
                    <a:pt x="6851" y="1"/>
                    <a:pt x="6795" y="11"/>
                    <a:pt x="6743" y="33"/>
                  </a:cubicBezTo>
                  <a:cubicBezTo>
                    <a:pt x="5546" y="663"/>
                    <a:pt x="4474" y="1576"/>
                    <a:pt x="3655" y="2616"/>
                  </a:cubicBezTo>
                  <a:cubicBezTo>
                    <a:pt x="3025" y="3341"/>
                    <a:pt x="2553" y="4223"/>
                    <a:pt x="2175" y="5136"/>
                  </a:cubicBezTo>
                  <a:cubicBezTo>
                    <a:pt x="2048" y="5451"/>
                    <a:pt x="1922" y="5766"/>
                    <a:pt x="1859" y="6050"/>
                  </a:cubicBezTo>
                  <a:lnTo>
                    <a:pt x="505" y="6838"/>
                  </a:lnTo>
                  <a:cubicBezTo>
                    <a:pt x="379" y="6932"/>
                    <a:pt x="316" y="7058"/>
                    <a:pt x="316" y="7184"/>
                  </a:cubicBezTo>
                  <a:cubicBezTo>
                    <a:pt x="316" y="7279"/>
                    <a:pt x="347" y="7405"/>
                    <a:pt x="442" y="7531"/>
                  </a:cubicBezTo>
                  <a:lnTo>
                    <a:pt x="1072" y="8161"/>
                  </a:lnTo>
                  <a:cubicBezTo>
                    <a:pt x="631" y="8696"/>
                    <a:pt x="1" y="9673"/>
                    <a:pt x="1" y="10272"/>
                  </a:cubicBezTo>
                  <a:cubicBezTo>
                    <a:pt x="1" y="10524"/>
                    <a:pt x="64" y="10681"/>
                    <a:pt x="158" y="10744"/>
                  </a:cubicBezTo>
                  <a:cubicBezTo>
                    <a:pt x="221" y="10839"/>
                    <a:pt x="379" y="10902"/>
                    <a:pt x="631" y="10902"/>
                  </a:cubicBezTo>
                  <a:cubicBezTo>
                    <a:pt x="1229" y="10902"/>
                    <a:pt x="2238" y="10240"/>
                    <a:pt x="2742" y="9830"/>
                  </a:cubicBezTo>
                  <a:lnTo>
                    <a:pt x="3372" y="10461"/>
                  </a:lnTo>
                  <a:cubicBezTo>
                    <a:pt x="3466" y="10555"/>
                    <a:pt x="3592" y="10587"/>
                    <a:pt x="3655" y="10587"/>
                  </a:cubicBezTo>
                  <a:lnTo>
                    <a:pt x="3687" y="10587"/>
                  </a:lnTo>
                  <a:cubicBezTo>
                    <a:pt x="3813" y="10587"/>
                    <a:pt x="3939" y="10524"/>
                    <a:pt x="4002" y="10398"/>
                  </a:cubicBezTo>
                  <a:lnTo>
                    <a:pt x="4789" y="9074"/>
                  </a:lnTo>
                  <a:cubicBezTo>
                    <a:pt x="5104" y="8980"/>
                    <a:pt x="5420" y="8854"/>
                    <a:pt x="5735" y="8759"/>
                  </a:cubicBezTo>
                  <a:cubicBezTo>
                    <a:pt x="6648" y="8381"/>
                    <a:pt x="7530" y="7877"/>
                    <a:pt x="8255" y="7279"/>
                  </a:cubicBezTo>
                  <a:cubicBezTo>
                    <a:pt x="9295" y="6459"/>
                    <a:pt x="10208" y="5388"/>
                    <a:pt x="10838" y="4223"/>
                  </a:cubicBezTo>
                  <a:cubicBezTo>
                    <a:pt x="10901" y="4065"/>
                    <a:pt x="10870" y="3876"/>
                    <a:pt x="10744" y="3750"/>
                  </a:cubicBezTo>
                  <a:lnTo>
                    <a:pt x="7215" y="127"/>
                  </a:lnTo>
                  <a:cubicBezTo>
                    <a:pt x="7131" y="43"/>
                    <a:pt x="7019" y="1"/>
                    <a:pt x="690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75"/>
            <p:cNvSpPr/>
            <p:nvPr/>
          </p:nvSpPr>
          <p:spPr>
            <a:xfrm>
              <a:off x="-64568375" y="3361050"/>
              <a:ext cx="104775" cy="105675"/>
            </a:xfrm>
            <a:custGeom>
              <a:avLst/>
              <a:gdLst/>
              <a:ahLst/>
              <a:cxnLst/>
              <a:rect l="l" t="t" r="r" b="b"/>
              <a:pathLst>
                <a:path w="4191" h="4227" extrusionOk="0">
                  <a:moveTo>
                    <a:pt x="2941" y="1"/>
                  </a:moveTo>
                  <a:cubicBezTo>
                    <a:pt x="2906" y="1"/>
                    <a:pt x="2871" y="2"/>
                    <a:pt x="2836" y="5"/>
                  </a:cubicBezTo>
                  <a:cubicBezTo>
                    <a:pt x="1828" y="100"/>
                    <a:pt x="883" y="320"/>
                    <a:pt x="0" y="667"/>
                  </a:cubicBezTo>
                  <a:lnTo>
                    <a:pt x="3529" y="4227"/>
                  </a:lnTo>
                  <a:cubicBezTo>
                    <a:pt x="3876" y="3313"/>
                    <a:pt x="4128" y="2368"/>
                    <a:pt x="4191" y="1392"/>
                  </a:cubicBezTo>
                  <a:cubicBezTo>
                    <a:pt x="4191" y="982"/>
                    <a:pt x="4033" y="635"/>
                    <a:pt x="3812" y="352"/>
                  </a:cubicBezTo>
                  <a:cubicBezTo>
                    <a:pt x="3558" y="125"/>
                    <a:pt x="3252" y="1"/>
                    <a:pt x="29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75"/>
            <p:cNvSpPr/>
            <p:nvPr/>
          </p:nvSpPr>
          <p:spPr>
            <a:xfrm>
              <a:off x="-64645575" y="3596675"/>
              <a:ext cx="85100" cy="79575"/>
            </a:xfrm>
            <a:custGeom>
              <a:avLst/>
              <a:gdLst/>
              <a:ahLst/>
              <a:cxnLst/>
              <a:rect l="l" t="t" r="r" b="b"/>
              <a:pathLst>
                <a:path w="3404" h="3183" extrusionOk="0">
                  <a:moveTo>
                    <a:pt x="3403" y="0"/>
                  </a:moveTo>
                  <a:lnTo>
                    <a:pt x="3403" y="0"/>
                  </a:lnTo>
                  <a:cubicBezTo>
                    <a:pt x="2710" y="473"/>
                    <a:pt x="2017" y="819"/>
                    <a:pt x="1261" y="1134"/>
                  </a:cubicBezTo>
                  <a:cubicBezTo>
                    <a:pt x="1041" y="1292"/>
                    <a:pt x="726" y="1386"/>
                    <a:pt x="442" y="1449"/>
                  </a:cubicBezTo>
                  <a:cubicBezTo>
                    <a:pt x="347" y="1859"/>
                    <a:pt x="253" y="2237"/>
                    <a:pt x="95" y="2584"/>
                  </a:cubicBezTo>
                  <a:cubicBezTo>
                    <a:pt x="1" y="2741"/>
                    <a:pt x="32" y="2930"/>
                    <a:pt x="158" y="3056"/>
                  </a:cubicBezTo>
                  <a:cubicBezTo>
                    <a:pt x="253" y="3151"/>
                    <a:pt x="347" y="3182"/>
                    <a:pt x="442" y="3182"/>
                  </a:cubicBezTo>
                  <a:cubicBezTo>
                    <a:pt x="505" y="3182"/>
                    <a:pt x="568" y="3182"/>
                    <a:pt x="600" y="3151"/>
                  </a:cubicBezTo>
                  <a:cubicBezTo>
                    <a:pt x="1135" y="2867"/>
                    <a:pt x="1671" y="2521"/>
                    <a:pt x="2080" y="2080"/>
                  </a:cubicBezTo>
                  <a:cubicBezTo>
                    <a:pt x="2679" y="1481"/>
                    <a:pt x="3151" y="756"/>
                    <a:pt x="34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75"/>
            <p:cNvSpPr/>
            <p:nvPr/>
          </p:nvSpPr>
          <p:spPr>
            <a:xfrm>
              <a:off x="-64781025" y="3456475"/>
              <a:ext cx="80350" cy="85075"/>
            </a:xfrm>
            <a:custGeom>
              <a:avLst/>
              <a:gdLst/>
              <a:ahLst/>
              <a:cxnLst/>
              <a:rect l="l" t="t" r="r" b="b"/>
              <a:pathLst>
                <a:path w="3214" h="3403" extrusionOk="0">
                  <a:moveTo>
                    <a:pt x="3214" y="0"/>
                  </a:moveTo>
                  <a:cubicBezTo>
                    <a:pt x="2426" y="252"/>
                    <a:pt x="1733" y="725"/>
                    <a:pt x="1134" y="1324"/>
                  </a:cubicBezTo>
                  <a:cubicBezTo>
                    <a:pt x="693" y="1733"/>
                    <a:pt x="347" y="2269"/>
                    <a:pt x="63" y="2804"/>
                  </a:cubicBezTo>
                  <a:cubicBezTo>
                    <a:pt x="0" y="2962"/>
                    <a:pt x="32" y="3151"/>
                    <a:pt x="158" y="3277"/>
                  </a:cubicBezTo>
                  <a:cubicBezTo>
                    <a:pt x="221" y="3371"/>
                    <a:pt x="347" y="3403"/>
                    <a:pt x="410" y="3403"/>
                  </a:cubicBezTo>
                  <a:cubicBezTo>
                    <a:pt x="504" y="3403"/>
                    <a:pt x="536" y="3403"/>
                    <a:pt x="630" y="3371"/>
                  </a:cubicBezTo>
                  <a:cubicBezTo>
                    <a:pt x="977" y="3214"/>
                    <a:pt x="1355" y="3088"/>
                    <a:pt x="1764" y="2993"/>
                  </a:cubicBezTo>
                  <a:cubicBezTo>
                    <a:pt x="1827" y="2678"/>
                    <a:pt x="1953" y="2426"/>
                    <a:pt x="2079" y="2143"/>
                  </a:cubicBezTo>
                  <a:cubicBezTo>
                    <a:pt x="2394" y="1387"/>
                    <a:pt x="2741" y="694"/>
                    <a:pt x="32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96" name="Google Shape;7096;p75"/>
          <p:cNvSpPr/>
          <p:nvPr/>
        </p:nvSpPr>
        <p:spPr>
          <a:xfrm>
            <a:off x="1295604" y="1976311"/>
            <a:ext cx="367261" cy="365438"/>
          </a:xfrm>
          <a:custGeom>
            <a:avLst/>
            <a:gdLst/>
            <a:ahLst/>
            <a:cxnLst/>
            <a:rect l="l" t="t" r="r" b="b"/>
            <a:pathLst>
              <a:path w="12697" h="12634" extrusionOk="0">
                <a:moveTo>
                  <a:pt x="11437" y="819"/>
                </a:moveTo>
                <a:cubicBezTo>
                  <a:pt x="11657" y="819"/>
                  <a:pt x="11815" y="1040"/>
                  <a:pt x="11815" y="1260"/>
                </a:cubicBezTo>
                <a:cubicBezTo>
                  <a:pt x="11815" y="1512"/>
                  <a:pt x="11657" y="1670"/>
                  <a:pt x="11437" y="1670"/>
                </a:cubicBezTo>
                <a:lnTo>
                  <a:pt x="1229" y="1670"/>
                </a:lnTo>
                <a:cubicBezTo>
                  <a:pt x="1009" y="1670"/>
                  <a:pt x="788" y="1449"/>
                  <a:pt x="788" y="1260"/>
                </a:cubicBezTo>
                <a:cubicBezTo>
                  <a:pt x="788" y="1071"/>
                  <a:pt x="1009" y="819"/>
                  <a:pt x="1229" y="819"/>
                </a:cubicBezTo>
                <a:close/>
                <a:moveTo>
                  <a:pt x="8790" y="3277"/>
                </a:moveTo>
                <a:cubicBezTo>
                  <a:pt x="9042" y="3277"/>
                  <a:pt x="9200" y="3466"/>
                  <a:pt x="9200" y="3655"/>
                </a:cubicBezTo>
                <a:lnTo>
                  <a:pt x="9200" y="5356"/>
                </a:lnTo>
                <a:lnTo>
                  <a:pt x="9232" y="5356"/>
                </a:lnTo>
                <a:cubicBezTo>
                  <a:pt x="9232" y="5608"/>
                  <a:pt x="9042" y="5765"/>
                  <a:pt x="8822" y="5765"/>
                </a:cubicBezTo>
                <a:cubicBezTo>
                  <a:pt x="8633" y="5765"/>
                  <a:pt x="8412" y="5545"/>
                  <a:pt x="8412" y="5356"/>
                </a:cubicBezTo>
                <a:lnTo>
                  <a:pt x="8412" y="4694"/>
                </a:lnTo>
                <a:lnTo>
                  <a:pt x="6617" y="6459"/>
                </a:lnTo>
                <a:cubicBezTo>
                  <a:pt x="6538" y="6537"/>
                  <a:pt x="6435" y="6577"/>
                  <a:pt x="6333" y="6577"/>
                </a:cubicBezTo>
                <a:cubicBezTo>
                  <a:pt x="6231" y="6577"/>
                  <a:pt x="6128" y="6537"/>
                  <a:pt x="6050" y="6459"/>
                </a:cubicBezTo>
                <a:lnTo>
                  <a:pt x="5482" y="5923"/>
                </a:lnTo>
                <a:lnTo>
                  <a:pt x="4096" y="7278"/>
                </a:lnTo>
                <a:cubicBezTo>
                  <a:pt x="4033" y="7356"/>
                  <a:pt x="3931" y="7396"/>
                  <a:pt x="3824" y="7396"/>
                </a:cubicBezTo>
                <a:cubicBezTo>
                  <a:pt x="3718" y="7396"/>
                  <a:pt x="3608" y="7356"/>
                  <a:pt x="3529" y="7278"/>
                </a:cubicBezTo>
                <a:cubicBezTo>
                  <a:pt x="3372" y="7120"/>
                  <a:pt x="3372" y="6868"/>
                  <a:pt x="3529" y="6711"/>
                </a:cubicBezTo>
                <a:lnTo>
                  <a:pt x="5167" y="5041"/>
                </a:lnTo>
                <a:cubicBezTo>
                  <a:pt x="5246" y="4962"/>
                  <a:pt x="5356" y="4923"/>
                  <a:pt x="5467" y="4923"/>
                </a:cubicBezTo>
                <a:cubicBezTo>
                  <a:pt x="5577" y="4923"/>
                  <a:pt x="5687" y="4962"/>
                  <a:pt x="5766" y="5041"/>
                </a:cubicBezTo>
                <a:lnTo>
                  <a:pt x="6302" y="5608"/>
                </a:lnTo>
                <a:lnTo>
                  <a:pt x="7814" y="4096"/>
                </a:lnTo>
                <a:lnTo>
                  <a:pt x="7152" y="4096"/>
                </a:lnTo>
                <a:cubicBezTo>
                  <a:pt x="6900" y="4096"/>
                  <a:pt x="6743" y="3907"/>
                  <a:pt x="6743" y="3655"/>
                </a:cubicBezTo>
                <a:cubicBezTo>
                  <a:pt x="6743" y="3434"/>
                  <a:pt x="6932" y="3277"/>
                  <a:pt x="7152" y="3277"/>
                </a:cubicBezTo>
                <a:close/>
                <a:moveTo>
                  <a:pt x="6302" y="11058"/>
                </a:moveTo>
                <a:cubicBezTo>
                  <a:pt x="6554" y="11058"/>
                  <a:pt x="6743" y="11279"/>
                  <a:pt x="6743" y="11468"/>
                </a:cubicBezTo>
                <a:cubicBezTo>
                  <a:pt x="6743" y="11657"/>
                  <a:pt x="6554" y="11846"/>
                  <a:pt x="6302" y="11846"/>
                </a:cubicBezTo>
                <a:cubicBezTo>
                  <a:pt x="6081" y="11846"/>
                  <a:pt x="5924" y="11657"/>
                  <a:pt x="5924" y="11468"/>
                </a:cubicBezTo>
                <a:cubicBezTo>
                  <a:pt x="5924" y="11279"/>
                  <a:pt x="6113" y="11058"/>
                  <a:pt x="6302" y="11058"/>
                </a:cubicBezTo>
                <a:close/>
                <a:moveTo>
                  <a:pt x="1229" y="0"/>
                </a:moveTo>
                <a:cubicBezTo>
                  <a:pt x="568" y="0"/>
                  <a:pt x="1" y="536"/>
                  <a:pt x="1" y="1229"/>
                </a:cubicBezTo>
                <a:cubicBezTo>
                  <a:pt x="1" y="1764"/>
                  <a:pt x="379" y="2205"/>
                  <a:pt x="851" y="2394"/>
                </a:cubicBezTo>
                <a:lnTo>
                  <a:pt x="851" y="8254"/>
                </a:lnTo>
                <a:lnTo>
                  <a:pt x="442" y="8254"/>
                </a:lnTo>
                <a:cubicBezTo>
                  <a:pt x="221" y="8254"/>
                  <a:pt x="64" y="8475"/>
                  <a:pt x="64" y="8664"/>
                </a:cubicBezTo>
                <a:cubicBezTo>
                  <a:pt x="64" y="8916"/>
                  <a:pt x="253" y="9042"/>
                  <a:pt x="442" y="9042"/>
                </a:cubicBezTo>
                <a:lnTo>
                  <a:pt x="5955" y="9042"/>
                </a:lnTo>
                <a:lnTo>
                  <a:pt x="5955" y="10239"/>
                </a:lnTo>
                <a:cubicBezTo>
                  <a:pt x="5482" y="10397"/>
                  <a:pt x="5136" y="10869"/>
                  <a:pt x="5136" y="11405"/>
                </a:cubicBezTo>
                <a:cubicBezTo>
                  <a:pt x="5136" y="12098"/>
                  <a:pt x="5671" y="12633"/>
                  <a:pt x="6365" y="12633"/>
                </a:cubicBezTo>
                <a:cubicBezTo>
                  <a:pt x="7026" y="12633"/>
                  <a:pt x="7625" y="12098"/>
                  <a:pt x="7625" y="11405"/>
                </a:cubicBezTo>
                <a:cubicBezTo>
                  <a:pt x="7625" y="10869"/>
                  <a:pt x="7247" y="10428"/>
                  <a:pt x="6774" y="10239"/>
                </a:cubicBezTo>
                <a:lnTo>
                  <a:pt x="6774" y="9042"/>
                </a:lnTo>
                <a:lnTo>
                  <a:pt x="12288" y="9042"/>
                </a:lnTo>
                <a:cubicBezTo>
                  <a:pt x="12540" y="9042"/>
                  <a:pt x="12697" y="8853"/>
                  <a:pt x="12697" y="8664"/>
                </a:cubicBezTo>
                <a:cubicBezTo>
                  <a:pt x="12666" y="8443"/>
                  <a:pt x="12508" y="8254"/>
                  <a:pt x="12256" y="8254"/>
                </a:cubicBezTo>
                <a:lnTo>
                  <a:pt x="11815" y="8254"/>
                </a:lnTo>
                <a:lnTo>
                  <a:pt x="11815" y="2394"/>
                </a:lnTo>
                <a:cubicBezTo>
                  <a:pt x="12288" y="2237"/>
                  <a:pt x="12666" y="1764"/>
                  <a:pt x="12666" y="1229"/>
                </a:cubicBezTo>
                <a:cubicBezTo>
                  <a:pt x="12666" y="567"/>
                  <a:pt x="12098" y="0"/>
                  <a:pt x="114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75"/>
          <p:cNvSpPr/>
          <p:nvPr/>
        </p:nvSpPr>
        <p:spPr>
          <a:xfrm>
            <a:off x="1322938" y="2404313"/>
            <a:ext cx="312592" cy="367261"/>
          </a:xfrm>
          <a:custGeom>
            <a:avLst/>
            <a:gdLst/>
            <a:ahLst/>
            <a:cxnLst/>
            <a:rect l="l" t="t" r="r" b="b"/>
            <a:pathLst>
              <a:path w="10807" h="12697" extrusionOk="0">
                <a:moveTo>
                  <a:pt x="6617" y="9924"/>
                </a:moveTo>
                <a:lnTo>
                  <a:pt x="6617" y="10775"/>
                </a:lnTo>
                <a:lnTo>
                  <a:pt x="4159" y="10775"/>
                </a:lnTo>
                <a:lnTo>
                  <a:pt x="4159" y="9924"/>
                </a:lnTo>
                <a:close/>
                <a:moveTo>
                  <a:pt x="4159" y="0"/>
                </a:moveTo>
                <a:cubicBezTo>
                  <a:pt x="3561" y="0"/>
                  <a:pt x="2994" y="315"/>
                  <a:pt x="2742" y="851"/>
                </a:cubicBezTo>
                <a:lnTo>
                  <a:pt x="2490" y="851"/>
                </a:lnTo>
                <a:cubicBezTo>
                  <a:pt x="1797" y="851"/>
                  <a:pt x="1166" y="1324"/>
                  <a:pt x="914" y="1954"/>
                </a:cubicBezTo>
                <a:cubicBezTo>
                  <a:pt x="1324" y="1985"/>
                  <a:pt x="1702" y="2143"/>
                  <a:pt x="1986" y="2426"/>
                </a:cubicBezTo>
                <a:cubicBezTo>
                  <a:pt x="2143" y="2584"/>
                  <a:pt x="2143" y="2836"/>
                  <a:pt x="1986" y="2993"/>
                </a:cubicBezTo>
                <a:cubicBezTo>
                  <a:pt x="1907" y="3072"/>
                  <a:pt x="1797" y="3111"/>
                  <a:pt x="1686" y="3111"/>
                </a:cubicBezTo>
                <a:cubicBezTo>
                  <a:pt x="1576" y="3111"/>
                  <a:pt x="1466" y="3072"/>
                  <a:pt x="1387" y="2993"/>
                </a:cubicBezTo>
                <a:cubicBezTo>
                  <a:pt x="1198" y="2804"/>
                  <a:pt x="946" y="2773"/>
                  <a:pt x="725" y="2773"/>
                </a:cubicBezTo>
                <a:cubicBezTo>
                  <a:pt x="284" y="3088"/>
                  <a:pt x="1" y="3560"/>
                  <a:pt x="1" y="4159"/>
                </a:cubicBezTo>
                <a:cubicBezTo>
                  <a:pt x="1" y="4411"/>
                  <a:pt x="95" y="4726"/>
                  <a:pt x="253" y="4978"/>
                </a:cubicBezTo>
                <a:cubicBezTo>
                  <a:pt x="95" y="5199"/>
                  <a:pt x="1" y="5514"/>
                  <a:pt x="1" y="5797"/>
                </a:cubicBezTo>
                <a:cubicBezTo>
                  <a:pt x="1" y="6144"/>
                  <a:pt x="127" y="6459"/>
                  <a:pt x="316" y="6742"/>
                </a:cubicBezTo>
                <a:cubicBezTo>
                  <a:pt x="599" y="6522"/>
                  <a:pt x="1009" y="6364"/>
                  <a:pt x="1387" y="6364"/>
                </a:cubicBezTo>
                <a:cubicBezTo>
                  <a:pt x="1639" y="6364"/>
                  <a:pt x="1797" y="6553"/>
                  <a:pt x="1797" y="6742"/>
                </a:cubicBezTo>
                <a:cubicBezTo>
                  <a:pt x="1797" y="6994"/>
                  <a:pt x="1576" y="7152"/>
                  <a:pt x="1387" y="7152"/>
                </a:cubicBezTo>
                <a:cubicBezTo>
                  <a:pt x="1198" y="7152"/>
                  <a:pt x="1009" y="7215"/>
                  <a:pt x="851" y="7341"/>
                </a:cubicBezTo>
                <a:lnTo>
                  <a:pt x="851" y="7404"/>
                </a:lnTo>
                <a:cubicBezTo>
                  <a:pt x="851" y="8318"/>
                  <a:pt x="1576" y="9074"/>
                  <a:pt x="2490" y="9074"/>
                </a:cubicBezTo>
                <a:lnTo>
                  <a:pt x="2742" y="9074"/>
                </a:lnTo>
                <a:cubicBezTo>
                  <a:pt x="2899" y="9357"/>
                  <a:pt x="3088" y="9546"/>
                  <a:pt x="3309" y="9704"/>
                </a:cubicBezTo>
                <a:lnTo>
                  <a:pt x="3309" y="10617"/>
                </a:lnTo>
                <a:cubicBezTo>
                  <a:pt x="3309" y="11752"/>
                  <a:pt x="4254" y="12697"/>
                  <a:pt x="5420" y="12697"/>
                </a:cubicBezTo>
                <a:cubicBezTo>
                  <a:pt x="6554" y="12697"/>
                  <a:pt x="7499" y="11752"/>
                  <a:pt x="7499" y="10617"/>
                </a:cubicBezTo>
                <a:lnTo>
                  <a:pt x="7499" y="9704"/>
                </a:lnTo>
                <a:cubicBezTo>
                  <a:pt x="7719" y="9546"/>
                  <a:pt x="7971" y="9357"/>
                  <a:pt x="8097" y="9074"/>
                </a:cubicBezTo>
                <a:lnTo>
                  <a:pt x="8318" y="9074"/>
                </a:lnTo>
                <a:cubicBezTo>
                  <a:pt x="9232" y="9074"/>
                  <a:pt x="9988" y="8318"/>
                  <a:pt x="9988" y="7404"/>
                </a:cubicBezTo>
                <a:lnTo>
                  <a:pt x="9988" y="7341"/>
                </a:lnTo>
                <a:cubicBezTo>
                  <a:pt x="9830" y="7215"/>
                  <a:pt x="9610" y="7152"/>
                  <a:pt x="9421" y="7152"/>
                </a:cubicBezTo>
                <a:cubicBezTo>
                  <a:pt x="9200" y="7152"/>
                  <a:pt x="9043" y="6931"/>
                  <a:pt x="9043" y="6742"/>
                </a:cubicBezTo>
                <a:cubicBezTo>
                  <a:pt x="9043" y="6522"/>
                  <a:pt x="9232" y="6364"/>
                  <a:pt x="9421" y="6364"/>
                </a:cubicBezTo>
                <a:cubicBezTo>
                  <a:pt x="9830" y="6364"/>
                  <a:pt x="10208" y="6522"/>
                  <a:pt x="10492" y="6742"/>
                </a:cubicBezTo>
                <a:cubicBezTo>
                  <a:pt x="10681" y="6459"/>
                  <a:pt x="10807" y="6144"/>
                  <a:pt x="10807" y="5797"/>
                </a:cubicBezTo>
                <a:cubicBezTo>
                  <a:pt x="10807" y="5514"/>
                  <a:pt x="10712" y="5199"/>
                  <a:pt x="10555" y="4978"/>
                </a:cubicBezTo>
                <a:cubicBezTo>
                  <a:pt x="10681" y="4726"/>
                  <a:pt x="10775" y="4411"/>
                  <a:pt x="10775" y="4159"/>
                </a:cubicBezTo>
                <a:cubicBezTo>
                  <a:pt x="10775" y="3592"/>
                  <a:pt x="10492" y="3088"/>
                  <a:pt x="10051" y="2773"/>
                </a:cubicBezTo>
                <a:cubicBezTo>
                  <a:pt x="10015" y="2768"/>
                  <a:pt x="9978" y="2765"/>
                  <a:pt x="9939" y="2765"/>
                </a:cubicBezTo>
                <a:cubicBezTo>
                  <a:pt x="9742" y="2765"/>
                  <a:pt x="9521" y="2835"/>
                  <a:pt x="9389" y="2993"/>
                </a:cubicBezTo>
                <a:cubicBezTo>
                  <a:pt x="9310" y="3072"/>
                  <a:pt x="9200" y="3111"/>
                  <a:pt x="9090" y="3111"/>
                </a:cubicBezTo>
                <a:cubicBezTo>
                  <a:pt x="8980" y="3111"/>
                  <a:pt x="8869" y="3072"/>
                  <a:pt x="8791" y="2993"/>
                </a:cubicBezTo>
                <a:cubicBezTo>
                  <a:pt x="8633" y="2836"/>
                  <a:pt x="8633" y="2584"/>
                  <a:pt x="8791" y="2426"/>
                </a:cubicBezTo>
                <a:cubicBezTo>
                  <a:pt x="9074" y="2143"/>
                  <a:pt x="9452" y="1954"/>
                  <a:pt x="9862" y="1954"/>
                </a:cubicBezTo>
                <a:cubicBezTo>
                  <a:pt x="9610" y="1324"/>
                  <a:pt x="9043" y="851"/>
                  <a:pt x="8287" y="851"/>
                </a:cubicBezTo>
                <a:lnTo>
                  <a:pt x="8034" y="851"/>
                </a:lnTo>
                <a:cubicBezTo>
                  <a:pt x="7782" y="315"/>
                  <a:pt x="7215" y="0"/>
                  <a:pt x="6617" y="0"/>
                </a:cubicBezTo>
                <a:cubicBezTo>
                  <a:pt x="6302" y="0"/>
                  <a:pt x="6050" y="95"/>
                  <a:pt x="5798" y="252"/>
                </a:cubicBezTo>
                <a:lnTo>
                  <a:pt x="5798" y="4190"/>
                </a:lnTo>
                <a:cubicBezTo>
                  <a:pt x="6743" y="4379"/>
                  <a:pt x="7467" y="5199"/>
                  <a:pt x="7467" y="6207"/>
                </a:cubicBezTo>
                <a:cubicBezTo>
                  <a:pt x="7467" y="6427"/>
                  <a:pt x="7247" y="6585"/>
                  <a:pt x="7058" y="6585"/>
                </a:cubicBezTo>
                <a:cubicBezTo>
                  <a:pt x="6869" y="6585"/>
                  <a:pt x="6617" y="6396"/>
                  <a:pt x="6617" y="6207"/>
                </a:cubicBezTo>
                <a:cubicBezTo>
                  <a:pt x="6617" y="5640"/>
                  <a:pt x="6270" y="5199"/>
                  <a:pt x="5798" y="5010"/>
                </a:cubicBezTo>
                <a:lnTo>
                  <a:pt x="5798" y="9074"/>
                </a:lnTo>
                <a:lnTo>
                  <a:pt x="4979" y="9074"/>
                </a:lnTo>
                <a:lnTo>
                  <a:pt x="4979" y="5010"/>
                </a:lnTo>
                <a:cubicBezTo>
                  <a:pt x="4506" y="5167"/>
                  <a:pt x="4159" y="5640"/>
                  <a:pt x="4159" y="6207"/>
                </a:cubicBezTo>
                <a:cubicBezTo>
                  <a:pt x="4159" y="6427"/>
                  <a:pt x="3939" y="6585"/>
                  <a:pt x="3718" y="6585"/>
                </a:cubicBezTo>
                <a:cubicBezTo>
                  <a:pt x="3466" y="6585"/>
                  <a:pt x="3309" y="6396"/>
                  <a:pt x="3309" y="6207"/>
                </a:cubicBezTo>
                <a:cubicBezTo>
                  <a:pt x="3309" y="5199"/>
                  <a:pt x="4033" y="4348"/>
                  <a:pt x="4979" y="4190"/>
                </a:cubicBezTo>
                <a:lnTo>
                  <a:pt x="4979" y="252"/>
                </a:lnTo>
                <a:cubicBezTo>
                  <a:pt x="4726" y="95"/>
                  <a:pt x="4474" y="0"/>
                  <a:pt x="41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75"/>
          <p:cNvSpPr/>
          <p:nvPr/>
        </p:nvSpPr>
        <p:spPr>
          <a:xfrm>
            <a:off x="3508223" y="1572954"/>
            <a:ext cx="366335" cy="286155"/>
          </a:xfrm>
          <a:custGeom>
            <a:avLst/>
            <a:gdLst/>
            <a:ahLst/>
            <a:cxnLst/>
            <a:rect l="l" t="t" r="r" b="b"/>
            <a:pathLst>
              <a:path w="12665" h="9893" extrusionOk="0">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9" name="Google Shape;7099;p75"/>
          <p:cNvGrpSpPr/>
          <p:nvPr/>
        </p:nvGrpSpPr>
        <p:grpSpPr>
          <a:xfrm>
            <a:off x="3500129" y="1975144"/>
            <a:ext cx="382765" cy="367810"/>
            <a:chOff x="-62890750" y="3747425"/>
            <a:chExt cx="330825" cy="317900"/>
          </a:xfrm>
        </p:grpSpPr>
        <p:sp>
          <p:nvSpPr>
            <p:cNvPr id="7100" name="Google Shape;7100;p75"/>
            <p:cNvSpPr/>
            <p:nvPr/>
          </p:nvSpPr>
          <p:spPr>
            <a:xfrm>
              <a:off x="-62890750" y="3747425"/>
              <a:ext cx="313500" cy="195825"/>
            </a:xfrm>
            <a:custGeom>
              <a:avLst/>
              <a:gdLst/>
              <a:ahLst/>
              <a:cxnLst/>
              <a:rect l="l" t="t" r="r" b="b"/>
              <a:pathLst>
                <a:path w="12540" h="7833" extrusionOk="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75"/>
            <p:cNvSpPr/>
            <p:nvPr/>
          </p:nvSpPr>
          <p:spPr>
            <a:xfrm>
              <a:off x="-62874975" y="3869075"/>
              <a:ext cx="315050" cy="196250"/>
            </a:xfrm>
            <a:custGeom>
              <a:avLst/>
              <a:gdLst/>
              <a:ahLst/>
              <a:cxnLst/>
              <a:rect l="l" t="t" r="r" b="b"/>
              <a:pathLst>
                <a:path w="12602" h="7850" extrusionOk="0">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75"/>
            <p:cNvSpPr/>
            <p:nvPr/>
          </p:nvSpPr>
          <p:spPr>
            <a:xfrm>
              <a:off x="-62751325" y="3834525"/>
              <a:ext cx="15775" cy="26800"/>
            </a:xfrm>
            <a:custGeom>
              <a:avLst/>
              <a:gdLst/>
              <a:ahLst/>
              <a:cxnLst/>
              <a:rect l="l" t="t" r="r" b="b"/>
              <a:pathLst>
                <a:path w="631" h="1072" extrusionOk="0">
                  <a:moveTo>
                    <a:pt x="630" y="1"/>
                  </a:moveTo>
                  <a:cubicBezTo>
                    <a:pt x="410" y="221"/>
                    <a:pt x="158" y="599"/>
                    <a:pt x="0" y="1072"/>
                  </a:cubicBezTo>
                  <a:lnTo>
                    <a:pt x="630" y="1072"/>
                  </a:lnTo>
                  <a:lnTo>
                    <a:pt x="6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75"/>
            <p:cNvSpPr/>
            <p:nvPr/>
          </p:nvSpPr>
          <p:spPr>
            <a:xfrm>
              <a:off x="-62715100" y="3950300"/>
              <a:ext cx="15775" cy="26025"/>
            </a:xfrm>
            <a:custGeom>
              <a:avLst/>
              <a:gdLst/>
              <a:ahLst/>
              <a:cxnLst/>
              <a:rect l="l" t="t" r="r" b="b"/>
              <a:pathLst>
                <a:path w="631" h="1041" extrusionOk="0">
                  <a:moveTo>
                    <a:pt x="1" y="1"/>
                  </a:moveTo>
                  <a:lnTo>
                    <a:pt x="1" y="1041"/>
                  </a:lnTo>
                  <a:cubicBezTo>
                    <a:pt x="253" y="852"/>
                    <a:pt x="473" y="473"/>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75"/>
            <p:cNvSpPr/>
            <p:nvPr/>
          </p:nvSpPr>
          <p:spPr>
            <a:xfrm>
              <a:off x="-62751325" y="3950300"/>
              <a:ext cx="15775" cy="26025"/>
            </a:xfrm>
            <a:custGeom>
              <a:avLst/>
              <a:gdLst/>
              <a:ahLst/>
              <a:cxnLst/>
              <a:rect l="l" t="t" r="r" b="b"/>
              <a:pathLst>
                <a:path w="631" h="1041" extrusionOk="0">
                  <a:moveTo>
                    <a:pt x="0" y="1"/>
                  </a:moveTo>
                  <a:cubicBezTo>
                    <a:pt x="158" y="473"/>
                    <a:pt x="410" y="852"/>
                    <a:pt x="630" y="1041"/>
                  </a:cubicBezTo>
                  <a:lnTo>
                    <a:pt x="6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75"/>
            <p:cNvSpPr/>
            <p:nvPr/>
          </p:nvSpPr>
          <p:spPr>
            <a:xfrm>
              <a:off x="-62822225" y="3881000"/>
              <a:ext cx="44125" cy="48075"/>
            </a:xfrm>
            <a:custGeom>
              <a:avLst/>
              <a:gdLst/>
              <a:ahLst/>
              <a:cxnLst/>
              <a:rect l="l" t="t" r="r" b="b"/>
              <a:pathLst>
                <a:path w="1765" h="1923" extrusionOk="0">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75"/>
            <p:cNvSpPr/>
            <p:nvPr/>
          </p:nvSpPr>
          <p:spPr>
            <a:xfrm>
              <a:off x="-62715100" y="3833750"/>
              <a:ext cx="15775" cy="26800"/>
            </a:xfrm>
            <a:custGeom>
              <a:avLst/>
              <a:gdLst/>
              <a:ahLst/>
              <a:cxnLst/>
              <a:rect l="l" t="t" r="r" b="b"/>
              <a:pathLst>
                <a:path w="631" h="1072" extrusionOk="0">
                  <a:moveTo>
                    <a:pt x="1" y="0"/>
                  </a:moveTo>
                  <a:lnTo>
                    <a:pt x="1" y="1071"/>
                  </a:lnTo>
                  <a:lnTo>
                    <a:pt x="631" y="1071"/>
                  </a:lnTo>
                  <a:cubicBezTo>
                    <a:pt x="505" y="599"/>
                    <a:pt x="253" y="189"/>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75"/>
            <p:cNvSpPr/>
            <p:nvPr/>
          </p:nvSpPr>
          <p:spPr>
            <a:xfrm>
              <a:off x="-62758425" y="3881000"/>
              <a:ext cx="22875" cy="48075"/>
            </a:xfrm>
            <a:custGeom>
              <a:avLst/>
              <a:gdLst/>
              <a:ahLst/>
              <a:cxnLst/>
              <a:rect l="l" t="t" r="r" b="b"/>
              <a:pathLst>
                <a:path w="915" h="1923" extrusionOk="0">
                  <a:moveTo>
                    <a:pt x="95" y="0"/>
                  </a:moveTo>
                  <a:cubicBezTo>
                    <a:pt x="64" y="316"/>
                    <a:pt x="1" y="631"/>
                    <a:pt x="1" y="977"/>
                  </a:cubicBezTo>
                  <a:cubicBezTo>
                    <a:pt x="1" y="1324"/>
                    <a:pt x="64" y="1670"/>
                    <a:pt x="95" y="1922"/>
                  </a:cubicBezTo>
                  <a:lnTo>
                    <a:pt x="914" y="1922"/>
                  </a:lnTo>
                  <a:lnTo>
                    <a:pt x="91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75"/>
            <p:cNvSpPr/>
            <p:nvPr/>
          </p:nvSpPr>
          <p:spPr>
            <a:xfrm>
              <a:off x="-62715100" y="3809325"/>
              <a:ext cx="74850" cy="51225"/>
            </a:xfrm>
            <a:custGeom>
              <a:avLst/>
              <a:gdLst/>
              <a:ahLst/>
              <a:cxnLst/>
              <a:rect l="l" t="t" r="r" b="b"/>
              <a:pathLst>
                <a:path w="2994" h="2049" extrusionOk="0">
                  <a:moveTo>
                    <a:pt x="1" y="1"/>
                  </a:moveTo>
                  <a:lnTo>
                    <a:pt x="1" y="32"/>
                  </a:lnTo>
                  <a:cubicBezTo>
                    <a:pt x="631" y="253"/>
                    <a:pt x="1198" y="1009"/>
                    <a:pt x="1481" y="2048"/>
                  </a:cubicBezTo>
                  <a:lnTo>
                    <a:pt x="2994" y="2048"/>
                  </a:lnTo>
                  <a:cubicBezTo>
                    <a:pt x="2426" y="946"/>
                    <a:pt x="1324" y="158"/>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75"/>
            <p:cNvSpPr/>
            <p:nvPr/>
          </p:nvSpPr>
          <p:spPr>
            <a:xfrm>
              <a:off x="-62715875" y="3950300"/>
              <a:ext cx="75625" cy="51225"/>
            </a:xfrm>
            <a:custGeom>
              <a:avLst/>
              <a:gdLst/>
              <a:ahLst/>
              <a:cxnLst/>
              <a:rect l="l" t="t" r="r" b="b"/>
              <a:pathLst>
                <a:path w="3025" h="2049" extrusionOk="0">
                  <a:moveTo>
                    <a:pt x="1512" y="1"/>
                  </a:moveTo>
                  <a:cubicBezTo>
                    <a:pt x="1229" y="1009"/>
                    <a:pt x="662" y="1765"/>
                    <a:pt x="0" y="1986"/>
                  </a:cubicBezTo>
                  <a:lnTo>
                    <a:pt x="0" y="2049"/>
                  </a:lnTo>
                  <a:lnTo>
                    <a:pt x="32" y="2049"/>
                  </a:lnTo>
                  <a:cubicBezTo>
                    <a:pt x="1355" y="1891"/>
                    <a:pt x="2457" y="1104"/>
                    <a:pt x="30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75"/>
            <p:cNvSpPr/>
            <p:nvPr/>
          </p:nvSpPr>
          <p:spPr>
            <a:xfrm>
              <a:off x="-62811200" y="3949525"/>
              <a:ext cx="75650" cy="52000"/>
            </a:xfrm>
            <a:custGeom>
              <a:avLst/>
              <a:gdLst/>
              <a:ahLst/>
              <a:cxnLst/>
              <a:rect l="l" t="t" r="r" b="b"/>
              <a:pathLst>
                <a:path w="3026" h="2080" extrusionOk="0">
                  <a:moveTo>
                    <a:pt x="1" y="0"/>
                  </a:moveTo>
                  <a:cubicBezTo>
                    <a:pt x="600" y="1166"/>
                    <a:pt x="1702" y="1954"/>
                    <a:pt x="3025" y="2080"/>
                  </a:cubicBezTo>
                  <a:lnTo>
                    <a:pt x="3025" y="2017"/>
                  </a:lnTo>
                  <a:cubicBezTo>
                    <a:pt x="2364" y="1796"/>
                    <a:pt x="1860" y="1040"/>
                    <a:pt x="15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75"/>
            <p:cNvSpPr/>
            <p:nvPr/>
          </p:nvSpPr>
          <p:spPr>
            <a:xfrm>
              <a:off x="-62673350" y="3881000"/>
              <a:ext cx="44125" cy="48075"/>
            </a:xfrm>
            <a:custGeom>
              <a:avLst/>
              <a:gdLst/>
              <a:ahLst/>
              <a:cxnLst/>
              <a:rect l="l" t="t" r="r" b="b"/>
              <a:pathLst>
                <a:path w="1765" h="1923" extrusionOk="0">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75"/>
            <p:cNvSpPr/>
            <p:nvPr/>
          </p:nvSpPr>
          <p:spPr>
            <a:xfrm>
              <a:off x="-62810400" y="3810125"/>
              <a:ext cx="75625" cy="51200"/>
            </a:xfrm>
            <a:custGeom>
              <a:avLst/>
              <a:gdLst/>
              <a:ahLst/>
              <a:cxnLst/>
              <a:rect l="l" t="t" r="r" b="b"/>
              <a:pathLst>
                <a:path w="3025" h="2048" extrusionOk="0">
                  <a:moveTo>
                    <a:pt x="2993" y="0"/>
                  </a:moveTo>
                  <a:cubicBezTo>
                    <a:pt x="1702" y="158"/>
                    <a:pt x="599" y="945"/>
                    <a:pt x="0" y="2048"/>
                  </a:cubicBezTo>
                  <a:lnTo>
                    <a:pt x="1544" y="2048"/>
                  </a:lnTo>
                  <a:cubicBezTo>
                    <a:pt x="1828" y="1008"/>
                    <a:pt x="2363" y="284"/>
                    <a:pt x="3025" y="32"/>
                  </a:cubicBezTo>
                  <a:lnTo>
                    <a:pt x="30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75"/>
            <p:cNvSpPr/>
            <p:nvPr/>
          </p:nvSpPr>
          <p:spPr>
            <a:xfrm>
              <a:off x="-62715100" y="3881000"/>
              <a:ext cx="22850" cy="48075"/>
            </a:xfrm>
            <a:custGeom>
              <a:avLst/>
              <a:gdLst/>
              <a:ahLst/>
              <a:cxnLst/>
              <a:rect l="l" t="t" r="r" b="b"/>
              <a:pathLst>
                <a:path w="914" h="1923" extrusionOk="0">
                  <a:moveTo>
                    <a:pt x="1" y="0"/>
                  </a:moveTo>
                  <a:lnTo>
                    <a:pt x="1" y="1922"/>
                  </a:lnTo>
                  <a:lnTo>
                    <a:pt x="851" y="1922"/>
                  </a:lnTo>
                  <a:cubicBezTo>
                    <a:pt x="883" y="1607"/>
                    <a:pt x="914" y="1292"/>
                    <a:pt x="914" y="977"/>
                  </a:cubicBezTo>
                  <a:cubicBezTo>
                    <a:pt x="914" y="662"/>
                    <a:pt x="883" y="316"/>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4" name="Google Shape;7114;p75"/>
          <p:cNvGrpSpPr/>
          <p:nvPr/>
        </p:nvGrpSpPr>
        <p:grpSpPr>
          <a:xfrm>
            <a:off x="3507881" y="2404781"/>
            <a:ext cx="367261" cy="366364"/>
            <a:chOff x="-62884425" y="4111775"/>
            <a:chExt cx="317425" cy="316650"/>
          </a:xfrm>
        </p:grpSpPr>
        <p:sp>
          <p:nvSpPr>
            <p:cNvPr id="7115" name="Google Shape;7115;p75"/>
            <p:cNvSpPr/>
            <p:nvPr/>
          </p:nvSpPr>
          <p:spPr>
            <a:xfrm>
              <a:off x="-62884425" y="4325225"/>
              <a:ext cx="317425" cy="103200"/>
            </a:xfrm>
            <a:custGeom>
              <a:avLst/>
              <a:gdLst/>
              <a:ahLst/>
              <a:cxnLst/>
              <a:rect l="l" t="t" r="r" b="b"/>
              <a:pathLst>
                <a:path w="12697" h="4128" extrusionOk="0">
                  <a:moveTo>
                    <a:pt x="0" y="0"/>
                  </a:moveTo>
                  <a:lnTo>
                    <a:pt x="0" y="378"/>
                  </a:lnTo>
                  <a:cubicBezTo>
                    <a:pt x="0" y="1071"/>
                    <a:pt x="567" y="1638"/>
                    <a:pt x="1260" y="1638"/>
                  </a:cubicBezTo>
                  <a:lnTo>
                    <a:pt x="4001" y="1638"/>
                  </a:lnTo>
                  <a:lnTo>
                    <a:pt x="3434" y="3308"/>
                  </a:lnTo>
                  <a:lnTo>
                    <a:pt x="2930" y="3308"/>
                  </a:lnTo>
                  <a:cubicBezTo>
                    <a:pt x="2678" y="3308"/>
                    <a:pt x="2520" y="3497"/>
                    <a:pt x="2520" y="3749"/>
                  </a:cubicBezTo>
                  <a:cubicBezTo>
                    <a:pt x="2520" y="3970"/>
                    <a:pt x="2741" y="4127"/>
                    <a:pt x="2930" y="4127"/>
                  </a:cubicBezTo>
                  <a:lnTo>
                    <a:pt x="9830" y="4127"/>
                  </a:lnTo>
                  <a:cubicBezTo>
                    <a:pt x="10050" y="4127"/>
                    <a:pt x="10239" y="3938"/>
                    <a:pt x="10239" y="3749"/>
                  </a:cubicBezTo>
                  <a:cubicBezTo>
                    <a:pt x="10239" y="3497"/>
                    <a:pt x="10050" y="3308"/>
                    <a:pt x="9830" y="3308"/>
                  </a:cubicBezTo>
                  <a:lnTo>
                    <a:pt x="9294" y="3308"/>
                  </a:lnTo>
                  <a:lnTo>
                    <a:pt x="8758" y="1638"/>
                  </a:lnTo>
                  <a:lnTo>
                    <a:pt x="11468" y="1638"/>
                  </a:lnTo>
                  <a:cubicBezTo>
                    <a:pt x="12129" y="1638"/>
                    <a:pt x="12697" y="1103"/>
                    <a:pt x="12697" y="378"/>
                  </a:cubicBezTo>
                  <a:lnTo>
                    <a:pt x="126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75"/>
            <p:cNvSpPr/>
            <p:nvPr/>
          </p:nvSpPr>
          <p:spPr>
            <a:xfrm>
              <a:off x="-62884425" y="4111775"/>
              <a:ext cx="317425" cy="193000"/>
            </a:xfrm>
            <a:custGeom>
              <a:avLst/>
              <a:gdLst/>
              <a:ahLst/>
              <a:cxnLst/>
              <a:rect l="l" t="t" r="r" b="b"/>
              <a:pathLst>
                <a:path w="12697" h="7720" extrusionOk="0">
                  <a:moveTo>
                    <a:pt x="6301" y="946"/>
                  </a:moveTo>
                  <a:cubicBezTo>
                    <a:pt x="6522" y="946"/>
                    <a:pt x="6742" y="1135"/>
                    <a:pt x="6742" y="1324"/>
                  </a:cubicBezTo>
                  <a:lnTo>
                    <a:pt x="6742" y="1607"/>
                  </a:lnTo>
                  <a:cubicBezTo>
                    <a:pt x="7215" y="1765"/>
                    <a:pt x="7593" y="2237"/>
                    <a:pt x="7593" y="2773"/>
                  </a:cubicBezTo>
                  <a:cubicBezTo>
                    <a:pt x="7593" y="3025"/>
                    <a:pt x="7372" y="3182"/>
                    <a:pt x="7183" y="3182"/>
                  </a:cubicBezTo>
                  <a:cubicBezTo>
                    <a:pt x="6994" y="3182"/>
                    <a:pt x="6805" y="2993"/>
                    <a:pt x="6805" y="2773"/>
                  </a:cubicBezTo>
                  <a:cubicBezTo>
                    <a:pt x="6805" y="2552"/>
                    <a:pt x="6585" y="2363"/>
                    <a:pt x="6364" y="2363"/>
                  </a:cubicBezTo>
                  <a:cubicBezTo>
                    <a:pt x="6112" y="2363"/>
                    <a:pt x="5954" y="2552"/>
                    <a:pt x="5954" y="2773"/>
                  </a:cubicBezTo>
                  <a:cubicBezTo>
                    <a:pt x="5954" y="3025"/>
                    <a:pt x="6269" y="3245"/>
                    <a:pt x="6585" y="3497"/>
                  </a:cubicBezTo>
                  <a:cubicBezTo>
                    <a:pt x="7026" y="3812"/>
                    <a:pt x="7561" y="4191"/>
                    <a:pt x="7561" y="4884"/>
                  </a:cubicBezTo>
                  <a:cubicBezTo>
                    <a:pt x="7561" y="5419"/>
                    <a:pt x="7215" y="5860"/>
                    <a:pt x="6742" y="6049"/>
                  </a:cubicBezTo>
                  <a:lnTo>
                    <a:pt x="6742" y="6333"/>
                  </a:lnTo>
                  <a:cubicBezTo>
                    <a:pt x="6742" y="6553"/>
                    <a:pt x="6553" y="6774"/>
                    <a:pt x="6301" y="6774"/>
                  </a:cubicBezTo>
                  <a:cubicBezTo>
                    <a:pt x="6080" y="6774"/>
                    <a:pt x="5923" y="6553"/>
                    <a:pt x="5923" y="6333"/>
                  </a:cubicBezTo>
                  <a:lnTo>
                    <a:pt x="5923" y="6049"/>
                  </a:lnTo>
                  <a:cubicBezTo>
                    <a:pt x="5450" y="5892"/>
                    <a:pt x="5104" y="5419"/>
                    <a:pt x="5104" y="4884"/>
                  </a:cubicBezTo>
                  <a:cubicBezTo>
                    <a:pt x="5104" y="4632"/>
                    <a:pt x="5293" y="4443"/>
                    <a:pt x="5482" y="4443"/>
                  </a:cubicBezTo>
                  <a:cubicBezTo>
                    <a:pt x="5734" y="4443"/>
                    <a:pt x="5923" y="4632"/>
                    <a:pt x="5923" y="4884"/>
                  </a:cubicBezTo>
                  <a:cubicBezTo>
                    <a:pt x="5923" y="5104"/>
                    <a:pt x="6112" y="5262"/>
                    <a:pt x="6301" y="5262"/>
                  </a:cubicBezTo>
                  <a:cubicBezTo>
                    <a:pt x="6522" y="5262"/>
                    <a:pt x="6742" y="5073"/>
                    <a:pt x="6742" y="4884"/>
                  </a:cubicBezTo>
                  <a:cubicBezTo>
                    <a:pt x="6742" y="4632"/>
                    <a:pt x="6427" y="4411"/>
                    <a:pt x="6080" y="4159"/>
                  </a:cubicBezTo>
                  <a:cubicBezTo>
                    <a:pt x="5639" y="3844"/>
                    <a:pt x="5104" y="3466"/>
                    <a:pt x="5104" y="2773"/>
                  </a:cubicBezTo>
                  <a:cubicBezTo>
                    <a:pt x="5104" y="2237"/>
                    <a:pt x="5450" y="1796"/>
                    <a:pt x="5923" y="1607"/>
                  </a:cubicBezTo>
                  <a:lnTo>
                    <a:pt x="5923" y="1324"/>
                  </a:lnTo>
                  <a:cubicBezTo>
                    <a:pt x="5923" y="1103"/>
                    <a:pt x="6112" y="946"/>
                    <a:pt x="6301" y="946"/>
                  </a:cubicBezTo>
                  <a:close/>
                  <a:moveTo>
                    <a:pt x="1260" y="0"/>
                  </a:moveTo>
                  <a:cubicBezTo>
                    <a:pt x="599" y="0"/>
                    <a:pt x="0" y="536"/>
                    <a:pt x="0" y="1261"/>
                  </a:cubicBezTo>
                  <a:lnTo>
                    <a:pt x="0" y="7719"/>
                  </a:lnTo>
                  <a:lnTo>
                    <a:pt x="12697" y="7719"/>
                  </a:lnTo>
                  <a:lnTo>
                    <a:pt x="12697" y="1261"/>
                  </a:lnTo>
                  <a:cubicBezTo>
                    <a:pt x="12697" y="536"/>
                    <a:pt x="12129" y="0"/>
                    <a:pt x="114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7" name="Google Shape;7117;p75"/>
          <p:cNvGrpSpPr/>
          <p:nvPr/>
        </p:nvGrpSpPr>
        <p:grpSpPr>
          <a:xfrm>
            <a:off x="2180515" y="2900850"/>
            <a:ext cx="365438" cy="360001"/>
            <a:chOff x="-60991775" y="3376900"/>
            <a:chExt cx="315850" cy="311150"/>
          </a:xfrm>
        </p:grpSpPr>
        <p:sp>
          <p:nvSpPr>
            <p:cNvPr id="7118" name="Google Shape;7118;p75"/>
            <p:cNvSpPr/>
            <p:nvPr/>
          </p:nvSpPr>
          <p:spPr>
            <a:xfrm>
              <a:off x="-60991000" y="3376900"/>
              <a:ext cx="315075" cy="311150"/>
            </a:xfrm>
            <a:custGeom>
              <a:avLst/>
              <a:gdLst/>
              <a:ahLst/>
              <a:cxnLst/>
              <a:rect l="l" t="t" r="r" b="b"/>
              <a:pathLst>
                <a:path w="12603" h="12446" extrusionOk="0">
                  <a:moveTo>
                    <a:pt x="11136" y="1"/>
                  </a:moveTo>
                  <a:cubicBezTo>
                    <a:pt x="11054" y="1"/>
                    <a:pt x="10975" y="1"/>
                    <a:pt x="10902" y="1"/>
                  </a:cubicBezTo>
                  <a:cubicBezTo>
                    <a:pt x="10429" y="1"/>
                    <a:pt x="10051" y="159"/>
                    <a:pt x="9736" y="474"/>
                  </a:cubicBezTo>
                  <a:lnTo>
                    <a:pt x="3561" y="6649"/>
                  </a:lnTo>
                  <a:lnTo>
                    <a:pt x="2301" y="6428"/>
                  </a:lnTo>
                  <a:cubicBezTo>
                    <a:pt x="2278" y="6423"/>
                    <a:pt x="2253" y="6420"/>
                    <a:pt x="2229" y="6420"/>
                  </a:cubicBezTo>
                  <a:cubicBezTo>
                    <a:pt x="2119" y="6420"/>
                    <a:pt x="2000" y="6471"/>
                    <a:pt x="1923" y="6523"/>
                  </a:cubicBezTo>
                  <a:lnTo>
                    <a:pt x="158" y="8319"/>
                  </a:lnTo>
                  <a:cubicBezTo>
                    <a:pt x="32" y="8382"/>
                    <a:pt x="1" y="8539"/>
                    <a:pt x="32" y="8697"/>
                  </a:cubicBezTo>
                  <a:cubicBezTo>
                    <a:pt x="95" y="8823"/>
                    <a:pt x="190" y="8949"/>
                    <a:pt x="347" y="8980"/>
                  </a:cubicBezTo>
                  <a:lnTo>
                    <a:pt x="2994" y="9484"/>
                  </a:lnTo>
                  <a:lnTo>
                    <a:pt x="3498" y="12131"/>
                  </a:lnTo>
                  <a:cubicBezTo>
                    <a:pt x="3561" y="12288"/>
                    <a:pt x="3624" y="12414"/>
                    <a:pt x="3782" y="12446"/>
                  </a:cubicBezTo>
                  <a:lnTo>
                    <a:pt x="3908" y="12446"/>
                  </a:lnTo>
                  <a:cubicBezTo>
                    <a:pt x="4034" y="12446"/>
                    <a:pt x="4128" y="12414"/>
                    <a:pt x="4254" y="12414"/>
                  </a:cubicBezTo>
                  <a:lnTo>
                    <a:pt x="6018" y="10619"/>
                  </a:lnTo>
                  <a:cubicBezTo>
                    <a:pt x="6144" y="10556"/>
                    <a:pt x="6176" y="10398"/>
                    <a:pt x="6144" y="10272"/>
                  </a:cubicBezTo>
                  <a:lnTo>
                    <a:pt x="5924" y="9012"/>
                  </a:lnTo>
                  <a:lnTo>
                    <a:pt x="12099" y="2837"/>
                  </a:lnTo>
                  <a:cubicBezTo>
                    <a:pt x="12414" y="2522"/>
                    <a:pt x="12571" y="2081"/>
                    <a:pt x="12571" y="1671"/>
                  </a:cubicBezTo>
                  <a:cubicBezTo>
                    <a:pt x="12571" y="1199"/>
                    <a:pt x="12603" y="600"/>
                    <a:pt x="12288" y="285"/>
                  </a:cubicBezTo>
                  <a:cubicBezTo>
                    <a:pt x="12025" y="22"/>
                    <a:pt x="11544" y="1"/>
                    <a:pt x="111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75"/>
            <p:cNvSpPr/>
            <p:nvPr/>
          </p:nvSpPr>
          <p:spPr>
            <a:xfrm>
              <a:off x="-60991775" y="3404275"/>
              <a:ext cx="174875" cy="89250"/>
            </a:xfrm>
            <a:custGeom>
              <a:avLst/>
              <a:gdLst/>
              <a:ahLst/>
              <a:cxnLst/>
              <a:rect l="l" t="t" r="r" b="b"/>
              <a:pathLst>
                <a:path w="6995" h="3570" extrusionOk="0">
                  <a:moveTo>
                    <a:pt x="1632" y="1"/>
                  </a:moveTo>
                  <a:cubicBezTo>
                    <a:pt x="1523" y="1"/>
                    <a:pt x="1407" y="57"/>
                    <a:pt x="1355" y="135"/>
                  </a:cubicBezTo>
                  <a:lnTo>
                    <a:pt x="158" y="1301"/>
                  </a:lnTo>
                  <a:cubicBezTo>
                    <a:pt x="95" y="1395"/>
                    <a:pt x="0" y="1553"/>
                    <a:pt x="32" y="1710"/>
                  </a:cubicBezTo>
                  <a:cubicBezTo>
                    <a:pt x="126" y="1773"/>
                    <a:pt x="189" y="1899"/>
                    <a:pt x="315" y="1931"/>
                  </a:cubicBezTo>
                  <a:lnTo>
                    <a:pt x="4317" y="3569"/>
                  </a:lnTo>
                  <a:lnTo>
                    <a:pt x="6995" y="891"/>
                  </a:lnTo>
                  <a:lnTo>
                    <a:pt x="1702" y="9"/>
                  </a:lnTo>
                  <a:cubicBezTo>
                    <a:pt x="1679" y="4"/>
                    <a:pt x="1656" y="1"/>
                    <a:pt x="16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75"/>
            <p:cNvSpPr/>
            <p:nvPr/>
          </p:nvSpPr>
          <p:spPr>
            <a:xfrm>
              <a:off x="-60795650" y="3513975"/>
              <a:ext cx="89000" cy="173300"/>
            </a:xfrm>
            <a:custGeom>
              <a:avLst/>
              <a:gdLst/>
              <a:ahLst/>
              <a:cxnLst/>
              <a:rect l="l" t="t" r="r" b="b"/>
              <a:pathLst>
                <a:path w="3560" h="6932" extrusionOk="0">
                  <a:moveTo>
                    <a:pt x="2678" y="0"/>
                  </a:moveTo>
                  <a:lnTo>
                    <a:pt x="0" y="2678"/>
                  </a:lnTo>
                  <a:lnTo>
                    <a:pt x="1607" y="6679"/>
                  </a:lnTo>
                  <a:cubicBezTo>
                    <a:pt x="1638" y="6805"/>
                    <a:pt x="1764" y="6931"/>
                    <a:pt x="1922" y="6931"/>
                  </a:cubicBezTo>
                  <a:lnTo>
                    <a:pt x="1985" y="6931"/>
                  </a:lnTo>
                  <a:cubicBezTo>
                    <a:pt x="2111" y="6931"/>
                    <a:pt x="2206" y="6900"/>
                    <a:pt x="2269" y="6805"/>
                  </a:cubicBezTo>
                  <a:lnTo>
                    <a:pt x="3466" y="5640"/>
                  </a:lnTo>
                  <a:cubicBezTo>
                    <a:pt x="3529" y="5545"/>
                    <a:pt x="3560" y="5388"/>
                    <a:pt x="3560" y="5262"/>
                  </a:cubicBezTo>
                  <a:lnTo>
                    <a:pt x="267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1" name="Google Shape;7121;p75"/>
          <p:cNvGrpSpPr/>
          <p:nvPr/>
        </p:nvGrpSpPr>
        <p:grpSpPr>
          <a:xfrm>
            <a:off x="2180052" y="3351714"/>
            <a:ext cx="366364" cy="359075"/>
            <a:chOff x="-60988625" y="3740800"/>
            <a:chExt cx="316650" cy="310350"/>
          </a:xfrm>
        </p:grpSpPr>
        <p:sp>
          <p:nvSpPr>
            <p:cNvPr id="7122" name="Google Shape;7122;p75"/>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75"/>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75"/>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5" name="Google Shape;7125;p75"/>
          <p:cNvGrpSpPr/>
          <p:nvPr/>
        </p:nvGrpSpPr>
        <p:grpSpPr>
          <a:xfrm>
            <a:off x="2180052" y="3807165"/>
            <a:ext cx="366364" cy="365207"/>
            <a:chOff x="-60987850" y="4100950"/>
            <a:chExt cx="316650" cy="315650"/>
          </a:xfrm>
        </p:grpSpPr>
        <p:sp>
          <p:nvSpPr>
            <p:cNvPr id="7126" name="Google Shape;7126;p75"/>
            <p:cNvSpPr/>
            <p:nvPr/>
          </p:nvSpPr>
          <p:spPr>
            <a:xfrm>
              <a:off x="-60987850" y="4355925"/>
              <a:ext cx="315875" cy="60675"/>
            </a:xfrm>
            <a:custGeom>
              <a:avLst/>
              <a:gdLst/>
              <a:ahLst/>
              <a:cxnLst/>
              <a:rect l="l" t="t" r="r" b="b"/>
              <a:pathLst>
                <a:path w="12635" h="2427" extrusionOk="0">
                  <a:moveTo>
                    <a:pt x="1230" y="1"/>
                  </a:moveTo>
                  <a:cubicBezTo>
                    <a:pt x="537" y="1"/>
                    <a:pt x="1" y="536"/>
                    <a:pt x="1" y="1198"/>
                  </a:cubicBezTo>
                  <a:lnTo>
                    <a:pt x="1" y="2049"/>
                  </a:lnTo>
                  <a:cubicBezTo>
                    <a:pt x="1" y="2269"/>
                    <a:pt x="190" y="2427"/>
                    <a:pt x="379" y="2427"/>
                  </a:cubicBezTo>
                  <a:lnTo>
                    <a:pt x="12256" y="2427"/>
                  </a:lnTo>
                  <a:cubicBezTo>
                    <a:pt x="12477" y="2427"/>
                    <a:pt x="12634" y="2238"/>
                    <a:pt x="12634" y="2049"/>
                  </a:cubicBezTo>
                  <a:lnTo>
                    <a:pt x="12634" y="1198"/>
                  </a:lnTo>
                  <a:cubicBezTo>
                    <a:pt x="12634" y="536"/>
                    <a:pt x="12099" y="1"/>
                    <a:pt x="114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75"/>
            <p:cNvSpPr/>
            <p:nvPr/>
          </p:nvSpPr>
          <p:spPr>
            <a:xfrm>
              <a:off x="-60987050" y="4100950"/>
              <a:ext cx="315850" cy="123475"/>
            </a:xfrm>
            <a:custGeom>
              <a:avLst/>
              <a:gdLst/>
              <a:ahLst/>
              <a:cxnLst/>
              <a:rect l="l" t="t" r="r" b="b"/>
              <a:pathLst>
                <a:path w="12634" h="4939" extrusionOk="0">
                  <a:moveTo>
                    <a:pt x="6270" y="2355"/>
                  </a:moveTo>
                  <a:cubicBezTo>
                    <a:pt x="6490" y="2355"/>
                    <a:pt x="6711" y="2544"/>
                    <a:pt x="6711" y="2796"/>
                  </a:cubicBezTo>
                  <a:cubicBezTo>
                    <a:pt x="6711" y="2985"/>
                    <a:pt x="6490" y="3174"/>
                    <a:pt x="6270" y="3174"/>
                  </a:cubicBezTo>
                  <a:cubicBezTo>
                    <a:pt x="6018" y="3174"/>
                    <a:pt x="5860" y="2985"/>
                    <a:pt x="5860" y="2796"/>
                  </a:cubicBezTo>
                  <a:cubicBezTo>
                    <a:pt x="5860" y="2544"/>
                    <a:pt x="6081" y="2355"/>
                    <a:pt x="6270" y="2355"/>
                  </a:cubicBezTo>
                  <a:close/>
                  <a:moveTo>
                    <a:pt x="6290" y="0"/>
                  </a:moveTo>
                  <a:cubicBezTo>
                    <a:pt x="6238" y="0"/>
                    <a:pt x="6191" y="8"/>
                    <a:pt x="6144" y="24"/>
                  </a:cubicBezTo>
                  <a:lnTo>
                    <a:pt x="252" y="2513"/>
                  </a:lnTo>
                  <a:cubicBezTo>
                    <a:pt x="95" y="2576"/>
                    <a:pt x="0" y="2702"/>
                    <a:pt x="0" y="2891"/>
                  </a:cubicBezTo>
                  <a:lnTo>
                    <a:pt x="0" y="4561"/>
                  </a:lnTo>
                  <a:cubicBezTo>
                    <a:pt x="0" y="4781"/>
                    <a:pt x="189" y="4939"/>
                    <a:pt x="410" y="4939"/>
                  </a:cubicBezTo>
                  <a:lnTo>
                    <a:pt x="12256" y="4939"/>
                  </a:lnTo>
                  <a:cubicBezTo>
                    <a:pt x="12476" y="4939"/>
                    <a:pt x="12634" y="4750"/>
                    <a:pt x="12634" y="4561"/>
                  </a:cubicBezTo>
                  <a:lnTo>
                    <a:pt x="12634" y="2891"/>
                  </a:lnTo>
                  <a:cubicBezTo>
                    <a:pt x="12602" y="2702"/>
                    <a:pt x="12539" y="2544"/>
                    <a:pt x="12382" y="2513"/>
                  </a:cubicBezTo>
                  <a:lnTo>
                    <a:pt x="6459" y="24"/>
                  </a:lnTo>
                  <a:cubicBezTo>
                    <a:pt x="6396" y="8"/>
                    <a:pt x="6341" y="0"/>
                    <a:pt x="62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75"/>
            <p:cNvSpPr/>
            <p:nvPr/>
          </p:nvSpPr>
          <p:spPr>
            <a:xfrm>
              <a:off x="-60757075" y="4245675"/>
              <a:ext cx="61475" cy="89025"/>
            </a:xfrm>
            <a:custGeom>
              <a:avLst/>
              <a:gdLst/>
              <a:ahLst/>
              <a:cxnLst/>
              <a:rect l="l" t="t" r="r" b="b"/>
              <a:pathLst>
                <a:path w="2459" h="3561" extrusionOk="0">
                  <a:moveTo>
                    <a:pt x="1" y="0"/>
                  </a:moveTo>
                  <a:lnTo>
                    <a:pt x="1" y="3560"/>
                  </a:lnTo>
                  <a:lnTo>
                    <a:pt x="2458" y="3560"/>
                  </a:lnTo>
                  <a:lnTo>
                    <a:pt x="245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75"/>
            <p:cNvSpPr/>
            <p:nvPr/>
          </p:nvSpPr>
          <p:spPr>
            <a:xfrm>
              <a:off x="-60861025"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75"/>
            <p:cNvSpPr/>
            <p:nvPr/>
          </p:nvSpPr>
          <p:spPr>
            <a:xfrm>
              <a:off x="-60964200"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1" name="Google Shape;7131;p75"/>
          <p:cNvGrpSpPr/>
          <p:nvPr/>
        </p:nvGrpSpPr>
        <p:grpSpPr>
          <a:xfrm>
            <a:off x="3949836" y="3352625"/>
            <a:ext cx="369083" cy="357253"/>
            <a:chOff x="-59447250" y="3706150"/>
            <a:chExt cx="319000" cy="308775"/>
          </a:xfrm>
        </p:grpSpPr>
        <p:sp>
          <p:nvSpPr>
            <p:cNvPr id="7132" name="Google Shape;7132;p75"/>
            <p:cNvSpPr/>
            <p:nvPr/>
          </p:nvSpPr>
          <p:spPr>
            <a:xfrm>
              <a:off x="-59381875" y="3922750"/>
              <a:ext cx="79575" cy="29950"/>
            </a:xfrm>
            <a:custGeom>
              <a:avLst/>
              <a:gdLst/>
              <a:ahLst/>
              <a:cxnLst/>
              <a:rect l="l" t="t" r="r" b="b"/>
              <a:pathLst>
                <a:path w="3183" h="1198" extrusionOk="0">
                  <a:moveTo>
                    <a:pt x="1607" y="0"/>
                  </a:moveTo>
                  <a:cubicBezTo>
                    <a:pt x="820" y="0"/>
                    <a:pt x="190" y="504"/>
                    <a:pt x="1" y="1197"/>
                  </a:cubicBezTo>
                  <a:lnTo>
                    <a:pt x="3183" y="1197"/>
                  </a:lnTo>
                  <a:cubicBezTo>
                    <a:pt x="3025" y="536"/>
                    <a:pt x="2363" y="0"/>
                    <a:pt x="160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75"/>
            <p:cNvSpPr/>
            <p:nvPr/>
          </p:nvSpPr>
          <p:spPr>
            <a:xfrm>
              <a:off x="-59364550" y="3861525"/>
              <a:ext cx="43350" cy="40900"/>
            </a:xfrm>
            <a:custGeom>
              <a:avLst/>
              <a:gdLst/>
              <a:ahLst/>
              <a:cxnLst/>
              <a:rect l="l" t="t" r="r" b="b"/>
              <a:pathLst>
                <a:path w="1734" h="1636" extrusionOk="0">
                  <a:moveTo>
                    <a:pt x="858" y="0"/>
                  </a:moveTo>
                  <a:cubicBezTo>
                    <a:pt x="784" y="0"/>
                    <a:pt x="707" y="8"/>
                    <a:pt x="631" y="23"/>
                  </a:cubicBezTo>
                  <a:cubicBezTo>
                    <a:pt x="347" y="118"/>
                    <a:pt x="127" y="307"/>
                    <a:pt x="95" y="590"/>
                  </a:cubicBezTo>
                  <a:cubicBezTo>
                    <a:pt x="1" y="906"/>
                    <a:pt x="95" y="1189"/>
                    <a:pt x="284" y="1410"/>
                  </a:cubicBezTo>
                  <a:cubicBezTo>
                    <a:pt x="446" y="1548"/>
                    <a:pt x="658" y="1636"/>
                    <a:pt x="871" y="1636"/>
                  </a:cubicBezTo>
                  <a:cubicBezTo>
                    <a:pt x="949" y="1636"/>
                    <a:pt x="1027" y="1624"/>
                    <a:pt x="1103" y="1599"/>
                  </a:cubicBezTo>
                  <a:cubicBezTo>
                    <a:pt x="1387" y="1536"/>
                    <a:pt x="1607" y="1347"/>
                    <a:pt x="1670" y="1063"/>
                  </a:cubicBezTo>
                  <a:cubicBezTo>
                    <a:pt x="1733" y="748"/>
                    <a:pt x="1670" y="464"/>
                    <a:pt x="1450" y="244"/>
                  </a:cubicBezTo>
                  <a:cubicBezTo>
                    <a:pt x="1307" y="77"/>
                    <a:pt x="1091" y="0"/>
                    <a:pt x="8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75"/>
            <p:cNvSpPr/>
            <p:nvPr/>
          </p:nvSpPr>
          <p:spPr>
            <a:xfrm>
              <a:off x="-59447250" y="3706150"/>
              <a:ext cx="319000" cy="308775"/>
            </a:xfrm>
            <a:custGeom>
              <a:avLst/>
              <a:gdLst/>
              <a:ahLst/>
              <a:cxnLst/>
              <a:rect l="l" t="t" r="r" b="b"/>
              <a:pathLst>
                <a:path w="12760" h="12351" extrusionOk="0">
                  <a:moveTo>
                    <a:pt x="6428" y="820"/>
                  </a:moveTo>
                  <a:cubicBezTo>
                    <a:pt x="6900" y="820"/>
                    <a:pt x="7247" y="1166"/>
                    <a:pt x="7247" y="1639"/>
                  </a:cubicBezTo>
                  <a:lnTo>
                    <a:pt x="7247" y="4128"/>
                  </a:lnTo>
                  <a:lnTo>
                    <a:pt x="5609" y="4128"/>
                  </a:lnTo>
                  <a:lnTo>
                    <a:pt x="5609" y="1639"/>
                  </a:lnTo>
                  <a:cubicBezTo>
                    <a:pt x="5609" y="1166"/>
                    <a:pt x="5955" y="820"/>
                    <a:pt x="6428" y="820"/>
                  </a:cubicBezTo>
                  <a:close/>
                  <a:moveTo>
                    <a:pt x="10681" y="6616"/>
                  </a:moveTo>
                  <a:cubicBezTo>
                    <a:pt x="10901" y="6616"/>
                    <a:pt x="11059" y="6805"/>
                    <a:pt x="11059" y="6994"/>
                  </a:cubicBezTo>
                  <a:cubicBezTo>
                    <a:pt x="11122" y="7247"/>
                    <a:pt x="10901" y="7436"/>
                    <a:pt x="10681" y="7436"/>
                  </a:cubicBezTo>
                  <a:lnTo>
                    <a:pt x="8192" y="7436"/>
                  </a:lnTo>
                  <a:cubicBezTo>
                    <a:pt x="7971" y="7436"/>
                    <a:pt x="7751" y="7247"/>
                    <a:pt x="7751" y="6994"/>
                  </a:cubicBezTo>
                  <a:cubicBezTo>
                    <a:pt x="7751" y="6742"/>
                    <a:pt x="7971" y="6616"/>
                    <a:pt x="8192" y="6616"/>
                  </a:cubicBezTo>
                  <a:close/>
                  <a:moveTo>
                    <a:pt x="10681" y="8255"/>
                  </a:moveTo>
                  <a:cubicBezTo>
                    <a:pt x="10901" y="8255"/>
                    <a:pt x="11059" y="8444"/>
                    <a:pt x="11059" y="8696"/>
                  </a:cubicBezTo>
                  <a:cubicBezTo>
                    <a:pt x="11122" y="8885"/>
                    <a:pt x="10901" y="9074"/>
                    <a:pt x="10681" y="9074"/>
                  </a:cubicBezTo>
                  <a:lnTo>
                    <a:pt x="8192" y="9074"/>
                  </a:lnTo>
                  <a:cubicBezTo>
                    <a:pt x="7971" y="9074"/>
                    <a:pt x="7751" y="8885"/>
                    <a:pt x="7751" y="8696"/>
                  </a:cubicBezTo>
                  <a:cubicBezTo>
                    <a:pt x="7751" y="8444"/>
                    <a:pt x="7971" y="8255"/>
                    <a:pt x="8192" y="8255"/>
                  </a:cubicBezTo>
                  <a:close/>
                  <a:moveTo>
                    <a:pt x="4233" y="5360"/>
                  </a:moveTo>
                  <a:cubicBezTo>
                    <a:pt x="4671" y="5360"/>
                    <a:pt x="5082" y="5531"/>
                    <a:pt x="5388" y="5860"/>
                  </a:cubicBezTo>
                  <a:cubicBezTo>
                    <a:pt x="5829" y="6301"/>
                    <a:pt x="5987" y="6868"/>
                    <a:pt x="5829" y="7467"/>
                  </a:cubicBezTo>
                  <a:cubicBezTo>
                    <a:pt x="5766" y="7751"/>
                    <a:pt x="5640" y="7971"/>
                    <a:pt x="5451" y="8192"/>
                  </a:cubicBezTo>
                  <a:cubicBezTo>
                    <a:pt x="6176" y="8601"/>
                    <a:pt x="6711" y="9389"/>
                    <a:pt x="6711" y="10334"/>
                  </a:cubicBezTo>
                  <a:cubicBezTo>
                    <a:pt x="6711" y="10555"/>
                    <a:pt x="6491" y="10744"/>
                    <a:pt x="6270" y="10744"/>
                  </a:cubicBezTo>
                  <a:lnTo>
                    <a:pt x="2143" y="10744"/>
                  </a:lnTo>
                  <a:cubicBezTo>
                    <a:pt x="1891" y="10744"/>
                    <a:pt x="1733" y="10555"/>
                    <a:pt x="1733" y="10303"/>
                  </a:cubicBezTo>
                  <a:cubicBezTo>
                    <a:pt x="1733" y="9357"/>
                    <a:pt x="2238" y="8570"/>
                    <a:pt x="3025" y="8129"/>
                  </a:cubicBezTo>
                  <a:cubicBezTo>
                    <a:pt x="2647" y="7688"/>
                    <a:pt x="2490" y="7121"/>
                    <a:pt x="2647" y="6553"/>
                  </a:cubicBezTo>
                  <a:cubicBezTo>
                    <a:pt x="2805" y="6018"/>
                    <a:pt x="3246" y="5577"/>
                    <a:pt x="3781" y="5419"/>
                  </a:cubicBezTo>
                  <a:cubicBezTo>
                    <a:pt x="3933" y="5379"/>
                    <a:pt x="4084" y="5360"/>
                    <a:pt x="4233" y="5360"/>
                  </a:cubicBezTo>
                  <a:close/>
                  <a:moveTo>
                    <a:pt x="10681" y="9893"/>
                  </a:moveTo>
                  <a:cubicBezTo>
                    <a:pt x="10901" y="9893"/>
                    <a:pt x="11059" y="10113"/>
                    <a:pt x="11059" y="10303"/>
                  </a:cubicBezTo>
                  <a:cubicBezTo>
                    <a:pt x="11122" y="10555"/>
                    <a:pt x="10901" y="10744"/>
                    <a:pt x="10681" y="10744"/>
                  </a:cubicBezTo>
                  <a:lnTo>
                    <a:pt x="8192" y="10744"/>
                  </a:lnTo>
                  <a:cubicBezTo>
                    <a:pt x="7971" y="10744"/>
                    <a:pt x="7751" y="10555"/>
                    <a:pt x="7751" y="10303"/>
                  </a:cubicBezTo>
                  <a:cubicBezTo>
                    <a:pt x="7751" y="10050"/>
                    <a:pt x="7971" y="9893"/>
                    <a:pt x="8192" y="9893"/>
                  </a:cubicBezTo>
                  <a:close/>
                  <a:moveTo>
                    <a:pt x="6396" y="0"/>
                  </a:moveTo>
                  <a:cubicBezTo>
                    <a:pt x="5483" y="0"/>
                    <a:pt x="4726" y="725"/>
                    <a:pt x="4726" y="1639"/>
                  </a:cubicBezTo>
                  <a:lnTo>
                    <a:pt x="4726" y="2458"/>
                  </a:lnTo>
                  <a:lnTo>
                    <a:pt x="1261" y="2458"/>
                  </a:lnTo>
                  <a:cubicBezTo>
                    <a:pt x="599" y="2458"/>
                    <a:pt x="1" y="3025"/>
                    <a:pt x="1" y="3686"/>
                  </a:cubicBezTo>
                  <a:lnTo>
                    <a:pt x="1" y="11122"/>
                  </a:lnTo>
                  <a:cubicBezTo>
                    <a:pt x="1" y="11815"/>
                    <a:pt x="568" y="12350"/>
                    <a:pt x="1261" y="12350"/>
                  </a:cubicBezTo>
                  <a:lnTo>
                    <a:pt x="11468" y="12350"/>
                  </a:lnTo>
                  <a:cubicBezTo>
                    <a:pt x="12130" y="12350"/>
                    <a:pt x="12697" y="11815"/>
                    <a:pt x="12697" y="11122"/>
                  </a:cubicBezTo>
                  <a:lnTo>
                    <a:pt x="12697" y="3686"/>
                  </a:lnTo>
                  <a:cubicBezTo>
                    <a:pt x="12760" y="3025"/>
                    <a:pt x="12162" y="2458"/>
                    <a:pt x="11500" y="2458"/>
                  </a:cubicBezTo>
                  <a:lnTo>
                    <a:pt x="8034" y="2458"/>
                  </a:lnTo>
                  <a:lnTo>
                    <a:pt x="8034" y="1639"/>
                  </a:lnTo>
                  <a:cubicBezTo>
                    <a:pt x="8034" y="725"/>
                    <a:pt x="7278" y="0"/>
                    <a:pt x="63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75"/>
            <p:cNvSpPr/>
            <p:nvPr/>
          </p:nvSpPr>
          <p:spPr>
            <a:xfrm>
              <a:off x="-59293650" y="3740025"/>
              <a:ext cx="14175" cy="14200"/>
            </a:xfrm>
            <a:custGeom>
              <a:avLst/>
              <a:gdLst/>
              <a:ahLst/>
              <a:cxnLst/>
              <a:rect l="l" t="t" r="r" b="b"/>
              <a:pathLst>
                <a:path w="567" h="568" extrusionOk="0">
                  <a:moveTo>
                    <a:pt x="284" y="0"/>
                  </a:moveTo>
                  <a:cubicBezTo>
                    <a:pt x="126" y="0"/>
                    <a:pt x="0" y="126"/>
                    <a:pt x="0" y="284"/>
                  </a:cubicBezTo>
                  <a:cubicBezTo>
                    <a:pt x="0" y="441"/>
                    <a:pt x="126" y="567"/>
                    <a:pt x="284" y="567"/>
                  </a:cubicBezTo>
                  <a:cubicBezTo>
                    <a:pt x="441" y="567"/>
                    <a:pt x="567" y="441"/>
                    <a:pt x="567" y="284"/>
                  </a:cubicBezTo>
                  <a:cubicBezTo>
                    <a:pt x="567" y="126"/>
                    <a:pt x="441" y="0"/>
                    <a:pt x="28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6" name="Google Shape;7136;p75"/>
          <p:cNvGrpSpPr/>
          <p:nvPr/>
        </p:nvGrpSpPr>
        <p:grpSpPr>
          <a:xfrm>
            <a:off x="1738564" y="1545199"/>
            <a:ext cx="368186" cy="364224"/>
            <a:chOff x="-64406125" y="3362225"/>
            <a:chExt cx="318225" cy="314800"/>
          </a:xfrm>
        </p:grpSpPr>
        <p:sp>
          <p:nvSpPr>
            <p:cNvPr id="7137" name="Google Shape;7137;p75"/>
            <p:cNvSpPr/>
            <p:nvPr/>
          </p:nvSpPr>
          <p:spPr>
            <a:xfrm>
              <a:off x="-64332100" y="3362225"/>
              <a:ext cx="170150" cy="199025"/>
            </a:xfrm>
            <a:custGeom>
              <a:avLst/>
              <a:gdLst/>
              <a:ahLst/>
              <a:cxnLst/>
              <a:rect l="l" t="t" r="r" b="b"/>
              <a:pathLst>
                <a:path w="6806" h="7961" extrusionOk="0">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75"/>
            <p:cNvSpPr/>
            <p:nvPr/>
          </p:nvSpPr>
          <p:spPr>
            <a:xfrm>
              <a:off x="-64406125" y="3559050"/>
              <a:ext cx="318225" cy="117975"/>
            </a:xfrm>
            <a:custGeom>
              <a:avLst/>
              <a:gdLst/>
              <a:ahLst/>
              <a:cxnLst/>
              <a:rect l="l" t="t" r="r" b="b"/>
              <a:pathLst>
                <a:path w="12729" h="4719" extrusionOk="0">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9" name="Google Shape;7139;p75"/>
          <p:cNvSpPr/>
          <p:nvPr/>
        </p:nvSpPr>
        <p:spPr>
          <a:xfrm>
            <a:off x="1801771" y="1986663"/>
            <a:ext cx="241524" cy="367261"/>
          </a:xfrm>
          <a:custGeom>
            <a:avLst/>
            <a:gdLst/>
            <a:ahLst/>
            <a:cxnLst/>
            <a:rect l="l" t="t" r="r" b="b"/>
            <a:pathLst>
              <a:path w="8350" h="12697" extrusionOk="0">
                <a:moveTo>
                  <a:pt x="4222" y="1166"/>
                </a:moveTo>
                <a:cubicBezTo>
                  <a:pt x="4443" y="1166"/>
                  <a:pt x="4600" y="1386"/>
                  <a:pt x="4600" y="1607"/>
                </a:cubicBezTo>
                <a:lnTo>
                  <a:pt x="4600" y="1890"/>
                </a:lnTo>
                <a:cubicBezTo>
                  <a:pt x="5073" y="2048"/>
                  <a:pt x="5451" y="2520"/>
                  <a:pt x="5451" y="3088"/>
                </a:cubicBezTo>
                <a:cubicBezTo>
                  <a:pt x="5451" y="3308"/>
                  <a:pt x="5231" y="3497"/>
                  <a:pt x="5010" y="3497"/>
                </a:cubicBezTo>
                <a:cubicBezTo>
                  <a:pt x="4758" y="3497"/>
                  <a:pt x="4600" y="3308"/>
                  <a:pt x="4600" y="3088"/>
                </a:cubicBezTo>
                <a:cubicBezTo>
                  <a:pt x="4600" y="2835"/>
                  <a:pt x="4411" y="2678"/>
                  <a:pt x="4222" y="2678"/>
                </a:cubicBezTo>
                <a:cubicBezTo>
                  <a:pt x="3970" y="2678"/>
                  <a:pt x="3781" y="2867"/>
                  <a:pt x="3781" y="3088"/>
                </a:cubicBezTo>
                <a:cubicBezTo>
                  <a:pt x="3781" y="3308"/>
                  <a:pt x="4096" y="3529"/>
                  <a:pt x="4443" y="3781"/>
                </a:cubicBezTo>
                <a:cubicBezTo>
                  <a:pt x="4884" y="4096"/>
                  <a:pt x="5451" y="4505"/>
                  <a:pt x="5451" y="5167"/>
                </a:cubicBezTo>
                <a:cubicBezTo>
                  <a:pt x="5451" y="5702"/>
                  <a:pt x="5073" y="6143"/>
                  <a:pt x="4600" y="6333"/>
                </a:cubicBezTo>
                <a:lnTo>
                  <a:pt x="4600" y="6616"/>
                </a:lnTo>
                <a:cubicBezTo>
                  <a:pt x="4600" y="6868"/>
                  <a:pt x="4411" y="7026"/>
                  <a:pt x="4222" y="7026"/>
                </a:cubicBezTo>
                <a:cubicBezTo>
                  <a:pt x="3970" y="7026"/>
                  <a:pt x="3781" y="6805"/>
                  <a:pt x="3781" y="6616"/>
                </a:cubicBezTo>
                <a:lnTo>
                  <a:pt x="3781" y="6333"/>
                </a:lnTo>
                <a:cubicBezTo>
                  <a:pt x="3309" y="6143"/>
                  <a:pt x="2962" y="5702"/>
                  <a:pt x="2962" y="5167"/>
                </a:cubicBezTo>
                <a:cubicBezTo>
                  <a:pt x="2962" y="4915"/>
                  <a:pt x="3151" y="4757"/>
                  <a:pt x="3372" y="4757"/>
                </a:cubicBezTo>
                <a:cubicBezTo>
                  <a:pt x="3624" y="4757"/>
                  <a:pt x="3781" y="4978"/>
                  <a:pt x="3781" y="5167"/>
                </a:cubicBezTo>
                <a:cubicBezTo>
                  <a:pt x="3781" y="5387"/>
                  <a:pt x="3970" y="5608"/>
                  <a:pt x="4222" y="5608"/>
                </a:cubicBezTo>
                <a:cubicBezTo>
                  <a:pt x="4443" y="5608"/>
                  <a:pt x="4600" y="5387"/>
                  <a:pt x="4600" y="5167"/>
                </a:cubicBezTo>
                <a:cubicBezTo>
                  <a:pt x="4600" y="4915"/>
                  <a:pt x="4285" y="4694"/>
                  <a:pt x="3939" y="4442"/>
                </a:cubicBezTo>
                <a:cubicBezTo>
                  <a:pt x="3498" y="4127"/>
                  <a:pt x="2962" y="3749"/>
                  <a:pt x="2962" y="3088"/>
                </a:cubicBezTo>
                <a:cubicBezTo>
                  <a:pt x="2962" y="2520"/>
                  <a:pt x="3309" y="2079"/>
                  <a:pt x="3781" y="1890"/>
                </a:cubicBezTo>
                <a:lnTo>
                  <a:pt x="3781" y="1607"/>
                </a:lnTo>
                <a:cubicBezTo>
                  <a:pt x="3781" y="1386"/>
                  <a:pt x="3970" y="1166"/>
                  <a:pt x="4222" y="1166"/>
                </a:cubicBezTo>
                <a:close/>
                <a:moveTo>
                  <a:pt x="4222" y="0"/>
                </a:moveTo>
                <a:cubicBezTo>
                  <a:pt x="1923" y="0"/>
                  <a:pt x="64" y="1859"/>
                  <a:pt x="64" y="4127"/>
                </a:cubicBezTo>
                <a:cubicBezTo>
                  <a:pt x="64" y="6270"/>
                  <a:pt x="1733" y="8034"/>
                  <a:pt x="3781" y="8223"/>
                </a:cubicBezTo>
                <a:lnTo>
                  <a:pt x="3781" y="9767"/>
                </a:lnTo>
                <a:cubicBezTo>
                  <a:pt x="3655" y="9609"/>
                  <a:pt x="3529" y="9483"/>
                  <a:pt x="3372" y="9325"/>
                </a:cubicBezTo>
                <a:cubicBezTo>
                  <a:pt x="2647" y="8601"/>
                  <a:pt x="1576" y="8128"/>
                  <a:pt x="442" y="8128"/>
                </a:cubicBezTo>
                <a:cubicBezTo>
                  <a:pt x="190" y="8128"/>
                  <a:pt x="32" y="8317"/>
                  <a:pt x="32" y="8506"/>
                </a:cubicBezTo>
                <a:cubicBezTo>
                  <a:pt x="1" y="9609"/>
                  <a:pt x="442" y="10617"/>
                  <a:pt x="1261" y="11468"/>
                </a:cubicBezTo>
                <a:cubicBezTo>
                  <a:pt x="2049" y="12255"/>
                  <a:pt x="3057" y="12696"/>
                  <a:pt x="4096" y="12696"/>
                </a:cubicBezTo>
                <a:lnTo>
                  <a:pt x="4159" y="12696"/>
                </a:lnTo>
                <a:cubicBezTo>
                  <a:pt x="5231" y="12696"/>
                  <a:pt x="6302" y="12287"/>
                  <a:pt x="7089" y="11468"/>
                </a:cubicBezTo>
                <a:cubicBezTo>
                  <a:pt x="7877" y="10680"/>
                  <a:pt x="8318" y="9641"/>
                  <a:pt x="8318" y="8506"/>
                </a:cubicBezTo>
                <a:cubicBezTo>
                  <a:pt x="8350" y="8317"/>
                  <a:pt x="8160" y="8128"/>
                  <a:pt x="7940" y="8128"/>
                </a:cubicBezTo>
                <a:cubicBezTo>
                  <a:pt x="7871" y="8124"/>
                  <a:pt x="7801" y="8122"/>
                  <a:pt x="7733" y="8122"/>
                </a:cubicBezTo>
                <a:cubicBezTo>
                  <a:pt x="6711" y="8122"/>
                  <a:pt x="5778" y="8558"/>
                  <a:pt x="5010" y="9325"/>
                </a:cubicBezTo>
                <a:cubicBezTo>
                  <a:pt x="4852" y="9483"/>
                  <a:pt x="4726" y="9609"/>
                  <a:pt x="4600" y="9767"/>
                </a:cubicBezTo>
                <a:lnTo>
                  <a:pt x="4600" y="8223"/>
                </a:lnTo>
                <a:cubicBezTo>
                  <a:pt x="6680" y="8034"/>
                  <a:pt x="8350" y="6270"/>
                  <a:pt x="8350" y="4127"/>
                </a:cubicBezTo>
                <a:cubicBezTo>
                  <a:pt x="8350" y="1859"/>
                  <a:pt x="6491" y="0"/>
                  <a:pt x="42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0" name="Google Shape;7140;p75"/>
          <p:cNvGrpSpPr/>
          <p:nvPr/>
        </p:nvGrpSpPr>
        <p:grpSpPr>
          <a:xfrm>
            <a:off x="1739027" y="2416044"/>
            <a:ext cx="367261" cy="366364"/>
            <a:chOff x="-64410850" y="4094450"/>
            <a:chExt cx="317425" cy="316650"/>
          </a:xfrm>
        </p:grpSpPr>
        <p:sp>
          <p:nvSpPr>
            <p:cNvPr id="7141" name="Google Shape;7141;p75"/>
            <p:cNvSpPr/>
            <p:nvPr/>
          </p:nvSpPr>
          <p:spPr>
            <a:xfrm>
              <a:off x="-64410850" y="4348850"/>
              <a:ext cx="317425" cy="62250"/>
            </a:xfrm>
            <a:custGeom>
              <a:avLst/>
              <a:gdLst/>
              <a:ahLst/>
              <a:cxnLst/>
              <a:rect l="l" t="t" r="r" b="b"/>
              <a:pathLst>
                <a:path w="12697" h="2490" extrusionOk="0">
                  <a:moveTo>
                    <a:pt x="3403" y="0"/>
                  </a:moveTo>
                  <a:cubicBezTo>
                    <a:pt x="2741" y="0"/>
                    <a:pt x="2206" y="536"/>
                    <a:pt x="2206" y="1229"/>
                  </a:cubicBezTo>
                  <a:lnTo>
                    <a:pt x="2206" y="1639"/>
                  </a:lnTo>
                  <a:lnTo>
                    <a:pt x="410" y="1639"/>
                  </a:lnTo>
                  <a:cubicBezTo>
                    <a:pt x="189" y="1639"/>
                    <a:pt x="0" y="1859"/>
                    <a:pt x="0" y="2048"/>
                  </a:cubicBezTo>
                  <a:cubicBezTo>
                    <a:pt x="0" y="2269"/>
                    <a:pt x="189" y="2489"/>
                    <a:pt x="410" y="2489"/>
                  </a:cubicBezTo>
                  <a:lnTo>
                    <a:pt x="12287" y="2489"/>
                  </a:lnTo>
                  <a:cubicBezTo>
                    <a:pt x="12508" y="2489"/>
                    <a:pt x="12697" y="2269"/>
                    <a:pt x="12697" y="2048"/>
                  </a:cubicBezTo>
                  <a:cubicBezTo>
                    <a:pt x="12634" y="1859"/>
                    <a:pt x="12445" y="1639"/>
                    <a:pt x="12193" y="1639"/>
                  </a:cubicBezTo>
                  <a:lnTo>
                    <a:pt x="10429" y="1639"/>
                  </a:lnTo>
                  <a:lnTo>
                    <a:pt x="10429" y="1229"/>
                  </a:lnTo>
                  <a:cubicBezTo>
                    <a:pt x="10429" y="536"/>
                    <a:pt x="9861" y="0"/>
                    <a:pt x="92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75"/>
            <p:cNvSpPr/>
            <p:nvPr/>
          </p:nvSpPr>
          <p:spPr>
            <a:xfrm>
              <a:off x="-64315550" y="4094450"/>
              <a:ext cx="122100" cy="192200"/>
            </a:xfrm>
            <a:custGeom>
              <a:avLst/>
              <a:gdLst/>
              <a:ahLst/>
              <a:cxnLst/>
              <a:rect l="l" t="t" r="r" b="b"/>
              <a:pathLst>
                <a:path w="4884" h="7688" extrusionOk="0">
                  <a:moveTo>
                    <a:pt x="2489" y="0"/>
                  </a:moveTo>
                  <a:cubicBezTo>
                    <a:pt x="2269" y="0"/>
                    <a:pt x="2080" y="189"/>
                    <a:pt x="2080" y="410"/>
                  </a:cubicBezTo>
                  <a:lnTo>
                    <a:pt x="2080" y="819"/>
                  </a:lnTo>
                  <a:lnTo>
                    <a:pt x="1639" y="819"/>
                  </a:lnTo>
                  <a:cubicBezTo>
                    <a:pt x="1418" y="819"/>
                    <a:pt x="1261" y="1040"/>
                    <a:pt x="1261" y="1229"/>
                  </a:cubicBezTo>
                  <a:cubicBezTo>
                    <a:pt x="1261" y="1450"/>
                    <a:pt x="1450" y="1670"/>
                    <a:pt x="1639" y="1670"/>
                  </a:cubicBezTo>
                  <a:lnTo>
                    <a:pt x="2080" y="1670"/>
                  </a:lnTo>
                  <a:lnTo>
                    <a:pt x="2080" y="2489"/>
                  </a:lnTo>
                  <a:lnTo>
                    <a:pt x="1481" y="2489"/>
                  </a:lnTo>
                  <a:cubicBezTo>
                    <a:pt x="820" y="2489"/>
                    <a:pt x="347" y="3151"/>
                    <a:pt x="599" y="3781"/>
                  </a:cubicBezTo>
                  <a:cubicBezTo>
                    <a:pt x="662" y="3970"/>
                    <a:pt x="694" y="4222"/>
                    <a:pt x="788" y="4411"/>
                  </a:cubicBezTo>
                  <a:lnTo>
                    <a:pt x="473" y="4411"/>
                  </a:lnTo>
                  <a:cubicBezTo>
                    <a:pt x="221" y="4411"/>
                    <a:pt x="63" y="4632"/>
                    <a:pt x="63" y="4821"/>
                  </a:cubicBezTo>
                  <a:cubicBezTo>
                    <a:pt x="0" y="5010"/>
                    <a:pt x="158" y="5199"/>
                    <a:pt x="379" y="5199"/>
                  </a:cubicBezTo>
                  <a:lnTo>
                    <a:pt x="820" y="5199"/>
                  </a:lnTo>
                  <a:cubicBezTo>
                    <a:pt x="851" y="6081"/>
                    <a:pt x="694" y="6900"/>
                    <a:pt x="316" y="7687"/>
                  </a:cubicBezTo>
                  <a:lnTo>
                    <a:pt x="4569" y="7687"/>
                  </a:lnTo>
                  <a:cubicBezTo>
                    <a:pt x="4159" y="6900"/>
                    <a:pt x="4002" y="6081"/>
                    <a:pt x="4065" y="5199"/>
                  </a:cubicBezTo>
                  <a:lnTo>
                    <a:pt x="4474" y="5199"/>
                  </a:lnTo>
                  <a:cubicBezTo>
                    <a:pt x="4726" y="5199"/>
                    <a:pt x="4884" y="5010"/>
                    <a:pt x="4884" y="4821"/>
                  </a:cubicBezTo>
                  <a:cubicBezTo>
                    <a:pt x="4884" y="4568"/>
                    <a:pt x="4695" y="4411"/>
                    <a:pt x="4474" y="4411"/>
                  </a:cubicBezTo>
                  <a:lnTo>
                    <a:pt x="4159" y="4411"/>
                  </a:lnTo>
                  <a:cubicBezTo>
                    <a:pt x="4222" y="4222"/>
                    <a:pt x="4285" y="3970"/>
                    <a:pt x="4380" y="3781"/>
                  </a:cubicBezTo>
                  <a:cubicBezTo>
                    <a:pt x="4600" y="3151"/>
                    <a:pt x="4128" y="2489"/>
                    <a:pt x="3466" y="2489"/>
                  </a:cubicBezTo>
                  <a:lnTo>
                    <a:pt x="2867" y="2489"/>
                  </a:lnTo>
                  <a:lnTo>
                    <a:pt x="2867" y="1670"/>
                  </a:lnTo>
                  <a:lnTo>
                    <a:pt x="3309" y="1670"/>
                  </a:lnTo>
                  <a:cubicBezTo>
                    <a:pt x="3561" y="1670"/>
                    <a:pt x="3687" y="1450"/>
                    <a:pt x="3687" y="1229"/>
                  </a:cubicBezTo>
                  <a:cubicBezTo>
                    <a:pt x="3687" y="977"/>
                    <a:pt x="3498" y="819"/>
                    <a:pt x="3309" y="819"/>
                  </a:cubicBezTo>
                  <a:lnTo>
                    <a:pt x="2867" y="819"/>
                  </a:lnTo>
                  <a:lnTo>
                    <a:pt x="2867" y="410"/>
                  </a:lnTo>
                  <a:cubicBezTo>
                    <a:pt x="2867" y="158"/>
                    <a:pt x="2678" y="0"/>
                    <a:pt x="24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75"/>
            <p:cNvSpPr/>
            <p:nvPr/>
          </p:nvSpPr>
          <p:spPr>
            <a:xfrm>
              <a:off x="-64335250" y="4307100"/>
              <a:ext cx="161500" cy="21300"/>
            </a:xfrm>
            <a:custGeom>
              <a:avLst/>
              <a:gdLst/>
              <a:ahLst/>
              <a:cxnLst/>
              <a:rect l="l" t="t" r="r" b="b"/>
              <a:pathLst>
                <a:path w="6460" h="852" extrusionOk="0">
                  <a:moveTo>
                    <a:pt x="1167" y="1"/>
                  </a:moveTo>
                  <a:cubicBezTo>
                    <a:pt x="631" y="1"/>
                    <a:pt x="190" y="379"/>
                    <a:pt x="1" y="851"/>
                  </a:cubicBezTo>
                  <a:lnTo>
                    <a:pt x="6459" y="851"/>
                  </a:lnTo>
                  <a:cubicBezTo>
                    <a:pt x="6302" y="379"/>
                    <a:pt x="5861" y="1"/>
                    <a:pt x="53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4" name="Google Shape;7144;p75"/>
          <p:cNvSpPr/>
          <p:nvPr/>
        </p:nvSpPr>
        <p:spPr>
          <a:xfrm>
            <a:off x="3983247" y="1532300"/>
            <a:ext cx="319882" cy="367463"/>
          </a:xfrm>
          <a:custGeom>
            <a:avLst/>
            <a:gdLst/>
            <a:ahLst/>
            <a:cxnLst/>
            <a:rect l="l" t="t" r="r" b="b"/>
            <a:pathLst>
              <a:path w="11059" h="12704" extrusionOk="0">
                <a:moveTo>
                  <a:pt x="5545" y="3449"/>
                </a:moveTo>
                <a:cubicBezTo>
                  <a:pt x="5797" y="3449"/>
                  <a:pt x="5955" y="3638"/>
                  <a:pt x="5955" y="3859"/>
                </a:cubicBezTo>
                <a:lnTo>
                  <a:pt x="5955" y="4111"/>
                </a:lnTo>
                <a:cubicBezTo>
                  <a:pt x="6427" y="4268"/>
                  <a:pt x="6774" y="4741"/>
                  <a:pt x="6774" y="5308"/>
                </a:cubicBezTo>
                <a:cubicBezTo>
                  <a:pt x="6774" y="5528"/>
                  <a:pt x="6585" y="5749"/>
                  <a:pt x="6333" y="5749"/>
                </a:cubicBezTo>
                <a:cubicBezTo>
                  <a:pt x="6081" y="5749"/>
                  <a:pt x="5955" y="5528"/>
                  <a:pt x="5955" y="5308"/>
                </a:cubicBezTo>
                <a:cubicBezTo>
                  <a:pt x="5955" y="5056"/>
                  <a:pt x="5734" y="4898"/>
                  <a:pt x="5545" y="4898"/>
                </a:cubicBezTo>
                <a:cubicBezTo>
                  <a:pt x="5293" y="4898"/>
                  <a:pt x="5104" y="5119"/>
                  <a:pt x="5104" y="5308"/>
                </a:cubicBezTo>
                <a:cubicBezTo>
                  <a:pt x="5104" y="5528"/>
                  <a:pt x="5419" y="5780"/>
                  <a:pt x="5766" y="6001"/>
                </a:cubicBezTo>
                <a:cubicBezTo>
                  <a:pt x="6207" y="6316"/>
                  <a:pt x="6774" y="6725"/>
                  <a:pt x="6774" y="7387"/>
                </a:cubicBezTo>
                <a:cubicBezTo>
                  <a:pt x="6774" y="7954"/>
                  <a:pt x="6427" y="8364"/>
                  <a:pt x="5923" y="8584"/>
                </a:cubicBezTo>
                <a:lnTo>
                  <a:pt x="5923" y="8836"/>
                </a:lnTo>
                <a:cubicBezTo>
                  <a:pt x="5923" y="9088"/>
                  <a:pt x="5734" y="9246"/>
                  <a:pt x="5545" y="9246"/>
                </a:cubicBezTo>
                <a:cubicBezTo>
                  <a:pt x="5293" y="9246"/>
                  <a:pt x="5104" y="9057"/>
                  <a:pt x="5104" y="8836"/>
                </a:cubicBezTo>
                <a:lnTo>
                  <a:pt x="5104" y="8584"/>
                </a:lnTo>
                <a:cubicBezTo>
                  <a:pt x="4632" y="8427"/>
                  <a:pt x="4285" y="7954"/>
                  <a:pt x="4285" y="7387"/>
                </a:cubicBezTo>
                <a:cubicBezTo>
                  <a:pt x="4285" y="7167"/>
                  <a:pt x="4474" y="7009"/>
                  <a:pt x="4726" y="7009"/>
                </a:cubicBezTo>
                <a:cubicBezTo>
                  <a:pt x="4947" y="7009"/>
                  <a:pt x="5104" y="7198"/>
                  <a:pt x="5104" y="7387"/>
                </a:cubicBezTo>
                <a:cubicBezTo>
                  <a:pt x="5104" y="7639"/>
                  <a:pt x="5293" y="7828"/>
                  <a:pt x="5545" y="7828"/>
                </a:cubicBezTo>
                <a:cubicBezTo>
                  <a:pt x="5766" y="7828"/>
                  <a:pt x="5923" y="7639"/>
                  <a:pt x="5923" y="7387"/>
                </a:cubicBezTo>
                <a:cubicBezTo>
                  <a:pt x="5923" y="7167"/>
                  <a:pt x="5608" y="6914"/>
                  <a:pt x="5262" y="6694"/>
                </a:cubicBezTo>
                <a:cubicBezTo>
                  <a:pt x="4821" y="6379"/>
                  <a:pt x="4285" y="5969"/>
                  <a:pt x="4285" y="5308"/>
                </a:cubicBezTo>
                <a:cubicBezTo>
                  <a:pt x="4285" y="4741"/>
                  <a:pt x="4632" y="4331"/>
                  <a:pt x="5104" y="4111"/>
                </a:cubicBezTo>
                <a:lnTo>
                  <a:pt x="5104" y="3859"/>
                </a:lnTo>
                <a:cubicBezTo>
                  <a:pt x="5104" y="3606"/>
                  <a:pt x="5293" y="3449"/>
                  <a:pt x="5545" y="3449"/>
                </a:cubicBezTo>
                <a:close/>
                <a:moveTo>
                  <a:pt x="10651" y="1"/>
                </a:moveTo>
                <a:cubicBezTo>
                  <a:pt x="10562" y="1"/>
                  <a:pt x="10473" y="34"/>
                  <a:pt x="10397" y="109"/>
                </a:cubicBezTo>
                <a:cubicBezTo>
                  <a:pt x="9389" y="834"/>
                  <a:pt x="8538" y="960"/>
                  <a:pt x="8034" y="960"/>
                </a:cubicBezTo>
                <a:cubicBezTo>
                  <a:pt x="7310" y="960"/>
                  <a:pt x="6396" y="645"/>
                  <a:pt x="5766" y="172"/>
                </a:cubicBezTo>
                <a:cubicBezTo>
                  <a:pt x="5703" y="109"/>
                  <a:pt x="5616" y="78"/>
                  <a:pt x="5526" y="78"/>
                </a:cubicBezTo>
                <a:cubicBezTo>
                  <a:pt x="5435" y="78"/>
                  <a:pt x="5341" y="109"/>
                  <a:pt x="5262" y="172"/>
                </a:cubicBezTo>
                <a:cubicBezTo>
                  <a:pt x="4632" y="645"/>
                  <a:pt x="3781" y="960"/>
                  <a:pt x="3025" y="960"/>
                </a:cubicBezTo>
                <a:cubicBezTo>
                  <a:pt x="2237" y="960"/>
                  <a:pt x="1418" y="645"/>
                  <a:pt x="662" y="109"/>
                </a:cubicBezTo>
                <a:cubicBezTo>
                  <a:pt x="582" y="47"/>
                  <a:pt x="495" y="20"/>
                  <a:pt x="411" y="20"/>
                </a:cubicBezTo>
                <a:cubicBezTo>
                  <a:pt x="196" y="20"/>
                  <a:pt x="0" y="198"/>
                  <a:pt x="0" y="424"/>
                </a:cubicBezTo>
                <a:lnTo>
                  <a:pt x="0" y="5276"/>
                </a:lnTo>
                <a:cubicBezTo>
                  <a:pt x="0" y="8616"/>
                  <a:pt x="2143" y="11609"/>
                  <a:pt x="5388" y="12680"/>
                </a:cubicBezTo>
                <a:cubicBezTo>
                  <a:pt x="5419" y="12696"/>
                  <a:pt x="5459" y="12703"/>
                  <a:pt x="5506" y="12703"/>
                </a:cubicBezTo>
                <a:cubicBezTo>
                  <a:pt x="5553" y="12703"/>
                  <a:pt x="5608" y="12696"/>
                  <a:pt x="5671" y="12680"/>
                </a:cubicBezTo>
                <a:cubicBezTo>
                  <a:pt x="8885" y="11609"/>
                  <a:pt x="11059" y="8616"/>
                  <a:pt x="11059" y="5276"/>
                </a:cubicBezTo>
                <a:lnTo>
                  <a:pt x="11059" y="424"/>
                </a:lnTo>
                <a:cubicBezTo>
                  <a:pt x="11059" y="182"/>
                  <a:pt x="10858" y="1"/>
                  <a:pt x="106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5" name="Google Shape;7145;p75"/>
          <p:cNvGrpSpPr/>
          <p:nvPr/>
        </p:nvGrpSpPr>
        <p:grpSpPr>
          <a:xfrm>
            <a:off x="3960575" y="1974854"/>
            <a:ext cx="365467" cy="368389"/>
            <a:chOff x="-62516625" y="3743175"/>
            <a:chExt cx="315875" cy="318400"/>
          </a:xfrm>
        </p:grpSpPr>
        <p:sp>
          <p:nvSpPr>
            <p:cNvPr id="7146" name="Google Shape;7146;p75"/>
            <p:cNvSpPr/>
            <p:nvPr/>
          </p:nvSpPr>
          <p:spPr>
            <a:xfrm>
              <a:off x="-62334675" y="3884950"/>
              <a:ext cx="62250" cy="145725"/>
            </a:xfrm>
            <a:custGeom>
              <a:avLst/>
              <a:gdLst/>
              <a:ahLst/>
              <a:cxnLst/>
              <a:rect l="l" t="t" r="r" b="b"/>
              <a:pathLst>
                <a:path w="2490" h="5829" extrusionOk="0">
                  <a:moveTo>
                    <a:pt x="1229" y="0"/>
                  </a:moveTo>
                  <a:cubicBezTo>
                    <a:pt x="977" y="0"/>
                    <a:pt x="820" y="189"/>
                    <a:pt x="820" y="410"/>
                  </a:cubicBezTo>
                  <a:lnTo>
                    <a:pt x="820" y="662"/>
                  </a:lnTo>
                  <a:cubicBezTo>
                    <a:pt x="347" y="819"/>
                    <a:pt x="0" y="1292"/>
                    <a:pt x="0" y="1859"/>
                  </a:cubicBezTo>
                  <a:cubicBezTo>
                    <a:pt x="0" y="2520"/>
                    <a:pt x="536" y="2930"/>
                    <a:pt x="977" y="3245"/>
                  </a:cubicBezTo>
                  <a:cubicBezTo>
                    <a:pt x="1292" y="3466"/>
                    <a:pt x="1639" y="3718"/>
                    <a:pt x="1639" y="3938"/>
                  </a:cubicBezTo>
                  <a:cubicBezTo>
                    <a:pt x="1639" y="4190"/>
                    <a:pt x="1450" y="4348"/>
                    <a:pt x="1229" y="4348"/>
                  </a:cubicBezTo>
                  <a:cubicBezTo>
                    <a:pt x="977" y="4348"/>
                    <a:pt x="820" y="4127"/>
                    <a:pt x="820" y="3938"/>
                  </a:cubicBezTo>
                  <a:cubicBezTo>
                    <a:pt x="820" y="3718"/>
                    <a:pt x="631" y="3497"/>
                    <a:pt x="442" y="3497"/>
                  </a:cubicBezTo>
                  <a:cubicBezTo>
                    <a:pt x="221" y="3497"/>
                    <a:pt x="0" y="3718"/>
                    <a:pt x="0" y="3938"/>
                  </a:cubicBezTo>
                  <a:cubicBezTo>
                    <a:pt x="0" y="4505"/>
                    <a:pt x="347" y="4915"/>
                    <a:pt x="820" y="5135"/>
                  </a:cubicBezTo>
                  <a:lnTo>
                    <a:pt x="820" y="5387"/>
                  </a:lnTo>
                  <a:cubicBezTo>
                    <a:pt x="820" y="5639"/>
                    <a:pt x="1009" y="5828"/>
                    <a:pt x="1229" y="5828"/>
                  </a:cubicBezTo>
                  <a:cubicBezTo>
                    <a:pt x="1450" y="5828"/>
                    <a:pt x="1639" y="5639"/>
                    <a:pt x="1639" y="5387"/>
                  </a:cubicBezTo>
                  <a:lnTo>
                    <a:pt x="1639" y="5135"/>
                  </a:lnTo>
                  <a:cubicBezTo>
                    <a:pt x="2111" y="4978"/>
                    <a:pt x="2489" y="4505"/>
                    <a:pt x="2489" y="3938"/>
                  </a:cubicBezTo>
                  <a:cubicBezTo>
                    <a:pt x="2489" y="3277"/>
                    <a:pt x="1922" y="2867"/>
                    <a:pt x="1481" y="2552"/>
                  </a:cubicBezTo>
                  <a:cubicBezTo>
                    <a:pt x="1166" y="2331"/>
                    <a:pt x="820" y="2079"/>
                    <a:pt x="820" y="1859"/>
                  </a:cubicBezTo>
                  <a:cubicBezTo>
                    <a:pt x="820" y="1607"/>
                    <a:pt x="1009" y="1418"/>
                    <a:pt x="1229" y="1418"/>
                  </a:cubicBezTo>
                  <a:cubicBezTo>
                    <a:pt x="1450" y="1418"/>
                    <a:pt x="1639" y="1607"/>
                    <a:pt x="1639" y="1859"/>
                  </a:cubicBezTo>
                  <a:cubicBezTo>
                    <a:pt x="1639" y="2079"/>
                    <a:pt x="1859" y="2237"/>
                    <a:pt x="2048" y="2237"/>
                  </a:cubicBezTo>
                  <a:cubicBezTo>
                    <a:pt x="2237" y="2237"/>
                    <a:pt x="2489" y="2048"/>
                    <a:pt x="2489" y="1859"/>
                  </a:cubicBezTo>
                  <a:cubicBezTo>
                    <a:pt x="2489" y="1292"/>
                    <a:pt x="2143" y="882"/>
                    <a:pt x="1639" y="662"/>
                  </a:cubicBezTo>
                  <a:lnTo>
                    <a:pt x="1639" y="410"/>
                  </a:lnTo>
                  <a:cubicBezTo>
                    <a:pt x="1639" y="158"/>
                    <a:pt x="1450" y="0"/>
                    <a:pt x="12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75"/>
            <p:cNvSpPr/>
            <p:nvPr/>
          </p:nvSpPr>
          <p:spPr>
            <a:xfrm>
              <a:off x="-62516625" y="3743175"/>
              <a:ext cx="315875" cy="318400"/>
            </a:xfrm>
            <a:custGeom>
              <a:avLst/>
              <a:gdLst/>
              <a:ahLst/>
              <a:cxnLst/>
              <a:rect l="l" t="t" r="r" b="b"/>
              <a:pathLst>
                <a:path w="12635" h="12736" extrusionOk="0">
                  <a:moveTo>
                    <a:pt x="4632" y="3308"/>
                  </a:moveTo>
                  <a:cubicBezTo>
                    <a:pt x="5388" y="3308"/>
                    <a:pt x="6018" y="3938"/>
                    <a:pt x="6018" y="4694"/>
                  </a:cubicBezTo>
                  <a:cubicBezTo>
                    <a:pt x="6018" y="5450"/>
                    <a:pt x="5420" y="6049"/>
                    <a:pt x="4632" y="6049"/>
                  </a:cubicBezTo>
                  <a:cubicBezTo>
                    <a:pt x="3876" y="6049"/>
                    <a:pt x="3246" y="5419"/>
                    <a:pt x="3246" y="4694"/>
                  </a:cubicBezTo>
                  <a:cubicBezTo>
                    <a:pt x="3246" y="3938"/>
                    <a:pt x="3876" y="3308"/>
                    <a:pt x="4632" y="3308"/>
                  </a:cubicBezTo>
                  <a:close/>
                  <a:moveTo>
                    <a:pt x="8507" y="5230"/>
                  </a:moveTo>
                  <a:cubicBezTo>
                    <a:pt x="10303" y="5230"/>
                    <a:pt x="11815" y="6742"/>
                    <a:pt x="11815" y="8538"/>
                  </a:cubicBezTo>
                  <a:cubicBezTo>
                    <a:pt x="11815" y="10365"/>
                    <a:pt x="10334" y="11846"/>
                    <a:pt x="8507" y="11846"/>
                  </a:cubicBezTo>
                  <a:cubicBezTo>
                    <a:pt x="6680" y="11846"/>
                    <a:pt x="5199" y="10365"/>
                    <a:pt x="5199" y="8538"/>
                  </a:cubicBezTo>
                  <a:cubicBezTo>
                    <a:pt x="5199" y="6742"/>
                    <a:pt x="6680" y="5230"/>
                    <a:pt x="8507" y="5230"/>
                  </a:cubicBezTo>
                  <a:close/>
                  <a:moveTo>
                    <a:pt x="4664" y="0"/>
                  </a:moveTo>
                  <a:cubicBezTo>
                    <a:pt x="2080" y="0"/>
                    <a:pt x="1" y="2079"/>
                    <a:pt x="1" y="4694"/>
                  </a:cubicBezTo>
                  <a:cubicBezTo>
                    <a:pt x="1" y="5703"/>
                    <a:pt x="316" y="6711"/>
                    <a:pt x="914" y="7498"/>
                  </a:cubicBezTo>
                  <a:lnTo>
                    <a:pt x="4317" y="12571"/>
                  </a:lnTo>
                  <a:cubicBezTo>
                    <a:pt x="4396" y="12681"/>
                    <a:pt x="4530" y="12736"/>
                    <a:pt x="4660" y="12736"/>
                  </a:cubicBezTo>
                  <a:cubicBezTo>
                    <a:pt x="4790" y="12736"/>
                    <a:pt x="4916" y="12681"/>
                    <a:pt x="4979" y="12571"/>
                  </a:cubicBezTo>
                  <a:lnTo>
                    <a:pt x="5672" y="11531"/>
                  </a:lnTo>
                  <a:cubicBezTo>
                    <a:pt x="6396" y="12256"/>
                    <a:pt x="7404" y="12665"/>
                    <a:pt x="8507" y="12665"/>
                  </a:cubicBezTo>
                  <a:cubicBezTo>
                    <a:pt x="10776" y="12665"/>
                    <a:pt x="12634" y="10838"/>
                    <a:pt x="12634" y="8538"/>
                  </a:cubicBezTo>
                  <a:cubicBezTo>
                    <a:pt x="12634" y="6553"/>
                    <a:pt x="11217" y="4852"/>
                    <a:pt x="9326" y="4474"/>
                  </a:cubicBezTo>
                  <a:lnTo>
                    <a:pt x="9326" y="4222"/>
                  </a:lnTo>
                  <a:cubicBezTo>
                    <a:pt x="9074" y="1796"/>
                    <a:pt x="7089" y="0"/>
                    <a:pt x="46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8" name="Google Shape;7148;p75"/>
          <p:cNvGrpSpPr/>
          <p:nvPr/>
        </p:nvGrpSpPr>
        <p:grpSpPr>
          <a:xfrm>
            <a:off x="3967415" y="2424826"/>
            <a:ext cx="351786" cy="326274"/>
            <a:chOff x="-62511900" y="4129100"/>
            <a:chExt cx="304050" cy="282000"/>
          </a:xfrm>
        </p:grpSpPr>
        <p:sp>
          <p:nvSpPr>
            <p:cNvPr id="7149" name="Google Shape;7149;p75"/>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75"/>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75"/>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75"/>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75"/>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4" name="Google Shape;7154;p75"/>
          <p:cNvGrpSpPr/>
          <p:nvPr/>
        </p:nvGrpSpPr>
        <p:grpSpPr>
          <a:xfrm>
            <a:off x="2645537" y="2897220"/>
            <a:ext cx="310770" cy="367261"/>
            <a:chOff x="-60597975" y="3367475"/>
            <a:chExt cx="268600" cy="317425"/>
          </a:xfrm>
        </p:grpSpPr>
        <p:sp>
          <p:nvSpPr>
            <p:cNvPr id="7155" name="Google Shape;7155;p75"/>
            <p:cNvSpPr/>
            <p:nvPr/>
          </p:nvSpPr>
          <p:spPr>
            <a:xfrm>
              <a:off x="-60535750" y="3495075"/>
              <a:ext cx="206375" cy="82725"/>
            </a:xfrm>
            <a:custGeom>
              <a:avLst/>
              <a:gdLst/>
              <a:ahLst/>
              <a:cxnLst/>
              <a:rect l="l" t="t" r="r" b="b"/>
              <a:pathLst>
                <a:path w="8255" h="3309" extrusionOk="0">
                  <a:moveTo>
                    <a:pt x="5357" y="1229"/>
                  </a:moveTo>
                  <a:cubicBezTo>
                    <a:pt x="5577" y="1229"/>
                    <a:pt x="5766" y="1418"/>
                    <a:pt x="5766" y="1607"/>
                  </a:cubicBezTo>
                  <a:cubicBezTo>
                    <a:pt x="5766" y="1890"/>
                    <a:pt x="5577" y="2048"/>
                    <a:pt x="5357" y="2048"/>
                  </a:cubicBezTo>
                  <a:lnTo>
                    <a:pt x="2049" y="2048"/>
                  </a:lnTo>
                  <a:cubicBezTo>
                    <a:pt x="1797" y="2048"/>
                    <a:pt x="1639" y="1859"/>
                    <a:pt x="1639" y="1607"/>
                  </a:cubicBezTo>
                  <a:cubicBezTo>
                    <a:pt x="1639" y="1386"/>
                    <a:pt x="1828" y="1229"/>
                    <a:pt x="2049" y="1229"/>
                  </a:cubicBezTo>
                  <a:close/>
                  <a:moveTo>
                    <a:pt x="1" y="0"/>
                  </a:moveTo>
                  <a:lnTo>
                    <a:pt x="1" y="3308"/>
                  </a:lnTo>
                  <a:lnTo>
                    <a:pt x="8255" y="3308"/>
                  </a:lnTo>
                  <a:lnTo>
                    <a:pt x="82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75"/>
            <p:cNvSpPr/>
            <p:nvPr/>
          </p:nvSpPr>
          <p:spPr>
            <a:xfrm>
              <a:off x="-60432575" y="3367475"/>
              <a:ext cx="20500" cy="47275"/>
            </a:xfrm>
            <a:custGeom>
              <a:avLst/>
              <a:gdLst/>
              <a:ahLst/>
              <a:cxnLst/>
              <a:rect l="l" t="t" r="r" b="b"/>
              <a:pathLst>
                <a:path w="820" h="1891" extrusionOk="0">
                  <a:moveTo>
                    <a:pt x="1" y="0"/>
                  </a:moveTo>
                  <a:lnTo>
                    <a:pt x="1" y="1891"/>
                  </a:lnTo>
                  <a:cubicBezTo>
                    <a:pt x="127" y="1765"/>
                    <a:pt x="221" y="1639"/>
                    <a:pt x="379" y="1639"/>
                  </a:cubicBezTo>
                  <a:cubicBezTo>
                    <a:pt x="600" y="1639"/>
                    <a:pt x="694" y="1765"/>
                    <a:pt x="820" y="1891"/>
                  </a:cubicBezTo>
                  <a:lnTo>
                    <a:pt x="8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75"/>
            <p:cNvSpPr/>
            <p:nvPr/>
          </p:nvSpPr>
          <p:spPr>
            <a:xfrm>
              <a:off x="-60535750" y="3367475"/>
              <a:ext cx="206375" cy="107150"/>
            </a:xfrm>
            <a:custGeom>
              <a:avLst/>
              <a:gdLst/>
              <a:ahLst/>
              <a:cxnLst/>
              <a:rect l="l" t="t" r="r" b="b"/>
              <a:pathLst>
                <a:path w="8255" h="4286" extrusionOk="0">
                  <a:moveTo>
                    <a:pt x="1" y="0"/>
                  </a:moveTo>
                  <a:lnTo>
                    <a:pt x="1" y="4285"/>
                  </a:lnTo>
                  <a:lnTo>
                    <a:pt x="8255" y="4285"/>
                  </a:lnTo>
                  <a:lnTo>
                    <a:pt x="8255" y="1261"/>
                  </a:lnTo>
                  <a:cubicBezTo>
                    <a:pt x="8255" y="567"/>
                    <a:pt x="7720" y="32"/>
                    <a:pt x="7026" y="32"/>
                  </a:cubicBezTo>
                  <a:lnTo>
                    <a:pt x="5829" y="32"/>
                  </a:lnTo>
                  <a:lnTo>
                    <a:pt x="5829" y="2930"/>
                  </a:lnTo>
                  <a:cubicBezTo>
                    <a:pt x="5829" y="3182"/>
                    <a:pt x="5633" y="3350"/>
                    <a:pt x="5418" y="3350"/>
                  </a:cubicBezTo>
                  <a:cubicBezTo>
                    <a:pt x="5311" y="3350"/>
                    <a:pt x="5199" y="3308"/>
                    <a:pt x="5105" y="3214"/>
                  </a:cubicBezTo>
                  <a:lnTo>
                    <a:pt x="4569" y="2678"/>
                  </a:lnTo>
                  <a:lnTo>
                    <a:pt x="4002" y="3214"/>
                  </a:lnTo>
                  <a:cubicBezTo>
                    <a:pt x="3917" y="3289"/>
                    <a:pt x="3821" y="3322"/>
                    <a:pt x="3728" y="3322"/>
                  </a:cubicBezTo>
                  <a:cubicBezTo>
                    <a:pt x="3510" y="3322"/>
                    <a:pt x="3309" y="3142"/>
                    <a:pt x="3309" y="2899"/>
                  </a:cubicBezTo>
                  <a:lnTo>
                    <a:pt x="330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75"/>
            <p:cNvSpPr/>
            <p:nvPr/>
          </p:nvSpPr>
          <p:spPr>
            <a:xfrm>
              <a:off x="-60597975" y="3368175"/>
              <a:ext cx="40200" cy="316725"/>
            </a:xfrm>
            <a:custGeom>
              <a:avLst/>
              <a:gdLst/>
              <a:ahLst/>
              <a:cxnLst/>
              <a:rect l="l" t="t" r="r" b="b"/>
              <a:pathLst>
                <a:path w="1608" h="12669" extrusionOk="0">
                  <a:moveTo>
                    <a:pt x="337" y="0"/>
                  </a:moveTo>
                  <a:cubicBezTo>
                    <a:pt x="163" y="0"/>
                    <a:pt x="1" y="178"/>
                    <a:pt x="1" y="382"/>
                  </a:cubicBezTo>
                  <a:lnTo>
                    <a:pt x="1" y="12259"/>
                  </a:lnTo>
                  <a:cubicBezTo>
                    <a:pt x="1" y="12480"/>
                    <a:pt x="190" y="12669"/>
                    <a:pt x="379" y="12669"/>
                  </a:cubicBezTo>
                  <a:lnTo>
                    <a:pt x="1608" y="12669"/>
                  </a:lnTo>
                  <a:lnTo>
                    <a:pt x="1608" y="4"/>
                  </a:lnTo>
                  <a:lnTo>
                    <a:pt x="379" y="4"/>
                  </a:lnTo>
                  <a:cubicBezTo>
                    <a:pt x="365" y="2"/>
                    <a:pt x="351" y="0"/>
                    <a:pt x="3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75"/>
            <p:cNvSpPr/>
            <p:nvPr/>
          </p:nvSpPr>
          <p:spPr>
            <a:xfrm>
              <a:off x="-60535750" y="3597450"/>
              <a:ext cx="206375" cy="86675"/>
            </a:xfrm>
            <a:custGeom>
              <a:avLst/>
              <a:gdLst/>
              <a:ahLst/>
              <a:cxnLst/>
              <a:rect l="l" t="t" r="r" b="b"/>
              <a:pathLst>
                <a:path w="8255" h="3467" extrusionOk="0">
                  <a:moveTo>
                    <a:pt x="1" y="1"/>
                  </a:moveTo>
                  <a:lnTo>
                    <a:pt x="1" y="3466"/>
                  </a:lnTo>
                  <a:lnTo>
                    <a:pt x="7026" y="3466"/>
                  </a:lnTo>
                  <a:cubicBezTo>
                    <a:pt x="7720" y="3466"/>
                    <a:pt x="8255" y="2931"/>
                    <a:pt x="8255" y="2206"/>
                  </a:cubicBezTo>
                  <a:lnTo>
                    <a:pt x="825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60" name="Google Shape;7160;p75"/>
          <p:cNvSpPr/>
          <p:nvPr/>
        </p:nvSpPr>
        <p:spPr>
          <a:xfrm>
            <a:off x="2616264" y="3348731"/>
            <a:ext cx="369083" cy="365005"/>
          </a:xfrm>
          <a:custGeom>
            <a:avLst/>
            <a:gdLst/>
            <a:ahLst/>
            <a:cxnLst/>
            <a:rect l="l" t="t" r="r" b="b"/>
            <a:pathLst>
              <a:path w="12760" h="12619" extrusionOk="0">
                <a:moveTo>
                  <a:pt x="10082" y="2190"/>
                </a:moveTo>
                <a:lnTo>
                  <a:pt x="11027" y="2726"/>
                </a:lnTo>
                <a:lnTo>
                  <a:pt x="8948" y="6317"/>
                </a:lnTo>
                <a:lnTo>
                  <a:pt x="8003" y="5781"/>
                </a:lnTo>
                <a:cubicBezTo>
                  <a:pt x="8349" y="5151"/>
                  <a:pt x="9704" y="2820"/>
                  <a:pt x="10082" y="2190"/>
                </a:cubicBezTo>
                <a:close/>
                <a:moveTo>
                  <a:pt x="7813" y="6601"/>
                </a:moveTo>
                <a:lnTo>
                  <a:pt x="8318" y="6916"/>
                </a:lnTo>
                <a:lnTo>
                  <a:pt x="7782" y="7262"/>
                </a:lnTo>
                <a:lnTo>
                  <a:pt x="7813" y="6601"/>
                </a:lnTo>
                <a:close/>
                <a:moveTo>
                  <a:pt x="10554" y="8522"/>
                </a:moveTo>
                <a:cubicBezTo>
                  <a:pt x="10806" y="8522"/>
                  <a:pt x="10964" y="8711"/>
                  <a:pt x="10964" y="8900"/>
                </a:cubicBezTo>
                <a:cubicBezTo>
                  <a:pt x="10964" y="9153"/>
                  <a:pt x="10806" y="9342"/>
                  <a:pt x="10554" y="9342"/>
                </a:cubicBezTo>
                <a:lnTo>
                  <a:pt x="5608" y="9342"/>
                </a:lnTo>
                <a:cubicBezTo>
                  <a:pt x="5356" y="9342"/>
                  <a:pt x="5167" y="9153"/>
                  <a:pt x="5167" y="8900"/>
                </a:cubicBezTo>
                <a:cubicBezTo>
                  <a:pt x="5167" y="8680"/>
                  <a:pt x="5356" y="8522"/>
                  <a:pt x="5608" y="8522"/>
                </a:cubicBezTo>
                <a:close/>
                <a:moveTo>
                  <a:pt x="3088" y="5592"/>
                </a:moveTo>
                <a:cubicBezTo>
                  <a:pt x="3308" y="5592"/>
                  <a:pt x="3497" y="5813"/>
                  <a:pt x="3497" y="6002"/>
                </a:cubicBezTo>
                <a:lnTo>
                  <a:pt x="3497" y="6286"/>
                </a:lnTo>
                <a:cubicBezTo>
                  <a:pt x="3970" y="6443"/>
                  <a:pt x="4348" y="6916"/>
                  <a:pt x="4348" y="7451"/>
                </a:cubicBezTo>
                <a:cubicBezTo>
                  <a:pt x="4348" y="7703"/>
                  <a:pt x="4159" y="7861"/>
                  <a:pt x="3907" y="7861"/>
                </a:cubicBezTo>
                <a:cubicBezTo>
                  <a:pt x="3655" y="7861"/>
                  <a:pt x="3497" y="7640"/>
                  <a:pt x="3497" y="7451"/>
                </a:cubicBezTo>
                <a:cubicBezTo>
                  <a:pt x="3497" y="7231"/>
                  <a:pt x="3308" y="7010"/>
                  <a:pt x="3088" y="7010"/>
                </a:cubicBezTo>
                <a:cubicBezTo>
                  <a:pt x="2836" y="7010"/>
                  <a:pt x="2678" y="7231"/>
                  <a:pt x="2678" y="7451"/>
                </a:cubicBezTo>
                <a:cubicBezTo>
                  <a:pt x="2678" y="7703"/>
                  <a:pt x="3025" y="7924"/>
                  <a:pt x="3340" y="8176"/>
                </a:cubicBezTo>
                <a:cubicBezTo>
                  <a:pt x="3781" y="8491"/>
                  <a:pt x="4348" y="8869"/>
                  <a:pt x="4348" y="9531"/>
                </a:cubicBezTo>
                <a:cubicBezTo>
                  <a:pt x="4348" y="10098"/>
                  <a:pt x="3970" y="10539"/>
                  <a:pt x="3497" y="10728"/>
                </a:cubicBezTo>
                <a:lnTo>
                  <a:pt x="3497" y="11011"/>
                </a:lnTo>
                <a:cubicBezTo>
                  <a:pt x="3497" y="11232"/>
                  <a:pt x="3308" y="11452"/>
                  <a:pt x="3088" y="11452"/>
                </a:cubicBezTo>
                <a:cubicBezTo>
                  <a:pt x="2836" y="11452"/>
                  <a:pt x="2678" y="11232"/>
                  <a:pt x="2678" y="11011"/>
                </a:cubicBezTo>
                <a:lnTo>
                  <a:pt x="2678" y="10728"/>
                </a:lnTo>
                <a:cubicBezTo>
                  <a:pt x="2206" y="10570"/>
                  <a:pt x="1859" y="10098"/>
                  <a:pt x="1859" y="9531"/>
                </a:cubicBezTo>
                <a:cubicBezTo>
                  <a:pt x="1859" y="9310"/>
                  <a:pt x="2048" y="9121"/>
                  <a:pt x="2300" y="9121"/>
                </a:cubicBezTo>
                <a:cubicBezTo>
                  <a:pt x="2521" y="9121"/>
                  <a:pt x="2678" y="9310"/>
                  <a:pt x="2678" y="9531"/>
                </a:cubicBezTo>
                <a:cubicBezTo>
                  <a:pt x="2678" y="9783"/>
                  <a:pt x="2867" y="9940"/>
                  <a:pt x="3088" y="9940"/>
                </a:cubicBezTo>
                <a:cubicBezTo>
                  <a:pt x="3308" y="9940"/>
                  <a:pt x="3497" y="9751"/>
                  <a:pt x="3497" y="9531"/>
                </a:cubicBezTo>
                <a:cubicBezTo>
                  <a:pt x="3497" y="9310"/>
                  <a:pt x="3182" y="9089"/>
                  <a:pt x="2836" y="8837"/>
                </a:cubicBezTo>
                <a:cubicBezTo>
                  <a:pt x="2395" y="8522"/>
                  <a:pt x="1859" y="8113"/>
                  <a:pt x="1859" y="7451"/>
                </a:cubicBezTo>
                <a:cubicBezTo>
                  <a:pt x="1859" y="6916"/>
                  <a:pt x="2206" y="6475"/>
                  <a:pt x="2678" y="6286"/>
                </a:cubicBezTo>
                <a:lnTo>
                  <a:pt x="2678" y="6002"/>
                </a:lnTo>
                <a:cubicBezTo>
                  <a:pt x="2678" y="5750"/>
                  <a:pt x="2867" y="5592"/>
                  <a:pt x="3088" y="5592"/>
                </a:cubicBezTo>
                <a:close/>
                <a:moveTo>
                  <a:pt x="10554" y="11011"/>
                </a:moveTo>
                <a:cubicBezTo>
                  <a:pt x="10806" y="11011"/>
                  <a:pt x="10964" y="11200"/>
                  <a:pt x="10964" y="11452"/>
                </a:cubicBezTo>
                <a:cubicBezTo>
                  <a:pt x="10964" y="11641"/>
                  <a:pt x="10806" y="11830"/>
                  <a:pt x="10554" y="11830"/>
                </a:cubicBezTo>
                <a:lnTo>
                  <a:pt x="5608" y="11830"/>
                </a:lnTo>
                <a:cubicBezTo>
                  <a:pt x="5356" y="11830"/>
                  <a:pt x="5167" y="11641"/>
                  <a:pt x="5167" y="11452"/>
                </a:cubicBezTo>
                <a:cubicBezTo>
                  <a:pt x="5167" y="11200"/>
                  <a:pt x="5356" y="11011"/>
                  <a:pt x="5608" y="11011"/>
                </a:cubicBezTo>
                <a:close/>
                <a:moveTo>
                  <a:pt x="10933" y="1"/>
                </a:moveTo>
                <a:cubicBezTo>
                  <a:pt x="10599" y="1"/>
                  <a:pt x="10280" y="176"/>
                  <a:pt x="10113" y="489"/>
                </a:cubicBezTo>
                <a:lnTo>
                  <a:pt x="7877" y="4395"/>
                </a:lnTo>
                <a:lnTo>
                  <a:pt x="1229" y="4395"/>
                </a:lnTo>
                <a:cubicBezTo>
                  <a:pt x="567" y="4395"/>
                  <a:pt x="0" y="4931"/>
                  <a:pt x="0" y="5592"/>
                </a:cubicBezTo>
                <a:lnTo>
                  <a:pt x="0" y="11389"/>
                </a:lnTo>
                <a:cubicBezTo>
                  <a:pt x="0" y="12051"/>
                  <a:pt x="567" y="12618"/>
                  <a:pt x="1229" y="12618"/>
                </a:cubicBezTo>
                <a:lnTo>
                  <a:pt x="11437" y="12618"/>
                </a:lnTo>
                <a:cubicBezTo>
                  <a:pt x="12098" y="12618"/>
                  <a:pt x="12697" y="12082"/>
                  <a:pt x="12697" y="11389"/>
                </a:cubicBezTo>
                <a:lnTo>
                  <a:pt x="12697" y="5592"/>
                </a:lnTo>
                <a:cubicBezTo>
                  <a:pt x="12602" y="4931"/>
                  <a:pt x="12067" y="4395"/>
                  <a:pt x="11374" y="4395"/>
                </a:cubicBezTo>
                <a:lnTo>
                  <a:pt x="11027" y="4395"/>
                </a:lnTo>
                <a:lnTo>
                  <a:pt x="12476" y="1875"/>
                </a:lnTo>
                <a:cubicBezTo>
                  <a:pt x="12760" y="1402"/>
                  <a:pt x="12602" y="804"/>
                  <a:pt x="12130" y="583"/>
                </a:cubicBezTo>
                <a:lnTo>
                  <a:pt x="11437" y="142"/>
                </a:lnTo>
                <a:cubicBezTo>
                  <a:pt x="11277" y="46"/>
                  <a:pt x="11103" y="1"/>
                  <a:pt x="109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61" name="Google Shape;7161;p75"/>
          <p:cNvGrpSpPr/>
          <p:nvPr/>
        </p:nvGrpSpPr>
        <p:grpSpPr>
          <a:xfrm>
            <a:off x="2617740" y="3858536"/>
            <a:ext cx="366364" cy="262465"/>
            <a:chOff x="-60621600" y="4145650"/>
            <a:chExt cx="316650" cy="226850"/>
          </a:xfrm>
        </p:grpSpPr>
        <p:sp>
          <p:nvSpPr>
            <p:cNvPr id="7162" name="Google Shape;7162;p75"/>
            <p:cNvSpPr/>
            <p:nvPr/>
          </p:nvSpPr>
          <p:spPr>
            <a:xfrm>
              <a:off x="-60463275" y="4249600"/>
              <a:ext cx="61450" cy="60675"/>
            </a:xfrm>
            <a:custGeom>
              <a:avLst/>
              <a:gdLst/>
              <a:ahLst/>
              <a:cxnLst/>
              <a:rect l="l" t="t" r="r" b="b"/>
              <a:pathLst>
                <a:path w="2458" h="2427" extrusionOk="0">
                  <a:moveTo>
                    <a:pt x="1229" y="1"/>
                  </a:moveTo>
                  <a:cubicBezTo>
                    <a:pt x="567" y="1"/>
                    <a:pt x="0" y="536"/>
                    <a:pt x="0" y="1198"/>
                  </a:cubicBezTo>
                  <a:cubicBezTo>
                    <a:pt x="0" y="1891"/>
                    <a:pt x="567" y="2427"/>
                    <a:pt x="1229" y="2427"/>
                  </a:cubicBezTo>
                  <a:cubicBezTo>
                    <a:pt x="1891" y="2427"/>
                    <a:pt x="2458" y="1891"/>
                    <a:pt x="2458" y="1198"/>
                  </a:cubicBezTo>
                  <a:cubicBezTo>
                    <a:pt x="2458" y="536"/>
                    <a:pt x="1891" y="1"/>
                    <a:pt x="12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75"/>
            <p:cNvSpPr/>
            <p:nvPr/>
          </p:nvSpPr>
          <p:spPr>
            <a:xfrm>
              <a:off x="-60526300" y="4249600"/>
              <a:ext cx="48075" cy="60675"/>
            </a:xfrm>
            <a:custGeom>
              <a:avLst/>
              <a:gdLst/>
              <a:ahLst/>
              <a:cxnLst/>
              <a:rect l="l" t="t" r="r" b="b"/>
              <a:pathLst>
                <a:path w="1923" h="2427" extrusionOk="0">
                  <a:moveTo>
                    <a:pt x="1261" y="1"/>
                  </a:moveTo>
                  <a:cubicBezTo>
                    <a:pt x="599" y="1"/>
                    <a:pt x="1" y="536"/>
                    <a:pt x="1" y="1198"/>
                  </a:cubicBezTo>
                  <a:cubicBezTo>
                    <a:pt x="1" y="1891"/>
                    <a:pt x="568" y="2427"/>
                    <a:pt x="1261" y="2427"/>
                  </a:cubicBezTo>
                  <a:cubicBezTo>
                    <a:pt x="1513" y="2427"/>
                    <a:pt x="1734" y="2364"/>
                    <a:pt x="1923" y="2238"/>
                  </a:cubicBezTo>
                  <a:cubicBezTo>
                    <a:pt x="1765" y="1923"/>
                    <a:pt x="1671" y="1576"/>
                    <a:pt x="1671" y="1198"/>
                  </a:cubicBezTo>
                  <a:cubicBezTo>
                    <a:pt x="1671" y="851"/>
                    <a:pt x="1765" y="505"/>
                    <a:pt x="1923" y="190"/>
                  </a:cubicBezTo>
                  <a:cubicBezTo>
                    <a:pt x="1734" y="64"/>
                    <a:pt x="1513" y="1"/>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75"/>
            <p:cNvSpPr/>
            <p:nvPr/>
          </p:nvSpPr>
          <p:spPr>
            <a:xfrm>
              <a:off x="-60621600" y="4145650"/>
              <a:ext cx="316650" cy="226850"/>
            </a:xfrm>
            <a:custGeom>
              <a:avLst/>
              <a:gdLst/>
              <a:ahLst/>
              <a:cxnLst/>
              <a:rect l="l" t="t" r="r" b="b"/>
              <a:pathLst>
                <a:path w="12666" h="9074" extrusionOk="0">
                  <a:moveTo>
                    <a:pt x="11374" y="851"/>
                  </a:moveTo>
                  <a:cubicBezTo>
                    <a:pt x="11626" y="851"/>
                    <a:pt x="11815" y="1040"/>
                    <a:pt x="11815" y="1229"/>
                  </a:cubicBezTo>
                  <a:lnTo>
                    <a:pt x="11815" y="1670"/>
                  </a:lnTo>
                  <a:lnTo>
                    <a:pt x="788" y="1670"/>
                  </a:lnTo>
                  <a:lnTo>
                    <a:pt x="788" y="1229"/>
                  </a:lnTo>
                  <a:cubicBezTo>
                    <a:pt x="788" y="1008"/>
                    <a:pt x="977" y="851"/>
                    <a:pt x="1166" y="851"/>
                  </a:cubicBezTo>
                  <a:close/>
                  <a:moveTo>
                    <a:pt x="7562" y="3277"/>
                  </a:moveTo>
                  <a:cubicBezTo>
                    <a:pt x="8696" y="3277"/>
                    <a:pt x="9641" y="4222"/>
                    <a:pt x="9641" y="5356"/>
                  </a:cubicBezTo>
                  <a:cubicBezTo>
                    <a:pt x="9610" y="6522"/>
                    <a:pt x="8696" y="7467"/>
                    <a:pt x="7562" y="7467"/>
                  </a:cubicBezTo>
                  <a:cubicBezTo>
                    <a:pt x="7089" y="7467"/>
                    <a:pt x="6648" y="7309"/>
                    <a:pt x="6333" y="7026"/>
                  </a:cubicBezTo>
                  <a:cubicBezTo>
                    <a:pt x="5987" y="7309"/>
                    <a:pt x="5546" y="7467"/>
                    <a:pt x="5073" y="7467"/>
                  </a:cubicBezTo>
                  <a:cubicBezTo>
                    <a:pt x="3939" y="7467"/>
                    <a:pt x="2994" y="6522"/>
                    <a:pt x="2994" y="5356"/>
                  </a:cubicBezTo>
                  <a:cubicBezTo>
                    <a:pt x="2994" y="4222"/>
                    <a:pt x="3939" y="3277"/>
                    <a:pt x="5073" y="3277"/>
                  </a:cubicBezTo>
                  <a:cubicBezTo>
                    <a:pt x="5514" y="3277"/>
                    <a:pt x="5987" y="3434"/>
                    <a:pt x="6333" y="3718"/>
                  </a:cubicBezTo>
                  <a:cubicBezTo>
                    <a:pt x="6680" y="3434"/>
                    <a:pt x="7121" y="3277"/>
                    <a:pt x="7562" y="3277"/>
                  </a:cubicBezTo>
                  <a:close/>
                  <a:moveTo>
                    <a:pt x="1229" y="0"/>
                  </a:moveTo>
                  <a:cubicBezTo>
                    <a:pt x="536" y="0"/>
                    <a:pt x="1" y="567"/>
                    <a:pt x="1" y="1229"/>
                  </a:cubicBezTo>
                  <a:lnTo>
                    <a:pt x="1" y="7845"/>
                  </a:lnTo>
                  <a:cubicBezTo>
                    <a:pt x="1" y="8506"/>
                    <a:pt x="536" y="9073"/>
                    <a:pt x="1229" y="9073"/>
                  </a:cubicBezTo>
                  <a:lnTo>
                    <a:pt x="11406" y="9073"/>
                  </a:lnTo>
                  <a:cubicBezTo>
                    <a:pt x="12099" y="9073"/>
                    <a:pt x="12666" y="8506"/>
                    <a:pt x="12666" y="7845"/>
                  </a:cubicBezTo>
                  <a:lnTo>
                    <a:pt x="12666" y="1229"/>
                  </a:lnTo>
                  <a:cubicBezTo>
                    <a:pt x="12634" y="567"/>
                    <a:pt x="12099" y="0"/>
                    <a:pt x="114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5" name="Google Shape;7165;p75"/>
          <p:cNvGrpSpPr/>
          <p:nvPr/>
        </p:nvGrpSpPr>
        <p:grpSpPr>
          <a:xfrm>
            <a:off x="3954392" y="3807035"/>
            <a:ext cx="359972" cy="365467"/>
            <a:chOff x="-59400775" y="4084200"/>
            <a:chExt cx="311125" cy="315875"/>
          </a:xfrm>
        </p:grpSpPr>
        <p:sp>
          <p:nvSpPr>
            <p:cNvPr id="7166" name="Google Shape;7166;p75"/>
            <p:cNvSpPr/>
            <p:nvPr/>
          </p:nvSpPr>
          <p:spPr>
            <a:xfrm>
              <a:off x="-59400775" y="4317350"/>
              <a:ext cx="89800" cy="82725"/>
            </a:xfrm>
            <a:custGeom>
              <a:avLst/>
              <a:gdLst/>
              <a:ahLst/>
              <a:cxnLst/>
              <a:rect l="l" t="t" r="r" b="b"/>
              <a:pathLst>
                <a:path w="3592" h="3309" extrusionOk="0">
                  <a:moveTo>
                    <a:pt x="1796" y="851"/>
                  </a:moveTo>
                  <a:cubicBezTo>
                    <a:pt x="2048" y="851"/>
                    <a:pt x="2237" y="1071"/>
                    <a:pt x="2237" y="1260"/>
                  </a:cubicBezTo>
                  <a:cubicBezTo>
                    <a:pt x="2237" y="1449"/>
                    <a:pt x="2048" y="1701"/>
                    <a:pt x="1796" y="1701"/>
                  </a:cubicBezTo>
                  <a:cubicBezTo>
                    <a:pt x="1576" y="1701"/>
                    <a:pt x="1418" y="1481"/>
                    <a:pt x="1418" y="1260"/>
                  </a:cubicBezTo>
                  <a:cubicBezTo>
                    <a:pt x="1418" y="1008"/>
                    <a:pt x="1576" y="851"/>
                    <a:pt x="1796" y="851"/>
                  </a:cubicBezTo>
                  <a:close/>
                  <a:moveTo>
                    <a:pt x="0" y="0"/>
                  </a:moveTo>
                  <a:lnTo>
                    <a:pt x="0" y="2079"/>
                  </a:lnTo>
                  <a:cubicBezTo>
                    <a:pt x="0" y="2741"/>
                    <a:pt x="536" y="3308"/>
                    <a:pt x="1229" y="3308"/>
                  </a:cubicBezTo>
                  <a:lnTo>
                    <a:pt x="2332" y="3308"/>
                  </a:lnTo>
                  <a:cubicBezTo>
                    <a:pt x="2993" y="3308"/>
                    <a:pt x="3592" y="2741"/>
                    <a:pt x="3592" y="2079"/>
                  </a:cubicBezTo>
                  <a:lnTo>
                    <a:pt x="35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75"/>
            <p:cNvSpPr/>
            <p:nvPr/>
          </p:nvSpPr>
          <p:spPr>
            <a:xfrm>
              <a:off x="-59400000" y="4084200"/>
              <a:ext cx="89825" cy="212700"/>
            </a:xfrm>
            <a:custGeom>
              <a:avLst/>
              <a:gdLst/>
              <a:ahLst/>
              <a:cxnLst/>
              <a:rect l="l" t="t" r="r" b="b"/>
              <a:pathLst>
                <a:path w="3593" h="8508" extrusionOk="0">
                  <a:moveTo>
                    <a:pt x="1734" y="1607"/>
                  </a:moveTo>
                  <a:cubicBezTo>
                    <a:pt x="1923" y="1607"/>
                    <a:pt x="2175" y="1797"/>
                    <a:pt x="2175" y="2049"/>
                  </a:cubicBezTo>
                  <a:lnTo>
                    <a:pt x="2175" y="7278"/>
                  </a:lnTo>
                  <a:cubicBezTo>
                    <a:pt x="2175" y="7499"/>
                    <a:pt x="1986" y="7656"/>
                    <a:pt x="1734" y="7656"/>
                  </a:cubicBezTo>
                  <a:cubicBezTo>
                    <a:pt x="1513" y="7656"/>
                    <a:pt x="1356" y="7467"/>
                    <a:pt x="1356" y="7278"/>
                  </a:cubicBezTo>
                  <a:lnTo>
                    <a:pt x="1356" y="2049"/>
                  </a:lnTo>
                  <a:cubicBezTo>
                    <a:pt x="1356" y="1797"/>
                    <a:pt x="1545" y="1607"/>
                    <a:pt x="1734" y="1607"/>
                  </a:cubicBezTo>
                  <a:close/>
                  <a:moveTo>
                    <a:pt x="1230" y="1"/>
                  </a:moveTo>
                  <a:cubicBezTo>
                    <a:pt x="568" y="1"/>
                    <a:pt x="1" y="536"/>
                    <a:pt x="1" y="1198"/>
                  </a:cubicBezTo>
                  <a:lnTo>
                    <a:pt x="1" y="8507"/>
                  </a:lnTo>
                  <a:lnTo>
                    <a:pt x="3593" y="8507"/>
                  </a:lnTo>
                  <a:lnTo>
                    <a:pt x="3593" y="1198"/>
                  </a:lnTo>
                  <a:cubicBezTo>
                    <a:pt x="3561" y="536"/>
                    <a:pt x="2994" y="1"/>
                    <a:pt x="23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75"/>
            <p:cNvSpPr/>
            <p:nvPr/>
          </p:nvSpPr>
          <p:spPr>
            <a:xfrm>
              <a:off x="-59290500" y="4317350"/>
              <a:ext cx="89800" cy="82725"/>
            </a:xfrm>
            <a:custGeom>
              <a:avLst/>
              <a:gdLst/>
              <a:ahLst/>
              <a:cxnLst/>
              <a:rect l="l" t="t" r="r" b="b"/>
              <a:pathLst>
                <a:path w="3592" h="3309" extrusionOk="0">
                  <a:moveTo>
                    <a:pt x="1796" y="851"/>
                  </a:moveTo>
                  <a:cubicBezTo>
                    <a:pt x="2048" y="851"/>
                    <a:pt x="2205" y="1071"/>
                    <a:pt x="2205" y="1260"/>
                  </a:cubicBezTo>
                  <a:cubicBezTo>
                    <a:pt x="2205" y="1449"/>
                    <a:pt x="2016" y="1701"/>
                    <a:pt x="1796" y="1701"/>
                  </a:cubicBezTo>
                  <a:cubicBezTo>
                    <a:pt x="1575" y="1701"/>
                    <a:pt x="1386" y="1481"/>
                    <a:pt x="1386" y="1260"/>
                  </a:cubicBezTo>
                  <a:cubicBezTo>
                    <a:pt x="1386" y="1008"/>
                    <a:pt x="1575" y="851"/>
                    <a:pt x="1796" y="851"/>
                  </a:cubicBezTo>
                  <a:close/>
                  <a:moveTo>
                    <a:pt x="0" y="0"/>
                  </a:moveTo>
                  <a:lnTo>
                    <a:pt x="0" y="2079"/>
                  </a:lnTo>
                  <a:cubicBezTo>
                    <a:pt x="0" y="2741"/>
                    <a:pt x="536" y="3308"/>
                    <a:pt x="1260" y="3308"/>
                  </a:cubicBezTo>
                  <a:lnTo>
                    <a:pt x="2363" y="3308"/>
                  </a:lnTo>
                  <a:cubicBezTo>
                    <a:pt x="3025" y="3308"/>
                    <a:pt x="3592" y="2741"/>
                    <a:pt x="3592" y="2079"/>
                  </a:cubicBezTo>
                  <a:lnTo>
                    <a:pt x="35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75"/>
            <p:cNvSpPr/>
            <p:nvPr/>
          </p:nvSpPr>
          <p:spPr>
            <a:xfrm>
              <a:off x="-59290500" y="4084200"/>
              <a:ext cx="89800" cy="212700"/>
            </a:xfrm>
            <a:custGeom>
              <a:avLst/>
              <a:gdLst/>
              <a:ahLst/>
              <a:cxnLst/>
              <a:rect l="l" t="t" r="r" b="b"/>
              <a:pathLst>
                <a:path w="3592" h="8508" extrusionOk="0">
                  <a:moveTo>
                    <a:pt x="1796" y="1607"/>
                  </a:moveTo>
                  <a:cubicBezTo>
                    <a:pt x="2048" y="1607"/>
                    <a:pt x="2205" y="1797"/>
                    <a:pt x="2205" y="2049"/>
                  </a:cubicBezTo>
                  <a:lnTo>
                    <a:pt x="2205" y="7278"/>
                  </a:lnTo>
                  <a:cubicBezTo>
                    <a:pt x="2205" y="7499"/>
                    <a:pt x="2016" y="7656"/>
                    <a:pt x="1796" y="7656"/>
                  </a:cubicBezTo>
                  <a:cubicBezTo>
                    <a:pt x="1607" y="7656"/>
                    <a:pt x="1386" y="7467"/>
                    <a:pt x="1386" y="7278"/>
                  </a:cubicBezTo>
                  <a:lnTo>
                    <a:pt x="1386" y="2049"/>
                  </a:lnTo>
                  <a:cubicBezTo>
                    <a:pt x="1386" y="1797"/>
                    <a:pt x="1575" y="1607"/>
                    <a:pt x="1796" y="1607"/>
                  </a:cubicBezTo>
                  <a:close/>
                  <a:moveTo>
                    <a:pt x="1260" y="1"/>
                  </a:moveTo>
                  <a:cubicBezTo>
                    <a:pt x="599" y="1"/>
                    <a:pt x="0" y="536"/>
                    <a:pt x="0" y="1198"/>
                  </a:cubicBezTo>
                  <a:lnTo>
                    <a:pt x="0" y="8507"/>
                  </a:lnTo>
                  <a:lnTo>
                    <a:pt x="3592" y="8507"/>
                  </a:lnTo>
                  <a:lnTo>
                    <a:pt x="3592" y="1198"/>
                  </a:lnTo>
                  <a:cubicBezTo>
                    <a:pt x="3592" y="536"/>
                    <a:pt x="3025" y="1"/>
                    <a:pt x="23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75"/>
            <p:cNvSpPr/>
            <p:nvPr/>
          </p:nvSpPr>
          <p:spPr>
            <a:xfrm>
              <a:off x="-59181025" y="4317350"/>
              <a:ext cx="89800" cy="82725"/>
            </a:xfrm>
            <a:custGeom>
              <a:avLst/>
              <a:gdLst/>
              <a:ahLst/>
              <a:cxnLst/>
              <a:rect l="l" t="t" r="r" b="b"/>
              <a:pathLst>
                <a:path w="3592" h="3309" extrusionOk="0">
                  <a:moveTo>
                    <a:pt x="1828" y="851"/>
                  </a:moveTo>
                  <a:cubicBezTo>
                    <a:pt x="2080" y="851"/>
                    <a:pt x="2269" y="1071"/>
                    <a:pt x="2269" y="1260"/>
                  </a:cubicBezTo>
                  <a:cubicBezTo>
                    <a:pt x="2269" y="1449"/>
                    <a:pt x="2080" y="1701"/>
                    <a:pt x="1828" y="1701"/>
                  </a:cubicBezTo>
                  <a:cubicBezTo>
                    <a:pt x="1607" y="1701"/>
                    <a:pt x="1450" y="1481"/>
                    <a:pt x="1450" y="1260"/>
                  </a:cubicBezTo>
                  <a:cubicBezTo>
                    <a:pt x="1450" y="1008"/>
                    <a:pt x="1607" y="851"/>
                    <a:pt x="1828" y="851"/>
                  </a:cubicBezTo>
                  <a:close/>
                  <a:moveTo>
                    <a:pt x="0" y="0"/>
                  </a:moveTo>
                  <a:lnTo>
                    <a:pt x="0" y="2079"/>
                  </a:lnTo>
                  <a:lnTo>
                    <a:pt x="32" y="2079"/>
                  </a:lnTo>
                  <a:cubicBezTo>
                    <a:pt x="32" y="2741"/>
                    <a:pt x="567" y="3308"/>
                    <a:pt x="1261" y="3308"/>
                  </a:cubicBezTo>
                  <a:lnTo>
                    <a:pt x="2363" y="3308"/>
                  </a:lnTo>
                  <a:cubicBezTo>
                    <a:pt x="3025" y="3308"/>
                    <a:pt x="3592" y="2741"/>
                    <a:pt x="3592" y="2079"/>
                  </a:cubicBezTo>
                  <a:lnTo>
                    <a:pt x="35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75"/>
            <p:cNvSpPr/>
            <p:nvPr/>
          </p:nvSpPr>
          <p:spPr>
            <a:xfrm>
              <a:off x="-59179450" y="4084200"/>
              <a:ext cx="89800" cy="212700"/>
            </a:xfrm>
            <a:custGeom>
              <a:avLst/>
              <a:gdLst/>
              <a:ahLst/>
              <a:cxnLst/>
              <a:rect l="l" t="t" r="r" b="b"/>
              <a:pathLst>
                <a:path w="3592" h="8508" extrusionOk="0">
                  <a:moveTo>
                    <a:pt x="1733" y="1607"/>
                  </a:moveTo>
                  <a:cubicBezTo>
                    <a:pt x="1922" y="1607"/>
                    <a:pt x="2174" y="1797"/>
                    <a:pt x="2174" y="2049"/>
                  </a:cubicBezTo>
                  <a:lnTo>
                    <a:pt x="2174" y="7278"/>
                  </a:lnTo>
                  <a:cubicBezTo>
                    <a:pt x="2174" y="7499"/>
                    <a:pt x="1985" y="7656"/>
                    <a:pt x="1733" y="7656"/>
                  </a:cubicBezTo>
                  <a:cubicBezTo>
                    <a:pt x="1513" y="7656"/>
                    <a:pt x="1355" y="7467"/>
                    <a:pt x="1355" y="7278"/>
                  </a:cubicBezTo>
                  <a:lnTo>
                    <a:pt x="1355" y="2049"/>
                  </a:lnTo>
                  <a:cubicBezTo>
                    <a:pt x="1355" y="1797"/>
                    <a:pt x="1544" y="1607"/>
                    <a:pt x="1733" y="1607"/>
                  </a:cubicBezTo>
                  <a:close/>
                  <a:moveTo>
                    <a:pt x="1229" y="1"/>
                  </a:moveTo>
                  <a:cubicBezTo>
                    <a:pt x="567" y="1"/>
                    <a:pt x="0" y="536"/>
                    <a:pt x="0" y="1198"/>
                  </a:cubicBezTo>
                  <a:lnTo>
                    <a:pt x="0" y="8507"/>
                  </a:lnTo>
                  <a:lnTo>
                    <a:pt x="3592" y="8507"/>
                  </a:lnTo>
                  <a:lnTo>
                    <a:pt x="3592" y="1198"/>
                  </a:lnTo>
                  <a:cubicBezTo>
                    <a:pt x="3560" y="536"/>
                    <a:pt x="2993" y="1"/>
                    <a:pt x="23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2" name="Google Shape;7172;p75"/>
          <p:cNvGrpSpPr/>
          <p:nvPr/>
        </p:nvGrpSpPr>
        <p:grpSpPr>
          <a:xfrm>
            <a:off x="2178486" y="1532866"/>
            <a:ext cx="365438" cy="366364"/>
            <a:chOff x="-64044600" y="3360375"/>
            <a:chExt cx="315850" cy="316650"/>
          </a:xfrm>
        </p:grpSpPr>
        <p:sp>
          <p:nvSpPr>
            <p:cNvPr id="7173" name="Google Shape;7173;p75"/>
            <p:cNvSpPr/>
            <p:nvPr/>
          </p:nvSpPr>
          <p:spPr>
            <a:xfrm>
              <a:off x="-63980025" y="3532875"/>
              <a:ext cx="185900" cy="144150"/>
            </a:xfrm>
            <a:custGeom>
              <a:avLst/>
              <a:gdLst/>
              <a:ahLst/>
              <a:cxnLst/>
              <a:rect l="l" t="t" r="r" b="b"/>
              <a:pathLst>
                <a:path w="7436" h="5766" extrusionOk="0">
                  <a:moveTo>
                    <a:pt x="410" y="0"/>
                  </a:moveTo>
                  <a:cubicBezTo>
                    <a:pt x="158" y="0"/>
                    <a:pt x="1" y="189"/>
                    <a:pt x="1" y="410"/>
                  </a:cubicBezTo>
                  <a:cubicBezTo>
                    <a:pt x="1" y="662"/>
                    <a:pt x="190" y="820"/>
                    <a:pt x="410" y="820"/>
                  </a:cubicBezTo>
                  <a:lnTo>
                    <a:pt x="883" y="820"/>
                  </a:lnTo>
                  <a:lnTo>
                    <a:pt x="1670" y="5419"/>
                  </a:lnTo>
                  <a:cubicBezTo>
                    <a:pt x="1702" y="5608"/>
                    <a:pt x="1859" y="5766"/>
                    <a:pt x="2048" y="5766"/>
                  </a:cubicBezTo>
                  <a:lnTo>
                    <a:pt x="5356" y="5766"/>
                  </a:lnTo>
                  <a:cubicBezTo>
                    <a:pt x="5545" y="5766"/>
                    <a:pt x="5766" y="5608"/>
                    <a:pt x="5766" y="5419"/>
                  </a:cubicBezTo>
                  <a:lnTo>
                    <a:pt x="6554" y="820"/>
                  </a:lnTo>
                  <a:lnTo>
                    <a:pt x="7026" y="820"/>
                  </a:lnTo>
                  <a:cubicBezTo>
                    <a:pt x="7247" y="820"/>
                    <a:pt x="7404" y="630"/>
                    <a:pt x="7404" y="410"/>
                  </a:cubicBezTo>
                  <a:cubicBezTo>
                    <a:pt x="7436" y="189"/>
                    <a:pt x="7247" y="0"/>
                    <a:pt x="70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75"/>
            <p:cNvSpPr/>
            <p:nvPr/>
          </p:nvSpPr>
          <p:spPr>
            <a:xfrm>
              <a:off x="-64044600" y="3360375"/>
              <a:ext cx="315850" cy="152825"/>
            </a:xfrm>
            <a:custGeom>
              <a:avLst/>
              <a:gdLst/>
              <a:ahLst/>
              <a:cxnLst/>
              <a:rect l="l" t="t" r="r" b="b"/>
              <a:pathLst>
                <a:path w="12634" h="6113" extrusionOk="0">
                  <a:moveTo>
                    <a:pt x="378" y="1"/>
                  </a:moveTo>
                  <a:cubicBezTo>
                    <a:pt x="158" y="1"/>
                    <a:pt x="0" y="190"/>
                    <a:pt x="0" y="442"/>
                  </a:cubicBezTo>
                  <a:lnTo>
                    <a:pt x="0" y="5672"/>
                  </a:lnTo>
                  <a:cubicBezTo>
                    <a:pt x="0" y="5892"/>
                    <a:pt x="189" y="6113"/>
                    <a:pt x="378" y="6113"/>
                  </a:cubicBezTo>
                  <a:lnTo>
                    <a:pt x="3088" y="6113"/>
                  </a:lnTo>
                  <a:cubicBezTo>
                    <a:pt x="3245" y="5514"/>
                    <a:pt x="3560" y="4947"/>
                    <a:pt x="4001" y="4569"/>
                  </a:cubicBezTo>
                  <a:cubicBezTo>
                    <a:pt x="3875" y="4285"/>
                    <a:pt x="3812" y="3970"/>
                    <a:pt x="3812" y="3624"/>
                  </a:cubicBezTo>
                  <a:cubicBezTo>
                    <a:pt x="3812" y="2238"/>
                    <a:pt x="4915" y="1135"/>
                    <a:pt x="6301" y="1135"/>
                  </a:cubicBezTo>
                  <a:cubicBezTo>
                    <a:pt x="7656" y="1135"/>
                    <a:pt x="8759" y="2238"/>
                    <a:pt x="8759" y="3624"/>
                  </a:cubicBezTo>
                  <a:cubicBezTo>
                    <a:pt x="8759" y="3939"/>
                    <a:pt x="8696" y="4254"/>
                    <a:pt x="8570" y="4569"/>
                  </a:cubicBezTo>
                  <a:cubicBezTo>
                    <a:pt x="9011" y="5010"/>
                    <a:pt x="9326" y="5514"/>
                    <a:pt x="9483" y="6113"/>
                  </a:cubicBezTo>
                  <a:lnTo>
                    <a:pt x="12193" y="6113"/>
                  </a:lnTo>
                  <a:cubicBezTo>
                    <a:pt x="12445" y="6113"/>
                    <a:pt x="12602" y="5892"/>
                    <a:pt x="12602" y="5672"/>
                  </a:cubicBezTo>
                  <a:lnTo>
                    <a:pt x="12602" y="442"/>
                  </a:lnTo>
                  <a:cubicBezTo>
                    <a:pt x="12634" y="190"/>
                    <a:pt x="12445" y="1"/>
                    <a:pt x="122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75"/>
            <p:cNvSpPr/>
            <p:nvPr/>
          </p:nvSpPr>
          <p:spPr>
            <a:xfrm>
              <a:off x="-63945375" y="3408425"/>
              <a:ext cx="117375" cy="103200"/>
            </a:xfrm>
            <a:custGeom>
              <a:avLst/>
              <a:gdLst/>
              <a:ahLst/>
              <a:cxnLst/>
              <a:rect l="l" t="t" r="r" b="b"/>
              <a:pathLst>
                <a:path w="4695" h="4128" extrusionOk="0">
                  <a:moveTo>
                    <a:pt x="2364" y="1"/>
                  </a:moveTo>
                  <a:cubicBezTo>
                    <a:pt x="1450" y="1"/>
                    <a:pt x="694" y="757"/>
                    <a:pt x="694" y="1670"/>
                  </a:cubicBezTo>
                  <a:cubicBezTo>
                    <a:pt x="694" y="2080"/>
                    <a:pt x="851" y="2489"/>
                    <a:pt x="1167" y="2805"/>
                  </a:cubicBezTo>
                  <a:cubicBezTo>
                    <a:pt x="599" y="3120"/>
                    <a:pt x="190" y="3592"/>
                    <a:pt x="1" y="4128"/>
                  </a:cubicBezTo>
                  <a:lnTo>
                    <a:pt x="4695" y="4128"/>
                  </a:lnTo>
                  <a:cubicBezTo>
                    <a:pt x="4475" y="3561"/>
                    <a:pt x="4065" y="3088"/>
                    <a:pt x="3529" y="2805"/>
                  </a:cubicBezTo>
                  <a:cubicBezTo>
                    <a:pt x="3813" y="2489"/>
                    <a:pt x="4002" y="2080"/>
                    <a:pt x="4002" y="1670"/>
                  </a:cubicBezTo>
                  <a:cubicBezTo>
                    <a:pt x="4002" y="757"/>
                    <a:pt x="3277" y="1"/>
                    <a:pt x="23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6" name="Google Shape;7176;p75"/>
          <p:cNvGrpSpPr/>
          <p:nvPr/>
        </p:nvGrpSpPr>
        <p:grpSpPr>
          <a:xfrm>
            <a:off x="2204909" y="1975418"/>
            <a:ext cx="312592" cy="367261"/>
            <a:chOff x="-64022550" y="3727425"/>
            <a:chExt cx="270175" cy="317425"/>
          </a:xfrm>
        </p:grpSpPr>
        <p:sp>
          <p:nvSpPr>
            <p:cNvPr id="7177" name="Google Shape;7177;p75"/>
            <p:cNvSpPr/>
            <p:nvPr/>
          </p:nvSpPr>
          <p:spPr>
            <a:xfrm>
              <a:off x="-64022550" y="3912500"/>
              <a:ext cx="270175" cy="90600"/>
            </a:xfrm>
            <a:custGeom>
              <a:avLst/>
              <a:gdLst/>
              <a:ahLst/>
              <a:cxnLst/>
              <a:rect l="l" t="t" r="r" b="b"/>
              <a:pathLst>
                <a:path w="10807" h="3624" extrusionOk="0">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75"/>
            <p:cNvSpPr/>
            <p:nvPr/>
          </p:nvSpPr>
          <p:spPr>
            <a:xfrm>
              <a:off x="-64000500" y="4023550"/>
              <a:ext cx="227650" cy="21300"/>
            </a:xfrm>
            <a:custGeom>
              <a:avLst/>
              <a:gdLst/>
              <a:ahLst/>
              <a:cxnLst/>
              <a:rect l="l" t="t" r="r" b="b"/>
              <a:pathLst>
                <a:path w="9106" h="852" extrusionOk="0">
                  <a:moveTo>
                    <a:pt x="0" y="1"/>
                  </a:moveTo>
                  <a:lnTo>
                    <a:pt x="0" y="442"/>
                  </a:lnTo>
                  <a:cubicBezTo>
                    <a:pt x="0" y="694"/>
                    <a:pt x="190" y="851"/>
                    <a:pt x="442" y="851"/>
                  </a:cubicBezTo>
                  <a:lnTo>
                    <a:pt x="8696" y="851"/>
                  </a:lnTo>
                  <a:cubicBezTo>
                    <a:pt x="8948" y="851"/>
                    <a:pt x="9105" y="631"/>
                    <a:pt x="9105" y="442"/>
                  </a:cubicBezTo>
                  <a:lnTo>
                    <a:pt x="91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75"/>
            <p:cNvSpPr/>
            <p:nvPr/>
          </p:nvSpPr>
          <p:spPr>
            <a:xfrm>
              <a:off x="-63960325" y="3727425"/>
              <a:ext cx="144925" cy="165425"/>
            </a:xfrm>
            <a:custGeom>
              <a:avLst/>
              <a:gdLst/>
              <a:ahLst/>
              <a:cxnLst/>
              <a:rect l="l" t="t" r="r" b="b"/>
              <a:pathLst>
                <a:path w="5797" h="6617" extrusionOk="0">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0" name="Google Shape;7180;p75"/>
          <p:cNvGrpSpPr/>
          <p:nvPr/>
        </p:nvGrpSpPr>
        <p:grpSpPr>
          <a:xfrm>
            <a:off x="2229047" y="2404318"/>
            <a:ext cx="264317" cy="367290"/>
            <a:chOff x="-64001300" y="4093650"/>
            <a:chExt cx="228450" cy="317450"/>
          </a:xfrm>
        </p:grpSpPr>
        <p:sp>
          <p:nvSpPr>
            <p:cNvPr id="7181" name="Google Shape;7181;p75"/>
            <p:cNvSpPr/>
            <p:nvPr/>
          </p:nvSpPr>
          <p:spPr>
            <a:xfrm>
              <a:off x="-63933550" y="4328375"/>
              <a:ext cx="93750" cy="40975"/>
            </a:xfrm>
            <a:custGeom>
              <a:avLst/>
              <a:gdLst/>
              <a:ahLst/>
              <a:cxnLst/>
              <a:rect l="l" t="t" r="r" b="b"/>
              <a:pathLst>
                <a:path w="3750" h="1639" extrusionOk="0">
                  <a:moveTo>
                    <a:pt x="1859" y="0"/>
                  </a:moveTo>
                  <a:cubicBezTo>
                    <a:pt x="1009" y="0"/>
                    <a:pt x="315" y="662"/>
                    <a:pt x="0" y="1638"/>
                  </a:cubicBezTo>
                  <a:lnTo>
                    <a:pt x="3749" y="1638"/>
                  </a:lnTo>
                  <a:cubicBezTo>
                    <a:pt x="3434" y="662"/>
                    <a:pt x="2710" y="0"/>
                    <a:pt x="18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75"/>
            <p:cNvSpPr/>
            <p:nvPr/>
          </p:nvSpPr>
          <p:spPr>
            <a:xfrm>
              <a:off x="-63980025" y="4135400"/>
              <a:ext cx="185900" cy="234725"/>
            </a:xfrm>
            <a:custGeom>
              <a:avLst/>
              <a:gdLst/>
              <a:ahLst/>
              <a:cxnLst/>
              <a:rect l="l" t="t" r="r" b="b"/>
              <a:pathLst>
                <a:path w="7436" h="9389" extrusionOk="0">
                  <a:moveTo>
                    <a:pt x="6617" y="1"/>
                  </a:moveTo>
                  <a:lnTo>
                    <a:pt x="6617" y="725"/>
                  </a:lnTo>
                  <a:cubicBezTo>
                    <a:pt x="6196" y="593"/>
                    <a:pt x="5771" y="530"/>
                    <a:pt x="5358" y="530"/>
                  </a:cubicBezTo>
                  <a:cubicBezTo>
                    <a:pt x="4686" y="530"/>
                    <a:pt x="4044" y="697"/>
                    <a:pt x="3498" y="1009"/>
                  </a:cubicBezTo>
                  <a:cubicBezTo>
                    <a:pt x="3103" y="1242"/>
                    <a:pt x="2617" y="1373"/>
                    <a:pt x="2085" y="1373"/>
                  </a:cubicBezTo>
                  <a:cubicBezTo>
                    <a:pt x="1683" y="1373"/>
                    <a:pt x="1254" y="1298"/>
                    <a:pt x="820" y="1135"/>
                  </a:cubicBezTo>
                  <a:lnTo>
                    <a:pt x="820" y="32"/>
                  </a:lnTo>
                  <a:lnTo>
                    <a:pt x="1" y="32"/>
                  </a:lnTo>
                  <a:lnTo>
                    <a:pt x="1" y="1418"/>
                  </a:lnTo>
                  <a:cubicBezTo>
                    <a:pt x="1" y="2867"/>
                    <a:pt x="820" y="4096"/>
                    <a:pt x="2017" y="4726"/>
                  </a:cubicBezTo>
                  <a:cubicBezTo>
                    <a:pt x="820" y="5356"/>
                    <a:pt x="1" y="6554"/>
                    <a:pt x="1" y="8034"/>
                  </a:cubicBezTo>
                  <a:lnTo>
                    <a:pt x="1" y="9389"/>
                  </a:lnTo>
                  <a:lnTo>
                    <a:pt x="820" y="9389"/>
                  </a:lnTo>
                  <a:lnTo>
                    <a:pt x="820" y="8034"/>
                  </a:lnTo>
                  <a:cubicBezTo>
                    <a:pt x="820" y="6396"/>
                    <a:pt x="2143" y="5104"/>
                    <a:pt x="3750" y="5104"/>
                  </a:cubicBezTo>
                  <a:cubicBezTo>
                    <a:pt x="5356" y="5104"/>
                    <a:pt x="6617" y="6396"/>
                    <a:pt x="6617" y="8034"/>
                  </a:cubicBezTo>
                  <a:lnTo>
                    <a:pt x="6617" y="9389"/>
                  </a:lnTo>
                  <a:lnTo>
                    <a:pt x="7436" y="9389"/>
                  </a:lnTo>
                  <a:lnTo>
                    <a:pt x="7436" y="9357"/>
                  </a:lnTo>
                  <a:lnTo>
                    <a:pt x="7436" y="7971"/>
                  </a:lnTo>
                  <a:cubicBezTo>
                    <a:pt x="7436" y="6522"/>
                    <a:pt x="6617" y="5293"/>
                    <a:pt x="5451" y="4663"/>
                  </a:cubicBezTo>
                  <a:cubicBezTo>
                    <a:pt x="6617" y="4033"/>
                    <a:pt x="7436" y="2836"/>
                    <a:pt x="7436" y="1355"/>
                  </a:cubicBezTo>
                  <a:lnTo>
                    <a:pt x="743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75"/>
            <p:cNvSpPr/>
            <p:nvPr/>
          </p:nvSpPr>
          <p:spPr>
            <a:xfrm>
              <a:off x="-64001300" y="4389800"/>
              <a:ext cx="228450" cy="21300"/>
            </a:xfrm>
            <a:custGeom>
              <a:avLst/>
              <a:gdLst/>
              <a:ahLst/>
              <a:cxnLst/>
              <a:rect l="l" t="t" r="r" b="b"/>
              <a:pathLst>
                <a:path w="9138" h="852" extrusionOk="0">
                  <a:moveTo>
                    <a:pt x="411" y="1"/>
                  </a:moveTo>
                  <a:cubicBezTo>
                    <a:pt x="190" y="1"/>
                    <a:pt x="1" y="221"/>
                    <a:pt x="1" y="410"/>
                  </a:cubicBezTo>
                  <a:cubicBezTo>
                    <a:pt x="1" y="631"/>
                    <a:pt x="190" y="851"/>
                    <a:pt x="411" y="851"/>
                  </a:cubicBezTo>
                  <a:lnTo>
                    <a:pt x="8696" y="851"/>
                  </a:lnTo>
                  <a:cubicBezTo>
                    <a:pt x="8917" y="851"/>
                    <a:pt x="9074" y="631"/>
                    <a:pt x="9074" y="410"/>
                  </a:cubicBezTo>
                  <a:cubicBezTo>
                    <a:pt x="9137" y="221"/>
                    <a:pt x="8917" y="1"/>
                    <a:pt x="86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75"/>
            <p:cNvSpPr/>
            <p:nvPr/>
          </p:nvSpPr>
          <p:spPr>
            <a:xfrm>
              <a:off x="-64001300" y="4093650"/>
              <a:ext cx="226875" cy="20500"/>
            </a:xfrm>
            <a:custGeom>
              <a:avLst/>
              <a:gdLst/>
              <a:ahLst/>
              <a:cxnLst/>
              <a:rect l="l" t="t" r="r" b="b"/>
              <a:pathLst>
                <a:path w="9075" h="820" extrusionOk="0">
                  <a:moveTo>
                    <a:pt x="411" y="1"/>
                  </a:moveTo>
                  <a:cubicBezTo>
                    <a:pt x="190" y="1"/>
                    <a:pt x="1" y="190"/>
                    <a:pt x="1" y="410"/>
                  </a:cubicBezTo>
                  <a:cubicBezTo>
                    <a:pt x="32" y="631"/>
                    <a:pt x="190" y="820"/>
                    <a:pt x="411" y="820"/>
                  </a:cubicBezTo>
                  <a:lnTo>
                    <a:pt x="8696" y="820"/>
                  </a:lnTo>
                  <a:cubicBezTo>
                    <a:pt x="8917" y="820"/>
                    <a:pt x="9074" y="631"/>
                    <a:pt x="9074" y="410"/>
                  </a:cubicBezTo>
                  <a:cubicBezTo>
                    <a:pt x="9074" y="158"/>
                    <a:pt x="8885" y="1"/>
                    <a:pt x="86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5" name="Google Shape;7185;p75"/>
          <p:cNvGrpSpPr/>
          <p:nvPr/>
        </p:nvGrpSpPr>
        <p:grpSpPr>
          <a:xfrm>
            <a:off x="848051" y="2897610"/>
            <a:ext cx="359972" cy="366480"/>
            <a:chOff x="-62148800" y="3377700"/>
            <a:chExt cx="311125" cy="316750"/>
          </a:xfrm>
        </p:grpSpPr>
        <p:sp>
          <p:nvSpPr>
            <p:cNvPr id="7186" name="Google Shape;7186;p75"/>
            <p:cNvSpPr/>
            <p:nvPr/>
          </p:nvSpPr>
          <p:spPr>
            <a:xfrm>
              <a:off x="-62085775" y="3653375"/>
              <a:ext cx="185875" cy="41075"/>
            </a:xfrm>
            <a:custGeom>
              <a:avLst/>
              <a:gdLst/>
              <a:ahLst/>
              <a:cxnLst/>
              <a:rect l="l" t="t" r="r" b="b"/>
              <a:pathLst>
                <a:path w="7435" h="1643" extrusionOk="0">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75"/>
            <p:cNvSpPr/>
            <p:nvPr/>
          </p:nvSpPr>
          <p:spPr>
            <a:xfrm>
              <a:off x="-62148800" y="3377700"/>
              <a:ext cx="311125" cy="254425"/>
            </a:xfrm>
            <a:custGeom>
              <a:avLst/>
              <a:gdLst/>
              <a:ahLst/>
              <a:cxnLst/>
              <a:rect l="l" t="t" r="r" b="b"/>
              <a:pathLst>
                <a:path w="12445" h="10177" extrusionOk="0">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8" name="Google Shape;7188;p75"/>
          <p:cNvGrpSpPr/>
          <p:nvPr/>
        </p:nvGrpSpPr>
        <p:grpSpPr>
          <a:xfrm>
            <a:off x="843958" y="3347607"/>
            <a:ext cx="368157" cy="367290"/>
            <a:chOff x="-62154300" y="3743950"/>
            <a:chExt cx="318200" cy="317450"/>
          </a:xfrm>
        </p:grpSpPr>
        <p:sp>
          <p:nvSpPr>
            <p:cNvPr id="7189" name="Google Shape;7189;p75"/>
            <p:cNvSpPr/>
            <p:nvPr/>
          </p:nvSpPr>
          <p:spPr>
            <a:xfrm>
              <a:off x="-61992850" y="3743950"/>
              <a:ext cx="63825" cy="69150"/>
            </a:xfrm>
            <a:custGeom>
              <a:avLst/>
              <a:gdLst/>
              <a:ahLst/>
              <a:cxnLst/>
              <a:rect l="l" t="t" r="r" b="b"/>
              <a:pathLst>
                <a:path w="2553" h="2766" extrusionOk="0">
                  <a:moveTo>
                    <a:pt x="1261" y="1"/>
                  </a:moveTo>
                  <a:cubicBezTo>
                    <a:pt x="1009" y="1"/>
                    <a:pt x="851" y="221"/>
                    <a:pt x="851" y="410"/>
                  </a:cubicBezTo>
                  <a:lnTo>
                    <a:pt x="851" y="1355"/>
                  </a:lnTo>
                  <a:lnTo>
                    <a:pt x="725" y="1229"/>
                  </a:lnTo>
                  <a:cubicBezTo>
                    <a:pt x="646" y="1151"/>
                    <a:pt x="544" y="1111"/>
                    <a:pt x="442" y="1111"/>
                  </a:cubicBezTo>
                  <a:cubicBezTo>
                    <a:pt x="339" y="1111"/>
                    <a:pt x="237" y="1151"/>
                    <a:pt x="158" y="1229"/>
                  </a:cubicBezTo>
                  <a:cubicBezTo>
                    <a:pt x="1" y="1387"/>
                    <a:pt x="1" y="1670"/>
                    <a:pt x="158" y="1828"/>
                  </a:cubicBezTo>
                  <a:lnTo>
                    <a:pt x="977" y="2647"/>
                  </a:lnTo>
                  <a:cubicBezTo>
                    <a:pt x="1056" y="2726"/>
                    <a:pt x="1166" y="2765"/>
                    <a:pt x="1277" y="2765"/>
                  </a:cubicBezTo>
                  <a:cubicBezTo>
                    <a:pt x="1387" y="2765"/>
                    <a:pt x="1497" y="2726"/>
                    <a:pt x="1576" y="2647"/>
                  </a:cubicBezTo>
                  <a:lnTo>
                    <a:pt x="2395" y="1828"/>
                  </a:lnTo>
                  <a:cubicBezTo>
                    <a:pt x="2553" y="1670"/>
                    <a:pt x="2553" y="1387"/>
                    <a:pt x="2395" y="1229"/>
                  </a:cubicBezTo>
                  <a:cubicBezTo>
                    <a:pt x="2316" y="1151"/>
                    <a:pt x="2206" y="1111"/>
                    <a:pt x="2096" y="1111"/>
                  </a:cubicBezTo>
                  <a:cubicBezTo>
                    <a:pt x="1985" y="1111"/>
                    <a:pt x="1875" y="1151"/>
                    <a:pt x="1796" y="1229"/>
                  </a:cubicBezTo>
                  <a:lnTo>
                    <a:pt x="1670" y="1355"/>
                  </a:lnTo>
                  <a:lnTo>
                    <a:pt x="1670" y="410"/>
                  </a:lnTo>
                  <a:cubicBezTo>
                    <a:pt x="1670" y="221"/>
                    <a:pt x="1481" y="1"/>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75"/>
            <p:cNvSpPr/>
            <p:nvPr/>
          </p:nvSpPr>
          <p:spPr>
            <a:xfrm>
              <a:off x="-62154300" y="3785700"/>
              <a:ext cx="318200" cy="275700"/>
            </a:xfrm>
            <a:custGeom>
              <a:avLst/>
              <a:gdLst/>
              <a:ahLst/>
              <a:cxnLst/>
              <a:rect l="l" t="t" r="r" b="b"/>
              <a:pathLst>
                <a:path w="12728" h="11028" extrusionOk="0">
                  <a:moveTo>
                    <a:pt x="5261" y="3560"/>
                  </a:moveTo>
                  <a:cubicBezTo>
                    <a:pt x="5513" y="3560"/>
                    <a:pt x="5671" y="3781"/>
                    <a:pt x="5671" y="4002"/>
                  </a:cubicBezTo>
                  <a:lnTo>
                    <a:pt x="5671" y="5671"/>
                  </a:lnTo>
                  <a:cubicBezTo>
                    <a:pt x="5671" y="5892"/>
                    <a:pt x="5450" y="6112"/>
                    <a:pt x="5261" y="6112"/>
                  </a:cubicBezTo>
                  <a:cubicBezTo>
                    <a:pt x="5072" y="6112"/>
                    <a:pt x="4820" y="5892"/>
                    <a:pt x="4820" y="5671"/>
                  </a:cubicBezTo>
                  <a:lnTo>
                    <a:pt x="4820" y="4002"/>
                  </a:lnTo>
                  <a:cubicBezTo>
                    <a:pt x="4820" y="3781"/>
                    <a:pt x="5041" y="3560"/>
                    <a:pt x="5261" y="3560"/>
                  </a:cubicBezTo>
                  <a:close/>
                  <a:moveTo>
                    <a:pt x="7719" y="3560"/>
                  </a:moveTo>
                  <a:cubicBezTo>
                    <a:pt x="7908" y="3560"/>
                    <a:pt x="8128" y="3781"/>
                    <a:pt x="8128" y="4002"/>
                  </a:cubicBezTo>
                  <a:lnTo>
                    <a:pt x="8128" y="5671"/>
                  </a:lnTo>
                  <a:cubicBezTo>
                    <a:pt x="8128" y="5892"/>
                    <a:pt x="7939" y="6112"/>
                    <a:pt x="7719" y="6112"/>
                  </a:cubicBezTo>
                  <a:cubicBezTo>
                    <a:pt x="7467" y="6112"/>
                    <a:pt x="7309" y="5892"/>
                    <a:pt x="7309" y="5671"/>
                  </a:cubicBezTo>
                  <a:lnTo>
                    <a:pt x="7309" y="4002"/>
                  </a:lnTo>
                  <a:cubicBezTo>
                    <a:pt x="7309" y="3781"/>
                    <a:pt x="7498" y="3560"/>
                    <a:pt x="7719" y="3560"/>
                  </a:cubicBezTo>
                  <a:close/>
                  <a:moveTo>
                    <a:pt x="10239" y="3560"/>
                  </a:moveTo>
                  <a:cubicBezTo>
                    <a:pt x="10460" y="3560"/>
                    <a:pt x="10617" y="3781"/>
                    <a:pt x="10617" y="4002"/>
                  </a:cubicBezTo>
                  <a:lnTo>
                    <a:pt x="10617" y="5671"/>
                  </a:lnTo>
                  <a:cubicBezTo>
                    <a:pt x="10617" y="5892"/>
                    <a:pt x="10428" y="6112"/>
                    <a:pt x="10239" y="6112"/>
                  </a:cubicBezTo>
                  <a:cubicBezTo>
                    <a:pt x="9987" y="6112"/>
                    <a:pt x="9798" y="5892"/>
                    <a:pt x="9798" y="5671"/>
                  </a:cubicBezTo>
                  <a:lnTo>
                    <a:pt x="9798" y="4002"/>
                  </a:lnTo>
                  <a:cubicBezTo>
                    <a:pt x="9798" y="3781"/>
                    <a:pt x="9987" y="3560"/>
                    <a:pt x="10239" y="3560"/>
                  </a:cubicBezTo>
                  <a:close/>
                  <a:moveTo>
                    <a:pt x="5230" y="9357"/>
                  </a:moveTo>
                  <a:cubicBezTo>
                    <a:pt x="5450" y="9357"/>
                    <a:pt x="5608" y="9578"/>
                    <a:pt x="5608" y="9767"/>
                  </a:cubicBezTo>
                  <a:cubicBezTo>
                    <a:pt x="5608" y="9987"/>
                    <a:pt x="5419" y="10208"/>
                    <a:pt x="5230" y="10208"/>
                  </a:cubicBezTo>
                  <a:cubicBezTo>
                    <a:pt x="5041" y="10208"/>
                    <a:pt x="4789" y="9987"/>
                    <a:pt x="4789" y="9767"/>
                  </a:cubicBezTo>
                  <a:cubicBezTo>
                    <a:pt x="4820" y="9578"/>
                    <a:pt x="5041" y="9357"/>
                    <a:pt x="5230" y="9357"/>
                  </a:cubicBezTo>
                  <a:close/>
                  <a:moveTo>
                    <a:pt x="9924" y="9357"/>
                  </a:moveTo>
                  <a:cubicBezTo>
                    <a:pt x="10145" y="9357"/>
                    <a:pt x="10302" y="9578"/>
                    <a:pt x="10302" y="9767"/>
                  </a:cubicBezTo>
                  <a:cubicBezTo>
                    <a:pt x="10302" y="9987"/>
                    <a:pt x="10113" y="10208"/>
                    <a:pt x="9924" y="10208"/>
                  </a:cubicBezTo>
                  <a:cubicBezTo>
                    <a:pt x="9704" y="10208"/>
                    <a:pt x="9515" y="9987"/>
                    <a:pt x="9515" y="9767"/>
                  </a:cubicBezTo>
                  <a:cubicBezTo>
                    <a:pt x="9515" y="9578"/>
                    <a:pt x="9704" y="9357"/>
                    <a:pt x="9924" y="9357"/>
                  </a:cubicBezTo>
                  <a:close/>
                  <a:moveTo>
                    <a:pt x="441" y="0"/>
                  </a:moveTo>
                  <a:cubicBezTo>
                    <a:pt x="189" y="0"/>
                    <a:pt x="0" y="189"/>
                    <a:pt x="0" y="378"/>
                  </a:cubicBezTo>
                  <a:cubicBezTo>
                    <a:pt x="0" y="599"/>
                    <a:pt x="347" y="820"/>
                    <a:pt x="536" y="820"/>
                  </a:cubicBezTo>
                  <a:lnTo>
                    <a:pt x="2111" y="820"/>
                  </a:lnTo>
                  <a:cubicBezTo>
                    <a:pt x="2174" y="1103"/>
                    <a:pt x="3245" y="6711"/>
                    <a:pt x="3308" y="6994"/>
                  </a:cubicBezTo>
                  <a:cubicBezTo>
                    <a:pt x="2867" y="7184"/>
                    <a:pt x="2584" y="7625"/>
                    <a:pt x="2584" y="8097"/>
                  </a:cubicBezTo>
                  <a:cubicBezTo>
                    <a:pt x="2584" y="8759"/>
                    <a:pt x="3151" y="9326"/>
                    <a:pt x="3812" y="9326"/>
                  </a:cubicBezTo>
                  <a:lnTo>
                    <a:pt x="4001" y="9326"/>
                  </a:lnTo>
                  <a:cubicBezTo>
                    <a:pt x="3970" y="9452"/>
                    <a:pt x="3938" y="9609"/>
                    <a:pt x="3938" y="9767"/>
                  </a:cubicBezTo>
                  <a:cubicBezTo>
                    <a:pt x="3938" y="10429"/>
                    <a:pt x="4474" y="11027"/>
                    <a:pt x="5167" y="11027"/>
                  </a:cubicBezTo>
                  <a:cubicBezTo>
                    <a:pt x="5829" y="11027"/>
                    <a:pt x="6364" y="10460"/>
                    <a:pt x="6364" y="9767"/>
                  </a:cubicBezTo>
                  <a:cubicBezTo>
                    <a:pt x="6364" y="9609"/>
                    <a:pt x="6333" y="9483"/>
                    <a:pt x="6301" y="9326"/>
                  </a:cubicBezTo>
                  <a:lnTo>
                    <a:pt x="8664" y="9326"/>
                  </a:lnTo>
                  <a:cubicBezTo>
                    <a:pt x="8632" y="9452"/>
                    <a:pt x="8569" y="9609"/>
                    <a:pt x="8569" y="9767"/>
                  </a:cubicBezTo>
                  <a:cubicBezTo>
                    <a:pt x="8569" y="10429"/>
                    <a:pt x="9137" y="11027"/>
                    <a:pt x="9798" y="11027"/>
                  </a:cubicBezTo>
                  <a:cubicBezTo>
                    <a:pt x="10460" y="11027"/>
                    <a:pt x="11027" y="10460"/>
                    <a:pt x="11027" y="9767"/>
                  </a:cubicBezTo>
                  <a:cubicBezTo>
                    <a:pt x="11027" y="9609"/>
                    <a:pt x="10995" y="9483"/>
                    <a:pt x="10932" y="9357"/>
                  </a:cubicBezTo>
                  <a:lnTo>
                    <a:pt x="11562" y="9357"/>
                  </a:lnTo>
                  <a:cubicBezTo>
                    <a:pt x="11814" y="9357"/>
                    <a:pt x="12003" y="9168"/>
                    <a:pt x="12003" y="8979"/>
                  </a:cubicBezTo>
                  <a:cubicBezTo>
                    <a:pt x="12003" y="8727"/>
                    <a:pt x="11814" y="8538"/>
                    <a:pt x="11562" y="8538"/>
                  </a:cubicBezTo>
                  <a:lnTo>
                    <a:pt x="3749" y="8538"/>
                  </a:lnTo>
                  <a:cubicBezTo>
                    <a:pt x="3497" y="8538"/>
                    <a:pt x="3308" y="8349"/>
                    <a:pt x="3308" y="8160"/>
                  </a:cubicBezTo>
                  <a:cubicBezTo>
                    <a:pt x="3308" y="7940"/>
                    <a:pt x="3497" y="7719"/>
                    <a:pt x="3749" y="7719"/>
                  </a:cubicBezTo>
                  <a:lnTo>
                    <a:pt x="11468" y="7719"/>
                  </a:lnTo>
                  <a:cubicBezTo>
                    <a:pt x="11657" y="7719"/>
                    <a:pt x="11846" y="7562"/>
                    <a:pt x="11846" y="7373"/>
                  </a:cubicBezTo>
                  <a:lnTo>
                    <a:pt x="12665" y="2395"/>
                  </a:lnTo>
                  <a:cubicBezTo>
                    <a:pt x="12728" y="2143"/>
                    <a:pt x="12508" y="1922"/>
                    <a:pt x="12287" y="1922"/>
                  </a:cubicBezTo>
                  <a:lnTo>
                    <a:pt x="3056" y="1922"/>
                  </a:lnTo>
                  <a:lnTo>
                    <a:pt x="2741" y="347"/>
                  </a:lnTo>
                  <a:cubicBezTo>
                    <a:pt x="2710" y="158"/>
                    <a:pt x="2552" y="0"/>
                    <a:pt x="23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1" name="Google Shape;7191;p75"/>
          <p:cNvGrpSpPr/>
          <p:nvPr/>
        </p:nvGrpSpPr>
        <p:grpSpPr>
          <a:xfrm>
            <a:off x="843944" y="3806587"/>
            <a:ext cx="368186" cy="366364"/>
            <a:chOff x="-62151950" y="4111775"/>
            <a:chExt cx="318225" cy="316650"/>
          </a:xfrm>
        </p:grpSpPr>
        <p:sp>
          <p:nvSpPr>
            <p:cNvPr id="7192" name="Google Shape;7192;p75"/>
            <p:cNvSpPr/>
            <p:nvPr/>
          </p:nvSpPr>
          <p:spPr>
            <a:xfrm>
              <a:off x="-62151950" y="4407925"/>
              <a:ext cx="318225" cy="20500"/>
            </a:xfrm>
            <a:custGeom>
              <a:avLst/>
              <a:gdLst/>
              <a:ahLst/>
              <a:cxnLst/>
              <a:rect l="l" t="t" r="r" b="b"/>
              <a:pathLst>
                <a:path w="12729" h="820" extrusionOk="0">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75"/>
            <p:cNvSpPr/>
            <p:nvPr/>
          </p:nvSpPr>
          <p:spPr>
            <a:xfrm>
              <a:off x="-62151950" y="4283475"/>
              <a:ext cx="84300" cy="104000"/>
            </a:xfrm>
            <a:custGeom>
              <a:avLst/>
              <a:gdLst/>
              <a:ahLst/>
              <a:cxnLst/>
              <a:rect l="l" t="t" r="r" b="b"/>
              <a:pathLst>
                <a:path w="3372" h="4160" extrusionOk="0">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75"/>
            <p:cNvSpPr/>
            <p:nvPr/>
          </p:nvSpPr>
          <p:spPr>
            <a:xfrm>
              <a:off x="-62033800" y="4111775"/>
              <a:ext cx="82725" cy="275700"/>
            </a:xfrm>
            <a:custGeom>
              <a:avLst/>
              <a:gdLst/>
              <a:ahLst/>
              <a:cxnLst/>
              <a:rect l="l" t="t" r="r" b="b"/>
              <a:pathLst>
                <a:path w="3309" h="11028" extrusionOk="0">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75"/>
            <p:cNvSpPr/>
            <p:nvPr/>
          </p:nvSpPr>
          <p:spPr>
            <a:xfrm>
              <a:off x="-61916450" y="4200775"/>
              <a:ext cx="82725" cy="186700"/>
            </a:xfrm>
            <a:custGeom>
              <a:avLst/>
              <a:gdLst/>
              <a:ahLst/>
              <a:cxnLst/>
              <a:rect l="l" t="t" r="r" b="b"/>
              <a:pathLst>
                <a:path w="3309" h="7468" extrusionOk="0">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6" name="Google Shape;7196;p75"/>
          <p:cNvGrpSpPr/>
          <p:nvPr/>
        </p:nvGrpSpPr>
        <p:grpSpPr>
          <a:xfrm>
            <a:off x="3062568" y="2897133"/>
            <a:ext cx="368157" cy="367434"/>
            <a:chOff x="-60254550" y="3367325"/>
            <a:chExt cx="318200" cy="317575"/>
          </a:xfrm>
        </p:grpSpPr>
        <p:sp>
          <p:nvSpPr>
            <p:cNvPr id="7197" name="Google Shape;7197;p75"/>
            <p:cNvSpPr/>
            <p:nvPr/>
          </p:nvSpPr>
          <p:spPr>
            <a:xfrm>
              <a:off x="-60219125" y="3367325"/>
              <a:ext cx="51225" cy="103575"/>
            </a:xfrm>
            <a:custGeom>
              <a:avLst/>
              <a:gdLst/>
              <a:ahLst/>
              <a:cxnLst/>
              <a:rect l="l" t="t" r="r" b="b"/>
              <a:pathLst>
                <a:path w="2049" h="4143" extrusionOk="0">
                  <a:moveTo>
                    <a:pt x="1051" y="0"/>
                  </a:moveTo>
                  <a:cubicBezTo>
                    <a:pt x="935" y="0"/>
                    <a:pt x="815" y="57"/>
                    <a:pt x="725" y="164"/>
                  </a:cubicBezTo>
                  <a:cubicBezTo>
                    <a:pt x="568" y="290"/>
                    <a:pt x="568" y="573"/>
                    <a:pt x="757" y="731"/>
                  </a:cubicBezTo>
                  <a:cubicBezTo>
                    <a:pt x="1103" y="1046"/>
                    <a:pt x="1103" y="1456"/>
                    <a:pt x="757" y="1771"/>
                  </a:cubicBezTo>
                  <a:cubicBezTo>
                    <a:pt x="32" y="2401"/>
                    <a:pt x="1" y="3377"/>
                    <a:pt x="757" y="4039"/>
                  </a:cubicBezTo>
                  <a:cubicBezTo>
                    <a:pt x="828" y="4110"/>
                    <a:pt x="924" y="4143"/>
                    <a:pt x="1023" y="4143"/>
                  </a:cubicBezTo>
                  <a:cubicBezTo>
                    <a:pt x="1144" y="4143"/>
                    <a:pt x="1269" y="4094"/>
                    <a:pt x="1356" y="4007"/>
                  </a:cubicBezTo>
                  <a:cubicBezTo>
                    <a:pt x="1513" y="3850"/>
                    <a:pt x="1513" y="3566"/>
                    <a:pt x="1292" y="3409"/>
                  </a:cubicBezTo>
                  <a:cubicBezTo>
                    <a:pt x="946" y="3094"/>
                    <a:pt x="946" y="2716"/>
                    <a:pt x="1292" y="2401"/>
                  </a:cubicBezTo>
                  <a:cubicBezTo>
                    <a:pt x="2017" y="1771"/>
                    <a:pt x="2049" y="762"/>
                    <a:pt x="1292" y="101"/>
                  </a:cubicBezTo>
                  <a:cubicBezTo>
                    <a:pt x="1224" y="33"/>
                    <a:pt x="1139" y="0"/>
                    <a:pt x="10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75"/>
            <p:cNvSpPr/>
            <p:nvPr/>
          </p:nvSpPr>
          <p:spPr>
            <a:xfrm>
              <a:off x="-60156900" y="3367325"/>
              <a:ext cx="51225" cy="103575"/>
            </a:xfrm>
            <a:custGeom>
              <a:avLst/>
              <a:gdLst/>
              <a:ahLst/>
              <a:cxnLst/>
              <a:rect l="l" t="t" r="r" b="b"/>
              <a:pathLst>
                <a:path w="2049" h="4143" extrusionOk="0">
                  <a:moveTo>
                    <a:pt x="1038" y="0"/>
                  </a:moveTo>
                  <a:cubicBezTo>
                    <a:pt x="913" y="0"/>
                    <a:pt x="783" y="57"/>
                    <a:pt x="694" y="164"/>
                  </a:cubicBezTo>
                  <a:cubicBezTo>
                    <a:pt x="536" y="290"/>
                    <a:pt x="536" y="573"/>
                    <a:pt x="757" y="731"/>
                  </a:cubicBezTo>
                  <a:cubicBezTo>
                    <a:pt x="1103" y="1046"/>
                    <a:pt x="1103" y="1456"/>
                    <a:pt x="757" y="1771"/>
                  </a:cubicBezTo>
                  <a:cubicBezTo>
                    <a:pt x="32" y="2401"/>
                    <a:pt x="1" y="3377"/>
                    <a:pt x="757" y="4039"/>
                  </a:cubicBezTo>
                  <a:cubicBezTo>
                    <a:pt x="828" y="4110"/>
                    <a:pt x="918" y="4143"/>
                    <a:pt x="1010" y="4143"/>
                  </a:cubicBezTo>
                  <a:cubicBezTo>
                    <a:pt x="1122" y="4143"/>
                    <a:pt x="1237" y="4094"/>
                    <a:pt x="1324" y="4007"/>
                  </a:cubicBezTo>
                  <a:cubicBezTo>
                    <a:pt x="1481" y="3850"/>
                    <a:pt x="1481" y="3566"/>
                    <a:pt x="1292" y="3409"/>
                  </a:cubicBezTo>
                  <a:cubicBezTo>
                    <a:pt x="946" y="3094"/>
                    <a:pt x="946" y="2716"/>
                    <a:pt x="1292" y="2401"/>
                  </a:cubicBezTo>
                  <a:cubicBezTo>
                    <a:pt x="2017" y="1771"/>
                    <a:pt x="2049" y="762"/>
                    <a:pt x="1292" y="101"/>
                  </a:cubicBezTo>
                  <a:cubicBezTo>
                    <a:pt x="1224" y="33"/>
                    <a:pt x="1133" y="0"/>
                    <a:pt x="10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75"/>
            <p:cNvSpPr/>
            <p:nvPr/>
          </p:nvSpPr>
          <p:spPr>
            <a:xfrm>
              <a:off x="-60094675" y="3367325"/>
              <a:ext cx="51225" cy="103575"/>
            </a:xfrm>
            <a:custGeom>
              <a:avLst/>
              <a:gdLst/>
              <a:ahLst/>
              <a:cxnLst/>
              <a:rect l="l" t="t" r="r" b="b"/>
              <a:pathLst>
                <a:path w="2049" h="4143" extrusionOk="0">
                  <a:moveTo>
                    <a:pt x="1038" y="0"/>
                  </a:moveTo>
                  <a:cubicBezTo>
                    <a:pt x="913" y="0"/>
                    <a:pt x="783" y="57"/>
                    <a:pt x="694" y="164"/>
                  </a:cubicBezTo>
                  <a:cubicBezTo>
                    <a:pt x="536" y="290"/>
                    <a:pt x="536" y="573"/>
                    <a:pt x="725" y="731"/>
                  </a:cubicBezTo>
                  <a:cubicBezTo>
                    <a:pt x="1103" y="1046"/>
                    <a:pt x="1103" y="1456"/>
                    <a:pt x="725" y="1771"/>
                  </a:cubicBezTo>
                  <a:cubicBezTo>
                    <a:pt x="32" y="2401"/>
                    <a:pt x="1" y="3377"/>
                    <a:pt x="725" y="4039"/>
                  </a:cubicBezTo>
                  <a:cubicBezTo>
                    <a:pt x="796" y="4110"/>
                    <a:pt x="893" y="4143"/>
                    <a:pt x="992" y="4143"/>
                  </a:cubicBezTo>
                  <a:cubicBezTo>
                    <a:pt x="1113" y="4143"/>
                    <a:pt x="1237" y="4094"/>
                    <a:pt x="1324" y="4007"/>
                  </a:cubicBezTo>
                  <a:cubicBezTo>
                    <a:pt x="1481" y="3850"/>
                    <a:pt x="1481" y="3566"/>
                    <a:pt x="1292" y="3409"/>
                  </a:cubicBezTo>
                  <a:cubicBezTo>
                    <a:pt x="946" y="3094"/>
                    <a:pt x="946" y="2716"/>
                    <a:pt x="1292" y="2401"/>
                  </a:cubicBezTo>
                  <a:cubicBezTo>
                    <a:pt x="1985" y="1771"/>
                    <a:pt x="2048" y="762"/>
                    <a:pt x="1292" y="101"/>
                  </a:cubicBezTo>
                  <a:cubicBezTo>
                    <a:pt x="1224" y="33"/>
                    <a:pt x="1133" y="0"/>
                    <a:pt x="10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75"/>
            <p:cNvSpPr/>
            <p:nvPr/>
          </p:nvSpPr>
          <p:spPr>
            <a:xfrm>
              <a:off x="-60254550" y="3478525"/>
              <a:ext cx="318200" cy="206375"/>
            </a:xfrm>
            <a:custGeom>
              <a:avLst/>
              <a:gdLst/>
              <a:ahLst/>
              <a:cxnLst/>
              <a:rect l="l" t="t" r="r" b="b"/>
              <a:pathLst>
                <a:path w="12728" h="8255" extrusionOk="0">
                  <a:moveTo>
                    <a:pt x="10428" y="1607"/>
                  </a:moveTo>
                  <a:cubicBezTo>
                    <a:pt x="11184" y="1607"/>
                    <a:pt x="11814" y="2237"/>
                    <a:pt x="11814" y="2994"/>
                  </a:cubicBezTo>
                  <a:cubicBezTo>
                    <a:pt x="11814" y="3718"/>
                    <a:pt x="11184" y="4380"/>
                    <a:pt x="10428" y="4380"/>
                  </a:cubicBezTo>
                  <a:lnTo>
                    <a:pt x="9767" y="4380"/>
                  </a:lnTo>
                  <a:cubicBezTo>
                    <a:pt x="9861" y="4002"/>
                    <a:pt x="9893" y="3655"/>
                    <a:pt x="9893" y="3246"/>
                  </a:cubicBezTo>
                  <a:lnTo>
                    <a:pt x="9893" y="1607"/>
                  </a:lnTo>
                  <a:close/>
                  <a:moveTo>
                    <a:pt x="410" y="1"/>
                  </a:moveTo>
                  <a:cubicBezTo>
                    <a:pt x="158" y="1"/>
                    <a:pt x="0" y="190"/>
                    <a:pt x="0" y="379"/>
                  </a:cubicBezTo>
                  <a:lnTo>
                    <a:pt x="0" y="3309"/>
                  </a:lnTo>
                  <a:cubicBezTo>
                    <a:pt x="0" y="5041"/>
                    <a:pt x="882" y="6522"/>
                    <a:pt x="2237" y="7436"/>
                  </a:cubicBezTo>
                  <a:lnTo>
                    <a:pt x="441" y="7436"/>
                  </a:lnTo>
                  <a:cubicBezTo>
                    <a:pt x="189" y="7436"/>
                    <a:pt x="32" y="7625"/>
                    <a:pt x="32" y="7845"/>
                  </a:cubicBezTo>
                  <a:cubicBezTo>
                    <a:pt x="32" y="8066"/>
                    <a:pt x="252" y="8255"/>
                    <a:pt x="441" y="8255"/>
                  </a:cubicBezTo>
                  <a:lnTo>
                    <a:pt x="9546" y="8255"/>
                  </a:lnTo>
                  <a:cubicBezTo>
                    <a:pt x="9767" y="8255"/>
                    <a:pt x="9924" y="8066"/>
                    <a:pt x="9924" y="7845"/>
                  </a:cubicBezTo>
                  <a:cubicBezTo>
                    <a:pt x="9924" y="7593"/>
                    <a:pt x="9735" y="7436"/>
                    <a:pt x="9546" y="7436"/>
                  </a:cubicBezTo>
                  <a:lnTo>
                    <a:pt x="7719" y="7436"/>
                  </a:lnTo>
                  <a:cubicBezTo>
                    <a:pt x="8538" y="6900"/>
                    <a:pt x="9168" y="6144"/>
                    <a:pt x="9578" y="5230"/>
                  </a:cubicBezTo>
                  <a:lnTo>
                    <a:pt x="10523" y="5230"/>
                  </a:lnTo>
                  <a:cubicBezTo>
                    <a:pt x="11751" y="5230"/>
                    <a:pt x="12728" y="4254"/>
                    <a:pt x="12728" y="3025"/>
                  </a:cubicBezTo>
                  <a:cubicBezTo>
                    <a:pt x="12728" y="1796"/>
                    <a:pt x="11657" y="788"/>
                    <a:pt x="10428" y="788"/>
                  </a:cubicBezTo>
                  <a:lnTo>
                    <a:pt x="9893" y="788"/>
                  </a:lnTo>
                  <a:lnTo>
                    <a:pt x="9893" y="379"/>
                  </a:lnTo>
                  <a:cubicBezTo>
                    <a:pt x="9893" y="158"/>
                    <a:pt x="9704" y="1"/>
                    <a:pt x="94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1" name="Google Shape;7201;p75"/>
          <p:cNvGrpSpPr/>
          <p:nvPr/>
        </p:nvGrpSpPr>
        <p:grpSpPr>
          <a:xfrm>
            <a:off x="3063465" y="3348127"/>
            <a:ext cx="366364" cy="366248"/>
            <a:chOff x="-60255350" y="3733825"/>
            <a:chExt cx="316650" cy="316550"/>
          </a:xfrm>
        </p:grpSpPr>
        <p:sp>
          <p:nvSpPr>
            <p:cNvPr id="7202" name="Google Shape;7202;p75"/>
            <p:cNvSpPr/>
            <p:nvPr/>
          </p:nvSpPr>
          <p:spPr>
            <a:xfrm>
              <a:off x="-60218325" y="3733825"/>
              <a:ext cx="235525" cy="316550"/>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75"/>
            <p:cNvSpPr/>
            <p:nvPr/>
          </p:nvSpPr>
          <p:spPr>
            <a:xfrm>
              <a:off x="-60255350" y="3844775"/>
              <a:ext cx="34675" cy="20500"/>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75"/>
            <p:cNvSpPr/>
            <p:nvPr/>
          </p:nvSpPr>
          <p:spPr>
            <a:xfrm>
              <a:off x="-59974175" y="3844775"/>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75"/>
            <p:cNvSpPr/>
            <p:nvPr/>
          </p:nvSpPr>
          <p:spPr>
            <a:xfrm>
              <a:off x="-60212825" y="3939475"/>
              <a:ext cx="32325" cy="30350"/>
            </a:xfrm>
            <a:custGeom>
              <a:avLst/>
              <a:gdLst/>
              <a:ahLst/>
              <a:cxnLst/>
              <a:rect l="l" t="t" r="r" b="b"/>
              <a:pathLst>
                <a:path w="1293" h="1214" extrusionOk="0">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75"/>
            <p:cNvSpPr/>
            <p:nvPr/>
          </p:nvSpPr>
          <p:spPr>
            <a:xfrm>
              <a:off x="-60012750" y="3739425"/>
              <a:ext cx="32300" cy="30350"/>
            </a:xfrm>
            <a:custGeom>
              <a:avLst/>
              <a:gdLst/>
              <a:ahLst/>
              <a:cxnLst/>
              <a:rect l="l" t="t" r="r" b="b"/>
              <a:pathLst>
                <a:path w="1292" h="1214" extrusionOk="0">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75"/>
            <p:cNvSpPr/>
            <p:nvPr/>
          </p:nvSpPr>
          <p:spPr>
            <a:xfrm>
              <a:off x="-60012750" y="3939475"/>
              <a:ext cx="32300" cy="30350"/>
            </a:xfrm>
            <a:custGeom>
              <a:avLst/>
              <a:gdLst/>
              <a:ahLst/>
              <a:cxnLst/>
              <a:rect l="l" t="t" r="r" b="b"/>
              <a:pathLst>
                <a:path w="1292" h="1214" extrusionOk="0">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75"/>
            <p:cNvSpPr/>
            <p:nvPr/>
          </p:nvSpPr>
          <p:spPr>
            <a:xfrm>
              <a:off x="-60212825" y="3739425"/>
              <a:ext cx="32325" cy="30350"/>
            </a:xfrm>
            <a:custGeom>
              <a:avLst/>
              <a:gdLst/>
              <a:ahLst/>
              <a:cxnLst/>
              <a:rect l="l" t="t" r="r" b="b"/>
              <a:pathLst>
                <a:path w="1293" h="1214" extrusionOk="0">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9" name="Google Shape;7209;p75"/>
          <p:cNvGrpSpPr/>
          <p:nvPr/>
        </p:nvGrpSpPr>
        <p:grpSpPr>
          <a:xfrm>
            <a:off x="3091262" y="3807035"/>
            <a:ext cx="310770" cy="365467"/>
            <a:chOff x="-60232500" y="4101525"/>
            <a:chExt cx="268600" cy="315875"/>
          </a:xfrm>
        </p:grpSpPr>
        <p:sp>
          <p:nvSpPr>
            <p:cNvPr id="7210" name="Google Shape;7210;p75"/>
            <p:cNvSpPr/>
            <p:nvPr/>
          </p:nvSpPr>
          <p:spPr>
            <a:xfrm>
              <a:off x="-60222275" y="4273225"/>
              <a:ext cx="63025" cy="144175"/>
            </a:xfrm>
            <a:custGeom>
              <a:avLst/>
              <a:gdLst/>
              <a:ahLst/>
              <a:cxnLst/>
              <a:rect l="l" t="t" r="r" b="b"/>
              <a:pathLst>
                <a:path w="2521" h="5767" extrusionOk="0">
                  <a:moveTo>
                    <a:pt x="1261" y="1"/>
                  </a:moveTo>
                  <a:cubicBezTo>
                    <a:pt x="1072" y="1"/>
                    <a:pt x="851" y="190"/>
                    <a:pt x="851" y="379"/>
                  </a:cubicBezTo>
                  <a:lnTo>
                    <a:pt x="851" y="662"/>
                  </a:lnTo>
                  <a:cubicBezTo>
                    <a:pt x="379" y="820"/>
                    <a:pt x="1" y="1293"/>
                    <a:pt x="1" y="1828"/>
                  </a:cubicBezTo>
                  <a:cubicBezTo>
                    <a:pt x="1" y="2521"/>
                    <a:pt x="568" y="2899"/>
                    <a:pt x="1009" y="3214"/>
                  </a:cubicBezTo>
                  <a:cubicBezTo>
                    <a:pt x="1324" y="3466"/>
                    <a:pt x="1671" y="3687"/>
                    <a:pt x="1671" y="3939"/>
                  </a:cubicBezTo>
                  <a:cubicBezTo>
                    <a:pt x="1671" y="4160"/>
                    <a:pt x="1482" y="4349"/>
                    <a:pt x="1261" y="4349"/>
                  </a:cubicBezTo>
                  <a:cubicBezTo>
                    <a:pt x="1072" y="4349"/>
                    <a:pt x="851" y="4160"/>
                    <a:pt x="851" y="3939"/>
                  </a:cubicBezTo>
                  <a:cubicBezTo>
                    <a:pt x="851" y="3687"/>
                    <a:pt x="631" y="3529"/>
                    <a:pt x="442" y="3529"/>
                  </a:cubicBezTo>
                  <a:cubicBezTo>
                    <a:pt x="253" y="3529"/>
                    <a:pt x="64" y="3718"/>
                    <a:pt x="64" y="3939"/>
                  </a:cubicBezTo>
                  <a:cubicBezTo>
                    <a:pt x="64" y="4475"/>
                    <a:pt x="410" y="4916"/>
                    <a:pt x="883" y="5105"/>
                  </a:cubicBezTo>
                  <a:lnTo>
                    <a:pt x="883" y="5388"/>
                  </a:lnTo>
                  <a:cubicBezTo>
                    <a:pt x="883" y="5609"/>
                    <a:pt x="1072" y="5766"/>
                    <a:pt x="1324" y="5766"/>
                  </a:cubicBezTo>
                  <a:cubicBezTo>
                    <a:pt x="1545" y="5766"/>
                    <a:pt x="1702" y="5577"/>
                    <a:pt x="1702" y="5388"/>
                  </a:cubicBezTo>
                  <a:lnTo>
                    <a:pt x="1702" y="5105"/>
                  </a:lnTo>
                  <a:cubicBezTo>
                    <a:pt x="2175" y="4947"/>
                    <a:pt x="2521" y="4475"/>
                    <a:pt x="2521" y="3939"/>
                  </a:cubicBezTo>
                  <a:cubicBezTo>
                    <a:pt x="2521" y="3246"/>
                    <a:pt x="1986" y="2868"/>
                    <a:pt x="1545" y="2553"/>
                  </a:cubicBezTo>
                  <a:cubicBezTo>
                    <a:pt x="1229" y="2301"/>
                    <a:pt x="883" y="2080"/>
                    <a:pt x="883" y="1828"/>
                  </a:cubicBezTo>
                  <a:cubicBezTo>
                    <a:pt x="883" y="1608"/>
                    <a:pt x="1072" y="1450"/>
                    <a:pt x="1261" y="1450"/>
                  </a:cubicBezTo>
                  <a:cubicBezTo>
                    <a:pt x="1513" y="1450"/>
                    <a:pt x="1671" y="1639"/>
                    <a:pt x="1671" y="1828"/>
                  </a:cubicBezTo>
                  <a:cubicBezTo>
                    <a:pt x="1671" y="2080"/>
                    <a:pt x="1860" y="2269"/>
                    <a:pt x="2112" y="2269"/>
                  </a:cubicBezTo>
                  <a:cubicBezTo>
                    <a:pt x="2332" y="2269"/>
                    <a:pt x="2490" y="2080"/>
                    <a:pt x="2490" y="1828"/>
                  </a:cubicBezTo>
                  <a:cubicBezTo>
                    <a:pt x="2490" y="1293"/>
                    <a:pt x="2143" y="852"/>
                    <a:pt x="1671" y="662"/>
                  </a:cubicBezTo>
                  <a:lnTo>
                    <a:pt x="1671" y="379"/>
                  </a:lnTo>
                  <a:cubicBezTo>
                    <a:pt x="1671" y="158"/>
                    <a:pt x="1482" y="1"/>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75"/>
            <p:cNvSpPr/>
            <p:nvPr/>
          </p:nvSpPr>
          <p:spPr>
            <a:xfrm>
              <a:off x="-60232500" y="4101525"/>
              <a:ext cx="268600" cy="315875"/>
            </a:xfrm>
            <a:custGeom>
              <a:avLst/>
              <a:gdLst/>
              <a:ahLst/>
              <a:cxnLst/>
              <a:rect l="l" t="t" r="r" b="b"/>
              <a:pathLst>
                <a:path w="10744" h="12635" extrusionOk="0">
                  <a:moveTo>
                    <a:pt x="5356" y="1"/>
                  </a:moveTo>
                  <a:cubicBezTo>
                    <a:pt x="5104" y="1"/>
                    <a:pt x="4946" y="190"/>
                    <a:pt x="4946" y="410"/>
                  </a:cubicBezTo>
                  <a:lnTo>
                    <a:pt x="4946" y="820"/>
                  </a:lnTo>
                  <a:cubicBezTo>
                    <a:pt x="2206" y="1041"/>
                    <a:pt x="0" y="3340"/>
                    <a:pt x="0" y="6176"/>
                  </a:cubicBezTo>
                  <a:lnTo>
                    <a:pt x="0" y="6585"/>
                  </a:lnTo>
                  <a:lnTo>
                    <a:pt x="32" y="6585"/>
                  </a:lnTo>
                  <a:cubicBezTo>
                    <a:pt x="32" y="6806"/>
                    <a:pt x="221" y="6963"/>
                    <a:pt x="473" y="6963"/>
                  </a:cubicBezTo>
                  <a:cubicBezTo>
                    <a:pt x="693" y="6963"/>
                    <a:pt x="851" y="6774"/>
                    <a:pt x="851" y="6585"/>
                  </a:cubicBezTo>
                  <a:cubicBezTo>
                    <a:pt x="851" y="6113"/>
                    <a:pt x="1197" y="5766"/>
                    <a:pt x="1701" y="5766"/>
                  </a:cubicBezTo>
                  <a:cubicBezTo>
                    <a:pt x="2174" y="5766"/>
                    <a:pt x="2521" y="6113"/>
                    <a:pt x="2521" y="6585"/>
                  </a:cubicBezTo>
                  <a:cubicBezTo>
                    <a:pt x="2521" y="6806"/>
                    <a:pt x="2710" y="6963"/>
                    <a:pt x="2899" y="6963"/>
                  </a:cubicBezTo>
                  <a:cubicBezTo>
                    <a:pt x="3119" y="6963"/>
                    <a:pt x="3308" y="6774"/>
                    <a:pt x="3308" y="6585"/>
                  </a:cubicBezTo>
                  <a:cubicBezTo>
                    <a:pt x="3308" y="6113"/>
                    <a:pt x="3655" y="5766"/>
                    <a:pt x="4127" y="5766"/>
                  </a:cubicBezTo>
                  <a:cubicBezTo>
                    <a:pt x="4600" y="5766"/>
                    <a:pt x="4946" y="6113"/>
                    <a:pt x="4946" y="6585"/>
                  </a:cubicBezTo>
                  <a:lnTo>
                    <a:pt x="4946" y="11437"/>
                  </a:lnTo>
                  <a:cubicBezTo>
                    <a:pt x="4946" y="12099"/>
                    <a:pt x="5514" y="12634"/>
                    <a:pt x="6175" y="12634"/>
                  </a:cubicBezTo>
                  <a:cubicBezTo>
                    <a:pt x="6837" y="12634"/>
                    <a:pt x="7404" y="12099"/>
                    <a:pt x="7404" y="11437"/>
                  </a:cubicBezTo>
                  <a:lnTo>
                    <a:pt x="7404" y="10586"/>
                  </a:lnTo>
                  <a:cubicBezTo>
                    <a:pt x="7404" y="10366"/>
                    <a:pt x="7215" y="10208"/>
                    <a:pt x="6994" y="10208"/>
                  </a:cubicBezTo>
                  <a:cubicBezTo>
                    <a:pt x="6805" y="10208"/>
                    <a:pt x="6616" y="10397"/>
                    <a:pt x="6616" y="10586"/>
                  </a:cubicBezTo>
                  <a:lnTo>
                    <a:pt x="6616" y="11437"/>
                  </a:lnTo>
                  <a:cubicBezTo>
                    <a:pt x="6616" y="11658"/>
                    <a:pt x="6427" y="11815"/>
                    <a:pt x="6175" y="11815"/>
                  </a:cubicBezTo>
                  <a:cubicBezTo>
                    <a:pt x="5955" y="11815"/>
                    <a:pt x="5797" y="11626"/>
                    <a:pt x="5797" y="11437"/>
                  </a:cubicBezTo>
                  <a:lnTo>
                    <a:pt x="5797" y="6585"/>
                  </a:lnTo>
                  <a:cubicBezTo>
                    <a:pt x="5797" y="6113"/>
                    <a:pt x="6144" y="5766"/>
                    <a:pt x="6616" y="5766"/>
                  </a:cubicBezTo>
                  <a:cubicBezTo>
                    <a:pt x="7089" y="5766"/>
                    <a:pt x="7435" y="6113"/>
                    <a:pt x="7435" y="6585"/>
                  </a:cubicBezTo>
                  <a:cubicBezTo>
                    <a:pt x="7435" y="6806"/>
                    <a:pt x="7624" y="6963"/>
                    <a:pt x="7876" y="6963"/>
                  </a:cubicBezTo>
                  <a:cubicBezTo>
                    <a:pt x="8097" y="6963"/>
                    <a:pt x="8255" y="6774"/>
                    <a:pt x="8255" y="6585"/>
                  </a:cubicBezTo>
                  <a:cubicBezTo>
                    <a:pt x="8255" y="6113"/>
                    <a:pt x="8633" y="5766"/>
                    <a:pt x="9105" y="5766"/>
                  </a:cubicBezTo>
                  <a:cubicBezTo>
                    <a:pt x="9578" y="5766"/>
                    <a:pt x="9924" y="6113"/>
                    <a:pt x="9924" y="6585"/>
                  </a:cubicBezTo>
                  <a:cubicBezTo>
                    <a:pt x="9924" y="6806"/>
                    <a:pt x="10113" y="6963"/>
                    <a:pt x="10302" y="6963"/>
                  </a:cubicBezTo>
                  <a:cubicBezTo>
                    <a:pt x="10523" y="6963"/>
                    <a:pt x="10743" y="6774"/>
                    <a:pt x="10743" y="6585"/>
                  </a:cubicBezTo>
                  <a:lnTo>
                    <a:pt x="10743" y="6176"/>
                  </a:lnTo>
                  <a:cubicBezTo>
                    <a:pt x="10743" y="3340"/>
                    <a:pt x="8538" y="1041"/>
                    <a:pt x="5797" y="820"/>
                  </a:cubicBezTo>
                  <a:lnTo>
                    <a:pt x="5797" y="410"/>
                  </a:lnTo>
                  <a:cubicBezTo>
                    <a:pt x="5797" y="158"/>
                    <a:pt x="5577" y="1"/>
                    <a:pt x="53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2" name="Google Shape;7212;p75"/>
          <p:cNvSpPr/>
          <p:nvPr/>
        </p:nvSpPr>
        <p:spPr>
          <a:xfrm>
            <a:off x="2179036" y="4275969"/>
            <a:ext cx="366335" cy="367290"/>
          </a:xfrm>
          <a:custGeom>
            <a:avLst/>
            <a:gdLst/>
            <a:ahLst/>
            <a:cxnLst/>
            <a:rect l="l" t="t" r="r" b="b"/>
            <a:pathLst>
              <a:path w="12665" h="12698" extrusionOk="0">
                <a:moveTo>
                  <a:pt x="9200" y="883"/>
                </a:moveTo>
                <a:lnTo>
                  <a:pt x="9200" y="1702"/>
                </a:lnTo>
                <a:lnTo>
                  <a:pt x="3403" y="1702"/>
                </a:lnTo>
                <a:lnTo>
                  <a:pt x="3403" y="883"/>
                </a:lnTo>
                <a:close/>
                <a:moveTo>
                  <a:pt x="4222" y="3340"/>
                </a:moveTo>
                <a:lnTo>
                  <a:pt x="4222" y="4191"/>
                </a:lnTo>
                <a:lnTo>
                  <a:pt x="3403" y="4191"/>
                </a:lnTo>
                <a:lnTo>
                  <a:pt x="3403" y="3340"/>
                </a:lnTo>
                <a:close/>
                <a:moveTo>
                  <a:pt x="6711" y="3340"/>
                </a:moveTo>
                <a:lnTo>
                  <a:pt x="6711" y="4191"/>
                </a:lnTo>
                <a:lnTo>
                  <a:pt x="5892" y="4191"/>
                </a:lnTo>
                <a:lnTo>
                  <a:pt x="5892" y="3340"/>
                </a:lnTo>
                <a:close/>
                <a:moveTo>
                  <a:pt x="9200" y="3340"/>
                </a:moveTo>
                <a:lnTo>
                  <a:pt x="9200" y="4191"/>
                </a:lnTo>
                <a:lnTo>
                  <a:pt x="8349" y="4191"/>
                </a:lnTo>
                <a:lnTo>
                  <a:pt x="8349" y="3340"/>
                </a:lnTo>
                <a:close/>
                <a:moveTo>
                  <a:pt x="4222" y="5010"/>
                </a:moveTo>
                <a:lnTo>
                  <a:pt x="4222" y="5829"/>
                </a:lnTo>
                <a:lnTo>
                  <a:pt x="3403" y="5829"/>
                </a:lnTo>
                <a:lnTo>
                  <a:pt x="3403" y="5010"/>
                </a:lnTo>
                <a:close/>
                <a:moveTo>
                  <a:pt x="6711" y="5010"/>
                </a:moveTo>
                <a:lnTo>
                  <a:pt x="6711" y="5829"/>
                </a:lnTo>
                <a:lnTo>
                  <a:pt x="5892" y="5829"/>
                </a:lnTo>
                <a:lnTo>
                  <a:pt x="5892" y="5010"/>
                </a:lnTo>
                <a:close/>
                <a:moveTo>
                  <a:pt x="9200" y="5010"/>
                </a:moveTo>
                <a:lnTo>
                  <a:pt x="9200" y="5829"/>
                </a:lnTo>
                <a:lnTo>
                  <a:pt x="8349" y="5829"/>
                </a:lnTo>
                <a:lnTo>
                  <a:pt x="8349" y="5010"/>
                </a:lnTo>
                <a:close/>
                <a:moveTo>
                  <a:pt x="4222" y="6648"/>
                </a:moveTo>
                <a:lnTo>
                  <a:pt x="4222" y="7499"/>
                </a:lnTo>
                <a:lnTo>
                  <a:pt x="3403" y="7499"/>
                </a:lnTo>
                <a:lnTo>
                  <a:pt x="3403" y="6648"/>
                </a:lnTo>
                <a:close/>
                <a:moveTo>
                  <a:pt x="6711" y="6648"/>
                </a:moveTo>
                <a:lnTo>
                  <a:pt x="6711" y="7499"/>
                </a:lnTo>
                <a:lnTo>
                  <a:pt x="5892" y="7499"/>
                </a:lnTo>
                <a:lnTo>
                  <a:pt x="5892" y="6648"/>
                </a:lnTo>
                <a:close/>
                <a:moveTo>
                  <a:pt x="9200" y="6648"/>
                </a:moveTo>
                <a:lnTo>
                  <a:pt x="9200" y="7499"/>
                </a:lnTo>
                <a:lnTo>
                  <a:pt x="8349" y="7499"/>
                </a:lnTo>
                <a:lnTo>
                  <a:pt x="8349" y="6648"/>
                </a:lnTo>
                <a:close/>
                <a:moveTo>
                  <a:pt x="1733" y="9137"/>
                </a:moveTo>
                <a:lnTo>
                  <a:pt x="1733" y="11909"/>
                </a:lnTo>
                <a:lnTo>
                  <a:pt x="819" y="11909"/>
                </a:lnTo>
                <a:lnTo>
                  <a:pt x="819" y="9137"/>
                </a:lnTo>
                <a:close/>
                <a:moveTo>
                  <a:pt x="5892" y="9137"/>
                </a:moveTo>
                <a:lnTo>
                  <a:pt x="5892" y="11909"/>
                </a:lnTo>
                <a:lnTo>
                  <a:pt x="4222" y="11909"/>
                </a:lnTo>
                <a:lnTo>
                  <a:pt x="4222" y="9137"/>
                </a:lnTo>
                <a:close/>
                <a:moveTo>
                  <a:pt x="8349" y="9137"/>
                </a:moveTo>
                <a:lnTo>
                  <a:pt x="8349" y="11909"/>
                </a:lnTo>
                <a:lnTo>
                  <a:pt x="6711" y="11909"/>
                </a:lnTo>
                <a:lnTo>
                  <a:pt x="6711" y="9137"/>
                </a:lnTo>
                <a:close/>
                <a:moveTo>
                  <a:pt x="11783" y="9137"/>
                </a:moveTo>
                <a:lnTo>
                  <a:pt x="11783" y="11909"/>
                </a:lnTo>
                <a:lnTo>
                  <a:pt x="10806" y="11909"/>
                </a:lnTo>
                <a:lnTo>
                  <a:pt x="10806" y="9137"/>
                </a:lnTo>
                <a:close/>
                <a:moveTo>
                  <a:pt x="2993" y="1"/>
                </a:moveTo>
                <a:cubicBezTo>
                  <a:pt x="2773" y="1"/>
                  <a:pt x="2615" y="190"/>
                  <a:pt x="2615" y="410"/>
                </a:cubicBezTo>
                <a:lnTo>
                  <a:pt x="2615" y="1670"/>
                </a:lnTo>
                <a:lnTo>
                  <a:pt x="2206" y="1670"/>
                </a:lnTo>
                <a:cubicBezTo>
                  <a:pt x="1985" y="1670"/>
                  <a:pt x="1796" y="1859"/>
                  <a:pt x="1796" y="2080"/>
                </a:cubicBezTo>
                <a:lnTo>
                  <a:pt x="1796" y="8318"/>
                </a:lnTo>
                <a:lnTo>
                  <a:pt x="410" y="8318"/>
                </a:lnTo>
                <a:cubicBezTo>
                  <a:pt x="158" y="8318"/>
                  <a:pt x="0" y="8507"/>
                  <a:pt x="0" y="8696"/>
                </a:cubicBezTo>
                <a:lnTo>
                  <a:pt x="0" y="12287"/>
                </a:lnTo>
                <a:cubicBezTo>
                  <a:pt x="0" y="12540"/>
                  <a:pt x="221" y="12697"/>
                  <a:pt x="410" y="12697"/>
                </a:cubicBezTo>
                <a:lnTo>
                  <a:pt x="12256" y="12697"/>
                </a:lnTo>
                <a:cubicBezTo>
                  <a:pt x="12508" y="12697"/>
                  <a:pt x="12665" y="12477"/>
                  <a:pt x="12665" y="12287"/>
                </a:cubicBezTo>
                <a:lnTo>
                  <a:pt x="12665" y="8696"/>
                </a:lnTo>
                <a:cubicBezTo>
                  <a:pt x="12602" y="8475"/>
                  <a:pt x="12445" y="8318"/>
                  <a:pt x="12224" y="8318"/>
                </a:cubicBezTo>
                <a:lnTo>
                  <a:pt x="10838" y="8318"/>
                </a:lnTo>
                <a:lnTo>
                  <a:pt x="10838" y="2080"/>
                </a:lnTo>
                <a:cubicBezTo>
                  <a:pt x="10838" y="1859"/>
                  <a:pt x="10649" y="1670"/>
                  <a:pt x="10460" y="1670"/>
                </a:cubicBezTo>
                <a:lnTo>
                  <a:pt x="10019" y="1670"/>
                </a:lnTo>
                <a:lnTo>
                  <a:pt x="10019" y="410"/>
                </a:lnTo>
                <a:cubicBezTo>
                  <a:pt x="10019" y="158"/>
                  <a:pt x="9830" y="1"/>
                  <a:pt x="96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13" name="Google Shape;7213;p75"/>
          <p:cNvGrpSpPr/>
          <p:nvPr/>
        </p:nvGrpSpPr>
        <p:grpSpPr>
          <a:xfrm>
            <a:off x="2624262" y="1532866"/>
            <a:ext cx="368186" cy="366364"/>
            <a:chOff x="-63679950" y="3360375"/>
            <a:chExt cx="318225" cy="316650"/>
          </a:xfrm>
        </p:grpSpPr>
        <p:sp>
          <p:nvSpPr>
            <p:cNvPr id="7214" name="Google Shape;7214;p75"/>
            <p:cNvSpPr/>
            <p:nvPr/>
          </p:nvSpPr>
          <p:spPr>
            <a:xfrm>
              <a:off x="-63497200" y="3423400"/>
              <a:ext cx="40975" cy="40975"/>
            </a:xfrm>
            <a:custGeom>
              <a:avLst/>
              <a:gdLst/>
              <a:ahLst/>
              <a:cxnLst/>
              <a:rect l="l" t="t" r="r" b="b"/>
              <a:pathLst>
                <a:path w="1639" h="1639" extrusionOk="0">
                  <a:moveTo>
                    <a:pt x="819" y="0"/>
                  </a:moveTo>
                  <a:cubicBezTo>
                    <a:pt x="378" y="0"/>
                    <a:pt x="0" y="378"/>
                    <a:pt x="0" y="819"/>
                  </a:cubicBezTo>
                  <a:cubicBezTo>
                    <a:pt x="0" y="1260"/>
                    <a:pt x="378" y="1638"/>
                    <a:pt x="819" y="1638"/>
                  </a:cubicBezTo>
                  <a:cubicBezTo>
                    <a:pt x="1260" y="1638"/>
                    <a:pt x="1638" y="1260"/>
                    <a:pt x="1638" y="819"/>
                  </a:cubicBezTo>
                  <a:cubicBezTo>
                    <a:pt x="1638" y="378"/>
                    <a:pt x="1260" y="0"/>
                    <a:pt x="8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75"/>
            <p:cNvSpPr/>
            <p:nvPr/>
          </p:nvSpPr>
          <p:spPr>
            <a:xfrm>
              <a:off x="-63516900" y="3485625"/>
              <a:ext cx="79575" cy="29950"/>
            </a:xfrm>
            <a:custGeom>
              <a:avLst/>
              <a:gdLst/>
              <a:ahLst/>
              <a:cxnLst/>
              <a:rect l="l" t="t" r="r" b="b"/>
              <a:pathLst>
                <a:path w="3183" h="1198" extrusionOk="0">
                  <a:moveTo>
                    <a:pt x="1607" y="0"/>
                  </a:moveTo>
                  <a:cubicBezTo>
                    <a:pt x="820" y="0"/>
                    <a:pt x="190" y="504"/>
                    <a:pt x="1" y="1197"/>
                  </a:cubicBezTo>
                  <a:lnTo>
                    <a:pt x="3183" y="1197"/>
                  </a:lnTo>
                  <a:cubicBezTo>
                    <a:pt x="3025" y="504"/>
                    <a:pt x="2395" y="0"/>
                    <a:pt x="160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75"/>
            <p:cNvSpPr/>
            <p:nvPr/>
          </p:nvSpPr>
          <p:spPr>
            <a:xfrm>
              <a:off x="-63618500" y="3360375"/>
              <a:ext cx="256775" cy="256600"/>
            </a:xfrm>
            <a:custGeom>
              <a:avLst/>
              <a:gdLst/>
              <a:ahLst/>
              <a:cxnLst/>
              <a:rect l="l" t="t" r="r" b="b"/>
              <a:pathLst>
                <a:path w="10271" h="10264" extrusionOk="0">
                  <a:moveTo>
                    <a:pt x="5703" y="1639"/>
                  </a:moveTo>
                  <a:cubicBezTo>
                    <a:pt x="6616" y="1639"/>
                    <a:pt x="7373" y="2395"/>
                    <a:pt x="7373" y="3309"/>
                  </a:cubicBezTo>
                  <a:cubicBezTo>
                    <a:pt x="7373" y="3750"/>
                    <a:pt x="7215" y="4128"/>
                    <a:pt x="6900" y="4443"/>
                  </a:cubicBezTo>
                  <a:cubicBezTo>
                    <a:pt x="7625" y="4884"/>
                    <a:pt x="8192" y="5672"/>
                    <a:pt x="8192" y="6617"/>
                  </a:cubicBezTo>
                  <a:cubicBezTo>
                    <a:pt x="8160" y="6900"/>
                    <a:pt x="8003" y="7058"/>
                    <a:pt x="7751" y="7058"/>
                  </a:cubicBezTo>
                  <a:lnTo>
                    <a:pt x="3623" y="7058"/>
                  </a:lnTo>
                  <a:cubicBezTo>
                    <a:pt x="3371" y="7058"/>
                    <a:pt x="3214" y="6837"/>
                    <a:pt x="3214" y="6617"/>
                  </a:cubicBezTo>
                  <a:cubicBezTo>
                    <a:pt x="3214" y="5672"/>
                    <a:pt x="3749" y="4884"/>
                    <a:pt x="4537" y="4443"/>
                  </a:cubicBezTo>
                  <a:cubicBezTo>
                    <a:pt x="4254" y="4128"/>
                    <a:pt x="4065" y="3718"/>
                    <a:pt x="4065" y="3309"/>
                  </a:cubicBezTo>
                  <a:cubicBezTo>
                    <a:pt x="4065" y="2395"/>
                    <a:pt x="4789" y="1639"/>
                    <a:pt x="5703" y="1639"/>
                  </a:cubicBezTo>
                  <a:close/>
                  <a:moveTo>
                    <a:pt x="5703" y="1"/>
                  </a:moveTo>
                  <a:cubicBezTo>
                    <a:pt x="3182" y="1"/>
                    <a:pt x="1135" y="2049"/>
                    <a:pt x="1135" y="4569"/>
                  </a:cubicBezTo>
                  <a:cubicBezTo>
                    <a:pt x="1135" y="5609"/>
                    <a:pt x="1481" y="6648"/>
                    <a:pt x="2206" y="7467"/>
                  </a:cubicBezTo>
                  <a:lnTo>
                    <a:pt x="1607" y="8066"/>
                  </a:lnTo>
                  <a:lnTo>
                    <a:pt x="756" y="7184"/>
                  </a:lnTo>
                  <a:cubicBezTo>
                    <a:pt x="678" y="7121"/>
                    <a:pt x="567" y="7089"/>
                    <a:pt x="457" y="7089"/>
                  </a:cubicBezTo>
                  <a:cubicBezTo>
                    <a:pt x="347" y="7089"/>
                    <a:pt x="237" y="7121"/>
                    <a:pt x="158" y="7184"/>
                  </a:cubicBezTo>
                  <a:cubicBezTo>
                    <a:pt x="0" y="7341"/>
                    <a:pt x="0" y="7625"/>
                    <a:pt x="158" y="7783"/>
                  </a:cubicBezTo>
                  <a:lnTo>
                    <a:pt x="1324" y="8980"/>
                  </a:lnTo>
                  <a:lnTo>
                    <a:pt x="2521" y="10145"/>
                  </a:lnTo>
                  <a:cubicBezTo>
                    <a:pt x="2600" y="10224"/>
                    <a:pt x="2710" y="10264"/>
                    <a:pt x="2820" y="10264"/>
                  </a:cubicBezTo>
                  <a:cubicBezTo>
                    <a:pt x="2930" y="10264"/>
                    <a:pt x="3041" y="10224"/>
                    <a:pt x="3119" y="10145"/>
                  </a:cubicBezTo>
                  <a:cubicBezTo>
                    <a:pt x="3277" y="9988"/>
                    <a:pt x="3277" y="9704"/>
                    <a:pt x="3119" y="9547"/>
                  </a:cubicBezTo>
                  <a:lnTo>
                    <a:pt x="2237" y="8696"/>
                  </a:lnTo>
                  <a:lnTo>
                    <a:pt x="2836" y="8098"/>
                  </a:lnTo>
                  <a:cubicBezTo>
                    <a:pt x="3655" y="8759"/>
                    <a:pt x="4695" y="9169"/>
                    <a:pt x="5734" y="9169"/>
                  </a:cubicBezTo>
                  <a:cubicBezTo>
                    <a:pt x="8255" y="9169"/>
                    <a:pt x="10271" y="7121"/>
                    <a:pt x="10271" y="4632"/>
                  </a:cubicBezTo>
                  <a:cubicBezTo>
                    <a:pt x="10239" y="2049"/>
                    <a:pt x="8223" y="1"/>
                    <a:pt x="57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75"/>
            <p:cNvSpPr/>
            <p:nvPr/>
          </p:nvSpPr>
          <p:spPr>
            <a:xfrm>
              <a:off x="-63679950" y="3576200"/>
              <a:ext cx="102425" cy="100825"/>
            </a:xfrm>
            <a:custGeom>
              <a:avLst/>
              <a:gdLst/>
              <a:ahLst/>
              <a:cxnLst/>
              <a:rect l="l" t="t" r="r" b="b"/>
              <a:pathLst>
                <a:path w="4097" h="4033" extrusionOk="0">
                  <a:moveTo>
                    <a:pt x="2332" y="0"/>
                  </a:moveTo>
                  <a:lnTo>
                    <a:pt x="159" y="2142"/>
                  </a:lnTo>
                  <a:cubicBezTo>
                    <a:pt x="1" y="2300"/>
                    <a:pt x="1" y="2584"/>
                    <a:pt x="159" y="2741"/>
                  </a:cubicBezTo>
                  <a:lnTo>
                    <a:pt x="1356" y="3938"/>
                  </a:lnTo>
                  <a:cubicBezTo>
                    <a:pt x="1434" y="4001"/>
                    <a:pt x="1545" y="4033"/>
                    <a:pt x="1655" y="4033"/>
                  </a:cubicBezTo>
                  <a:cubicBezTo>
                    <a:pt x="1765" y="4033"/>
                    <a:pt x="1876" y="4001"/>
                    <a:pt x="1954" y="3938"/>
                  </a:cubicBezTo>
                  <a:lnTo>
                    <a:pt x="4097" y="1764"/>
                  </a:lnTo>
                  <a:lnTo>
                    <a:pt x="233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8" name="Google Shape;7218;p75"/>
          <p:cNvSpPr/>
          <p:nvPr/>
        </p:nvSpPr>
        <p:spPr>
          <a:xfrm>
            <a:off x="2623229" y="1975169"/>
            <a:ext cx="370009" cy="367724"/>
          </a:xfrm>
          <a:custGeom>
            <a:avLst/>
            <a:gdLst/>
            <a:ahLst/>
            <a:cxnLst/>
            <a:rect l="l" t="t" r="r" b="b"/>
            <a:pathLst>
              <a:path w="12792" h="12713" extrusionOk="0">
                <a:moveTo>
                  <a:pt x="8633" y="1229"/>
                </a:moveTo>
                <a:cubicBezTo>
                  <a:pt x="8854" y="1229"/>
                  <a:pt x="9011" y="1418"/>
                  <a:pt x="9011" y="1607"/>
                </a:cubicBezTo>
                <a:lnTo>
                  <a:pt x="9011" y="1890"/>
                </a:lnTo>
                <a:cubicBezTo>
                  <a:pt x="9484" y="2048"/>
                  <a:pt x="9831" y="2520"/>
                  <a:pt x="9831" y="3088"/>
                </a:cubicBezTo>
                <a:cubicBezTo>
                  <a:pt x="9831" y="3308"/>
                  <a:pt x="9641" y="3497"/>
                  <a:pt x="9452" y="3497"/>
                </a:cubicBezTo>
                <a:cubicBezTo>
                  <a:pt x="9200" y="3497"/>
                  <a:pt x="9011" y="3308"/>
                  <a:pt x="9011" y="3088"/>
                </a:cubicBezTo>
                <a:cubicBezTo>
                  <a:pt x="9011" y="2835"/>
                  <a:pt x="8822" y="2678"/>
                  <a:pt x="8633" y="2678"/>
                </a:cubicBezTo>
                <a:cubicBezTo>
                  <a:pt x="8413" y="2678"/>
                  <a:pt x="8192" y="2867"/>
                  <a:pt x="8192" y="3088"/>
                </a:cubicBezTo>
                <a:cubicBezTo>
                  <a:pt x="8224" y="3308"/>
                  <a:pt x="8570" y="3529"/>
                  <a:pt x="8885" y="3781"/>
                </a:cubicBezTo>
                <a:cubicBezTo>
                  <a:pt x="9326" y="4096"/>
                  <a:pt x="9894" y="4505"/>
                  <a:pt x="9894" y="5167"/>
                </a:cubicBezTo>
                <a:cubicBezTo>
                  <a:pt x="9894" y="5702"/>
                  <a:pt x="9515" y="6143"/>
                  <a:pt x="9043" y="6333"/>
                </a:cubicBezTo>
                <a:lnTo>
                  <a:pt x="9043" y="6616"/>
                </a:lnTo>
                <a:cubicBezTo>
                  <a:pt x="9043" y="6868"/>
                  <a:pt x="8854" y="7026"/>
                  <a:pt x="8665" y="7026"/>
                </a:cubicBezTo>
                <a:cubicBezTo>
                  <a:pt x="8476" y="7026"/>
                  <a:pt x="8224" y="6805"/>
                  <a:pt x="8224" y="6616"/>
                </a:cubicBezTo>
                <a:lnTo>
                  <a:pt x="8224" y="6333"/>
                </a:lnTo>
                <a:cubicBezTo>
                  <a:pt x="7751" y="6175"/>
                  <a:pt x="7405" y="5702"/>
                  <a:pt x="7405" y="5167"/>
                </a:cubicBezTo>
                <a:cubicBezTo>
                  <a:pt x="7405" y="4915"/>
                  <a:pt x="7594" y="4757"/>
                  <a:pt x="7783" y="4757"/>
                </a:cubicBezTo>
                <a:cubicBezTo>
                  <a:pt x="8003" y="4757"/>
                  <a:pt x="8192" y="4978"/>
                  <a:pt x="8192" y="5167"/>
                </a:cubicBezTo>
                <a:cubicBezTo>
                  <a:pt x="8192" y="5387"/>
                  <a:pt x="8381" y="5608"/>
                  <a:pt x="8633" y="5608"/>
                </a:cubicBezTo>
                <a:cubicBezTo>
                  <a:pt x="8854" y="5608"/>
                  <a:pt x="9011" y="5387"/>
                  <a:pt x="9011" y="5167"/>
                </a:cubicBezTo>
                <a:cubicBezTo>
                  <a:pt x="9011" y="4915"/>
                  <a:pt x="8696" y="4694"/>
                  <a:pt x="8350" y="4442"/>
                </a:cubicBezTo>
                <a:cubicBezTo>
                  <a:pt x="7909" y="4127"/>
                  <a:pt x="7373" y="3749"/>
                  <a:pt x="7373" y="3088"/>
                </a:cubicBezTo>
                <a:cubicBezTo>
                  <a:pt x="7373" y="2520"/>
                  <a:pt x="7720" y="2079"/>
                  <a:pt x="8192" y="1890"/>
                </a:cubicBezTo>
                <a:lnTo>
                  <a:pt x="8192" y="1607"/>
                </a:lnTo>
                <a:cubicBezTo>
                  <a:pt x="8192" y="1386"/>
                  <a:pt x="8381" y="1229"/>
                  <a:pt x="8633" y="1229"/>
                </a:cubicBezTo>
                <a:close/>
                <a:moveTo>
                  <a:pt x="6050" y="6616"/>
                </a:moveTo>
                <a:lnTo>
                  <a:pt x="5073" y="10239"/>
                </a:lnTo>
                <a:lnTo>
                  <a:pt x="4853" y="9388"/>
                </a:lnTo>
                <a:cubicBezTo>
                  <a:pt x="4793" y="9168"/>
                  <a:pt x="4617" y="9049"/>
                  <a:pt x="4433" y="9049"/>
                </a:cubicBezTo>
                <a:cubicBezTo>
                  <a:pt x="4328" y="9049"/>
                  <a:pt x="4220" y="9088"/>
                  <a:pt x="4128" y="9168"/>
                </a:cubicBezTo>
                <a:lnTo>
                  <a:pt x="1450" y="11846"/>
                </a:lnTo>
                <a:lnTo>
                  <a:pt x="852" y="11279"/>
                </a:lnTo>
                <a:lnTo>
                  <a:pt x="3530" y="8601"/>
                </a:lnTo>
                <a:cubicBezTo>
                  <a:pt x="3782" y="8349"/>
                  <a:pt x="3656" y="7939"/>
                  <a:pt x="3341" y="7876"/>
                </a:cubicBezTo>
                <a:lnTo>
                  <a:pt x="2490" y="7624"/>
                </a:lnTo>
                <a:lnTo>
                  <a:pt x="6050" y="6616"/>
                </a:lnTo>
                <a:close/>
                <a:moveTo>
                  <a:pt x="8665" y="0"/>
                </a:moveTo>
                <a:cubicBezTo>
                  <a:pt x="6365" y="0"/>
                  <a:pt x="4538" y="1859"/>
                  <a:pt x="4538" y="4127"/>
                </a:cubicBezTo>
                <a:cubicBezTo>
                  <a:pt x="4538" y="4852"/>
                  <a:pt x="4695" y="5513"/>
                  <a:pt x="5042" y="6112"/>
                </a:cubicBezTo>
                <a:lnTo>
                  <a:pt x="820" y="7341"/>
                </a:lnTo>
                <a:cubicBezTo>
                  <a:pt x="442" y="7435"/>
                  <a:pt x="442" y="8034"/>
                  <a:pt x="820" y="8128"/>
                </a:cubicBezTo>
                <a:lnTo>
                  <a:pt x="2490" y="8538"/>
                </a:lnTo>
                <a:lnTo>
                  <a:pt x="316" y="10712"/>
                </a:lnTo>
                <a:cubicBezTo>
                  <a:pt x="1" y="11027"/>
                  <a:pt x="1" y="11594"/>
                  <a:pt x="316" y="11909"/>
                </a:cubicBezTo>
                <a:lnTo>
                  <a:pt x="915" y="12476"/>
                </a:lnTo>
                <a:cubicBezTo>
                  <a:pt x="1072" y="12633"/>
                  <a:pt x="1285" y="12712"/>
                  <a:pt x="1497" y="12712"/>
                </a:cubicBezTo>
                <a:cubicBezTo>
                  <a:pt x="1710" y="12712"/>
                  <a:pt x="1923" y="12633"/>
                  <a:pt x="2080" y="12476"/>
                </a:cubicBezTo>
                <a:lnTo>
                  <a:pt x="4254" y="10334"/>
                </a:lnTo>
                <a:lnTo>
                  <a:pt x="4695" y="11972"/>
                </a:lnTo>
                <a:cubicBezTo>
                  <a:pt x="4759" y="12180"/>
                  <a:pt x="4930" y="12291"/>
                  <a:pt x="5098" y="12291"/>
                </a:cubicBezTo>
                <a:cubicBezTo>
                  <a:pt x="5261" y="12291"/>
                  <a:pt x="5421" y="12188"/>
                  <a:pt x="5483" y="11972"/>
                </a:cubicBezTo>
                <a:lnTo>
                  <a:pt x="6712" y="7750"/>
                </a:lnTo>
                <a:cubicBezTo>
                  <a:pt x="7279" y="8065"/>
                  <a:pt x="7972" y="8286"/>
                  <a:pt x="8665" y="8286"/>
                </a:cubicBezTo>
                <a:cubicBezTo>
                  <a:pt x="10965" y="8286"/>
                  <a:pt x="12792" y="6427"/>
                  <a:pt x="12792" y="4127"/>
                </a:cubicBezTo>
                <a:cubicBezTo>
                  <a:pt x="12760" y="1859"/>
                  <a:pt x="10902" y="0"/>
                  <a:pt x="86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19" name="Google Shape;7219;p75"/>
          <p:cNvGrpSpPr/>
          <p:nvPr/>
        </p:nvGrpSpPr>
        <p:grpSpPr>
          <a:xfrm>
            <a:off x="2622889" y="2404203"/>
            <a:ext cx="370934" cy="367521"/>
            <a:chOff x="-63679950" y="4093450"/>
            <a:chExt cx="320600" cy="317650"/>
          </a:xfrm>
        </p:grpSpPr>
        <p:sp>
          <p:nvSpPr>
            <p:cNvPr id="7220" name="Google Shape;7220;p75"/>
            <p:cNvSpPr/>
            <p:nvPr/>
          </p:nvSpPr>
          <p:spPr>
            <a:xfrm>
              <a:off x="-63595650" y="4093450"/>
              <a:ext cx="236300" cy="230425"/>
            </a:xfrm>
            <a:custGeom>
              <a:avLst/>
              <a:gdLst/>
              <a:ahLst/>
              <a:cxnLst/>
              <a:rect l="l" t="t" r="r" b="b"/>
              <a:pathLst>
                <a:path w="9452" h="9217" extrusionOk="0">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75"/>
            <p:cNvSpPr/>
            <p:nvPr/>
          </p:nvSpPr>
          <p:spPr>
            <a:xfrm>
              <a:off x="-63679950" y="4233850"/>
              <a:ext cx="177250" cy="177250"/>
            </a:xfrm>
            <a:custGeom>
              <a:avLst/>
              <a:gdLst/>
              <a:ahLst/>
              <a:cxnLst/>
              <a:rect l="l" t="t" r="r" b="b"/>
              <a:pathLst>
                <a:path w="7090" h="7090" extrusionOk="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75"/>
            <p:cNvSpPr/>
            <p:nvPr/>
          </p:nvSpPr>
          <p:spPr>
            <a:xfrm>
              <a:off x="-63548400" y="4348850"/>
              <a:ext cx="185900" cy="62250"/>
            </a:xfrm>
            <a:custGeom>
              <a:avLst/>
              <a:gdLst/>
              <a:ahLst/>
              <a:cxnLst/>
              <a:rect l="l" t="t" r="r" b="b"/>
              <a:pathLst>
                <a:path w="7436" h="2490" extrusionOk="0">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3" name="Google Shape;7223;p75"/>
          <p:cNvGrpSpPr/>
          <p:nvPr/>
        </p:nvGrpSpPr>
        <p:grpSpPr>
          <a:xfrm>
            <a:off x="1283006" y="2897205"/>
            <a:ext cx="366364" cy="367290"/>
            <a:chOff x="-61784125" y="3377700"/>
            <a:chExt cx="316650" cy="317450"/>
          </a:xfrm>
        </p:grpSpPr>
        <p:sp>
          <p:nvSpPr>
            <p:cNvPr id="7224" name="Google Shape;7224;p75"/>
            <p:cNvSpPr/>
            <p:nvPr/>
          </p:nvSpPr>
          <p:spPr>
            <a:xfrm>
              <a:off x="-61688025" y="3460400"/>
              <a:ext cx="124450" cy="51225"/>
            </a:xfrm>
            <a:custGeom>
              <a:avLst/>
              <a:gdLst/>
              <a:ahLst/>
              <a:cxnLst/>
              <a:rect l="l" t="t" r="r" b="b"/>
              <a:pathLst>
                <a:path w="4978" h="2049" extrusionOk="0">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75"/>
            <p:cNvSpPr/>
            <p:nvPr/>
          </p:nvSpPr>
          <p:spPr>
            <a:xfrm>
              <a:off x="-61677800" y="3518900"/>
              <a:ext cx="104775" cy="61850"/>
            </a:xfrm>
            <a:custGeom>
              <a:avLst/>
              <a:gdLst/>
              <a:ahLst/>
              <a:cxnLst/>
              <a:rect l="l" t="t" r="r" b="b"/>
              <a:pathLst>
                <a:path w="4191" h="2474" extrusionOk="0">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75"/>
            <p:cNvSpPr/>
            <p:nvPr/>
          </p:nvSpPr>
          <p:spPr>
            <a:xfrm>
              <a:off x="-61667550" y="3377700"/>
              <a:ext cx="82700" cy="82725"/>
            </a:xfrm>
            <a:custGeom>
              <a:avLst/>
              <a:gdLst/>
              <a:ahLst/>
              <a:cxnLst/>
              <a:rect l="l" t="t" r="r" b="b"/>
              <a:pathLst>
                <a:path w="3308" h="3309" extrusionOk="0">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75"/>
            <p:cNvSpPr/>
            <p:nvPr/>
          </p:nvSpPr>
          <p:spPr>
            <a:xfrm>
              <a:off x="-61591150" y="3643150"/>
              <a:ext cx="123675" cy="51200"/>
            </a:xfrm>
            <a:custGeom>
              <a:avLst/>
              <a:gdLst/>
              <a:ahLst/>
              <a:cxnLst/>
              <a:rect l="l" t="t" r="r" b="b"/>
              <a:pathLst>
                <a:path w="4947" h="2048" extrusionOk="0">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75"/>
            <p:cNvSpPr/>
            <p:nvPr/>
          </p:nvSpPr>
          <p:spPr>
            <a:xfrm>
              <a:off x="-61570675" y="3560450"/>
              <a:ext cx="82725" cy="82725"/>
            </a:xfrm>
            <a:custGeom>
              <a:avLst/>
              <a:gdLst/>
              <a:ahLst/>
              <a:cxnLst/>
              <a:rect l="l" t="t" r="r" b="b"/>
              <a:pathLst>
                <a:path w="3309" h="3309" extrusionOk="0">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75"/>
            <p:cNvSpPr/>
            <p:nvPr/>
          </p:nvSpPr>
          <p:spPr>
            <a:xfrm>
              <a:off x="-61784125" y="3643925"/>
              <a:ext cx="124450" cy="51225"/>
            </a:xfrm>
            <a:custGeom>
              <a:avLst/>
              <a:gdLst/>
              <a:ahLst/>
              <a:cxnLst/>
              <a:rect l="l" t="t" r="r" b="b"/>
              <a:pathLst>
                <a:path w="4978" h="2049" extrusionOk="0">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75"/>
            <p:cNvSpPr/>
            <p:nvPr/>
          </p:nvSpPr>
          <p:spPr>
            <a:xfrm>
              <a:off x="-61763650" y="3560450"/>
              <a:ext cx="82725" cy="82725"/>
            </a:xfrm>
            <a:custGeom>
              <a:avLst/>
              <a:gdLst/>
              <a:ahLst/>
              <a:cxnLst/>
              <a:rect l="l" t="t" r="r" b="b"/>
              <a:pathLst>
                <a:path w="3309" h="3309" extrusionOk="0">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1" name="Google Shape;7231;p75"/>
          <p:cNvGrpSpPr/>
          <p:nvPr/>
        </p:nvGrpSpPr>
        <p:grpSpPr>
          <a:xfrm>
            <a:off x="1283006" y="3347607"/>
            <a:ext cx="366364" cy="367290"/>
            <a:chOff x="-61783350" y="3743950"/>
            <a:chExt cx="316650" cy="317450"/>
          </a:xfrm>
        </p:grpSpPr>
        <p:sp>
          <p:nvSpPr>
            <p:cNvPr id="7232" name="Google Shape;7232;p75"/>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75"/>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4" name="Google Shape;7234;p75"/>
          <p:cNvSpPr/>
          <p:nvPr/>
        </p:nvSpPr>
        <p:spPr>
          <a:xfrm>
            <a:off x="1282887" y="3806407"/>
            <a:ext cx="366364" cy="366682"/>
          </a:xfrm>
          <a:custGeom>
            <a:avLst/>
            <a:gdLst/>
            <a:ahLst/>
            <a:cxnLst/>
            <a:rect l="l" t="t" r="r" b="b"/>
            <a:pathLst>
              <a:path w="12666" h="12677" extrusionOk="0">
                <a:moveTo>
                  <a:pt x="8916" y="1639"/>
                </a:moveTo>
                <a:cubicBezTo>
                  <a:pt x="9137" y="1639"/>
                  <a:pt x="9294" y="1828"/>
                  <a:pt x="9294" y="2048"/>
                </a:cubicBezTo>
                <a:cubicBezTo>
                  <a:pt x="9294" y="2269"/>
                  <a:pt x="9105" y="2458"/>
                  <a:pt x="8916" y="2458"/>
                </a:cubicBezTo>
                <a:lnTo>
                  <a:pt x="3655" y="2458"/>
                </a:lnTo>
                <a:cubicBezTo>
                  <a:pt x="3434" y="2458"/>
                  <a:pt x="3245" y="2269"/>
                  <a:pt x="3245" y="2048"/>
                </a:cubicBezTo>
                <a:cubicBezTo>
                  <a:pt x="3245" y="1796"/>
                  <a:pt x="3434" y="1639"/>
                  <a:pt x="3655" y="1639"/>
                </a:cubicBezTo>
                <a:close/>
                <a:moveTo>
                  <a:pt x="10555" y="3245"/>
                </a:moveTo>
                <a:cubicBezTo>
                  <a:pt x="10807" y="3245"/>
                  <a:pt x="10964" y="3434"/>
                  <a:pt x="10964" y="3686"/>
                </a:cubicBezTo>
                <a:cubicBezTo>
                  <a:pt x="10964" y="3939"/>
                  <a:pt x="10807" y="4128"/>
                  <a:pt x="10555" y="4128"/>
                </a:cubicBezTo>
                <a:lnTo>
                  <a:pt x="2017" y="4128"/>
                </a:lnTo>
                <a:cubicBezTo>
                  <a:pt x="1765" y="4128"/>
                  <a:pt x="1607" y="3939"/>
                  <a:pt x="1607" y="3686"/>
                </a:cubicBezTo>
                <a:cubicBezTo>
                  <a:pt x="1607" y="3434"/>
                  <a:pt x="1828" y="3245"/>
                  <a:pt x="2017" y="3245"/>
                </a:cubicBezTo>
                <a:close/>
                <a:moveTo>
                  <a:pt x="6711" y="5766"/>
                </a:moveTo>
                <a:cubicBezTo>
                  <a:pt x="7593" y="5766"/>
                  <a:pt x="8349" y="6522"/>
                  <a:pt x="8349" y="7436"/>
                </a:cubicBezTo>
                <a:cubicBezTo>
                  <a:pt x="8349" y="8349"/>
                  <a:pt x="7593" y="9074"/>
                  <a:pt x="6711" y="9074"/>
                </a:cubicBezTo>
                <a:cubicBezTo>
                  <a:pt x="5797" y="9074"/>
                  <a:pt x="5041" y="8349"/>
                  <a:pt x="5041" y="7436"/>
                </a:cubicBezTo>
                <a:cubicBezTo>
                  <a:pt x="5041" y="6522"/>
                  <a:pt x="5797" y="5766"/>
                  <a:pt x="6711" y="5766"/>
                </a:cubicBezTo>
                <a:close/>
                <a:moveTo>
                  <a:pt x="2048" y="0"/>
                </a:moveTo>
                <a:cubicBezTo>
                  <a:pt x="1828" y="0"/>
                  <a:pt x="1670" y="189"/>
                  <a:pt x="1670" y="378"/>
                </a:cubicBezTo>
                <a:cubicBezTo>
                  <a:pt x="1670" y="1040"/>
                  <a:pt x="1103" y="1639"/>
                  <a:pt x="410" y="1639"/>
                </a:cubicBezTo>
                <a:cubicBezTo>
                  <a:pt x="158" y="1639"/>
                  <a:pt x="0" y="1828"/>
                  <a:pt x="0" y="2048"/>
                </a:cubicBezTo>
                <a:lnTo>
                  <a:pt x="0" y="6994"/>
                </a:lnTo>
                <a:cubicBezTo>
                  <a:pt x="0" y="7247"/>
                  <a:pt x="189" y="7404"/>
                  <a:pt x="410" y="7404"/>
                </a:cubicBezTo>
                <a:cubicBezTo>
                  <a:pt x="1072" y="7404"/>
                  <a:pt x="1670" y="7940"/>
                  <a:pt x="1670" y="8601"/>
                </a:cubicBezTo>
                <a:cubicBezTo>
                  <a:pt x="1670" y="8853"/>
                  <a:pt x="1859" y="9042"/>
                  <a:pt x="2048" y="9042"/>
                </a:cubicBezTo>
                <a:lnTo>
                  <a:pt x="4884" y="9042"/>
                </a:lnTo>
                <a:lnTo>
                  <a:pt x="5073" y="9231"/>
                </a:lnTo>
                <a:lnTo>
                  <a:pt x="5073" y="12224"/>
                </a:lnTo>
                <a:cubicBezTo>
                  <a:pt x="5073" y="12468"/>
                  <a:pt x="5298" y="12654"/>
                  <a:pt x="5517" y="12654"/>
                </a:cubicBezTo>
                <a:cubicBezTo>
                  <a:pt x="5581" y="12654"/>
                  <a:pt x="5645" y="12638"/>
                  <a:pt x="5703" y="12602"/>
                </a:cubicBezTo>
                <a:lnTo>
                  <a:pt x="6743" y="11909"/>
                </a:lnTo>
                <a:lnTo>
                  <a:pt x="7782" y="12602"/>
                </a:lnTo>
                <a:cubicBezTo>
                  <a:pt x="7850" y="12653"/>
                  <a:pt x="7926" y="12676"/>
                  <a:pt x="8002" y="12676"/>
                </a:cubicBezTo>
                <a:cubicBezTo>
                  <a:pt x="8210" y="12676"/>
                  <a:pt x="8412" y="12501"/>
                  <a:pt x="8412" y="12224"/>
                </a:cubicBezTo>
                <a:lnTo>
                  <a:pt x="8412" y="9231"/>
                </a:lnTo>
                <a:lnTo>
                  <a:pt x="8601" y="9042"/>
                </a:lnTo>
                <a:lnTo>
                  <a:pt x="10618" y="9042"/>
                </a:lnTo>
                <a:cubicBezTo>
                  <a:pt x="10838" y="9042"/>
                  <a:pt x="10996" y="8853"/>
                  <a:pt x="10996" y="8601"/>
                </a:cubicBezTo>
                <a:cubicBezTo>
                  <a:pt x="10996" y="7940"/>
                  <a:pt x="11563" y="7404"/>
                  <a:pt x="12224" y="7404"/>
                </a:cubicBezTo>
                <a:cubicBezTo>
                  <a:pt x="12445" y="7404"/>
                  <a:pt x="12665" y="7184"/>
                  <a:pt x="12665" y="6994"/>
                </a:cubicBezTo>
                <a:lnTo>
                  <a:pt x="12665" y="2048"/>
                </a:lnTo>
                <a:cubicBezTo>
                  <a:pt x="12602" y="1796"/>
                  <a:pt x="12445" y="1639"/>
                  <a:pt x="12224" y="1639"/>
                </a:cubicBezTo>
                <a:cubicBezTo>
                  <a:pt x="11531" y="1639"/>
                  <a:pt x="10996" y="1103"/>
                  <a:pt x="10996" y="378"/>
                </a:cubicBezTo>
                <a:cubicBezTo>
                  <a:pt x="10996" y="158"/>
                  <a:pt x="10807" y="0"/>
                  <a:pt x="1058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75"/>
          <p:cNvSpPr/>
          <p:nvPr/>
        </p:nvSpPr>
        <p:spPr>
          <a:xfrm>
            <a:off x="3505689" y="2907052"/>
            <a:ext cx="366364" cy="347563"/>
          </a:xfrm>
          <a:custGeom>
            <a:avLst/>
            <a:gdLst/>
            <a:ahLst/>
            <a:cxnLst/>
            <a:rect l="l" t="t" r="r" b="b"/>
            <a:pathLst>
              <a:path w="12666" h="12016" extrusionOk="0">
                <a:moveTo>
                  <a:pt x="3844" y="5105"/>
                </a:moveTo>
                <a:cubicBezTo>
                  <a:pt x="4096" y="5105"/>
                  <a:pt x="4285" y="5325"/>
                  <a:pt x="4285" y="5514"/>
                </a:cubicBezTo>
                <a:lnTo>
                  <a:pt x="4285" y="7153"/>
                </a:lnTo>
                <a:cubicBezTo>
                  <a:pt x="4285" y="7405"/>
                  <a:pt x="4096" y="7562"/>
                  <a:pt x="3844" y="7562"/>
                </a:cubicBezTo>
                <a:lnTo>
                  <a:pt x="2206" y="7562"/>
                </a:lnTo>
                <a:cubicBezTo>
                  <a:pt x="1954" y="7562"/>
                  <a:pt x="1765" y="7342"/>
                  <a:pt x="1765" y="7153"/>
                </a:cubicBezTo>
                <a:lnTo>
                  <a:pt x="1765" y="5514"/>
                </a:lnTo>
                <a:cubicBezTo>
                  <a:pt x="1765" y="5262"/>
                  <a:pt x="1954" y="5105"/>
                  <a:pt x="2206" y="5105"/>
                </a:cubicBezTo>
                <a:close/>
                <a:moveTo>
                  <a:pt x="7215" y="1765"/>
                </a:moveTo>
                <a:cubicBezTo>
                  <a:pt x="7436" y="1765"/>
                  <a:pt x="7593" y="1954"/>
                  <a:pt x="7593" y="2206"/>
                </a:cubicBezTo>
                <a:lnTo>
                  <a:pt x="7593" y="7153"/>
                </a:lnTo>
                <a:cubicBezTo>
                  <a:pt x="7593" y="7405"/>
                  <a:pt x="7404" y="7562"/>
                  <a:pt x="7215" y="7562"/>
                </a:cubicBezTo>
                <a:lnTo>
                  <a:pt x="5545" y="7562"/>
                </a:lnTo>
                <a:cubicBezTo>
                  <a:pt x="5325" y="7562"/>
                  <a:pt x="5167" y="7342"/>
                  <a:pt x="5167" y="7153"/>
                </a:cubicBezTo>
                <a:lnTo>
                  <a:pt x="5167" y="2206"/>
                </a:lnTo>
                <a:cubicBezTo>
                  <a:pt x="5167" y="1954"/>
                  <a:pt x="5356" y="1765"/>
                  <a:pt x="5545" y="1765"/>
                </a:cubicBezTo>
                <a:close/>
                <a:moveTo>
                  <a:pt x="10523" y="4286"/>
                </a:moveTo>
                <a:cubicBezTo>
                  <a:pt x="10744" y="4286"/>
                  <a:pt x="10901" y="4475"/>
                  <a:pt x="10901" y="4664"/>
                </a:cubicBezTo>
                <a:lnTo>
                  <a:pt x="10901" y="7153"/>
                </a:lnTo>
                <a:cubicBezTo>
                  <a:pt x="10901" y="7405"/>
                  <a:pt x="10712" y="7562"/>
                  <a:pt x="10523" y="7562"/>
                </a:cubicBezTo>
                <a:lnTo>
                  <a:pt x="8853" y="7562"/>
                </a:lnTo>
                <a:cubicBezTo>
                  <a:pt x="8633" y="7562"/>
                  <a:pt x="8475" y="7342"/>
                  <a:pt x="8475" y="7153"/>
                </a:cubicBezTo>
                <a:lnTo>
                  <a:pt x="8475" y="4664"/>
                </a:lnTo>
                <a:cubicBezTo>
                  <a:pt x="8475" y="4443"/>
                  <a:pt x="8664" y="4286"/>
                  <a:pt x="8853" y="4286"/>
                </a:cubicBezTo>
                <a:close/>
                <a:moveTo>
                  <a:pt x="6333" y="1"/>
                </a:moveTo>
                <a:cubicBezTo>
                  <a:pt x="2836" y="1"/>
                  <a:pt x="0" y="2490"/>
                  <a:pt x="0" y="5514"/>
                </a:cubicBezTo>
                <a:cubicBezTo>
                  <a:pt x="0" y="6900"/>
                  <a:pt x="599" y="8224"/>
                  <a:pt x="1639" y="9200"/>
                </a:cubicBezTo>
                <a:lnTo>
                  <a:pt x="1639" y="11626"/>
                </a:lnTo>
                <a:cubicBezTo>
                  <a:pt x="1639" y="11856"/>
                  <a:pt x="1832" y="12016"/>
                  <a:pt x="2045" y="12016"/>
                </a:cubicBezTo>
                <a:cubicBezTo>
                  <a:pt x="2153" y="12016"/>
                  <a:pt x="2267" y="11974"/>
                  <a:pt x="2363" y="11878"/>
                </a:cubicBezTo>
                <a:lnTo>
                  <a:pt x="3749" y="10492"/>
                </a:lnTo>
                <a:cubicBezTo>
                  <a:pt x="4569" y="10839"/>
                  <a:pt x="5419" y="10965"/>
                  <a:pt x="6333" y="10965"/>
                </a:cubicBezTo>
                <a:cubicBezTo>
                  <a:pt x="9830" y="10965"/>
                  <a:pt x="12665" y="8507"/>
                  <a:pt x="12665" y="5451"/>
                </a:cubicBezTo>
                <a:cubicBezTo>
                  <a:pt x="12665" y="2427"/>
                  <a:pt x="9830" y="1"/>
                  <a:pt x="63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75"/>
          <p:cNvSpPr/>
          <p:nvPr/>
        </p:nvSpPr>
        <p:spPr>
          <a:xfrm>
            <a:off x="3504778" y="3387693"/>
            <a:ext cx="368186" cy="287081"/>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37" name="Google Shape;7237;p75"/>
          <p:cNvGrpSpPr/>
          <p:nvPr/>
        </p:nvGrpSpPr>
        <p:grpSpPr>
          <a:xfrm>
            <a:off x="3504430" y="3807440"/>
            <a:ext cx="369112" cy="364657"/>
            <a:chOff x="-59869425" y="4102225"/>
            <a:chExt cx="319025" cy="315175"/>
          </a:xfrm>
        </p:grpSpPr>
        <p:sp>
          <p:nvSpPr>
            <p:cNvPr id="7238" name="Google Shape;7238;p75"/>
            <p:cNvSpPr/>
            <p:nvPr/>
          </p:nvSpPr>
          <p:spPr>
            <a:xfrm>
              <a:off x="-59869425" y="4102225"/>
              <a:ext cx="149675" cy="256825"/>
            </a:xfrm>
            <a:custGeom>
              <a:avLst/>
              <a:gdLst/>
              <a:ahLst/>
              <a:cxnLst/>
              <a:rect l="l" t="t" r="r" b="b"/>
              <a:pathLst>
                <a:path w="5987" h="10273" extrusionOk="0">
                  <a:moveTo>
                    <a:pt x="5532" y="1"/>
                  </a:moveTo>
                  <a:cubicBezTo>
                    <a:pt x="5515" y="1"/>
                    <a:pt x="5499" y="2"/>
                    <a:pt x="5483" y="4"/>
                  </a:cubicBezTo>
                  <a:cubicBezTo>
                    <a:pt x="2364" y="445"/>
                    <a:pt x="1" y="3123"/>
                    <a:pt x="1" y="6274"/>
                  </a:cubicBezTo>
                  <a:cubicBezTo>
                    <a:pt x="1" y="7692"/>
                    <a:pt x="442" y="8983"/>
                    <a:pt x="1293" y="10086"/>
                  </a:cubicBezTo>
                  <a:cubicBezTo>
                    <a:pt x="1381" y="10209"/>
                    <a:pt x="1507" y="10273"/>
                    <a:pt x="1635" y="10273"/>
                  </a:cubicBezTo>
                  <a:cubicBezTo>
                    <a:pt x="1737" y="10273"/>
                    <a:pt x="1839" y="10233"/>
                    <a:pt x="1923" y="10149"/>
                  </a:cubicBezTo>
                  <a:lnTo>
                    <a:pt x="3719" y="8353"/>
                  </a:lnTo>
                  <a:cubicBezTo>
                    <a:pt x="3813" y="8259"/>
                    <a:pt x="3845" y="8007"/>
                    <a:pt x="3782" y="7849"/>
                  </a:cubicBezTo>
                  <a:cubicBezTo>
                    <a:pt x="3498" y="7376"/>
                    <a:pt x="3341" y="6809"/>
                    <a:pt x="3341" y="6274"/>
                  </a:cubicBezTo>
                  <a:cubicBezTo>
                    <a:pt x="3341" y="4888"/>
                    <a:pt x="4286" y="3659"/>
                    <a:pt x="5672" y="3312"/>
                  </a:cubicBezTo>
                  <a:cubicBezTo>
                    <a:pt x="5861" y="3281"/>
                    <a:pt x="5987" y="3123"/>
                    <a:pt x="5987" y="2934"/>
                  </a:cubicBezTo>
                  <a:lnTo>
                    <a:pt x="5987" y="414"/>
                  </a:lnTo>
                  <a:cubicBezTo>
                    <a:pt x="5958" y="180"/>
                    <a:pt x="5739" y="1"/>
                    <a:pt x="55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75"/>
            <p:cNvSpPr/>
            <p:nvPr/>
          </p:nvSpPr>
          <p:spPr>
            <a:xfrm>
              <a:off x="-59811125" y="4322075"/>
              <a:ext cx="201650" cy="95325"/>
            </a:xfrm>
            <a:custGeom>
              <a:avLst/>
              <a:gdLst/>
              <a:ahLst/>
              <a:cxnLst/>
              <a:rect l="l" t="t" r="r" b="b"/>
              <a:pathLst>
                <a:path w="8066" h="3813" extrusionOk="0">
                  <a:moveTo>
                    <a:pt x="5758" y="0"/>
                  </a:moveTo>
                  <a:cubicBezTo>
                    <a:pt x="5692" y="0"/>
                    <a:pt x="5629" y="11"/>
                    <a:pt x="5577" y="32"/>
                  </a:cubicBezTo>
                  <a:cubicBezTo>
                    <a:pt x="5091" y="339"/>
                    <a:pt x="4530" y="489"/>
                    <a:pt x="3972" y="489"/>
                  </a:cubicBezTo>
                  <a:cubicBezTo>
                    <a:pt x="3444" y="489"/>
                    <a:pt x="2917" y="355"/>
                    <a:pt x="2458" y="95"/>
                  </a:cubicBezTo>
                  <a:cubicBezTo>
                    <a:pt x="2389" y="53"/>
                    <a:pt x="2314" y="30"/>
                    <a:pt x="2239" y="30"/>
                  </a:cubicBezTo>
                  <a:cubicBezTo>
                    <a:pt x="2141" y="30"/>
                    <a:pt x="2042" y="69"/>
                    <a:pt x="1954" y="158"/>
                  </a:cubicBezTo>
                  <a:lnTo>
                    <a:pt x="189" y="1922"/>
                  </a:lnTo>
                  <a:cubicBezTo>
                    <a:pt x="0" y="2143"/>
                    <a:pt x="32" y="2395"/>
                    <a:pt x="221" y="2552"/>
                  </a:cubicBezTo>
                  <a:cubicBezTo>
                    <a:pt x="1324" y="3403"/>
                    <a:pt x="2615" y="3812"/>
                    <a:pt x="4001" y="3812"/>
                  </a:cubicBezTo>
                  <a:cubicBezTo>
                    <a:pt x="5388" y="3812"/>
                    <a:pt x="6711" y="3403"/>
                    <a:pt x="7814" y="2521"/>
                  </a:cubicBezTo>
                  <a:cubicBezTo>
                    <a:pt x="8034" y="2363"/>
                    <a:pt x="8066" y="2080"/>
                    <a:pt x="7877" y="1890"/>
                  </a:cubicBezTo>
                  <a:lnTo>
                    <a:pt x="6112" y="126"/>
                  </a:lnTo>
                  <a:cubicBezTo>
                    <a:pt x="6028" y="42"/>
                    <a:pt x="5888" y="0"/>
                    <a:pt x="57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75"/>
            <p:cNvSpPr/>
            <p:nvPr/>
          </p:nvSpPr>
          <p:spPr>
            <a:xfrm>
              <a:off x="-59700075" y="4102225"/>
              <a:ext cx="149675" cy="256525"/>
            </a:xfrm>
            <a:custGeom>
              <a:avLst/>
              <a:gdLst/>
              <a:ahLst/>
              <a:cxnLst/>
              <a:rect l="l" t="t" r="r" b="b"/>
              <a:pathLst>
                <a:path w="5987" h="10261" extrusionOk="0">
                  <a:moveTo>
                    <a:pt x="418" y="1"/>
                  </a:moveTo>
                  <a:cubicBezTo>
                    <a:pt x="190" y="1"/>
                    <a:pt x="1" y="180"/>
                    <a:pt x="1" y="414"/>
                  </a:cubicBezTo>
                  <a:lnTo>
                    <a:pt x="1" y="2934"/>
                  </a:lnTo>
                  <a:cubicBezTo>
                    <a:pt x="1" y="3123"/>
                    <a:pt x="127" y="3281"/>
                    <a:pt x="316" y="3312"/>
                  </a:cubicBezTo>
                  <a:cubicBezTo>
                    <a:pt x="1639" y="3659"/>
                    <a:pt x="2647" y="4856"/>
                    <a:pt x="2647" y="6274"/>
                  </a:cubicBezTo>
                  <a:cubicBezTo>
                    <a:pt x="2647" y="6809"/>
                    <a:pt x="2489" y="7376"/>
                    <a:pt x="2206" y="7849"/>
                  </a:cubicBezTo>
                  <a:cubicBezTo>
                    <a:pt x="2080" y="8007"/>
                    <a:pt x="2111" y="8196"/>
                    <a:pt x="2269" y="8353"/>
                  </a:cubicBezTo>
                  <a:lnTo>
                    <a:pt x="4065" y="10149"/>
                  </a:lnTo>
                  <a:cubicBezTo>
                    <a:pt x="4137" y="10221"/>
                    <a:pt x="4242" y="10260"/>
                    <a:pt x="4350" y="10260"/>
                  </a:cubicBezTo>
                  <a:cubicBezTo>
                    <a:pt x="4478" y="10260"/>
                    <a:pt x="4609" y="10205"/>
                    <a:pt x="4695" y="10086"/>
                  </a:cubicBezTo>
                  <a:cubicBezTo>
                    <a:pt x="5514" y="8983"/>
                    <a:pt x="5987" y="7660"/>
                    <a:pt x="5987" y="6274"/>
                  </a:cubicBezTo>
                  <a:cubicBezTo>
                    <a:pt x="5892" y="3123"/>
                    <a:pt x="3592" y="445"/>
                    <a:pt x="473" y="4"/>
                  </a:cubicBezTo>
                  <a:cubicBezTo>
                    <a:pt x="455" y="2"/>
                    <a:pt x="436" y="1"/>
                    <a:pt x="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75"/>
            <p:cNvSpPr/>
            <p:nvPr/>
          </p:nvSpPr>
          <p:spPr>
            <a:xfrm>
              <a:off x="-59742600" y="4187375"/>
              <a:ext cx="63025" cy="144950"/>
            </a:xfrm>
            <a:custGeom>
              <a:avLst/>
              <a:gdLst/>
              <a:ahLst/>
              <a:cxnLst/>
              <a:rect l="l" t="t" r="r" b="b"/>
              <a:pathLst>
                <a:path w="2521" h="5798" extrusionOk="0">
                  <a:moveTo>
                    <a:pt x="1260" y="1"/>
                  </a:moveTo>
                  <a:cubicBezTo>
                    <a:pt x="1040" y="1"/>
                    <a:pt x="819" y="190"/>
                    <a:pt x="819" y="379"/>
                  </a:cubicBezTo>
                  <a:lnTo>
                    <a:pt x="819" y="662"/>
                  </a:lnTo>
                  <a:cubicBezTo>
                    <a:pt x="347" y="820"/>
                    <a:pt x="0" y="1293"/>
                    <a:pt x="0" y="1860"/>
                  </a:cubicBezTo>
                  <a:cubicBezTo>
                    <a:pt x="0" y="2521"/>
                    <a:pt x="567" y="2899"/>
                    <a:pt x="977" y="3214"/>
                  </a:cubicBezTo>
                  <a:cubicBezTo>
                    <a:pt x="1292" y="3466"/>
                    <a:pt x="1670" y="3687"/>
                    <a:pt x="1670" y="3939"/>
                  </a:cubicBezTo>
                  <a:cubicBezTo>
                    <a:pt x="1670" y="4160"/>
                    <a:pt x="1450" y="4380"/>
                    <a:pt x="1260" y="4380"/>
                  </a:cubicBezTo>
                  <a:cubicBezTo>
                    <a:pt x="1071" y="4380"/>
                    <a:pt x="819" y="4160"/>
                    <a:pt x="819" y="3939"/>
                  </a:cubicBezTo>
                  <a:cubicBezTo>
                    <a:pt x="819" y="3687"/>
                    <a:pt x="630" y="3529"/>
                    <a:pt x="441" y="3529"/>
                  </a:cubicBezTo>
                  <a:cubicBezTo>
                    <a:pt x="252" y="3529"/>
                    <a:pt x="32" y="3750"/>
                    <a:pt x="32" y="3939"/>
                  </a:cubicBezTo>
                  <a:cubicBezTo>
                    <a:pt x="32" y="4475"/>
                    <a:pt x="410" y="4916"/>
                    <a:pt x="882" y="5105"/>
                  </a:cubicBezTo>
                  <a:lnTo>
                    <a:pt x="882" y="5388"/>
                  </a:lnTo>
                  <a:cubicBezTo>
                    <a:pt x="882" y="5640"/>
                    <a:pt x="1071" y="5798"/>
                    <a:pt x="1292" y="5798"/>
                  </a:cubicBezTo>
                  <a:cubicBezTo>
                    <a:pt x="1544" y="5798"/>
                    <a:pt x="1702" y="5577"/>
                    <a:pt x="1702" y="5388"/>
                  </a:cubicBezTo>
                  <a:lnTo>
                    <a:pt x="1702" y="5073"/>
                  </a:lnTo>
                  <a:cubicBezTo>
                    <a:pt x="2174" y="4916"/>
                    <a:pt x="2521" y="4443"/>
                    <a:pt x="2521" y="3907"/>
                  </a:cubicBezTo>
                  <a:cubicBezTo>
                    <a:pt x="2521" y="3214"/>
                    <a:pt x="1985" y="2836"/>
                    <a:pt x="1544" y="2521"/>
                  </a:cubicBezTo>
                  <a:cubicBezTo>
                    <a:pt x="1229" y="2269"/>
                    <a:pt x="882" y="2049"/>
                    <a:pt x="882" y="1797"/>
                  </a:cubicBezTo>
                  <a:cubicBezTo>
                    <a:pt x="882" y="1576"/>
                    <a:pt x="1071" y="1419"/>
                    <a:pt x="1292" y="1419"/>
                  </a:cubicBezTo>
                  <a:cubicBezTo>
                    <a:pt x="1544" y="1419"/>
                    <a:pt x="1702" y="1608"/>
                    <a:pt x="1702" y="1797"/>
                  </a:cubicBezTo>
                  <a:cubicBezTo>
                    <a:pt x="1702" y="2049"/>
                    <a:pt x="1891" y="2238"/>
                    <a:pt x="2143" y="2238"/>
                  </a:cubicBezTo>
                  <a:cubicBezTo>
                    <a:pt x="2363" y="2238"/>
                    <a:pt x="2521" y="2049"/>
                    <a:pt x="2521" y="1797"/>
                  </a:cubicBezTo>
                  <a:cubicBezTo>
                    <a:pt x="2521" y="1261"/>
                    <a:pt x="2174" y="820"/>
                    <a:pt x="1702" y="631"/>
                  </a:cubicBezTo>
                  <a:lnTo>
                    <a:pt x="1702" y="347"/>
                  </a:lnTo>
                  <a:cubicBezTo>
                    <a:pt x="1702" y="158"/>
                    <a:pt x="1513" y="1"/>
                    <a:pt x="12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2" name="Google Shape;7242;p75"/>
          <p:cNvGrpSpPr/>
          <p:nvPr/>
        </p:nvGrpSpPr>
        <p:grpSpPr>
          <a:xfrm>
            <a:off x="2623233" y="4276262"/>
            <a:ext cx="366364" cy="365467"/>
            <a:chOff x="-59029025" y="3711650"/>
            <a:chExt cx="316650" cy="315875"/>
          </a:xfrm>
        </p:grpSpPr>
        <p:sp>
          <p:nvSpPr>
            <p:cNvPr id="7243" name="Google Shape;7243;p75"/>
            <p:cNvSpPr/>
            <p:nvPr/>
          </p:nvSpPr>
          <p:spPr>
            <a:xfrm>
              <a:off x="-59029025" y="3712450"/>
              <a:ext cx="70125" cy="70125"/>
            </a:xfrm>
            <a:custGeom>
              <a:avLst/>
              <a:gdLst/>
              <a:ahLst/>
              <a:cxnLst/>
              <a:rect l="l" t="t" r="r" b="b"/>
              <a:pathLst>
                <a:path w="2805" h="2805" extrusionOk="0">
                  <a:moveTo>
                    <a:pt x="1229" y="0"/>
                  </a:moveTo>
                  <a:cubicBezTo>
                    <a:pt x="568" y="0"/>
                    <a:pt x="1" y="568"/>
                    <a:pt x="1" y="1229"/>
                  </a:cubicBezTo>
                  <a:cubicBezTo>
                    <a:pt x="1" y="1891"/>
                    <a:pt x="568" y="2458"/>
                    <a:pt x="1229" y="2458"/>
                  </a:cubicBezTo>
                  <a:cubicBezTo>
                    <a:pt x="1419" y="2458"/>
                    <a:pt x="1576" y="2426"/>
                    <a:pt x="1734" y="2332"/>
                  </a:cubicBezTo>
                  <a:lnTo>
                    <a:pt x="2206" y="2804"/>
                  </a:lnTo>
                  <a:cubicBezTo>
                    <a:pt x="2458" y="2489"/>
                    <a:pt x="2584" y="2426"/>
                    <a:pt x="2805" y="2206"/>
                  </a:cubicBezTo>
                  <a:lnTo>
                    <a:pt x="2332" y="1733"/>
                  </a:lnTo>
                  <a:cubicBezTo>
                    <a:pt x="2427" y="1576"/>
                    <a:pt x="2458" y="1387"/>
                    <a:pt x="2458" y="1229"/>
                  </a:cubicBezTo>
                  <a:cubicBezTo>
                    <a:pt x="2458" y="568"/>
                    <a:pt x="1923" y="0"/>
                    <a:pt x="12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75"/>
            <p:cNvSpPr/>
            <p:nvPr/>
          </p:nvSpPr>
          <p:spPr>
            <a:xfrm>
              <a:off x="-58782500" y="3958175"/>
              <a:ext cx="70125" cy="69350"/>
            </a:xfrm>
            <a:custGeom>
              <a:avLst/>
              <a:gdLst/>
              <a:ahLst/>
              <a:cxnLst/>
              <a:rect l="l" t="t" r="r" b="b"/>
              <a:pathLst>
                <a:path w="2805" h="2774" extrusionOk="0">
                  <a:moveTo>
                    <a:pt x="599" y="1"/>
                  </a:moveTo>
                  <a:cubicBezTo>
                    <a:pt x="379" y="222"/>
                    <a:pt x="316" y="316"/>
                    <a:pt x="1" y="568"/>
                  </a:cubicBezTo>
                  <a:lnTo>
                    <a:pt x="473" y="1041"/>
                  </a:lnTo>
                  <a:cubicBezTo>
                    <a:pt x="379" y="1198"/>
                    <a:pt x="347" y="1387"/>
                    <a:pt x="347" y="1576"/>
                  </a:cubicBezTo>
                  <a:cubicBezTo>
                    <a:pt x="347" y="2238"/>
                    <a:pt x="914" y="2773"/>
                    <a:pt x="1576" y="2773"/>
                  </a:cubicBezTo>
                  <a:cubicBezTo>
                    <a:pt x="2238" y="2773"/>
                    <a:pt x="2805" y="2238"/>
                    <a:pt x="2805" y="1576"/>
                  </a:cubicBezTo>
                  <a:cubicBezTo>
                    <a:pt x="2805" y="883"/>
                    <a:pt x="2238" y="348"/>
                    <a:pt x="1576" y="348"/>
                  </a:cubicBezTo>
                  <a:cubicBezTo>
                    <a:pt x="1387" y="348"/>
                    <a:pt x="1230" y="379"/>
                    <a:pt x="1072" y="474"/>
                  </a:cubicBezTo>
                  <a:lnTo>
                    <a:pt x="5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75"/>
            <p:cNvSpPr/>
            <p:nvPr/>
          </p:nvSpPr>
          <p:spPr>
            <a:xfrm>
              <a:off x="-58782500" y="3711650"/>
              <a:ext cx="70125" cy="70125"/>
            </a:xfrm>
            <a:custGeom>
              <a:avLst/>
              <a:gdLst/>
              <a:ahLst/>
              <a:cxnLst/>
              <a:rect l="l" t="t" r="r" b="b"/>
              <a:pathLst>
                <a:path w="2805" h="2805" extrusionOk="0">
                  <a:moveTo>
                    <a:pt x="1576" y="1"/>
                  </a:moveTo>
                  <a:cubicBezTo>
                    <a:pt x="914" y="1"/>
                    <a:pt x="347" y="568"/>
                    <a:pt x="347" y="1230"/>
                  </a:cubicBezTo>
                  <a:cubicBezTo>
                    <a:pt x="347" y="1419"/>
                    <a:pt x="379" y="1576"/>
                    <a:pt x="473" y="1734"/>
                  </a:cubicBezTo>
                  <a:lnTo>
                    <a:pt x="1" y="2206"/>
                  </a:lnTo>
                  <a:cubicBezTo>
                    <a:pt x="284" y="2458"/>
                    <a:pt x="347" y="2521"/>
                    <a:pt x="599" y="2805"/>
                  </a:cubicBezTo>
                  <a:lnTo>
                    <a:pt x="1072" y="2332"/>
                  </a:lnTo>
                  <a:cubicBezTo>
                    <a:pt x="1230" y="2395"/>
                    <a:pt x="1419" y="2458"/>
                    <a:pt x="1576" y="2458"/>
                  </a:cubicBezTo>
                  <a:cubicBezTo>
                    <a:pt x="2238" y="2458"/>
                    <a:pt x="2805" y="1891"/>
                    <a:pt x="2805" y="1230"/>
                  </a:cubicBezTo>
                  <a:cubicBezTo>
                    <a:pt x="2805" y="568"/>
                    <a:pt x="2238" y="1"/>
                    <a:pt x="15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75"/>
            <p:cNvSpPr/>
            <p:nvPr/>
          </p:nvSpPr>
          <p:spPr>
            <a:xfrm>
              <a:off x="-58911650" y="3880200"/>
              <a:ext cx="79550" cy="30750"/>
            </a:xfrm>
            <a:custGeom>
              <a:avLst/>
              <a:gdLst/>
              <a:ahLst/>
              <a:cxnLst/>
              <a:rect l="l" t="t" r="r" b="b"/>
              <a:pathLst>
                <a:path w="3182" h="1230" extrusionOk="0">
                  <a:moveTo>
                    <a:pt x="1607" y="1"/>
                  </a:moveTo>
                  <a:cubicBezTo>
                    <a:pt x="819" y="1"/>
                    <a:pt x="189" y="505"/>
                    <a:pt x="0" y="1230"/>
                  </a:cubicBezTo>
                  <a:lnTo>
                    <a:pt x="3182" y="1230"/>
                  </a:lnTo>
                  <a:cubicBezTo>
                    <a:pt x="3025" y="537"/>
                    <a:pt x="2394" y="1"/>
                    <a:pt x="160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75"/>
            <p:cNvSpPr/>
            <p:nvPr/>
          </p:nvSpPr>
          <p:spPr>
            <a:xfrm>
              <a:off x="-58891975" y="3818000"/>
              <a:ext cx="41775" cy="41750"/>
            </a:xfrm>
            <a:custGeom>
              <a:avLst/>
              <a:gdLst/>
              <a:ahLst/>
              <a:cxnLst/>
              <a:rect l="l" t="t" r="r" b="b"/>
              <a:pathLst>
                <a:path w="1671" h="1670" extrusionOk="0">
                  <a:moveTo>
                    <a:pt x="851" y="0"/>
                  </a:moveTo>
                  <a:cubicBezTo>
                    <a:pt x="379" y="0"/>
                    <a:pt x="1" y="378"/>
                    <a:pt x="1" y="819"/>
                  </a:cubicBezTo>
                  <a:cubicBezTo>
                    <a:pt x="1" y="1292"/>
                    <a:pt x="379" y="1670"/>
                    <a:pt x="851" y="1670"/>
                  </a:cubicBezTo>
                  <a:cubicBezTo>
                    <a:pt x="1292" y="1670"/>
                    <a:pt x="1670" y="1292"/>
                    <a:pt x="1670" y="819"/>
                  </a:cubicBezTo>
                  <a:cubicBezTo>
                    <a:pt x="1670" y="378"/>
                    <a:pt x="1292" y="0"/>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75"/>
            <p:cNvSpPr/>
            <p:nvPr/>
          </p:nvSpPr>
          <p:spPr>
            <a:xfrm>
              <a:off x="-58983325" y="3755775"/>
              <a:ext cx="227625" cy="226850"/>
            </a:xfrm>
            <a:custGeom>
              <a:avLst/>
              <a:gdLst/>
              <a:ahLst/>
              <a:cxnLst/>
              <a:rect l="l" t="t" r="r" b="b"/>
              <a:pathLst>
                <a:path w="9105" h="9074" extrusionOk="0">
                  <a:moveTo>
                    <a:pt x="4537" y="1701"/>
                  </a:moveTo>
                  <a:cubicBezTo>
                    <a:pt x="5419" y="1701"/>
                    <a:pt x="6175" y="2458"/>
                    <a:pt x="6175" y="3371"/>
                  </a:cubicBezTo>
                  <a:cubicBezTo>
                    <a:pt x="6175" y="3781"/>
                    <a:pt x="6018" y="4190"/>
                    <a:pt x="5702" y="4505"/>
                  </a:cubicBezTo>
                  <a:cubicBezTo>
                    <a:pt x="6459" y="4946"/>
                    <a:pt x="6994" y="5734"/>
                    <a:pt x="6994" y="6679"/>
                  </a:cubicBezTo>
                  <a:cubicBezTo>
                    <a:pt x="6963" y="6868"/>
                    <a:pt x="6805" y="7057"/>
                    <a:pt x="6585" y="7057"/>
                  </a:cubicBezTo>
                  <a:lnTo>
                    <a:pt x="2426" y="7057"/>
                  </a:lnTo>
                  <a:cubicBezTo>
                    <a:pt x="2205" y="7057"/>
                    <a:pt x="2048" y="6868"/>
                    <a:pt x="2048" y="6679"/>
                  </a:cubicBezTo>
                  <a:cubicBezTo>
                    <a:pt x="2048" y="5734"/>
                    <a:pt x="2552" y="4946"/>
                    <a:pt x="3340" y="4505"/>
                  </a:cubicBezTo>
                  <a:cubicBezTo>
                    <a:pt x="3056" y="4190"/>
                    <a:pt x="2867" y="3781"/>
                    <a:pt x="2867" y="3371"/>
                  </a:cubicBezTo>
                  <a:cubicBezTo>
                    <a:pt x="2867" y="2458"/>
                    <a:pt x="3623" y="1701"/>
                    <a:pt x="4537" y="1701"/>
                  </a:cubicBezTo>
                  <a:close/>
                  <a:moveTo>
                    <a:pt x="4537" y="0"/>
                  </a:moveTo>
                  <a:cubicBezTo>
                    <a:pt x="2016" y="0"/>
                    <a:pt x="0" y="2048"/>
                    <a:pt x="0" y="4537"/>
                  </a:cubicBezTo>
                  <a:cubicBezTo>
                    <a:pt x="0" y="7057"/>
                    <a:pt x="2048" y="9074"/>
                    <a:pt x="4537" y="9074"/>
                  </a:cubicBezTo>
                  <a:cubicBezTo>
                    <a:pt x="7057" y="9074"/>
                    <a:pt x="9042" y="7026"/>
                    <a:pt x="9042" y="4537"/>
                  </a:cubicBezTo>
                  <a:cubicBezTo>
                    <a:pt x="9105" y="2017"/>
                    <a:pt x="7057" y="0"/>
                    <a:pt x="45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75"/>
            <p:cNvSpPr/>
            <p:nvPr/>
          </p:nvSpPr>
          <p:spPr>
            <a:xfrm>
              <a:off x="-59029025" y="3956600"/>
              <a:ext cx="70900" cy="70925"/>
            </a:xfrm>
            <a:custGeom>
              <a:avLst/>
              <a:gdLst/>
              <a:ahLst/>
              <a:cxnLst/>
              <a:rect l="l" t="t" r="r" b="b"/>
              <a:pathLst>
                <a:path w="2836" h="2837" extrusionOk="0">
                  <a:moveTo>
                    <a:pt x="2269" y="1"/>
                  </a:moveTo>
                  <a:lnTo>
                    <a:pt x="1734" y="537"/>
                  </a:lnTo>
                  <a:cubicBezTo>
                    <a:pt x="1576" y="442"/>
                    <a:pt x="1387" y="411"/>
                    <a:pt x="1229" y="411"/>
                  </a:cubicBezTo>
                  <a:cubicBezTo>
                    <a:pt x="568" y="411"/>
                    <a:pt x="1" y="946"/>
                    <a:pt x="1" y="1639"/>
                  </a:cubicBezTo>
                  <a:cubicBezTo>
                    <a:pt x="1" y="2301"/>
                    <a:pt x="568" y="2836"/>
                    <a:pt x="1229" y="2836"/>
                  </a:cubicBezTo>
                  <a:cubicBezTo>
                    <a:pt x="1891" y="2836"/>
                    <a:pt x="2458" y="2301"/>
                    <a:pt x="2458" y="1639"/>
                  </a:cubicBezTo>
                  <a:cubicBezTo>
                    <a:pt x="2458" y="1419"/>
                    <a:pt x="2427" y="1261"/>
                    <a:pt x="2332" y="1104"/>
                  </a:cubicBezTo>
                  <a:lnTo>
                    <a:pt x="2836" y="600"/>
                  </a:lnTo>
                  <a:cubicBezTo>
                    <a:pt x="2584" y="379"/>
                    <a:pt x="2490" y="285"/>
                    <a:pt x="22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0" name="Google Shape;7250;p75"/>
          <p:cNvGrpSpPr/>
          <p:nvPr/>
        </p:nvGrpSpPr>
        <p:grpSpPr>
          <a:xfrm>
            <a:off x="4859311" y="1532317"/>
            <a:ext cx="351940" cy="348188"/>
            <a:chOff x="581525" y="3254850"/>
            <a:chExt cx="297750" cy="294575"/>
          </a:xfrm>
        </p:grpSpPr>
        <p:sp>
          <p:nvSpPr>
            <p:cNvPr id="7251" name="Google Shape;7251;p75"/>
            <p:cNvSpPr/>
            <p:nvPr/>
          </p:nvSpPr>
          <p:spPr>
            <a:xfrm>
              <a:off x="616950" y="3358025"/>
              <a:ext cx="89025" cy="86650"/>
            </a:xfrm>
            <a:custGeom>
              <a:avLst/>
              <a:gdLst/>
              <a:ahLst/>
              <a:cxnLst/>
              <a:rect l="l" t="t" r="r" b="b"/>
              <a:pathLst>
                <a:path w="3561" h="3466" extrusionOk="0">
                  <a:moveTo>
                    <a:pt x="1797" y="0"/>
                  </a:moveTo>
                  <a:cubicBezTo>
                    <a:pt x="789" y="0"/>
                    <a:pt x="1" y="788"/>
                    <a:pt x="1" y="1733"/>
                  </a:cubicBezTo>
                  <a:cubicBezTo>
                    <a:pt x="1" y="2710"/>
                    <a:pt x="789" y="3466"/>
                    <a:pt x="1797" y="3466"/>
                  </a:cubicBezTo>
                  <a:cubicBezTo>
                    <a:pt x="2773" y="3466"/>
                    <a:pt x="3561" y="2710"/>
                    <a:pt x="3561" y="1733"/>
                  </a:cubicBezTo>
                  <a:cubicBezTo>
                    <a:pt x="3561" y="788"/>
                    <a:pt x="2773" y="0"/>
                    <a:pt x="17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75"/>
            <p:cNvSpPr/>
            <p:nvPr/>
          </p:nvSpPr>
          <p:spPr>
            <a:xfrm>
              <a:off x="721725" y="3254850"/>
              <a:ext cx="157550" cy="155975"/>
            </a:xfrm>
            <a:custGeom>
              <a:avLst/>
              <a:gdLst/>
              <a:ahLst/>
              <a:cxnLst/>
              <a:rect l="l" t="t" r="r" b="b"/>
              <a:pathLst>
                <a:path w="6302" h="6239" extrusionOk="0">
                  <a:moveTo>
                    <a:pt x="3151" y="1355"/>
                  </a:moveTo>
                  <a:cubicBezTo>
                    <a:pt x="3749" y="1355"/>
                    <a:pt x="4159" y="1827"/>
                    <a:pt x="4159" y="2363"/>
                  </a:cubicBezTo>
                  <a:cubicBezTo>
                    <a:pt x="4159" y="2773"/>
                    <a:pt x="3970" y="3119"/>
                    <a:pt x="3623" y="3277"/>
                  </a:cubicBezTo>
                  <a:cubicBezTo>
                    <a:pt x="3529" y="3308"/>
                    <a:pt x="3497" y="3434"/>
                    <a:pt x="3497" y="3560"/>
                  </a:cubicBezTo>
                  <a:cubicBezTo>
                    <a:pt x="3497" y="3749"/>
                    <a:pt x="3340" y="3907"/>
                    <a:pt x="3151" y="3907"/>
                  </a:cubicBezTo>
                  <a:cubicBezTo>
                    <a:pt x="2962" y="3907"/>
                    <a:pt x="2804" y="3749"/>
                    <a:pt x="2804" y="3560"/>
                  </a:cubicBezTo>
                  <a:cubicBezTo>
                    <a:pt x="2804" y="3151"/>
                    <a:pt x="2993" y="2836"/>
                    <a:pt x="3308" y="2647"/>
                  </a:cubicBezTo>
                  <a:cubicBezTo>
                    <a:pt x="3434" y="2552"/>
                    <a:pt x="3497" y="2458"/>
                    <a:pt x="3497" y="2332"/>
                  </a:cubicBezTo>
                  <a:cubicBezTo>
                    <a:pt x="3497" y="2143"/>
                    <a:pt x="3340" y="1953"/>
                    <a:pt x="3151" y="1953"/>
                  </a:cubicBezTo>
                  <a:cubicBezTo>
                    <a:pt x="2962" y="1953"/>
                    <a:pt x="2804" y="2143"/>
                    <a:pt x="2804" y="2332"/>
                  </a:cubicBezTo>
                  <a:cubicBezTo>
                    <a:pt x="2804" y="2521"/>
                    <a:pt x="2646" y="2678"/>
                    <a:pt x="2426" y="2678"/>
                  </a:cubicBezTo>
                  <a:cubicBezTo>
                    <a:pt x="2237" y="2678"/>
                    <a:pt x="2079" y="2521"/>
                    <a:pt x="2079" y="2332"/>
                  </a:cubicBezTo>
                  <a:cubicBezTo>
                    <a:pt x="2079" y="1827"/>
                    <a:pt x="2552" y="1355"/>
                    <a:pt x="3151" y="1355"/>
                  </a:cubicBezTo>
                  <a:close/>
                  <a:moveTo>
                    <a:pt x="3151" y="4096"/>
                  </a:moveTo>
                  <a:cubicBezTo>
                    <a:pt x="3340" y="4096"/>
                    <a:pt x="3497" y="4253"/>
                    <a:pt x="3497" y="4442"/>
                  </a:cubicBezTo>
                  <a:cubicBezTo>
                    <a:pt x="3497" y="4663"/>
                    <a:pt x="3340" y="4820"/>
                    <a:pt x="3151" y="4820"/>
                  </a:cubicBezTo>
                  <a:cubicBezTo>
                    <a:pt x="2962" y="4820"/>
                    <a:pt x="2804" y="4663"/>
                    <a:pt x="2804" y="4442"/>
                  </a:cubicBezTo>
                  <a:cubicBezTo>
                    <a:pt x="2804" y="4253"/>
                    <a:pt x="2962" y="4096"/>
                    <a:pt x="3151" y="4096"/>
                  </a:cubicBezTo>
                  <a:close/>
                  <a:moveTo>
                    <a:pt x="3182" y="0"/>
                  </a:moveTo>
                  <a:cubicBezTo>
                    <a:pt x="1481" y="0"/>
                    <a:pt x="63" y="1418"/>
                    <a:pt x="63" y="3119"/>
                  </a:cubicBezTo>
                  <a:cubicBezTo>
                    <a:pt x="63" y="3655"/>
                    <a:pt x="189" y="4159"/>
                    <a:pt x="473" y="4663"/>
                  </a:cubicBezTo>
                  <a:lnTo>
                    <a:pt x="32" y="5766"/>
                  </a:lnTo>
                  <a:cubicBezTo>
                    <a:pt x="0" y="5860"/>
                    <a:pt x="32" y="5986"/>
                    <a:pt x="126" y="6112"/>
                  </a:cubicBezTo>
                  <a:cubicBezTo>
                    <a:pt x="189" y="6175"/>
                    <a:pt x="347" y="6238"/>
                    <a:pt x="473" y="6238"/>
                  </a:cubicBezTo>
                  <a:lnTo>
                    <a:pt x="1764" y="5892"/>
                  </a:lnTo>
                  <a:cubicBezTo>
                    <a:pt x="2205" y="6144"/>
                    <a:pt x="2678" y="6238"/>
                    <a:pt x="3182" y="6238"/>
                  </a:cubicBezTo>
                  <a:cubicBezTo>
                    <a:pt x="4915" y="6238"/>
                    <a:pt x="6301" y="4789"/>
                    <a:pt x="6301" y="3119"/>
                  </a:cubicBezTo>
                  <a:cubicBezTo>
                    <a:pt x="6301" y="1386"/>
                    <a:pt x="4883" y="0"/>
                    <a:pt x="31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75"/>
            <p:cNvSpPr/>
            <p:nvPr/>
          </p:nvSpPr>
          <p:spPr>
            <a:xfrm>
              <a:off x="581525" y="3440725"/>
              <a:ext cx="157550" cy="108700"/>
            </a:xfrm>
            <a:custGeom>
              <a:avLst/>
              <a:gdLst/>
              <a:ahLst/>
              <a:cxnLst/>
              <a:rect l="l" t="t" r="r" b="b"/>
              <a:pathLst>
                <a:path w="6302" h="4348" extrusionOk="0">
                  <a:moveTo>
                    <a:pt x="1355" y="0"/>
                  </a:moveTo>
                  <a:cubicBezTo>
                    <a:pt x="567" y="567"/>
                    <a:pt x="0" y="1513"/>
                    <a:pt x="0" y="2584"/>
                  </a:cubicBezTo>
                  <a:lnTo>
                    <a:pt x="0" y="4001"/>
                  </a:lnTo>
                  <a:cubicBezTo>
                    <a:pt x="63" y="4190"/>
                    <a:pt x="221" y="4348"/>
                    <a:pt x="410" y="4348"/>
                  </a:cubicBezTo>
                  <a:lnTo>
                    <a:pt x="5955" y="4348"/>
                  </a:lnTo>
                  <a:cubicBezTo>
                    <a:pt x="6144" y="4348"/>
                    <a:pt x="6301" y="4190"/>
                    <a:pt x="6301" y="4001"/>
                  </a:cubicBezTo>
                  <a:lnTo>
                    <a:pt x="6301" y="2584"/>
                  </a:lnTo>
                  <a:cubicBezTo>
                    <a:pt x="6301" y="1513"/>
                    <a:pt x="5797" y="599"/>
                    <a:pt x="4978" y="0"/>
                  </a:cubicBezTo>
                  <a:cubicBezTo>
                    <a:pt x="4537" y="536"/>
                    <a:pt x="3875" y="851"/>
                    <a:pt x="3151" y="851"/>
                  </a:cubicBezTo>
                  <a:cubicBezTo>
                    <a:pt x="2458" y="851"/>
                    <a:pt x="1796" y="536"/>
                    <a:pt x="13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4" name="Google Shape;7254;p75"/>
          <p:cNvGrpSpPr/>
          <p:nvPr/>
        </p:nvGrpSpPr>
        <p:grpSpPr>
          <a:xfrm>
            <a:off x="4858380" y="1971253"/>
            <a:ext cx="353802" cy="351497"/>
            <a:chOff x="580725" y="3617925"/>
            <a:chExt cx="299325" cy="297375"/>
          </a:xfrm>
        </p:grpSpPr>
        <p:sp>
          <p:nvSpPr>
            <p:cNvPr id="7255" name="Google Shape;7255;p75"/>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75"/>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75"/>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75"/>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75"/>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0" name="Google Shape;7260;p75"/>
          <p:cNvGrpSpPr/>
          <p:nvPr/>
        </p:nvGrpSpPr>
        <p:grpSpPr>
          <a:xfrm>
            <a:off x="4860242" y="2418443"/>
            <a:ext cx="350079" cy="350079"/>
            <a:chOff x="583100" y="3982600"/>
            <a:chExt cx="296175" cy="296175"/>
          </a:xfrm>
        </p:grpSpPr>
        <p:sp>
          <p:nvSpPr>
            <p:cNvPr id="7261" name="Google Shape;7261;p75"/>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75"/>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75"/>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75"/>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75"/>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75"/>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75"/>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8" name="Google Shape;7268;p75"/>
          <p:cNvGrpSpPr/>
          <p:nvPr/>
        </p:nvGrpSpPr>
        <p:grpSpPr>
          <a:xfrm>
            <a:off x="7092856" y="1532067"/>
            <a:ext cx="307231" cy="348690"/>
            <a:chOff x="2423775" y="3226875"/>
            <a:chExt cx="259925" cy="295000"/>
          </a:xfrm>
        </p:grpSpPr>
        <p:sp>
          <p:nvSpPr>
            <p:cNvPr id="7269" name="Google Shape;7269;p75"/>
            <p:cNvSpPr/>
            <p:nvPr/>
          </p:nvSpPr>
          <p:spPr>
            <a:xfrm>
              <a:off x="2509625" y="3365900"/>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75"/>
            <p:cNvSpPr/>
            <p:nvPr/>
          </p:nvSpPr>
          <p:spPr>
            <a:xfrm>
              <a:off x="2534825" y="3313925"/>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75"/>
            <p:cNvSpPr/>
            <p:nvPr/>
          </p:nvSpPr>
          <p:spPr>
            <a:xfrm>
              <a:off x="2423775" y="3226875"/>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2" name="Google Shape;7272;p75"/>
          <p:cNvGrpSpPr/>
          <p:nvPr/>
        </p:nvGrpSpPr>
        <p:grpSpPr>
          <a:xfrm>
            <a:off x="7070043" y="1973352"/>
            <a:ext cx="352857" cy="347301"/>
            <a:chOff x="2404875" y="3592725"/>
            <a:chExt cx="298525" cy="293825"/>
          </a:xfrm>
        </p:grpSpPr>
        <p:sp>
          <p:nvSpPr>
            <p:cNvPr id="7273" name="Google Shape;7273;p75"/>
            <p:cNvSpPr/>
            <p:nvPr/>
          </p:nvSpPr>
          <p:spPr>
            <a:xfrm>
              <a:off x="2404875" y="3747900"/>
              <a:ext cx="52775" cy="138650"/>
            </a:xfrm>
            <a:custGeom>
              <a:avLst/>
              <a:gdLst/>
              <a:ahLst/>
              <a:cxnLst/>
              <a:rect l="l" t="t" r="r" b="b"/>
              <a:pathLst>
                <a:path w="2111" h="5546" extrusionOk="0">
                  <a:moveTo>
                    <a:pt x="378" y="0"/>
                  </a:moveTo>
                  <a:cubicBezTo>
                    <a:pt x="158" y="0"/>
                    <a:pt x="0" y="158"/>
                    <a:pt x="0" y="347"/>
                  </a:cubicBezTo>
                  <a:lnTo>
                    <a:pt x="0" y="5198"/>
                  </a:lnTo>
                  <a:cubicBezTo>
                    <a:pt x="0" y="5419"/>
                    <a:pt x="158" y="5545"/>
                    <a:pt x="378" y="5545"/>
                  </a:cubicBezTo>
                  <a:lnTo>
                    <a:pt x="1071" y="5545"/>
                  </a:lnTo>
                  <a:cubicBezTo>
                    <a:pt x="1670" y="5545"/>
                    <a:pt x="2111" y="5072"/>
                    <a:pt x="2111" y="4537"/>
                  </a:cubicBezTo>
                  <a:lnTo>
                    <a:pt x="2111" y="1040"/>
                  </a:lnTo>
                  <a:cubicBezTo>
                    <a:pt x="2111" y="441"/>
                    <a:pt x="1638" y="0"/>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75"/>
            <p:cNvSpPr/>
            <p:nvPr/>
          </p:nvSpPr>
          <p:spPr>
            <a:xfrm>
              <a:off x="2458425" y="3592725"/>
              <a:ext cx="190625" cy="160700"/>
            </a:xfrm>
            <a:custGeom>
              <a:avLst/>
              <a:gdLst/>
              <a:ahLst/>
              <a:cxnLst/>
              <a:rect l="l" t="t" r="r" b="b"/>
              <a:pathLst>
                <a:path w="7625" h="6428" extrusionOk="0">
                  <a:moveTo>
                    <a:pt x="3781" y="631"/>
                  </a:moveTo>
                  <a:cubicBezTo>
                    <a:pt x="3970" y="631"/>
                    <a:pt x="4128" y="788"/>
                    <a:pt x="4128" y="977"/>
                  </a:cubicBezTo>
                  <a:lnTo>
                    <a:pt x="4128" y="1418"/>
                  </a:lnTo>
                  <a:cubicBezTo>
                    <a:pt x="4380" y="1481"/>
                    <a:pt x="4569" y="1639"/>
                    <a:pt x="4758" y="1860"/>
                  </a:cubicBezTo>
                  <a:cubicBezTo>
                    <a:pt x="4884" y="2017"/>
                    <a:pt x="4884" y="2206"/>
                    <a:pt x="4726" y="2332"/>
                  </a:cubicBezTo>
                  <a:cubicBezTo>
                    <a:pt x="4657" y="2373"/>
                    <a:pt x="4583" y="2397"/>
                    <a:pt x="4510" y="2397"/>
                  </a:cubicBezTo>
                  <a:cubicBezTo>
                    <a:pt x="4416" y="2397"/>
                    <a:pt x="4325" y="2358"/>
                    <a:pt x="4254" y="2269"/>
                  </a:cubicBezTo>
                  <a:cubicBezTo>
                    <a:pt x="4114" y="2106"/>
                    <a:pt x="3957" y="2012"/>
                    <a:pt x="3821" y="2012"/>
                  </a:cubicBezTo>
                  <a:cubicBezTo>
                    <a:pt x="3773" y="2012"/>
                    <a:pt x="3728" y="2024"/>
                    <a:pt x="3687" y="2049"/>
                  </a:cubicBezTo>
                  <a:cubicBezTo>
                    <a:pt x="3592" y="2080"/>
                    <a:pt x="3466" y="2238"/>
                    <a:pt x="3466" y="2364"/>
                  </a:cubicBezTo>
                  <a:cubicBezTo>
                    <a:pt x="3466" y="2553"/>
                    <a:pt x="3624" y="2710"/>
                    <a:pt x="3813" y="2710"/>
                  </a:cubicBezTo>
                  <a:cubicBezTo>
                    <a:pt x="4411" y="2710"/>
                    <a:pt x="4852" y="3183"/>
                    <a:pt x="4852" y="3750"/>
                  </a:cubicBezTo>
                  <a:cubicBezTo>
                    <a:pt x="4852" y="4159"/>
                    <a:pt x="4600" y="4537"/>
                    <a:pt x="4222" y="4663"/>
                  </a:cubicBezTo>
                  <a:lnTo>
                    <a:pt x="4159" y="4663"/>
                  </a:lnTo>
                  <a:lnTo>
                    <a:pt x="4159" y="5073"/>
                  </a:lnTo>
                  <a:cubicBezTo>
                    <a:pt x="4159" y="5262"/>
                    <a:pt x="4002" y="5420"/>
                    <a:pt x="3813" y="5420"/>
                  </a:cubicBezTo>
                  <a:cubicBezTo>
                    <a:pt x="3624" y="5420"/>
                    <a:pt x="3466" y="5262"/>
                    <a:pt x="3466" y="5073"/>
                  </a:cubicBezTo>
                  <a:lnTo>
                    <a:pt x="3466" y="4663"/>
                  </a:lnTo>
                  <a:cubicBezTo>
                    <a:pt x="3277" y="4600"/>
                    <a:pt x="3119" y="4537"/>
                    <a:pt x="2962" y="4348"/>
                  </a:cubicBezTo>
                  <a:cubicBezTo>
                    <a:pt x="2836" y="4254"/>
                    <a:pt x="2804" y="4002"/>
                    <a:pt x="2962" y="3876"/>
                  </a:cubicBezTo>
                  <a:cubicBezTo>
                    <a:pt x="3013" y="3825"/>
                    <a:pt x="3108" y="3793"/>
                    <a:pt x="3206" y="3793"/>
                  </a:cubicBezTo>
                  <a:cubicBezTo>
                    <a:pt x="3290" y="3793"/>
                    <a:pt x="3376" y="3817"/>
                    <a:pt x="3435" y="3876"/>
                  </a:cubicBezTo>
                  <a:cubicBezTo>
                    <a:pt x="3549" y="3990"/>
                    <a:pt x="3679" y="4071"/>
                    <a:pt x="3803" y="4071"/>
                  </a:cubicBezTo>
                  <a:cubicBezTo>
                    <a:pt x="3850" y="4071"/>
                    <a:pt x="3895" y="4059"/>
                    <a:pt x="3939" y="4033"/>
                  </a:cubicBezTo>
                  <a:cubicBezTo>
                    <a:pt x="4065" y="4002"/>
                    <a:pt x="4128" y="3844"/>
                    <a:pt x="4128" y="3718"/>
                  </a:cubicBezTo>
                  <a:cubicBezTo>
                    <a:pt x="4128" y="3529"/>
                    <a:pt x="3970" y="3372"/>
                    <a:pt x="3781" y="3372"/>
                  </a:cubicBezTo>
                  <a:cubicBezTo>
                    <a:pt x="3182" y="3372"/>
                    <a:pt x="2741" y="2899"/>
                    <a:pt x="2741" y="2364"/>
                  </a:cubicBezTo>
                  <a:cubicBezTo>
                    <a:pt x="2741" y="1954"/>
                    <a:pt x="3025" y="1576"/>
                    <a:pt x="3435" y="1418"/>
                  </a:cubicBezTo>
                  <a:lnTo>
                    <a:pt x="3435" y="977"/>
                  </a:lnTo>
                  <a:cubicBezTo>
                    <a:pt x="3435" y="788"/>
                    <a:pt x="3592" y="631"/>
                    <a:pt x="3781" y="631"/>
                  </a:cubicBezTo>
                  <a:close/>
                  <a:moveTo>
                    <a:pt x="3813" y="1"/>
                  </a:moveTo>
                  <a:cubicBezTo>
                    <a:pt x="1733" y="1"/>
                    <a:pt x="0" y="1734"/>
                    <a:pt x="0" y="3813"/>
                  </a:cubicBezTo>
                  <a:cubicBezTo>
                    <a:pt x="0" y="4537"/>
                    <a:pt x="190" y="5231"/>
                    <a:pt x="536" y="5829"/>
                  </a:cubicBezTo>
                  <a:cubicBezTo>
                    <a:pt x="1009" y="5546"/>
                    <a:pt x="1544" y="5420"/>
                    <a:pt x="2080" y="5420"/>
                  </a:cubicBezTo>
                  <a:cubicBezTo>
                    <a:pt x="2146" y="5414"/>
                    <a:pt x="2213" y="5411"/>
                    <a:pt x="2279" y="5411"/>
                  </a:cubicBezTo>
                  <a:cubicBezTo>
                    <a:pt x="2936" y="5411"/>
                    <a:pt x="3587" y="5692"/>
                    <a:pt x="4159" y="6207"/>
                  </a:cubicBezTo>
                  <a:lnTo>
                    <a:pt x="5892" y="6207"/>
                  </a:lnTo>
                  <a:cubicBezTo>
                    <a:pt x="6144" y="6207"/>
                    <a:pt x="6364" y="6302"/>
                    <a:pt x="6585" y="6428"/>
                  </a:cubicBezTo>
                  <a:cubicBezTo>
                    <a:pt x="7215" y="5735"/>
                    <a:pt x="7625" y="4789"/>
                    <a:pt x="7625" y="3813"/>
                  </a:cubicBezTo>
                  <a:cubicBezTo>
                    <a:pt x="7625" y="1734"/>
                    <a:pt x="5892" y="1"/>
                    <a:pt x="38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75"/>
            <p:cNvSpPr/>
            <p:nvPr/>
          </p:nvSpPr>
          <p:spPr>
            <a:xfrm>
              <a:off x="2474975" y="3742775"/>
              <a:ext cx="228425" cy="125650"/>
            </a:xfrm>
            <a:custGeom>
              <a:avLst/>
              <a:gdLst/>
              <a:ahLst/>
              <a:cxnLst/>
              <a:rect l="l" t="t" r="r" b="b"/>
              <a:pathLst>
                <a:path w="9137" h="5026" extrusionOk="0">
                  <a:moveTo>
                    <a:pt x="1422" y="0"/>
                  </a:moveTo>
                  <a:cubicBezTo>
                    <a:pt x="918" y="0"/>
                    <a:pt x="416" y="160"/>
                    <a:pt x="0" y="457"/>
                  </a:cubicBezTo>
                  <a:lnTo>
                    <a:pt x="0" y="5025"/>
                  </a:lnTo>
                  <a:lnTo>
                    <a:pt x="5230" y="5025"/>
                  </a:lnTo>
                  <a:cubicBezTo>
                    <a:pt x="5923" y="5025"/>
                    <a:pt x="6490" y="4679"/>
                    <a:pt x="6900" y="4143"/>
                  </a:cubicBezTo>
                  <a:lnTo>
                    <a:pt x="8916" y="1245"/>
                  </a:lnTo>
                  <a:cubicBezTo>
                    <a:pt x="9137" y="930"/>
                    <a:pt x="9074" y="489"/>
                    <a:pt x="8727" y="268"/>
                  </a:cubicBezTo>
                  <a:cubicBezTo>
                    <a:pt x="8633" y="221"/>
                    <a:pt x="8517" y="196"/>
                    <a:pt x="8398" y="196"/>
                  </a:cubicBezTo>
                  <a:cubicBezTo>
                    <a:pt x="8196" y="196"/>
                    <a:pt x="7983" y="268"/>
                    <a:pt x="7845" y="426"/>
                  </a:cubicBezTo>
                  <a:lnTo>
                    <a:pt x="5955" y="2726"/>
                  </a:lnTo>
                  <a:cubicBezTo>
                    <a:pt x="5829" y="2883"/>
                    <a:pt x="5545" y="2978"/>
                    <a:pt x="5419" y="2978"/>
                  </a:cubicBezTo>
                  <a:lnTo>
                    <a:pt x="3119" y="2978"/>
                  </a:lnTo>
                  <a:cubicBezTo>
                    <a:pt x="2899" y="2978"/>
                    <a:pt x="2741" y="2820"/>
                    <a:pt x="2741" y="2631"/>
                  </a:cubicBezTo>
                  <a:cubicBezTo>
                    <a:pt x="2741" y="2411"/>
                    <a:pt x="2899" y="2253"/>
                    <a:pt x="3119" y="2253"/>
                  </a:cubicBezTo>
                  <a:lnTo>
                    <a:pt x="5198" y="2253"/>
                  </a:lnTo>
                  <a:cubicBezTo>
                    <a:pt x="5576" y="2253"/>
                    <a:pt x="5923" y="1938"/>
                    <a:pt x="5923" y="1560"/>
                  </a:cubicBezTo>
                  <a:cubicBezTo>
                    <a:pt x="5923" y="1150"/>
                    <a:pt x="5576" y="835"/>
                    <a:pt x="5198" y="835"/>
                  </a:cubicBezTo>
                  <a:lnTo>
                    <a:pt x="3340" y="835"/>
                  </a:lnTo>
                  <a:cubicBezTo>
                    <a:pt x="3182" y="835"/>
                    <a:pt x="3088" y="741"/>
                    <a:pt x="2962" y="615"/>
                  </a:cubicBezTo>
                  <a:cubicBezTo>
                    <a:pt x="2773" y="426"/>
                    <a:pt x="2520" y="300"/>
                    <a:pt x="2300" y="174"/>
                  </a:cubicBezTo>
                  <a:cubicBezTo>
                    <a:pt x="2019" y="56"/>
                    <a:pt x="1720" y="0"/>
                    <a:pt x="14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6" name="Google Shape;7276;p75"/>
          <p:cNvGrpSpPr/>
          <p:nvPr/>
        </p:nvGrpSpPr>
        <p:grpSpPr>
          <a:xfrm>
            <a:off x="7070974" y="2418917"/>
            <a:ext cx="350995" cy="349133"/>
            <a:chOff x="2404875" y="3955825"/>
            <a:chExt cx="296950" cy="295375"/>
          </a:xfrm>
        </p:grpSpPr>
        <p:sp>
          <p:nvSpPr>
            <p:cNvPr id="7277" name="Google Shape;7277;p75"/>
            <p:cNvSpPr/>
            <p:nvPr/>
          </p:nvSpPr>
          <p:spPr>
            <a:xfrm>
              <a:off x="2404875" y="3955825"/>
              <a:ext cx="219775" cy="224500"/>
            </a:xfrm>
            <a:custGeom>
              <a:avLst/>
              <a:gdLst/>
              <a:ahLst/>
              <a:cxnLst/>
              <a:rect l="l" t="t" r="r" b="b"/>
              <a:pathLst>
                <a:path w="8791" h="8980" extrusionOk="0">
                  <a:moveTo>
                    <a:pt x="4537" y="0"/>
                  </a:moveTo>
                  <a:cubicBezTo>
                    <a:pt x="2048" y="0"/>
                    <a:pt x="0" y="2017"/>
                    <a:pt x="0" y="4506"/>
                  </a:cubicBezTo>
                  <a:cubicBezTo>
                    <a:pt x="0" y="6963"/>
                    <a:pt x="2048" y="8979"/>
                    <a:pt x="4537" y="8979"/>
                  </a:cubicBezTo>
                  <a:cubicBezTo>
                    <a:pt x="6459" y="8979"/>
                    <a:pt x="8160" y="7719"/>
                    <a:pt x="8790" y="5986"/>
                  </a:cubicBezTo>
                  <a:cubicBezTo>
                    <a:pt x="8633" y="5860"/>
                    <a:pt x="8443" y="5640"/>
                    <a:pt x="8286" y="5514"/>
                  </a:cubicBezTo>
                  <a:lnTo>
                    <a:pt x="7498" y="5514"/>
                  </a:lnTo>
                  <a:cubicBezTo>
                    <a:pt x="7057" y="6742"/>
                    <a:pt x="5923" y="7593"/>
                    <a:pt x="4568" y="7593"/>
                  </a:cubicBezTo>
                  <a:cubicBezTo>
                    <a:pt x="2836" y="7593"/>
                    <a:pt x="1481" y="6175"/>
                    <a:pt x="1481" y="4506"/>
                  </a:cubicBezTo>
                  <a:cubicBezTo>
                    <a:pt x="1481" y="2804"/>
                    <a:pt x="2867" y="1387"/>
                    <a:pt x="4568" y="1387"/>
                  </a:cubicBezTo>
                  <a:cubicBezTo>
                    <a:pt x="5923" y="1387"/>
                    <a:pt x="7057" y="2237"/>
                    <a:pt x="7498" y="3466"/>
                  </a:cubicBezTo>
                  <a:lnTo>
                    <a:pt x="8286" y="3466"/>
                  </a:lnTo>
                  <a:cubicBezTo>
                    <a:pt x="8443" y="3308"/>
                    <a:pt x="8633" y="3088"/>
                    <a:pt x="8790" y="2993"/>
                  </a:cubicBezTo>
                  <a:cubicBezTo>
                    <a:pt x="8160" y="1261"/>
                    <a:pt x="6522" y="0"/>
                    <a:pt x="45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75"/>
            <p:cNvSpPr/>
            <p:nvPr/>
          </p:nvSpPr>
          <p:spPr>
            <a:xfrm>
              <a:off x="2510400" y="4024075"/>
              <a:ext cx="191425" cy="87575"/>
            </a:xfrm>
            <a:custGeom>
              <a:avLst/>
              <a:gdLst/>
              <a:ahLst/>
              <a:cxnLst/>
              <a:rect l="l" t="t" r="r" b="b"/>
              <a:pathLst>
                <a:path w="7657" h="3503" extrusionOk="0">
                  <a:moveTo>
                    <a:pt x="7260" y="0"/>
                  </a:moveTo>
                  <a:cubicBezTo>
                    <a:pt x="7232" y="0"/>
                    <a:pt x="7206" y="4"/>
                    <a:pt x="7184" y="11"/>
                  </a:cubicBezTo>
                  <a:lnTo>
                    <a:pt x="5073" y="736"/>
                  </a:lnTo>
                  <a:cubicBezTo>
                    <a:pt x="5042" y="736"/>
                    <a:pt x="5010" y="767"/>
                    <a:pt x="4947" y="799"/>
                  </a:cubicBezTo>
                  <a:lnTo>
                    <a:pt x="4380" y="1398"/>
                  </a:lnTo>
                  <a:lnTo>
                    <a:pt x="347" y="1398"/>
                  </a:lnTo>
                  <a:cubicBezTo>
                    <a:pt x="158" y="1398"/>
                    <a:pt x="1" y="1555"/>
                    <a:pt x="1" y="1744"/>
                  </a:cubicBezTo>
                  <a:cubicBezTo>
                    <a:pt x="1" y="1965"/>
                    <a:pt x="158" y="2122"/>
                    <a:pt x="347" y="2122"/>
                  </a:cubicBezTo>
                  <a:lnTo>
                    <a:pt x="4380" y="2122"/>
                  </a:lnTo>
                  <a:lnTo>
                    <a:pt x="4947" y="2689"/>
                  </a:lnTo>
                  <a:cubicBezTo>
                    <a:pt x="5010" y="2752"/>
                    <a:pt x="5042" y="2784"/>
                    <a:pt x="5073" y="2784"/>
                  </a:cubicBezTo>
                  <a:lnTo>
                    <a:pt x="7184" y="3477"/>
                  </a:lnTo>
                  <a:cubicBezTo>
                    <a:pt x="7210" y="3494"/>
                    <a:pt x="7242" y="3502"/>
                    <a:pt x="7275" y="3502"/>
                  </a:cubicBezTo>
                  <a:cubicBezTo>
                    <a:pt x="7362" y="3502"/>
                    <a:pt x="7462" y="3451"/>
                    <a:pt x="7531" y="3382"/>
                  </a:cubicBezTo>
                  <a:cubicBezTo>
                    <a:pt x="7594" y="3256"/>
                    <a:pt x="7657" y="3099"/>
                    <a:pt x="7562" y="2973"/>
                  </a:cubicBezTo>
                  <a:lnTo>
                    <a:pt x="6932" y="1744"/>
                  </a:lnTo>
                  <a:lnTo>
                    <a:pt x="7562" y="547"/>
                  </a:lnTo>
                  <a:cubicBezTo>
                    <a:pt x="7657" y="389"/>
                    <a:pt x="7594" y="232"/>
                    <a:pt x="7531" y="137"/>
                  </a:cubicBezTo>
                  <a:cubicBezTo>
                    <a:pt x="7458" y="41"/>
                    <a:pt x="7349" y="0"/>
                    <a:pt x="72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75"/>
            <p:cNvSpPr/>
            <p:nvPr/>
          </p:nvSpPr>
          <p:spPr>
            <a:xfrm>
              <a:off x="2424550" y="4188175"/>
              <a:ext cx="189050" cy="63025"/>
            </a:xfrm>
            <a:custGeom>
              <a:avLst/>
              <a:gdLst/>
              <a:ahLst/>
              <a:cxnLst/>
              <a:rect l="l" t="t" r="r" b="b"/>
              <a:pathLst>
                <a:path w="7562" h="2521" extrusionOk="0">
                  <a:moveTo>
                    <a:pt x="1828" y="0"/>
                  </a:moveTo>
                  <a:lnTo>
                    <a:pt x="1482" y="1135"/>
                  </a:lnTo>
                  <a:lnTo>
                    <a:pt x="1040" y="1135"/>
                  </a:lnTo>
                  <a:cubicBezTo>
                    <a:pt x="442" y="1135"/>
                    <a:pt x="1" y="1607"/>
                    <a:pt x="1" y="2174"/>
                  </a:cubicBezTo>
                  <a:cubicBezTo>
                    <a:pt x="1" y="2363"/>
                    <a:pt x="158" y="2521"/>
                    <a:pt x="379" y="2521"/>
                  </a:cubicBezTo>
                  <a:lnTo>
                    <a:pt x="7310" y="2521"/>
                  </a:lnTo>
                  <a:cubicBezTo>
                    <a:pt x="7404" y="2489"/>
                    <a:pt x="7562" y="2363"/>
                    <a:pt x="7562" y="2174"/>
                  </a:cubicBezTo>
                  <a:cubicBezTo>
                    <a:pt x="7562" y="1576"/>
                    <a:pt x="7089" y="1135"/>
                    <a:pt x="6554" y="1135"/>
                  </a:cubicBezTo>
                  <a:lnTo>
                    <a:pt x="6113" y="1135"/>
                  </a:lnTo>
                  <a:lnTo>
                    <a:pt x="5766" y="0"/>
                  </a:lnTo>
                  <a:cubicBezTo>
                    <a:pt x="5168" y="252"/>
                    <a:pt x="4506" y="410"/>
                    <a:pt x="3781" y="410"/>
                  </a:cubicBezTo>
                  <a:cubicBezTo>
                    <a:pt x="3088" y="410"/>
                    <a:pt x="2427" y="252"/>
                    <a:pt x="18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75"/>
            <p:cNvSpPr/>
            <p:nvPr/>
          </p:nvSpPr>
          <p:spPr>
            <a:xfrm>
              <a:off x="2457625" y="4007025"/>
              <a:ext cx="115025" cy="122100"/>
            </a:xfrm>
            <a:custGeom>
              <a:avLst/>
              <a:gdLst/>
              <a:ahLst/>
              <a:cxnLst/>
              <a:rect l="l" t="t" r="r" b="b"/>
              <a:pathLst>
                <a:path w="4601" h="4884" extrusionOk="0">
                  <a:moveTo>
                    <a:pt x="2427" y="0"/>
                  </a:moveTo>
                  <a:cubicBezTo>
                    <a:pt x="1104" y="0"/>
                    <a:pt x="1" y="1103"/>
                    <a:pt x="1" y="2458"/>
                  </a:cubicBezTo>
                  <a:cubicBezTo>
                    <a:pt x="1" y="3781"/>
                    <a:pt x="1104" y="4884"/>
                    <a:pt x="2427" y="4884"/>
                  </a:cubicBezTo>
                  <a:cubicBezTo>
                    <a:pt x="3404" y="4884"/>
                    <a:pt x="4254" y="4348"/>
                    <a:pt x="4601" y="3497"/>
                  </a:cubicBezTo>
                  <a:lnTo>
                    <a:pt x="2427" y="3497"/>
                  </a:lnTo>
                  <a:cubicBezTo>
                    <a:pt x="1828" y="3497"/>
                    <a:pt x="1419" y="3025"/>
                    <a:pt x="1419" y="2489"/>
                  </a:cubicBezTo>
                  <a:cubicBezTo>
                    <a:pt x="1356" y="1859"/>
                    <a:pt x="1828" y="1386"/>
                    <a:pt x="2427" y="1386"/>
                  </a:cubicBezTo>
                  <a:lnTo>
                    <a:pt x="4601" y="1386"/>
                  </a:lnTo>
                  <a:cubicBezTo>
                    <a:pt x="4191" y="567"/>
                    <a:pt x="3372" y="0"/>
                    <a:pt x="24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1" name="Google Shape;7281;p75"/>
          <p:cNvGrpSpPr/>
          <p:nvPr/>
        </p:nvGrpSpPr>
        <p:grpSpPr>
          <a:xfrm>
            <a:off x="5764954" y="2883111"/>
            <a:ext cx="349163" cy="350079"/>
            <a:chOff x="4263650" y="3235150"/>
            <a:chExt cx="295400" cy="296175"/>
          </a:xfrm>
        </p:grpSpPr>
        <p:sp>
          <p:nvSpPr>
            <p:cNvPr id="7282" name="Google Shape;7282;p75"/>
            <p:cNvSpPr/>
            <p:nvPr/>
          </p:nvSpPr>
          <p:spPr>
            <a:xfrm>
              <a:off x="4393625" y="3391100"/>
              <a:ext cx="35450" cy="35475"/>
            </a:xfrm>
            <a:custGeom>
              <a:avLst/>
              <a:gdLst/>
              <a:ahLst/>
              <a:cxnLst/>
              <a:rect l="l" t="t" r="r" b="b"/>
              <a:pathLst>
                <a:path w="1418" h="1419" extrusionOk="0">
                  <a:moveTo>
                    <a:pt x="725" y="1"/>
                  </a:moveTo>
                  <a:cubicBezTo>
                    <a:pt x="315" y="1"/>
                    <a:pt x="0" y="316"/>
                    <a:pt x="0" y="694"/>
                  </a:cubicBezTo>
                  <a:cubicBezTo>
                    <a:pt x="63" y="1103"/>
                    <a:pt x="315"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75"/>
            <p:cNvSpPr/>
            <p:nvPr/>
          </p:nvSpPr>
          <p:spPr>
            <a:xfrm>
              <a:off x="4377075" y="3443875"/>
              <a:ext cx="70125" cy="34675"/>
            </a:xfrm>
            <a:custGeom>
              <a:avLst/>
              <a:gdLst/>
              <a:ahLst/>
              <a:cxnLst/>
              <a:rect l="l" t="t" r="r" b="b"/>
              <a:pathLst>
                <a:path w="2805" h="1387" extrusionOk="0">
                  <a:moveTo>
                    <a:pt x="1387" y="0"/>
                  </a:moveTo>
                  <a:cubicBezTo>
                    <a:pt x="631" y="0"/>
                    <a:pt x="1" y="630"/>
                    <a:pt x="1" y="1387"/>
                  </a:cubicBezTo>
                  <a:lnTo>
                    <a:pt x="2805" y="1387"/>
                  </a:lnTo>
                  <a:cubicBezTo>
                    <a:pt x="2805" y="630"/>
                    <a:pt x="2174"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75"/>
            <p:cNvSpPr/>
            <p:nvPr/>
          </p:nvSpPr>
          <p:spPr>
            <a:xfrm>
              <a:off x="4333750" y="3357225"/>
              <a:ext cx="156775" cy="174100"/>
            </a:xfrm>
            <a:custGeom>
              <a:avLst/>
              <a:gdLst/>
              <a:ahLst/>
              <a:cxnLst/>
              <a:rect l="l" t="t" r="r" b="b"/>
              <a:pathLst>
                <a:path w="6271" h="6964" extrusionOk="0">
                  <a:moveTo>
                    <a:pt x="3088" y="725"/>
                  </a:moveTo>
                  <a:cubicBezTo>
                    <a:pt x="3813" y="725"/>
                    <a:pt x="4506" y="1356"/>
                    <a:pt x="4506" y="2080"/>
                  </a:cubicBezTo>
                  <a:cubicBezTo>
                    <a:pt x="4506" y="2458"/>
                    <a:pt x="4348" y="2805"/>
                    <a:pt x="4096" y="3025"/>
                  </a:cubicBezTo>
                  <a:cubicBezTo>
                    <a:pt x="4727" y="3372"/>
                    <a:pt x="5168" y="4065"/>
                    <a:pt x="5168" y="4853"/>
                  </a:cubicBezTo>
                  <a:lnTo>
                    <a:pt x="5168" y="5199"/>
                  </a:lnTo>
                  <a:cubicBezTo>
                    <a:pt x="5168" y="5388"/>
                    <a:pt x="5010" y="5546"/>
                    <a:pt x="4821" y="5546"/>
                  </a:cubicBezTo>
                  <a:lnTo>
                    <a:pt x="1293" y="5546"/>
                  </a:lnTo>
                  <a:cubicBezTo>
                    <a:pt x="1103" y="5546"/>
                    <a:pt x="946" y="5388"/>
                    <a:pt x="946" y="5199"/>
                  </a:cubicBezTo>
                  <a:lnTo>
                    <a:pt x="946" y="4853"/>
                  </a:lnTo>
                  <a:lnTo>
                    <a:pt x="1040" y="4853"/>
                  </a:lnTo>
                  <a:cubicBezTo>
                    <a:pt x="1040" y="4065"/>
                    <a:pt x="1450" y="3403"/>
                    <a:pt x="2080" y="3025"/>
                  </a:cubicBezTo>
                  <a:cubicBezTo>
                    <a:pt x="1860" y="2805"/>
                    <a:pt x="1702" y="2458"/>
                    <a:pt x="1702" y="2080"/>
                  </a:cubicBezTo>
                  <a:cubicBezTo>
                    <a:pt x="1702" y="1356"/>
                    <a:pt x="2332" y="725"/>
                    <a:pt x="3088" y="725"/>
                  </a:cubicBezTo>
                  <a:close/>
                  <a:moveTo>
                    <a:pt x="1" y="1"/>
                  </a:moveTo>
                  <a:lnTo>
                    <a:pt x="1" y="6617"/>
                  </a:lnTo>
                  <a:cubicBezTo>
                    <a:pt x="1" y="6806"/>
                    <a:pt x="158" y="6963"/>
                    <a:pt x="347" y="6963"/>
                  </a:cubicBezTo>
                  <a:lnTo>
                    <a:pt x="5924" y="6963"/>
                  </a:lnTo>
                  <a:cubicBezTo>
                    <a:pt x="6113" y="6963"/>
                    <a:pt x="6270" y="6806"/>
                    <a:pt x="6270" y="6617"/>
                  </a:cubicBezTo>
                  <a:lnTo>
                    <a:pt x="62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75"/>
            <p:cNvSpPr/>
            <p:nvPr/>
          </p:nvSpPr>
          <p:spPr>
            <a:xfrm>
              <a:off x="4316425" y="3235150"/>
              <a:ext cx="191425" cy="35475"/>
            </a:xfrm>
            <a:custGeom>
              <a:avLst/>
              <a:gdLst/>
              <a:ahLst/>
              <a:cxnLst/>
              <a:rect l="l" t="t" r="r" b="b"/>
              <a:pathLst>
                <a:path w="7657" h="1419" extrusionOk="0">
                  <a:moveTo>
                    <a:pt x="347" y="1"/>
                  </a:moveTo>
                  <a:cubicBezTo>
                    <a:pt x="158" y="1"/>
                    <a:pt x="1" y="158"/>
                    <a:pt x="1" y="347"/>
                  </a:cubicBezTo>
                  <a:lnTo>
                    <a:pt x="1" y="1418"/>
                  </a:lnTo>
                  <a:lnTo>
                    <a:pt x="7625" y="1418"/>
                  </a:lnTo>
                  <a:lnTo>
                    <a:pt x="7625" y="347"/>
                  </a:lnTo>
                  <a:lnTo>
                    <a:pt x="7656" y="347"/>
                  </a:lnTo>
                  <a:cubicBezTo>
                    <a:pt x="7656" y="158"/>
                    <a:pt x="7499" y="1"/>
                    <a:pt x="73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75"/>
            <p:cNvSpPr/>
            <p:nvPr/>
          </p:nvSpPr>
          <p:spPr>
            <a:xfrm>
              <a:off x="4263650" y="3288700"/>
              <a:ext cx="295400" cy="137875"/>
            </a:xfrm>
            <a:custGeom>
              <a:avLst/>
              <a:gdLst/>
              <a:ahLst/>
              <a:cxnLst/>
              <a:rect l="l" t="t" r="r" b="b"/>
              <a:pathLst>
                <a:path w="11816" h="5515" extrusionOk="0">
                  <a:moveTo>
                    <a:pt x="10082" y="662"/>
                  </a:moveTo>
                  <a:cubicBezTo>
                    <a:pt x="10303" y="662"/>
                    <a:pt x="10461" y="820"/>
                    <a:pt x="10461" y="1009"/>
                  </a:cubicBezTo>
                  <a:cubicBezTo>
                    <a:pt x="10461" y="1198"/>
                    <a:pt x="10303" y="1356"/>
                    <a:pt x="10082" y="1356"/>
                  </a:cubicBezTo>
                  <a:cubicBezTo>
                    <a:pt x="9893" y="1356"/>
                    <a:pt x="9736" y="1198"/>
                    <a:pt x="9736" y="1009"/>
                  </a:cubicBezTo>
                  <a:cubicBezTo>
                    <a:pt x="9767" y="820"/>
                    <a:pt x="9893" y="662"/>
                    <a:pt x="10082" y="662"/>
                  </a:cubicBezTo>
                  <a:close/>
                  <a:moveTo>
                    <a:pt x="1041" y="1"/>
                  </a:moveTo>
                  <a:cubicBezTo>
                    <a:pt x="442" y="1"/>
                    <a:pt x="1" y="442"/>
                    <a:pt x="1" y="1009"/>
                  </a:cubicBezTo>
                  <a:lnTo>
                    <a:pt x="1" y="4475"/>
                  </a:lnTo>
                  <a:cubicBezTo>
                    <a:pt x="1" y="5073"/>
                    <a:pt x="473" y="5514"/>
                    <a:pt x="1041" y="5514"/>
                  </a:cubicBezTo>
                  <a:lnTo>
                    <a:pt x="2112" y="5514"/>
                  </a:lnTo>
                  <a:lnTo>
                    <a:pt x="2112" y="2395"/>
                  </a:lnTo>
                  <a:cubicBezTo>
                    <a:pt x="2112" y="2206"/>
                    <a:pt x="2269" y="2049"/>
                    <a:pt x="2458" y="2049"/>
                  </a:cubicBezTo>
                  <a:lnTo>
                    <a:pt x="9421" y="2049"/>
                  </a:lnTo>
                  <a:cubicBezTo>
                    <a:pt x="9610" y="2049"/>
                    <a:pt x="9767" y="2206"/>
                    <a:pt x="9767" y="2395"/>
                  </a:cubicBezTo>
                  <a:lnTo>
                    <a:pt x="9767" y="5514"/>
                  </a:lnTo>
                  <a:lnTo>
                    <a:pt x="10807" y="5514"/>
                  </a:lnTo>
                  <a:cubicBezTo>
                    <a:pt x="11406" y="5514"/>
                    <a:pt x="11815" y="5042"/>
                    <a:pt x="11815" y="4475"/>
                  </a:cubicBezTo>
                  <a:lnTo>
                    <a:pt x="11815" y="1009"/>
                  </a:lnTo>
                  <a:cubicBezTo>
                    <a:pt x="11815" y="410"/>
                    <a:pt x="11343" y="1"/>
                    <a:pt x="1080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7" name="Google Shape;7287;p75"/>
          <p:cNvGrpSpPr/>
          <p:nvPr/>
        </p:nvGrpSpPr>
        <p:grpSpPr>
          <a:xfrm>
            <a:off x="5762634" y="3342272"/>
            <a:ext cx="353802" cy="327739"/>
            <a:chOff x="4266025" y="3609275"/>
            <a:chExt cx="299325" cy="277275"/>
          </a:xfrm>
        </p:grpSpPr>
        <p:sp>
          <p:nvSpPr>
            <p:cNvPr id="7288" name="Google Shape;7288;p75"/>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75"/>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0" name="Google Shape;7290;p75"/>
          <p:cNvGrpSpPr/>
          <p:nvPr/>
        </p:nvGrpSpPr>
        <p:grpSpPr>
          <a:xfrm>
            <a:off x="5763092" y="3807659"/>
            <a:ext cx="352886" cy="349133"/>
            <a:chOff x="4263650" y="3963700"/>
            <a:chExt cx="298550" cy="295375"/>
          </a:xfrm>
        </p:grpSpPr>
        <p:sp>
          <p:nvSpPr>
            <p:cNvPr id="7291" name="Google Shape;7291;p75"/>
            <p:cNvSpPr/>
            <p:nvPr/>
          </p:nvSpPr>
          <p:spPr>
            <a:xfrm>
              <a:off x="4384950" y="3963700"/>
              <a:ext cx="53575" cy="51225"/>
            </a:xfrm>
            <a:custGeom>
              <a:avLst/>
              <a:gdLst/>
              <a:ahLst/>
              <a:cxnLst/>
              <a:rect l="l" t="t" r="r" b="b"/>
              <a:pathLst>
                <a:path w="2143" h="2049" extrusionOk="0">
                  <a:moveTo>
                    <a:pt x="1072" y="1"/>
                  </a:moveTo>
                  <a:cubicBezTo>
                    <a:pt x="473" y="1"/>
                    <a:pt x="1" y="473"/>
                    <a:pt x="1" y="1040"/>
                  </a:cubicBezTo>
                  <a:cubicBezTo>
                    <a:pt x="1" y="1607"/>
                    <a:pt x="473" y="2048"/>
                    <a:pt x="1072" y="2048"/>
                  </a:cubicBezTo>
                  <a:cubicBezTo>
                    <a:pt x="1670" y="2048"/>
                    <a:pt x="2143" y="1576"/>
                    <a:pt x="2143" y="1040"/>
                  </a:cubicBezTo>
                  <a:cubicBezTo>
                    <a:pt x="2143" y="442"/>
                    <a:pt x="1670"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75"/>
            <p:cNvSpPr/>
            <p:nvPr/>
          </p:nvSpPr>
          <p:spPr>
            <a:xfrm>
              <a:off x="4315650" y="4136975"/>
              <a:ext cx="51200" cy="51225"/>
            </a:xfrm>
            <a:custGeom>
              <a:avLst/>
              <a:gdLst/>
              <a:ahLst/>
              <a:cxnLst/>
              <a:rect l="l" t="t" r="r" b="b"/>
              <a:pathLst>
                <a:path w="2048" h="2049" extrusionOk="0">
                  <a:moveTo>
                    <a:pt x="1040" y="1"/>
                  </a:moveTo>
                  <a:cubicBezTo>
                    <a:pt x="473" y="1"/>
                    <a:pt x="0" y="473"/>
                    <a:pt x="0" y="1040"/>
                  </a:cubicBezTo>
                  <a:cubicBezTo>
                    <a:pt x="0" y="1576"/>
                    <a:pt x="473" y="2048"/>
                    <a:pt x="1040" y="2048"/>
                  </a:cubicBezTo>
                  <a:cubicBezTo>
                    <a:pt x="1607" y="2048"/>
                    <a:pt x="2048" y="1576"/>
                    <a:pt x="2048" y="1040"/>
                  </a:cubicBezTo>
                  <a:cubicBezTo>
                    <a:pt x="2048" y="473"/>
                    <a:pt x="1607"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75"/>
            <p:cNvSpPr/>
            <p:nvPr/>
          </p:nvSpPr>
          <p:spPr>
            <a:xfrm>
              <a:off x="4455850" y="4136975"/>
              <a:ext cx="51200" cy="51225"/>
            </a:xfrm>
            <a:custGeom>
              <a:avLst/>
              <a:gdLst/>
              <a:ahLst/>
              <a:cxnLst/>
              <a:rect l="l" t="t" r="r" b="b"/>
              <a:pathLst>
                <a:path w="2048" h="2049" extrusionOk="0">
                  <a:moveTo>
                    <a:pt x="1040" y="1"/>
                  </a:moveTo>
                  <a:cubicBezTo>
                    <a:pt x="473" y="1"/>
                    <a:pt x="0" y="473"/>
                    <a:pt x="0" y="1040"/>
                  </a:cubicBezTo>
                  <a:cubicBezTo>
                    <a:pt x="0" y="1576"/>
                    <a:pt x="473" y="2048"/>
                    <a:pt x="1040" y="2048"/>
                  </a:cubicBezTo>
                  <a:cubicBezTo>
                    <a:pt x="1575" y="2048"/>
                    <a:pt x="2048" y="1576"/>
                    <a:pt x="2048" y="1040"/>
                  </a:cubicBezTo>
                  <a:cubicBezTo>
                    <a:pt x="2048" y="473"/>
                    <a:pt x="1575"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75"/>
            <p:cNvSpPr/>
            <p:nvPr/>
          </p:nvSpPr>
          <p:spPr>
            <a:xfrm>
              <a:off x="4263650" y="4085000"/>
              <a:ext cx="298550" cy="122100"/>
            </a:xfrm>
            <a:custGeom>
              <a:avLst/>
              <a:gdLst/>
              <a:ahLst/>
              <a:cxnLst/>
              <a:rect l="l" t="t" r="r" b="b"/>
              <a:pathLst>
                <a:path w="11942" h="4884" extrusionOk="0">
                  <a:moveTo>
                    <a:pt x="1545" y="0"/>
                  </a:moveTo>
                  <a:cubicBezTo>
                    <a:pt x="1041" y="0"/>
                    <a:pt x="599" y="347"/>
                    <a:pt x="505" y="851"/>
                  </a:cubicBezTo>
                  <a:lnTo>
                    <a:pt x="64" y="3655"/>
                  </a:lnTo>
                  <a:cubicBezTo>
                    <a:pt x="1" y="3970"/>
                    <a:pt x="95" y="4253"/>
                    <a:pt x="284" y="4474"/>
                  </a:cubicBezTo>
                  <a:cubicBezTo>
                    <a:pt x="410" y="4631"/>
                    <a:pt x="599" y="4757"/>
                    <a:pt x="788" y="4789"/>
                  </a:cubicBezTo>
                  <a:cubicBezTo>
                    <a:pt x="1009" y="4442"/>
                    <a:pt x="1324" y="4127"/>
                    <a:pt x="1639" y="3938"/>
                  </a:cubicBezTo>
                  <a:cubicBezTo>
                    <a:pt x="1513" y="3686"/>
                    <a:pt x="1419" y="3434"/>
                    <a:pt x="1419" y="3151"/>
                  </a:cubicBezTo>
                  <a:cubicBezTo>
                    <a:pt x="1419" y="2206"/>
                    <a:pt x="2206" y="1418"/>
                    <a:pt x="3151" y="1418"/>
                  </a:cubicBezTo>
                  <a:cubicBezTo>
                    <a:pt x="4097" y="1418"/>
                    <a:pt x="4884" y="2206"/>
                    <a:pt x="4884" y="3151"/>
                  </a:cubicBezTo>
                  <a:cubicBezTo>
                    <a:pt x="4884" y="3434"/>
                    <a:pt x="4821" y="3686"/>
                    <a:pt x="4695" y="3938"/>
                  </a:cubicBezTo>
                  <a:cubicBezTo>
                    <a:pt x="5042" y="4159"/>
                    <a:pt x="5325" y="4474"/>
                    <a:pt x="5577" y="4883"/>
                  </a:cubicBezTo>
                  <a:lnTo>
                    <a:pt x="6396" y="4883"/>
                  </a:lnTo>
                  <a:cubicBezTo>
                    <a:pt x="6585" y="4537"/>
                    <a:pt x="6900" y="4159"/>
                    <a:pt x="7247" y="3938"/>
                  </a:cubicBezTo>
                  <a:cubicBezTo>
                    <a:pt x="7152" y="3686"/>
                    <a:pt x="7058" y="3434"/>
                    <a:pt x="7058" y="3151"/>
                  </a:cubicBezTo>
                  <a:cubicBezTo>
                    <a:pt x="7058" y="2206"/>
                    <a:pt x="7846" y="1418"/>
                    <a:pt x="8791" y="1418"/>
                  </a:cubicBezTo>
                  <a:cubicBezTo>
                    <a:pt x="9736" y="1418"/>
                    <a:pt x="10524" y="2206"/>
                    <a:pt x="10524" y="3151"/>
                  </a:cubicBezTo>
                  <a:cubicBezTo>
                    <a:pt x="10524" y="3434"/>
                    <a:pt x="10461" y="3686"/>
                    <a:pt x="10334" y="3938"/>
                  </a:cubicBezTo>
                  <a:cubicBezTo>
                    <a:pt x="10681" y="4159"/>
                    <a:pt x="10965" y="4442"/>
                    <a:pt x="11154" y="4789"/>
                  </a:cubicBezTo>
                  <a:cubicBezTo>
                    <a:pt x="11343" y="4757"/>
                    <a:pt x="11563" y="4631"/>
                    <a:pt x="11658" y="4474"/>
                  </a:cubicBezTo>
                  <a:cubicBezTo>
                    <a:pt x="11878" y="4253"/>
                    <a:pt x="11941" y="3938"/>
                    <a:pt x="11910" y="3655"/>
                  </a:cubicBezTo>
                  <a:lnTo>
                    <a:pt x="11343" y="851"/>
                  </a:lnTo>
                  <a:cubicBezTo>
                    <a:pt x="11280" y="347"/>
                    <a:pt x="10839" y="0"/>
                    <a:pt x="1033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75"/>
            <p:cNvSpPr/>
            <p:nvPr/>
          </p:nvSpPr>
          <p:spPr>
            <a:xfrm>
              <a:off x="4431425" y="4196825"/>
              <a:ext cx="104000" cy="62250"/>
            </a:xfrm>
            <a:custGeom>
              <a:avLst/>
              <a:gdLst/>
              <a:ahLst/>
              <a:cxnLst/>
              <a:rect l="l" t="t" r="r" b="b"/>
              <a:pathLst>
                <a:path w="4160" h="2490" extrusionOk="0">
                  <a:moveTo>
                    <a:pt x="977" y="1"/>
                  </a:moveTo>
                  <a:cubicBezTo>
                    <a:pt x="536" y="284"/>
                    <a:pt x="189" y="694"/>
                    <a:pt x="63" y="1198"/>
                  </a:cubicBezTo>
                  <a:cubicBezTo>
                    <a:pt x="32" y="1387"/>
                    <a:pt x="0" y="1576"/>
                    <a:pt x="0" y="1797"/>
                  </a:cubicBezTo>
                  <a:lnTo>
                    <a:pt x="0" y="2143"/>
                  </a:lnTo>
                  <a:cubicBezTo>
                    <a:pt x="0" y="2332"/>
                    <a:pt x="158" y="2490"/>
                    <a:pt x="347" y="2490"/>
                  </a:cubicBezTo>
                  <a:lnTo>
                    <a:pt x="3813" y="2490"/>
                  </a:lnTo>
                  <a:cubicBezTo>
                    <a:pt x="4002" y="2490"/>
                    <a:pt x="4159" y="2332"/>
                    <a:pt x="4159" y="2143"/>
                  </a:cubicBezTo>
                  <a:lnTo>
                    <a:pt x="4159" y="1797"/>
                  </a:lnTo>
                  <a:cubicBezTo>
                    <a:pt x="4096" y="1576"/>
                    <a:pt x="4065" y="1356"/>
                    <a:pt x="4002" y="1198"/>
                  </a:cubicBezTo>
                  <a:cubicBezTo>
                    <a:pt x="3844" y="694"/>
                    <a:pt x="3529" y="284"/>
                    <a:pt x="3119" y="1"/>
                  </a:cubicBezTo>
                  <a:cubicBezTo>
                    <a:pt x="2804" y="253"/>
                    <a:pt x="2426" y="410"/>
                    <a:pt x="2048" y="410"/>
                  </a:cubicBezTo>
                  <a:cubicBezTo>
                    <a:pt x="1639" y="410"/>
                    <a:pt x="1261" y="253"/>
                    <a:pt x="9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75"/>
            <p:cNvSpPr/>
            <p:nvPr/>
          </p:nvSpPr>
          <p:spPr>
            <a:xfrm>
              <a:off x="4359750" y="4022775"/>
              <a:ext cx="104775" cy="44125"/>
            </a:xfrm>
            <a:custGeom>
              <a:avLst/>
              <a:gdLst/>
              <a:ahLst/>
              <a:cxnLst/>
              <a:rect l="l" t="t" r="r" b="b"/>
              <a:pathLst>
                <a:path w="4191" h="1765" extrusionOk="0">
                  <a:moveTo>
                    <a:pt x="1009" y="0"/>
                  </a:moveTo>
                  <a:cubicBezTo>
                    <a:pt x="379" y="347"/>
                    <a:pt x="0" y="1040"/>
                    <a:pt x="0" y="1765"/>
                  </a:cubicBezTo>
                  <a:lnTo>
                    <a:pt x="4191" y="1765"/>
                  </a:lnTo>
                  <a:cubicBezTo>
                    <a:pt x="4191" y="1040"/>
                    <a:pt x="3813" y="347"/>
                    <a:pt x="3214" y="0"/>
                  </a:cubicBezTo>
                  <a:cubicBezTo>
                    <a:pt x="2899" y="252"/>
                    <a:pt x="2521" y="378"/>
                    <a:pt x="2111" y="378"/>
                  </a:cubicBezTo>
                  <a:cubicBezTo>
                    <a:pt x="1733" y="378"/>
                    <a:pt x="1324" y="252"/>
                    <a:pt x="10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75"/>
            <p:cNvSpPr/>
            <p:nvPr/>
          </p:nvSpPr>
          <p:spPr>
            <a:xfrm>
              <a:off x="4291225" y="4196825"/>
              <a:ext cx="102425" cy="62250"/>
            </a:xfrm>
            <a:custGeom>
              <a:avLst/>
              <a:gdLst/>
              <a:ahLst/>
              <a:cxnLst/>
              <a:rect l="l" t="t" r="r" b="b"/>
              <a:pathLst>
                <a:path w="4097" h="2490" extrusionOk="0">
                  <a:moveTo>
                    <a:pt x="1009" y="1"/>
                  </a:moveTo>
                  <a:cubicBezTo>
                    <a:pt x="568" y="284"/>
                    <a:pt x="221" y="694"/>
                    <a:pt x="95" y="1198"/>
                  </a:cubicBezTo>
                  <a:cubicBezTo>
                    <a:pt x="64" y="1387"/>
                    <a:pt x="1" y="1576"/>
                    <a:pt x="1" y="1797"/>
                  </a:cubicBezTo>
                  <a:lnTo>
                    <a:pt x="1" y="2143"/>
                  </a:lnTo>
                  <a:cubicBezTo>
                    <a:pt x="1" y="2332"/>
                    <a:pt x="158" y="2490"/>
                    <a:pt x="379" y="2490"/>
                  </a:cubicBezTo>
                  <a:lnTo>
                    <a:pt x="3844" y="2490"/>
                  </a:lnTo>
                  <a:cubicBezTo>
                    <a:pt x="3939" y="2490"/>
                    <a:pt x="4096" y="2332"/>
                    <a:pt x="4096" y="2143"/>
                  </a:cubicBezTo>
                  <a:lnTo>
                    <a:pt x="4096" y="1797"/>
                  </a:lnTo>
                  <a:cubicBezTo>
                    <a:pt x="4096" y="1576"/>
                    <a:pt x="4065" y="1356"/>
                    <a:pt x="4033" y="1198"/>
                  </a:cubicBezTo>
                  <a:cubicBezTo>
                    <a:pt x="3876" y="694"/>
                    <a:pt x="3561" y="284"/>
                    <a:pt x="3120" y="1"/>
                  </a:cubicBezTo>
                  <a:cubicBezTo>
                    <a:pt x="2804" y="253"/>
                    <a:pt x="2458" y="410"/>
                    <a:pt x="2048" y="410"/>
                  </a:cubicBezTo>
                  <a:cubicBezTo>
                    <a:pt x="1670" y="410"/>
                    <a:pt x="1261" y="253"/>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8" name="Google Shape;7298;p75"/>
          <p:cNvGrpSpPr/>
          <p:nvPr/>
        </p:nvGrpSpPr>
        <p:grpSpPr>
          <a:xfrm>
            <a:off x="8041429" y="2883111"/>
            <a:ext cx="226264" cy="350079"/>
            <a:chOff x="6164975" y="3211525"/>
            <a:chExt cx="191425" cy="296175"/>
          </a:xfrm>
        </p:grpSpPr>
        <p:sp>
          <p:nvSpPr>
            <p:cNvPr id="7299" name="Google Shape;7299;p75"/>
            <p:cNvSpPr/>
            <p:nvPr/>
          </p:nvSpPr>
          <p:spPr>
            <a:xfrm>
              <a:off x="6269750" y="3371400"/>
              <a:ext cx="68525" cy="84300"/>
            </a:xfrm>
            <a:custGeom>
              <a:avLst/>
              <a:gdLst/>
              <a:ahLst/>
              <a:cxnLst/>
              <a:rect l="l" t="t" r="r" b="b"/>
              <a:pathLst>
                <a:path w="2741" h="3372" extrusionOk="0">
                  <a:moveTo>
                    <a:pt x="1670" y="1"/>
                  </a:moveTo>
                  <a:cubicBezTo>
                    <a:pt x="1166" y="316"/>
                    <a:pt x="599" y="505"/>
                    <a:pt x="0" y="568"/>
                  </a:cubicBezTo>
                  <a:lnTo>
                    <a:pt x="0" y="1482"/>
                  </a:lnTo>
                  <a:lnTo>
                    <a:pt x="1890" y="3372"/>
                  </a:lnTo>
                  <a:lnTo>
                    <a:pt x="2741" y="3372"/>
                  </a:lnTo>
                  <a:lnTo>
                    <a:pt x="2741" y="3340"/>
                  </a:lnTo>
                  <a:lnTo>
                    <a:pt x="2741" y="2301"/>
                  </a:lnTo>
                  <a:cubicBezTo>
                    <a:pt x="2741" y="1356"/>
                    <a:pt x="2300" y="536"/>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75"/>
            <p:cNvSpPr/>
            <p:nvPr/>
          </p:nvSpPr>
          <p:spPr>
            <a:xfrm>
              <a:off x="6228775" y="3424175"/>
              <a:ext cx="62250" cy="30750"/>
            </a:xfrm>
            <a:custGeom>
              <a:avLst/>
              <a:gdLst/>
              <a:ahLst/>
              <a:cxnLst/>
              <a:rect l="l" t="t" r="r" b="b"/>
              <a:pathLst>
                <a:path w="2490" h="1230" extrusionOk="0">
                  <a:moveTo>
                    <a:pt x="1229" y="1"/>
                  </a:moveTo>
                  <a:lnTo>
                    <a:pt x="1" y="1229"/>
                  </a:lnTo>
                  <a:lnTo>
                    <a:pt x="2490" y="1229"/>
                  </a:lnTo>
                  <a:lnTo>
                    <a:pt x="122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75"/>
            <p:cNvSpPr/>
            <p:nvPr/>
          </p:nvSpPr>
          <p:spPr>
            <a:xfrm>
              <a:off x="6182300" y="3369825"/>
              <a:ext cx="69350" cy="85100"/>
            </a:xfrm>
            <a:custGeom>
              <a:avLst/>
              <a:gdLst/>
              <a:ahLst/>
              <a:cxnLst/>
              <a:rect l="l" t="t" r="r" b="b"/>
              <a:pathLst>
                <a:path w="2774" h="3404" extrusionOk="0">
                  <a:moveTo>
                    <a:pt x="1072" y="1"/>
                  </a:moveTo>
                  <a:cubicBezTo>
                    <a:pt x="411" y="599"/>
                    <a:pt x="1" y="1419"/>
                    <a:pt x="1" y="2332"/>
                  </a:cubicBezTo>
                  <a:lnTo>
                    <a:pt x="1" y="3403"/>
                  </a:lnTo>
                  <a:lnTo>
                    <a:pt x="883" y="3403"/>
                  </a:lnTo>
                  <a:lnTo>
                    <a:pt x="2773" y="1513"/>
                  </a:lnTo>
                  <a:lnTo>
                    <a:pt x="2773" y="599"/>
                  </a:lnTo>
                  <a:cubicBezTo>
                    <a:pt x="2143" y="568"/>
                    <a:pt x="1576" y="316"/>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75"/>
            <p:cNvSpPr/>
            <p:nvPr/>
          </p:nvSpPr>
          <p:spPr>
            <a:xfrm>
              <a:off x="6164975" y="3472225"/>
              <a:ext cx="191425" cy="35475"/>
            </a:xfrm>
            <a:custGeom>
              <a:avLst/>
              <a:gdLst/>
              <a:ahLst/>
              <a:cxnLst/>
              <a:rect l="l" t="t" r="r" b="b"/>
              <a:pathLst>
                <a:path w="7657" h="1419" extrusionOk="0">
                  <a:moveTo>
                    <a:pt x="725" y="1"/>
                  </a:moveTo>
                  <a:cubicBezTo>
                    <a:pt x="316" y="1"/>
                    <a:pt x="1" y="316"/>
                    <a:pt x="1" y="725"/>
                  </a:cubicBezTo>
                  <a:cubicBezTo>
                    <a:pt x="1" y="1103"/>
                    <a:pt x="316" y="1418"/>
                    <a:pt x="725" y="1418"/>
                  </a:cubicBezTo>
                  <a:lnTo>
                    <a:pt x="6932" y="1418"/>
                  </a:lnTo>
                  <a:cubicBezTo>
                    <a:pt x="7341" y="1418"/>
                    <a:pt x="7657" y="1103"/>
                    <a:pt x="7657" y="725"/>
                  </a:cubicBezTo>
                  <a:cubicBezTo>
                    <a:pt x="7594" y="316"/>
                    <a:pt x="7278" y="1"/>
                    <a:pt x="69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75"/>
            <p:cNvSpPr/>
            <p:nvPr/>
          </p:nvSpPr>
          <p:spPr>
            <a:xfrm>
              <a:off x="6164975" y="3211525"/>
              <a:ext cx="191425" cy="35475"/>
            </a:xfrm>
            <a:custGeom>
              <a:avLst/>
              <a:gdLst/>
              <a:ahLst/>
              <a:cxnLst/>
              <a:rect l="l" t="t" r="r" b="b"/>
              <a:pathLst>
                <a:path w="7657" h="1419" extrusionOk="0">
                  <a:moveTo>
                    <a:pt x="725" y="0"/>
                  </a:moveTo>
                  <a:cubicBezTo>
                    <a:pt x="316" y="0"/>
                    <a:pt x="1" y="315"/>
                    <a:pt x="1" y="725"/>
                  </a:cubicBezTo>
                  <a:cubicBezTo>
                    <a:pt x="1" y="1103"/>
                    <a:pt x="316" y="1418"/>
                    <a:pt x="725" y="1418"/>
                  </a:cubicBezTo>
                  <a:lnTo>
                    <a:pt x="6932" y="1418"/>
                  </a:lnTo>
                  <a:cubicBezTo>
                    <a:pt x="7341" y="1418"/>
                    <a:pt x="7657" y="1103"/>
                    <a:pt x="7657" y="725"/>
                  </a:cubicBezTo>
                  <a:cubicBezTo>
                    <a:pt x="7594" y="284"/>
                    <a:pt x="7278" y="0"/>
                    <a:pt x="69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75"/>
            <p:cNvSpPr/>
            <p:nvPr/>
          </p:nvSpPr>
          <p:spPr>
            <a:xfrm>
              <a:off x="6183100" y="3262725"/>
              <a:ext cx="155175" cy="35650"/>
            </a:xfrm>
            <a:custGeom>
              <a:avLst/>
              <a:gdLst/>
              <a:ahLst/>
              <a:cxnLst/>
              <a:rect l="l" t="t" r="r" b="b"/>
              <a:pathLst>
                <a:path w="6207" h="1426" extrusionOk="0">
                  <a:moveTo>
                    <a:pt x="0" y="0"/>
                  </a:moveTo>
                  <a:lnTo>
                    <a:pt x="0" y="441"/>
                  </a:lnTo>
                  <a:lnTo>
                    <a:pt x="568" y="788"/>
                  </a:lnTo>
                  <a:cubicBezTo>
                    <a:pt x="1355" y="1213"/>
                    <a:pt x="2237" y="1426"/>
                    <a:pt x="3112" y="1426"/>
                  </a:cubicBezTo>
                  <a:cubicBezTo>
                    <a:pt x="3986" y="1426"/>
                    <a:pt x="4852" y="1213"/>
                    <a:pt x="5608" y="788"/>
                  </a:cubicBezTo>
                  <a:lnTo>
                    <a:pt x="6207" y="441"/>
                  </a:lnTo>
                  <a:lnTo>
                    <a:pt x="62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75"/>
            <p:cNvSpPr/>
            <p:nvPr/>
          </p:nvSpPr>
          <p:spPr>
            <a:xfrm>
              <a:off x="6181525" y="3294225"/>
              <a:ext cx="155975" cy="74050"/>
            </a:xfrm>
            <a:custGeom>
              <a:avLst/>
              <a:gdLst/>
              <a:ahLst/>
              <a:cxnLst/>
              <a:rect l="l" t="t" r="r" b="b"/>
              <a:pathLst>
                <a:path w="6239" h="2962" extrusionOk="0">
                  <a:moveTo>
                    <a:pt x="0" y="0"/>
                  </a:moveTo>
                  <a:cubicBezTo>
                    <a:pt x="126" y="1607"/>
                    <a:pt x="1481" y="2962"/>
                    <a:pt x="3119" y="2962"/>
                  </a:cubicBezTo>
                  <a:cubicBezTo>
                    <a:pt x="4758" y="2962"/>
                    <a:pt x="6112" y="1607"/>
                    <a:pt x="6238" y="0"/>
                  </a:cubicBezTo>
                  <a:lnTo>
                    <a:pt x="6238" y="0"/>
                  </a:lnTo>
                  <a:lnTo>
                    <a:pt x="5986" y="126"/>
                  </a:lnTo>
                  <a:cubicBezTo>
                    <a:pt x="5136" y="631"/>
                    <a:pt x="4096" y="883"/>
                    <a:pt x="3119" y="883"/>
                  </a:cubicBezTo>
                  <a:cubicBezTo>
                    <a:pt x="2143" y="883"/>
                    <a:pt x="1166" y="631"/>
                    <a:pt x="252" y="126"/>
                  </a:cubicBez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6" name="Google Shape;7306;p75"/>
          <p:cNvGrpSpPr/>
          <p:nvPr/>
        </p:nvGrpSpPr>
        <p:grpSpPr>
          <a:xfrm>
            <a:off x="5303466" y="1531387"/>
            <a:ext cx="352886" cy="350049"/>
            <a:chOff x="946175" y="3253275"/>
            <a:chExt cx="298550" cy="296150"/>
          </a:xfrm>
        </p:grpSpPr>
        <p:sp>
          <p:nvSpPr>
            <p:cNvPr id="7307" name="Google Shape;7307;p75"/>
            <p:cNvSpPr/>
            <p:nvPr/>
          </p:nvSpPr>
          <p:spPr>
            <a:xfrm>
              <a:off x="946175" y="3253275"/>
              <a:ext cx="209550" cy="261500"/>
            </a:xfrm>
            <a:custGeom>
              <a:avLst/>
              <a:gdLst/>
              <a:ahLst/>
              <a:cxnLst/>
              <a:rect l="l" t="t" r="r" b="b"/>
              <a:pathLst>
                <a:path w="8382" h="10460" extrusionOk="0">
                  <a:moveTo>
                    <a:pt x="348" y="0"/>
                  </a:moveTo>
                  <a:cubicBezTo>
                    <a:pt x="158" y="0"/>
                    <a:pt x="1" y="158"/>
                    <a:pt x="1" y="347"/>
                  </a:cubicBezTo>
                  <a:lnTo>
                    <a:pt x="1" y="10113"/>
                  </a:lnTo>
                  <a:cubicBezTo>
                    <a:pt x="1" y="10302"/>
                    <a:pt x="158" y="10460"/>
                    <a:pt x="348" y="10460"/>
                  </a:cubicBezTo>
                  <a:lnTo>
                    <a:pt x="694" y="10460"/>
                  </a:lnTo>
                  <a:lnTo>
                    <a:pt x="694" y="3875"/>
                  </a:lnTo>
                  <a:cubicBezTo>
                    <a:pt x="694" y="3623"/>
                    <a:pt x="820" y="3340"/>
                    <a:pt x="1009" y="3151"/>
                  </a:cubicBezTo>
                  <a:lnTo>
                    <a:pt x="3151" y="1008"/>
                  </a:lnTo>
                  <a:cubicBezTo>
                    <a:pt x="3340" y="819"/>
                    <a:pt x="3624" y="693"/>
                    <a:pt x="3908" y="693"/>
                  </a:cubicBezTo>
                  <a:lnTo>
                    <a:pt x="8381" y="693"/>
                  </a:lnTo>
                  <a:lnTo>
                    <a:pt x="8381" y="347"/>
                  </a:lnTo>
                  <a:cubicBezTo>
                    <a:pt x="8381" y="158"/>
                    <a:pt x="8224" y="0"/>
                    <a:pt x="80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75"/>
            <p:cNvSpPr/>
            <p:nvPr/>
          </p:nvSpPr>
          <p:spPr>
            <a:xfrm>
              <a:off x="986350" y="3293425"/>
              <a:ext cx="47300" cy="48075"/>
            </a:xfrm>
            <a:custGeom>
              <a:avLst/>
              <a:gdLst/>
              <a:ahLst/>
              <a:cxnLst/>
              <a:rect l="l" t="t" r="r" b="b"/>
              <a:pathLst>
                <a:path w="1892" h="1923" extrusionOk="0">
                  <a:moveTo>
                    <a:pt x="1891" y="1"/>
                  </a:moveTo>
                  <a:lnTo>
                    <a:pt x="1" y="1923"/>
                  </a:lnTo>
                  <a:lnTo>
                    <a:pt x="1891" y="1923"/>
                  </a:lnTo>
                  <a:lnTo>
                    <a:pt x="18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75"/>
            <p:cNvSpPr/>
            <p:nvPr/>
          </p:nvSpPr>
          <p:spPr>
            <a:xfrm>
              <a:off x="1051725" y="3359600"/>
              <a:ext cx="122100" cy="121325"/>
            </a:xfrm>
            <a:custGeom>
              <a:avLst/>
              <a:gdLst/>
              <a:ahLst/>
              <a:cxnLst/>
              <a:rect l="l" t="t" r="r" b="b"/>
              <a:pathLst>
                <a:path w="4884" h="4853" extrusionOk="0">
                  <a:moveTo>
                    <a:pt x="2427" y="0"/>
                  </a:moveTo>
                  <a:cubicBezTo>
                    <a:pt x="1103" y="0"/>
                    <a:pt x="1" y="1103"/>
                    <a:pt x="1" y="2426"/>
                  </a:cubicBezTo>
                  <a:cubicBezTo>
                    <a:pt x="1" y="3749"/>
                    <a:pt x="1103" y="4852"/>
                    <a:pt x="2427" y="4852"/>
                  </a:cubicBezTo>
                  <a:cubicBezTo>
                    <a:pt x="3781" y="4852"/>
                    <a:pt x="4884" y="3749"/>
                    <a:pt x="4884" y="2426"/>
                  </a:cubicBezTo>
                  <a:cubicBezTo>
                    <a:pt x="4884" y="1103"/>
                    <a:pt x="3781" y="0"/>
                    <a:pt x="24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75"/>
            <p:cNvSpPr/>
            <p:nvPr/>
          </p:nvSpPr>
          <p:spPr>
            <a:xfrm>
              <a:off x="980050" y="3289500"/>
              <a:ext cx="192200" cy="242600"/>
            </a:xfrm>
            <a:custGeom>
              <a:avLst/>
              <a:gdLst/>
              <a:ahLst/>
              <a:cxnLst/>
              <a:rect l="l" t="t" r="r" b="b"/>
              <a:pathLst>
                <a:path w="7688" h="9704" extrusionOk="0">
                  <a:moveTo>
                    <a:pt x="2868" y="0"/>
                  </a:moveTo>
                  <a:lnTo>
                    <a:pt x="2868" y="2426"/>
                  </a:lnTo>
                  <a:cubicBezTo>
                    <a:pt x="2868" y="2647"/>
                    <a:pt x="2679" y="2804"/>
                    <a:pt x="2490" y="2804"/>
                  </a:cubicBezTo>
                  <a:lnTo>
                    <a:pt x="1" y="2804"/>
                  </a:lnTo>
                  <a:lnTo>
                    <a:pt x="1" y="9357"/>
                  </a:lnTo>
                  <a:cubicBezTo>
                    <a:pt x="1" y="9578"/>
                    <a:pt x="190" y="9704"/>
                    <a:pt x="379" y="9704"/>
                  </a:cubicBezTo>
                  <a:lnTo>
                    <a:pt x="7341" y="9704"/>
                  </a:lnTo>
                  <a:cubicBezTo>
                    <a:pt x="7467" y="9704"/>
                    <a:pt x="7593" y="9641"/>
                    <a:pt x="7625" y="9578"/>
                  </a:cubicBezTo>
                  <a:lnTo>
                    <a:pt x="6239" y="8192"/>
                  </a:lnTo>
                  <a:cubicBezTo>
                    <a:pt x="5924" y="8318"/>
                    <a:pt x="5609" y="8349"/>
                    <a:pt x="5262" y="8349"/>
                  </a:cubicBezTo>
                  <a:cubicBezTo>
                    <a:pt x="3529" y="8349"/>
                    <a:pt x="2143" y="6931"/>
                    <a:pt x="2143" y="5230"/>
                  </a:cubicBezTo>
                  <a:cubicBezTo>
                    <a:pt x="2143" y="3529"/>
                    <a:pt x="3561" y="2111"/>
                    <a:pt x="5262" y="2111"/>
                  </a:cubicBezTo>
                  <a:cubicBezTo>
                    <a:pt x="6239" y="2111"/>
                    <a:pt x="7121" y="2584"/>
                    <a:pt x="7688" y="3308"/>
                  </a:cubicBezTo>
                  <a:lnTo>
                    <a:pt x="7688" y="347"/>
                  </a:lnTo>
                  <a:cubicBezTo>
                    <a:pt x="7688" y="158"/>
                    <a:pt x="7530" y="0"/>
                    <a:pt x="73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75"/>
            <p:cNvSpPr/>
            <p:nvPr/>
          </p:nvSpPr>
          <p:spPr>
            <a:xfrm>
              <a:off x="1154125" y="3460400"/>
              <a:ext cx="90600" cy="89025"/>
            </a:xfrm>
            <a:custGeom>
              <a:avLst/>
              <a:gdLst/>
              <a:ahLst/>
              <a:cxnLst/>
              <a:rect l="l" t="t" r="r" b="b"/>
              <a:pathLst>
                <a:path w="3624" h="3561" extrusionOk="0">
                  <a:moveTo>
                    <a:pt x="977" y="1"/>
                  </a:moveTo>
                  <a:cubicBezTo>
                    <a:pt x="693" y="410"/>
                    <a:pt x="378" y="757"/>
                    <a:pt x="0" y="1009"/>
                  </a:cubicBezTo>
                  <a:lnTo>
                    <a:pt x="2363" y="3372"/>
                  </a:lnTo>
                  <a:cubicBezTo>
                    <a:pt x="2489" y="3498"/>
                    <a:pt x="2662" y="3561"/>
                    <a:pt x="2840" y="3561"/>
                  </a:cubicBezTo>
                  <a:cubicBezTo>
                    <a:pt x="3017" y="3561"/>
                    <a:pt x="3198" y="3498"/>
                    <a:pt x="3340" y="3372"/>
                  </a:cubicBezTo>
                  <a:cubicBezTo>
                    <a:pt x="3623" y="3088"/>
                    <a:pt x="3623" y="2647"/>
                    <a:pt x="3340" y="2364"/>
                  </a:cubicBezTo>
                  <a:lnTo>
                    <a:pt x="97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2" name="Google Shape;7312;p75"/>
          <p:cNvGrpSpPr/>
          <p:nvPr/>
        </p:nvGrpSpPr>
        <p:grpSpPr>
          <a:xfrm>
            <a:off x="5304397" y="1973351"/>
            <a:ext cx="351024" cy="347301"/>
            <a:chOff x="946175" y="3619500"/>
            <a:chExt cx="296975" cy="293825"/>
          </a:xfrm>
        </p:grpSpPr>
        <p:sp>
          <p:nvSpPr>
            <p:cNvPr id="7313" name="Google Shape;7313;p75"/>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75"/>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75"/>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75"/>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75"/>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75"/>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9" name="Google Shape;7319;p75"/>
          <p:cNvGrpSpPr/>
          <p:nvPr/>
        </p:nvGrpSpPr>
        <p:grpSpPr>
          <a:xfrm>
            <a:off x="5303939" y="2417985"/>
            <a:ext cx="351940" cy="350995"/>
            <a:chOff x="944600" y="3981825"/>
            <a:chExt cx="297750" cy="296950"/>
          </a:xfrm>
        </p:grpSpPr>
        <p:sp>
          <p:nvSpPr>
            <p:cNvPr id="7320" name="Google Shape;7320;p75"/>
            <p:cNvSpPr/>
            <p:nvPr/>
          </p:nvSpPr>
          <p:spPr>
            <a:xfrm>
              <a:off x="944600" y="3981825"/>
              <a:ext cx="297750" cy="296950"/>
            </a:xfrm>
            <a:custGeom>
              <a:avLst/>
              <a:gdLst/>
              <a:ahLst/>
              <a:cxnLst/>
              <a:rect l="l" t="t" r="r" b="b"/>
              <a:pathLst>
                <a:path w="11910" h="11878" extrusionOk="0">
                  <a:moveTo>
                    <a:pt x="6333" y="1418"/>
                  </a:moveTo>
                  <a:cubicBezTo>
                    <a:pt x="8539" y="1575"/>
                    <a:pt x="10303" y="3340"/>
                    <a:pt x="10461" y="5545"/>
                  </a:cubicBezTo>
                  <a:lnTo>
                    <a:pt x="10146" y="5545"/>
                  </a:lnTo>
                  <a:cubicBezTo>
                    <a:pt x="9957" y="5545"/>
                    <a:pt x="9799" y="5702"/>
                    <a:pt x="9799" y="5892"/>
                  </a:cubicBezTo>
                  <a:cubicBezTo>
                    <a:pt x="9799" y="6081"/>
                    <a:pt x="9957" y="6238"/>
                    <a:pt x="10146" y="6238"/>
                  </a:cubicBezTo>
                  <a:lnTo>
                    <a:pt x="10461" y="6238"/>
                  </a:lnTo>
                  <a:cubicBezTo>
                    <a:pt x="10303" y="8443"/>
                    <a:pt x="8539" y="10239"/>
                    <a:pt x="6333" y="10397"/>
                  </a:cubicBezTo>
                  <a:lnTo>
                    <a:pt x="6333" y="10082"/>
                  </a:lnTo>
                  <a:cubicBezTo>
                    <a:pt x="6333" y="9861"/>
                    <a:pt x="6176" y="9704"/>
                    <a:pt x="5955" y="9704"/>
                  </a:cubicBezTo>
                  <a:cubicBezTo>
                    <a:pt x="5766" y="9704"/>
                    <a:pt x="5609" y="9861"/>
                    <a:pt x="5609" y="10082"/>
                  </a:cubicBezTo>
                  <a:lnTo>
                    <a:pt x="5609" y="10397"/>
                  </a:lnTo>
                  <a:cubicBezTo>
                    <a:pt x="3403" y="10239"/>
                    <a:pt x="1639" y="8443"/>
                    <a:pt x="1482" y="6238"/>
                  </a:cubicBezTo>
                  <a:lnTo>
                    <a:pt x="1797" y="6238"/>
                  </a:lnTo>
                  <a:cubicBezTo>
                    <a:pt x="1986" y="6238"/>
                    <a:pt x="2143" y="6081"/>
                    <a:pt x="2143" y="5892"/>
                  </a:cubicBezTo>
                  <a:cubicBezTo>
                    <a:pt x="2143" y="5702"/>
                    <a:pt x="1986" y="5545"/>
                    <a:pt x="1797" y="5545"/>
                  </a:cubicBezTo>
                  <a:lnTo>
                    <a:pt x="1482" y="5545"/>
                  </a:lnTo>
                  <a:cubicBezTo>
                    <a:pt x="1639" y="3340"/>
                    <a:pt x="3403" y="1575"/>
                    <a:pt x="5609" y="1418"/>
                  </a:cubicBezTo>
                  <a:lnTo>
                    <a:pt x="5609" y="1733"/>
                  </a:lnTo>
                  <a:cubicBezTo>
                    <a:pt x="5609" y="1922"/>
                    <a:pt x="5766" y="2079"/>
                    <a:pt x="5955" y="2079"/>
                  </a:cubicBezTo>
                  <a:cubicBezTo>
                    <a:pt x="6176" y="2079"/>
                    <a:pt x="6333" y="1922"/>
                    <a:pt x="6333" y="1733"/>
                  </a:cubicBezTo>
                  <a:lnTo>
                    <a:pt x="6333" y="1418"/>
                  </a:lnTo>
                  <a:close/>
                  <a:moveTo>
                    <a:pt x="5955" y="0"/>
                  </a:moveTo>
                  <a:cubicBezTo>
                    <a:pt x="5766" y="0"/>
                    <a:pt x="5609" y="126"/>
                    <a:pt x="5609" y="347"/>
                  </a:cubicBezTo>
                  <a:lnTo>
                    <a:pt x="5609" y="725"/>
                  </a:lnTo>
                  <a:cubicBezTo>
                    <a:pt x="2994" y="882"/>
                    <a:pt x="946" y="2962"/>
                    <a:pt x="757" y="5576"/>
                  </a:cubicBezTo>
                  <a:lnTo>
                    <a:pt x="379" y="5576"/>
                  </a:lnTo>
                  <a:cubicBezTo>
                    <a:pt x="158" y="5576"/>
                    <a:pt x="1" y="5734"/>
                    <a:pt x="1" y="5923"/>
                  </a:cubicBezTo>
                  <a:cubicBezTo>
                    <a:pt x="1" y="6112"/>
                    <a:pt x="158" y="6270"/>
                    <a:pt x="379" y="6270"/>
                  </a:cubicBezTo>
                  <a:lnTo>
                    <a:pt x="757" y="6270"/>
                  </a:lnTo>
                  <a:cubicBezTo>
                    <a:pt x="915" y="8884"/>
                    <a:pt x="2994" y="10932"/>
                    <a:pt x="5609" y="11121"/>
                  </a:cubicBezTo>
                  <a:lnTo>
                    <a:pt x="5609" y="11531"/>
                  </a:lnTo>
                  <a:cubicBezTo>
                    <a:pt x="5609" y="11720"/>
                    <a:pt x="5766" y="11877"/>
                    <a:pt x="5955" y="11877"/>
                  </a:cubicBezTo>
                  <a:cubicBezTo>
                    <a:pt x="6176" y="11877"/>
                    <a:pt x="6333" y="11720"/>
                    <a:pt x="6333" y="11531"/>
                  </a:cubicBezTo>
                  <a:lnTo>
                    <a:pt x="6333" y="11121"/>
                  </a:lnTo>
                  <a:cubicBezTo>
                    <a:pt x="8917" y="10964"/>
                    <a:pt x="10965" y="8884"/>
                    <a:pt x="11154" y="6270"/>
                  </a:cubicBezTo>
                  <a:lnTo>
                    <a:pt x="11563" y="6270"/>
                  </a:lnTo>
                  <a:cubicBezTo>
                    <a:pt x="11752" y="6270"/>
                    <a:pt x="11910" y="6112"/>
                    <a:pt x="11910" y="5923"/>
                  </a:cubicBezTo>
                  <a:cubicBezTo>
                    <a:pt x="11910" y="5734"/>
                    <a:pt x="11752" y="5576"/>
                    <a:pt x="11563" y="5576"/>
                  </a:cubicBezTo>
                  <a:lnTo>
                    <a:pt x="11154" y="5576"/>
                  </a:lnTo>
                  <a:cubicBezTo>
                    <a:pt x="10996" y="2962"/>
                    <a:pt x="8917" y="914"/>
                    <a:pt x="6333" y="725"/>
                  </a:cubicBezTo>
                  <a:lnTo>
                    <a:pt x="6333" y="347"/>
                  </a:lnTo>
                  <a:cubicBezTo>
                    <a:pt x="6333" y="126"/>
                    <a:pt x="6176" y="0"/>
                    <a:pt x="59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75"/>
            <p:cNvSpPr/>
            <p:nvPr/>
          </p:nvSpPr>
          <p:spPr>
            <a:xfrm>
              <a:off x="1058025" y="4155875"/>
              <a:ext cx="72500" cy="52000"/>
            </a:xfrm>
            <a:custGeom>
              <a:avLst/>
              <a:gdLst/>
              <a:ahLst/>
              <a:cxnLst/>
              <a:rect l="l" t="t" r="r" b="b"/>
              <a:pathLst>
                <a:path w="2900" h="2080" extrusionOk="0">
                  <a:moveTo>
                    <a:pt x="1418" y="1"/>
                  </a:moveTo>
                  <a:cubicBezTo>
                    <a:pt x="851" y="1"/>
                    <a:pt x="316" y="347"/>
                    <a:pt x="127" y="914"/>
                  </a:cubicBezTo>
                  <a:cubicBezTo>
                    <a:pt x="1" y="1166"/>
                    <a:pt x="1" y="1450"/>
                    <a:pt x="95" y="1765"/>
                  </a:cubicBezTo>
                  <a:cubicBezTo>
                    <a:pt x="473" y="1954"/>
                    <a:pt x="946" y="2080"/>
                    <a:pt x="1418" y="2080"/>
                  </a:cubicBezTo>
                  <a:cubicBezTo>
                    <a:pt x="1891" y="2080"/>
                    <a:pt x="2332" y="1954"/>
                    <a:pt x="2773" y="1765"/>
                  </a:cubicBezTo>
                  <a:cubicBezTo>
                    <a:pt x="2899" y="1387"/>
                    <a:pt x="2805" y="946"/>
                    <a:pt x="2616" y="599"/>
                  </a:cubicBezTo>
                  <a:cubicBezTo>
                    <a:pt x="2332" y="221"/>
                    <a:pt x="1891"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75"/>
            <p:cNvSpPr/>
            <p:nvPr/>
          </p:nvSpPr>
          <p:spPr>
            <a:xfrm>
              <a:off x="1076150" y="4103900"/>
              <a:ext cx="35475" cy="35475"/>
            </a:xfrm>
            <a:custGeom>
              <a:avLst/>
              <a:gdLst/>
              <a:ahLst/>
              <a:cxnLst/>
              <a:rect l="l" t="t" r="r" b="b"/>
              <a:pathLst>
                <a:path w="1419" h="1419" extrusionOk="0">
                  <a:moveTo>
                    <a:pt x="693" y="0"/>
                  </a:moveTo>
                  <a:cubicBezTo>
                    <a:pt x="315" y="0"/>
                    <a:pt x="0" y="315"/>
                    <a:pt x="0" y="693"/>
                  </a:cubicBezTo>
                  <a:cubicBezTo>
                    <a:pt x="0" y="1103"/>
                    <a:pt x="315" y="1418"/>
                    <a:pt x="693" y="1418"/>
                  </a:cubicBezTo>
                  <a:cubicBezTo>
                    <a:pt x="1103" y="1355"/>
                    <a:pt x="1418" y="1040"/>
                    <a:pt x="1418" y="693"/>
                  </a:cubicBezTo>
                  <a:cubicBezTo>
                    <a:pt x="1418" y="315"/>
                    <a:pt x="1103" y="0"/>
                    <a:pt x="69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75"/>
            <p:cNvSpPr/>
            <p:nvPr/>
          </p:nvSpPr>
          <p:spPr>
            <a:xfrm>
              <a:off x="1016275" y="4051125"/>
              <a:ext cx="155975" cy="137075"/>
            </a:xfrm>
            <a:custGeom>
              <a:avLst/>
              <a:gdLst/>
              <a:ahLst/>
              <a:cxnLst/>
              <a:rect l="l" t="t" r="r" b="b"/>
              <a:pathLst>
                <a:path w="6239" h="5483" extrusionOk="0">
                  <a:moveTo>
                    <a:pt x="3088" y="1"/>
                  </a:moveTo>
                  <a:cubicBezTo>
                    <a:pt x="1356" y="1"/>
                    <a:pt x="1" y="1387"/>
                    <a:pt x="1" y="3120"/>
                  </a:cubicBezTo>
                  <a:cubicBezTo>
                    <a:pt x="1" y="4033"/>
                    <a:pt x="379" y="4852"/>
                    <a:pt x="1041" y="5451"/>
                  </a:cubicBezTo>
                  <a:cubicBezTo>
                    <a:pt x="1041" y="5262"/>
                    <a:pt x="1104" y="5041"/>
                    <a:pt x="1167" y="4852"/>
                  </a:cubicBezTo>
                  <a:cubicBezTo>
                    <a:pt x="1324" y="4380"/>
                    <a:pt x="1671" y="4002"/>
                    <a:pt x="2112" y="3750"/>
                  </a:cubicBezTo>
                  <a:cubicBezTo>
                    <a:pt x="1891" y="3498"/>
                    <a:pt x="1734" y="3151"/>
                    <a:pt x="1734" y="2804"/>
                  </a:cubicBezTo>
                  <a:cubicBezTo>
                    <a:pt x="1734" y="2048"/>
                    <a:pt x="2364" y="1418"/>
                    <a:pt x="3088" y="1418"/>
                  </a:cubicBezTo>
                  <a:cubicBezTo>
                    <a:pt x="3845" y="1418"/>
                    <a:pt x="4475" y="2048"/>
                    <a:pt x="4475" y="2804"/>
                  </a:cubicBezTo>
                  <a:cubicBezTo>
                    <a:pt x="4475" y="3151"/>
                    <a:pt x="4317" y="3529"/>
                    <a:pt x="4097" y="3750"/>
                  </a:cubicBezTo>
                  <a:cubicBezTo>
                    <a:pt x="4349" y="3907"/>
                    <a:pt x="4632" y="4128"/>
                    <a:pt x="4790" y="4411"/>
                  </a:cubicBezTo>
                  <a:cubicBezTo>
                    <a:pt x="4979" y="4726"/>
                    <a:pt x="5105" y="5073"/>
                    <a:pt x="5136" y="5482"/>
                  </a:cubicBezTo>
                  <a:cubicBezTo>
                    <a:pt x="5766" y="4884"/>
                    <a:pt x="6207" y="4096"/>
                    <a:pt x="6207" y="3151"/>
                  </a:cubicBezTo>
                  <a:cubicBezTo>
                    <a:pt x="6239" y="1418"/>
                    <a:pt x="4821" y="1"/>
                    <a:pt x="308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4" name="Google Shape;7324;p75"/>
          <p:cNvGrpSpPr/>
          <p:nvPr/>
        </p:nvGrpSpPr>
        <p:grpSpPr>
          <a:xfrm>
            <a:off x="7520875" y="1531845"/>
            <a:ext cx="350079" cy="349133"/>
            <a:chOff x="2768750" y="3227275"/>
            <a:chExt cx="296175" cy="295375"/>
          </a:xfrm>
        </p:grpSpPr>
        <p:sp>
          <p:nvSpPr>
            <p:cNvPr id="7325" name="Google Shape;7325;p75"/>
            <p:cNvSpPr/>
            <p:nvPr/>
          </p:nvSpPr>
          <p:spPr>
            <a:xfrm>
              <a:off x="2882950" y="3227275"/>
              <a:ext cx="68550" cy="69325"/>
            </a:xfrm>
            <a:custGeom>
              <a:avLst/>
              <a:gdLst/>
              <a:ahLst/>
              <a:cxnLst/>
              <a:rect l="l" t="t" r="r" b="b"/>
              <a:pathLst>
                <a:path w="2742" h="2773" extrusionOk="0">
                  <a:moveTo>
                    <a:pt x="1355" y="1"/>
                  </a:moveTo>
                  <a:cubicBezTo>
                    <a:pt x="631" y="1"/>
                    <a:pt x="1" y="631"/>
                    <a:pt x="1" y="1387"/>
                  </a:cubicBezTo>
                  <a:cubicBezTo>
                    <a:pt x="1" y="2143"/>
                    <a:pt x="631" y="2773"/>
                    <a:pt x="1355" y="2773"/>
                  </a:cubicBezTo>
                  <a:cubicBezTo>
                    <a:pt x="2111" y="2773"/>
                    <a:pt x="2742" y="2174"/>
                    <a:pt x="2742" y="1387"/>
                  </a:cubicBezTo>
                  <a:cubicBezTo>
                    <a:pt x="2742" y="631"/>
                    <a:pt x="2111"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75"/>
            <p:cNvSpPr/>
            <p:nvPr/>
          </p:nvSpPr>
          <p:spPr>
            <a:xfrm>
              <a:off x="2856175" y="3436000"/>
              <a:ext cx="17350" cy="34675"/>
            </a:xfrm>
            <a:custGeom>
              <a:avLst/>
              <a:gdLst/>
              <a:ahLst/>
              <a:cxnLst/>
              <a:rect l="l" t="t" r="r" b="b"/>
              <a:pathLst>
                <a:path w="694" h="1387" extrusionOk="0">
                  <a:moveTo>
                    <a:pt x="0" y="0"/>
                  </a:moveTo>
                  <a:lnTo>
                    <a:pt x="0" y="1386"/>
                  </a:lnTo>
                  <a:lnTo>
                    <a:pt x="694" y="1386"/>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75"/>
            <p:cNvSpPr/>
            <p:nvPr/>
          </p:nvSpPr>
          <p:spPr>
            <a:xfrm>
              <a:off x="2890050" y="3436000"/>
              <a:ext cx="18125" cy="34675"/>
            </a:xfrm>
            <a:custGeom>
              <a:avLst/>
              <a:gdLst/>
              <a:ahLst/>
              <a:cxnLst/>
              <a:rect l="l" t="t" r="r" b="b"/>
              <a:pathLst>
                <a:path w="725" h="1387" extrusionOk="0">
                  <a:moveTo>
                    <a:pt x="0" y="0"/>
                  </a:moveTo>
                  <a:lnTo>
                    <a:pt x="0" y="1386"/>
                  </a:lnTo>
                  <a:lnTo>
                    <a:pt x="725" y="1386"/>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75"/>
            <p:cNvSpPr/>
            <p:nvPr/>
          </p:nvSpPr>
          <p:spPr>
            <a:xfrm>
              <a:off x="2821525" y="3436000"/>
              <a:ext cx="17350" cy="34675"/>
            </a:xfrm>
            <a:custGeom>
              <a:avLst/>
              <a:gdLst/>
              <a:ahLst/>
              <a:cxnLst/>
              <a:rect l="l" t="t" r="r" b="b"/>
              <a:pathLst>
                <a:path w="694" h="1387" extrusionOk="0">
                  <a:moveTo>
                    <a:pt x="0" y="0"/>
                  </a:moveTo>
                  <a:lnTo>
                    <a:pt x="0" y="1386"/>
                  </a:lnTo>
                  <a:lnTo>
                    <a:pt x="693" y="1386"/>
                  </a:lnTo>
                  <a:lnTo>
                    <a:pt x="6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75"/>
            <p:cNvSpPr/>
            <p:nvPr/>
          </p:nvSpPr>
          <p:spPr>
            <a:xfrm>
              <a:off x="2924700" y="3436000"/>
              <a:ext cx="34675" cy="34675"/>
            </a:xfrm>
            <a:custGeom>
              <a:avLst/>
              <a:gdLst/>
              <a:ahLst/>
              <a:cxnLst/>
              <a:rect l="l" t="t" r="r" b="b"/>
              <a:pathLst>
                <a:path w="1387" h="1387" extrusionOk="0">
                  <a:moveTo>
                    <a:pt x="0" y="0"/>
                  </a:moveTo>
                  <a:lnTo>
                    <a:pt x="0" y="1386"/>
                  </a:lnTo>
                  <a:lnTo>
                    <a:pt x="1387" y="1386"/>
                  </a:lnTo>
                  <a:lnTo>
                    <a:pt x="138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75"/>
            <p:cNvSpPr/>
            <p:nvPr/>
          </p:nvSpPr>
          <p:spPr>
            <a:xfrm>
              <a:off x="2768750" y="3384800"/>
              <a:ext cx="244175" cy="137850"/>
            </a:xfrm>
            <a:custGeom>
              <a:avLst/>
              <a:gdLst/>
              <a:ahLst/>
              <a:cxnLst/>
              <a:rect l="l" t="t" r="r" b="b"/>
              <a:pathLst>
                <a:path w="9767" h="5514" extrusionOk="0">
                  <a:moveTo>
                    <a:pt x="7971" y="1387"/>
                  </a:moveTo>
                  <a:cubicBezTo>
                    <a:pt x="8192" y="1387"/>
                    <a:pt x="8349" y="1544"/>
                    <a:pt x="8349" y="1733"/>
                  </a:cubicBezTo>
                  <a:lnTo>
                    <a:pt x="8349" y="3813"/>
                  </a:lnTo>
                  <a:cubicBezTo>
                    <a:pt x="8349" y="4033"/>
                    <a:pt x="8192" y="4191"/>
                    <a:pt x="7971" y="4191"/>
                  </a:cubicBezTo>
                  <a:lnTo>
                    <a:pt x="1765" y="4191"/>
                  </a:lnTo>
                  <a:cubicBezTo>
                    <a:pt x="1576" y="4191"/>
                    <a:pt x="1418" y="4033"/>
                    <a:pt x="1418" y="3813"/>
                  </a:cubicBezTo>
                  <a:lnTo>
                    <a:pt x="1418" y="1733"/>
                  </a:lnTo>
                  <a:cubicBezTo>
                    <a:pt x="1418" y="1544"/>
                    <a:pt x="1576" y="1387"/>
                    <a:pt x="1765" y="1387"/>
                  </a:cubicBezTo>
                  <a:close/>
                  <a:moveTo>
                    <a:pt x="1040" y="0"/>
                  </a:moveTo>
                  <a:cubicBezTo>
                    <a:pt x="473" y="0"/>
                    <a:pt x="32" y="473"/>
                    <a:pt x="32" y="1040"/>
                  </a:cubicBezTo>
                  <a:lnTo>
                    <a:pt x="32" y="4506"/>
                  </a:lnTo>
                  <a:cubicBezTo>
                    <a:pt x="0" y="5073"/>
                    <a:pt x="473" y="5514"/>
                    <a:pt x="1040" y="5514"/>
                  </a:cubicBezTo>
                  <a:lnTo>
                    <a:pt x="8727" y="5514"/>
                  </a:lnTo>
                  <a:cubicBezTo>
                    <a:pt x="9326" y="5514"/>
                    <a:pt x="9767" y="5041"/>
                    <a:pt x="9767" y="4506"/>
                  </a:cubicBezTo>
                  <a:lnTo>
                    <a:pt x="9767" y="1040"/>
                  </a:lnTo>
                  <a:cubicBezTo>
                    <a:pt x="9767" y="442"/>
                    <a:pt x="9294" y="0"/>
                    <a:pt x="87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75"/>
            <p:cNvSpPr/>
            <p:nvPr/>
          </p:nvSpPr>
          <p:spPr>
            <a:xfrm>
              <a:off x="3030250" y="3419450"/>
              <a:ext cx="34675" cy="68550"/>
            </a:xfrm>
            <a:custGeom>
              <a:avLst/>
              <a:gdLst/>
              <a:ahLst/>
              <a:cxnLst/>
              <a:rect l="l" t="t" r="r" b="b"/>
              <a:pathLst>
                <a:path w="1387" h="2742" extrusionOk="0">
                  <a:moveTo>
                    <a:pt x="0" y="1"/>
                  </a:moveTo>
                  <a:lnTo>
                    <a:pt x="0" y="2742"/>
                  </a:lnTo>
                  <a:lnTo>
                    <a:pt x="1040" y="2742"/>
                  </a:lnTo>
                  <a:cubicBezTo>
                    <a:pt x="1229" y="2742"/>
                    <a:pt x="1386" y="2584"/>
                    <a:pt x="1386" y="2395"/>
                  </a:cubicBezTo>
                  <a:lnTo>
                    <a:pt x="1386" y="347"/>
                  </a:lnTo>
                  <a:cubicBezTo>
                    <a:pt x="1386" y="158"/>
                    <a:pt x="1229"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75"/>
            <p:cNvSpPr/>
            <p:nvPr/>
          </p:nvSpPr>
          <p:spPr>
            <a:xfrm>
              <a:off x="2856175" y="3294225"/>
              <a:ext cx="122100" cy="73275"/>
            </a:xfrm>
            <a:custGeom>
              <a:avLst/>
              <a:gdLst/>
              <a:ahLst/>
              <a:cxnLst/>
              <a:rect l="l" t="t" r="r" b="b"/>
              <a:pathLst>
                <a:path w="4884" h="2931" extrusionOk="0">
                  <a:moveTo>
                    <a:pt x="820" y="0"/>
                  </a:moveTo>
                  <a:cubicBezTo>
                    <a:pt x="316" y="473"/>
                    <a:pt x="0" y="1103"/>
                    <a:pt x="0" y="1828"/>
                  </a:cubicBezTo>
                  <a:lnTo>
                    <a:pt x="0" y="2552"/>
                  </a:lnTo>
                  <a:cubicBezTo>
                    <a:pt x="0" y="2773"/>
                    <a:pt x="158" y="2930"/>
                    <a:pt x="347" y="2930"/>
                  </a:cubicBezTo>
                  <a:lnTo>
                    <a:pt x="4506" y="2930"/>
                  </a:lnTo>
                  <a:cubicBezTo>
                    <a:pt x="4726" y="2930"/>
                    <a:pt x="4884" y="2773"/>
                    <a:pt x="4884" y="2552"/>
                  </a:cubicBezTo>
                  <a:lnTo>
                    <a:pt x="4884" y="1828"/>
                  </a:lnTo>
                  <a:cubicBezTo>
                    <a:pt x="4884" y="1103"/>
                    <a:pt x="4569" y="441"/>
                    <a:pt x="4033" y="0"/>
                  </a:cubicBezTo>
                  <a:cubicBezTo>
                    <a:pt x="3655" y="473"/>
                    <a:pt x="3088" y="788"/>
                    <a:pt x="2426" y="788"/>
                  </a:cubicBezTo>
                  <a:cubicBezTo>
                    <a:pt x="1765" y="788"/>
                    <a:pt x="1198" y="473"/>
                    <a:pt x="8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3" name="Google Shape;7333;p75"/>
          <p:cNvGrpSpPr/>
          <p:nvPr/>
        </p:nvGrpSpPr>
        <p:grpSpPr>
          <a:xfrm>
            <a:off x="7541826" y="1972717"/>
            <a:ext cx="308177" cy="348572"/>
            <a:chOff x="2786075" y="3591800"/>
            <a:chExt cx="260725" cy="294900"/>
          </a:xfrm>
        </p:grpSpPr>
        <p:sp>
          <p:nvSpPr>
            <p:cNvPr id="7334" name="Google Shape;7334;p75"/>
            <p:cNvSpPr/>
            <p:nvPr/>
          </p:nvSpPr>
          <p:spPr>
            <a:xfrm>
              <a:off x="2898700" y="3677000"/>
              <a:ext cx="35475" cy="35475"/>
            </a:xfrm>
            <a:custGeom>
              <a:avLst/>
              <a:gdLst/>
              <a:ahLst/>
              <a:cxnLst/>
              <a:rect l="l" t="t" r="r" b="b"/>
              <a:pathLst>
                <a:path w="1419" h="1419" extrusionOk="0">
                  <a:moveTo>
                    <a:pt x="694" y="1"/>
                  </a:moveTo>
                  <a:cubicBezTo>
                    <a:pt x="316" y="1"/>
                    <a:pt x="1" y="316"/>
                    <a:pt x="1" y="725"/>
                  </a:cubicBezTo>
                  <a:cubicBezTo>
                    <a:pt x="1" y="1103"/>
                    <a:pt x="316" y="1418"/>
                    <a:pt x="694" y="1418"/>
                  </a:cubicBezTo>
                  <a:cubicBezTo>
                    <a:pt x="1103" y="1418"/>
                    <a:pt x="1418" y="1103"/>
                    <a:pt x="1418" y="725"/>
                  </a:cubicBezTo>
                  <a:cubicBezTo>
                    <a:pt x="1418" y="316"/>
                    <a:pt x="1103" y="1"/>
                    <a:pt x="6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75"/>
            <p:cNvSpPr/>
            <p:nvPr/>
          </p:nvSpPr>
          <p:spPr>
            <a:xfrm>
              <a:off x="2883750" y="3729775"/>
              <a:ext cx="66975" cy="33900"/>
            </a:xfrm>
            <a:custGeom>
              <a:avLst/>
              <a:gdLst/>
              <a:ahLst/>
              <a:cxnLst/>
              <a:rect l="l" t="t" r="r" b="b"/>
              <a:pathLst>
                <a:path w="2679" h="1356" extrusionOk="0">
                  <a:moveTo>
                    <a:pt x="1323" y="1"/>
                  </a:moveTo>
                  <a:cubicBezTo>
                    <a:pt x="693" y="1"/>
                    <a:pt x="189" y="379"/>
                    <a:pt x="0" y="977"/>
                  </a:cubicBezTo>
                  <a:cubicBezTo>
                    <a:pt x="378" y="1198"/>
                    <a:pt x="819" y="1355"/>
                    <a:pt x="1323" y="1355"/>
                  </a:cubicBezTo>
                  <a:cubicBezTo>
                    <a:pt x="1796" y="1355"/>
                    <a:pt x="2269" y="1198"/>
                    <a:pt x="2678" y="977"/>
                  </a:cubicBezTo>
                  <a:cubicBezTo>
                    <a:pt x="2489" y="410"/>
                    <a:pt x="1922" y="1"/>
                    <a:pt x="13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75"/>
            <p:cNvSpPr/>
            <p:nvPr/>
          </p:nvSpPr>
          <p:spPr>
            <a:xfrm>
              <a:off x="2855375" y="3643150"/>
              <a:ext cx="122125" cy="98475"/>
            </a:xfrm>
            <a:custGeom>
              <a:avLst/>
              <a:gdLst/>
              <a:ahLst/>
              <a:cxnLst/>
              <a:rect l="l" t="t" r="r" b="b"/>
              <a:pathLst>
                <a:path w="4885" h="3939" extrusionOk="0">
                  <a:moveTo>
                    <a:pt x="2458" y="0"/>
                  </a:moveTo>
                  <a:cubicBezTo>
                    <a:pt x="1198" y="0"/>
                    <a:pt x="222" y="977"/>
                    <a:pt x="64" y="2079"/>
                  </a:cubicBezTo>
                  <a:cubicBezTo>
                    <a:pt x="1" y="2741"/>
                    <a:pt x="159" y="3371"/>
                    <a:pt x="600" y="3938"/>
                  </a:cubicBezTo>
                  <a:cubicBezTo>
                    <a:pt x="820" y="3529"/>
                    <a:pt x="1135" y="3214"/>
                    <a:pt x="1482" y="3025"/>
                  </a:cubicBezTo>
                  <a:cubicBezTo>
                    <a:pt x="1230" y="2772"/>
                    <a:pt x="1072" y="2426"/>
                    <a:pt x="1072" y="2079"/>
                  </a:cubicBezTo>
                  <a:cubicBezTo>
                    <a:pt x="1072" y="1323"/>
                    <a:pt x="1734" y="693"/>
                    <a:pt x="2458" y="693"/>
                  </a:cubicBezTo>
                  <a:cubicBezTo>
                    <a:pt x="3214" y="693"/>
                    <a:pt x="3845" y="1323"/>
                    <a:pt x="3845" y="2079"/>
                  </a:cubicBezTo>
                  <a:cubicBezTo>
                    <a:pt x="3845" y="2426"/>
                    <a:pt x="3687" y="2772"/>
                    <a:pt x="3435" y="3025"/>
                  </a:cubicBezTo>
                  <a:cubicBezTo>
                    <a:pt x="3845" y="3214"/>
                    <a:pt x="4128" y="3529"/>
                    <a:pt x="4317" y="3938"/>
                  </a:cubicBezTo>
                  <a:cubicBezTo>
                    <a:pt x="4695" y="3466"/>
                    <a:pt x="4853" y="2930"/>
                    <a:pt x="4853" y="2394"/>
                  </a:cubicBezTo>
                  <a:cubicBezTo>
                    <a:pt x="4884" y="1103"/>
                    <a:pt x="3813" y="0"/>
                    <a:pt x="24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75"/>
            <p:cNvSpPr/>
            <p:nvPr/>
          </p:nvSpPr>
          <p:spPr>
            <a:xfrm>
              <a:off x="2801050" y="3591800"/>
              <a:ext cx="229225" cy="258500"/>
            </a:xfrm>
            <a:custGeom>
              <a:avLst/>
              <a:gdLst/>
              <a:ahLst/>
              <a:cxnLst/>
              <a:rect l="l" t="t" r="r" b="b"/>
              <a:pathLst>
                <a:path w="9169" h="10340" extrusionOk="0">
                  <a:moveTo>
                    <a:pt x="4679" y="1327"/>
                  </a:moveTo>
                  <a:cubicBezTo>
                    <a:pt x="6369" y="1327"/>
                    <a:pt x="7750" y="2741"/>
                    <a:pt x="7750" y="4448"/>
                  </a:cubicBezTo>
                  <a:cubicBezTo>
                    <a:pt x="7750" y="6244"/>
                    <a:pt x="6301" y="7599"/>
                    <a:pt x="4631" y="7599"/>
                  </a:cubicBezTo>
                  <a:cubicBezTo>
                    <a:pt x="2836" y="7599"/>
                    <a:pt x="1292" y="5961"/>
                    <a:pt x="1575" y="4039"/>
                  </a:cubicBezTo>
                  <a:cubicBezTo>
                    <a:pt x="1764" y="2716"/>
                    <a:pt x="2867" y="1550"/>
                    <a:pt x="4222" y="1361"/>
                  </a:cubicBezTo>
                  <a:cubicBezTo>
                    <a:pt x="4376" y="1338"/>
                    <a:pt x="4529" y="1327"/>
                    <a:pt x="4679" y="1327"/>
                  </a:cubicBezTo>
                  <a:close/>
                  <a:moveTo>
                    <a:pt x="4597" y="0"/>
                  </a:moveTo>
                  <a:cubicBezTo>
                    <a:pt x="4401" y="0"/>
                    <a:pt x="4202" y="13"/>
                    <a:pt x="4001" y="38"/>
                  </a:cubicBezTo>
                  <a:cubicBezTo>
                    <a:pt x="1985" y="290"/>
                    <a:pt x="378" y="1928"/>
                    <a:pt x="158" y="3913"/>
                  </a:cubicBezTo>
                  <a:cubicBezTo>
                    <a:pt x="0" y="5110"/>
                    <a:pt x="315" y="6244"/>
                    <a:pt x="1008" y="7189"/>
                  </a:cubicBezTo>
                  <a:cubicBezTo>
                    <a:pt x="1197" y="7473"/>
                    <a:pt x="1449" y="7756"/>
                    <a:pt x="1670" y="7945"/>
                  </a:cubicBezTo>
                  <a:lnTo>
                    <a:pt x="4411" y="10277"/>
                  </a:lnTo>
                  <a:cubicBezTo>
                    <a:pt x="4474" y="10308"/>
                    <a:pt x="4568" y="10340"/>
                    <a:pt x="4631" y="10340"/>
                  </a:cubicBezTo>
                  <a:cubicBezTo>
                    <a:pt x="4726" y="10340"/>
                    <a:pt x="4789" y="10308"/>
                    <a:pt x="4883" y="10277"/>
                  </a:cubicBezTo>
                  <a:lnTo>
                    <a:pt x="7593" y="7945"/>
                  </a:lnTo>
                  <a:cubicBezTo>
                    <a:pt x="7845" y="7756"/>
                    <a:pt x="8065" y="7473"/>
                    <a:pt x="8254" y="7189"/>
                  </a:cubicBezTo>
                  <a:cubicBezTo>
                    <a:pt x="8853" y="6402"/>
                    <a:pt x="9168" y="5457"/>
                    <a:pt x="9168" y="4480"/>
                  </a:cubicBezTo>
                  <a:cubicBezTo>
                    <a:pt x="9139" y="1996"/>
                    <a:pt x="7104" y="0"/>
                    <a:pt x="45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75"/>
            <p:cNvSpPr/>
            <p:nvPr/>
          </p:nvSpPr>
          <p:spPr>
            <a:xfrm>
              <a:off x="2786075" y="3800675"/>
              <a:ext cx="260725" cy="86025"/>
            </a:xfrm>
            <a:custGeom>
              <a:avLst/>
              <a:gdLst/>
              <a:ahLst/>
              <a:cxnLst/>
              <a:rect l="l" t="t" r="r" b="b"/>
              <a:pathLst>
                <a:path w="10429" h="3441" extrusionOk="0">
                  <a:moveTo>
                    <a:pt x="1702" y="0"/>
                  </a:moveTo>
                  <a:cubicBezTo>
                    <a:pt x="1576" y="0"/>
                    <a:pt x="1513" y="63"/>
                    <a:pt x="1418" y="189"/>
                  </a:cubicBezTo>
                  <a:lnTo>
                    <a:pt x="32" y="2930"/>
                  </a:lnTo>
                  <a:cubicBezTo>
                    <a:pt x="1" y="3056"/>
                    <a:pt x="1" y="3213"/>
                    <a:pt x="32" y="3308"/>
                  </a:cubicBezTo>
                  <a:cubicBezTo>
                    <a:pt x="95" y="3371"/>
                    <a:pt x="190" y="3434"/>
                    <a:pt x="316" y="3434"/>
                  </a:cubicBezTo>
                  <a:lnTo>
                    <a:pt x="10019" y="3434"/>
                  </a:lnTo>
                  <a:cubicBezTo>
                    <a:pt x="10045" y="3438"/>
                    <a:pt x="10070" y="3440"/>
                    <a:pt x="10093" y="3440"/>
                  </a:cubicBezTo>
                  <a:cubicBezTo>
                    <a:pt x="10241" y="3440"/>
                    <a:pt x="10338" y="3362"/>
                    <a:pt x="10366" y="3308"/>
                  </a:cubicBezTo>
                  <a:cubicBezTo>
                    <a:pt x="10429" y="3182"/>
                    <a:pt x="10429" y="3056"/>
                    <a:pt x="10366" y="2930"/>
                  </a:cubicBezTo>
                  <a:lnTo>
                    <a:pt x="8979" y="189"/>
                  </a:lnTo>
                  <a:cubicBezTo>
                    <a:pt x="8948" y="63"/>
                    <a:pt x="8822" y="32"/>
                    <a:pt x="8696" y="0"/>
                  </a:cubicBezTo>
                  <a:lnTo>
                    <a:pt x="8601" y="95"/>
                  </a:lnTo>
                  <a:lnTo>
                    <a:pt x="5860" y="2426"/>
                  </a:lnTo>
                  <a:cubicBezTo>
                    <a:pt x="5671" y="2583"/>
                    <a:pt x="5451" y="2678"/>
                    <a:pt x="5199" y="2678"/>
                  </a:cubicBezTo>
                  <a:cubicBezTo>
                    <a:pt x="4978" y="2678"/>
                    <a:pt x="4726" y="2583"/>
                    <a:pt x="4537" y="2426"/>
                  </a:cubicBezTo>
                  <a:lnTo>
                    <a:pt x="1828" y="95"/>
                  </a:lnTo>
                  <a:lnTo>
                    <a:pt x="17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9" name="Google Shape;7339;p75"/>
          <p:cNvGrpSpPr/>
          <p:nvPr/>
        </p:nvGrpSpPr>
        <p:grpSpPr>
          <a:xfrm>
            <a:off x="7582324" y="2418444"/>
            <a:ext cx="227180" cy="350079"/>
            <a:chOff x="2819150" y="3955025"/>
            <a:chExt cx="192200" cy="296175"/>
          </a:xfrm>
        </p:grpSpPr>
        <p:sp>
          <p:nvSpPr>
            <p:cNvPr id="7340" name="Google Shape;7340;p75"/>
            <p:cNvSpPr/>
            <p:nvPr/>
          </p:nvSpPr>
          <p:spPr>
            <a:xfrm>
              <a:off x="2856175" y="4007025"/>
              <a:ext cx="122100" cy="70125"/>
            </a:xfrm>
            <a:custGeom>
              <a:avLst/>
              <a:gdLst/>
              <a:ahLst/>
              <a:cxnLst/>
              <a:rect l="l" t="t" r="r" b="b"/>
              <a:pathLst>
                <a:path w="4884" h="2805" extrusionOk="0">
                  <a:moveTo>
                    <a:pt x="1324" y="0"/>
                  </a:moveTo>
                  <a:cubicBezTo>
                    <a:pt x="631" y="0"/>
                    <a:pt x="127" y="725"/>
                    <a:pt x="347" y="1386"/>
                  </a:cubicBezTo>
                  <a:lnTo>
                    <a:pt x="599" y="2080"/>
                  </a:lnTo>
                  <a:lnTo>
                    <a:pt x="379" y="2080"/>
                  </a:lnTo>
                  <a:cubicBezTo>
                    <a:pt x="158" y="2080"/>
                    <a:pt x="0" y="2237"/>
                    <a:pt x="0" y="2458"/>
                  </a:cubicBezTo>
                  <a:cubicBezTo>
                    <a:pt x="0" y="2647"/>
                    <a:pt x="158" y="2804"/>
                    <a:pt x="347" y="2804"/>
                  </a:cubicBezTo>
                  <a:lnTo>
                    <a:pt x="4506" y="2804"/>
                  </a:lnTo>
                  <a:cubicBezTo>
                    <a:pt x="4726" y="2804"/>
                    <a:pt x="4884" y="2647"/>
                    <a:pt x="4884" y="2458"/>
                  </a:cubicBezTo>
                  <a:cubicBezTo>
                    <a:pt x="4884" y="2237"/>
                    <a:pt x="4726" y="2080"/>
                    <a:pt x="4506" y="2080"/>
                  </a:cubicBezTo>
                  <a:lnTo>
                    <a:pt x="4317" y="2080"/>
                  </a:lnTo>
                  <a:lnTo>
                    <a:pt x="4569" y="1386"/>
                  </a:lnTo>
                  <a:cubicBezTo>
                    <a:pt x="4789" y="725"/>
                    <a:pt x="4285" y="0"/>
                    <a:pt x="35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75"/>
            <p:cNvSpPr/>
            <p:nvPr/>
          </p:nvSpPr>
          <p:spPr>
            <a:xfrm>
              <a:off x="2819150" y="4180300"/>
              <a:ext cx="192200" cy="70900"/>
            </a:xfrm>
            <a:custGeom>
              <a:avLst/>
              <a:gdLst/>
              <a:ahLst/>
              <a:cxnLst/>
              <a:rect l="l" t="t" r="r" b="b"/>
              <a:pathLst>
                <a:path w="7688" h="2836" extrusionOk="0">
                  <a:moveTo>
                    <a:pt x="1418" y="0"/>
                  </a:moveTo>
                  <a:cubicBezTo>
                    <a:pt x="1040" y="0"/>
                    <a:pt x="725" y="315"/>
                    <a:pt x="725" y="725"/>
                  </a:cubicBezTo>
                  <a:lnTo>
                    <a:pt x="725" y="1418"/>
                  </a:lnTo>
                  <a:cubicBezTo>
                    <a:pt x="316" y="1418"/>
                    <a:pt x="1" y="1733"/>
                    <a:pt x="1" y="2143"/>
                  </a:cubicBezTo>
                  <a:lnTo>
                    <a:pt x="1" y="2489"/>
                  </a:lnTo>
                  <a:cubicBezTo>
                    <a:pt x="1" y="2678"/>
                    <a:pt x="158" y="2836"/>
                    <a:pt x="379" y="2836"/>
                  </a:cubicBezTo>
                  <a:lnTo>
                    <a:pt x="7310" y="2836"/>
                  </a:lnTo>
                  <a:cubicBezTo>
                    <a:pt x="7530" y="2804"/>
                    <a:pt x="7688" y="2678"/>
                    <a:pt x="7688" y="2489"/>
                  </a:cubicBezTo>
                  <a:lnTo>
                    <a:pt x="7688" y="2143"/>
                  </a:lnTo>
                  <a:cubicBezTo>
                    <a:pt x="7688" y="1733"/>
                    <a:pt x="7373" y="1418"/>
                    <a:pt x="6995" y="1418"/>
                  </a:cubicBezTo>
                  <a:lnTo>
                    <a:pt x="6995" y="725"/>
                  </a:lnTo>
                  <a:cubicBezTo>
                    <a:pt x="6995" y="315"/>
                    <a:pt x="6680" y="0"/>
                    <a:pt x="62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75"/>
            <p:cNvSpPr/>
            <p:nvPr/>
          </p:nvSpPr>
          <p:spPr>
            <a:xfrm>
              <a:off x="2882950" y="3955025"/>
              <a:ext cx="68550" cy="35475"/>
            </a:xfrm>
            <a:custGeom>
              <a:avLst/>
              <a:gdLst/>
              <a:ahLst/>
              <a:cxnLst/>
              <a:rect l="l" t="t" r="r" b="b"/>
              <a:pathLst>
                <a:path w="2742" h="1419" extrusionOk="0">
                  <a:moveTo>
                    <a:pt x="1355" y="1"/>
                  </a:moveTo>
                  <a:cubicBezTo>
                    <a:pt x="1166" y="1"/>
                    <a:pt x="1009" y="158"/>
                    <a:pt x="1009" y="348"/>
                  </a:cubicBezTo>
                  <a:lnTo>
                    <a:pt x="1009" y="726"/>
                  </a:lnTo>
                  <a:cubicBezTo>
                    <a:pt x="568" y="820"/>
                    <a:pt x="221" y="1072"/>
                    <a:pt x="1" y="1419"/>
                  </a:cubicBezTo>
                  <a:lnTo>
                    <a:pt x="2742" y="1419"/>
                  </a:lnTo>
                  <a:cubicBezTo>
                    <a:pt x="2521" y="1104"/>
                    <a:pt x="2111" y="852"/>
                    <a:pt x="1733" y="726"/>
                  </a:cubicBezTo>
                  <a:lnTo>
                    <a:pt x="1733" y="348"/>
                  </a:lnTo>
                  <a:cubicBezTo>
                    <a:pt x="1670" y="158"/>
                    <a:pt x="1513"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75"/>
            <p:cNvSpPr/>
            <p:nvPr/>
          </p:nvSpPr>
          <p:spPr>
            <a:xfrm>
              <a:off x="2856975" y="4093650"/>
              <a:ext cx="118950" cy="70125"/>
            </a:xfrm>
            <a:custGeom>
              <a:avLst/>
              <a:gdLst/>
              <a:ahLst/>
              <a:cxnLst/>
              <a:rect l="l" t="t" r="r" b="b"/>
              <a:pathLst>
                <a:path w="4758" h="2805" extrusionOk="0">
                  <a:moveTo>
                    <a:pt x="473" y="1"/>
                  </a:moveTo>
                  <a:lnTo>
                    <a:pt x="0" y="2805"/>
                  </a:lnTo>
                  <a:lnTo>
                    <a:pt x="4757" y="2805"/>
                  </a:lnTo>
                  <a:lnTo>
                    <a:pt x="42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4" name="Google Shape;7344;p75"/>
          <p:cNvGrpSpPr/>
          <p:nvPr/>
        </p:nvGrpSpPr>
        <p:grpSpPr>
          <a:xfrm>
            <a:off x="6206097" y="2884042"/>
            <a:ext cx="349133" cy="348217"/>
            <a:chOff x="4629125" y="3235150"/>
            <a:chExt cx="295375" cy="294600"/>
          </a:xfrm>
        </p:grpSpPr>
        <p:sp>
          <p:nvSpPr>
            <p:cNvPr id="7345" name="Google Shape;7345;p75"/>
            <p:cNvSpPr/>
            <p:nvPr/>
          </p:nvSpPr>
          <p:spPr>
            <a:xfrm>
              <a:off x="4696850" y="3391100"/>
              <a:ext cx="35475" cy="35475"/>
            </a:xfrm>
            <a:custGeom>
              <a:avLst/>
              <a:gdLst/>
              <a:ahLst/>
              <a:cxnLst/>
              <a:rect l="l" t="t" r="r" b="b"/>
              <a:pathLst>
                <a:path w="1419" h="1419" extrusionOk="0">
                  <a:moveTo>
                    <a:pt x="725" y="1"/>
                  </a:moveTo>
                  <a:cubicBezTo>
                    <a:pt x="316" y="1"/>
                    <a:pt x="1" y="316"/>
                    <a:pt x="1" y="694"/>
                  </a:cubicBezTo>
                  <a:cubicBezTo>
                    <a:pt x="64" y="1103"/>
                    <a:pt x="316"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75"/>
            <p:cNvSpPr/>
            <p:nvPr/>
          </p:nvSpPr>
          <p:spPr>
            <a:xfrm>
              <a:off x="4680300" y="3443875"/>
              <a:ext cx="69350" cy="34675"/>
            </a:xfrm>
            <a:custGeom>
              <a:avLst/>
              <a:gdLst/>
              <a:ahLst/>
              <a:cxnLst/>
              <a:rect l="l" t="t" r="r" b="b"/>
              <a:pathLst>
                <a:path w="2774" h="1387" extrusionOk="0">
                  <a:moveTo>
                    <a:pt x="1387" y="0"/>
                  </a:moveTo>
                  <a:cubicBezTo>
                    <a:pt x="631" y="0"/>
                    <a:pt x="1" y="630"/>
                    <a:pt x="1" y="1387"/>
                  </a:cubicBezTo>
                  <a:lnTo>
                    <a:pt x="2773" y="1387"/>
                  </a:lnTo>
                  <a:cubicBezTo>
                    <a:pt x="2773" y="630"/>
                    <a:pt x="2175"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75"/>
            <p:cNvSpPr/>
            <p:nvPr/>
          </p:nvSpPr>
          <p:spPr>
            <a:xfrm>
              <a:off x="4629125" y="3339900"/>
              <a:ext cx="295375" cy="189850"/>
            </a:xfrm>
            <a:custGeom>
              <a:avLst/>
              <a:gdLst/>
              <a:ahLst/>
              <a:cxnLst/>
              <a:rect l="l" t="t" r="r" b="b"/>
              <a:pathLst>
                <a:path w="11815" h="7594" extrusionOk="0">
                  <a:moveTo>
                    <a:pt x="10050" y="2080"/>
                  </a:moveTo>
                  <a:cubicBezTo>
                    <a:pt x="10239" y="2080"/>
                    <a:pt x="10397" y="2238"/>
                    <a:pt x="10397" y="2427"/>
                  </a:cubicBezTo>
                  <a:cubicBezTo>
                    <a:pt x="10397" y="2616"/>
                    <a:pt x="10239" y="2773"/>
                    <a:pt x="10050" y="2773"/>
                  </a:cubicBezTo>
                  <a:lnTo>
                    <a:pt x="6553" y="2773"/>
                  </a:lnTo>
                  <a:cubicBezTo>
                    <a:pt x="6333" y="2773"/>
                    <a:pt x="6175" y="2616"/>
                    <a:pt x="6175" y="2427"/>
                  </a:cubicBezTo>
                  <a:cubicBezTo>
                    <a:pt x="6175" y="2238"/>
                    <a:pt x="6333" y="2080"/>
                    <a:pt x="6553" y="2080"/>
                  </a:cubicBezTo>
                  <a:close/>
                  <a:moveTo>
                    <a:pt x="10050" y="3466"/>
                  </a:moveTo>
                  <a:cubicBezTo>
                    <a:pt x="10239" y="3466"/>
                    <a:pt x="10397" y="3624"/>
                    <a:pt x="10397" y="3813"/>
                  </a:cubicBezTo>
                  <a:cubicBezTo>
                    <a:pt x="10397" y="4002"/>
                    <a:pt x="10239" y="4159"/>
                    <a:pt x="10050" y="4159"/>
                  </a:cubicBezTo>
                  <a:lnTo>
                    <a:pt x="6553" y="4159"/>
                  </a:lnTo>
                  <a:cubicBezTo>
                    <a:pt x="6333" y="4159"/>
                    <a:pt x="6175" y="4002"/>
                    <a:pt x="6175" y="3813"/>
                  </a:cubicBezTo>
                  <a:cubicBezTo>
                    <a:pt x="6175" y="3624"/>
                    <a:pt x="6333" y="3466"/>
                    <a:pt x="6553" y="3466"/>
                  </a:cubicBezTo>
                  <a:close/>
                  <a:moveTo>
                    <a:pt x="10050" y="4821"/>
                  </a:moveTo>
                  <a:cubicBezTo>
                    <a:pt x="10239" y="4821"/>
                    <a:pt x="10397" y="4978"/>
                    <a:pt x="10397" y="5199"/>
                  </a:cubicBezTo>
                  <a:cubicBezTo>
                    <a:pt x="10397" y="5388"/>
                    <a:pt x="10239" y="5546"/>
                    <a:pt x="10050" y="5546"/>
                  </a:cubicBezTo>
                  <a:lnTo>
                    <a:pt x="6553" y="5546"/>
                  </a:lnTo>
                  <a:cubicBezTo>
                    <a:pt x="6333" y="5546"/>
                    <a:pt x="6175" y="5388"/>
                    <a:pt x="6175" y="5199"/>
                  </a:cubicBezTo>
                  <a:cubicBezTo>
                    <a:pt x="6175" y="4978"/>
                    <a:pt x="6333" y="4821"/>
                    <a:pt x="6553" y="4821"/>
                  </a:cubicBezTo>
                  <a:close/>
                  <a:moveTo>
                    <a:pt x="3403" y="1418"/>
                  </a:moveTo>
                  <a:cubicBezTo>
                    <a:pt x="4127" y="1418"/>
                    <a:pt x="4757" y="2049"/>
                    <a:pt x="4757" y="2773"/>
                  </a:cubicBezTo>
                  <a:cubicBezTo>
                    <a:pt x="4757" y="3151"/>
                    <a:pt x="4600" y="3498"/>
                    <a:pt x="4379" y="3718"/>
                  </a:cubicBezTo>
                  <a:cubicBezTo>
                    <a:pt x="5009" y="4065"/>
                    <a:pt x="5451" y="4758"/>
                    <a:pt x="5451" y="5546"/>
                  </a:cubicBezTo>
                  <a:lnTo>
                    <a:pt x="5451" y="5892"/>
                  </a:lnTo>
                  <a:lnTo>
                    <a:pt x="5514" y="5892"/>
                  </a:lnTo>
                  <a:cubicBezTo>
                    <a:pt x="5514" y="6081"/>
                    <a:pt x="5356" y="6239"/>
                    <a:pt x="5167" y="6239"/>
                  </a:cubicBezTo>
                  <a:lnTo>
                    <a:pt x="1701" y="6239"/>
                  </a:lnTo>
                  <a:cubicBezTo>
                    <a:pt x="1512" y="6239"/>
                    <a:pt x="1355" y="6081"/>
                    <a:pt x="1355" y="5892"/>
                  </a:cubicBezTo>
                  <a:lnTo>
                    <a:pt x="1355" y="5546"/>
                  </a:lnTo>
                  <a:cubicBezTo>
                    <a:pt x="1355" y="4758"/>
                    <a:pt x="1764" y="4096"/>
                    <a:pt x="2395" y="3718"/>
                  </a:cubicBezTo>
                  <a:cubicBezTo>
                    <a:pt x="2174" y="3498"/>
                    <a:pt x="2016" y="3151"/>
                    <a:pt x="2016" y="2773"/>
                  </a:cubicBezTo>
                  <a:cubicBezTo>
                    <a:pt x="2016" y="2049"/>
                    <a:pt x="2647" y="1418"/>
                    <a:pt x="3403" y="1418"/>
                  </a:cubicBezTo>
                  <a:close/>
                  <a:moveTo>
                    <a:pt x="1040" y="1"/>
                  </a:moveTo>
                  <a:cubicBezTo>
                    <a:pt x="441" y="1"/>
                    <a:pt x="0" y="473"/>
                    <a:pt x="0" y="1009"/>
                  </a:cubicBezTo>
                  <a:lnTo>
                    <a:pt x="0" y="6554"/>
                  </a:lnTo>
                  <a:cubicBezTo>
                    <a:pt x="0" y="7152"/>
                    <a:pt x="473" y="7593"/>
                    <a:pt x="1040" y="7593"/>
                  </a:cubicBezTo>
                  <a:lnTo>
                    <a:pt x="10806" y="7593"/>
                  </a:lnTo>
                  <a:cubicBezTo>
                    <a:pt x="11373" y="7593"/>
                    <a:pt x="11815" y="7121"/>
                    <a:pt x="11815" y="6554"/>
                  </a:cubicBezTo>
                  <a:lnTo>
                    <a:pt x="11815" y="1009"/>
                  </a:lnTo>
                  <a:cubicBezTo>
                    <a:pt x="11783" y="473"/>
                    <a:pt x="11310" y="1"/>
                    <a:pt x="10743" y="1"/>
                  </a:cubicBezTo>
                  <a:lnTo>
                    <a:pt x="7593" y="1"/>
                  </a:lnTo>
                  <a:lnTo>
                    <a:pt x="7593" y="347"/>
                  </a:lnTo>
                  <a:cubicBezTo>
                    <a:pt x="7593" y="946"/>
                    <a:pt x="7120" y="1355"/>
                    <a:pt x="6585" y="1355"/>
                  </a:cubicBezTo>
                  <a:lnTo>
                    <a:pt x="5198" y="1355"/>
                  </a:lnTo>
                  <a:cubicBezTo>
                    <a:pt x="4600" y="1355"/>
                    <a:pt x="4190" y="883"/>
                    <a:pt x="4190" y="347"/>
                  </a:cubicBezTo>
                  <a:lnTo>
                    <a:pt x="41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75"/>
            <p:cNvSpPr/>
            <p:nvPr/>
          </p:nvSpPr>
          <p:spPr>
            <a:xfrm>
              <a:off x="4714975" y="3287125"/>
              <a:ext cx="122100" cy="70125"/>
            </a:xfrm>
            <a:custGeom>
              <a:avLst/>
              <a:gdLst/>
              <a:ahLst/>
              <a:cxnLst/>
              <a:rect l="l" t="t" r="r" b="b"/>
              <a:pathLst>
                <a:path w="4884" h="2805" extrusionOk="0">
                  <a:moveTo>
                    <a:pt x="693" y="1"/>
                  </a:moveTo>
                  <a:cubicBezTo>
                    <a:pt x="315" y="1"/>
                    <a:pt x="0" y="316"/>
                    <a:pt x="0" y="725"/>
                  </a:cubicBezTo>
                  <a:cubicBezTo>
                    <a:pt x="0" y="1104"/>
                    <a:pt x="315" y="1419"/>
                    <a:pt x="693" y="1419"/>
                  </a:cubicBezTo>
                  <a:lnTo>
                    <a:pt x="1418" y="1419"/>
                  </a:lnTo>
                  <a:lnTo>
                    <a:pt x="1418" y="2458"/>
                  </a:lnTo>
                  <a:cubicBezTo>
                    <a:pt x="1386" y="2647"/>
                    <a:pt x="1544" y="2805"/>
                    <a:pt x="1733" y="2805"/>
                  </a:cubicBezTo>
                  <a:lnTo>
                    <a:pt x="3119" y="2805"/>
                  </a:lnTo>
                  <a:cubicBezTo>
                    <a:pt x="3308" y="2805"/>
                    <a:pt x="3466" y="2647"/>
                    <a:pt x="3466" y="2458"/>
                  </a:cubicBezTo>
                  <a:lnTo>
                    <a:pt x="3466" y="1419"/>
                  </a:lnTo>
                  <a:lnTo>
                    <a:pt x="4159" y="1419"/>
                  </a:lnTo>
                  <a:cubicBezTo>
                    <a:pt x="4568" y="1419"/>
                    <a:pt x="4883" y="1104"/>
                    <a:pt x="4883" y="725"/>
                  </a:cubicBezTo>
                  <a:cubicBezTo>
                    <a:pt x="4883" y="316"/>
                    <a:pt x="4568" y="1"/>
                    <a:pt x="41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75"/>
            <p:cNvSpPr/>
            <p:nvPr/>
          </p:nvSpPr>
          <p:spPr>
            <a:xfrm>
              <a:off x="4732300" y="3235150"/>
              <a:ext cx="86650" cy="35475"/>
            </a:xfrm>
            <a:custGeom>
              <a:avLst/>
              <a:gdLst/>
              <a:ahLst/>
              <a:cxnLst/>
              <a:rect l="l" t="t" r="r" b="b"/>
              <a:pathLst>
                <a:path w="3466" h="1419" extrusionOk="0">
                  <a:moveTo>
                    <a:pt x="378" y="1"/>
                  </a:moveTo>
                  <a:cubicBezTo>
                    <a:pt x="158" y="1"/>
                    <a:pt x="0" y="158"/>
                    <a:pt x="0" y="347"/>
                  </a:cubicBezTo>
                  <a:lnTo>
                    <a:pt x="0" y="1418"/>
                  </a:lnTo>
                  <a:lnTo>
                    <a:pt x="3466" y="1418"/>
                  </a:lnTo>
                  <a:lnTo>
                    <a:pt x="3466" y="347"/>
                  </a:lnTo>
                  <a:cubicBezTo>
                    <a:pt x="3466" y="158"/>
                    <a:pt x="3308" y="1"/>
                    <a:pt x="31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0" name="Google Shape;7350;p75"/>
          <p:cNvGrpSpPr/>
          <p:nvPr/>
        </p:nvGrpSpPr>
        <p:grpSpPr>
          <a:xfrm>
            <a:off x="6206082" y="3331575"/>
            <a:ext cx="349163" cy="349133"/>
            <a:chOff x="4628325" y="3599825"/>
            <a:chExt cx="295400" cy="295375"/>
          </a:xfrm>
        </p:grpSpPr>
        <p:sp>
          <p:nvSpPr>
            <p:cNvPr id="7351" name="Google Shape;7351;p75"/>
            <p:cNvSpPr/>
            <p:nvPr/>
          </p:nvSpPr>
          <p:spPr>
            <a:xfrm>
              <a:off x="4679525" y="3686450"/>
              <a:ext cx="17350" cy="86675"/>
            </a:xfrm>
            <a:custGeom>
              <a:avLst/>
              <a:gdLst/>
              <a:ahLst/>
              <a:cxnLst/>
              <a:rect l="l" t="t" r="r" b="b"/>
              <a:pathLst>
                <a:path w="694" h="3467" extrusionOk="0">
                  <a:moveTo>
                    <a:pt x="0" y="1"/>
                  </a:moveTo>
                  <a:lnTo>
                    <a:pt x="0" y="3466"/>
                  </a:lnTo>
                  <a:lnTo>
                    <a:pt x="694" y="3466"/>
                  </a:lnTo>
                  <a:lnTo>
                    <a:pt x="6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75"/>
            <p:cNvSpPr/>
            <p:nvPr/>
          </p:nvSpPr>
          <p:spPr>
            <a:xfrm>
              <a:off x="4854375" y="3686450"/>
              <a:ext cx="18150" cy="86675"/>
            </a:xfrm>
            <a:custGeom>
              <a:avLst/>
              <a:gdLst/>
              <a:ahLst/>
              <a:cxnLst/>
              <a:rect l="l" t="t" r="r" b="b"/>
              <a:pathLst>
                <a:path w="726" h="3467" extrusionOk="0">
                  <a:moveTo>
                    <a:pt x="1" y="1"/>
                  </a:moveTo>
                  <a:lnTo>
                    <a:pt x="1" y="3466"/>
                  </a:lnTo>
                  <a:lnTo>
                    <a:pt x="725" y="3466"/>
                  </a:ln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75"/>
            <p:cNvSpPr/>
            <p:nvPr/>
          </p:nvSpPr>
          <p:spPr>
            <a:xfrm>
              <a:off x="4679525" y="3790425"/>
              <a:ext cx="17350" cy="104000"/>
            </a:xfrm>
            <a:custGeom>
              <a:avLst/>
              <a:gdLst/>
              <a:ahLst/>
              <a:cxnLst/>
              <a:rect l="l" t="t" r="r" b="b"/>
              <a:pathLst>
                <a:path w="694" h="4160" extrusionOk="0">
                  <a:moveTo>
                    <a:pt x="0" y="0"/>
                  </a:moveTo>
                  <a:lnTo>
                    <a:pt x="0" y="4159"/>
                  </a:lnTo>
                  <a:lnTo>
                    <a:pt x="694" y="4159"/>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75"/>
            <p:cNvSpPr/>
            <p:nvPr/>
          </p:nvSpPr>
          <p:spPr>
            <a:xfrm>
              <a:off x="4854375" y="3790425"/>
              <a:ext cx="18150" cy="104000"/>
            </a:xfrm>
            <a:custGeom>
              <a:avLst/>
              <a:gdLst/>
              <a:ahLst/>
              <a:cxnLst/>
              <a:rect l="l" t="t" r="r" b="b"/>
              <a:pathLst>
                <a:path w="726" h="4160" extrusionOk="0">
                  <a:moveTo>
                    <a:pt x="1" y="0"/>
                  </a:moveTo>
                  <a:lnTo>
                    <a:pt x="1" y="4159"/>
                  </a:lnTo>
                  <a:lnTo>
                    <a:pt x="725" y="4159"/>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75"/>
            <p:cNvSpPr/>
            <p:nvPr/>
          </p:nvSpPr>
          <p:spPr>
            <a:xfrm>
              <a:off x="4628325" y="3686450"/>
              <a:ext cx="34675" cy="86675"/>
            </a:xfrm>
            <a:custGeom>
              <a:avLst/>
              <a:gdLst/>
              <a:ahLst/>
              <a:cxnLst/>
              <a:rect l="l" t="t" r="r" b="b"/>
              <a:pathLst>
                <a:path w="1387" h="3467" extrusionOk="0">
                  <a:moveTo>
                    <a:pt x="1009" y="1"/>
                  </a:moveTo>
                  <a:cubicBezTo>
                    <a:pt x="442" y="1"/>
                    <a:pt x="1" y="442"/>
                    <a:pt x="1" y="1009"/>
                  </a:cubicBezTo>
                  <a:lnTo>
                    <a:pt x="1" y="2049"/>
                  </a:lnTo>
                  <a:cubicBezTo>
                    <a:pt x="1" y="2427"/>
                    <a:pt x="158" y="2773"/>
                    <a:pt x="442" y="3025"/>
                  </a:cubicBezTo>
                  <a:cubicBezTo>
                    <a:pt x="662" y="3340"/>
                    <a:pt x="1009" y="3466"/>
                    <a:pt x="1387" y="3466"/>
                  </a:cubicBezTo>
                  <a:lnTo>
                    <a:pt x="13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75"/>
            <p:cNvSpPr/>
            <p:nvPr/>
          </p:nvSpPr>
          <p:spPr>
            <a:xfrm>
              <a:off x="4714975" y="3686450"/>
              <a:ext cx="122100" cy="86675"/>
            </a:xfrm>
            <a:custGeom>
              <a:avLst/>
              <a:gdLst/>
              <a:ahLst/>
              <a:cxnLst/>
              <a:rect l="l" t="t" r="r" b="b"/>
              <a:pathLst>
                <a:path w="4884" h="3467" extrusionOk="0">
                  <a:moveTo>
                    <a:pt x="0" y="1"/>
                  </a:moveTo>
                  <a:lnTo>
                    <a:pt x="0" y="3466"/>
                  </a:lnTo>
                  <a:lnTo>
                    <a:pt x="4883" y="3466"/>
                  </a:lnTo>
                  <a:lnTo>
                    <a:pt x="48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75"/>
            <p:cNvSpPr/>
            <p:nvPr/>
          </p:nvSpPr>
          <p:spPr>
            <a:xfrm>
              <a:off x="4889025" y="3777825"/>
              <a:ext cx="34700" cy="117375"/>
            </a:xfrm>
            <a:custGeom>
              <a:avLst/>
              <a:gdLst/>
              <a:ahLst/>
              <a:cxnLst/>
              <a:rect l="l" t="t" r="r" b="b"/>
              <a:pathLst>
                <a:path w="1388" h="4695" extrusionOk="0">
                  <a:moveTo>
                    <a:pt x="1387" y="0"/>
                  </a:moveTo>
                  <a:cubicBezTo>
                    <a:pt x="977" y="315"/>
                    <a:pt x="505" y="504"/>
                    <a:pt x="1" y="504"/>
                  </a:cubicBezTo>
                  <a:lnTo>
                    <a:pt x="1" y="4695"/>
                  </a:lnTo>
                  <a:lnTo>
                    <a:pt x="347" y="4695"/>
                  </a:lnTo>
                  <a:cubicBezTo>
                    <a:pt x="946" y="4695"/>
                    <a:pt x="1387" y="4222"/>
                    <a:pt x="1387" y="3655"/>
                  </a:cubicBezTo>
                  <a:lnTo>
                    <a:pt x="138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75"/>
            <p:cNvSpPr/>
            <p:nvPr/>
          </p:nvSpPr>
          <p:spPr>
            <a:xfrm>
              <a:off x="4628325" y="3777825"/>
              <a:ext cx="34675" cy="116600"/>
            </a:xfrm>
            <a:custGeom>
              <a:avLst/>
              <a:gdLst/>
              <a:ahLst/>
              <a:cxnLst/>
              <a:rect l="l" t="t" r="r" b="b"/>
              <a:pathLst>
                <a:path w="1387" h="4664" extrusionOk="0">
                  <a:moveTo>
                    <a:pt x="1" y="0"/>
                  </a:moveTo>
                  <a:lnTo>
                    <a:pt x="1" y="3655"/>
                  </a:lnTo>
                  <a:cubicBezTo>
                    <a:pt x="1" y="4222"/>
                    <a:pt x="442" y="4663"/>
                    <a:pt x="1009" y="4663"/>
                  </a:cubicBezTo>
                  <a:lnTo>
                    <a:pt x="1387" y="4663"/>
                  </a:lnTo>
                  <a:lnTo>
                    <a:pt x="1387" y="504"/>
                  </a:lnTo>
                  <a:cubicBezTo>
                    <a:pt x="851" y="504"/>
                    <a:pt x="379" y="315"/>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75"/>
            <p:cNvSpPr/>
            <p:nvPr/>
          </p:nvSpPr>
          <p:spPr>
            <a:xfrm>
              <a:off x="4766950" y="3790425"/>
              <a:ext cx="17350" cy="18150"/>
            </a:xfrm>
            <a:custGeom>
              <a:avLst/>
              <a:gdLst/>
              <a:ahLst/>
              <a:cxnLst/>
              <a:rect l="l" t="t" r="r" b="b"/>
              <a:pathLst>
                <a:path w="694" h="726" extrusionOk="0">
                  <a:moveTo>
                    <a:pt x="1" y="0"/>
                  </a:moveTo>
                  <a:lnTo>
                    <a:pt x="1" y="347"/>
                  </a:lnTo>
                  <a:cubicBezTo>
                    <a:pt x="1" y="568"/>
                    <a:pt x="158" y="725"/>
                    <a:pt x="347" y="725"/>
                  </a:cubicBezTo>
                  <a:cubicBezTo>
                    <a:pt x="568" y="725"/>
                    <a:pt x="694" y="568"/>
                    <a:pt x="694" y="347"/>
                  </a:cubicBez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75"/>
            <p:cNvSpPr/>
            <p:nvPr/>
          </p:nvSpPr>
          <p:spPr>
            <a:xfrm>
              <a:off x="4889025" y="3686450"/>
              <a:ext cx="34700" cy="86675"/>
            </a:xfrm>
            <a:custGeom>
              <a:avLst/>
              <a:gdLst/>
              <a:ahLst/>
              <a:cxnLst/>
              <a:rect l="l" t="t" r="r" b="b"/>
              <a:pathLst>
                <a:path w="1388" h="3467" extrusionOk="0">
                  <a:moveTo>
                    <a:pt x="1" y="1"/>
                  </a:moveTo>
                  <a:lnTo>
                    <a:pt x="1" y="3466"/>
                  </a:lnTo>
                  <a:cubicBezTo>
                    <a:pt x="347" y="3466"/>
                    <a:pt x="662" y="3340"/>
                    <a:pt x="946" y="3088"/>
                  </a:cubicBezTo>
                  <a:cubicBezTo>
                    <a:pt x="1229" y="2836"/>
                    <a:pt x="1387" y="2458"/>
                    <a:pt x="1387" y="2080"/>
                  </a:cubicBezTo>
                  <a:lnTo>
                    <a:pt x="1387" y="1040"/>
                  </a:lnTo>
                  <a:cubicBezTo>
                    <a:pt x="1387" y="442"/>
                    <a:pt x="914"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75"/>
            <p:cNvSpPr/>
            <p:nvPr/>
          </p:nvSpPr>
          <p:spPr>
            <a:xfrm>
              <a:off x="4714975" y="3790425"/>
              <a:ext cx="122100" cy="104000"/>
            </a:xfrm>
            <a:custGeom>
              <a:avLst/>
              <a:gdLst/>
              <a:ahLst/>
              <a:cxnLst/>
              <a:rect l="l" t="t" r="r" b="b"/>
              <a:pathLst>
                <a:path w="4884" h="4160" extrusionOk="0">
                  <a:moveTo>
                    <a:pt x="0" y="0"/>
                  </a:moveTo>
                  <a:lnTo>
                    <a:pt x="0" y="4159"/>
                  </a:lnTo>
                  <a:lnTo>
                    <a:pt x="4883" y="4159"/>
                  </a:lnTo>
                  <a:lnTo>
                    <a:pt x="4883" y="0"/>
                  </a:lnTo>
                  <a:lnTo>
                    <a:pt x="3466" y="0"/>
                  </a:lnTo>
                  <a:lnTo>
                    <a:pt x="3466" y="347"/>
                  </a:lnTo>
                  <a:cubicBezTo>
                    <a:pt x="3466" y="946"/>
                    <a:pt x="2993" y="1387"/>
                    <a:pt x="2426" y="1387"/>
                  </a:cubicBezTo>
                  <a:cubicBezTo>
                    <a:pt x="1827" y="1387"/>
                    <a:pt x="1418" y="914"/>
                    <a:pt x="1418" y="347"/>
                  </a:cubicBezTo>
                  <a:lnTo>
                    <a:pt x="14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75"/>
            <p:cNvSpPr/>
            <p:nvPr/>
          </p:nvSpPr>
          <p:spPr>
            <a:xfrm>
              <a:off x="4714175" y="3599825"/>
              <a:ext cx="122100" cy="69325"/>
            </a:xfrm>
            <a:custGeom>
              <a:avLst/>
              <a:gdLst/>
              <a:ahLst/>
              <a:cxnLst/>
              <a:rect l="l" t="t" r="r" b="b"/>
              <a:pathLst>
                <a:path w="4884" h="2773" extrusionOk="0">
                  <a:moveTo>
                    <a:pt x="2427" y="0"/>
                  </a:moveTo>
                  <a:cubicBezTo>
                    <a:pt x="1103" y="0"/>
                    <a:pt x="1" y="1103"/>
                    <a:pt x="1" y="2426"/>
                  </a:cubicBezTo>
                  <a:lnTo>
                    <a:pt x="1" y="2773"/>
                  </a:lnTo>
                  <a:lnTo>
                    <a:pt x="1355" y="2773"/>
                  </a:lnTo>
                  <a:lnTo>
                    <a:pt x="1355" y="2426"/>
                  </a:lnTo>
                  <a:cubicBezTo>
                    <a:pt x="1355" y="1828"/>
                    <a:pt x="1828" y="1418"/>
                    <a:pt x="2395" y="1418"/>
                  </a:cubicBezTo>
                  <a:cubicBezTo>
                    <a:pt x="2994" y="1418"/>
                    <a:pt x="3403" y="1891"/>
                    <a:pt x="3403" y="2426"/>
                  </a:cubicBezTo>
                  <a:lnTo>
                    <a:pt x="3403" y="2773"/>
                  </a:lnTo>
                  <a:lnTo>
                    <a:pt x="4884" y="2773"/>
                  </a:lnTo>
                  <a:lnTo>
                    <a:pt x="4884" y="2426"/>
                  </a:lnTo>
                  <a:cubicBezTo>
                    <a:pt x="4884" y="1103"/>
                    <a:pt x="3781" y="0"/>
                    <a:pt x="24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3" name="Google Shape;7363;p75"/>
          <p:cNvGrpSpPr/>
          <p:nvPr/>
        </p:nvGrpSpPr>
        <p:grpSpPr>
          <a:xfrm>
            <a:off x="6227033" y="3807186"/>
            <a:ext cx="307261" cy="350079"/>
            <a:chOff x="4645650" y="3962900"/>
            <a:chExt cx="259950" cy="296175"/>
          </a:xfrm>
        </p:grpSpPr>
        <p:sp>
          <p:nvSpPr>
            <p:cNvPr id="7364" name="Google Shape;7364;p75"/>
            <p:cNvSpPr/>
            <p:nvPr/>
          </p:nvSpPr>
          <p:spPr>
            <a:xfrm>
              <a:off x="4853600" y="4155100"/>
              <a:ext cx="52000" cy="103975"/>
            </a:xfrm>
            <a:custGeom>
              <a:avLst/>
              <a:gdLst/>
              <a:ahLst/>
              <a:cxnLst/>
              <a:rect l="l" t="t" r="r" b="b"/>
              <a:pathLst>
                <a:path w="2080" h="4159" extrusionOk="0">
                  <a:moveTo>
                    <a:pt x="0" y="0"/>
                  </a:moveTo>
                  <a:lnTo>
                    <a:pt x="0" y="4159"/>
                  </a:lnTo>
                  <a:lnTo>
                    <a:pt x="1733" y="4159"/>
                  </a:lnTo>
                  <a:cubicBezTo>
                    <a:pt x="1922" y="4159"/>
                    <a:pt x="2079" y="4001"/>
                    <a:pt x="2079" y="3812"/>
                  </a:cubicBezTo>
                  <a:lnTo>
                    <a:pt x="2079" y="1733"/>
                  </a:lnTo>
                  <a:cubicBezTo>
                    <a:pt x="2079" y="788"/>
                    <a:pt x="1292"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75"/>
            <p:cNvSpPr/>
            <p:nvPr/>
          </p:nvSpPr>
          <p:spPr>
            <a:xfrm>
              <a:off x="4714975" y="4155100"/>
              <a:ext cx="121300" cy="50625"/>
            </a:xfrm>
            <a:custGeom>
              <a:avLst/>
              <a:gdLst/>
              <a:ahLst/>
              <a:cxnLst/>
              <a:rect l="l" t="t" r="r" b="b"/>
              <a:pathLst>
                <a:path w="4852" h="2025" extrusionOk="0">
                  <a:moveTo>
                    <a:pt x="0" y="0"/>
                  </a:moveTo>
                  <a:lnTo>
                    <a:pt x="0" y="1481"/>
                  </a:lnTo>
                  <a:cubicBezTo>
                    <a:pt x="772" y="1843"/>
                    <a:pt x="1599" y="2024"/>
                    <a:pt x="2426" y="2024"/>
                  </a:cubicBezTo>
                  <a:cubicBezTo>
                    <a:pt x="3253" y="2024"/>
                    <a:pt x="4080" y="1843"/>
                    <a:pt x="4852" y="1481"/>
                  </a:cubicBezTo>
                  <a:lnTo>
                    <a:pt x="4852" y="0"/>
                  </a:lnTo>
                  <a:lnTo>
                    <a:pt x="4789" y="0"/>
                  </a:lnTo>
                  <a:cubicBezTo>
                    <a:pt x="4348" y="410"/>
                    <a:pt x="3781" y="693"/>
                    <a:pt x="3119" y="693"/>
                  </a:cubicBezTo>
                  <a:lnTo>
                    <a:pt x="1733" y="693"/>
                  </a:lnTo>
                  <a:cubicBezTo>
                    <a:pt x="1071" y="693"/>
                    <a:pt x="473" y="410"/>
                    <a:pt x="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75"/>
            <p:cNvSpPr/>
            <p:nvPr/>
          </p:nvSpPr>
          <p:spPr>
            <a:xfrm>
              <a:off x="4714975" y="4211025"/>
              <a:ext cx="121300" cy="48050"/>
            </a:xfrm>
            <a:custGeom>
              <a:avLst/>
              <a:gdLst/>
              <a:ahLst/>
              <a:cxnLst/>
              <a:rect l="l" t="t" r="r" b="b"/>
              <a:pathLst>
                <a:path w="4852" h="1922" extrusionOk="0">
                  <a:moveTo>
                    <a:pt x="0" y="0"/>
                  </a:moveTo>
                  <a:lnTo>
                    <a:pt x="0" y="1922"/>
                  </a:lnTo>
                  <a:lnTo>
                    <a:pt x="4852" y="1922"/>
                  </a:lnTo>
                  <a:lnTo>
                    <a:pt x="4852" y="0"/>
                  </a:lnTo>
                  <a:cubicBezTo>
                    <a:pt x="4080" y="315"/>
                    <a:pt x="3253" y="473"/>
                    <a:pt x="2426" y="473"/>
                  </a:cubicBezTo>
                  <a:cubicBezTo>
                    <a:pt x="1599" y="473"/>
                    <a:pt x="772" y="315"/>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75"/>
            <p:cNvSpPr/>
            <p:nvPr/>
          </p:nvSpPr>
          <p:spPr>
            <a:xfrm>
              <a:off x="4645650" y="4154300"/>
              <a:ext cx="52025" cy="104775"/>
            </a:xfrm>
            <a:custGeom>
              <a:avLst/>
              <a:gdLst/>
              <a:ahLst/>
              <a:cxnLst/>
              <a:rect l="l" t="t" r="r" b="b"/>
              <a:pathLst>
                <a:path w="2081" h="4191" extrusionOk="0">
                  <a:moveTo>
                    <a:pt x="1734" y="1"/>
                  </a:moveTo>
                  <a:cubicBezTo>
                    <a:pt x="757" y="32"/>
                    <a:pt x="1" y="757"/>
                    <a:pt x="1" y="1765"/>
                  </a:cubicBezTo>
                  <a:lnTo>
                    <a:pt x="1" y="3844"/>
                  </a:lnTo>
                  <a:cubicBezTo>
                    <a:pt x="1" y="4033"/>
                    <a:pt x="158" y="4191"/>
                    <a:pt x="379" y="4191"/>
                  </a:cubicBezTo>
                  <a:lnTo>
                    <a:pt x="2080" y="4191"/>
                  </a:lnTo>
                  <a:lnTo>
                    <a:pt x="20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75"/>
            <p:cNvSpPr/>
            <p:nvPr/>
          </p:nvSpPr>
          <p:spPr>
            <a:xfrm>
              <a:off x="4722850" y="4049550"/>
              <a:ext cx="103975" cy="105575"/>
            </a:xfrm>
            <a:custGeom>
              <a:avLst/>
              <a:gdLst/>
              <a:ahLst/>
              <a:cxnLst/>
              <a:rect l="l" t="t" r="r" b="b"/>
              <a:pathLst>
                <a:path w="4159" h="4223" extrusionOk="0">
                  <a:moveTo>
                    <a:pt x="2080" y="1"/>
                  </a:moveTo>
                  <a:cubicBezTo>
                    <a:pt x="1765" y="442"/>
                    <a:pt x="1260" y="694"/>
                    <a:pt x="693" y="694"/>
                  </a:cubicBezTo>
                  <a:lnTo>
                    <a:pt x="0" y="694"/>
                  </a:lnTo>
                  <a:lnTo>
                    <a:pt x="0" y="3498"/>
                  </a:lnTo>
                  <a:cubicBezTo>
                    <a:pt x="347" y="3939"/>
                    <a:pt x="851" y="4222"/>
                    <a:pt x="1418" y="4222"/>
                  </a:cubicBezTo>
                  <a:lnTo>
                    <a:pt x="2804" y="4222"/>
                  </a:lnTo>
                  <a:cubicBezTo>
                    <a:pt x="3340" y="4222"/>
                    <a:pt x="3844" y="3939"/>
                    <a:pt x="4159" y="3498"/>
                  </a:cubicBezTo>
                  <a:lnTo>
                    <a:pt x="4159" y="694"/>
                  </a:lnTo>
                  <a:lnTo>
                    <a:pt x="3466" y="694"/>
                  </a:lnTo>
                  <a:cubicBezTo>
                    <a:pt x="2899" y="694"/>
                    <a:pt x="2395" y="442"/>
                    <a:pt x="20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75"/>
            <p:cNvSpPr/>
            <p:nvPr/>
          </p:nvSpPr>
          <p:spPr>
            <a:xfrm>
              <a:off x="4678725" y="3962900"/>
              <a:ext cx="190650" cy="174100"/>
            </a:xfrm>
            <a:custGeom>
              <a:avLst/>
              <a:gdLst/>
              <a:ahLst/>
              <a:cxnLst/>
              <a:rect l="l" t="t" r="r" b="b"/>
              <a:pathLst>
                <a:path w="7626" h="6964" extrusionOk="0">
                  <a:moveTo>
                    <a:pt x="3813" y="1"/>
                  </a:moveTo>
                  <a:cubicBezTo>
                    <a:pt x="1734" y="1"/>
                    <a:pt x="1" y="1702"/>
                    <a:pt x="1" y="3813"/>
                  </a:cubicBezTo>
                  <a:lnTo>
                    <a:pt x="1" y="5955"/>
                  </a:lnTo>
                  <a:lnTo>
                    <a:pt x="64" y="5955"/>
                  </a:lnTo>
                  <a:cubicBezTo>
                    <a:pt x="64" y="6522"/>
                    <a:pt x="537" y="6964"/>
                    <a:pt x="1104" y="6964"/>
                  </a:cubicBezTo>
                  <a:lnTo>
                    <a:pt x="1104" y="3813"/>
                  </a:lnTo>
                  <a:cubicBezTo>
                    <a:pt x="1104" y="3624"/>
                    <a:pt x="1261" y="3467"/>
                    <a:pt x="1450" y="3467"/>
                  </a:cubicBezTo>
                  <a:lnTo>
                    <a:pt x="2458" y="3467"/>
                  </a:lnTo>
                  <a:cubicBezTo>
                    <a:pt x="3057" y="3467"/>
                    <a:pt x="3498" y="2994"/>
                    <a:pt x="3498" y="2427"/>
                  </a:cubicBezTo>
                  <a:lnTo>
                    <a:pt x="3498" y="1734"/>
                  </a:lnTo>
                  <a:cubicBezTo>
                    <a:pt x="3498" y="1545"/>
                    <a:pt x="3656" y="1387"/>
                    <a:pt x="3845" y="1387"/>
                  </a:cubicBezTo>
                  <a:cubicBezTo>
                    <a:pt x="4034" y="1387"/>
                    <a:pt x="4191" y="1545"/>
                    <a:pt x="4191" y="1734"/>
                  </a:cubicBezTo>
                  <a:lnTo>
                    <a:pt x="4191" y="2427"/>
                  </a:lnTo>
                  <a:cubicBezTo>
                    <a:pt x="4191" y="3025"/>
                    <a:pt x="4664" y="3467"/>
                    <a:pt x="5231" y="3467"/>
                  </a:cubicBezTo>
                  <a:lnTo>
                    <a:pt x="6239" y="3467"/>
                  </a:lnTo>
                  <a:cubicBezTo>
                    <a:pt x="6459" y="3467"/>
                    <a:pt x="6617" y="3624"/>
                    <a:pt x="6617" y="3813"/>
                  </a:cubicBezTo>
                  <a:lnTo>
                    <a:pt x="6617" y="6964"/>
                  </a:lnTo>
                  <a:cubicBezTo>
                    <a:pt x="7184" y="6964"/>
                    <a:pt x="7625" y="6491"/>
                    <a:pt x="7625" y="5955"/>
                  </a:cubicBezTo>
                  <a:lnTo>
                    <a:pt x="7625" y="3813"/>
                  </a:lnTo>
                  <a:cubicBezTo>
                    <a:pt x="7625" y="1734"/>
                    <a:pt x="5924" y="1"/>
                    <a:pt x="38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0" name="Google Shape;7370;p75"/>
          <p:cNvGrpSpPr/>
          <p:nvPr/>
        </p:nvGrpSpPr>
        <p:grpSpPr>
          <a:xfrm>
            <a:off x="7979994" y="3332048"/>
            <a:ext cx="349133" cy="348188"/>
            <a:chOff x="6143725" y="3582500"/>
            <a:chExt cx="295375" cy="294575"/>
          </a:xfrm>
        </p:grpSpPr>
        <p:sp>
          <p:nvSpPr>
            <p:cNvPr id="7371" name="Google Shape;7371;p75"/>
            <p:cNvSpPr/>
            <p:nvPr/>
          </p:nvSpPr>
          <p:spPr>
            <a:xfrm>
              <a:off x="6143725" y="3720325"/>
              <a:ext cx="295375" cy="156750"/>
            </a:xfrm>
            <a:custGeom>
              <a:avLst/>
              <a:gdLst/>
              <a:ahLst/>
              <a:cxnLst/>
              <a:rect l="l" t="t" r="r" b="b"/>
              <a:pathLst>
                <a:path w="11815" h="6270" extrusionOk="0">
                  <a:moveTo>
                    <a:pt x="7309" y="1418"/>
                  </a:moveTo>
                  <a:cubicBezTo>
                    <a:pt x="7908" y="1418"/>
                    <a:pt x="8349" y="1891"/>
                    <a:pt x="8349" y="2458"/>
                  </a:cubicBezTo>
                  <a:cubicBezTo>
                    <a:pt x="8349" y="2993"/>
                    <a:pt x="7845" y="3466"/>
                    <a:pt x="7309" y="3466"/>
                  </a:cubicBezTo>
                  <a:lnTo>
                    <a:pt x="4474" y="3466"/>
                  </a:lnTo>
                  <a:cubicBezTo>
                    <a:pt x="3875" y="3466"/>
                    <a:pt x="3434" y="2993"/>
                    <a:pt x="3434" y="2458"/>
                  </a:cubicBezTo>
                  <a:cubicBezTo>
                    <a:pt x="3434" y="1859"/>
                    <a:pt x="3907" y="1418"/>
                    <a:pt x="4474" y="1418"/>
                  </a:cubicBezTo>
                  <a:close/>
                  <a:moveTo>
                    <a:pt x="1008" y="1"/>
                  </a:moveTo>
                  <a:cubicBezTo>
                    <a:pt x="410" y="1"/>
                    <a:pt x="0" y="473"/>
                    <a:pt x="0" y="1040"/>
                  </a:cubicBezTo>
                  <a:lnTo>
                    <a:pt x="0" y="5262"/>
                  </a:lnTo>
                  <a:cubicBezTo>
                    <a:pt x="0" y="5829"/>
                    <a:pt x="473" y="6270"/>
                    <a:pt x="1008" y="6270"/>
                  </a:cubicBezTo>
                  <a:lnTo>
                    <a:pt x="10775" y="6270"/>
                  </a:lnTo>
                  <a:cubicBezTo>
                    <a:pt x="11373" y="6270"/>
                    <a:pt x="11815" y="5797"/>
                    <a:pt x="11815" y="5262"/>
                  </a:cubicBezTo>
                  <a:lnTo>
                    <a:pt x="11815" y="1040"/>
                  </a:lnTo>
                  <a:cubicBezTo>
                    <a:pt x="11783" y="473"/>
                    <a:pt x="11342" y="1"/>
                    <a:pt x="107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75"/>
            <p:cNvSpPr/>
            <p:nvPr/>
          </p:nvSpPr>
          <p:spPr>
            <a:xfrm>
              <a:off x="6246900" y="3773100"/>
              <a:ext cx="88225" cy="17350"/>
            </a:xfrm>
            <a:custGeom>
              <a:avLst/>
              <a:gdLst/>
              <a:ahLst/>
              <a:cxnLst/>
              <a:rect l="l" t="t" r="r" b="b"/>
              <a:pathLst>
                <a:path w="3529" h="694" extrusionOk="0">
                  <a:moveTo>
                    <a:pt x="347" y="0"/>
                  </a:moveTo>
                  <a:cubicBezTo>
                    <a:pt x="158" y="0"/>
                    <a:pt x="0" y="126"/>
                    <a:pt x="0" y="347"/>
                  </a:cubicBezTo>
                  <a:cubicBezTo>
                    <a:pt x="0" y="536"/>
                    <a:pt x="158" y="693"/>
                    <a:pt x="347" y="693"/>
                  </a:cubicBezTo>
                  <a:lnTo>
                    <a:pt x="3182" y="693"/>
                  </a:lnTo>
                  <a:cubicBezTo>
                    <a:pt x="3371" y="693"/>
                    <a:pt x="3529" y="536"/>
                    <a:pt x="3529" y="347"/>
                  </a:cubicBezTo>
                  <a:cubicBezTo>
                    <a:pt x="3529" y="126"/>
                    <a:pt x="3371" y="0"/>
                    <a:pt x="31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75"/>
            <p:cNvSpPr/>
            <p:nvPr/>
          </p:nvSpPr>
          <p:spPr>
            <a:xfrm>
              <a:off x="6161050" y="3582500"/>
              <a:ext cx="86650" cy="34675"/>
            </a:xfrm>
            <a:custGeom>
              <a:avLst/>
              <a:gdLst/>
              <a:ahLst/>
              <a:cxnLst/>
              <a:rect l="l" t="t" r="r" b="b"/>
              <a:pathLst>
                <a:path w="3466" h="1387" extrusionOk="0">
                  <a:moveTo>
                    <a:pt x="1008" y="0"/>
                  </a:moveTo>
                  <a:cubicBezTo>
                    <a:pt x="441" y="0"/>
                    <a:pt x="0" y="473"/>
                    <a:pt x="0" y="1040"/>
                  </a:cubicBezTo>
                  <a:lnTo>
                    <a:pt x="0" y="1386"/>
                  </a:lnTo>
                  <a:lnTo>
                    <a:pt x="3466" y="1386"/>
                  </a:lnTo>
                  <a:lnTo>
                    <a:pt x="3466" y="1040"/>
                  </a:lnTo>
                  <a:lnTo>
                    <a:pt x="3434" y="1040"/>
                  </a:lnTo>
                  <a:cubicBezTo>
                    <a:pt x="3434" y="441"/>
                    <a:pt x="2962" y="0"/>
                    <a:pt x="23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75"/>
            <p:cNvSpPr/>
            <p:nvPr/>
          </p:nvSpPr>
          <p:spPr>
            <a:xfrm>
              <a:off x="6160250" y="3633675"/>
              <a:ext cx="86675" cy="69350"/>
            </a:xfrm>
            <a:custGeom>
              <a:avLst/>
              <a:gdLst/>
              <a:ahLst/>
              <a:cxnLst/>
              <a:rect l="l" t="t" r="r" b="b"/>
              <a:pathLst>
                <a:path w="3467" h="2774" extrusionOk="0">
                  <a:moveTo>
                    <a:pt x="2112" y="726"/>
                  </a:moveTo>
                  <a:cubicBezTo>
                    <a:pt x="2332" y="726"/>
                    <a:pt x="2458" y="883"/>
                    <a:pt x="2458" y="1072"/>
                  </a:cubicBezTo>
                  <a:cubicBezTo>
                    <a:pt x="2458" y="1261"/>
                    <a:pt x="2332" y="1419"/>
                    <a:pt x="2112" y="1419"/>
                  </a:cubicBezTo>
                  <a:lnTo>
                    <a:pt x="1419" y="1419"/>
                  </a:lnTo>
                  <a:cubicBezTo>
                    <a:pt x="1230" y="1419"/>
                    <a:pt x="1072" y="1261"/>
                    <a:pt x="1072" y="1072"/>
                  </a:cubicBezTo>
                  <a:cubicBezTo>
                    <a:pt x="1072" y="883"/>
                    <a:pt x="1230" y="726"/>
                    <a:pt x="1419" y="726"/>
                  </a:cubicBezTo>
                  <a:close/>
                  <a:moveTo>
                    <a:pt x="1" y="1"/>
                  </a:moveTo>
                  <a:lnTo>
                    <a:pt x="1" y="2773"/>
                  </a:lnTo>
                  <a:lnTo>
                    <a:pt x="3466" y="2773"/>
                  </a:ln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75"/>
            <p:cNvSpPr/>
            <p:nvPr/>
          </p:nvSpPr>
          <p:spPr>
            <a:xfrm>
              <a:off x="6336675" y="3599025"/>
              <a:ext cx="85875" cy="69350"/>
            </a:xfrm>
            <a:custGeom>
              <a:avLst/>
              <a:gdLst/>
              <a:ahLst/>
              <a:cxnLst/>
              <a:rect l="l" t="t" r="r" b="b"/>
              <a:pathLst>
                <a:path w="3435" h="2774" extrusionOk="0">
                  <a:moveTo>
                    <a:pt x="1986" y="1387"/>
                  </a:moveTo>
                  <a:cubicBezTo>
                    <a:pt x="2206" y="1387"/>
                    <a:pt x="2364" y="1545"/>
                    <a:pt x="2364" y="1765"/>
                  </a:cubicBezTo>
                  <a:cubicBezTo>
                    <a:pt x="2364" y="1954"/>
                    <a:pt x="2206" y="2112"/>
                    <a:pt x="1986" y="2112"/>
                  </a:cubicBezTo>
                  <a:lnTo>
                    <a:pt x="1293" y="2112"/>
                  </a:lnTo>
                  <a:cubicBezTo>
                    <a:pt x="1104" y="2112"/>
                    <a:pt x="946" y="1954"/>
                    <a:pt x="946" y="1765"/>
                  </a:cubicBezTo>
                  <a:cubicBezTo>
                    <a:pt x="946" y="1545"/>
                    <a:pt x="1104" y="1387"/>
                    <a:pt x="1293" y="1387"/>
                  </a:cubicBezTo>
                  <a:close/>
                  <a:moveTo>
                    <a:pt x="1009" y="1"/>
                  </a:moveTo>
                  <a:cubicBezTo>
                    <a:pt x="410" y="1"/>
                    <a:pt x="1" y="473"/>
                    <a:pt x="1" y="1040"/>
                  </a:cubicBezTo>
                  <a:lnTo>
                    <a:pt x="1" y="2773"/>
                  </a:lnTo>
                  <a:lnTo>
                    <a:pt x="3435" y="2773"/>
                  </a:lnTo>
                  <a:lnTo>
                    <a:pt x="3435" y="1040"/>
                  </a:lnTo>
                  <a:lnTo>
                    <a:pt x="3403" y="1040"/>
                  </a:lnTo>
                  <a:cubicBezTo>
                    <a:pt x="3403" y="442"/>
                    <a:pt x="2931" y="1"/>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75"/>
            <p:cNvSpPr/>
            <p:nvPr/>
          </p:nvSpPr>
          <p:spPr>
            <a:xfrm>
              <a:off x="6335100" y="3686450"/>
              <a:ext cx="86675" cy="17350"/>
            </a:xfrm>
            <a:custGeom>
              <a:avLst/>
              <a:gdLst/>
              <a:ahLst/>
              <a:cxnLst/>
              <a:rect l="l" t="t" r="r" b="b"/>
              <a:pathLst>
                <a:path w="3467" h="694" extrusionOk="0">
                  <a:moveTo>
                    <a:pt x="1" y="1"/>
                  </a:moveTo>
                  <a:lnTo>
                    <a:pt x="1" y="694"/>
                  </a:lnTo>
                  <a:lnTo>
                    <a:pt x="3466" y="694"/>
                  </a:ln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75"/>
            <p:cNvSpPr/>
            <p:nvPr/>
          </p:nvSpPr>
          <p:spPr>
            <a:xfrm>
              <a:off x="6264225" y="3617150"/>
              <a:ext cx="53575" cy="86650"/>
            </a:xfrm>
            <a:custGeom>
              <a:avLst/>
              <a:gdLst/>
              <a:ahLst/>
              <a:cxnLst/>
              <a:rect l="l" t="t" r="r" b="b"/>
              <a:pathLst>
                <a:path w="2143" h="3466" extrusionOk="0">
                  <a:moveTo>
                    <a:pt x="1072" y="0"/>
                  </a:moveTo>
                  <a:cubicBezTo>
                    <a:pt x="473" y="0"/>
                    <a:pt x="0" y="441"/>
                    <a:pt x="0" y="1040"/>
                  </a:cubicBezTo>
                  <a:lnTo>
                    <a:pt x="0" y="3466"/>
                  </a:lnTo>
                  <a:lnTo>
                    <a:pt x="2143" y="3466"/>
                  </a:lnTo>
                  <a:lnTo>
                    <a:pt x="2143" y="1040"/>
                  </a:lnTo>
                  <a:cubicBezTo>
                    <a:pt x="2143" y="441"/>
                    <a:pt x="1670" y="0"/>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8" name="Google Shape;7378;p75"/>
          <p:cNvGrpSpPr/>
          <p:nvPr/>
        </p:nvGrpSpPr>
        <p:grpSpPr>
          <a:xfrm>
            <a:off x="5748820" y="1531387"/>
            <a:ext cx="350995" cy="350049"/>
            <a:chOff x="1310075" y="3253275"/>
            <a:chExt cx="296950" cy="296150"/>
          </a:xfrm>
        </p:grpSpPr>
        <p:sp>
          <p:nvSpPr>
            <p:cNvPr id="7379" name="Google Shape;7379;p75"/>
            <p:cNvSpPr/>
            <p:nvPr/>
          </p:nvSpPr>
          <p:spPr>
            <a:xfrm>
              <a:off x="1423475" y="3359600"/>
              <a:ext cx="69350" cy="68550"/>
            </a:xfrm>
            <a:custGeom>
              <a:avLst/>
              <a:gdLst/>
              <a:ahLst/>
              <a:cxnLst/>
              <a:rect l="l" t="t" r="r" b="b"/>
              <a:pathLst>
                <a:path w="2774" h="2742"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75"/>
            <p:cNvSpPr/>
            <p:nvPr/>
          </p:nvSpPr>
          <p:spPr>
            <a:xfrm>
              <a:off x="1310075" y="3253275"/>
              <a:ext cx="296950" cy="296150"/>
            </a:xfrm>
            <a:custGeom>
              <a:avLst/>
              <a:gdLst/>
              <a:ahLst/>
              <a:cxnLst/>
              <a:rect l="l" t="t" r="r" b="b"/>
              <a:pathLst>
                <a:path w="11878" h="11846" extrusionOk="0">
                  <a:moveTo>
                    <a:pt x="5923" y="2111"/>
                  </a:moveTo>
                  <a:cubicBezTo>
                    <a:pt x="8003" y="2111"/>
                    <a:pt x="9735" y="3812"/>
                    <a:pt x="9735" y="5923"/>
                  </a:cubicBezTo>
                  <a:cubicBezTo>
                    <a:pt x="9735" y="8034"/>
                    <a:pt x="8034" y="9767"/>
                    <a:pt x="5923" y="9767"/>
                  </a:cubicBezTo>
                  <a:cubicBezTo>
                    <a:pt x="3844" y="9767"/>
                    <a:pt x="2080" y="8065"/>
                    <a:pt x="2080" y="5923"/>
                  </a:cubicBezTo>
                  <a:cubicBezTo>
                    <a:pt x="2111" y="3844"/>
                    <a:pt x="3844" y="2111"/>
                    <a:pt x="5923" y="2111"/>
                  </a:cubicBezTo>
                  <a:close/>
                  <a:moveTo>
                    <a:pt x="5262" y="0"/>
                  </a:moveTo>
                  <a:cubicBezTo>
                    <a:pt x="5104" y="0"/>
                    <a:pt x="4947" y="95"/>
                    <a:pt x="4884" y="252"/>
                  </a:cubicBezTo>
                  <a:lnTo>
                    <a:pt x="4726" y="1166"/>
                  </a:lnTo>
                  <a:cubicBezTo>
                    <a:pt x="4253" y="1292"/>
                    <a:pt x="3844" y="1481"/>
                    <a:pt x="3434" y="1733"/>
                  </a:cubicBezTo>
                  <a:lnTo>
                    <a:pt x="2678" y="1197"/>
                  </a:lnTo>
                  <a:cubicBezTo>
                    <a:pt x="2641" y="1160"/>
                    <a:pt x="2584" y="1142"/>
                    <a:pt x="2523" y="1142"/>
                  </a:cubicBezTo>
                  <a:cubicBezTo>
                    <a:pt x="2429" y="1142"/>
                    <a:pt x="2326" y="1184"/>
                    <a:pt x="2269" y="1260"/>
                  </a:cubicBezTo>
                  <a:lnTo>
                    <a:pt x="1260" y="2237"/>
                  </a:lnTo>
                  <a:cubicBezTo>
                    <a:pt x="1166" y="2363"/>
                    <a:pt x="1166" y="2552"/>
                    <a:pt x="1229" y="2678"/>
                  </a:cubicBezTo>
                  <a:lnTo>
                    <a:pt x="1733" y="3403"/>
                  </a:lnTo>
                  <a:cubicBezTo>
                    <a:pt x="1512" y="3812"/>
                    <a:pt x="1323" y="4253"/>
                    <a:pt x="1197" y="4726"/>
                  </a:cubicBezTo>
                  <a:lnTo>
                    <a:pt x="284" y="4883"/>
                  </a:lnTo>
                  <a:cubicBezTo>
                    <a:pt x="126" y="4915"/>
                    <a:pt x="0" y="5041"/>
                    <a:pt x="0" y="5230"/>
                  </a:cubicBezTo>
                  <a:lnTo>
                    <a:pt x="0" y="6616"/>
                  </a:lnTo>
                  <a:cubicBezTo>
                    <a:pt x="0" y="6805"/>
                    <a:pt x="126" y="6963"/>
                    <a:pt x="284" y="6963"/>
                  </a:cubicBezTo>
                  <a:lnTo>
                    <a:pt x="1197" y="7120"/>
                  </a:lnTo>
                  <a:cubicBezTo>
                    <a:pt x="1292" y="7593"/>
                    <a:pt x="1512" y="8002"/>
                    <a:pt x="1733" y="8412"/>
                  </a:cubicBezTo>
                  <a:lnTo>
                    <a:pt x="1229" y="9168"/>
                  </a:lnTo>
                  <a:cubicBezTo>
                    <a:pt x="1103" y="9263"/>
                    <a:pt x="1166" y="9483"/>
                    <a:pt x="1260" y="9578"/>
                  </a:cubicBezTo>
                  <a:lnTo>
                    <a:pt x="2269" y="10586"/>
                  </a:lnTo>
                  <a:cubicBezTo>
                    <a:pt x="2321" y="10638"/>
                    <a:pt x="2411" y="10661"/>
                    <a:pt x="2497" y="10661"/>
                  </a:cubicBezTo>
                  <a:cubicBezTo>
                    <a:pt x="2568" y="10661"/>
                    <a:pt x="2636" y="10646"/>
                    <a:pt x="2678" y="10617"/>
                  </a:cubicBezTo>
                  <a:lnTo>
                    <a:pt x="3434" y="10113"/>
                  </a:lnTo>
                  <a:cubicBezTo>
                    <a:pt x="3844" y="10334"/>
                    <a:pt x="4253" y="10554"/>
                    <a:pt x="4726" y="10649"/>
                  </a:cubicBezTo>
                  <a:lnTo>
                    <a:pt x="4884" y="11562"/>
                  </a:lnTo>
                  <a:cubicBezTo>
                    <a:pt x="4947" y="11720"/>
                    <a:pt x="5041" y="11846"/>
                    <a:pt x="5262" y="11846"/>
                  </a:cubicBezTo>
                  <a:lnTo>
                    <a:pt x="6616" y="11846"/>
                  </a:lnTo>
                  <a:cubicBezTo>
                    <a:pt x="6774" y="11846"/>
                    <a:pt x="6931" y="11720"/>
                    <a:pt x="6994" y="11562"/>
                  </a:cubicBezTo>
                  <a:lnTo>
                    <a:pt x="7152" y="10649"/>
                  </a:lnTo>
                  <a:cubicBezTo>
                    <a:pt x="7624" y="10523"/>
                    <a:pt x="8034" y="10334"/>
                    <a:pt x="8444" y="10113"/>
                  </a:cubicBezTo>
                  <a:lnTo>
                    <a:pt x="9200" y="10617"/>
                  </a:lnTo>
                  <a:cubicBezTo>
                    <a:pt x="9242" y="10646"/>
                    <a:pt x="9310" y="10661"/>
                    <a:pt x="9381" y="10661"/>
                  </a:cubicBezTo>
                  <a:cubicBezTo>
                    <a:pt x="9467" y="10661"/>
                    <a:pt x="9557" y="10638"/>
                    <a:pt x="9609" y="10586"/>
                  </a:cubicBezTo>
                  <a:lnTo>
                    <a:pt x="10617" y="9578"/>
                  </a:lnTo>
                  <a:cubicBezTo>
                    <a:pt x="10712" y="9483"/>
                    <a:pt x="10712" y="9263"/>
                    <a:pt x="10649" y="9168"/>
                  </a:cubicBezTo>
                  <a:lnTo>
                    <a:pt x="10145" y="8412"/>
                  </a:lnTo>
                  <a:cubicBezTo>
                    <a:pt x="10365" y="8002"/>
                    <a:pt x="10554" y="7593"/>
                    <a:pt x="10680" y="7120"/>
                  </a:cubicBezTo>
                  <a:lnTo>
                    <a:pt x="11594" y="6963"/>
                  </a:lnTo>
                  <a:cubicBezTo>
                    <a:pt x="11752" y="6900"/>
                    <a:pt x="11878" y="6805"/>
                    <a:pt x="11878" y="6616"/>
                  </a:cubicBezTo>
                  <a:lnTo>
                    <a:pt x="11878" y="5230"/>
                  </a:lnTo>
                  <a:cubicBezTo>
                    <a:pt x="11878" y="5072"/>
                    <a:pt x="11752" y="4915"/>
                    <a:pt x="11594" y="4883"/>
                  </a:cubicBezTo>
                  <a:lnTo>
                    <a:pt x="10680" y="4726"/>
                  </a:lnTo>
                  <a:cubicBezTo>
                    <a:pt x="10554" y="4253"/>
                    <a:pt x="10365" y="3812"/>
                    <a:pt x="10145" y="3403"/>
                  </a:cubicBezTo>
                  <a:lnTo>
                    <a:pt x="10649" y="2678"/>
                  </a:lnTo>
                  <a:cubicBezTo>
                    <a:pt x="10775" y="2552"/>
                    <a:pt x="10712" y="2363"/>
                    <a:pt x="10617" y="2237"/>
                  </a:cubicBezTo>
                  <a:lnTo>
                    <a:pt x="9609" y="1260"/>
                  </a:lnTo>
                  <a:cubicBezTo>
                    <a:pt x="9554" y="1187"/>
                    <a:pt x="9455" y="1156"/>
                    <a:pt x="9364" y="1156"/>
                  </a:cubicBezTo>
                  <a:cubicBezTo>
                    <a:pt x="9300" y="1156"/>
                    <a:pt x="9239" y="1171"/>
                    <a:pt x="9200" y="1197"/>
                  </a:cubicBezTo>
                  <a:lnTo>
                    <a:pt x="8444" y="1733"/>
                  </a:lnTo>
                  <a:cubicBezTo>
                    <a:pt x="8034" y="1481"/>
                    <a:pt x="7624" y="1292"/>
                    <a:pt x="7152" y="1166"/>
                  </a:cubicBezTo>
                  <a:lnTo>
                    <a:pt x="6994" y="252"/>
                  </a:lnTo>
                  <a:cubicBezTo>
                    <a:pt x="6931" y="95"/>
                    <a:pt x="6837" y="0"/>
                    <a:pt x="66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75"/>
            <p:cNvSpPr/>
            <p:nvPr/>
          </p:nvSpPr>
          <p:spPr>
            <a:xfrm>
              <a:off x="1399850" y="3426550"/>
              <a:ext cx="116600" cy="52800"/>
            </a:xfrm>
            <a:custGeom>
              <a:avLst/>
              <a:gdLst/>
              <a:ahLst/>
              <a:cxnLst/>
              <a:rect l="l" t="t" r="r" b="b"/>
              <a:pathLst>
                <a:path w="4664" h="2112" extrusionOk="0">
                  <a:moveTo>
                    <a:pt x="725" y="0"/>
                  </a:moveTo>
                  <a:cubicBezTo>
                    <a:pt x="410" y="252"/>
                    <a:pt x="127" y="662"/>
                    <a:pt x="1" y="1103"/>
                  </a:cubicBezTo>
                  <a:cubicBezTo>
                    <a:pt x="599" y="1733"/>
                    <a:pt x="1387" y="2111"/>
                    <a:pt x="2332" y="2111"/>
                  </a:cubicBezTo>
                  <a:cubicBezTo>
                    <a:pt x="3246" y="2111"/>
                    <a:pt x="4065" y="1733"/>
                    <a:pt x="4664" y="1103"/>
                  </a:cubicBezTo>
                  <a:cubicBezTo>
                    <a:pt x="4538" y="662"/>
                    <a:pt x="4254" y="252"/>
                    <a:pt x="3939" y="0"/>
                  </a:cubicBezTo>
                  <a:cubicBezTo>
                    <a:pt x="3561" y="473"/>
                    <a:pt x="2994" y="788"/>
                    <a:pt x="2332" y="788"/>
                  </a:cubicBezTo>
                  <a:cubicBezTo>
                    <a:pt x="1702" y="788"/>
                    <a:pt x="1103" y="473"/>
                    <a:pt x="7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2" name="Google Shape;7382;p75"/>
          <p:cNvSpPr/>
          <p:nvPr/>
        </p:nvSpPr>
        <p:spPr>
          <a:xfrm>
            <a:off x="5750241" y="1973475"/>
            <a:ext cx="348217" cy="347272"/>
          </a:xfrm>
          <a:custGeom>
            <a:avLst/>
            <a:gdLst/>
            <a:ahLst/>
            <a:cxnLst/>
            <a:rect l="l" t="t" r="r" b="b"/>
            <a:pathLst>
              <a:path w="11784" h="11752" extrusionOk="0">
                <a:moveTo>
                  <a:pt x="1040" y="0"/>
                </a:moveTo>
                <a:cubicBezTo>
                  <a:pt x="441" y="0"/>
                  <a:pt x="0" y="473"/>
                  <a:pt x="0" y="1040"/>
                </a:cubicBezTo>
                <a:cubicBezTo>
                  <a:pt x="0" y="1639"/>
                  <a:pt x="473" y="2048"/>
                  <a:pt x="1040" y="2048"/>
                </a:cubicBezTo>
                <a:lnTo>
                  <a:pt x="1386" y="2048"/>
                </a:lnTo>
                <a:lnTo>
                  <a:pt x="1386" y="2426"/>
                </a:lnTo>
                <a:cubicBezTo>
                  <a:pt x="1386" y="2993"/>
                  <a:pt x="1859" y="3434"/>
                  <a:pt x="2426" y="3434"/>
                </a:cubicBezTo>
                <a:lnTo>
                  <a:pt x="5577" y="3434"/>
                </a:lnTo>
                <a:lnTo>
                  <a:pt x="5577" y="4159"/>
                </a:lnTo>
                <a:lnTo>
                  <a:pt x="4537" y="4159"/>
                </a:lnTo>
                <a:cubicBezTo>
                  <a:pt x="3938" y="4159"/>
                  <a:pt x="3466" y="4632"/>
                  <a:pt x="3466" y="5167"/>
                </a:cubicBezTo>
                <a:lnTo>
                  <a:pt x="3466" y="6585"/>
                </a:lnTo>
                <a:cubicBezTo>
                  <a:pt x="3466" y="7183"/>
                  <a:pt x="3938" y="7625"/>
                  <a:pt x="4537" y="7625"/>
                </a:cubicBezTo>
                <a:lnTo>
                  <a:pt x="5577" y="7625"/>
                </a:lnTo>
                <a:lnTo>
                  <a:pt x="5577" y="8318"/>
                </a:lnTo>
                <a:lnTo>
                  <a:pt x="2426" y="8318"/>
                </a:lnTo>
                <a:cubicBezTo>
                  <a:pt x="1828" y="8318"/>
                  <a:pt x="1386" y="8790"/>
                  <a:pt x="1386" y="9357"/>
                </a:cubicBezTo>
                <a:lnTo>
                  <a:pt x="1386" y="9704"/>
                </a:lnTo>
                <a:lnTo>
                  <a:pt x="1040" y="9704"/>
                </a:lnTo>
                <a:cubicBezTo>
                  <a:pt x="441" y="9704"/>
                  <a:pt x="0" y="10176"/>
                  <a:pt x="0" y="10744"/>
                </a:cubicBezTo>
                <a:cubicBezTo>
                  <a:pt x="0" y="11311"/>
                  <a:pt x="473" y="11752"/>
                  <a:pt x="1040" y="11752"/>
                </a:cubicBezTo>
                <a:lnTo>
                  <a:pt x="2426" y="11752"/>
                </a:lnTo>
                <a:cubicBezTo>
                  <a:pt x="2993" y="11752"/>
                  <a:pt x="3434" y="11279"/>
                  <a:pt x="3434" y="10744"/>
                </a:cubicBezTo>
                <a:cubicBezTo>
                  <a:pt x="3434" y="10145"/>
                  <a:pt x="2962" y="9704"/>
                  <a:pt x="2426" y="9704"/>
                </a:cubicBezTo>
                <a:lnTo>
                  <a:pt x="2048" y="9704"/>
                </a:lnTo>
                <a:lnTo>
                  <a:pt x="2048" y="9357"/>
                </a:lnTo>
                <a:cubicBezTo>
                  <a:pt x="2048" y="9168"/>
                  <a:pt x="2206" y="9011"/>
                  <a:pt x="2426" y="9011"/>
                </a:cubicBezTo>
                <a:lnTo>
                  <a:pt x="5577" y="9011"/>
                </a:lnTo>
                <a:lnTo>
                  <a:pt x="5577" y="9704"/>
                </a:lnTo>
                <a:lnTo>
                  <a:pt x="5199" y="9704"/>
                </a:lnTo>
                <a:cubicBezTo>
                  <a:pt x="4631" y="9704"/>
                  <a:pt x="4190" y="10176"/>
                  <a:pt x="4190" y="10744"/>
                </a:cubicBezTo>
                <a:cubicBezTo>
                  <a:pt x="4190" y="11311"/>
                  <a:pt x="4663" y="11752"/>
                  <a:pt x="5199" y="11752"/>
                </a:cubicBezTo>
                <a:lnTo>
                  <a:pt x="6585" y="11752"/>
                </a:lnTo>
                <a:cubicBezTo>
                  <a:pt x="7183" y="11752"/>
                  <a:pt x="7593" y="11279"/>
                  <a:pt x="7593" y="10744"/>
                </a:cubicBezTo>
                <a:cubicBezTo>
                  <a:pt x="7593" y="10145"/>
                  <a:pt x="7120" y="9704"/>
                  <a:pt x="6585" y="9704"/>
                </a:cubicBezTo>
                <a:lnTo>
                  <a:pt x="6238" y="9704"/>
                </a:lnTo>
                <a:lnTo>
                  <a:pt x="6238" y="9011"/>
                </a:lnTo>
                <a:lnTo>
                  <a:pt x="9389" y="9011"/>
                </a:lnTo>
                <a:cubicBezTo>
                  <a:pt x="9578" y="9011"/>
                  <a:pt x="9735" y="9168"/>
                  <a:pt x="9735" y="9357"/>
                </a:cubicBezTo>
                <a:lnTo>
                  <a:pt x="9735" y="9704"/>
                </a:lnTo>
                <a:lnTo>
                  <a:pt x="9389" y="9704"/>
                </a:lnTo>
                <a:cubicBezTo>
                  <a:pt x="8790" y="9704"/>
                  <a:pt x="8349" y="10176"/>
                  <a:pt x="8349" y="10744"/>
                </a:cubicBezTo>
                <a:cubicBezTo>
                  <a:pt x="8349" y="11311"/>
                  <a:pt x="8822" y="11752"/>
                  <a:pt x="9389" y="11752"/>
                </a:cubicBezTo>
                <a:lnTo>
                  <a:pt x="10743" y="11752"/>
                </a:lnTo>
                <a:cubicBezTo>
                  <a:pt x="11342" y="11752"/>
                  <a:pt x="11783" y="11279"/>
                  <a:pt x="11783" y="10744"/>
                </a:cubicBezTo>
                <a:cubicBezTo>
                  <a:pt x="11783" y="10145"/>
                  <a:pt x="11311" y="9704"/>
                  <a:pt x="10743" y="9704"/>
                </a:cubicBezTo>
                <a:lnTo>
                  <a:pt x="10397" y="9704"/>
                </a:lnTo>
                <a:lnTo>
                  <a:pt x="10397" y="9357"/>
                </a:lnTo>
                <a:cubicBezTo>
                  <a:pt x="10397" y="8759"/>
                  <a:pt x="9924" y="8318"/>
                  <a:pt x="9389" y="8318"/>
                </a:cubicBezTo>
                <a:lnTo>
                  <a:pt x="6238" y="8318"/>
                </a:lnTo>
                <a:lnTo>
                  <a:pt x="6238" y="7625"/>
                </a:lnTo>
                <a:lnTo>
                  <a:pt x="7246" y="7625"/>
                </a:lnTo>
                <a:cubicBezTo>
                  <a:pt x="7845" y="7625"/>
                  <a:pt x="8318" y="7152"/>
                  <a:pt x="8318" y="6585"/>
                </a:cubicBezTo>
                <a:lnTo>
                  <a:pt x="8318" y="5167"/>
                </a:lnTo>
                <a:cubicBezTo>
                  <a:pt x="8318" y="4569"/>
                  <a:pt x="7845" y="4159"/>
                  <a:pt x="7246" y="4159"/>
                </a:cubicBezTo>
                <a:lnTo>
                  <a:pt x="6238" y="4159"/>
                </a:lnTo>
                <a:lnTo>
                  <a:pt x="6238" y="3434"/>
                </a:lnTo>
                <a:lnTo>
                  <a:pt x="9389" y="3434"/>
                </a:lnTo>
                <a:cubicBezTo>
                  <a:pt x="9956" y="3434"/>
                  <a:pt x="10397" y="2962"/>
                  <a:pt x="10397" y="2426"/>
                </a:cubicBezTo>
                <a:lnTo>
                  <a:pt x="10397" y="2048"/>
                </a:lnTo>
                <a:lnTo>
                  <a:pt x="10743" y="2048"/>
                </a:lnTo>
                <a:cubicBezTo>
                  <a:pt x="11342" y="2048"/>
                  <a:pt x="11783" y="1576"/>
                  <a:pt x="11783" y="1040"/>
                </a:cubicBezTo>
                <a:cubicBezTo>
                  <a:pt x="11783" y="441"/>
                  <a:pt x="11311" y="0"/>
                  <a:pt x="10743" y="0"/>
                </a:cubicBezTo>
                <a:lnTo>
                  <a:pt x="9389" y="0"/>
                </a:lnTo>
                <a:cubicBezTo>
                  <a:pt x="8790" y="0"/>
                  <a:pt x="8349" y="473"/>
                  <a:pt x="8349" y="1040"/>
                </a:cubicBezTo>
                <a:cubicBezTo>
                  <a:pt x="8349" y="1639"/>
                  <a:pt x="8822" y="2048"/>
                  <a:pt x="9389" y="2048"/>
                </a:cubicBezTo>
                <a:lnTo>
                  <a:pt x="9735" y="2048"/>
                </a:lnTo>
                <a:lnTo>
                  <a:pt x="9735" y="2426"/>
                </a:lnTo>
                <a:cubicBezTo>
                  <a:pt x="9735" y="2615"/>
                  <a:pt x="9578" y="2773"/>
                  <a:pt x="9389" y="2773"/>
                </a:cubicBezTo>
                <a:lnTo>
                  <a:pt x="6238" y="2773"/>
                </a:lnTo>
                <a:lnTo>
                  <a:pt x="6238" y="2048"/>
                </a:lnTo>
                <a:lnTo>
                  <a:pt x="6585" y="2048"/>
                </a:lnTo>
                <a:cubicBezTo>
                  <a:pt x="7183" y="2048"/>
                  <a:pt x="7593" y="1576"/>
                  <a:pt x="7593" y="1040"/>
                </a:cubicBezTo>
                <a:cubicBezTo>
                  <a:pt x="7593" y="441"/>
                  <a:pt x="7120" y="0"/>
                  <a:pt x="6585" y="0"/>
                </a:cubicBezTo>
                <a:lnTo>
                  <a:pt x="5199" y="0"/>
                </a:lnTo>
                <a:cubicBezTo>
                  <a:pt x="4631" y="0"/>
                  <a:pt x="4190" y="473"/>
                  <a:pt x="4190" y="1040"/>
                </a:cubicBezTo>
                <a:cubicBezTo>
                  <a:pt x="4190" y="1639"/>
                  <a:pt x="4663" y="2048"/>
                  <a:pt x="5199" y="2048"/>
                </a:cubicBezTo>
                <a:lnTo>
                  <a:pt x="5577" y="2048"/>
                </a:lnTo>
                <a:lnTo>
                  <a:pt x="5577" y="2773"/>
                </a:lnTo>
                <a:lnTo>
                  <a:pt x="2426" y="2773"/>
                </a:lnTo>
                <a:cubicBezTo>
                  <a:pt x="2206" y="2773"/>
                  <a:pt x="2048" y="2615"/>
                  <a:pt x="2048" y="2426"/>
                </a:cubicBezTo>
                <a:lnTo>
                  <a:pt x="2048" y="2048"/>
                </a:lnTo>
                <a:lnTo>
                  <a:pt x="2426" y="2048"/>
                </a:lnTo>
                <a:cubicBezTo>
                  <a:pt x="2993" y="2048"/>
                  <a:pt x="3434" y="1576"/>
                  <a:pt x="3434" y="1040"/>
                </a:cubicBezTo>
                <a:cubicBezTo>
                  <a:pt x="3434" y="441"/>
                  <a:pt x="2962" y="0"/>
                  <a:pt x="24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83" name="Google Shape;7383;p75"/>
          <p:cNvGrpSpPr/>
          <p:nvPr/>
        </p:nvGrpSpPr>
        <p:grpSpPr>
          <a:xfrm>
            <a:off x="5748347" y="2417646"/>
            <a:ext cx="351941" cy="351675"/>
            <a:chOff x="1310075" y="3980250"/>
            <a:chExt cx="297750" cy="297525"/>
          </a:xfrm>
        </p:grpSpPr>
        <p:sp>
          <p:nvSpPr>
            <p:cNvPr id="7384" name="Google Shape;7384;p75"/>
            <p:cNvSpPr/>
            <p:nvPr/>
          </p:nvSpPr>
          <p:spPr>
            <a:xfrm>
              <a:off x="1310075" y="3980250"/>
              <a:ext cx="297750" cy="297525"/>
            </a:xfrm>
            <a:custGeom>
              <a:avLst/>
              <a:gdLst/>
              <a:ahLst/>
              <a:cxnLst/>
              <a:rect l="l" t="t" r="r" b="b"/>
              <a:pathLst>
                <a:path w="11910" h="11901" extrusionOk="0">
                  <a:moveTo>
                    <a:pt x="3844" y="4946"/>
                  </a:moveTo>
                  <a:cubicBezTo>
                    <a:pt x="4033" y="4946"/>
                    <a:pt x="4190" y="5104"/>
                    <a:pt x="4190" y="5293"/>
                  </a:cubicBezTo>
                  <a:lnTo>
                    <a:pt x="4190" y="6679"/>
                  </a:lnTo>
                  <a:cubicBezTo>
                    <a:pt x="4190" y="6868"/>
                    <a:pt x="4033" y="7026"/>
                    <a:pt x="3844" y="7026"/>
                  </a:cubicBezTo>
                  <a:lnTo>
                    <a:pt x="2458" y="7026"/>
                  </a:lnTo>
                  <a:cubicBezTo>
                    <a:pt x="2269" y="7026"/>
                    <a:pt x="2111" y="6868"/>
                    <a:pt x="2111" y="6679"/>
                  </a:cubicBezTo>
                  <a:lnTo>
                    <a:pt x="2111" y="5293"/>
                  </a:lnTo>
                  <a:cubicBezTo>
                    <a:pt x="2111" y="5104"/>
                    <a:pt x="2269" y="4946"/>
                    <a:pt x="2458" y="4946"/>
                  </a:cubicBezTo>
                  <a:close/>
                  <a:moveTo>
                    <a:pt x="6616" y="3560"/>
                  </a:moveTo>
                  <a:cubicBezTo>
                    <a:pt x="6837" y="3560"/>
                    <a:pt x="6994" y="3718"/>
                    <a:pt x="6994" y="3907"/>
                  </a:cubicBezTo>
                  <a:lnTo>
                    <a:pt x="6994" y="6679"/>
                  </a:lnTo>
                  <a:cubicBezTo>
                    <a:pt x="6994" y="6868"/>
                    <a:pt x="6837" y="7026"/>
                    <a:pt x="6616" y="7026"/>
                  </a:cubicBezTo>
                  <a:lnTo>
                    <a:pt x="5262" y="7026"/>
                  </a:lnTo>
                  <a:cubicBezTo>
                    <a:pt x="5041" y="7026"/>
                    <a:pt x="4884" y="6868"/>
                    <a:pt x="4884" y="6679"/>
                  </a:cubicBezTo>
                  <a:lnTo>
                    <a:pt x="4884" y="3907"/>
                  </a:lnTo>
                  <a:cubicBezTo>
                    <a:pt x="4884" y="3718"/>
                    <a:pt x="5041" y="3560"/>
                    <a:pt x="5262" y="3560"/>
                  </a:cubicBezTo>
                  <a:close/>
                  <a:moveTo>
                    <a:pt x="9389" y="2174"/>
                  </a:moveTo>
                  <a:cubicBezTo>
                    <a:pt x="9578" y="2174"/>
                    <a:pt x="9735" y="2331"/>
                    <a:pt x="9735" y="2520"/>
                  </a:cubicBezTo>
                  <a:lnTo>
                    <a:pt x="9735" y="6679"/>
                  </a:lnTo>
                  <a:cubicBezTo>
                    <a:pt x="9735" y="6868"/>
                    <a:pt x="9578" y="7026"/>
                    <a:pt x="9389" y="7026"/>
                  </a:cubicBezTo>
                  <a:lnTo>
                    <a:pt x="8003" y="7026"/>
                  </a:lnTo>
                  <a:cubicBezTo>
                    <a:pt x="7813" y="7026"/>
                    <a:pt x="7656" y="6868"/>
                    <a:pt x="7656" y="6679"/>
                  </a:cubicBezTo>
                  <a:lnTo>
                    <a:pt x="7656" y="2520"/>
                  </a:lnTo>
                  <a:cubicBezTo>
                    <a:pt x="7656" y="2331"/>
                    <a:pt x="7813" y="2174"/>
                    <a:pt x="8003" y="2174"/>
                  </a:cubicBezTo>
                  <a:close/>
                  <a:moveTo>
                    <a:pt x="5577" y="8412"/>
                  </a:moveTo>
                  <a:lnTo>
                    <a:pt x="5577" y="9105"/>
                  </a:lnTo>
                  <a:lnTo>
                    <a:pt x="5167" y="9105"/>
                  </a:lnTo>
                  <a:lnTo>
                    <a:pt x="5451" y="8412"/>
                  </a:lnTo>
                  <a:close/>
                  <a:moveTo>
                    <a:pt x="6396" y="8412"/>
                  </a:moveTo>
                  <a:lnTo>
                    <a:pt x="6679" y="9105"/>
                  </a:lnTo>
                  <a:lnTo>
                    <a:pt x="6270" y="9105"/>
                  </a:lnTo>
                  <a:lnTo>
                    <a:pt x="6270" y="8412"/>
                  </a:lnTo>
                  <a:close/>
                  <a:moveTo>
                    <a:pt x="5955" y="0"/>
                  </a:moveTo>
                  <a:cubicBezTo>
                    <a:pt x="5766" y="0"/>
                    <a:pt x="5608" y="158"/>
                    <a:pt x="5608" y="378"/>
                  </a:cubicBezTo>
                  <a:lnTo>
                    <a:pt x="5608" y="725"/>
                  </a:lnTo>
                  <a:lnTo>
                    <a:pt x="347" y="725"/>
                  </a:lnTo>
                  <a:cubicBezTo>
                    <a:pt x="158" y="725"/>
                    <a:pt x="0" y="882"/>
                    <a:pt x="0" y="1071"/>
                  </a:cubicBezTo>
                  <a:cubicBezTo>
                    <a:pt x="0" y="1260"/>
                    <a:pt x="158" y="1418"/>
                    <a:pt x="347" y="1418"/>
                  </a:cubicBezTo>
                  <a:lnTo>
                    <a:pt x="725" y="1418"/>
                  </a:lnTo>
                  <a:lnTo>
                    <a:pt x="725" y="7719"/>
                  </a:lnTo>
                  <a:lnTo>
                    <a:pt x="378" y="7719"/>
                  </a:lnTo>
                  <a:cubicBezTo>
                    <a:pt x="158" y="7719"/>
                    <a:pt x="0" y="7876"/>
                    <a:pt x="0" y="8097"/>
                  </a:cubicBezTo>
                  <a:cubicBezTo>
                    <a:pt x="0" y="8286"/>
                    <a:pt x="158" y="8443"/>
                    <a:pt x="378" y="8443"/>
                  </a:cubicBezTo>
                  <a:lnTo>
                    <a:pt x="4726" y="8443"/>
                  </a:lnTo>
                  <a:lnTo>
                    <a:pt x="3560" y="11436"/>
                  </a:lnTo>
                  <a:cubicBezTo>
                    <a:pt x="3466" y="11625"/>
                    <a:pt x="3560" y="11814"/>
                    <a:pt x="3749" y="11877"/>
                  </a:cubicBezTo>
                  <a:cubicBezTo>
                    <a:pt x="3788" y="11893"/>
                    <a:pt x="3831" y="11901"/>
                    <a:pt x="3876" y="11901"/>
                  </a:cubicBezTo>
                  <a:cubicBezTo>
                    <a:pt x="4016" y="11901"/>
                    <a:pt x="4167" y="11824"/>
                    <a:pt x="4190" y="11657"/>
                  </a:cubicBezTo>
                  <a:lnTo>
                    <a:pt x="4947" y="9830"/>
                  </a:lnTo>
                  <a:lnTo>
                    <a:pt x="5608" y="9830"/>
                  </a:lnTo>
                  <a:lnTo>
                    <a:pt x="5608" y="10838"/>
                  </a:lnTo>
                  <a:cubicBezTo>
                    <a:pt x="5608" y="11027"/>
                    <a:pt x="5766" y="11184"/>
                    <a:pt x="5955" y="11184"/>
                  </a:cubicBezTo>
                  <a:cubicBezTo>
                    <a:pt x="6144" y="11184"/>
                    <a:pt x="6301" y="11027"/>
                    <a:pt x="6301" y="10838"/>
                  </a:cubicBezTo>
                  <a:lnTo>
                    <a:pt x="6301" y="9830"/>
                  </a:lnTo>
                  <a:lnTo>
                    <a:pt x="6994" y="9830"/>
                  </a:lnTo>
                  <a:lnTo>
                    <a:pt x="7719" y="11657"/>
                  </a:lnTo>
                  <a:cubicBezTo>
                    <a:pt x="7791" y="11824"/>
                    <a:pt x="7916" y="11901"/>
                    <a:pt x="8042" y="11901"/>
                  </a:cubicBezTo>
                  <a:cubicBezTo>
                    <a:pt x="8082" y="11901"/>
                    <a:pt x="8122" y="11893"/>
                    <a:pt x="8160" y="11877"/>
                  </a:cubicBezTo>
                  <a:cubicBezTo>
                    <a:pt x="8349" y="11783"/>
                    <a:pt x="8444" y="11594"/>
                    <a:pt x="8349" y="11436"/>
                  </a:cubicBezTo>
                  <a:lnTo>
                    <a:pt x="7183" y="8443"/>
                  </a:lnTo>
                  <a:lnTo>
                    <a:pt x="11531" y="8443"/>
                  </a:lnTo>
                  <a:cubicBezTo>
                    <a:pt x="11752" y="8443"/>
                    <a:pt x="11909" y="8286"/>
                    <a:pt x="11909" y="8097"/>
                  </a:cubicBezTo>
                  <a:cubicBezTo>
                    <a:pt x="11909" y="7876"/>
                    <a:pt x="11752" y="7719"/>
                    <a:pt x="11531" y="7719"/>
                  </a:cubicBezTo>
                  <a:lnTo>
                    <a:pt x="11185" y="7719"/>
                  </a:lnTo>
                  <a:lnTo>
                    <a:pt x="11185" y="1418"/>
                  </a:lnTo>
                  <a:lnTo>
                    <a:pt x="11531" y="1418"/>
                  </a:lnTo>
                  <a:cubicBezTo>
                    <a:pt x="11752" y="1418"/>
                    <a:pt x="11909" y="1260"/>
                    <a:pt x="11909" y="1071"/>
                  </a:cubicBezTo>
                  <a:cubicBezTo>
                    <a:pt x="11909" y="882"/>
                    <a:pt x="11752" y="725"/>
                    <a:pt x="11531" y="725"/>
                  </a:cubicBezTo>
                  <a:lnTo>
                    <a:pt x="6301" y="725"/>
                  </a:lnTo>
                  <a:lnTo>
                    <a:pt x="6301" y="378"/>
                  </a:lnTo>
                  <a:cubicBezTo>
                    <a:pt x="6301" y="158"/>
                    <a:pt x="6144" y="0"/>
                    <a:pt x="59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75"/>
            <p:cNvSpPr/>
            <p:nvPr/>
          </p:nvSpPr>
          <p:spPr>
            <a:xfrm>
              <a:off x="1449475" y="4086575"/>
              <a:ext cx="17350" cy="52000"/>
            </a:xfrm>
            <a:custGeom>
              <a:avLst/>
              <a:gdLst/>
              <a:ahLst/>
              <a:cxnLst/>
              <a:rect l="l" t="t" r="r" b="b"/>
              <a:pathLst>
                <a:path w="694" h="2080" extrusionOk="0">
                  <a:moveTo>
                    <a:pt x="1" y="0"/>
                  </a:moveTo>
                  <a:lnTo>
                    <a:pt x="1" y="2080"/>
                  </a:lnTo>
                  <a:lnTo>
                    <a:pt x="694" y="2080"/>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75"/>
            <p:cNvSpPr/>
            <p:nvPr/>
          </p:nvSpPr>
          <p:spPr>
            <a:xfrm>
              <a:off x="1380175" y="4121225"/>
              <a:ext cx="17350" cy="17350"/>
            </a:xfrm>
            <a:custGeom>
              <a:avLst/>
              <a:gdLst/>
              <a:ahLst/>
              <a:cxnLst/>
              <a:rect l="l" t="t" r="r" b="b"/>
              <a:pathLst>
                <a:path w="694" h="694" extrusionOk="0">
                  <a:moveTo>
                    <a:pt x="0" y="0"/>
                  </a:moveTo>
                  <a:lnTo>
                    <a:pt x="0" y="694"/>
                  </a:lnTo>
                  <a:lnTo>
                    <a:pt x="693" y="694"/>
                  </a:lnTo>
                  <a:lnTo>
                    <a:pt x="6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75"/>
            <p:cNvSpPr/>
            <p:nvPr/>
          </p:nvSpPr>
          <p:spPr>
            <a:xfrm>
              <a:off x="1518800" y="4051925"/>
              <a:ext cx="18125" cy="86650"/>
            </a:xfrm>
            <a:custGeom>
              <a:avLst/>
              <a:gdLst/>
              <a:ahLst/>
              <a:cxnLst/>
              <a:rect l="l" t="t" r="r" b="b"/>
              <a:pathLst>
                <a:path w="725" h="3466" extrusionOk="0">
                  <a:moveTo>
                    <a:pt x="0" y="0"/>
                  </a:moveTo>
                  <a:lnTo>
                    <a:pt x="0" y="3466"/>
                  </a:lnTo>
                  <a:lnTo>
                    <a:pt x="725" y="3466"/>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8" name="Google Shape;7388;p75"/>
          <p:cNvGrpSpPr/>
          <p:nvPr/>
        </p:nvGrpSpPr>
        <p:grpSpPr>
          <a:xfrm>
            <a:off x="8013136" y="1531845"/>
            <a:ext cx="266305" cy="349133"/>
            <a:chOff x="3167275" y="3227275"/>
            <a:chExt cx="225300" cy="295375"/>
          </a:xfrm>
        </p:grpSpPr>
        <p:sp>
          <p:nvSpPr>
            <p:cNvPr id="7389" name="Google Shape;7389;p75"/>
            <p:cNvSpPr/>
            <p:nvPr/>
          </p:nvSpPr>
          <p:spPr>
            <a:xfrm>
              <a:off x="3167275" y="3227275"/>
              <a:ext cx="225300" cy="207950"/>
            </a:xfrm>
            <a:custGeom>
              <a:avLst/>
              <a:gdLst/>
              <a:ahLst/>
              <a:cxnLst/>
              <a:rect l="l" t="t" r="r" b="b"/>
              <a:pathLst>
                <a:path w="9012" h="8318" extrusionOk="0">
                  <a:moveTo>
                    <a:pt x="4538" y="1"/>
                  </a:moveTo>
                  <a:cubicBezTo>
                    <a:pt x="2112" y="1"/>
                    <a:pt x="1" y="1985"/>
                    <a:pt x="32" y="4537"/>
                  </a:cubicBezTo>
                  <a:cubicBezTo>
                    <a:pt x="32" y="5860"/>
                    <a:pt x="631" y="7184"/>
                    <a:pt x="1797" y="8066"/>
                  </a:cubicBezTo>
                  <a:cubicBezTo>
                    <a:pt x="1923" y="8192"/>
                    <a:pt x="2017" y="8223"/>
                    <a:pt x="2049" y="8318"/>
                  </a:cubicBezTo>
                  <a:lnTo>
                    <a:pt x="4160" y="8318"/>
                  </a:lnTo>
                  <a:lnTo>
                    <a:pt x="4160" y="6900"/>
                  </a:lnTo>
                  <a:lnTo>
                    <a:pt x="2427" y="6900"/>
                  </a:lnTo>
                  <a:cubicBezTo>
                    <a:pt x="2238" y="6900"/>
                    <a:pt x="2080" y="6743"/>
                    <a:pt x="2080" y="6554"/>
                  </a:cubicBezTo>
                  <a:lnTo>
                    <a:pt x="2080" y="5829"/>
                  </a:lnTo>
                  <a:cubicBezTo>
                    <a:pt x="2080" y="4852"/>
                    <a:pt x="2679" y="4033"/>
                    <a:pt x="3498" y="3624"/>
                  </a:cubicBezTo>
                  <a:cubicBezTo>
                    <a:pt x="3277" y="3403"/>
                    <a:pt x="3151" y="3088"/>
                    <a:pt x="3151" y="2678"/>
                  </a:cubicBezTo>
                  <a:cubicBezTo>
                    <a:pt x="3151" y="1922"/>
                    <a:pt x="3782" y="1292"/>
                    <a:pt x="4538" y="1292"/>
                  </a:cubicBezTo>
                  <a:cubicBezTo>
                    <a:pt x="5262" y="1292"/>
                    <a:pt x="5892" y="1922"/>
                    <a:pt x="5892" y="2678"/>
                  </a:cubicBezTo>
                  <a:cubicBezTo>
                    <a:pt x="5892" y="3025"/>
                    <a:pt x="5735" y="3340"/>
                    <a:pt x="5546" y="3624"/>
                  </a:cubicBezTo>
                  <a:cubicBezTo>
                    <a:pt x="6365" y="4033"/>
                    <a:pt x="6964" y="4852"/>
                    <a:pt x="6964" y="5829"/>
                  </a:cubicBezTo>
                  <a:lnTo>
                    <a:pt x="6964" y="6554"/>
                  </a:lnTo>
                  <a:cubicBezTo>
                    <a:pt x="6964" y="6743"/>
                    <a:pt x="6806" y="6900"/>
                    <a:pt x="6617" y="6900"/>
                  </a:cubicBezTo>
                  <a:lnTo>
                    <a:pt x="4884" y="6900"/>
                  </a:lnTo>
                  <a:lnTo>
                    <a:pt x="4884" y="8318"/>
                  </a:lnTo>
                  <a:lnTo>
                    <a:pt x="6995" y="8318"/>
                  </a:lnTo>
                  <a:cubicBezTo>
                    <a:pt x="7027" y="8286"/>
                    <a:pt x="7121" y="8192"/>
                    <a:pt x="7247" y="8129"/>
                  </a:cubicBezTo>
                  <a:cubicBezTo>
                    <a:pt x="8413" y="7184"/>
                    <a:pt x="9011" y="5829"/>
                    <a:pt x="9011" y="4506"/>
                  </a:cubicBezTo>
                  <a:cubicBezTo>
                    <a:pt x="9011" y="2017"/>
                    <a:pt x="6995" y="1"/>
                    <a:pt x="453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75"/>
            <p:cNvSpPr/>
            <p:nvPr/>
          </p:nvSpPr>
          <p:spPr>
            <a:xfrm>
              <a:off x="3262600" y="3278475"/>
              <a:ext cx="35450" cy="35475"/>
            </a:xfrm>
            <a:custGeom>
              <a:avLst/>
              <a:gdLst/>
              <a:ahLst/>
              <a:cxnLst/>
              <a:rect l="l" t="t" r="r" b="b"/>
              <a:pathLst>
                <a:path w="1418" h="1419" extrusionOk="0">
                  <a:moveTo>
                    <a:pt x="725" y="0"/>
                  </a:moveTo>
                  <a:cubicBezTo>
                    <a:pt x="315" y="0"/>
                    <a:pt x="0" y="315"/>
                    <a:pt x="0" y="725"/>
                  </a:cubicBezTo>
                  <a:cubicBezTo>
                    <a:pt x="0" y="1103"/>
                    <a:pt x="315"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75"/>
            <p:cNvSpPr/>
            <p:nvPr/>
          </p:nvSpPr>
          <p:spPr>
            <a:xfrm>
              <a:off x="3220050" y="3452525"/>
              <a:ext cx="121325" cy="35475"/>
            </a:xfrm>
            <a:custGeom>
              <a:avLst/>
              <a:gdLst/>
              <a:ahLst/>
              <a:cxnLst/>
              <a:rect l="l" t="t" r="r" b="b"/>
              <a:pathLst>
                <a:path w="4853" h="1419" extrusionOk="0">
                  <a:moveTo>
                    <a:pt x="1" y="1"/>
                  </a:moveTo>
                  <a:lnTo>
                    <a:pt x="1" y="347"/>
                  </a:lnTo>
                  <a:cubicBezTo>
                    <a:pt x="1" y="946"/>
                    <a:pt x="473" y="1419"/>
                    <a:pt x="1040" y="1419"/>
                  </a:cubicBezTo>
                  <a:lnTo>
                    <a:pt x="3781" y="1419"/>
                  </a:lnTo>
                  <a:cubicBezTo>
                    <a:pt x="4380" y="1419"/>
                    <a:pt x="4853" y="946"/>
                    <a:pt x="4853" y="347"/>
                  </a:cubicBezTo>
                  <a:lnTo>
                    <a:pt x="48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75"/>
            <p:cNvSpPr/>
            <p:nvPr/>
          </p:nvSpPr>
          <p:spPr>
            <a:xfrm>
              <a:off x="3237375" y="3332025"/>
              <a:ext cx="86675" cy="52000"/>
            </a:xfrm>
            <a:custGeom>
              <a:avLst/>
              <a:gdLst/>
              <a:ahLst/>
              <a:cxnLst/>
              <a:rect l="l" t="t" r="r" b="b"/>
              <a:pathLst>
                <a:path w="3467" h="2080" extrusionOk="0">
                  <a:moveTo>
                    <a:pt x="1734" y="1"/>
                  </a:moveTo>
                  <a:cubicBezTo>
                    <a:pt x="789" y="1"/>
                    <a:pt x="1" y="725"/>
                    <a:pt x="1" y="1733"/>
                  </a:cubicBezTo>
                  <a:lnTo>
                    <a:pt x="1" y="2080"/>
                  </a:lnTo>
                  <a:lnTo>
                    <a:pt x="3466" y="2080"/>
                  </a:lnTo>
                  <a:lnTo>
                    <a:pt x="3466" y="1733"/>
                  </a:lnTo>
                  <a:cubicBezTo>
                    <a:pt x="3466" y="788"/>
                    <a:pt x="2679" y="1"/>
                    <a:pt x="17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75"/>
            <p:cNvSpPr/>
            <p:nvPr/>
          </p:nvSpPr>
          <p:spPr>
            <a:xfrm>
              <a:off x="3237375" y="3505300"/>
              <a:ext cx="87450" cy="17350"/>
            </a:xfrm>
            <a:custGeom>
              <a:avLst/>
              <a:gdLst/>
              <a:ahLst/>
              <a:cxnLst/>
              <a:rect l="l" t="t" r="r" b="b"/>
              <a:pathLst>
                <a:path w="3498" h="694" extrusionOk="0">
                  <a:moveTo>
                    <a:pt x="32" y="1"/>
                  </a:moveTo>
                  <a:cubicBezTo>
                    <a:pt x="1" y="379"/>
                    <a:pt x="284" y="694"/>
                    <a:pt x="694" y="694"/>
                  </a:cubicBezTo>
                  <a:lnTo>
                    <a:pt x="2773" y="694"/>
                  </a:lnTo>
                  <a:cubicBezTo>
                    <a:pt x="3183" y="694"/>
                    <a:pt x="3498" y="379"/>
                    <a:pt x="349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4" name="Google Shape;7394;p75"/>
          <p:cNvSpPr/>
          <p:nvPr/>
        </p:nvSpPr>
        <p:spPr>
          <a:xfrm>
            <a:off x="7962474" y="1971731"/>
            <a:ext cx="367779" cy="350758"/>
          </a:xfrm>
          <a:custGeom>
            <a:avLst/>
            <a:gdLst/>
            <a:ahLst/>
            <a:cxnLst/>
            <a:rect l="l" t="t" r="r" b="b"/>
            <a:pathLst>
              <a:path w="12446" h="11870" extrusionOk="0">
                <a:moveTo>
                  <a:pt x="9421" y="1410"/>
                </a:moveTo>
                <a:cubicBezTo>
                  <a:pt x="9775" y="1410"/>
                  <a:pt x="10130" y="1544"/>
                  <a:pt x="10397" y="1812"/>
                </a:cubicBezTo>
                <a:cubicBezTo>
                  <a:pt x="10901" y="2316"/>
                  <a:pt x="10901" y="3198"/>
                  <a:pt x="10366" y="3734"/>
                </a:cubicBezTo>
                <a:lnTo>
                  <a:pt x="9169" y="4931"/>
                </a:lnTo>
                <a:cubicBezTo>
                  <a:pt x="8948" y="5152"/>
                  <a:pt x="8633" y="5278"/>
                  <a:pt x="8318" y="5309"/>
                </a:cubicBezTo>
                <a:lnTo>
                  <a:pt x="8476" y="5152"/>
                </a:lnTo>
                <a:cubicBezTo>
                  <a:pt x="8854" y="4773"/>
                  <a:pt x="8854" y="4112"/>
                  <a:pt x="8476" y="3702"/>
                </a:cubicBezTo>
                <a:cubicBezTo>
                  <a:pt x="8271" y="3513"/>
                  <a:pt x="8003" y="3419"/>
                  <a:pt x="7739" y="3419"/>
                </a:cubicBezTo>
                <a:cubicBezTo>
                  <a:pt x="7475" y="3419"/>
                  <a:pt x="7215" y="3513"/>
                  <a:pt x="7026" y="3702"/>
                </a:cubicBezTo>
                <a:lnTo>
                  <a:pt x="6869" y="3860"/>
                </a:lnTo>
                <a:cubicBezTo>
                  <a:pt x="6900" y="3545"/>
                  <a:pt x="7026" y="3230"/>
                  <a:pt x="7247" y="3009"/>
                </a:cubicBezTo>
                <a:lnTo>
                  <a:pt x="8444" y="1812"/>
                </a:lnTo>
                <a:cubicBezTo>
                  <a:pt x="8712" y="1544"/>
                  <a:pt x="9066" y="1410"/>
                  <a:pt x="9421" y="1410"/>
                </a:cubicBezTo>
                <a:close/>
                <a:moveTo>
                  <a:pt x="4128" y="6475"/>
                </a:moveTo>
                <a:lnTo>
                  <a:pt x="3970" y="6601"/>
                </a:lnTo>
                <a:cubicBezTo>
                  <a:pt x="3592" y="7010"/>
                  <a:pt x="3592" y="7672"/>
                  <a:pt x="3970" y="8081"/>
                </a:cubicBezTo>
                <a:cubicBezTo>
                  <a:pt x="4175" y="8270"/>
                  <a:pt x="4443" y="8365"/>
                  <a:pt x="4711" y="8365"/>
                </a:cubicBezTo>
                <a:cubicBezTo>
                  <a:pt x="4978" y="8365"/>
                  <a:pt x="5246" y="8270"/>
                  <a:pt x="5451" y="8081"/>
                </a:cubicBezTo>
                <a:lnTo>
                  <a:pt x="5577" y="7924"/>
                </a:lnTo>
                <a:lnTo>
                  <a:pt x="5577" y="7924"/>
                </a:lnTo>
                <a:cubicBezTo>
                  <a:pt x="5640" y="8270"/>
                  <a:pt x="5483" y="8586"/>
                  <a:pt x="5231" y="8838"/>
                </a:cubicBezTo>
                <a:lnTo>
                  <a:pt x="4065" y="10003"/>
                </a:lnTo>
                <a:cubicBezTo>
                  <a:pt x="3781" y="10271"/>
                  <a:pt x="3427" y="10405"/>
                  <a:pt x="3072" y="10405"/>
                </a:cubicBezTo>
                <a:cubicBezTo>
                  <a:pt x="2718" y="10405"/>
                  <a:pt x="2364" y="10271"/>
                  <a:pt x="2080" y="10003"/>
                </a:cubicBezTo>
                <a:cubicBezTo>
                  <a:pt x="1544" y="9468"/>
                  <a:pt x="1544" y="8586"/>
                  <a:pt x="2080" y="8050"/>
                </a:cubicBezTo>
                <a:lnTo>
                  <a:pt x="3277" y="6853"/>
                </a:lnTo>
                <a:cubicBezTo>
                  <a:pt x="3498" y="6601"/>
                  <a:pt x="3813" y="6506"/>
                  <a:pt x="4128" y="6475"/>
                </a:cubicBezTo>
                <a:close/>
                <a:moveTo>
                  <a:pt x="9373" y="0"/>
                </a:moveTo>
                <a:cubicBezTo>
                  <a:pt x="8665" y="0"/>
                  <a:pt x="7956" y="268"/>
                  <a:pt x="7404" y="804"/>
                </a:cubicBezTo>
                <a:lnTo>
                  <a:pt x="6239" y="1970"/>
                </a:lnTo>
                <a:cubicBezTo>
                  <a:pt x="5451" y="2757"/>
                  <a:pt x="5199" y="3986"/>
                  <a:pt x="5640" y="4994"/>
                </a:cubicBezTo>
                <a:lnTo>
                  <a:pt x="5325" y="5309"/>
                </a:lnTo>
                <a:cubicBezTo>
                  <a:pt x="4994" y="5170"/>
                  <a:pt x="4634" y="5100"/>
                  <a:pt x="4270" y="5100"/>
                </a:cubicBezTo>
                <a:cubicBezTo>
                  <a:pt x="3562" y="5100"/>
                  <a:pt x="2842" y="5366"/>
                  <a:pt x="2301" y="5908"/>
                </a:cubicBezTo>
                <a:lnTo>
                  <a:pt x="1103" y="7105"/>
                </a:lnTo>
                <a:cubicBezTo>
                  <a:pt x="1" y="8144"/>
                  <a:pt x="1" y="9940"/>
                  <a:pt x="1103" y="11043"/>
                </a:cubicBezTo>
                <a:cubicBezTo>
                  <a:pt x="1655" y="11594"/>
                  <a:pt x="2364" y="11870"/>
                  <a:pt x="3072" y="11870"/>
                </a:cubicBezTo>
                <a:cubicBezTo>
                  <a:pt x="3781" y="11870"/>
                  <a:pt x="4490" y="11594"/>
                  <a:pt x="5041" y="11043"/>
                </a:cubicBezTo>
                <a:lnTo>
                  <a:pt x="6239" y="9846"/>
                </a:lnTo>
                <a:cubicBezTo>
                  <a:pt x="7026" y="9058"/>
                  <a:pt x="7247" y="7829"/>
                  <a:pt x="6806" y="6821"/>
                </a:cubicBezTo>
                <a:lnTo>
                  <a:pt x="7121" y="6506"/>
                </a:lnTo>
                <a:cubicBezTo>
                  <a:pt x="7473" y="6656"/>
                  <a:pt x="7840" y="6729"/>
                  <a:pt x="8204" y="6729"/>
                </a:cubicBezTo>
                <a:cubicBezTo>
                  <a:pt x="8914" y="6729"/>
                  <a:pt x="9614" y="6449"/>
                  <a:pt x="10177" y="5908"/>
                </a:cubicBezTo>
                <a:lnTo>
                  <a:pt x="11342" y="4742"/>
                </a:lnTo>
                <a:cubicBezTo>
                  <a:pt x="12445" y="3639"/>
                  <a:pt x="12445" y="1907"/>
                  <a:pt x="11342" y="804"/>
                </a:cubicBezTo>
                <a:cubicBezTo>
                  <a:pt x="10791" y="268"/>
                  <a:pt x="10082" y="0"/>
                  <a:pt x="93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5" name="Google Shape;7395;p75"/>
          <p:cNvGrpSpPr/>
          <p:nvPr/>
        </p:nvGrpSpPr>
        <p:grpSpPr>
          <a:xfrm>
            <a:off x="7970318" y="2418902"/>
            <a:ext cx="351940" cy="349163"/>
            <a:chOff x="3133425" y="3955025"/>
            <a:chExt cx="297750" cy="295400"/>
          </a:xfrm>
        </p:grpSpPr>
        <p:sp>
          <p:nvSpPr>
            <p:cNvPr id="7396" name="Google Shape;7396;p75"/>
            <p:cNvSpPr/>
            <p:nvPr/>
          </p:nvSpPr>
          <p:spPr>
            <a:xfrm>
              <a:off x="3133425" y="4058225"/>
              <a:ext cx="297750" cy="192200"/>
            </a:xfrm>
            <a:custGeom>
              <a:avLst/>
              <a:gdLst/>
              <a:ahLst/>
              <a:cxnLst/>
              <a:rect l="l" t="t" r="r" b="b"/>
              <a:pathLst>
                <a:path w="11910" h="7688" extrusionOk="0">
                  <a:moveTo>
                    <a:pt x="5923" y="0"/>
                  </a:moveTo>
                  <a:cubicBezTo>
                    <a:pt x="5325" y="0"/>
                    <a:pt x="4821" y="347"/>
                    <a:pt x="4631" y="914"/>
                  </a:cubicBezTo>
                  <a:cubicBezTo>
                    <a:pt x="4505" y="1166"/>
                    <a:pt x="4505" y="1449"/>
                    <a:pt x="4568" y="1764"/>
                  </a:cubicBezTo>
                  <a:cubicBezTo>
                    <a:pt x="4884" y="1922"/>
                    <a:pt x="5199" y="2016"/>
                    <a:pt x="5577" y="2048"/>
                  </a:cubicBezTo>
                  <a:lnTo>
                    <a:pt x="5577" y="2741"/>
                  </a:lnTo>
                  <a:lnTo>
                    <a:pt x="2458" y="2741"/>
                  </a:lnTo>
                  <a:cubicBezTo>
                    <a:pt x="1859" y="2741"/>
                    <a:pt x="1418" y="3214"/>
                    <a:pt x="1418" y="3781"/>
                  </a:cubicBezTo>
                  <a:lnTo>
                    <a:pt x="1418" y="4190"/>
                  </a:lnTo>
                  <a:cubicBezTo>
                    <a:pt x="630" y="4316"/>
                    <a:pt x="0" y="5041"/>
                    <a:pt x="0" y="5891"/>
                  </a:cubicBezTo>
                  <a:cubicBezTo>
                    <a:pt x="0" y="6837"/>
                    <a:pt x="788" y="7687"/>
                    <a:pt x="1765" y="7687"/>
                  </a:cubicBezTo>
                  <a:cubicBezTo>
                    <a:pt x="2710" y="7687"/>
                    <a:pt x="3497" y="6900"/>
                    <a:pt x="3497" y="5891"/>
                  </a:cubicBezTo>
                  <a:cubicBezTo>
                    <a:pt x="3497" y="5072"/>
                    <a:pt x="2930" y="4316"/>
                    <a:pt x="2143" y="4190"/>
                  </a:cubicBezTo>
                  <a:lnTo>
                    <a:pt x="2143" y="3781"/>
                  </a:lnTo>
                  <a:cubicBezTo>
                    <a:pt x="2143" y="3592"/>
                    <a:pt x="2300" y="3434"/>
                    <a:pt x="2489" y="3434"/>
                  </a:cubicBezTo>
                  <a:lnTo>
                    <a:pt x="5608" y="3434"/>
                  </a:lnTo>
                  <a:lnTo>
                    <a:pt x="5608" y="4127"/>
                  </a:lnTo>
                  <a:cubicBezTo>
                    <a:pt x="4821" y="4285"/>
                    <a:pt x="4222" y="5009"/>
                    <a:pt x="4222" y="5860"/>
                  </a:cubicBezTo>
                  <a:cubicBezTo>
                    <a:pt x="4222" y="6805"/>
                    <a:pt x="5010" y="7656"/>
                    <a:pt x="5955" y="7656"/>
                  </a:cubicBezTo>
                  <a:cubicBezTo>
                    <a:pt x="6900" y="7656"/>
                    <a:pt x="7687" y="6868"/>
                    <a:pt x="7687" y="5860"/>
                  </a:cubicBezTo>
                  <a:cubicBezTo>
                    <a:pt x="7687" y="5041"/>
                    <a:pt x="7089" y="4285"/>
                    <a:pt x="6301" y="4127"/>
                  </a:cubicBezTo>
                  <a:lnTo>
                    <a:pt x="6301" y="3434"/>
                  </a:lnTo>
                  <a:lnTo>
                    <a:pt x="9452" y="3434"/>
                  </a:lnTo>
                  <a:cubicBezTo>
                    <a:pt x="9641" y="3434"/>
                    <a:pt x="9798" y="3592"/>
                    <a:pt x="9798" y="3781"/>
                  </a:cubicBezTo>
                  <a:lnTo>
                    <a:pt x="9798" y="4190"/>
                  </a:lnTo>
                  <a:cubicBezTo>
                    <a:pt x="9011" y="4316"/>
                    <a:pt x="8444" y="5041"/>
                    <a:pt x="8444" y="5891"/>
                  </a:cubicBezTo>
                  <a:cubicBezTo>
                    <a:pt x="8444" y="6837"/>
                    <a:pt x="9231" y="7687"/>
                    <a:pt x="10176" y="7687"/>
                  </a:cubicBezTo>
                  <a:cubicBezTo>
                    <a:pt x="11121" y="7687"/>
                    <a:pt x="11909" y="6900"/>
                    <a:pt x="11909" y="5891"/>
                  </a:cubicBezTo>
                  <a:cubicBezTo>
                    <a:pt x="11783" y="5135"/>
                    <a:pt x="11185" y="4379"/>
                    <a:pt x="10397" y="4222"/>
                  </a:cubicBezTo>
                  <a:lnTo>
                    <a:pt x="10397" y="3812"/>
                  </a:lnTo>
                  <a:cubicBezTo>
                    <a:pt x="10397" y="3245"/>
                    <a:pt x="9924" y="2804"/>
                    <a:pt x="9389" y="2804"/>
                  </a:cubicBezTo>
                  <a:lnTo>
                    <a:pt x="6238" y="2804"/>
                  </a:lnTo>
                  <a:lnTo>
                    <a:pt x="6238" y="2079"/>
                  </a:lnTo>
                  <a:cubicBezTo>
                    <a:pt x="6585" y="2048"/>
                    <a:pt x="6900" y="1922"/>
                    <a:pt x="7215" y="1827"/>
                  </a:cubicBezTo>
                  <a:cubicBezTo>
                    <a:pt x="7341" y="1418"/>
                    <a:pt x="7246" y="977"/>
                    <a:pt x="7057" y="630"/>
                  </a:cubicBezTo>
                  <a:cubicBezTo>
                    <a:pt x="6774" y="221"/>
                    <a:pt x="6396" y="0"/>
                    <a:pt x="59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75"/>
            <p:cNvSpPr/>
            <p:nvPr/>
          </p:nvSpPr>
          <p:spPr>
            <a:xfrm>
              <a:off x="3263375" y="4007025"/>
              <a:ext cx="35475" cy="35450"/>
            </a:xfrm>
            <a:custGeom>
              <a:avLst/>
              <a:gdLst/>
              <a:ahLst/>
              <a:cxnLst/>
              <a:rect l="l" t="t" r="r" b="b"/>
              <a:pathLst>
                <a:path w="1419" h="1418" extrusionOk="0">
                  <a:moveTo>
                    <a:pt x="725" y="0"/>
                  </a:moveTo>
                  <a:cubicBezTo>
                    <a:pt x="284" y="0"/>
                    <a:pt x="1" y="315"/>
                    <a:pt x="1" y="725"/>
                  </a:cubicBezTo>
                  <a:cubicBezTo>
                    <a:pt x="1" y="1103"/>
                    <a:pt x="316"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75"/>
            <p:cNvSpPr/>
            <p:nvPr/>
          </p:nvSpPr>
          <p:spPr>
            <a:xfrm>
              <a:off x="3203525" y="3955025"/>
              <a:ext cx="155175" cy="135500"/>
            </a:xfrm>
            <a:custGeom>
              <a:avLst/>
              <a:gdLst/>
              <a:ahLst/>
              <a:cxnLst/>
              <a:rect l="l" t="t" r="r" b="b"/>
              <a:pathLst>
                <a:path w="6207" h="5420" extrusionOk="0">
                  <a:moveTo>
                    <a:pt x="3119" y="1"/>
                  </a:moveTo>
                  <a:cubicBezTo>
                    <a:pt x="1386" y="1"/>
                    <a:pt x="0" y="1387"/>
                    <a:pt x="0" y="3120"/>
                  </a:cubicBezTo>
                  <a:cubicBezTo>
                    <a:pt x="0" y="4002"/>
                    <a:pt x="410" y="4853"/>
                    <a:pt x="1071" y="5420"/>
                  </a:cubicBezTo>
                  <a:cubicBezTo>
                    <a:pt x="1071" y="5231"/>
                    <a:pt x="1103" y="5042"/>
                    <a:pt x="1197" y="4853"/>
                  </a:cubicBezTo>
                  <a:cubicBezTo>
                    <a:pt x="1323" y="4380"/>
                    <a:pt x="1701" y="3971"/>
                    <a:pt x="2111" y="3750"/>
                  </a:cubicBezTo>
                  <a:cubicBezTo>
                    <a:pt x="1890" y="3498"/>
                    <a:pt x="1733" y="3151"/>
                    <a:pt x="1733" y="2805"/>
                  </a:cubicBezTo>
                  <a:cubicBezTo>
                    <a:pt x="1733" y="2049"/>
                    <a:pt x="2363" y="1419"/>
                    <a:pt x="3119" y="1419"/>
                  </a:cubicBezTo>
                  <a:cubicBezTo>
                    <a:pt x="3844" y="1419"/>
                    <a:pt x="4474" y="2049"/>
                    <a:pt x="4474" y="2805"/>
                  </a:cubicBezTo>
                  <a:cubicBezTo>
                    <a:pt x="4474" y="3151"/>
                    <a:pt x="4348" y="3498"/>
                    <a:pt x="4096" y="3750"/>
                  </a:cubicBezTo>
                  <a:cubicBezTo>
                    <a:pt x="4379" y="3876"/>
                    <a:pt x="4600" y="4097"/>
                    <a:pt x="4789" y="4380"/>
                  </a:cubicBezTo>
                  <a:cubicBezTo>
                    <a:pt x="5009" y="4695"/>
                    <a:pt x="5135" y="5042"/>
                    <a:pt x="5167" y="5420"/>
                  </a:cubicBezTo>
                  <a:cubicBezTo>
                    <a:pt x="5797" y="4853"/>
                    <a:pt x="6207" y="4065"/>
                    <a:pt x="6207" y="3120"/>
                  </a:cubicBezTo>
                  <a:cubicBezTo>
                    <a:pt x="6207" y="1387"/>
                    <a:pt x="4852" y="1"/>
                    <a:pt x="31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9" name="Google Shape;7399;p75"/>
          <p:cNvGrpSpPr/>
          <p:nvPr/>
        </p:nvGrpSpPr>
        <p:grpSpPr>
          <a:xfrm>
            <a:off x="6650491" y="2882490"/>
            <a:ext cx="350079" cy="351320"/>
            <a:chOff x="4991425" y="3234750"/>
            <a:chExt cx="296175" cy="297225"/>
          </a:xfrm>
        </p:grpSpPr>
        <p:sp>
          <p:nvSpPr>
            <p:cNvPr id="7400" name="Google Shape;7400;p75"/>
            <p:cNvSpPr/>
            <p:nvPr/>
          </p:nvSpPr>
          <p:spPr>
            <a:xfrm>
              <a:off x="5077275" y="330445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75"/>
            <p:cNvSpPr/>
            <p:nvPr/>
          </p:nvSpPr>
          <p:spPr>
            <a:xfrm>
              <a:off x="5121375" y="333990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75"/>
            <p:cNvSpPr/>
            <p:nvPr/>
          </p:nvSpPr>
          <p:spPr>
            <a:xfrm>
              <a:off x="5009550" y="323475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75"/>
            <p:cNvSpPr/>
            <p:nvPr/>
          </p:nvSpPr>
          <p:spPr>
            <a:xfrm>
              <a:off x="5105625" y="339190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75"/>
            <p:cNvSpPr/>
            <p:nvPr/>
          </p:nvSpPr>
          <p:spPr>
            <a:xfrm>
              <a:off x="5192275" y="344307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75"/>
            <p:cNvSpPr/>
            <p:nvPr/>
          </p:nvSpPr>
          <p:spPr>
            <a:xfrm>
              <a:off x="4991425" y="344465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6" name="Google Shape;7406;p75"/>
          <p:cNvGrpSpPr/>
          <p:nvPr/>
        </p:nvGrpSpPr>
        <p:grpSpPr>
          <a:xfrm>
            <a:off x="6650491" y="3352053"/>
            <a:ext cx="350079" cy="308177"/>
            <a:chOff x="4991425" y="3617150"/>
            <a:chExt cx="296175" cy="260725"/>
          </a:xfrm>
        </p:grpSpPr>
        <p:sp>
          <p:nvSpPr>
            <p:cNvPr id="7407" name="Google Shape;7407;p75"/>
            <p:cNvSpPr/>
            <p:nvPr/>
          </p:nvSpPr>
          <p:spPr>
            <a:xfrm>
              <a:off x="5069400" y="3738450"/>
              <a:ext cx="139425" cy="139425"/>
            </a:xfrm>
            <a:custGeom>
              <a:avLst/>
              <a:gdLst/>
              <a:ahLst/>
              <a:cxnLst/>
              <a:rect l="l" t="t" r="r" b="b"/>
              <a:pathLst>
                <a:path w="5577" h="5577" extrusionOk="0">
                  <a:moveTo>
                    <a:pt x="2804" y="0"/>
                  </a:moveTo>
                  <a:cubicBezTo>
                    <a:pt x="1607" y="0"/>
                    <a:pt x="1450" y="725"/>
                    <a:pt x="1009" y="3308"/>
                  </a:cubicBezTo>
                  <a:cubicBezTo>
                    <a:pt x="946" y="3749"/>
                    <a:pt x="851" y="4285"/>
                    <a:pt x="757" y="4883"/>
                  </a:cubicBezTo>
                  <a:lnTo>
                    <a:pt x="347" y="4883"/>
                  </a:lnTo>
                  <a:cubicBezTo>
                    <a:pt x="158" y="4883"/>
                    <a:pt x="0" y="5041"/>
                    <a:pt x="0" y="5230"/>
                  </a:cubicBezTo>
                  <a:cubicBezTo>
                    <a:pt x="0" y="5419"/>
                    <a:pt x="158" y="5576"/>
                    <a:pt x="347" y="5576"/>
                  </a:cubicBezTo>
                  <a:lnTo>
                    <a:pt x="5230" y="5576"/>
                  </a:lnTo>
                  <a:cubicBezTo>
                    <a:pt x="5419" y="5545"/>
                    <a:pt x="5577" y="5387"/>
                    <a:pt x="5577" y="5198"/>
                  </a:cubicBezTo>
                  <a:cubicBezTo>
                    <a:pt x="5577" y="5009"/>
                    <a:pt x="5419" y="4852"/>
                    <a:pt x="5230" y="4852"/>
                  </a:cubicBezTo>
                  <a:lnTo>
                    <a:pt x="4852" y="4852"/>
                  </a:lnTo>
                  <a:cubicBezTo>
                    <a:pt x="4726" y="4253"/>
                    <a:pt x="4632" y="3749"/>
                    <a:pt x="4569" y="3277"/>
                  </a:cubicBezTo>
                  <a:cubicBezTo>
                    <a:pt x="4128" y="756"/>
                    <a:pt x="3970" y="0"/>
                    <a:pt x="28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75"/>
            <p:cNvSpPr/>
            <p:nvPr/>
          </p:nvSpPr>
          <p:spPr>
            <a:xfrm>
              <a:off x="5200150" y="3617150"/>
              <a:ext cx="69325" cy="69325"/>
            </a:xfrm>
            <a:custGeom>
              <a:avLst/>
              <a:gdLst/>
              <a:ahLst/>
              <a:cxnLst/>
              <a:rect l="l" t="t" r="r" b="b"/>
              <a:pathLst>
                <a:path w="2773" h="2773" extrusionOk="0">
                  <a:moveTo>
                    <a:pt x="1386" y="0"/>
                  </a:moveTo>
                  <a:cubicBezTo>
                    <a:pt x="630" y="0"/>
                    <a:pt x="0" y="630"/>
                    <a:pt x="0" y="1387"/>
                  </a:cubicBezTo>
                  <a:cubicBezTo>
                    <a:pt x="0" y="2111"/>
                    <a:pt x="630" y="2773"/>
                    <a:pt x="1386" y="2773"/>
                  </a:cubicBezTo>
                  <a:cubicBezTo>
                    <a:pt x="2143" y="2773"/>
                    <a:pt x="2773" y="2111"/>
                    <a:pt x="2773" y="1387"/>
                  </a:cubicBezTo>
                  <a:cubicBezTo>
                    <a:pt x="2773" y="630"/>
                    <a:pt x="2143" y="0"/>
                    <a:pt x="138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75"/>
            <p:cNvSpPr/>
            <p:nvPr/>
          </p:nvSpPr>
          <p:spPr>
            <a:xfrm>
              <a:off x="5009550" y="3617150"/>
              <a:ext cx="68525" cy="69325"/>
            </a:xfrm>
            <a:custGeom>
              <a:avLst/>
              <a:gdLst/>
              <a:ahLst/>
              <a:cxnLst/>
              <a:rect l="l" t="t" r="r" b="b"/>
              <a:pathLst>
                <a:path w="2741" h="2773" extrusionOk="0">
                  <a:moveTo>
                    <a:pt x="1355" y="0"/>
                  </a:moveTo>
                  <a:cubicBezTo>
                    <a:pt x="599" y="0"/>
                    <a:pt x="0" y="630"/>
                    <a:pt x="0" y="1387"/>
                  </a:cubicBezTo>
                  <a:cubicBezTo>
                    <a:pt x="0" y="2143"/>
                    <a:pt x="599" y="2773"/>
                    <a:pt x="1355" y="2773"/>
                  </a:cubicBezTo>
                  <a:cubicBezTo>
                    <a:pt x="2111" y="2773"/>
                    <a:pt x="2741" y="2143"/>
                    <a:pt x="2741" y="1387"/>
                  </a:cubicBezTo>
                  <a:cubicBezTo>
                    <a:pt x="2741" y="630"/>
                    <a:pt x="2111" y="0"/>
                    <a:pt x="13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75"/>
            <p:cNvSpPr/>
            <p:nvPr/>
          </p:nvSpPr>
          <p:spPr>
            <a:xfrm>
              <a:off x="4991425" y="3686450"/>
              <a:ext cx="104775" cy="52025"/>
            </a:xfrm>
            <a:custGeom>
              <a:avLst/>
              <a:gdLst/>
              <a:ahLst/>
              <a:cxnLst/>
              <a:rect l="l" t="t" r="r" b="b"/>
              <a:pathLst>
                <a:path w="4191" h="2081" extrusionOk="0">
                  <a:moveTo>
                    <a:pt x="568" y="1"/>
                  </a:moveTo>
                  <a:cubicBezTo>
                    <a:pt x="252" y="347"/>
                    <a:pt x="0" y="851"/>
                    <a:pt x="0" y="1356"/>
                  </a:cubicBezTo>
                  <a:lnTo>
                    <a:pt x="0" y="1734"/>
                  </a:lnTo>
                  <a:cubicBezTo>
                    <a:pt x="0" y="1923"/>
                    <a:pt x="158" y="2080"/>
                    <a:pt x="347" y="2080"/>
                  </a:cubicBezTo>
                  <a:lnTo>
                    <a:pt x="3813" y="2080"/>
                  </a:lnTo>
                  <a:cubicBezTo>
                    <a:pt x="4033" y="2080"/>
                    <a:pt x="4191" y="1923"/>
                    <a:pt x="4191" y="1734"/>
                  </a:cubicBezTo>
                  <a:lnTo>
                    <a:pt x="4191" y="1356"/>
                  </a:lnTo>
                  <a:cubicBezTo>
                    <a:pt x="4191" y="820"/>
                    <a:pt x="3970" y="347"/>
                    <a:pt x="3624" y="1"/>
                  </a:cubicBezTo>
                  <a:cubicBezTo>
                    <a:pt x="3245" y="410"/>
                    <a:pt x="2678" y="694"/>
                    <a:pt x="2080" y="694"/>
                  </a:cubicBezTo>
                  <a:cubicBezTo>
                    <a:pt x="1513" y="694"/>
                    <a:pt x="946" y="410"/>
                    <a:pt x="5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75"/>
            <p:cNvSpPr/>
            <p:nvPr/>
          </p:nvSpPr>
          <p:spPr>
            <a:xfrm>
              <a:off x="5183600" y="3686450"/>
              <a:ext cx="104000" cy="52025"/>
            </a:xfrm>
            <a:custGeom>
              <a:avLst/>
              <a:gdLst/>
              <a:ahLst/>
              <a:cxnLst/>
              <a:rect l="l" t="t" r="r" b="b"/>
              <a:pathLst>
                <a:path w="4160" h="2081" extrusionOk="0">
                  <a:moveTo>
                    <a:pt x="536" y="1"/>
                  </a:moveTo>
                  <a:cubicBezTo>
                    <a:pt x="221" y="347"/>
                    <a:pt x="1" y="851"/>
                    <a:pt x="1" y="1356"/>
                  </a:cubicBezTo>
                  <a:lnTo>
                    <a:pt x="1" y="1702"/>
                  </a:lnTo>
                  <a:cubicBezTo>
                    <a:pt x="1" y="1923"/>
                    <a:pt x="158" y="2080"/>
                    <a:pt x="347" y="2080"/>
                  </a:cubicBezTo>
                  <a:lnTo>
                    <a:pt x="3813" y="2080"/>
                  </a:lnTo>
                  <a:cubicBezTo>
                    <a:pt x="4002" y="2080"/>
                    <a:pt x="4159" y="1923"/>
                    <a:pt x="4159" y="1702"/>
                  </a:cubicBezTo>
                  <a:lnTo>
                    <a:pt x="4159" y="1356"/>
                  </a:lnTo>
                  <a:cubicBezTo>
                    <a:pt x="4159" y="820"/>
                    <a:pt x="3970" y="347"/>
                    <a:pt x="3624" y="1"/>
                  </a:cubicBezTo>
                  <a:cubicBezTo>
                    <a:pt x="3214" y="410"/>
                    <a:pt x="2679" y="694"/>
                    <a:pt x="2080" y="694"/>
                  </a:cubicBezTo>
                  <a:cubicBezTo>
                    <a:pt x="1450" y="694"/>
                    <a:pt x="946" y="410"/>
                    <a:pt x="5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75"/>
            <p:cNvSpPr/>
            <p:nvPr/>
          </p:nvSpPr>
          <p:spPr>
            <a:xfrm>
              <a:off x="5187550" y="3755775"/>
              <a:ext cx="100050" cy="52800"/>
            </a:xfrm>
            <a:custGeom>
              <a:avLst/>
              <a:gdLst/>
              <a:ahLst/>
              <a:cxnLst/>
              <a:rect l="l" t="t" r="r" b="b"/>
              <a:pathLst>
                <a:path w="4002" h="2112" extrusionOk="0">
                  <a:moveTo>
                    <a:pt x="0" y="0"/>
                  </a:moveTo>
                  <a:cubicBezTo>
                    <a:pt x="189" y="567"/>
                    <a:pt x="315" y="1229"/>
                    <a:pt x="473" y="2111"/>
                  </a:cubicBezTo>
                  <a:lnTo>
                    <a:pt x="3655" y="2111"/>
                  </a:lnTo>
                  <a:cubicBezTo>
                    <a:pt x="3844" y="2111"/>
                    <a:pt x="4001" y="1954"/>
                    <a:pt x="4001" y="1733"/>
                  </a:cubicBezTo>
                  <a:lnTo>
                    <a:pt x="4001" y="378"/>
                  </a:lnTo>
                  <a:cubicBezTo>
                    <a:pt x="3970" y="158"/>
                    <a:pt x="3844" y="0"/>
                    <a:pt x="36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75"/>
            <p:cNvSpPr/>
            <p:nvPr/>
          </p:nvSpPr>
          <p:spPr>
            <a:xfrm>
              <a:off x="4991425" y="3755775"/>
              <a:ext cx="100850" cy="52000"/>
            </a:xfrm>
            <a:custGeom>
              <a:avLst/>
              <a:gdLst/>
              <a:ahLst/>
              <a:cxnLst/>
              <a:rect l="l" t="t" r="r" b="b"/>
              <a:pathLst>
                <a:path w="4034" h="2080" extrusionOk="0">
                  <a:moveTo>
                    <a:pt x="347" y="0"/>
                  </a:moveTo>
                  <a:cubicBezTo>
                    <a:pt x="158" y="0"/>
                    <a:pt x="0" y="158"/>
                    <a:pt x="0" y="347"/>
                  </a:cubicBezTo>
                  <a:lnTo>
                    <a:pt x="0" y="1733"/>
                  </a:lnTo>
                  <a:cubicBezTo>
                    <a:pt x="0" y="1954"/>
                    <a:pt x="158" y="2080"/>
                    <a:pt x="347" y="2080"/>
                  </a:cubicBezTo>
                  <a:lnTo>
                    <a:pt x="3561" y="2080"/>
                  </a:lnTo>
                  <a:cubicBezTo>
                    <a:pt x="3718" y="1229"/>
                    <a:pt x="3813" y="567"/>
                    <a:pt x="40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4" name="Google Shape;7414;p75"/>
          <p:cNvGrpSpPr/>
          <p:nvPr/>
        </p:nvGrpSpPr>
        <p:grpSpPr>
          <a:xfrm>
            <a:off x="6727764" y="3807644"/>
            <a:ext cx="195532" cy="349163"/>
            <a:chOff x="5056800" y="3962900"/>
            <a:chExt cx="165425" cy="295400"/>
          </a:xfrm>
        </p:grpSpPr>
        <p:sp>
          <p:nvSpPr>
            <p:cNvPr id="7415" name="Google Shape;7415;p75"/>
            <p:cNvSpPr/>
            <p:nvPr/>
          </p:nvSpPr>
          <p:spPr>
            <a:xfrm>
              <a:off x="5155250" y="4042450"/>
              <a:ext cx="66975" cy="104800"/>
            </a:xfrm>
            <a:custGeom>
              <a:avLst/>
              <a:gdLst/>
              <a:ahLst/>
              <a:cxnLst/>
              <a:rect l="l" t="t" r="r" b="b"/>
              <a:pathLst>
                <a:path w="2679" h="4192" extrusionOk="0">
                  <a:moveTo>
                    <a:pt x="0" y="1"/>
                  </a:moveTo>
                  <a:lnTo>
                    <a:pt x="505" y="3467"/>
                  </a:lnTo>
                  <a:lnTo>
                    <a:pt x="1103" y="4065"/>
                  </a:lnTo>
                  <a:cubicBezTo>
                    <a:pt x="1166" y="4128"/>
                    <a:pt x="1261" y="4191"/>
                    <a:pt x="1324" y="4191"/>
                  </a:cubicBezTo>
                  <a:lnTo>
                    <a:pt x="2300" y="4191"/>
                  </a:lnTo>
                  <a:cubicBezTo>
                    <a:pt x="2521" y="4191"/>
                    <a:pt x="2678" y="4034"/>
                    <a:pt x="2678" y="3813"/>
                  </a:cubicBezTo>
                  <a:lnTo>
                    <a:pt x="2678" y="2805"/>
                  </a:lnTo>
                  <a:cubicBezTo>
                    <a:pt x="2678" y="2710"/>
                    <a:pt x="2615" y="2616"/>
                    <a:pt x="2552" y="2553"/>
                  </a:cubicBez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75"/>
            <p:cNvSpPr/>
            <p:nvPr/>
          </p:nvSpPr>
          <p:spPr>
            <a:xfrm>
              <a:off x="5065450" y="3962900"/>
              <a:ext cx="88250" cy="52025"/>
            </a:xfrm>
            <a:custGeom>
              <a:avLst/>
              <a:gdLst/>
              <a:ahLst/>
              <a:cxnLst/>
              <a:rect l="l" t="t" r="r" b="b"/>
              <a:pathLst>
                <a:path w="3530" h="2081" extrusionOk="0">
                  <a:moveTo>
                    <a:pt x="347" y="1"/>
                  </a:moveTo>
                  <a:cubicBezTo>
                    <a:pt x="221" y="1"/>
                    <a:pt x="158" y="33"/>
                    <a:pt x="64" y="159"/>
                  </a:cubicBezTo>
                  <a:cubicBezTo>
                    <a:pt x="1" y="222"/>
                    <a:pt x="1" y="348"/>
                    <a:pt x="32" y="474"/>
                  </a:cubicBezTo>
                  <a:lnTo>
                    <a:pt x="568" y="2080"/>
                  </a:lnTo>
                  <a:lnTo>
                    <a:pt x="2931" y="2080"/>
                  </a:lnTo>
                  <a:lnTo>
                    <a:pt x="3498" y="474"/>
                  </a:lnTo>
                  <a:cubicBezTo>
                    <a:pt x="3529" y="348"/>
                    <a:pt x="3498" y="222"/>
                    <a:pt x="3466" y="159"/>
                  </a:cubicBezTo>
                  <a:cubicBezTo>
                    <a:pt x="3340" y="64"/>
                    <a:pt x="3214" y="1"/>
                    <a:pt x="31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75"/>
            <p:cNvSpPr/>
            <p:nvPr/>
          </p:nvSpPr>
          <p:spPr>
            <a:xfrm>
              <a:off x="5056800" y="4032225"/>
              <a:ext cx="104000" cy="226075"/>
            </a:xfrm>
            <a:custGeom>
              <a:avLst/>
              <a:gdLst/>
              <a:ahLst/>
              <a:cxnLst/>
              <a:rect l="l" t="t" r="r" b="b"/>
              <a:pathLst>
                <a:path w="4160" h="9043" extrusionOk="0">
                  <a:moveTo>
                    <a:pt x="977" y="0"/>
                  </a:moveTo>
                  <a:lnTo>
                    <a:pt x="0" y="6553"/>
                  </a:lnTo>
                  <a:cubicBezTo>
                    <a:pt x="0" y="6648"/>
                    <a:pt x="0" y="6742"/>
                    <a:pt x="63" y="6837"/>
                  </a:cubicBezTo>
                  <a:lnTo>
                    <a:pt x="1796" y="8916"/>
                  </a:lnTo>
                  <a:cubicBezTo>
                    <a:pt x="1859" y="9011"/>
                    <a:pt x="1954" y="9042"/>
                    <a:pt x="2080" y="9042"/>
                  </a:cubicBezTo>
                  <a:cubicBezTo>
                    <a:pt x="2174" y="9042"/>
                    <a:pt x="2269" y="9011"/>
                    <a:pt x="2332" y="8916"/>
                  </a:cubicBezTo>
                  <a:lnTo>
                    <a:pt x="4065" y="6837"/>
                  </a:lnTo>
                  <a:cubicBezTo>
                    <a:pt x="4159" y="6742"/>
                    <a:pt x="4159" y="6679"/>
                    <a:pt x="4159" y="6553"/>
                  </a:cubicBezTo>
                  <a:lnTo>
                    <a:pt x="31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8" name="Google Shape;7418;p75"/>
          <p:cNvGrpSpPr/>
          <p:nvPr/>
        </p:nvGrpSpPr>
        <p:grpSpPr>
          <a:xfrm>
            <a:off x="7979062" y="3807660"/>
            <a:ext cx="350995" cy="349133"/>
            <a:chOff x="6168925" y="3936925"/>
            <a:chExt cx="296950" cy="295375"/>
          </a:xfrm>
        </p:grpSpPr>
        <p:sp>
          <p:nvSpPr>
            <p:cNvPr id="7419" name="Google Shape;7419;p75"/>
            <p:cNvSpPr/>
            <p:nvPr/>
          </p:nvSpPr>
          <p:spPr>
            <a:xfrm>
              <a:off x="6220900" y="4164550"/>
              <a:ext cx="18150" cy="18125"/>
            </a:xfrm>
            <a:custGeom>
              <a:avLst/>
              <a:gdLst/>
              <a:ahLst/>
              <a:cxnLst/>
              <a:rect l="l" t="t" r="r" b="b"/>
              <a:pathLst>
                <a:path w="726" h="725" extrusionOk="0">
                  <a:moveTo>
                    <a:pt x="379" y="0"/>
                  </a:moveTo>
                  <a:cubicBezTo>
                    <a:pt x="158" y="0"/>
                    <a:pt x="1" y="158"/>
                    <a:pt x="1" y="347"/>
                  </a:cubicBezTo>
                  <a:cubicBezTo>
                    <a:pt x="1" y="567"/>
                    <a:pt x="158" y="725"/>
                    <a:pt x="379" y="725"/>
                  </a:cubicBezTo>
                  <a:cubicBezTo>
                    <a:pt x="568" y="725"/>
                    <a:pt x="725" y="567"/>
                    <a:pt x="725" y="347"/>
                  </a:cubicBezTo>
                  <a:cubicBezTo>
                    <a:pt x="725" y="158"/>
                    <a:pt x="568"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75"/>
            <p:cNvSpPr/>
            <p:nvPr/>
          </p:nvSpPr>
          <p:spPr>
            <a:xfrm>
              <a:off x="6168925" y="3972375"/>
              <a:ext cx="227650" cy="259925"/>
            </a:xfrm>
            <a:custGeom>
              <a:avLst/>
              <a:gdLst/>
              <a:ahLst/>
              <a:cxnLst/>
              <a:rect l="l" t="t" r="r" b="b"/>
              <a:pathLst>
                <a:path w="9106" h="10397" extrusionOk="0">
                  <a:moveTo>
                    <a:pt x="3115" y="2135"/>
                  </a:moveTo>
                  <a:cubicBezTo>
                    <a:pt x="3206" y="2135"/>
                    <a:pt x="3293" y="2158"/>
                    <a:pt x="3340" y="2205"/>
                  </a:cubicBezTo>
                  <a:cubicBezTo>
                    <a:pt x="3466" y="2331"/>
                    <a:pt x="3466" y="2583"/>
                    <a:pt x="3340" y="2678"/>
                  </a:cubicBezTo>
                  <a:lnTo>
                    <a:pt x="2930" y="3119"/>
                  </a:lnTo>
                  <a:lnTo>
                    <a:pt x="3340" y="3560"/>
                  </a:lnTo>
                  <a:cubicBezTo>
                    <a:pt x="3466" y="3686"/>
                    <a:pt x="3466" y="3907"/>
                    <a:pt x="3340" y="4033"/>
                  </a:cubicBezTo>
                  <a:cubicBezTo>
                    <a:pt x="3293" y="4096"/>
                    <a:pt x="3206" y="4127"/>
                    <a:pt x="3115" y="4127"/>
                  </a:cubicBezTo>
                  <a:cubicBezTo>
                    <a:pt x="3025" y="4127"/>
                    <a:pt x="2930" y="4096"/>
                    <a:pt x="2867" y="4033"/>
                  </a:cubicBezTo>
                  <a:lnTo>
                    <a:pt x="2458" y="3592"/>
                  </a:lnTo>
                  <a:lnTo>
                    <a:pt x="2017" y="4033"/>
                  </a:lnTo>
                  <a:cubicBezTo>
                    <a:pt x="1954" y="4096"/>
                    <a:pt x="1867" y="4127"/>
                    <a:pt x="1780" y="4127"/>
                  </a:cubicBezTo>
                  <a:cubicBezTo>
                    <a:pt x="1694" y="4127"/>
                    <a:pt x="1607" y="4096"/>
                    <a:pt x="1544" y="4033"/>
                  </a:cubicBezTo>
                  <a:cubicBezTo>
                    <a:pt x="1418" y="3907"/>
                    <a:pt x="1418" y="3686"/>
                    <a:pt x="1544" y="3560"/>
                  </a:cubicBezTo>
                  <a:lnTo>
                    <a:pt x="1985" y="3119"/>
                  </a:lnTo>
                  <a:lnTo>
                    <a:pt x="1544" y="2678"/>
                  </a:lnTo>
                  <a:cubicBezTo>
                    <a:pt x="1418" y="2583"/>
                    <a:pt x="1418" y="2331"/>
                    <a:pt x="1544" y="2205"/>
                  </a:cubicBezTo>
                  <a:cubicBezTo>
                    <a:pt x="1591" y="2158"/>
                    <a:pt x="1678" y="2135"/>
                    <a:pt x="1769" y="2135"/>
                  </a:cubicBezTo>
                  <a:cubicBezTo>
                    <a:pt x="1859" y="2135"/>
                    <a:pt x="1954" y="2158"/>
                    <a:pt x="2017" y="2205"/>
                  </a:cubicBezTo>
                  <a:lnTo>
                    <a:pt x="2458" y="2646"/>
                  </a:lnTo>
                  <a:lnTo>
                    <a:pt x="2867" y="2205"/>
                  </a:lnTo>
                  <a:cubicBezTo>
                    <a:pt x="2930" y="2158"/>
                    <a:pt x="3025" y="2135"/>
                    <a:pt x="3115" y="2135"/>
                  </a:cubicBezTo>
                  <a:close/>
                  <a:moveTo>
                    <a:pt x="6727" y="2079"/>
                  </a:moveTo>
                  <a:cubicBezTo>
                    <a:pt x="6813" y="2079"/>
                    <a:pt x="6900" y="2111"/>
                    <a:pt x="6963" y="2174"/>
                  </a:cubicBezTo>
                  <a:lnTo>
                    <a:pt x="7688" y="2898"/>
                  </a:lnTo>
                  <a:cubicBezTo>
                    <a:pt x="7719" y="2993"/>
                    <a:pt x="7719" y="3245"/>
                    <a:pt x="7593" y="3371"/>
                  </a:cubicBezTo>
                  <a:cubicBezTo>
                    <a:pt x="7546" y="3418"/>
                    <a:pt x="7459" y="3442"/>
                    <a:pt x="7369" y="3442"/>
                  </a:cubicBezTo>
                  <a:cubicBezTo>
                    <a:pt x="7278" y="3442"/>
                    <a:pt x="7183" y="3418"/>
                    <a:pt x="7120" y="3371"/>
                  </a:cubicBezTo>
                  <a:lnTo>
                    <a:pt x="7026" y="3245"/>
                  </a:lnTo>
                  <a:lnTo>
                    <a:pt x="7026" y="4505"/>
                  </a:lnTo>
                  <a:cubicBezTo>
                    <a:pt x="7026" y="5104"/>
                    <a:pt x="6553" y="5513"/>
                    <a:pt x="5986" y="5513"/>
                  </a:cubicBezTo>
                  <a:lnTo>
                    <a:pt x="3151" y="5513"/>
                  </a:lnTo>
                  <a:cubicBezTo>
                    <a:pt x="2962" y="5513"/>
                    <a:pt x="2804" y="5671"/>
                    <a:pt x="2804" y="5891"/>
                  </a:cubicBezTo>
                  <a:lnTo>
                    <a:pt x="2804" y="7026"/>
                  </a:lnTo>
                  <a:cubicBezTo>
                    <a:pt x="3182" y="7183"/>
                    <a:pt x="3497" y="7530"/>
                    <a:pt x="3497" y="8002"/>
                  </a:cubicBezTo>
                  <a:cubicBezTo>
                    <a:pt x="3497" y="8601"/>
                    <a:pt x="3025" y="9042"/>
                    <a:pt x="2489" y="9042"/>
                  </a:cubicBezTo>
                  <a:cubicBezTo>
                    <a:pt x="1922" y="9042"/>
                    <a:pt x="1450" y="8569"/>
                    <a:pt x="1450" y="8002"/>
                  </a:cubicBezTo>
                  <a:cubicBezTo>
                    <a:pt x="1450" y="7561"/>
                    <a:pt x="1733" y="7183"/>
                    <a:pt x="2174" y="7026"/>
                  </a:cubicBezTo>
                  <a:lnTo>
                    <a:pt x="2174" y="5891"/>
                  </a:lnTo>
                  <a:cubicBezTo>
                    <a:pt x="2174" y="5293"/>
                    <a:pt x="2647" y="4852"/>
                    <a:pt x="3182" y="4852"/>
                  </a:cubicBezTo>
                  <a:lnTo>
                    <a:pt x="6018" y="4852"/>
                  </a:lnTo>
                  <a:cubicBezTo>
                    <a:pt x="6207" y="4852"/>
                    <a:pt x="6364" y="4694"/>
                    <a:pt x="6364" y="4505"/>
                  </a:cubicBezTo>
                  <a:lnTo>
                    <a:pt x="6364" y="3245"/>
                  </a:lnTo>
                  <a:lnTo>
                    <a:pt x="6270" y="3371"/>
                  </a:lnTo>
                  <a:cubicBezTo>
                    <a:pt x="6207" y="3418"/>
                    <a:pt x="6120" y="3442"/>
                    <a:pt x="6034" y="3442"/>
                  </a:cubicBezTo>
                  <a:cubicBezTo>
                    <a:pt x="5947" y="3442"/>
                    <a:pt x="5860" y="3418"/>
                    <a:pt x="5797" y="3371"/>
                  </a:cubicBezTo>
                  <a:cubicBezTo>
                    <a:pt x="5671" y="3245"/>
                    <a:pt x="5671" y="2993"/>
                    <a:pt x="5797" y="2898"/>
                  </a:cubicBezTo>
                  <a:lnTo>
                    <a:pt x="6490" y="2174"/>
                  </a:lnTo>
                  <a:cubicBezTo>
                    <a:pt x="6553" y="2111"/>
                    <a:pt x="6640" y="2079"/>
                    <a:pt x="6727" y="2079"/>
                  </a:cubicBezTo>
                  <a:close/>
                  <a:moveTo>
                    <a:pt x="7369" y="7057"/>
                  </a:moveTo>
                  <a:cubicBezTo>
                    <a:pt x="7459" y="7057"/>
                    <a:pt x="7546" y="7089"/>
                    <a:pt x="7593" y="7152"/>
                  </a:cubicBezTo>
                  <a:cubicBezTo>
                    <a:pt x="7719" y="7246"/>
                    <a:pt x="7719" y="7498"/>
                    <a:pt x="7593" y="7624"/>
                  </a:cubicBezTo>
                  <a:lnTo>
                    <a:pt x="7183" y="8034"/>
                  </a:lnTo>
                  <a:lnTo>
                    <a:pt x="7593" y="8475"/>
                  </a:lnTo>
                  <a:cubicBezTo>
                    <a:pt x="7719" y="8601"/>
                    <a:pt x="7719" y="8821"/>
                    <a:pt x="7593" y="8947"/>
                  </a:cubicBezTo>
                  <a:cubicBezTo>
                    <a:pt x="7546" y="9010"/>
                    <a:pt x="7459" y="9042"/>
                    <a:pt x="7369" y="9042"/>
                  </a:cubicBezTo>
                  <a:cubicBezTo>
                    <a:pt x="7278" y="9042"/>
                    <a:pt x="7183" y="9010"/>
                    <a:pt x="7120" y="8947"/>
                  </a:cubicBezTo>
                  <a:lnTo>
                    <a:pt x="6711" y="8506"/>
                  </a:lnTo>
                  <a:lnTo>
                    <a:pt x="6270" y="8947"/>
                  </a:lnTo>
                  <a:cubicBezTo>
                    <a:pt x="6207" y="9010"/>
                    <a:pt x="6120" y="9042"/>
                    <a:pt x="6034" y="9042"/>
                  </a:cubicBezTo>
                  <a:cubicBezTo>
                    <a:pt x="5947" y="9042"/>
                    <a:pt x="5860" y="9010"/>
                    <a:pt x="5797" y="8947"/>
                  </a:cubicBezTo>
                  <a:cubicBezTo>
                    <a:pt x="5671" y="8821"/>
                    <a:pt x="5671" y="8601"/>
                    <a:pt x="5797" y="8475"/>
                  </a:cubicBezTo>
                  <a:lnTo>
                    <a:pt x="6207" y="8034"/>
                  </a:lnTo>
                  <a:lnTo>
                    <a:pt x="5797" y="7624"/>
                  </a:lnTo>
                  <a:cubicBezTo>
                    <a:pt x="5671" y="7498"/>
                    <a:pt x="5671" y="7246"/>
                    <a:pt x="5797" y="7152"/>
                  </a:cubicBezTo>
                  <a:cubicBezTo>
                    <a:pt x="5845" y="7089"/>
                    <a:pt x="5931" y="7057"/>
                    <a:pt x="6022" y="7057"/>
                  </a:cubicBezTo>
                  <a:cubicBezTo>
                    <a:pt x="6112" y="7057"/>
                    <a:pt x="6207" y="7089"/>
                    <a:pt x="6270" y="7152"/>
                  </a:cubicBezTo>
                  <a:lnTo>
                    <a:pt x="6711" y="7561"/>
                  </a:lnTo>
                  <a:lnTo>
                    <a:pt x="7120" y="7152"/>
                  </a:lnTo>
                  <a:cubicBezTo>
                    <a:pt x="7183" y="7089"/>
                    <a:pt x="7278" y="7057"/>
                    <a:pt x="7369" y="7057"/>
                  </a:cubicBezTo>
                  <a:close/>
                  <a:moveTo>
                    <a:pt x="1040" y="0"/>
                  </a:moveTo>
                  <a:cubicBezTo>
                    <a:pt x="441" y="0"/>
                    <a:pt x="0" y="473"/>
                    <a:pt x="0" y="1040"/>
                  </a:cubicBezTo>
                  <a:lnTo>
                    <a:pt x="0" y="9388"/>
                  </a:lnTo>
                  <a:cubicBezTo>
                    <a:pt x="0" y="9987"/>
                    <a:pt x="473" y="10397"/>
                    <a:pt x="1040" y="10397"/>
                  </a:cubicBezTo>
                  <a:lnTo>
                    <a:pt x="8003" y="10397"/>
                  </a:lnTo>
                  <a:cubicBezTo>
                    <a:pt x="8601" y="10397"/>
                    <a:pt x="9011" y="9924"/>
                    <a:pt x="9011" y="9388"/>
                  </a:cubicBezTo>
                  <a:lnTo>
                    <a:pt x="9011" y="1040"/>
                  </a:lnTo>
                  <a:cubicBezTo>
                    <a:pt x="9105" y="473"/>
                    <a:pt x="8633" y="0"/>
                    <a:pt x="8034" y="0"/>
                  </a:cubicBezTo>
                  <a:lnTo>
                    <a:pt x="7341" y="0"/>
                  </a:lnTo>
                  <a:cubicBezTo>
                    <a:pt x="7341" y="756"/>
                    <a:pt x="6711" y="1386"/>
                    <a:pt x="5955" y="1386"/>
                  </a:cubicBezTo>
                  <a:lnTo>
                    <a:pt x="3119" y="1386"/>
                  </a:lnTo>
                  <a:cubicBezTo>
                    <a:pt x="2363" y="1386"/>
                    <a:pt x="1733" y="756"/>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75"/>
            <p:cNvSpPr/>
            <p:nvPr/>
          </p:nvSpPr>
          <p:spPr>
            <a:xfrm>
              <a:off x="6228775" y="3936925"/>
              <a:ext cx="106350" cy="53575"/>
            </a:xfrm>
            <a:custGeom>
              <a:avLst/>
              <a:gdLst/>
              <a:ahLst/>
              <a:cxnLst/>
              <a:rect l="l" t="t" r="r" b="b"/>
              <a:pathLst>
                <a:path w="4254" h="2143" extrusionOk="0">
                  <a:moveTo>
                    <a:pt x="2143" y="0"/>
                  </a:moveTo>
                  <a:cubicBezTo>
                    <a:pt x="1860" y="0"/>
                    <a:pt x="1576" y="221"/>
                    <a:pt x="1450" y="473"/>
                  </a:cubicBezTo>
                  <a:lnTo>
                    <a:pt x="1387" y="725"/>
                  </a:lnTo>
                  <a:lnTo>
                    <a:pt x="725" y="725"/>
                  </a:lnTo>
                  <a:cubicBezTo>
                    <a:pt x="316" y="725"/>
                    <a:pt x="1" y="1040"/>
                    <a:pt x="1" y="1418"/>
                  </a:cubicBezTo>
                  <a:cubicBezTo>
                    <a:pt x="1" y="1828"/>
                    <a:pt x="316" y="2143"/>
                    <a:pt x="725" y="2143"/>
                  </a:cubicBezTo>
                  <a:lnTo>
                    <a:pt x="3561" y="2143"/>
                  </a:lnTo>
                  <a:cubicBezTo>
                    <a:pt x="3939" y="2143"/>
                    <a:pt x="4254" y="1828"/>
                    <a:pt x="4254" y="1418"/>
                  </a:cubicBezTo>
                  <a:cubicBezTo>
                    <a:pt x="4254" y="1040"/>
                    <a:pt x="3939" y="725"/>
                    <a:pt x="3561" y="725"/>
                  </a:cubicBezTo>
                  <a:lnTo>
                    <a:pt x="2868" y="725"/>
                  </a:lnTo>
                  <a:lnTo>
                    <a:pt x="2805" y="473"/>
                  </a:lnTo>
                  <a:cubicBezTo>
                    <a:pt x="2710" y="221"/>
                    <a:pt x="2458" y="0"/>
                    <a:pt x="21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75"/>
            <p:cNvSpPr/>
            <p:nvPr/>
          </p:nvSpPr>
          <p:spPr>
            <a:xfrm>
              <a:off x="6412300" y="4059000"/>
              <a:ext cx="52000" cy="105575"/>
            </a:xfrm>
            <a:custGeom>
              <a:avLst/>
              <a:gdLst/>
              <a:ahLst/>
              <a:cxnLst/>
              <a:rect l="l" t="t" r="r" b="b"/>
              <a:pathLst>
                <a:path w="2080" h="4223" extrusionOk="0">
                  <a:moveTo>
                    <a:pt x="0" y="1"/>
                  </a:moveTo>
                  <a:lnTo>
                    <a:pt x="0" y="4222"/>
                  </a:lnTo>
                  <a:lnTo>
                    <a:pt x="32" y="4222"/>
                  </a:lnTo>
                  <a:cubicBezTo>
                    <a:pt x="315" y="4002"/>
                    <a:pt x="662" y="3876"/>
                    <a:pt x="1072" y="3876"/>
                  </a:cubicBezTo>
                  <a:cubicBezTo>
                    <a:pt x="1450" y="3876"/>
                    <a:pt x="1796" y="4002"/>
                    <a:pt x="2080" y="4222"/>
                  </a:cubicBezTo>
                  <a:lnTo>
                    <a:pt x="20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75"/>
            <p:cNvSpPr/>
            <p:nvPr/>
          </p:nvSpPr>
          <p:spPr>
            <a:xfrm>
              <a:off x="6413875" y="4007025"/>
              <a:ext cx="52000" cy="34675"/>
            </a:xfrm>
            <a:custGeom>
              <a:avLst/>
              <a:gdLst/>
              <a:ahLst/>
              <a:cxnLst/>
              <a:rect l="l" t="t" r="r" b="b"/>
              <a:pathLst>
                <a:path w="2080" h="1387" extrusionOk="0">
                  <a:moveTo>
                    <a:pt x="1040" y="0"/>
                  </a:moveTo>
                  <a:cubicBezTo>
                    <a:pt x="441" y="0"/>
                    <a:pt x="0" y="473"/>
                    <a:pt x="0" y="1040"/>
                  </a:cubicBezTo>
                  <a:lnTo>
                    <a:pt x="0" y="1386"/>
                  </a:lnTo>
                  <a:lnTo>
                    <a:pt x="2080" y="1386"/>
                  </a:lnTo>
                  <a:lnTo>
                    <a:pt x="2080" y="1040"/>
                  </a:lnTo>
                  <a:cubicBezTo>
                    <a:pt x="2048" y="473"/>
                    <a:pt x="1576"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75"/>
            <p:cNvSpPr/>
            <p:nvPr/>
          </p:nvSpPr>
          <p:spPr>
            <a:xfrm>
              <a:off x="6417800" y="4173200"/>
              <a:ext cx="43350" cy="43350"/>
            </a:xfrm>
            <a:custGeom>
              <a:avLst/>
              <a:gdLst/>
              <a:ahLst/>
              <a:cxnLst/>
              <a:rect l="l" t="t" r="r" b="b"/>
              <a:pathLst>
                <a:path w="1734" h="1734" extrusionOk="0">
                  <a:moveTo>
                    <a:pt x="883" y="1"/>
                  </a:moveTo>
                  <a:cubicBezTo>
                    <a:pt x="537" y="1"/>
                    <a:pt x="190" y="221"/>
                    <a:pt x="1" y="442"/>
                  </a:cubicBezTo>
                  <a:lnTo>
                    <a:pt x="568" y="1545"/>
                  </a:lnTo>
                  <a:cubicBezTo>
                    <a:pt x="600" y="1671"/>
                    <a:pt x="757" y="1734"/>
                    <a:pt x="883" y="1734"/>
                  </a:cubicBezTo>
                  <a:cubicBezTo>
                    <a:pt x="978" y="1734"/>
                    <a:pt x="1104" y="1671"/>
                    <a:pt x="1198" y="1545"/>
                  </a:cubicBezTo>
                  <a:lnTo>
                    <a:pt x="1734" y="442"/>
                  </a:lnTo>
                  <a:cubicBezTo>
                    <a:pt x="1545" y="158"/>
                    <a:pt x="1230" y="1"/>
                    <a:pt x="8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5" name="Google Shape;7425;p75"/>
          <p:cNvGrpSpPr/>
          <p:nvPr/>
        </p:nvGrpSpPr>
        <p:grpSpPr>
          <a:xfrm>
            <a:off x="6192756" y="1531845"/>
            <a:ext cx="348188" cy="349133"/>
            <a:chOff x="1674750" y="3254050"/>
            <a:chExt cx="294575" cy="295375"/>
          </a:xfrm>
        </p:grpSpPr>
        <p:sp>
          <p:nvSpPr>
            <p:cNvPr id="7426" name="Google Shape;7426;p75"/>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75"/>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75"/>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9" name="Google Shape;7429;p75"/>
          <p:cNvGrpSpPr/>
          <p:nvPr/>
        </p:nvGrpSpPr>
        <p:grpSpPr>
          <a:xfrm>
            <a:off x="6207177" y="1972435"/>
            <a:ext cx="319347" cy="349133"/>
            <a:chOff x="1687350" y="3618725"/>
            <a:chExt cx="270175" cy="295375"/>
          </a:xfrm>
        </p:grpSpPr>
        <p:sp>
          <p:nvSpPr>
            <p:cNvPr id="7430" name="Google Shape;7430;p75"/>
            <p:cNvSpPr/>
            <p:nvPr/>
          </p:nvSpPr>
          <p:spPr>
            <a:xfrm>
              <a:off x="1829900" y="3808550"/>
              <a:ext cx="18150" cy="35450"/>
            </a:xfrm>
            <a:custGeom>
              <a:avLst/>
              <a:gdLst/>
              <a:ahLst/>
              <a:cxnLst/>
              <a:rect l="l" t="t" r="r" b="b"/>
              <a:pathLst>
                <a:path w="726" h="1418" extrusionOk="0">
                  <a:moveTo>
                    <a:pt x="1" y="0"/>
                  </a:moveTo>
                  <a:lnTo>
                    <a:pt x="1" y="1418"/>
                  </a:lnTo>
                  <a:lnTo>
                    <a:pt x="379" y="1418"/>
                  </a:lnTo>
                  <a:cubicBezTo>
                    <a:pt x="568" y="1418"/>
                    <a:pt x="725" y="1260"/>
                    <a:pt x="725" y="1040"/>
                  </a:cubicBezTo>
                  <a:lnTo>
                    <a:pt x="725" y="347"/>
                  </a:lnTo>
                  <a:cubicBezTo>
                    <a:pt x="725" y="158"/>
                    <a:pt x="568"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75"/>
            <p:cNvSpPr/>
            <p:nvPr/>
          </p:nvSpPr>
          <p:spPr>
            <a:xfrm>
              <a:off x="1795250" y="3755775"/>
              <a:ext cx="18125" cy="35450"/>
            </a:xfrm>
            <a:custGeom>
              <a:avLst/>
              <a:gdLst/>
              <a:ahLst/>
              <a:cxnLst/>
              <a:rect l="l" t="t" r="r" b="b"/>
              <a:pathLst>
                <a:path w="725" h="1418" extrusionOk="0">
                  <a:moveTo>
                    <a:pt x="378" y="0"/>
                  </a:moveTo>
                  <a:cubicBezTo>
                    <a:pt x="189" y="0"/>
                    <a:pt x="0" y="158"/>
                    <a:pt x="0" y="378"/>
                  </a:cubicBezTo>
                  <a:lnTo>
                    <a:pt x="0" y="1071"/>
                  </a:lnTo>
                  <a:cubicBezTo>
                    <a:pt x="0" y="1260"/>
                    <a:pt x="189" y="1418"/>
                    <a:pt x="378" y="1418"/>
                  </a:cubicBezTo>
                  <a:lnTo>
                    <a:pt x="725" y="1418"/>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75"/>
            <p:cNvSpPr/>
            <p:nvPr/>
          </p:nvSpPr>
          <p:spPr>
            <a:xfrm>
              <a:off x="1687350" y="3618725"/>
              <a:ext cx="270175" cy="295375"/>
            </a:xfrm>
            <a:custGeom>
              <a:avLst/>
              <a:gdLst/>
              <a:ahLst/>
              <a:cxnLst/>
              <a:rect l="l" t="t" r="r" b="b"/>
              <a:pathLst>
                <a:path w="10807" h="11815" extrusionOk="0">
                  <a:moveTo>
                    <a:pt x="6459" y="662"/>
                  </a:moveTo>
                  <a:cubicBezTo>
                    <a:pt x="6868" y="662"/>
                    <a:pt x="7183" y="977"/>
                    <a:pt x="7183" y="1355"/>
                  </a:cubicBezTo>
                  <a:cubicBezTo>
                    <a:pt x="7183" y="1765"/>
                    <a:pt x="6868" y="2080"/>
                    <a:pt x="6459" y="2080"/>
                  </a:cubicBezTo>
                  <a:lnTo>
                    <a:pt x="6459" y="1702"/>
                  </a:lnTo>
                  <a:cubicBezTo>
                    <a:pt x="6459" y="1513"/>
                    <a:pt x="6301" y="1355"/>
                    <a:pt x="6112" y="1355"/>
                  </a:cubicBezTo>
                  <a:lnTo>
                    <a:pt x="4726" y="1355"/>
                  </a:lnTo>
                  <a:cubicBezTo>
                    <a:pt x="4537" y="1355"/>
                    <a:pt x="4379" y="1513"/>
                    <a:pt x="4379" y="1702"/>
                  </a:cubicBezTo>
                  <a:lnTo>
                    <a:pt x="4379" y="2080"/>
                  </a:lnTo>
                  <a:cubicBezTo>
                    <a:pt x="3970" y="2017"/>
                    <a:pt x="3655" y="1702"/>
                    <a:pt x="3655" y="1355"/>
                  </a:cubicBezTo>
                  <a:cubicBezTo>
                    <a:pt x="3655" y="977"/>
                    <a:pt x="3970" y="662"/>
                    <a:pt x="4379" y="662"/>
                  </a:cubicBezTo>
                  <a:close/>
                  <a:moveTo>
                    <a:pt x="5387" y="4128"/>
                  </a:moveTo>
                  <a:cubicBezTo>
                    <a:pt x="5608" y="4128"/>
                    <a:pt x="5766" y="4285"/>
                    <a:pt x="5766" y="4474"/>
                  </a:cubicBezTo>
                  <a:lnTo>
                    <a:pt x="5766" y="4821"/>
                  </a:lnTo>
                  <a:lnTo>
                    <a:pt x="6112" y="4821"/>
                  </a:lnTo>
                  <a:cubicBezTo>
                    <a:pt x="6711" y="4821"/>
                    <a:pt x="7120" y="5293"/>
                    <a:pt x="7120" y="5860"/>
                  </a:cubicBezTo>
                  <a:cubicBezTo>
                    <a:pt x="7120" y="6049"/>
                    <a:pt x="6963" y="6207"/>
                    <a:pt x="6774" y="6207"/>
                  </a:cubicBezTo>
                  <a:cubicBezTo>
                    <a:pt x="6585" y="6207"/>
                    <a:pt x="6427" y="6049"/>
                    <a:pt x="6427" y="5860"/>
                  </a:cubicBezTo>
                  <a:cubicBezTo>
                    <a:pt x="6427" y="5640"/>
                    <a:pt x="6270" y="5482"/>
                    <a:pt x="6081" y="5482"/>
                  </a:cubicBezTo>
                  <a:lnTo>
                    <a:pt x="5703" y="5482"/>
                  </a:lnTo>
                  <a:lnTo>
                    <a:pt x="5703" y="6868"/>
                  </a:lnTo>
                  <a:lnTo>
                    <a:pt x="6081" y="6868"/>
                  </a:lnTo>
                  <a:cubicBezTo>
                    <a:pt x="6648" y="6868"/>
                    <a:pt x="7089" y="7341"/>
                    <a:pt x="7089" y="7908"/>
                  </a:cubicBezTo>
                  <a:lnTo>
                    <a:pt x="7089" y="8601"/>
                  </a:lnTo>
                  <a:cubicBezTo>
                    <a:pt x="7089" y="9200"/>
                    <a:pt x="6616" y="9641"/>
                    <a:pt x="6081" y="9641"/>
                  </a:cubicBezTo>
                  <a:lnTo>
                    <a:pt x="5703" y="9641"/>
                  </a:lnTo>
                  <a:lnTo>
                    <a:pt x="5703" y="9987"/>
                  </a:lnTo>
                  <a:cubicBezTo>
                    <a:pt x="5703" y="10176"/>
                    <a:pt x="5545" y="10334"/>
                    <a:pt x="5356" y="10334"/>
                  </a:cubicBezTo>
                  <a:cubicBezTo>
                    <a:pt x="5167" y="10334"/>
                    <a:pt x="5009" y="10176"/>
                    <a:pt x="5009" y="9987"/>
                  </a:cubicBezTo>
                  <a:lnTo>
                    <a:pt x="5009" y="9704"/>
                  </a:lnTo>
                  <a:lnTo>
                    <a:pt x="4631" y="9704"/>
                  </a:lnTo>
                  <a:cubicBezTo>
                    <a:pt x="4064" y="9704"/>
                    <a:pt x="3623" y="9231"/>
                    <a:pt x="3623" y="8664"/>
                  </a:cubicBezTo>
                  <a:cubicBezTo>
                    <a:pt x="3623" y="8475"/>
                    <a:pt x="3781" y="8318"/>
                    <a:pt x="3970" y="8318"/>
                  </a:cubicBezTo>
                  <a:cubicBezTo>
                    <a:pt x="4159" y="8318"/>
                    <a:pt x="4316" y="8475"/>
                    <a:pt x="4316" y="8664"/>
                  </a:cubicBezTo>
                  <a:cubicBezTo>
                    <a:pt x="4316" y="8885"/>
                    <a:pt x="4505" y="9042"/>
                    <a:pt x="4694" y="9042"/>
                  </a:cubicBezTo>
                  <a:lnTo>
                    <a:pt x="5041" y="9042"/>
                  </a:lnTo>
                  <a:lnTo>
                    <a:pt x="5041" y="7625"/>
                  </a:lnTo>
                  <a:lnTo>
                    <a:pt x="4694" y="7625"/>
                  </a:lnTo>
                  <a:lnTo>
                    <a:pt x="4694" y="7593"/>
                  </a:lnTo>
                  <a:cubicBezTo>
                    <a:pt x="4096" y="7593"/>
                    <a:pt x="3655" y="7120"/>
                    <a:pt x="3655" y="6553"/>
                  </a:cubicBezTo>
                  <a:lnTo>
                    <a:pt x="3655" y="5860"/>
                  </a:lnTo>
                  <a:cubicBezTo>
                    <a:pt x="3655" y="5262"/>
                    <a:pt x="4127" y="4821"/>
                    <a:pt x="4694" y="4821"/>
                  </a:cubicBezTo>
                  <a:lnTo>
                    <a:pt x="5041" y="4821"/>
                  </a:lnTo>
                  <a:lnTo>
                    <a:pt x="5041" y="4474"/>
                  </a:lnTo>
                  <a:cubicBezTo>
                    <a:pt x="5041" y="4285"/>
                    <a:pt x="5198" y="4128"/>
                    <a:pt x="5387" y="4128"/>
                  </a:cubicBezTo>
                  <a:close/>
                  <a:moveTo>
                    <a:pt x="4379" y="0"/>
                  </a:moveTo>
                  <a:cubicBezTo>
                    <a:pt x="3623" y="0"/>
                    <a:pt x="2993" y="662"/>
                    <a:pt x="2993" y="1387"/>
                  </a:cubicBezTo>
                  <a:cubicBezTo>
                    <a:pt x="2993" y="2143"/>
                    <a:pt x="3623" y="2773"/>
                    <a:pt x="4379" y="2773"/>
                  </a:cubicBezTo>
                  <a:lnTo>
                    <a:pt x="4379" y="2899"/>
                  </a:lnTo>
                  <a:cubicBezTo>
                    <a:pt x="3781" y="3025"/>
                    <a:pt x="3277" y="3277"/>
                    <a:pt x="2804" y="3592"/>
                  </a:cubicBezTo>
                  <a:lnTo>
                    <a:pt x="2332" y="3056"/>
                  </a:lnTo>
                  <a:lnTo>
                    <a:pt x="2584" y="2804"/>
                  </a:lnTo>
                  <a:cubicBezTo>
                    <a:pt x="2710" y="2710"/>
                    <a:pt x="2710" y="2458"/>
                    <a:pt x="2615" y="2332"/>
                  </a:cubicBezTo>
                  <a:lnTo>
                    <a:pt x="1701" y="1292"/>
                  </a:lnTo>
                  <a:cubicBezTo>
                    <a:pt x="1630" y="1203"/>
                    <a:pt x="1529" y="1165"/>
                    <a:pt x="1432" y="1165"/>
                  </a:cubicBezTo>
                  <a:cubicBezTo>
                    <a:pt x="1357" y="1165"/>
                    <a:pt x="1284" y="1188"/>
                    <a:pt x="1229" y="1229"/>
                  </a:cubicBezTo>
                  <a:lnTo>
                    <a:pt x="158" y="2143"/>
                  </a:lnTo>
                  <a:cubicBezTo>
                    <a:pt x="0" y="2269"/>
                    <a:pt x="0" y="2489"/>
                    <a:pt x="126" y="2615"/>
                  </a:cubicBezTo>
                  <a:lnTo>
                    <a:pt x="1040" y="3686"/>
                  </a:lnTo>
                  <a:cubicBezTo>
                    <a:pt x="1090" y="3770"/>
                    <a:pt x="1183" y="3809"/>
                    <a:pt x="1279" y="3809"/>
                  </a:cubicBezTo>
                  <a:cubicBezTo>
                    <a:pt x="1365" y="3809"/>
                    <a:pt x="1453" y="3777"/>
                    <a:pt x="1512" y="3718"/>
                  </a:cubicBezTo>
                  <a:lnTo>
                    <a:pt x="1764" y="3497"/>
                  </a:lnTo>
                  <a:lnTo>
                    <a:pt x="2237" y="4033"/>
                  </a:lnTo>
                  <a:cubicBezTo>
                    <a:pt x="1418" y="4852"/>
                    <a:pt x="914" y="5986"/>
                    <a:pt x="914" y="7247"/>
                  </a:cubicBezTo>
                  <a:cubicBezTo>
                    <a:pt x="914" y="9735"/>
                    <a:pt x="2930" y="11815"/>
                    <a:pt x="5387" y="11815"/>
                  </a:cubicBezTo>
                  <a:cubicBezTo>
                    <a:pt x="7876" y="11815"/>
                    <a:pt x="9893" y="9798"/>
                    <a:pt x="9893" y="7247"/>
                  </a:cubicBezTo>
                  <a:cubicBezTo>
                    <a:pt x="9893" y="5986"/>
                    <a:pt x="9389" y="4852"/>
                    <a:pt x="8538" y="4033"/>
                  </a:cubicBezTo>
                  <a:lnTo>
                    <a:pt x="9011" y="3497"/>
                  </a:lnTo>
                  <a:lnTo>
                    <a:pt x="9294" y="3718"/>
                  </a:lnTo>
                  <a:cubicBezTo>
                    <a:pt x="9368" y="3777"/>
                    <a:pt x="9450" y="3809"/>
                    <a:pt x="9528" y="3809"/>
                  </a:cubicBezTo>
                  <a:cubicBezTo>
                    <a:pt x="9616" y="3809"/>
                    <a:pt x="9700" y="3770"/>
                    <a:pt x="9767" y="3686"/>
                  </a:cubicBezTo>
                  <a:lnTo>
                    <a:pt x="10680" y="2615"/>
                  </a:lnTo>
                  <a:cubicBezTo>
                    <a:pt x="10806" y="2458"/>
                    <a:pt x="10806" y="2269"/>
                    <a:pt x="10649" y="2143"/>
                  </a:cubicBezTo>
                  <a:lnTo>
                    <a:pt x="9578" y="1229"/>
                  </a:lnTo>
                  <a:cubicBezTo>
                    <a:pt x="9509" y="1188"/>
                    <a:pt x="9434" y="1165"/>
                    <a:pt x="9361" y="1165"/>
                  </a:cubicBezTo>
                  <a:cubicBezTo>
                    <a:pt x="9267" y="1165"/>
                    <a:pt x="9176" y="1203"/>
                    <a:pt x="9105" y="1292"/>
                  </a:cubicBezTo>
                  <a:lnTo>
                    <a:pt x="8191" y="2332"/>
                  </a:lnTo>
                  <a:cubicBezTo>
                    <a:pt x="8065" y="2489"/>
                    <a:pt x="8065" y="2710"/>
                    <a:pt x="8223" y="2804"/>
                  </a:cubicBezTo>
                  <a:lnTo>
                    <a:pt x="8506" y="3056"/>
                  </a:lnTo>
                  <a:lnTo>
                    <a:pt x="8034" y="3592"/>
                  </a:lnTo>
                  <a:cubicBezTo>
                    <a:pt x="7561" y="3245"/>
                    <a:pt x="7057" y="3025"/>
                    <a:pt x="6459" y="2899"/>
                  </a:cubicBezTo>
                  <a:lnTo>
                    <a:pt x="6459" y="2773"/>
                  </a:lnTo>
                  <a:cubicBezTo>
                    <a:pt x="7215" y="2773"/>
                    <a:pt x="7845" y="2143"/>
                    <a:pt x="7845" y="1387"/>
                  </a:cubicBezTo>
                  <a:cubicBezTo>
                    <a:pt x="7845" y="662"/>
                    <a:pt x="7215" y="0"/>
                    <a:pt x="64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3" name="Google Shape;7433;p75"/>
          <p:cNvGrpSpPr/>
          <p:nvPr/>
        </p:nvGrpSpPr>
        <p:grpSpPr>
          <a:xfrm>
            <a:off x="6190880" y="2418916"/>
            <a:ext cx="351940" cy="349133"/>
            <a:chOff x="1672375" y="3982600"/>
            <a:chExt cx="297750" cy="295375"/>
          </a:xfrm>
        </p:grpSpPr>
        <p:sp>
          <p:nvSpPr>
            <p:cNvPr id="7434" name="Google Shape;7434;p75"/>
            <p:cNvSpPr/>
            <p:nvPr/>
          </p:nvSpPr>
          <p:spPr>
            <a:xfrm>
              <a:off x="1796825" y="3982600"/>
              <a:ext cx="51225" cy="51225"/>
            </a:xfrm>
            <a:custGeom>
              <a:avLst/>
              <a:gdLst/>
              <a:ahLst/>
              <a:cxnLst/>
              <a:rect l="l" t="t" r="r" b="b"/>
              <a:pathLst>
                <a:path w="2049" h="2049" extrusionOk="0">
                  <a:moveTo>
                    <a:pt x="1008" y="1"/>
                  </a:moveTo>
                  <a:cubicBezTo>
                    <a:pt x="441" y="1"/>
                    <a:pt x="0" y="442"/>
                    <a:pt x="0" y="1009"/>
                  </a:cubicBezTo>
                  <a:cubicBezTo>
                    <a:pt x="0" y="1576"/>
                    <a:pt x="441" y="2048"/>
                    <a:pt x="1008" y="2048"/>
                  </a:cubicBezTo>
                  <a:cubicBezTo>
                    <a:pt x="1576" y="2048"/>
                    <a:pt x="2048" y="1576"/>
                    <a:pt x="2048" y="1009"/>
                  </a:cubicBezTo>
                  <a:cubicBezTo>
                    <a:pt x="2048" y="442"/>
                    <a:pt x="1576" y="1"/>
                    <a:pt x="100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75"/>
            <p:cNvSpPr/>
            <p:nvPr/>
          </p:nvSpPr>
          <p:spPr>
            <a:xfrm>
              <a:off x="1672375" y="4092075"/>
              <a:ext cx="297750" cy="185900"/>
            </a:xfrm>
            <a:custGeom>
              <a:avLst/>
              <a:gdLst/>
              <a:ahLst/>
              <a:cxnLst/>
              <a:rect l="l" t="t" r="r" b="b"/>
              <a:pathLst>
                <a:path w="11910" h="7436" extrusionOk="0">
                  <a:moveTo>
                    <a:pt x="3498" y="1"/>
                  </a:moveTo>
                  <a:cubicBezTo>
                    <a:pt x="2174" y="316"/>
                    <a:pt x="1418" y="820"/>
                    <a:pt x="1418" y="1482"/>
                  </a:cubicBezTo>
                  <a:cubicBezTo>
                    <a:pt x="1418" y="2112"/>
                    <a:pt x="2080" y="2553"/>
                    <a:pt x="3088" y="2868"/>
                  </a:cubicBezTo>
                  <a:lnTo>
                    <a:pt x="1891" y="5357"/>
                  </a:lnTo>
                  <a:lnTo>
                    <a:pt x="1765" y="5357"/>
                  </a:lnTo>
                  <a:cubicBezTo>
                    <a:pt x="788" y="5357"/>
                    <a:pt x="1" y="5766"/>
                    <a:pt x="1" y="6365"/>
                  </a:cubicBezTo>
                  <a:cubicBezTo>
                    <a:pt x="1" y="6963"/>
                    <a:pt x="757" y="7404"/>
                    <a:pt x="1765" y="7404"/>
                  </a:cubicBezTo>
                  <a:cubicBezTo>
                    <a:pt x="2804" y="7404"/>
                    <a:pt x="3498" y="6963"/>
                    <a:pt x="3498" y="6365"/>
                  </a:cubicBezTo>
                  <a:cubicBezTo>
                    <a:pt x="3498" y="5987"/>
                    <a:pt x="3151" y="5609"/>
                    <a:pt x="2615" y="5451"/>
                  </a:cubicBezTo>
                  <a:lnTo>
                    <a:pt x="3781" y="3025"/>
                  </a:lnTo>
                  <a:cubicBezTo>
                    <a:pt x="4348" y="3151"/>
                    <a:pt x="4978" y="3183"/>
                    <a:pt x="5608" y="3214"/>
                  </a:cubicBezTo>
                  <a:lnTo>
                    <a:pt x="5608" y="5388"/>
                  </a:lnTo>
                  <a:cubicBezTo>
                    <a:pt x="4758" y="5451"/>
                    <a:pt x="4222" y="5892"/>
                    <a:pt x="4222" y="6396"/>
                  </a:cubicBezTo>
                  <a:cubicBezTo>
                    <a:pt x="4222" y="6995"/>
                    <a:pt x="4978" y="7436"/>
                    <a:pt x="5955" y="7436"/>
                  </a:cubicBezTo>
                  <a:cubicBezTo>
                    <a:pt x="6932" y="7436"/>
                    <a:pt x="7688" y="6995"/>
                    <a:pt x="7688" y="6396"/>
                  </a:cubicBezTo>
                  <a:cubicBezTo>
                    <a:pt x="7688" y="5892"/>
                    <a:pt x="7089" y="5451"/>
                    <a:pt x="6302" y="5388"/>
                  </a:cubicBezTo>
                  <a:lnTo>
                    <a:pt x="6302" y="3214"/>
                  </a:lnTo>
                  <a:cubicBezTo>
                    <a:pt x="6932" y="3214"/>
                    <a:pt x="7562" y="3151"/>
                    <a:pt x="8129" y="3025"/>
                  </a:cubicBezTo>
                  <a:lnTo>
                    <a:pt x="9295" y="5451"/>
                  </a:lnTo>
                  <a:cubicBezTo>
                    <a:pt x="8759" y="5609"/>
                    <a:pt x="8381" y="5987"/>
                    <a:pt x="8381" y="6365"/>
                  </a:cubicBezTo>
                  <a:cubicBezTo>
                    <a:pt x="8381" y="6963"/>
                    <a:pt x="9137" y="7404"/>
                    <a:pt x="10114" y="7404"/>
                  </a:cubicBezTo>
                  <a:cubicBezTo>
                    <a:pt x="11122" y="7404"/>
                    <a:pt x="11909" y="6963"/>
                    <a:pt x="11909" y="6365"/>
                  </a:cubicBezTo>
                  <a:cubicBezTo>
                    <a:pt x="11909" y="5766"/>
                    <a:pt x="11122" y="5357"/>
                    <a:pt x="10145" y="5357"/>
                  </a:cubicBezTo>
                  <a:lnTo>
                    <a:pt x="10019" y="5357"/>
                  </a:lnTo>
                  <a:lnTo>
                    <a:pt x="8822" y="2868"/>
                  </a:lnTo>
                  <a:cubicBezTo>
                    <a:pt x="9830" y="2584"/>
                    <a:pt x="10492" y="2112"/>
                    <a:pt x="10492" y="1482"/>
                  </a:cubicBezTo>
                  <a:cubicBezTo>
                    <a:pt x="10492" y="820"/>
                    <a:pt x="9736" y="316"/>
                    <a:pt x="8381" y="1"/>
                  </a:cubicBezTo>
                  <a:lnTo>
                    <a:pt x="8381" y="64"/>
                  </a:lnTo>
                  <a:lnTo>
                    <a:pt x="8381" y="1450"/>
                  </a:lnTo>
                  <a:cubicBezTo>
                    <a:pt x="8381" y="1639"/>
                    <a:pt x="8223" y="1797"/>
                    <a:pt x="8034" y="1797"/>
                  </a:cubicBezTo>
                  <a:lnTo>
                    <a:pt x="3876" y="1797"/>
                  </a:lnTo>
                  <a:cubicBezTo>
                    <a:pt x="3655" y="1797"/>
                    <a:pt x="3498" y="1639"/>
                    <a:pt x="3498" y="1450"/>
                  </a:cubicBezTo>
                  <a:lnTo>
                    <a:pt x="3498" y="64"/>
                  </a:lnTo>
                  <a:lnTo>
                    <a:pt x="349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75"/>
            <p:cNvSpPr/>
            <p:nvPr/>
          </p:nvSpPr>
          <p:spPr>
            <a:xfrm>
              <a:off x="1778700" y="4051125"/>
              <a:ext cx="86675" cy="69325"/>
            </a:xfrm>
            <a:custGeom>
              <a:avLst/>
              <a:gdLst/>
              <a:ahLst/>
              <a:cxnLst/>
              <a:rect l="l" t="t" r="r" b="b"/>
              <a:pathLst>
                <a:path w="3467" h="2773" extrusionOk="0">
                  <a:moveTo>
                    <a:pt x="1733" y="1"/>
                  </a:moveTo>
                  <a:cubicBezTo>
                    <a:pt x="788" y="1"/>
                    <a:pt x="1" y="757"/>
                    <a:pt x="1" y="1733"/>
                  </a:cubicBezTo>
                  <a:lnTo>
                    <a:pt x="1" y="2773"/>
                  </a:lnTo>
                  <a:lnTo>
                    <a:pt x="3466" y="2773"/>
                  </a:lnTo>
                  <a:lnTo>
                    <a:pt x="3466" y="1733"/>
                  </a:lnTo>
                  <a:cubicBezTo>
                    <a:pt x="3466" y="788"/>
                    <a:pt x="2679"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7" name="Google Shape;7437;p75"/>
          <p:cNvGrpSpPr/>
          <p:nvPr/>
        </p:nvGrpSpPr>
        <p:grpSpPr>
          <a:xfrm>
            <a:off x="4882872" y="2883111"/>
            <a:ext cx="350079" cy="350079"/>
            <a:chOff x="3497300" y="3227275"/>
            <a:chExt cx="296175" cy="296175"/>
          </a:xfrm>
        </p:grpSpPr>
        <p:sp>
          <p:nvSpPr>
            <p:cNvPr id="7438" name="Google Shape;7438;p75"/>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75"/>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75"/>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75"/>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75"/>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75"/>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75"/>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75"/>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6" name="Google Shape;7446;p75"/>
          <p:cNvGrpSpPr/>
          <p:nvPr/>
        </p:nvGrpSpPr>
        <p:grpSpPr>
          <a:xfrm>
            <a:off x="4883345" y="3332506"/>
            <a:ext cx="349133" cy="347272"/>
            <a:chOff x="3497300" y="3591950"/>
            <a:chExt cx="295375" cy="293800"/>
          </a:xfrm>
        </p:grpSpPr>
        <p:sp>
          <p:nvSpPr>
            <p:cNvPr id="7447" name="Google Shape;7447;p75"/>
            <p:cNvSpPr/>
            <p:nvPr/>
          </p:nvSpPr>
          <p:spPr>
            <a:xfrm>
              <a:off x="3628825" y="3724275"/>
              <a:ext cx="18150" cy="16550"/>
            </a:xfrm>
            <a:custGeom>
              <a:avLst/>
              <a:gdLst/>
              <a:ahLst/>
              <a:cxnLst/>
              <a:rect l="l" t="t" r="r" b="b"/>
              <a:pathLst>
                <a:path w="726" h="662" extrusionOk="0">
                  <a:moveTo>
                    <a:pt x="375" y="0"/>
                  </a:moveTo>
                  <a:cubicBezTo>
                    <a:pt x="292" y="0"/>
                    <a:pt x="206" y="32"/>
                    <a:pt x="127" y="95"/>
                  </a:cubicBezTo>
                  <a:cubicBezTo>
                    <a:pt x="1" y="221"/>
                    <a:pt x="1" y="441"/>
                    <a:pt x="127" y="567"/>
                  </a:cubicBezTo>
                  <a:cubicBezTo>
                    <a:pt x="190" y="630"/>
                    <a:pt x="277" y="662"/>
                    <a:pt x="363" y="662"/>
                  </a:cubicBezTo>
                  <a:cubicBezTo>
                    <a:pt x="450" y="662"/>
                    <a:pt x="536" y="630"/>
                    <a:pt x="599" y="567"/>
                  </a:cubicBezTo>
                  <a:cubicBezTo>
                    <a:pt x="725" y="441"/>
                    <a:pt x="725" y="221"/>
                    <a:pt x="599" y="95"/>
                  </a:cubicBezTo>
                  <a:cubicBezTo>
                    <a:pt x="536" y="32"/>
                    <a:pt x="458" y="0"/>
                    <a:pt x="37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75"/>
            <p:cNvSpPr/>
            <p:nvPr/>
          </p:nvSpPr>
          <p:spPr>
            <a:xfrm>
              <a:off x="3590250" y="3689400"/>
              <a:ext cx="94525" cy="86675"/>
            </a:xfrm>
            <a:custGeom>
              <a:avLst/>
              <a:gdLst/>
              <a:ahLst/>
              <a:cxnLst/>
              <a:rect l="l" t="t" r="r" b="b"/>
              <a:pathLst>
                <a:path w="3781" h="3467" extrusionOk="0">
                  <a:moveTo>
                    <a:pt x="1922" y="710"/>
                  </a:moveTo>
                  <a:cubicBezTo>
                    <a:pt x="2190" y="710"/>
                    <a:pt x="2458" y="812"/>
                    <a:pt x="2647" y="1017"/>
                  </a:cubicBezTo>
                  <a:cubicBezTo>
                    <a:pt x="3088" y="1395"/>
                    <a:pt x="3088" y="2088"/>
                    <a:pt x="2647" y="2466"/>
                  </a:cubicBezTo>
                  <a:cubicBezTo>
                    <a:pt x="2458" y="2671"/>
                    <a:pt x="2190" y="2773"/>
                    <a:pt x="1922" y="2773"/>
                  </a:cubicBezTo>
                  <a:cubicBezTo>
                    <a:pt x="1654" y="2773"/>
                    <a:pt x="1386" y="2671"/>
                    <a:pt x="1197" y="2466"/>
                  </a:cubicBezTo>
                  <a:cubicBezTo>
                    <a:pt x="788" y="2088"/>
                    <a:pt x="788" y="1395"/>
                    <a:pt x="1197" y="1017"/>
                  </a:cubicBezTo>
                  <a:cubicBezTo>
                    <a:pt x="1386" y="812"/>
                    <a:pt x="1654" y="710"/>
                    <a:pt x="1922" y="710"/>
                  </a:cubicBezTo>
                  <a:close/>
                  <a:moveTo>
                    <a:pt x="1930" y="1"/>
                  </a:moveTo>
                  <a:cubicBezTo>
                    <a:pt x="1489" y="1"/>
                    <a:pt x="1040" y="182"/>
                    <a:pt x="693" y="544"/>
                  </a:cubicBezTo>
                  <a:cubicBezTo>
                    <a:pt x="0" y="1206"/>
                    <a:pt x="0" y="2309"/>
                    <a:pt x="693" y="2970"/>
                  </a:cubicBezTo>
                  <a:cubicBezTo>
                    <a:pt x="1024" y="3301"/>
                    <a:pt x="1473" y="3466"/>
                    <a:pt x="1918" y="3466"/>
                  </a:cubicBezTo>
                  <a:cubicBezTo>
                    <a:pt x="2363" y="3466"/>
                    <a:pt x="2804" y="3301"/>
                    <a:pt x="3119" y="2970"/>
                  </a:cubicBezTo>
                  <a:cubicBezTo>
                    <a:pt x="3781" y="2309"/>
                    <a:pt x="3781" y="1206"/>
                    <a:pt x="3119" y="544"/>
                  </a:cubicBezTo>
                  <a:cubicBezTo>
                    <a:pt x="2804" y="182"/>
                    <a:pt x="2371" y="1"/>
                    <a:pt x="193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75"/>
            <p:cNvSpPr/>
            <p:nvPr/>
          </p:nvSpPr>
          <p:spPr>
            <a:xfrm>
              <a:off x="3674525" y="3601400"/>
              <a:ext cx="118150" cy="118950"/>
            </a:xfrm>
            <a:custGeom>
              <a:avLst/>
              <a:gdLst/>
              <a:ahLst/>
              <a:cxnLst/>
              <a:rect l="l" t="t" r="r" b="b"/>
              <a:pathLst>
                <a:path w="4726" h="4758" extrusionOk="0">
                  <a:moveTo>
                    <a:pt x="3533" y="0"/>
                  </a:moveTo>
                  <a:cubicBezTo>
                    <a:pt x="3442" y="0"/>
                    <a:pt x="3355" y="32"/>
                    <a:pt x="3308" y="95"/>
                  </a:cubicBezTo>
                  <a:lnTo>
                    <a:pt x="0" y="3308"/>
                  </a:lnTo>
                  <a:cubicBezTo>
                    <a:pt x="410" y="3623"/>
                    <a:pt x="788" y="4127"/>
                    <a:pt x="1953" y="4758"/>
                  </a:cubicBezTo>
                  <a:lnTo>
                    <a:pt x="4600" y="2678"/>
                  </a:lnTo>
                  <a:cubicBezTo>
                    <a:pt x="4663" y="2615"/>
                    <a:pt x="4726" y="2521"/>
                    <a:pt x="4726" y="2395"/>
                  </a:cubicBezTo>
                  <a:cubicBezTo>
                    <a:pt x="4726" y="1544"/>
                    <a:pt x="4348" y="693"/>
                    <a:pt x="3781" y="95"/>
                  </a:cubicBezTo>
                  <a:cubicBezTo>
                    <a:pt x="3718" y="32"/>
                    <a:pt x="3623" y="0"/>
                    <a:pt x="35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75"/>
            <p:cNvSpPr/>
            <p:nvPr/>
          </p:nvSpPr>
          <p:spPr>
            <a:xfrm>
              <a:off x="3631200" y="3774675"/>
              <a:ext cx="103200" cy="102400"/>
            </a:xfrm>
            <a:custGeom>
              <a:avLst/>
              <a:gdLst/>
              <a:ahLst/>
              <a:cxnLst/>
              <a:rect l="l" t="t" r="r" b="b"/>
              <a:pathLst>
                <a:path w="4128" h="4096" extrusionOk="0">
                  <a:moveTo>
                    <a:pt x="2048" y="0"/>
                  </a:moveTo>
                  <a:cubicBezTo>
                    <a:pt x="1985" y="32"/>
                    <a:pt x="1985" y="63"/>
                    <a:pt x="1954" y="126"/>
                  </a:cubicBezTo>
                  <a:cubicBezTo>
                    <a:pt x="1506" y="546"/>
                    <a:pt x="859" y="767"/>
                    <a:pt x="235" y="767"/>
                  </a:cubicBezTo>
                  <a:cubicBezTo>
                    <a:pt x="156" y="767"/>
                    <a:pt x="78" y="764"/>
                    <a:pt x="0" y="756"/>
                  </a:cubicBezTo>
                  <a:lnTo>
                    <a:pt x="0" y="756"/>
                  </a:lnTo>
                  <a:cubicBezTo>
                    <a:pt x="567" y="1670"/>
                    <a:pt x="1355" y="3749"/>
                    <a:pt x="1418" y="3875"/>
                  </a:cubicBezTo>
                  <a:cubicBezTo>
                    <a:pt x="1450" y="4001"/>
                    <a:pt x="1607" y="4096"/>
                    <a:pt x="1733" y="4096"/>
                  </a:cubicBezTo>
                  <a:cubicBezTo>
                    <a:pt x="1891" y="4096"/>
                    <a:pt x="1985" y="4033"/>
                    <a:pt x="2048" y="3875"/>
                  </a:cubicBezTo>
                  <a:lnTo>
                    <a:pt x="2426" y="2647"/>
                  </a:lnTo>
                  <a:lnTo>
                    <a:pt x="3182" y="2647"/>
                  </a:lnTo>
                  <a:cubicBezTo>
                    <a:pt x="4128" y="2647"/>
                    <a:pt x="2710" y="630"/>
                    <a:pt x="204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75"/>
            <p:cNvSpPr/>
            <p:nvPr/>
          </p:nvSpPr>
          <p:spPr>
            <a:xfrm>
              <a:off x="3691850" y="3726625"/>
              <a:ext cx="89800" cy="89050"/>
            </a:xfrm>
            <a:custGeom>
              <a:avLst/>
              <a:gdLst/>
              <a:ahLst/>
              <a:cxnLst/>
              <a:rect l="l" t="t" r="r" b="b"/>
              <a:pathLst>
                <a:path w="3592" h="3562" extrusionOk="0">
                  <a:moveTo>
                    <a:pt x="252" y="1"/>
                  </a:moveTo>
                  <a:cubicBezTo>
                    <a:pt x="284" y="410"/>
                    <a:pt x="189" y="883"/>
                    <a:pt x="0" y="1292"/>
                  </a:cubicBezTo>
                  <a:cubicBezTo>
                    <a:pt x="630" y="1922"/>
                    <a:pt x="1134" y="2615"/>
                    <a:pt x="1544" y="3466"/>
                  </a:cubicBezTo>
                  <a:cubicBezTo>
                    <a:pt x="1565" y="3530"/>
                    <a:pt x="1634" y="3562"/>
                    <a:pt x="1715" y="3562"/>
                  </a:cubicBezTo>
                  <a:cubicBezTo>
                    <a:pt x="1874" y="3562"/>
                    <a:pt x="2080" y="3443"/>
                    <a:pt x="2080" y="3214"/>
                  </a:cubicBezTo>
                  <a:lnTo>
                    <a:pt x="2080" y="2458"/>
                  </a:lnTo>
                  <a:lnTo>
                    <a:pt x="3308" y="2080"/>
                  </a:lnTo>
                  <a:cubicBezTo>
                    <a:pt x="3497" y="1985"/>
                    <a:pt x="3592" y="1891"/>
                    <a:pt x="3592" y="1733"/>
                  </a:cubicBezTo>
                  <a:cubicBezTo>
                    <a:pt x="3592" y="1576"/>
                    <a:pt x="3497" y="1450"/>
                    <a:pt x="3340" y="1418"/>
                  </a:cubicBezTo>
                  <a:cubicBezTo>
                    <a:pt x="3182" y="1355"/>
                    <a:pt x="1134" y="568"/>
                    <a:pt x="25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75"/>
            <p:cNvSpPr/>
            <p:nvPr/>
          </p:nvSpPr>
          <p:spPr>
            <a:xfrm>
              <a:off x="3505175" y="3767575"/>
              <a:ext cx="120525" cy="118175"/>
            </a:xfrm>
            <a:custGeom>
              <a:avLst/>
              <a:gdLst/>
              <a:ahLst/>
              <a:cxnLst/>
              <a:rect l="l" t="t" r="r" b="b"/>
              <a:pathLst>
                <a:path w="4821" h="4727" extrusionOk="0">
                  <a:moveTo>
                    <a:pt x="3372" y="1"/>
                  </a:moveTo>
                  <a:lnTo>
                    <a:pt x="95" y="3277"/>
                  </a:lnTo>
                  <a:cubicBezTo>
                    <a:pt x="1" y="3435"/>
                    <a:pt x="1" y="3687"/>
                    <a:pt x="158" y="3781"/>
                  </a:cubicBezTo>
                  <a:cubicBezTo>
                    <a:pt x="788" y="4411"/>
                    <a:pt x="1607" y="4727"/>
                    <a:pt x="2458" y="4727"/>
                  </a:cubicBezTo>
                  <a:cubicBezTo>
                    <a:pt x="2584" y="4727"/>
                    <a:pt x="2679" y="4695"/>
                    <a:pt x="2742" y="4632"/>
                  </a:cubicBezTo>
                  <a:lnTo>
                    <a:pt x="4821" y="1986"/>
                  </a:lnTo>
                  <a:cubicBezTo>
                    <a:pt x="4254" y="851"/>
                    <a:pt x="3718" y="442"/>
                    <a:pt x="33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75"/>
            <p:cNvSpPr/>
            <p:nvPr/>
          </p:nvSpPr>
          <p:spPr>
            <a:xfrm>
              <a:off x="3631200" y="3591950"/>
              <a:ext cx="104000" cy="84300"/>
            </a:xfrm>
            <a:custGeom>
              <a:avLst/>
              <a:gdLst/>
              <a:ahLst/>
              <a:cxnLst/>
              <a:rect l="l" t="t" r="r" b="b"/>
              <a:pathLst>
                <a:path w="4160" h="3372" extrusionOk="0">
                  <a:moveTo>
                    <a:pt x="2836" y="0"/>
                  </a:moveTo>
                  <a:cubicBezTo>
                    <a:pt x="2678" y="0"/>
                    <a:pt x="2584" y="32"/>
                    <a:pt x="2521" y="95"/>
                  </a:cubicBezTo>
                  <a:lnTo>
                    <a:pt x="0" y="3245"/>
                  </a:lnTo>
                  <a:cubicBezTo>
                    <a:pt x="90" y="3238"/>
                    <a:pt x="181" y="3234"/>
                    <a:pt x="272" y="3234"/>
                  </a:cubicBezTo>
                  <a:cubicBezTo>
                    <a:pt x="568" y="3234"/>
                    <a:pt x="870" y="3275"/>
                    <a:pt x="1135" y="3371"/>
                  </a:cubicBezTo>
                  <a:cubicBezTo>
                    <a:pt x="1324" y="3119"/>
                    <a:pt x="3939" y="567"/>
                    <a:pt x="4159" y="347"/>
                  </a:cubicBezTo>
                  <a:cubicBezTo>
                    <a:pt x="3718" y="158"/>
                    <a:pt x="3308" y="0"/>
                    <a:pt x="28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75"/>
            <p:cNvSpPr/>
            <p:nvPr/>
          </p:nvSpPr>
          <p:spPr>
            <a:xfrm>
              <a:off x="3497300" y="3721900"/>
              <a:ext cx="84300" cy="107150"/>
            </a:xfrm>
            <a:custGeom>
              <a:avLst/>
              <a:gdLst/>
              <a:ahLst/>
              <a:cxnLst/>
              <a:rect l="l" t="t" r="r" b="b"/>
              <a:pathLst>
                <a:path w="3372" h="4286" extrusionOk="0">
                  <a:moveTo>
                    <a:pt x="3246" y="1"/>
                  </a:moveTo>
                  <a:lnTo>
                    <a:pt x="95" y="2552"/>
                  </a:lnTo>
                  <a:cubicBezTo>
                    <a:pt x="32" y="2615"/>
                    <a:pt x="1" y="2710"/>
                    <a:pt x="1" y="2836"/>
                  </a:cubicBezTo>
                  <a:cubicBezTo>
                    <a:pt x="1" y="3340"/>
                    <a:pt x="95" y="3844"/>
                    <a:pt x="347" y="4285"/>
                  </a:cubicBezTo>
                  <a:lnTo>
                    <a:pt x="3372" y="1261"/>
                  </a:lnTo>
                  <a:cubicBezTo>
                    <a:pt x="3214" y="851"/>
                    <a:pt x="3183" y="410"/>
                    <a:pt x="32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5" name="Google Shape;7455;p75"/>
          <p:cNvGrpSpPr/>
          <p:nvPr/>
        </p:nvGrpSpPr>
        <p:grpSpPr>
          <a:xfrm>
            <a:off x="4883345" y="3807644"/>
            <a:ext cx="349133" cy="349163"/>
            <a:chOff x="3497300" y="3955025"/>
            <a:chExt cx="295375" cy="295400"/>
          </a:xfrm>
        </p:grpSpPr>
        <p:sp>
          <p:nvSpPr>
            <p:cNvPr id="7456" name="Google Shape;7456;p75"/>
            <p:cNvSpPr/>
            <p:nvPr/>
          </p:nvSpPr>
          <p:spPr>
            <a:xfrm>
              <a:off x="3660350" y="4035375"/>
              <a:ext cx="132325" cy="155175"/>
            </a:xfrm>
            <a:custGeom>
              <a:avLst/>
              <a:gdLst/>
              <a:ahLst/>
              <a:cxnLst/>
              <a:rect l="l" t="t" r="r" b="b"/>
              <a:pathLst>
                <a:path w="5293" h="6207" extrusionOk="0">
                  <a:moveTo>
                    <a:pt x="4663" y="0"/>
                  </a:moveTo>
                  <a:lnTo>
                    <a:pt x="0" y="2773"/>
                  </a:lnTo>
                  <a:lnTo>
                    <a:pt x="4127" y="6207"/>
                  </a:lnTo>
                  <a:cubicBezTo>
                    <a:pt x="4852" y="5199"/>
                    <a:pt x="5293" y="4033"/>
                    <a:pt x="5293" y="2678"/>
                  </a:cubicBezTo>
                  <a:cubicBezTo>
                    <a:pt x="5293" y="1733"/>
                    <a:pt x="5041" y="851"/>
                    <a:pt x="4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75"/>
            <p:cNvSpPr/>
            <p:nvPr/>
          </p:nvSpPr>
          <p:spPr>
            <a:xfrm>
              <a:off x="3653250" y="3955025"/>
              <a:ext cx="114225" cy="133150"/>
            </a:xfrm>
            <a:custGeom>
              <a:avLst/>
              <a:gdLst/>
              <a:ahLst/>
              <a:cxnLst/>
              <a:rect l="l" t="t" r="r" b="b"/>
              <a:pathLst>
                <a:path w="4569" h="5326" extrusionOk="0">
                  <a:moveTo>
                    <a:pt x="1" y="1"/>
                  </a:moveTo>
                  <a:lnTo>
                    <a:pt x="1" y="5325"/>
                  </a:lnTo>
                  <a:lnTo>
                    <a:pt x="4569" y="2679"/>
                  </a:lnTo>
                  <a:cubicBezTo>
                    <a:pt x="3561" y="1167"/>
                    <a:pt x="1891" y="12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75"/>
            <p:cNvSpPr/>
            <p:nvPr/>
          </p:nvSpPr>
          <p:spPr>
            <a:xfrm>
              <a:off x="3497300" y="3955025"/>
              <a:ext cx="256000" cy="295400"/>
            </a:xfrm>
            <a:custGeom>
              <a:avLst/>
              <a:gdLst/>
              <a:ahLst/>
              <a:cxnLst/>
              <a:rect l="l" t="t" r="r" b="b"/>
              <a:pathLst>
                <a:path w="10240" h="11816" extrusionOk="0">
                  <a:moveTo>
                    <a:pt x="5577" y="1"/>
                  </a:moveTo>
                  <a:cubicBezTo>
                    <a:pt x="2521" y="190"/>
                    <a:pt x="1" y="2805"/>
                    <a:pt x="1" y="5892"/>
                  </a:cubicBezTo>
                  <a:cubicBezTo>
                    <a:pt x="1" y="9137"/>
                    <a:pt x="2678" y="11815"/>
                    <a:pt x="5923" y="11815"/>
                  </a:cubicBezTo>
                  <a:cubicBezTo>
                    <a:pt x="7625" y="11815"/>
                    <a:pt x="9168" y="11059"/>
                    <a:pt x="10240" y="9925"/>
                  </a:cubicBezTo>
                  <a:lnTo>
                    <a:pt x="5703" y="6176"/>
                  </a:lnTo>
                  <a:cubicBezTo>
                    <a:pt x="5608" y="6144"/>
                    <a:pt x="5577" y="5987"/>
                    <a:pt x="5577" y="5892"/>
                  </a:cubicBezTo>
                  <a:lnTo>
                    <a:pt x="557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9" name="Google Shape;7459;p75"/>
          <p:cNvGrpSpPr/>
          <p:nvPr/>
        </p:nvGrpSpPr>
        <p:grpSpPr>
          <a:xfrm>
            <a:off x="7107917" y="2883835"/>
            <a:ext cx="327739" cy="348631"/>
            <a:chOff x="5364750" y="3235150"/>
            <a:chExt cx="277275" cy="294950"/>
          </a:xfrm>
        </p:grpSpPr>
        <p:sp>
          <p:nvSpPr>
            <p:cNvPr id="7460" name="Google Shape;7460;p75"/>
            <p:cNvSpPr/>
            <p:nvPr/>
          </p:nvSpPr>
          <p:spPr>
            <a:xfrm>
              <a:off x="5502600" y="3235150"/>
              <a:ext cx="17350" cy="4412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75"/>
            <p:cNvSpPr/>
            <p:nvPr/>
          </p:nvSpPr>
          <p:spPr>
            <a:xfrm>
              <a:off x="5555375" y="3253850"/>
              <a:ext cx="35450" cy="34100"/>
            </a:xfrm>
            <a:custGeom>
              <a:avLst/>
              <a:gdLst/>
              <a:ahLst/>
              <a:cxnLst/>
              <a:rect l="l" t="t" r="r" b="b"/>
              <a:pathLst>
                <a:path w="1418" h="1364" extrusionOk="0">
                  <a:moveTo>
                    <a:pt x="1071" y="1"/>
                  </a:moveTo>
                  <a:cubicBezTo>
                    <a:pt x="977" y="1"/>
                    <a:pt x="882" y="24"/>
                    <a:pt x="819" y="72"/>
                  </a:cubicBezTo>
                  <a:lnTo>
                    <a:pt x="126" y="796"/>
                  </a:lnTo>
                  <a:cubicBezTo>
                    <a:pt x="0" y="922"/>
                    <a:pt x="0" y="1143"/>
                    <a:pt x="126" y="1269"/>
                  </a:cubicBezTo>
                  <a:cubicBezTo>
                    <a:pt x="189" y="1332"/>
                    <a:pt x="268" y="1363"/>
                    <a:pt x="350" y="1363"/>
                  </a:cubicBezTo>
                  <a:cubicBezTo>
                    <a:pt x="433" y="1363"/>
                    <a:pt x="520" y="1332"/>
                    <a:pt x="599" y="1269"/>
                  </a:cubicBezTo>
                  <a:lnTo>
                    <a:pt x="1323" y="544"/>
                  </a:lnTo>
                  <a:cubicBezTo>
                    <a:pt x="1418" y="418"/>
                    <a:pt x="1418" y="198"/>
                    <a:pt x="1323" y="72"/>
                  </a:cubicBezTo>
                  <a:cubicBezTo>
                    <a:pt x="1260" y="24"/>
                    <a:pt x="1166"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75"/>
            <p:cNvSpPr/>
            <p:nvPr/>
          </p:nvSpPr>
          <p:spPr>
            <a:xfrm>
              <a:off x="5606550" y="3357225"/>
              <a:ext cx="35475" cy="18150"/>
            </a:xfrm>
            <a:custGeom>
              <a:avLst/>
              <a:gdLst/>
              <a:ahLst/>
              <a:cxnLst/>
              <a:rect l="l" t="t" r="r" b="b"/>
              <a:pathLst>
                <a:path w="1419" h="726" extrusionOk="0">
                  <a:moveTo>
                    <a:pt x="379" y="1"/>
                  </a:moveTo>
                  <a:cubicBezTo>
                    <a:pt x="158" y="1"/>
                    <a:pt x="1" y="158"/>
                    <a:pt x="1" y="347"/>
                  </a:cubicBezTo>
                  <a:cubicBezTo>
                    <a:pt x="1" y="568"/>
                    <a:pt x="158" y="725"/>
                    <a:pt x="379" y="725"/>
                  </a:cubicBezTo>
                  <a:lnTo>
                    <a:pt x="1072" y="725"/>
                  </a:lnTo>
                  <a:cubicBezTo>
                    <a:pt x="1261" y="725"/>
                    <a:pt x="1419" y="568"/>
                    <a:pt x="1419" y="347"/>
                  </a:cubicBezTo>
                  <a:cubicBezTo>
                    <a:pt x="1419" y="158"/>
                    <a:pt x="1261"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75"/>
            <p:cNvSpPr/>
            <p:nvPr/>
          </p:nvSpPr>
          <p:spPr>
            <a:xfrm>
              <a:off x="5364750" y="3357225"/>
              <a:ext cx="35475" cy="17350"/>
            </a:xfrm>
            <a:custGeom>
              <a:avLst/>
              <a:gdLst/>
              <a:ahLst/>
              <a:cxnLst/>
              <a:rect l="l" t="t" r="r" b="b"/>
              <a:pathLst>
                <a:path w="1419" h="694" extrusionOk="0">
                  <a:moveTo>
                    <a:pt x="347" y="1"/>
                  </a:moveTo>
                  <a:cubicBezTo>
                    <a:pt x="158" y="1"/>
                    <a:pt x="1" y="158"/>
                    <a:pt x="1" y="347"/>
                  </a:cubicBezTo>
                  <a:cubicBezTo>
                    <a:pt x="1" y="568"/>
                    <a:pt x="158" y="694"/>
                    <a:pt x="347" y="694"/>
                  </a:cubicBezTo>
                  <a:lnTo>
                    <a:pt x="1072" y="694"/>
                  </a:lnTo>
                  <a:cubicBezTo>
                    <a:pt x="1261" y="694"/>
                    <a:pt x="1419" y="568"/>
                    <a:pt x="1419" y="347"/>
                  </a:cubicBezTo>
                  <a:cubicBezTo>
                    <a:pt x="1419" y="158"/>
                    <a:pt x="1261"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75"/>
            <p:cNvSpPr/>
            <p:nvPr/>
          </p:nvSpPr>
          <p:spPr>
            <a:xfrm>
              <a:off x="5433275" y="3253850"/>
              <a:ext cx="35475" cy="34100"/>
            </a:xfrm>
            <a:custGeom>
              <a:avLst/>
              <a:gdLst/>
              <a:ahLst/>
              <a:cxnLst/>
              <a:rect l="l" t="t" r="r" b="b"/>
              <a:pathLst>
                <a:path w="1419" h="1364" extrusionOk="0">
                  <a:moveTo>
                    <a:pt x="363" y="1"/>
                  </a:moveTo>
                  <a:cubicBezTo>
                    <a:pt x="276" y="1"/>
                    <a:pt x="190" y="24"/>
                    <a:pt x="127" y="72"/>
                  </a:cubicBezTo>
                  <a:cubicBezTo>
                    <a:pt x="1" y="198"/>
                    <a:pt x="1" y="450"/>
                    <a:pt x="127" y="544"/>
                  </a:cubicBezTo>
                  <a:lnTo>
                    <a:pt x="820" y="1269"/>
                  </a:lnTo>
                  <a:cubicBezTo>
                    <a:pt x="883" y="1332"/>
                    <a:pt x="977" y="1363"/>
                    <a:pt x="1072" y="1363"/>
                  </a:cubicBezTo>
                  <a:cubicBezTo>
                    <a:pt x="1166" y="1363"/>
                    <a:pt x="1261" y="1332"/>
                    <a:pt x="1324" y="1269"/>
                  </a:cubicBezTo>
                  <a:cubicBezTo>
                    <a:pt x="1418" y="1143"/>
                    <a:pt x="1418" y="922"/>
                    <a:pt x="1324" y="796"/>
                  </a:cubicBezTo>
                  <a:lnTo>
                    <a:pt x="599" y="72"/>
                  </a:lnTo>
                  <a:cubicBezTo>
                    <a:pt x="536" y="24"/>
                    <a:pt x="450" y="1"/>
                    <a:pt x="3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75"/>
            <p:cNvSpPr/>
            <p:nvPr/>
          </p:nvSpPr>
          <p:spPr>
            <a:xfrm>
              <a:off x="5380500" y="3287775"/>
              <a:ext cx="37050" cy="25975"/>
            </a:xfrm>
            <a:custGeom>
              <a:avLst/>
              <a:gdLst/>
              <a:ahLst/>
              <a:cxnLst/>
              <a:rect l="l" t="t" r="r" b="b"/>
              <a:pathLst>
                <a:path w="1482" h="1039" extrusionOk="0">
                  <a:moveTo>
                    <a:pt x="396" y="0"/>
                  </a:moveTo>
                  <a:cubicBezTo>
                    <a:pt x="267" y="0"/>
                    <a:pt x="132" y="81"/>
                    <a:pt x="64" y="195"/>
                  </a:cubicBezTo>
                  <a:cubicBezTo>
                    <a:pt x="1" y="353"/>
                    <a:pt x="64" y="573"/>
                    <a:pt x="221" y="668"/>
                  </a:cubicBezTo>
                  <a:lnTo>
                    <a:pt x="946" y="1015"/>
                  </a:lnTo>
                  <a:cubicBezTo>
                    <a:pt x="987" y="1031"/>
                    <a:pt x="1032" y="1039"/>
                    <a:pt x="1077" y="1039"/>
                  </a:cubicBezTo>
                  <a:cubicBezTo>
                    <a:pt x="1209" y="1039"/>
                    <a:pt x="1349" y="974"/>
                    <a:pt x="1419" y="857"/>
                  </a:cubicBezTo>
                  <a:cubicBezTo>
                    <a:pt x="1482" y="699"/>
                    <a:pt x="1419" y="447"/>
                    <a:pt x="1261" y="384"/>
                  </a:cubicBezTo>
                  <a:lnTo>
                    <a:pt x="536" y="38"/>
                  </a:lnTo>
                  <a:cubicBezTo>
                    <a:pt x="493" y="12"/>
                    <a:pt x="445" y="0"/>
                    <a:pt x="3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75"/>
            <p:cNvSpPr/>
            <p:nvPr/>
          </p:nvSpPr>
          <p:spPr>
            <a:xfrm>
              <a:off x="5588450" y="3288075"/>
              <a:ext cx="37025" cy="26800"/>
            </a:xfrm>
            <a:custGeom>
              <a:avLst/>
              <a:gdLst/>
              <a:ahLst/>
              <a:cxnLst/>
              <a:rect l="l" t="t" r="r" b="b"/>
              <a:pathLst>
                <a:path w="1481" h="1072" extrusionOk="0">
                  <a:moveTo>
                    <a:pt x="1110" y="0"/>
                  </a:moveTo>
                  <a:cubicBezTo>
                    <a:pt x="1049" y="0"/>
                    <a:pt x="983" y="18"/>
                    <a:pt x="914" y="57"/>
                  </a:cubicBezTo>
                  <a:lnTo>
                    <a:pt x="221" y="404"/>
                  </a:lnTo>
                  <a:cubicBezTo>
                    <a:pt x="63" y="498"/>
                    <a:pt x="0" y="687"/>
                    <a:pt x="63" y="877"/>
                  </a:cubicBezTo>
                  <a:cubicBezTo>
                    <a:pt x="132" y="991"/>
                    <a:pt x="250" y="1072"/>
                    <a:pt x="382" y="1072"/>
                  </a:cubicBezTo>
                  <a:cubicBezTo>
                    <a:pt x="432" y="1072"/>
                    <a:pt x="484" y="1060"/>
                    <a:pt x="536" y="1034"/>
                  </a:cubicBezTo>
                  <a:lnTo>
                    <a:pt x="1260" y="687"/>
                  </a:lnTo>
                  <a:cubicBezTo>
                    <a:pt x="1418" y="593"/>
                    <a:pt x="1481" y="404"/>
                    <a:pt x="1418" y="215"/>
                  </a:cubicBezTo>
                  <a:cubicBezTo>
                    <a:pt x="1353" y="85"/>
                    <a:pt x="1244" y="0"/>
                    <a:pt x="11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75"/>
            <p:cNvSpPr/>
            <p:nvPr/>
          </p:nvSpPr>
          <p:spPr>
            <a:xfrm>
              <a:off x="5412025" y="3286350"/>
              <a:ext cx="177225" cy="243750"/>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8" name="Google Shape;7468;p75"/>
          <p:cNvGrpSpPr/>
          <p:nvPr/>
        </p:nvGrpSpPr>
        <p:grpSpPr>
          <a:xfrm>
            <a:off x="7096274" y="3330171"/>
            <a:ext cx="351024" cy="351940"/>
            <a:chOff x="5355300" y="3598250"/>
            <a:chExt cx="296975" cy="297750"/>
          </a:xfrm>
        </p:grpSpPr>
        <p:sp>
          <p:nvSpPr>
            <p:cNvPr id="7469" name="Google Shape;7469;p75"/>
            <p:cNvSpPr/>
            <p:nvPr/>
          </p:nvSpPr>
          <p:spPr>
            <a:xfrm>
              <a:off x="5355300" y="3703000"/>
              <a:ext cx="35475" cy="191425"/>
            </a:xfrm>
            <a:custGeom>
              <a:avLst/>
              <a:gdLst/>
              <a:ahLst/>
              <a:cxnLst/>
              <a:rect l="l" t="t" r="r" b="b"/>
              <a:pathLst>
                <a:path w="1419" h="7657" extrusionOk="0">
                  <a:moveTo>
                    <a:pt x="410" y="0"/>
                  </a:moveTo>
                  <a:cubicBezTo>
                    <a:pt x="221" y="0"/>
                    <a:pt x="64" y="158"/>
                    <a:pt x="64" y="347"/>
                  </a:cubicBezTo>
                  <a:cubicBezTo>
                    <a:pt x="1" y="2867"/>
                    <a:pt x="1" y="4789"/>
                    <a:pt x="1" y="7310"/>
                  </a:cubicBezTo>
                  <a:cubicBezTo>
                    <a:pt x="1" y="7530"/>
                    <a:pt x="158" y="7656"/>
                    <a:pt x="379" y="7656"/>
                  </a:cubicBezTo>
                  <a:cubicBezTo>
                    <a:pt x="568" y="7656"/>
                    <a:pt x="725" y="7530"/>
                    <a:pt x="725" y="7310"/>
                  </a:cubicBezTo>
                  <a:lnTo>
                    <a:pt x="725" y="1355"/>
                  </a:lnTo>
                  <a:lnTo>
                    <a:pt x="1418" y="1355"/>
                  </a:lnTo>
                  <a:lnTo>
                    <a:pt x="14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75"/>
            <p:cNvSpPr/>
            <p:nvPr/>
          </p:nvSpPr>
          <p:spPr>
            <a:xfrm>
              <a:off x="5389175" y="3773100"/>
              <a:ext cx="122900" cy="122900"/>
            </a:xfrm>
            <a:custGeom>
              <a:avLst/>
              <a:gdLst/>
              <a:ahLst/>
              <a:cxnLst/>
              <a:rect l="l" t="t" r="r" b="b"/>
              <a:pathLst>
                <a:path w="4916" h="4916" extrusionOk="0">
                  <a:moveTo>
                    <a:pt x="2080" y="0"/>
                  </a:moveTo>
                  <a:lnTo>
                    <a:pt x="2080" y="693"/>
                  </a:lnTo>
                  <a:lnTo>
                    <a:pt x="1733" y="693"/>
                  </a:lnTo>
                  <a:cubicBezTo>
                    <a:pt x="788" y="693"/>
                    <a:pt x="0" y="1481"/>
                    <a:pt x="0" y="2458"/>
                  </a:cubicBezTo>
                  <a:cubicBezTo>
                    <a:pt x="0" y="2678"/>
                    <a:pt x="158" y="2836"/>
                    <a:pt x="347" y="2836"/>
                  </a:cubicBezTo>
                  <a:lnTo>
                    <a:pt x="2080" y="2836"/>
                  </a:lnTo>
                  <a:lnTo>
                    <a:pt x="2080" y="3529"/>
                  </a:lnTo>
                  <a:lnTo>
                    <a:pt x="1072" y="3529"/>
                  </a:lnTo>
                  <a:cubicBezTo>
                    <a:pt x="473" y="3529"/>
                    <a:pt x="32" y="4001"/>
                    <a:pt x="32" y="4569"/>
                  </a:cubicBezTo>
                  <a:cubicBezTo>
                    <a:pt x="32" y="4758"/>
                    <a:pt x="189" y="4915"/>
                    <a:pt x="410" y="4915"/>
                  </a:cubicBezTo>
                  <a:cubicBezTo>
                    <a:pt x="599" y="4915"/>
                    <a:pt x="757" y="4758"/>
                    <a:pt x="757" y="4569"/>
                  </a:cubicBezTo>
                  <a:cubicBezTo>
                    <a:pt x="757" y="4348"/>
                    <a:pt x="914" y="4190"/>
                    <a:pt x="1103" y="4190"/>
                  </a:cubicBezTo>
                  <a:lnTo>
                    <a:pt x="2143" y="4190"/>
                  </a:lnTo>
                  <a:lnTo>
                    <a:pt x="2143" y="4569"/>
                  </a:lnTo>
                  <a:cubicBezTo>
                    <a:pt x="2143" y="4758"/>
                    <a:pt x="2300" y="4915"/>
                    <a:pt x="2489" y="4915"/>
                  </a:cubicBezTo>
                  <a:cubicBezTo>
                    <a:pt x="2678" y="4915"/>
                    <a:pt x="2836" y="4758"/>
                    <a:pt x="2836" y="4569"/>
                  </a:cubicBezTo>
                  <a:lnTo>
                    <a:pt x="2836" y="4190"/>
                  </a:lnTo>
                  <a:lnTo>
                    <a:pt x="3876" y="4190"/>
                  </a:lnTo>
                  <a:cubicBezTo>
                    <a:pt x="4065" y="4190"/>
                    <a:pt x="4222" y="4348"/>
                    <a:pt x="4222" y="4569"/>
                  </a:cubicBezTo>
                  <a:cubicBezTo>
                    <a:pt x="4222" y="4758"/>
                    <a:pt x="4380" y="4915"/>
                    <a:pt x="4569" y="4915"/>
                  </a:cubicBezTo>
                  <a:cubicBezTo>
                    <a:pt x="4758" y="4915"/>
                    <a:pt x="4915" y="4758"/>
                    <a:pt x="4915" y="4569"/>
                  </a:cubicBezTo>
                  <a:cubicBezTo>
                    <a:pt x="4915" y="3970"/>
                    <a:pt x="4443" y="3529"/>
                    <a:pt x="3907" y="3529"/>
                  </a:cubicBezTo>
                  <a:lnTo>
                    <a:pt x="2867" y="3529"/>
                  </a:lnTo>
                  <a:lnTo>
                    <a:pt x="2867" y="2836"/>
                  </a:lnTo>
                  <a:lnTo>
                    <a:pt x="4537" y="2836"/>
                  </a:lnTo>
                  <a:lnTo>
                    <a:pt x="4537" y="2773"/>
                  </a:lnTo>
                  <a:cubicBezTo>
                    <a:pt x="4726" y="2773"/>
                    <a:pt x="4884" y="2615"/>
                    <a:pt x="4884" y="2426"/>
                  </a:cubicBezTo>
                  <a:cubicBezTo>
                    <a:pt x="4884" y="1481"/>
                    <a:pt x="4096" y="662"/>
                    <a:pt x="3151" y="662"/>
                  </a:cubicBezTo>
                  <a:lnTo>
                    <a:pt x="2804" y="662"/>
                  </a:lnTo>
                  <a:lnTo>
                    <a:pt x="28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75"/>
            <p:cNvSpPr/>
            <p:nvPr/>
          </p:nvSpPr>
          <p:spPr>
            <a:xfrm>
              <a:off x="5527800" y="3598250"/>
              <a:ext cx="105550" cy="35450"/>
            </a:xfrm>
            <a:custGeom>
              <a:avLst/>
              <a:gdLst/>
              <a:ahLst/>
              <a:cxnLst/>
              <a:rect l="l" t="t" r="r" b="b"/>
              <a:pathLst>
                <a:path w="4222" h="1418" extrusionOk="0">
                  <a:moveTo>
                    <a:pt x="725" y="0"/>
                  </a:moveTo>
                  <a:cubicBezTo>
                    <a:pt x="315" y="0"/>
                    <a:pt x="0" y="315"/>
                    <a:pt x="0" y="725"/>
                  </a:cubicBezTo>
                  <a:cubicBezTo>
                    <a:pt x="63" y="1103"/>
                    <a:pt x="378" y="1418"/>
                    <a:pt x="725" y="1418"/>
                  </a:cubicBezTo>
                  <a:lnTo>
                    <a:pt x="3875" y="1418"/>
                  </a:lnTo>
                  <a:cubicBezTo>
                    <a:pt x="4064" y="1418"/>
                    <a:pt x="4222" y="1260"/>
                    <a:pt x="4222" y="1071"/>
                  </a:cubicBezTo>
                  <a:lnTo>
                    <a:pt x="4222" y="378"/>
                  </a:lnTo>
                  <a:cubicBezTo>
                    <a:pt x="4222" y="158"/>
                    <a:pt x="4064" y="0"/>
                    <a:pt x="387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75"/>
            <p:cNvSpPr/>
            <p:nvPr/>
          </p:nvSpPr>
          <p:spPr>
            <a:xfrm>
              <a:off x="5545900" y="3651800"/>
              <a:ext cx="104800" cy="35475"/>
            </a:xfrm>
            <a:custGeom>
              <a:avLst/>
              <a:gdLst/>
              <a:ahLst/>
              <a:cxnLst/>
              <a:rect l="l" t="t" r="r" b="b"/>
              <a:pathLst>
                <a:path w="4192" h="1419" extrusionOk="0">
                  <a:moveTo>
                    <a:pt x="694" y="1"/>
                  </a:moveTo>
                  <a:cubicBezTo>
                    <a:pt x="316" y="1"/>
                    <a:pt x="1" y="316"/>
                    <a:pt x="1" y="694"/>
                  </a:cubicBezTo>
                  <a:cubicBezTo>
                    <a:pt x="1" y="1103"/>
                    <a:pt x="316" y="1418"/>
                    <a:pt x="694" y="1418"/>
                  </a:cubicBezTo>
                  <a:lnTo>
                    <a:pt x="3845" y="1418"/>
                  </a:lnTo>
                  <a:cubicBezTo>
                    <a:pt x="4065" y="1418"/>
                    <a:pt x="4191" y="1261"/>
                    <a:pt x="4191" y="1072"/>
                  </a:cubicBezTo>
                  <a:lnTo>
                    <a:pt x="4191" y="347"/>
                  </a:lnTo>
                  <a:cubicBezTo>
                    <a:pt x="4191" y="158"/>
                    <a:pt x="4065" y="1"/>
                    <a:pt x="38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75"/>
            <p:cNvSpPr/>
            <p:nvPr/>
          </p:nvSpPr>
          <p:spPr>
            <a:xfrm>
              <a:off x="5529375" y="3754975"/>
              <a:ext cx="122100" cy="35475"/>
            </a:xfrm>
            <a:custGeom>
              <a:avLst/>
              <a:gdLst/>
              <a:ahLst/>
              <a:cxnLst/>
              <a:rect l="l" t="t" r="r" b="b"/>
              <a:pathLst>
                <a:path w="4884" h="1419" extrusionOk="0">
                  <a:moveTo>
                    <a:pt x="0" y="1"/>
                  </a:moveTo>
                  <a:lnTo>
                    <a:pt x="0" y="1418"/>
                  </a:lnTo>
                  <a:lnTo>
                    <a:pt x="4884" y="1418"/>
                  </a:lnTo>
                  <a:lnTo>
                    <a:pt x="4884" y="1"/>
                  </a:lnTo>
                  <a:lnTo>
                    <a:pt x="2773" y="1"/>
                  </a:lnTo>
                  <a:lnTo>
                    <a:pt x="2773" y="347"/>
                  </a:lnTo>
                  <a:cubicBezTo>
                    <a:pt x="2773" y="568"/>
                    <a:pt x="2615" y="725"/>
                    <a:pt x="2426" y="725"/>
                  </a:cubicBezTo>
                  <a:cubicBezTo>
                    <a:pt x="2237" y="725"/>
                    <a:pt x="2080" y="568"/>
                    <a:pt x="2080" y="347"/>
                  </a:cubicBezTo>
                  <a:lnTo>
                    <a:pt x="20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75"/>
            <p:cNvSpPr/>
            <p:nvPr/>
          </p:nvSpPr>
          <p:spPr>
            <a:xfrm>
              <a:off x="5511250" y="3703000"/>
              <a:ext cx="140225" cy="33900"/>
            </a:xfrm>
            <a:custGeom>
              <a:avLst/>
              <a:gdLst/>
              <a:ahLst/>
              <a:cxnLst/>
              <a:rect l="l" t="t" r="r" b="b"/>
              <a:pathLst>
                <a:path w="5609" h="1356" extrusionOk="0">
                  <a:moveTo>
                    <a:pt x="1" y="0"/>
                  </a:moveTo>
                  <a:lnTo>
                    <a:pt x="1" y="1355"/>
                  </a:lnTo>
                  <a:lnTo>
                    <a:pt x="5609" y="1355"/>
                  </a:lnTo>
                  <a:lnTo>
                    <a:pt x="5609" y="347"/>
                  </a:lnTo>
                  <a:cubicBezTo>
                    <a:pt x="5577" y="158"/>
                    <a:pt x="5451" y="0"/>
                    <a:pt x="52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75"/>
            <p:cNvSpPr/>
            <p:nvPr/>
          </p:nvSpPr>
          <p:spPr>
            <a:xfrm>
              <a:off x="5529375" y="3808550"/>
              <a:ext cx="122900" cy="87450"/>
            </a:xfrm>
            <a:custGeom>
              <a:avLst/>
              <a:gdLst/>
              <a:ahLst/>
              <a:cxnLst/>
              <a:rect l="l" t="t" r="r" b="b"/>
              <a:pathLst>
                <a:path w="4916" h="3498" extrusionOk="0">
                  <a:moveTo>
                    <a:pt x="0" y="0"/>
                  </a:moveTo>
                  <a:lnTo>
                    <a:pt x="0" y="3151"/>
                  </a:lnTo>
                  <a:cubicBezTo>
                    <a:pt x="0" y="3340"/>
                    <a:pt x="158" y="3497"/>
                    <a:pt x="347" y="3497"/>
                  </a:cubicBezTo>
                  <a:cubicBezTo>
                    <a:pt x="536" y="3497"/>
                    <a:pt x="693" y="3340"/>
                    <a:pt x="693" y="3151"/>
                  </a:cubicBezTo>
                  <a:lnTo>
                    <a:pt x="693" y="1418"/>
                  </a:lnTo>
                  <a:lnTo>
                    <a:pt x="4190" y="1418"/>
                  </a:lnTo>
                  <a:lnTo>
                    <a:pt x="4190" y="3151"/>
                  </a:lnTo>
                  <a:cubicBezTo>
                    <a:pt x="4190" y="3340"/>
                    <a:pt x="4348" y="3497"/>
                    <a:pt x="4569" y="3497"/>
                  </a:cubicBezTo>
                  <a:cubicBezTo>
                    <a:pt x="4758" y="3497"/>
                    <a:pt x="4915" y="3340"/>
                    <a:pt x="4915" y="3151"/>
                  </a:cubicBezTo>
                  <a:lnTo>
                    <a:pt x="4915" y="0"/>
                  </a:lnTo>
                  <a:lnTo>
                    <a:pt x="2773" y="0"/>
                  </a:lnTo>
                  <a:lnTo>
                    <a:pt x="2773" y="347"/>
                  </a:lnTo>
                  <a:cubicBezTo>
                    <a:pt x="2773" y="536"/>
                    <a:pt x="2615" y="693"/>
                    <a:pt x="2426" y="693"/>
                  </a:cubicBezTo>
                  <a:cubicBezTo>
                    <a:pt x="2237" y="693"/>
                    <a:pt x="2080" y="536"/>
                    <a:pt x="2080" y="347"/>
                  </a:cubicBez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75"/>
            <p:cNvSpPr/>
            <p:nvPr/>
          </p:nvSpPr>
          <p:spPr>
            <a:xfrm>
              <a:off x="5408075" y="3651025"/>
              <a:ext cx="86675" cy="103975"/>
            </a:xfrm>
            <a:custGeom>
              <a:avLst/>
              <a:gdLst/>
              <a:ahLst/>
              <a:cxnLst/>
              <a:rect l="l" t="t" r="r" b="b"/>
              <a:pathLst>
                <a:path w="3467" h="4159" extrusionOk="0">
                  <a:moveTo>
                    <a:pt x="1733" y="0"/>
                  </a:moveTo>
                  <a:cubicBezTo>
                    <a:pt x="788" y="0"/>
                    <a:pt x="1" y="788"/>
                    <a:pt x="1" y="1733"/>
                  </a:cubicBezTo>
                  <a:lnTo>
                    <a:pt x="1" y="3812"/>
                  </a:lnTo>
                  <a:cubicBezTo>
                    <a:pt x="1" y="4001"/>
                    <a:pt x="158" y="4159"/>
                    <a:pt x="347" y="4159"/>
                  </a:cubicBezTo>
                  <a:lnTo>
                    <a:pt x="3120" y="4159"/>
                  </a:lnTo>
                  <a:cubicBezTo>
                    <a:pt x="3309" y="4159"/>
                    <a:pt x="3466" y="4001"/>
                    <a:pt x="3466" y="3812"/>
                  </a:cubicBezTo>
                  <a:lnTo>
                    <a:pt x="3466" y="1733"/>
                  </a:lnTo>
                  <a:cubicBezTo>
                    <a:pt x="3466" y="788"/>
                    <a:pt x="2678"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7" name="Google Shape;7477;p75"/>
          <p:cNvGrpSpPr/>
          <p:nvPr/>
        </p:nvGrpSpPr>
        <p:grpSpPr>
          <a:xfrm>
            <a:off x="7100470" y="3869093"/>
            <a:ext cx="342632" cy="226264"/>
            <a:chOff x="5358450" y="4015675"/>
            <a:chExt cx="289875" cy="191425"/>
          </a:xfrm>
        </p:grpSpPr>
        <p:sp>
          <p:nvSpPr>
            <p:cNvPr id="7478" name="Google Shape;7478;p75"/>
            <p:cNvSpPr/>
            <p:nvPr/>
          </p:nvSpPr>
          <p:spPr>
            <a:xfrm>
              <a:off x="5358450" y="4015675"/>
              <a:ext cx="289875" cy="89025"/>
            </a:xfrm>
            <a:custGeom>
              <a:avLst/>
              <a:gdLst/>
              <a:ahLst/>
              <a:cxnLst/>
              <a:rect l="l" t="t" r="r" b="b"/>
              <a:pathLst>
                <a:path w="11595" h="3561" extrusionOk="0">
                  <a:moveTo>
                    <a:pt x="5798" y="1"/>
                  </a:moveTo>
                  <a:cubicBezTo>
                    <a:pt x="2773" y="1"/>
                    <a:pt x="316" y="3120"/>
                    <a:pt x="1" y="3561"/>
                  </a:cubicBezTo>
                  <a:cubicBezTo>
                    <a:pt x="1229" y="2679"/>
                    <a:pt x="3561" y="1734"/>
                    <a:pt x="5798" y="1734"/>
                  </a:cubicBezTo>
                  <a:cubicBezTo>
                    <a:pt x="7751" y="1734"/>
                    <a:pt x="10051" y="2490"/>
                    <a:pt x="11595" y="3561"/>
                  </a:cubicBezTo>
                  <a:cubicBezTo>
                    <a:pt x="11280" y="3120"/>
                    <a:pt x="8822" y="1"/>
                    <a:pt x="579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75"/>
            <p:cNvSpPr/>
            <p:nvPr/>
          </p:nvSpPr>
          <p:spPr>
            <a:xfrm>
              <a:off x="5494725" y="4101525"/>
              <a:ext cx="17350" cy="18150"/>
            </a:xfrm>
            <a:custGeom>
              <a:avLst/>
              <a:gdLst/>
              <a:ahLst/>
              <a:cxnLst/>
              <a:rect l="l" t="t" r="r" b="b"/>
              <a:pathLst>
                <a:path w="694" h="726" extrusionOk="0">
                  <a:moveTo>
                    <a:pt x="347" y="1"/>
                  </a:moveTo>
                  <a:cubicBezTo>
                    <a:pt x="158" y="1"/>
                    <a:pt x="0" y="158"/>
                    <a:pt x="0" y="347"/>
                  </a:cubicBezTo>
                  <a:cubicBezTo>
                    <a:pt x="0" y="568"/>
                    <a:pt x="158" y="725"/>
                    <a:pt x="347" y="725"/>
                  </a:cubicBezTo>
                  <a:cubicBezTo>
                    <a:pt x="536" y="725"/>
                    <a:pt x="693" y="568"/>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75"/>
            <p:cNvSpPr/>
            <p:nvPr/>
          </p:nvSpPr>
          <p:spPr>
            <a:xfrm>
              <a:off x="5460050" y="4077125"/>
              <a:ext cx="86675" cy="78000"/>
            </a:xfrm>
            <a:custGeom>
              <a:avLst/>
              <a:gdLst/>
              <a:ahLst/>
              <a:cxnLst/>
              <a:rect l="l" t="t" r="r" b="b"/>
              <a:pathLst>
                <a:path w="3467" h="3120" extrusionOk="0">
                  <a:moveTo>
                    <a:pt x="1734" y="315"/>
                  </a:moveTo>
                  <a:cubicBezTo>
                    <a:pt x="2332" y="315"/>
                    <a:pt x="2773" y="788"/>
                    <a:pt x="2773" y="1323"/>
                  </a:cubicBezTo>
                  <a:cubicBezTo>
                    <a:pt x="2773" y="1922"/>
                    <a:pt x="2269" y="2363"/>
                    <a:pt x="1734" y="2363"/>
                  </a:cubicBezTo>
                  <a:cubicBezTo>
                    <a:pt x="1135" y="2363"/>
                    <a:pt x="694" y="1890"/>
                    <a:pt x="694" y="1323"/>
                  </a:cubicBezTo>
                  <a:cubicBezTo>
                    <a:pt x="663" y="788"/>
                    <a:pt x="1135" y="315"/>
                    <a:pt x="1734" y="315"/>
                  </a:cubicBezTo>
                  <a:close/>
                  <a:moveTo>
                    <a:pt x="1734" y="0"/>
                  </a:moveTo>
                  <a:cubicBezTo>
                    <a:pt x="1324" y="0"/>
                    <a:pt x="978" y="32"/>
                    <a:pt x="599" y="63"/>
                  </a:cubicBezTo>
                  <a:cubicBezTo>
                    <a:pt x="190" y="378"/>
                    <a:pt x="1" y="851"/>
                    <a:pt x="1" y="1386"/>
                  </a:cubicBezTo>
                  <a:cubicBezTo>
                    <a:pt x="1" y="2332"/>
                    <a:pt x="789" y="3119"/>
                    <a:pt x="1734" y="3119"/>
                  </a:cubicBezTo>
                  <a:cubicBezTo>
                    <a:pt x="2679" y="3119"/>
                    <a:pt x="3466" y="2332"/>
                    <a:pt x="3466" y="1386"/>
                  </a:cubicBezTo>
                  <a:cubicBezTo>
                    <a:pt x="3466" y="851"/>
                    <a:pt x="3214" y="378"/>
                    <a:pt x="2868" y="63"/>
                  </a:cubicBezTo>
                  <a:cubicBezTo>
                    <a:pt x="2521" y="32"/>
                    <a:pt x="2112" y="0"/>
                    <a:pt x="173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75"/>
            <p:cNvSpPr/>
            <p:nvPr/>
          </p:nvSpPr>
          <p:spPr>
            <a:xfrm>
              <a:off x="5362400" y="4084200"/>
              <a:ext cx="282000" cy="122900"/>
            </a:xfrm>
            <a:custGeom>
              <a:avLst/>
              <a:gdLst/>
              <a:ahLst/>
              <a:cxnLst/>
              <a:rect l="l" t="t" r="r" b="b"/>
              <a:pathLst>
                <a:path w="11280" h="4916" extrusionOk="0">
                  <a:moveTo>
                    <a:pt x="3466" y="1"/>
                  </a:moveTo>
                  <a:lnTo>
                    <a:pt x="3466" y="1"/>
                  </a:lnTo>
                  <a:cubicBezTo>
                    <a:pt x="2332" y="253"/>
                    <a:pt x="1103" y="820"/>
                    <a:pt x="0" y="1576"/>
                  </a:cubicBezTo>
                  <a:cubicBezTo>
                    <a:pt x="693" y="2395"/>
                    <a:pt x="2899" y="4915"/>
                    <a:pt x="5640" y="4915"/>
                  </a:cubicBezTo>
                  <a:cubicBezTo>
                    <a:pt x="8349" y="4884"/>
                    <a:pt x="10617" y="2395"/>
                    <a:pt x="11279" y="1576"/>
                  </a:cubicBezTo>
                  <a:cubicBezTo>
                    <a:pt x="10176" y="820"/>
                    <a:pt x="8948" y="253"/>
                    <a:pt x="7814" y="1"/>
                  </a:cubicBezTo>
                  <a:lnTo>
                    <a:pt x="7814" y="1"/>
                  </a:lnTo>
                  <a:cubicBezTo>
                    <a:pt x="7971" y="347"/>
                    <a:pt x="8097" y="694"/>
                    <a:pt x="8097" y="1103"/>
                  </a:cubicBezTo>
                  <a:cubicBezTo>
                    <a:pt x="8097" y="2427"/>
                    <a:pt x="6994" y="3529"/>
                    <a:pt x="5640" y="3529"/>
                  </a:cubicBezTo>
                  <a:cubicBezTo>
                    <a:pt x="4316" y="3529"/>
                    <a:pt x="3214" y="2427"/>
                    <a:pt x="3214" y="1103"/>
                  </a:cubicBezTo>
                  <a:cubicBezTo>
                    <a:pt x="3214" y="694"/>
                    <a:pt x="3277" y="347"/>
                    <a:pt x="34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2" name="Google Shape;7482;p75"/>
          <p:cNvGrpSpPr/>
          <p:nvPr/>
        </p:nvGrpSpPr>
        <p:grpSpPr>
          <a:xfrm>
            <a:off x="6226953" y="4251624"/>
            <a:ext cx="351024" cy="325464"/>
            <a:chOff x="6543825" y="3202075"/>
            <a:chExt cx="296975" cy="275350"/>
          </a:xfrm>
        </p:grpSpPr>
        <p:sp>
          <p:nvSpPr>
            <p:cNvPr id="7483" name="Google Shape;7483;p75"/>
            <p:cNvSpPr/>
            <p:nvPr/>
          </p:nvSpPr>
          <p:spPr>
            <a:xfrm>
              <a:off x="6683250" y="3202075"/>
              <a:ext cx="17350" cy="43350"/>
            </a:xfrm>
            <a:custGeom>
              <a:avLst/>
              <a:gdLst/>
              <a:ahLst/>
              <a:cxnLst/>
              <a:rect l="l" t="t" r="r" b="b"/>
              <a:pathLst>
                <a:path w="694" h="1734" extrusionOk="0">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75"/>
            <p:cNvSpPr/>
            <p:nvPr/>
          </p:nvSpPr>
          <p:spPr>
            <a:xfrm>
              <a:off x="6613925" y="3236125"/>
              <a:ext cx="35475" cy="34700"/>
            </a:xfrm>
            <a:custGeom>
              <a:avLst/>
              <a:gdLst/>
              <a:ahLst/>
              <a:cxnLst/>
              <a:rect l="l" t="t" r="r" b="b"/>
              <a:pathLst>
                <a:path w="1419" h="1388" extrusionOk="0">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75"/>
            <p:cNvSpPr/>
            <p:nvPr/>
          </p:nvSpPr>
          <p:spPr>
            <a:xfrm>
              <a:off x="6734425" y="3236425"/>
              <a:ext cx="35475" cy="34400"/>
            </a:xfrm>
            <a:custGeom>
              <a:avLst/>
              <a:gdLst/>
              <a:ahLst/>
              <a:cxnLst/>
              <a:rect l="l" t="t" r="r" b="b"/>
              <a:pathLst>
                <a:path w="1419" h="1376" extrusionOk="0">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75"/>
            <p:cNvSpPr/>
            <p:nvPr/>
          </p:nvSpPr>
          <p:spPr>
            <a:xfrm>
              <a:off x="6805325" y="3322575"/>
              <a:ext cx="35475" cy="121325"/>
            </a:xfrm>
            <a:custGeom>
              <a:avLst/>
              <a:gdLst/>
              <a:ahLst/>
              <a:cxnLst/>
              <a:rect l="l" t="t" r="r" b="b"/>
              <a:pathLst>
                <a:path w="1419" h="4853" extrusionOk="0">
                  <a:moveTo>
                    <a:pt x="0" y="1"/>
                  </a:moveTo>
                  <a:lnTo>
                    <a:pt x="0" y="4852"/>
                  </a:lnTo>
                  <a:lnTo>
                    <a:pt x="1040" y="4852"/>
                  </a:lnTo>
                  <a:cubicBezTo>
                    <a:pt x="1261" y="4852"/>
                    <a:pt x="1418" y="4695"/>
                    <a:pt x="1418" y="4506"/>
                  </a:cubicBezTo>
                  <a:lnTo>
                    <a:pt x="1418" y="316"/>
                  </a:lnTo>
                  <a:cubicBezTo>
                    <a:pt x="1355" y="158"/>
                    <a:pt x="1198"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75"/>
            <p:cNvSpPr/>
            <p:nvPr/>
          </p:nvSpPr>
          <p:spPr>
            <a:xfrm>
              <a:off x="6543825" y="3323275"/>
              <a:ext cx="35475" cy="121400"/>
            </a:xfrm>
            <a:custGeom>
              <a:avLst/>
              <a:gdLst/>
              <a:ahLst/>
              <a:cxnLst/>
              <a:rect l="l" t="t" r="r" b="b"/>
              <a:pathLst>
                <a:path w="1419" h="4856" extrusionOk="0">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75"/>
            <p:cNvSpPr/>
            <p:nvPr/>
          </p:nvSpPr>
          <p:spPr>
            <a:xfrm>
              <a:off x="6643075" y="3332025"/>
              <a:ext cx="143375" cy="104000"/>
            </a:xfrm>
            <a:custGeom>
              <a:avLst/>
              <a:gdLst/>
              <a:ahLst/>
              <a:cxnLst/>
              <a:rect l="l" t="t" r="r" b="b"/>
              <a:pathLst>
                <a:path w="5735" h="4160" extrusionOk="0">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75"/>
            <p:cNvSpPr/>
            <p:nvPr/>
          </p:nvSpPr>
          <p:spPr>
            <a:xfrm>
              <a:off x="6595025" y="3288700"/>
              <a:ext cx="175675" cy="188725"/>
            </a:xfrm>
            <a:custGeom>
              <a:avLst/>
              <a:gdLst/>
              <a:ahLst/>
              <a:cxnLst/>
              <a:rect l="l" t="t" r="r" b="b"/>
              <a:pathLst>
                <a:path w="7027" h="7549" extrusionOk="0">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0" name="Google Shape;7490;p75"/>
          <p:cNvGrpSpPr/>
          <p:nvPr/>
        </p:nvGrpSpPr>
        <p:grpSpPr>
          <a:xfrm>
            <a:off x="6633934" y="1531372"/>
            <a:ext cx="350079" cy="350079"/>
            <a:chOff x="2037825" y="3254050"/>
            <a:chExt cx="296175" cy="296175"/>
          </a:xfrm>
        </p:grpSpPr>
        <p:sp>
          <p:nvSpPr>
            <p:cNvPr id="7491" name="Google Shape;7491;p75"/>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75"/>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75"/>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75"/>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75"/>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75"/>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7" name="Google Shape;7497;p75"/>
          <p:cNvGrpSpPr/>
          <p:nvPr/>
        </p:nvGrpSpPr>
        <p:grpSpPr>
          <a:xfrm>
            <a:off x="6632072" y="1972539"/>
            <a:ext cx="353802" cy="348926"/>
            <a:chOff x="2034675" y="3617925"/>
            <a:chExt cx="299325" cy="295200"/>
          </a:xfrm>
        </p:grpSpPr>
        <p:sp>
          <p:nvSpPr>
            <p:cNvPr id="7498" name="Google Shape;7498;p75"/>
            <p:cNvSpPr/>
            <p:nvPr/>
          </p:nvSpPr>
          <p:spPr>
            <a:xfrm>
              <a:off x="2195350" y="3721900"/>
              <a:ext cx="69350" cy="33900"/>
            </a:xfrm>
            <a:custGeom>
              <a:avLst/>
              <a:gdLst/>
              <a:ahLst/>
              <a:cxnLst/>
              <a:rect l="l" t="t" r="r" b="b"/>
              <a:pathLst>
                <a:path w="2774" h="1356" extrusionOk="0">
                  <a:moveTo>
                    <a:pt x="1387" y="1"/>
                  </a:moveTo>
                  <a:cubicBezTo>
                    <a:pt x="631" y="1"/>
                    <a:pt x="1" y="631"/>
                    <a:pt x="1" y="1355"/>
                  </a:cubicBezTo>
                  <a:lnTo>
                    <a:pt x="2773" y="1355"/>
                  </a:lnTo>
                  <a:cubicBezTo>
                    <a:pt x="2773" y="599"/>
                    <a:pt x="2143"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75"/>
            <p:cNvSpPr/>
            <p:nvPr/>
          </p:nvSpPr>
          <p:spPr>
            <a:xfrm>
              <a:off x="2211900" y="3669125"/>
              <a:ext cx="35475" cy="35475"/>
            </a:xfrm>
            <a:custGeom>
              <a:avLst/>
              <a:gdLst/>
              <a:ahLst/>
              <a:cxnLst/>
              <a:rect l="l" t="t" r="r" b="b"/>
              <a:pathLst>
                <a:path w="1419" h="1419" extrusionOk="0">
                  <a:moveTo>
                    <a:pt x="725" y="1"/>
                  </a:moveTo>
                  <a:cubicBezTo>
                    <a:pt x="315" y="1"/>
                    <a:pt x="0" y="316"/>
                    <a:pt x="0" y="725"/>
                  </a:cubicBezTo>
                  <a:cubicBezTo>
                    <a:pt x="0" y="1103"/>
                    <a:pt x="315" y="1418"/>
                    <a:pt x="725" y="1418"/>
                  </a:cubicBezTo>
                  <a:cubicBezTo>
                    <a:pt x="1103" y="1418"/>
                    <a:pt x="1418" y="1103"/>
                    <a:pt x="1418" y="725"/>
                  </a:cubicBezTo>
                  <a:cubicBezTo>
                    <a:pt x="1418" y="316"/>
                    <a:pt x="1103"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75"/>
            <p:cNvSpPr/>
            <p:nvPr/>
          </p:nvSpPr>
          <p:spPr>
            <a:xfrm>
              <a:off x="2125250" y="3617925"/>
              <a:ext cx="208750" cy="208750"/>
            </a:xfrm>
            <a:custGeom>
              <a:avLst/>
              <a:gdLst/>
              <a:ahLst/>
              <a:cxnLst/>
              <a:rect l="l" t="t" r="r" b="b"/>
              <a:pathLst>
                <a:path w="8350" h="8350" extrusionOk="0">
                  <a:moveTo>
                    <a:pt x="4128" y="1387"/>
                  </a:moveTo>
                  <a:cubicBezTo>
                    <a:pt x="4884" y="1387"/>
                    <a:pt x="5514" y="2017"/>
                    <a:pt x="5514" y="2773"/>
                  </a:cubicBezTo>
                  <a:cubicBezTo>
                    <a:pt x="5514" y="3120"/>
                    <a:pt x="5357" y="3466"/>
                    <a:pt x="5136" y="3718"/>
                  </a:cubicBezTo>
                  <a:cubicBezTo>
                    <a:pt x="5766" y="4065"/>
                    <a:pt x="6176" y="4727"/>
                    <a:pt x="6176" y="5514"/>
                  </a:cubicBezTo>
                  <a:lnTo>
                    <a:pt x="6176" y="5892"/>
                  </a:lnTo>
                  <a:lnTo>
                    <a:pt x="6270" y="5892"/>
                  </a:lnTo>
                  <a:cubicBezTo>
                    <a:pt x="6270" y="6081"/>
                    <a:pt x="6113" y="6239"/>
                    <a:pt x="5924" y="6239"/>
                  </a:cubicBezTo>
                  <a:lnTo>
                    <a:pt x="2458" y="6239"/>
                  </a:lnTo>
                  <a:cubicBezTo>
                    <a:pt x="2238" y="6239"/>
                    <a:pt x="2080" y="6081"/>
                    <a:pt x="2080" y="5892"/>
                  </a:cubicBezTo>
                  <a:lnTo>
                    <a:pt x="2080" y="5514"/>
                  </a:lnTo>
                  <a:cubicBezTo>
                    <a:pt x="2080" y="4727"/>
                    <a:pt x="2521" y="4065"/>
                    <a:pt x="3151" y="3718"/>
                  </a:cubicBezTo>
                  <a:cubicBezTo>
                    <a:pt x="2931" y="3466"/>
                    <a:pt x="2773" y="3120"/>
                    <a:pt x="2773" y="2773"/>
                  </a:cubicBezTo>
                  <a:cubicBezTo>
                    <a:pt x="2773" y="2017"/>
                    <a:pt x="3403" y="1387"/>
                    <a:pt x="4128" y="1387"/>
                  </a:cubicBezTo>
                  <a:close/>
                  <a:moveTo>
                    <a:pt x="4191" y="1"/>
                  </a:moveTo>
                  <a:cubicBezTo>
                    <a:pt x="1891" y="1"/>
                    <a:pt x="1" y="1860"/>
                    <a:pt x="1" y="4191"/>
                  </a:cubicBezTo>
                  <a:cubicBezTo>
                    <a:pt x="1" y="6522"/>
                    <a:pt x="1860" y="8350"/>
                    <a:pt x="4191" y="8350"/>
                  </a:cubicBezTo>
                  <a:cubicBezTo>
                    <a:pt x="6459" y="8350"/>
                    <a:pt x="8350" y="6522"/>
                    <a:pt x="8350" y="4191"/>
                  </a:cubicBezTo>
                  <a:cubicBezTo>
                    <a:pt x="8350" y="1860"/>
                    <a:pt x="6459" y="1"/>
                    <a:pt x="41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75"/>
            <p:cNvSpPr/>
            <p:nvPr/>
          </p:nvSpPr>
          <p:spPr>
            <a:xfrm>
              <a:off x="2107150" y="3771525"/>
              <a:ext cx="73275" cy="72475"/>
            </a:xfrm>
            <a:custGeom>
              <a:avLst/>
              <a:gdLst/>
              <a:ahLst/>
              <a:cxnLst/>
              <a:rect l="l" t="t" r="r" b="b"/>
              <a:pathLst>
                <a:path w="2931" h="2899" extrusionOk="0">
                  <a:moveTo>
                    <a:pt x="504" y="0"/>
                  </a:moveTo>
                  <a:lnTo>
                    <a:pt x="378" y="126"/>
                  </a:lnTo>
                  <a:cubicBezTo>
                    <a:pt x="0" y="536"/>
                    <a:pt x="0" y="1198"/>
                    <a:pt x="378" y="1576"/>
                  </a:cubicBezTo>
                  <a:lnTo>
                    <a:pt x="1355" y="2584"/>
                  </a:lnTo>
                  <a:cubicBezTo>
                    <a:pt x="1576" y="2773"/>
                    <a:pt x="1828" y="2899"/>
                    <a:pt x="2111" y="2899"/>
                  </a:cubicBezTo>
                  <a:cubicBezTo>
                    <a:pt x="2395" y="2899"/>
                    <a:pt x="2678" y="2773"/>
                    <a:pt x="2867" y="2584"/>
                  </a:cubicBezTo>
                  <a:lnTo>
                    <a:pt x="2930" y="2458"/>
                  </a:lnTo>
                  <a:cubicBezTo>
                    <a:pt x="1828" y="1985"/>
                    <a:pt x="977" y="1071"/>
                    <a:pt x="5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75"/>
            <p:cNvSpPr/>
            <p:nvPr/>
          </p:nvSpPr>
          <p:spPr>
            <a:xfrm>
              <a:off x="2034675" y="3816425"/>
              <a:ext cx="100050" cy="96700"/>
            </a:xfrm>
            <a:custGeom>
              <a:avLst/>
              <a:gdLst/>
              <a:ahLst/>
              <a:cxnLst/>
              <a:rect l="l" t="t" r="r" b="b"/>
              <a:pathLst>
                <a:path w="4002" h="3868" extrusionOk="0">
                  <a:moveTo>
                    <a:pt x="2521" y="0"/>
                  </a:moveTo>
                  <a:lnTo>
                    <a:pt x="410" y="2111"/>
                  </a:lnTo>
                  <a:cubicBezTo>
                    <a:pt x="1" y="2520"/>
                    <a:pt x="1" y="3182"/>
                    <a:pt x="410" y="3560"/>
                  </a:cubicBezTo>
                  <a:cubicBezTo>
                    <a:pt x="599" y="3765"/>
                    <a:pt x="867" y="3867"/>
                    <a:pt x="1135" y="3867"/>
                  </a:cubicBezTo>
                  <a:cubicBezTo>
                    <a:pt x="1403" y="3867"/>
                    <a:pt x="1671" y="3765"/>
                    <a:pt x="1860" y="3560"/>
                  </a:cubicBezTo>
                  <a:lnTo>
                    <a:pt x="4002" y="1449"/>
                  </a:lnTo>
                  <a:cubicBezTo>
                    <a:pt x="3907" y="1418"/>
                    <a:pt x="3844" y="1323"/>
                    <a:pt x="3750" y="1260"/>
                  </a:cubicBezTo>
                  <a:lnTo>
                    <a:pt x="2773" y="252"/>
                  </a:lnTo>
                  <a:cubicBezTo>
                    <a:pt x="2679" y="189"/>
                    <a:pt x="2616" y="95"/>
                    <a:pt x="25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3" name="Google Shape;7503;p75"/>
          <p:cNvGrpSpPr/>
          <p:nvPr/>
        </p:nvGrpSpPr>
        <p:grpSpPr>
          <a:xfrm>
            <a:off x="6633934" y="2418916"/>
            <a:ext cx="350079" cy="349133"/>
            <a:chOff x="2037825" y="3981825"/>
            <a:chExt cx="296175" cy="295375"/>
          </a:xfrm>
        </p:grpSpPr>
        <p:sp>
          <p:nvSpPr>
            <p:cNvPr id="7504" name="Google Shape;7504;p75"/>
            <p:cNvSpPr/>
            <p:nvPr/>
          </p:nvSpPr>
          <p:spPr>
            <a:xfrm>
              <a:off x="2072500" y="4085775"/>
              <a:ext cx="88225" cy="86675"/>
            </a:xfrm>
            <a:custGeom>
              <a:avLst/>
              <a:gdLst/>
              <a:ahLst/>
              <a:cxnLst/>
              <a:rect l="l" t="t" r="r" b="b"/>
              <a:pathLst>
                <a:path w="3529" h="3467" extrusionOk="0">
                  <a:moveTo>
                    <a:pt x="1764" y="1"/>
                  </a:moveTo>
                  <a:cubicBezTo>
                    <a:pt x="819" y="1"/>
                    <a:pt x="0" y="788"/>
                    <a:pt x="0" y="1734"/>
                  </a:cubicBezTo>
                  <a:cubicBezTo>
                    <a:pt x="0" y="2679"/>
                    <a:pt x="819" y="3466"/>
                    <a:pt x="1764" y="3466"/>
                  </a:cubicBezTo>
                  <a:cubicBezTo>
                    <a:pt x="2709" y="3466"/>
                    <a:pt x="3529" y="2679"/>
                    <a:pt x="3529" y="1734"/>
                  </a:cubicBezTo>
                  <a:cubicBezTo>
                    <a:pt x="3529" y="788"/>
                    <a:pt x="2741" y="1"/>
                    <a:pt x="17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75"/>
            <p:cNvSpPr/>
            <p:nvPr/>
          </p:nvSpPr>
          <p:spPr>
            <a:xfrm>
              <a:off x="2176450" y="3981825"/>
              <a:ext cx="157550" cy="155975"/>
            </a:xfrm>
            <a:custGeom>
              <a:avLst/>
              <a:gdLst/>
              <a:ahLst/>
              <a:cxnLst/>
              <a:rect l="l" t="t" r="r" b="b"/>
              <a:pathLst>
                <a:path w="6302" h="6239" extrusionOk="0">
                  <a:moveTo>
                    <a:pt x="3151" y="1733"/>
                  </a:moveTo>
                  <a:cubicBezTo>
                    <a:pt x="3372" y="1733"/>
                    <a:pt x="3529" y="1890"/>
                    <a:pt x="3529" y="2079"/>
                  </a:cubicBezTo>
                  <a:cubicBezTo>
                    <a:pt x="3529" y="2268"/>
                    <a:pt x="3372" y="2426"/>
                    <a:pt x="3151" y="2426"/>
                  </a:cubicBezTo>
                  <a:cubicBezTo>
                    <a:pt x="2962" y="2426"/>
                    <a:pt x="2805" y="2268"/>
                    <a:pt x="2805" y="2079"/>
                  </a:cubicBezTo>
                  <a:cubicBezTo>
                    <a:pt x="2805" y="1890"/>
                    <a:pt x="2962" y="1733"/>
                    <a:pt x="3151" y="1733"/>
                  </a:cubicBezTo>
                  <a:close/>
                  <a:moveTo>
                    <a:pt x="3151" y="2773"/>
                  </a:moveTo>
                  <a:cubicBezTo>
                    <a:pt x="3372" y="2773"/>
                    <a:pt x="3529" y="2930"/>
                    <a:pt x="3529" y="3151"/>
                  </a:cubicBezTo>
                  <a:lnTo>
                    <a:pt x="3529" y="4505"/>
                  </a:lnTo>
                  <a:cubicBezTo>
                    <a:pt x="3529" y="4726"/>
                    <a:pt x="3372" y="4883"/>
                    <a:pt x="3151" y="4883"/>
                  </a:cubicBezTo>
                  <a:cubicBezTo>
                    <a:pt x="2962" y="4883"/>
                    <a:pt x="2805" y="4726"/>
                    <a:pt x="2805" y="4505"/>
                  </a:cubicBezTo>
                  <a:lnTo>
                    <a:pt x="2805" y="3151"/>
                  </a:lnTo>
                  <a:cubicBezTo>
                    <a:pt x="2805" y="2930"/>
                    <a:pt x="2962" y="2773"/>
                    <a:pt x="3151" y="2773"/>
                  </a:cubicBezTo>
                  <a:close/>
                  <a:moveTo>
                    <a:pt x="3151" y="0"/>
                  </a:moveTo>
                  <a:cubicBezTo>
                    <a:pt x="1418" y="0"/>
                    <a:pt x="64" y="1418"/>
                    <a:pt x="64" y="3088"/>
                  </a:cubicBezTo>
                  <a:cubicBezTo>
                    <a:pt x="64" y="3655"/>
                    <a:pt x="158" y="4159"/>
                    <a:pt x="442" y="4631"/>
                  </a:cubicBezTo>
                  <a:lnTo>
                    <a:pt x="64" y="5765"/>
                  </a:lnTo>
                  <a:cubicBezTo>
                    <a:pt x="1" y="5892"/>
                    <a:pt x="64" y="6018"/>
                    <a:pt x="127" y="6112"/>
                  </a:cubicBezTo>
                  <a:cubicBezTo>
                    <a:pt x="190" y="6207"/>
                    <a:pt x="379" y="6238"/>
                    <a:pt x="473" y="6238"/>
                  </a:cubicBezTo>
                  <a:lnTo>
                    <a:pt x="1796" y="5923"/>
                  </a:lnTo>
                  <a:cubicBezTo>
                    <a:pt x="2206" y="6175"/>
                    <a:pt x="2679" y="6238"/>
                    <a:pt x="3214" y="6238"/>
                  </a:cubicBezTo>
                  <a:cubicBezTo>
                    <a:pt x="4947" y="6238"/>
                    <a:pt x="6302" y="4820"/>
                    <a:pt x="6302" y="3119"/>
                  </a:cubicBezTo>
                  <a:cubicBezTo>
                    <a:pt x="6270" y="1418"/>
                    <a:pt x="4884" y="0"/>
                    <a:pt x="31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75"/>
            <p:cNvSpPr/>
            <p:nvPr/>
          </p:nvSpPr>
          <p:spPr>
            <a:xfrm>
              <a:off x="2037825" y="4168475"/>
              <a:ext cx="157550" cy="108725"/>
            </a:xfrm>
            <a:custGeom>
              <a:avLst/>
              <a:gdLst/>
              <a:ahLst/>
              <a:cxnLst/>
              <a:rect l="l" t="t" r="r" b="b"/>
              <a:pathLst>
                <a:path w="6302" h="4349" extrusionOk="0">
                  <a:moveTo>
                    <a:pt x="1356" y="1"/>
                  </a:moveTo>
                  <a:cubicBezTo>
                    <a:pt x="568" y="568"/>
                    <a:pt x="1" y="1513"/>
                    <a:pt x="1" y="2553"/>
                  </a:cubicBezTo>
                  <a:lnTo>
                    <a:pt x="1" y="3970"/>
                  </a:lnTo>
                  <a:cubicBezTo>
                    <a:pt x="1" y="4222"/>
                    <a:pt x="158" y="4348"/>
                    <a:pt x="347" y="4348"/>
                  </a:cubicBezTo>
                  <a:lnTo>
                    <a:pt x="5955" y="4348"/>
                  </a:lnTo>
                  <a:cubicBezTo>
                    <a:pt x="6144" y="4348"/>
                    <a:pt x="6302" y="4191"/>
                    <a:pt x="6302" y="3970"/>
                  </a:cubicBezTo>
                  <a:lnTo>
                    <a:pt x="6302" y="2553"/>
                  </a:lnTo>
                  <a:cubicBezTo>
                    <a:pt x="6302" y="1513"/>
                    <a:pt x="5798" y="599"/>
                    <a:pt x="4947" y="1"/>
                  </a:cubicBezTo>
                  <a:cubicBezTo>
                    <a:pt x="4538" y="505"/>
                    <a:pt x="3844" y="820"/>
                    <a:pt x="3151" y="820"/>
                  </a:cubicBezTo>
                  <a:cubicBezTo>
                    <a:pt x="2427" y="820"/>
                    <a:pt x="1765" y="505"/>
                    <a:pt x="13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7" name="Google Shape;7507;p75"/>
          <p:cNvGrpSpPr/>
          <p:nvPr/>
        </p:nvGrpSpPr>
        <p:grpSpPr>
          <a:xfrm>
            <a:off x="5318952" y="2915232"/>
            <a:ext cx="350079" cy="285837"/>
            <a:chOff x="3860400" y="3254050"/>
            <a:chExt cx="296175" cy="241825"/>
          </a:xfrm>
        </p:grpSpPr>
        <p:sp>
          <p:nvSpPr>
            <p:cNvPr id="7508" name="Google Shape;7508;p75"/>
            <p:cNvSpPr/>
            <p:nvPr/>
          </p:nvSpPr>
          <p:spPr>
            <a:xfrm>
              <a:off x="4112425" y="3358025"/>
              <a:ext cx="44150" cy="18125"/>
            </a:xfrm>
            <a:custGeom>
              <a:avLst/>
              <a:gdLst/>
              <a:ahLst/>
              <a:cxnLst/>
              <a:rect l="l" t="t" r="r" b="b"/>
              <a:pathLst>
                <a:path w="1766" h="725" extrusionOk="0">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75"/>
            <p:cNvSpPr/>
            <p:nvPr/>
          </p:nvSpPr>
          <p:spPr>
            <a:xfrm>
              <a:off x="4102200" y="3393475"/>
              <a:ext cx="37050" cy="33875"/>
            </a:xfrm>
            <a:custGeom>
              <a:avLst/>
              <a:gdLst/>
              <a:ahLst/>
              <a:cxnLst/>
              <a:rect l="l" t="t" r="r" b="b"/>
              <a:pathLst>
                <a:path w="1482" h="1355" extrusionOk="0">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75"/>
            <p:cNvSpPr/>
            <p:nvPr/>
          </p:nvSpPr>
          <p:spPr>
            <a:xfrm>
              <a:off x="4103775" y="3306025"/>
              <a:ext cx="35475" cy="34500"/>
            </a:xfrm>
            <a:custGeom>
              <a:avLst/>
              <a:gdLst/>
              <a:ahLst/>
              <a:cxnLst/>
              <a:rect l="l" t="t" r="r" b="b"/>
              <a:pathLst>
                <a:path w="1419" h="1380" extrusionOk="0">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75"/>
            <p:cNvSpPr/>
            <p:nvPr/>
          </p:nvSpPr>
          <p:spPr>
            <a:xfrm>
              <a:off x="3860400" y="3306025"/>
              <a:ext cx="105550" cy="104800"/>
            </a:xfrm>
            <a:custGeom>
              <a:avLst/>
              <a:gdLst/>
              <a:ahLst/>
              <a:cxnLst/>
              <a:rect l="l" t="t" r="r" b="b"/>
              <a:pathLst>
                <a:path w="4222" h="4192" extrusionOk="0">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75"/>
            <p:cNvSpPr/>
            <p:nvPr/>
          </p:nvSpPr>
          <p:spPr>
            <a:xfrm>
              <a:off x="4050225" y="3254050"/>
              <a:ext cx="35450" cy="208750"/>
            </a:xfrm>
            <a:custGeom>
              <a:avLst/>
              <a:gdLst/>
              <a:ahLst/>
              <a:cxnLst/>
              <a:rect l="l" t="t" r="r" b="b"/>
              <a:pathLst>
                <a:path w="1418" h="8350" extrusionOk="0">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75"/>
            <p:cNvSpPr/>
            <p:nvPr/>
          </p:nvSpPr>
          <p:spPr>
            <a:xfrm>
              <a:off x="3912375" y="3426550"/>
              <a:ext cx="51225" cy="69325"/>
            </a:xfrm>
            <a:custGeom>
              <a:avLst/>
              <a:gdLst/>
              <a:ahLst/>
              <a:cxnLst/>
              <a:rect l="l" t="t" r="r" b="b"/>
              <a:pathLst>
                <a:path w="2049" h="2773" extrusionOk="0">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75"/>
            <p:cNvSpPr/>
            <p:nvPr/>
          </p:nvSpPr>
          <p:spPr>
            <a:xfrm>
              <a:off x="3982475" y="3275325"/>
              <a:ext cx="52000" cy="163850"/>
            </a:xfrm>
            <a:custGeom>
              <a:avLst/>
              <a:gdLst/>
              <a:ahLst/>
              <a:cxnLst/>
              <a:rect l="l" t="t" r="r" b="b"/>
              <a:pathLst>
                <a:path w="2080" h="6554" extrusionOk="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5" name="Google Shape;7515;p75"/>
          <p:cNvGrpSpPr/>
          <p:nvPr/>
        </p:nvGrpSpPr>
        <p:grpSpPr>
          <a:xfrm>
            <a:off x="5318479" y="3331102"/>
            <a:ext cx="351024" cy="350079"/>
            <a:chOff x="3859600" y="3591950"/>
            <a:chExt cx="296975" cy="296175"/>
          </a:xfrm>
        </p:grpSpPr>
        <p:sp>
          <p:nvSpPr>
            <p:cNvPr id="7516" name="Google Shape;7516;p75"/>
            <p:cNvSpPr/>
            <p:nvPr/>
          </p:nvSpPr>
          <p:spPr>
            <a:xfrm>
              <a:off x="4034450" y="3766000"/>
              <a:ext cx="122125" cy="122125"/>
            </a:xfrm>
            <a:custGeom>
              <a:avLst/>
              <a:gdLst/>
              <a:ahLst/>
              <a:cxnLst/>
              <a:rect l="l" t="t" r="r" b="b"/>
              <a:pathLst>
                <a:path w="4885" h="4885" extrusionOk="0">
                  <a:moveTo>
                    <a:pt x="2395" y="1324"/>
                  </a:moveTo>
                  <a:cubicBezTo>
                    <a:pt x="2616" y="1324"/>
                    <a:pt x="2773" y="1482"/>
                    <a:pt x="2773" y="1702"/>
                  </a:cubicBezTo>
                  <a:lnTo>
                    <a:pt x="2773" y="2049"/>
                  </a:lnTo>
                  <a:lnTo>
                    <a:pt x="3120" y="2049"/>
                  </a:lnTo>
                  <a:cubicBezTo>
                    <a:pt x="3309" y="2049"/>
                    <a:pt x="3466" y="2206"/>
                    <a:pt x="3466" y="2395"/>
                  </a:cubicBezTo>
                  <a:cubicBezTo>
                    <a:pt x="3466" y="2584"/>
                    <a:pt x="3309" y="2742"/>
                    <a:pt x="3120" y="2742"/>
                  </a:cubicBezTo>
                  <a:lnTo>
                    <a:pt x="2395" y="2742"/>
                  </a:lnTo>
                  <a:cubicBezTo>
                    <a:pt x="2206" y="2742"/>
                    <a:pt x="2049" y="2584"/>
                    <a:pt x="2049" y="2395"/>
                  </a:cubicBezTo>
                  <a:lnTo>
                    <a:pt x="2049" y="1702"/>
                  </a:lnTo>
                  <a:cubicBezTo>
                    <a:pt x="2049" y="1482"/>
                    <a:pt x="2206" y="1324"/>
                    <a:pt x="2395" y="1324"/>
                  </a:cubicBezTo>
                  <a:close/>
                  <a:moveTo>
                    <a:pt x="2458" y="1"/>
                  </a:moveTo>
                  <a:cubicBezTo>
                    <a:pt x="1104" y="1"/>
                    <a:pt x="1" y="1103"/>
                    <a:pt x="1" y="2427"/>
                  </a:cubicBezTo>
                  <a:cubicBezTo>
                    <a:pt x="1" y="3781"/>
                    <a:pt x="1104" y="4884"/>
                    <a:pt x="2458" y="4884"/>
                  </a:cubicBezTo>
                  <a:cubicBezTo>
                    <a:pt x="3782" y="4884"/>
                    <a:pt x="4884" y="3781"/>
                    <a:pt x="4884" y="2427"/>
                  </a:cubicBezTo>
                  <a:cubicBezTo>
                    <a:pt x="4853" y="1072"/>
                    <a:pt x="3782" y="1"/>
                    <a:pt x="24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75"/>
            <p:cNvSpPr/>
            <p:nvPr/>
          </p:nvSpPr>
          <p:spPr>
            <a:xfrm>
              <a:off x="3860400" y="3679375"/>
              <a:ext cx="260725" cy="173300"/>
            </a:xfrm>
            <a:custGeom>
              <a:avLst/>
              <a:gdLst/>
              <a:ahLst/>
              <a:cxnLst/>
              <a:rect l="l" t="t" r="r" b="b"/>
              <a:pathLst>
                <a:path w="10429" h="6932" extrusionOk="0">
                  <a:moveTo>
                    <a:pt x="2426" y="662"/>
                  </a:moveTo>
                  <a:cubicBezTo>
                    <a:pt x="2647" y="662"/>
                    <a:pt x="2804" y="819"/>
                    <a:pt x="2804" y="1008"/>
                  </a:cubicBezTo>
                  <a:cubicBezTo>
                    <a:pt x="2804" y="1197"/>
                    <a:pt x="2647" y="1355"/>
                    <a:pt x="2426" y="1355"/>
                  </a:cubicBezTo>
                  <a:lnTo>
                    <a:pt x="1733" y="1355"/>
                  </a:lnTo>
                  <a:cubicBezTo>
                    <a:pt x="1544" y="1355"/>
                    <a:pt x="1387" y="1197"/>
                    <a:pt x="1387" y="1008"/>
                  </a:cubicBezTo>
                  <a:cubicBezTo>
                    <a:pt x="1387" y="819"/>
                    <a:pt x="1544" y="662"/>
                    <a:pt x="1733" y="662"/>
                  </a:cubicBezTo>
                  <a:close/>
                  <a:moveTo>
                    <a:pt x="4537" y="662"/>
                  </a:moveTo>
                  <a:cubicBezTo>
                    <a:pt x="4726" y="662"/>
                    <a:pt x="4884" y="819"/>
                    <a:pt x="4884" y="1008"/>
                  </a:cubicBezTo>
                  <a:cubicBezTo>
                    <a:pt x="4884" y="1197"/>
                    <a:pt x="4695" y="1355"/>
                    <a:pt x="4537" y="1355"/>
                  </a:cubicBezTo>
                  <a:lnTo>
                    <a:pt x="3812" y="1355"/>
                  </a:lnTo>
                  <a:cubicBezTo>
                    <a:pt x="3623" y="1355"/>
                    <a:pt x="3466" y="1197"/>
                    <a:pt x="3466" y="1008"/>
                  </a:cubicBezTo>
                  <a:cubicBezTo>
                    <a:pt x="3466" y="819"/>
                    <a:pt x="3623" y="662"/>
                    <a:pt x="3812" y="662"/>
                  </a:cubicBezTo>
                  <a:close/>
                  <a:moveTo>
                    <a:pt x="6648" y="662"/>
                  </a:moveTo>
                  <a:cubicBezTo>
                    <a:pt x="6837" y="662"/>
                    <a:pt x="6994" y="819"/>
                    <a:pt x="6994" y="1008"/>
                  </a:cubicBezTo>
                  <a:cubicBezTo>
                    <a:pt x="6994" y="1197"/>
                    <a:pt x="6837" y="1355"/>
                    <a:pt x="6648" y="1355"/>
                  </a:cubicBezTo>
                  <a:lnTo>
                    <a:pt x="5955" y="1355"/>
                  </a:lnTo>
                  <a:cubicBezTo>
                    <a:pt x="5734" y="1355"/>
                    <a:pt x="5577" y="1197"/>
                    <a:pt x="5577" y="1008"/>
                  </a:cubicBezTo>
                  <a:cubicBezTo>
                    <a:pt x="5577" y="819"/>
                    <a:pt x="5734" y="662"/>
                    <a:pt x="5955" y="662"/>
                  </a:cubicBezTo>
                  <a:close/>
                  <a:moveTo>
                    <a:pt x="8727" y="662"/>
                  </a:moveTo>
                  <a:cubicBezTo>
                    <a:pt x="8948" y="662"/>
                    <a:pt x="9105" y="819"/>
                    <a:pt x="9105" y="1008"/>
                  </a:cubicBezTo>
                  <a:cubicBezTo>
                    <a:pt x="9105" y="1197"/>
                    <a:pt x="8948" y="1355"/>
                    <a:pt x="8727" y="1355"/>
                  </a:cubicBezTo>
                  <a:lnTo>
                    <a:pt x="8034" y="1355"/>
                  </a:lnTo>
                  <a:cubicBezTo>
                    <a:pt x="7845" y="1355"/>
                    <a:pt x="7688" y="1197"/>
                    <a:pt x="7688" y="1008"/>
                  </a:cubicBezTo>
                  <a:cubicBezTo>
                    <a:pt x="7688" y="819"/>
                    <a:pt x="7845" y="662"/>
                    <a:pt x="8034" y="662"/>
                  </a:cubicBezTo>
                  <a:close/>
                  <a:moveTo>
                    <a:pt x="2426" y="2080"/>
                  </a:moveTo>
                  <a:cubicBezTo>
                    <a:pt x="2647" y="2080"/>
                    <a:pt x="2804" y="2237"/>
                    <a:pt x="2804" y="2426"/>
                  </a:cubicBezTo>
                  <a:cubicBezTo>
                    <a:pt x="2804" y="2647"/>
                    <a:pt x="2647" y="2773"/>
                    <a:pt x="2426" y="2773"/>
                  </a:cubicBezTo>
                  <a:lnTo>
                    <a:pt x="1733" y="2773"/>
                  </a:lnTo>
                  <a:cubicBezTo>
                    <a:pt x="1544" y="2773"/>
                    <a:pt x="1387" y="2647"/>
                    <a:pt x="1387" y="2426"/>
                  </a:cubicBezTo>
                  <a:cubicBezTo>
                    <a:pt x="1387" y="2206"/>
                    <a:pt x="1544" y="2080"/>
                    <a:pt x="1733" y="2080"/>
                  </a:cubicBezTo>
                  <a:close/>
                  <a:moveTo>
                    <a:pt x="4537" y="2080"/>
                  </a:moveTo>
                  <a:cubicBezTo>
                    <a:pt x="4726" y="2080"/>
                    <a:pt x="4884" y="2237"/>
                    <a:pt x="4884" y="2426"/>
                  </a:cubicBezTo>
                  <a:cubicBezTo>
                    <a:pt x="4884" y="2647"/>
                    <a:pt x="4695" y="2773"/>
                    <a:pt x="4537" y="2773"/>
                  </a:cubicBezTo>
                  <a:lnTo>
                    <a:pt x="3812" y="2773"/>
                  </a:lnTo>
                  <a:cubicBezTo>
                    <a:pt x="3623" y="2773"/>
                    <a:pt x="3466" y="2647"/>
                    <a:pt x="3466" y="2426"/>
                  </a:cubicBezTo>
                  <a:cubicBezTo>
                    <a:pt x="3466" y="2206"/>
                    <a:pt x="3623" y="2080"/>
                    <a:pt x="3812" y="2080"/>
                  </a:cubicBezTo>
                  <a:close/>
                  <a:moveTo>
                    <a:pt x="6648" y="2080"/>
                  </a:moveTo>
                  <a:cubicBezTo>
                    <a:pt x="6837" y="2080"/>
                    <a:pt x="6994" y="2237"/>
                    <a:pt x="6994" y="2426"/>
                  </a:cubicBezTo>
                  <a:cubicBezTo>
                    <a:pt x="6994" y="2647"/>
                    <a:pt x="6837" y="2773"/>
                    <a:pt x="6648" y="2773"/>
                  </a:cubicBezTo>
                  <a:lnTo>
                    <a:pt x="5955" y="2773"/>
                  </a:lnTo>
                  <a:cubicBezTo>
                    <a:pt x="5734" y="2773"/>
                    <a:pt x="5577" y="2647"/>
                    <a:pt x="5577" y="2426"/>
                  </a:cubicBezTo>
                  <a:cubicBezTo>
                    <a:pt x="5577" y="2206"/>
                    <a:pt x="5734" y="2080"/>
                    <a:pt x="5955" y="2080"/>
                  </a:cubicBezTo>
                  <a:close/>
                  <a:moveTo>
                    <a:pt x="8727" y="2080"/>
                  </a:moveTo>
                  <a:cubicBezTo>
                    <a:pt x="8948" y="2080"/>
                    <a:pt x="9105" y="2237"/>
                    <a:pt x="9105" y="2426"/>
                  </a:cubicBezTo>
                  <a:cubicBezTo>
                    <a:pt x="9105" y="2647"/>
                    <a:pt x="8948" y="2773"/>
                    <a:pt x="8727" y="2773"/>
                  </a:cubicBezTo>
                  <a:lnTo>
                    <a:pt x="8034" y="2773"/>
                  </a:lnTo>
                  <a:cubicBezTo>
                    <a:pt x="7845" y="2773"/>
                    <a:pt x="7688" y="2647"/>
                    <a:pt x="7688" y="2426"/>
                  </a:cubicBezTo>
                  <a:cubicBezTo>
                    <a:pt x="7688" y="2206"/>
                    <a:pt x="7845" y="2080"/>
                    <a:pt x="8034" y="2080"/>
                  </a:cubicBezTo>
                  <a:close/>
                  <a:moveTo>
                    <a:pt x="2426" y="3466"/>
                  </a:moveTo>
                  <a:cubicBezTo>
                    <a:pt x="2647" y="3466"/>
                    <a:pt x="2804" y="3623"/>
                    <a:pt x="2804" y="3812"/>
                  </a:cubicBezTo>
                  <a:cubicBezTo>
                    <a:pt x="2804" y="4001"/>
                    <a:pt x="2647" y="4159"/>
                    <a:pt x="2426" y="4159"/>
                  </a:cubicBezTo>
                  <a:lnTo>
                    <a:pt x="1733" y="4159"/>
                  </a:lnTo>
                  <a:cubicBezTo>
                    <a:pt x="1544" y="4159"/>
                    <a:pt x="1387" y="4001"/>
                    <a:pt x="1387" y="3812"/>
                  </a:cubicBezTo>
                  <a:cubicBezTo>
                    <a:pt x="1387" y="3623"/>
                    <a:pt x="1544" y="3466"/>
                    <a:pt x="1733" y="3466"/>
                  </a:cubicBezTo>
                  <a:close/>
                  <a:moveTo>
                    <a:pt x="4537" y="3466"/>
                  </a:moveTo>
                  <a:cubicBezTo>
                    <a:pt x="4726" y="3466"/>
                    <a:pt x="4884" y="3623"/>
                    <a:pt x="4884" y="3812"/>
                  </a:cubicBezTo>
                  <a:cubicBezTo>
                    <a:pt x="4884" y="4001"/>
                    <a:pt x="4695" y="4159"/>
                    <a:pt x="4537" y="4159"/>
                  </a:cubicBezTo>
                  <a:lnTo>
                    <a:pt x="3812" y="4159"/>
                  </a:lnTo>
                  <a:cubicBezTo>
                    <a:pt x="3623" y="4159"/>
                    <a:pt x="3466" y="4001"/>
                    <a:pt x="3466" y="3812"/>
                  </a:cubicBezTo>
                  <a:cubicBezTo>
                    <a:pt x="3466" y="3623"/>
                    <a:pt x="3623" y="3466"/>
                    <a:pt x="3812" y="3466"/>
                  </a:cubicBezTo>
                  <a:close/>
                  <a:moveTo>
                    <a:pt x="6648" y="3466"/>
                  </a:moveTo>
                  <a:cubicBezTo>
                    <a:pt x="6837" y="3466"/>
                    <a:pt x="6994" y="3623"/>
                    <a:pt x="6994" y="3812"/>
                  </a:cubicBezTo>
                  <a:cubicBezTo>
                    <a:pt x="6994" y="4001"/>
                    <a:pt x="6837" y="4159"/>
                    <a:pt x="6648" y="4159"/>
                  </a:cubicBezTo>
                  <a:lnTo>
                    <a:pt x="5955" y="4159"/>
                  </a:lnTo>
                  <a:cubicBezTo>
                    <a:pt x="5734" y="4159"/>
                    <a:pt x="5577" y="4001"/>
                    <a:pt x="5577" y="3812"/>
                  </a:cubicBezTo>
                  <a:cubicBezTo>
                    <a:pt x="5577" y="3623"/>
                    <a:pt x="5734" y="3466"/>
                    <a:pt x="5955" y="3466"/>
                  </a:cubicBezTo>
                  <a:close/>
                  <a:moveTo>
                    <a:pt x="2426" y="4852"/>
                  </a:moveTo>
                  <a:cubicBezTo>
                    <a:pt x="2647" y="4852"/>
                    <a:pt x="2804" y="5010"/>
                    <a:pt x="2804" y="5199"/>
                  </a:cubicBezTo>
                  <a:cubicBezTo>
                    <a:pt x="2804" y="5388"/>
                    <a:pt x="2647" y="5545"/>
                    <a:pt x="2426" y="5545"/>
                  </a:cubicBezTo>
                  <a:lnTo>
                    <a:pt x="1733" y="5545"/>
                  </a:lnTo>
                  <a:cubicBezTo>
                    <a:pt x="1544" y="5545"/>
                    <a:pt x="1387" y="5388"/>
                    <a:pt x="1387" y="5199"/>
                  </a:cubicBezTo>
                  <a:cubicBezTo>
                    <a:pt x="1387" y="5010"/>
                    <a:pt x="1544" y="4852"/>
                    <a:pt x="1733" y="4852"/>
                  </a:cubicBezTo>
                  <a:close/>
                  <a:moveTo>
                    <a:pt x="4537" y="4852"/>
                  </a:moveTo>
                  <a:cubicBezTo>
                    <a:pt x="4726" y="4852"/>
                    <a:pt x="4884" y="5010"/>
                    <a:pt x="4884" y="5199"/>
                  </a:cubicBezTo>
                  <a:cubicBezTo>
                    <a:pt x="4884" y="5388"/>
                    <a:pt x="4695" y="5545"/>
                    <a:pt x="4537" y="5545"/>
                  </a:cubicBezTo>
                  <a:lnTo>
                    <a:pt x="3812" y="5545"/>
                  </a:lnTo>
                  <a:cubicBezTo>
                    <a:pt x="3623" y="5545"/>
                    <a:pt x="3466" y="5388"/>
                    <a:pt x="3466" y="5199"/>
                  </a:cubicBezTo>
                  <a:cubicBezTo>
                    <a:pt x="3466" y="5010"/>
                    <a:pt x="3623" y="4852"/>
                    <a:pt x="3812" y="4852"/>
                  </a:cubicBezTo>
                  <a:close/>
                  <a:moveTo>
                    <a:pt x="0" y="0"/>
                  </a:moveTo>
                  <a:lnTo>
                    <a:pt x="0" y="5892"/>
                  </a:lnTo>
                  <a:cubicBezTo>
                    <a:pt x="0" y="6459"/>
                    <a:pt x="473" y="6931"/>
                    <a:pt x="1071" y="6931"/>
                  </a:cubicBezTo>
                  <a:lnTo>
                    <a:pt x="6490" y="6931"/>
                  </a:lnTo>
                  <a:cubicBezTo>
                    <a:pt x="6364" y="6616"/>
                    <a:pt x="6301" y="6270"/>
                    <a:pt x="6301" y="5892"/>
                  </a:cubicBezTo>
                  <a:cubicBezTo>
                    <a:pt x="6301" y="5797"/>
                    <a:pt x="6333" y="5671"/>
                    <a:pt x="6333" y="5545"/>
                  </a:cubicBezTo>
                  <a:lnTo>
                    <a:pt x="5955" y="5545"/>
                  </a:lnTo>
                  <a:cubicBezTo>
                    <a:pt x="5734" y="5545"/>
                    <a:pt x="5577" y="5388"/>
                    <a:pt x="5577" y="5199"/>
                  </a:cubicBezTo>
                  <a:cubicBezTo>
                    <a:pt x="5577" y="5010"/>
                    <a:pt x="5734" y="4852"/>
                    <a:pt x="5955" y="4852"/>
                  </a:cubicBezTo>
                  <a:lnTo>
                    <a:pt x="6490" y="4852"/>
                  </a:lnTo>
                  <a:cubicBezTo>
                    <a:pt x="6931" y="3623"/>
                    <a:pt x="8066" y="2741"/>
                    <a:pt x="9420" y="2741"/>
                  </a:cubicBezTo>
                  <a:cubicBezTo>
                    <a:pt x="9767" y="2741"/>
                    <a:pt x="10113" y="2836"/>
                    <a:pt x="10428" y="2962"/>
                  </a:cubicBezTo>
                  <a:lnTo>
                    <a:pt x="104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75"/>
            <p:cNvSpPr/>
            <p:nvPr/>
          </p:nvSpPr>
          <p:spPr>
            <a:xfrm>
              <a:off x="3859600" y="3591950"/>
              <a:ext cx="261525" cy="70900"/>
            </a:xfrm>
            <a:custGeom>
              <a:avLst/>
              <a:gdLst/>
              <a:ahLst/>
              <a:cxnLst/>
              <a:rect l="l" t="t" r="r" b="b"/>
              <a:pathLst>
                <a:path w="10461" h="2836" extrusionOk="0">
                  <a:moveTo>
                    <a:pt x="1734" y="0"/>
                  </a:moveTo>
                  <a:cubicBezTo>
                    <a:pt x="1513" y="0"/>
                    <a:pt x="1356" y="158"/>
                    <a:pt x="1356" y="347"/>
                  </a:cubicBezTo>
                  <a:lnTo>
                    <a:pt x="1356" y="693"/>
                  </a:lnTo>
                  <a:lnTo>
                    <a:pt x="1009" y="693"/>
                  </a:lnTo>
                  <a:cubicBezTo>
                    <a:pt x="410" y="693"/>
                    <a:pt x="1" y="1166"/>
                    <a:pt x="1" y="1733"/>
                  </a:cubicBezTo>
                  <a:lnTo>
                    <a:pt x="1" y="2836"/>
                  </a:lnTo>
                  <a:lnTo>
                    <a:pt x="10429" y="2836"/>
                  </a:lnTo>
                  <a:lnTo>
                    <a:pt x="10429" y="1733"/>
                  </a:lnTo>
                  <a:lnTo>
                    <a:pt x="10460" y="1733"/>
                  </a:lnTo>
                  <a:cubicBezTo>
                    <a:pt x="10460" y="1134"/>
                    <a:pt x="9988" y="693"/>
                    <a:pt x="9421" y="693"/>
                  </a:cubicBezTo>
                  <a:lnTo>
                    <a:pt x="9074" y="693"/>
                  </a:lnTo>
                  <a:lnTo>
                    <a:pt x="9074" y="347"/>
                  </a:lnTo>
                  <a:cubicBezTo>
                    <a:pt x="9074" y="158"/>
                    <a:pt x="8917" y="0"/>
                    <a:pt x="8728" y="0"/>
                  </a:cubicBezTo>
                  <a:cubicBezTo>
                    <a:pt x="8539" y="0"/>
                    <a:pt x="8381" y="158"/>
                    <a:pt x="8381" y="347"/>
                  </a:cubicBezTo>
                  <a:lnTo>
                    <a:pt x="8381" y="693"/>
                  </a:lnTo>
                  <a:lnTo>
                    <a:pt x="6995" y="693"/>
                  </a:lnTo>
                  <a:lnTo>
                    <a:pt x="6995" y="347"/>
                  </a:lnTo>
                  <a:cubicBezTo>
                    <a:pt x="6995" y="158"/>
                    <a:pt x="6837" y="0"/>
                    <a:pt x="6648" y="0"/>
                  </a:cubicBezTo>
                  <a:cubicBezTo>
                    <a:pt x="6459" y="0"/>
                    <a:pt x="6302" y="158"/>
                    <a:pt x="6302" y="347"/>
                  </a:cubicBezTo>
                  <a:lnTo>
                    <a:pt x="6302" y="693"/>
                  </a:lnTo>
                  <a:lnTo>
                    <a:pt x="4159" y="693"/>
                  </a:lnTo>
                  <a:lnTo>
                    <a:pt x="4159" y="347"/>
                  </a:lnTo>
                  <a:cubicBezTo>
                    <a:pt x="4159" y="158"/>
                    <a:pt x="4002" y="0"/>
                    <a:pt x="3813" y="0"/>
                  </a:cubicBezTo>
                  <a:cubicBezTo>
                    <a:pt x="3624" y="0"/>
                    <a:pt x="3466" y="158"/>
                    <a:pt x="3466" y="347"/>
                  </a:cubicBezTo>
                  <a:lnTo>
                    <a:pt x="3466" y="693"/>
                  </a:lnTo>
                  <a:lnTo>
                    <a:pt x="2080" y="693"/>
                  </a:lnTo>
                  <a:lnTo>
                    <a:pt x="2080" y="347"/>
                  </a:lnTo>
                  <a:cubicBezTo>
                    <a:pt x="2080" y="158"/>
                    <a:pt x="1923" y="0"/>
                    <a:pt x="173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9" name="Google Shape;7519;p75"/>
          <p:cNvGrpSpPr/>
          <p:nvPr/>
        </p:nvGrpSpPr>
        <p:grpSpPr>
          <a:xfrm>
            <a:off x="5318952" y="3807186"/>
            <a:ext cx="350079" cy="350079"/>
            <a:chOff x="3860400" y="3955025"/>
            <a:chExt cx="296175" cy="296175"/>
          </a:xfrm>
        </p:grpSpPr>
        <p:sp>
          <p:nvSpPr>
            <p:cNvPr id="7520" name="Google Shape;7520;p75"/>
            <p:cNvSpPr/>
            <p:nvPr/>
          </p:nvSpPr>
          <p:spPr>
            <a:xfrm>
              <a:off x="3973825" y="3955025"/>
              <a:ext cx="68525" cy="68550"/>
            </a:xfrm>
            <a:custGeom>
              <a:avLst/>
              <a:gdLst/>
              <a:ahLst/>
              <a:cxnLst/>
              <a:rect l="l" t="t" r="r" b="b"/>
              <a:pathLst>
                <a:path w="2741" h="2742" extrusionOk="0">
                  <a:moveTo>
                    <a:pt x="1355" y="1"/>
                  </a:moveTo>
                  <a:cubicBezTo>
                    <a:pt x="630" y="1"/>
                    <a:pt x="0" y="631"/>
                    <a:pt x="0" y="1387"/>
                  </a:cubicBezTo>
                  <a:cubicBezTo>
                    <a:pt x="0" y="2112"/>
                    <a:pt x="630" y="2742"/>
                    <a:pt x="1355" y="2742"/>
                  </a:cubicBezTo>
                  <a:cubicBezTo>
                    <a:pt x="2111" y="2742"/>
                    <a:pt x="2741" y="2112"/>
                    <a:pt x="2741" y="1387"/>
                  </a:cubicBezTo>
                  <a:cubicBezTo>
                    <a:pt x="2741" y="631"/>
                    <a:pt x="2142"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75"/>
            <p:cNvSpPr/>
            <p:nvPr/>
          </p:nvSpPr>
          <p:spPr>
            <a:xfrm>
              <a:off x="3947025" y="4021975"/>
              <a:ext cx="122125" cy="71700"/>
            </a:xfrm>
            <a:custGeom>
              <a:avLst/>
              <a:gdLst/>
              <a:ahLst/>
              <a:cxnLst/>
              <a:rect l="l" t="t" r="r" b="b"/>
              <a:pathLst>
                <a:path w="4885" h="2868" extrusionOk="0">
                  <a:moveTo>
                    <a:pt x="820" y="1"/>
                  </a:moveTo>
                  <a:cubicBezTo>
                    <a:pt x="316" y="442"/>
                    <a:pt x="1" y="1104"/>
                    <a:pt x="1" y="1797"/>
                  </a:cubicBezTo>
                  <a:lnTo>
                    <a:pt x="1" y="2521"/>
                  </a:lnTo>
                  <a:cubicBezTo>
                    <a:pt x="1" y="2710"/>
                    <a:pt x="158" y="2868"/>
                    <a:pt x="347" y="2868"/>
                  </a:cubicBezTo>
                  <a:lnTo>
                    <a:pt x="4506" y="2868"/>
                  </a:lnTo>
                  <a:cubicBezTo>
                    <a:pt x="4727" y="2868"/>
                    <a:pt x="4884" y="2710"/>
                    <a:pt x="4884" y="2521"/>
                  </a:cubicBezTo>
                  <a:lnTo>
                    <a:pt x="4884" y="1860"/>
                  </a:lnTo>
                  <a:cubicBezTo>
                    <a:pt x="4884" y="1135"/>
                    <a:pt x="4569" y="473"/>
                    <a:pt x="4034" y="32"/>
                  </a:cubicBezTo>
                  <a:cubicBezTo>
                    <a:pt x="3655" y="473"/>
                    <a:pt x="3120" y="788"/>
                    <a:pt x="2427" y="788"/>
                  </a:cubicBezTo>
                  <a:cubicBezTo>
                    <a:pt x="1797" y="788"/>
                    <a:pt x="1198" y="473"/>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75"/>
            <p:cNvSpPr/>
            <p:nvPr/>
          </p:nvSpPr>
          <p:spPr>
            <a:xfrm>
              <a:off x="4086450" y="4145650"/>
              <a:ext cx="70125" cy="104775"/>
            </a:xfrm>
            <a:custGeom>
              <a:avLst/>
              <a:gdLst/>
              <a:ahLst/>
              <a:cxnLst/>
              <a:rect l="l" t="t" r="r" b="b"/>
              <a:pathLst>
                <a:path w="2805" h="4191" extrusionOk="0">
                  <a:moveTo>
                    <a:pt x="0" y="0"/>
                  </a:moveTo>
                  <a:lnTo>
                    <a:pt x="0" y="4190"/>
                  </a:lnTo>
                  <a:lnTo>
                    <a:pt x="2458" y="4190"/>
                  </a:lnTo>
                  <a:cubicBezTo>
                    <a:pt x="2647" y="4190"/>
                    <a:pt x="2804" y="4033"/>
                    <a:pt x="2804" y="3844"/>
                  </a:cubicBezTo>
                  <a:lnTo>
                    <a:pt x="2804" y="315"/>
                  </a:lnTo>
                  <a:cubicBezTo>
                    <a:pt x="2773" y="158"/>
                    <a:pt x="2647" y="0"/>
                    <a:pt x="24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75"/>
            <p:cNvSpPr/>
            <p:nvPr/>
          </p:nvSpPr>
          <p:spPr>
            <a:xfrm>
              <a:off x="3860400" y="4180300"/>
              <a:ext cx="70125" cy="70125"/>
            </a:xfrm>
            <a:custGeom>
              <a:avLst/>
              <a:gdLst/>
              <a:ahLst/>
              <a:cxnLst/>
              <a:rect l="l" t="t" r="r" b="b"/>
              <a:pathLst>
                <a:path w="2805" h="2805" extrusionOk="0">
                  <a:moveTo>
                    <a:pt x="347" y="0"/>
                  </a:moveTo>
                  <a:cubicBezTo>
                    <a:pt x="158" y="0"/>
                    <a:pt x="0" y="189"/>
                    <a:pt x="0" y="347"/>
                  </a:cubicBezTo>
                  <a:lnTo>
                    <a:pt x="0" y="2458"/>
                  </a:lnTo>
                  <a:cubicBezTo>
                    <a:pt x="0" y="2678"/>
                    <a:pt x="158" y="2804"/>
                    <a:pt x="347" y="2804"/>
                  </a:cubicBezTo>
                  <a:lnTo>
                    <a:pt x="2804" y="2804"/>
                  </a:lnTo>
                  <a:lnTo>
                    <a:pt x="28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75"/>
            <p:cNvSpPr/>
            <p:nvPr/>
          </p:nvSpPr>
          <p:spPr>
            <a:xfrm>
              <a:off x="3947025" y="4111775"/>
              <a:ext cx="122125" cy="139425"/>
            </a:xfrm>
            <a:custGeom>
              <a:avLst/>
              <a:gdLst/>
              <a:ahLst/>
              <a:cxnLst/>
              <a:rect l="l" t="t" r="r" b="b"/>
              <a:pathLst>
                <a:path w="4885" h="5577" extrusionOk="0">
                  <a:moveTo>
                    <a:pt x="2466" y="1377"/>
                  </a:moveTo>
                  <a:cubicBezTo>
                    <a:pt x="2522" y="1377"/>
                    <a:pt x="2582" y="1392"/>
                    <a:pt x="2647" y="1418"/>
                  </a:cubicBezTo>
                  <a:cubicBezTo>
                    <a:pt x="2742" y="1450"/>
                    <a:pt x="2836" y="1607"/>
                    <a:pt x="2836" y="1733"/>
                  </a:cubicBezTo>
                  <a:lnTo>
                    <a:pt x="2836" y="3497"/>
                  </a:lnTo>
                  <a:lnTo>
                    <a:pt x="3183" y="3497"/>
                  </a:lnTo>
                  <a:cubicBezTo>
                    <a:pt x="3372" y="3497"/>
                    <a:pt x="3529" y="3655"/>
                    <a:pt x="3529" y="3844"/>
                  </a:cubicBezTo>
                  <a:cubicBezTo>
                    <a:pt x="3529" y="4033"/>
                    <a:pt x="3340" y="4159"/>
                    <a:pt x="3151" y="4159"/>
                  </a:cubicBezTo>
                  <a:lnTo>
                    <a:pt x="1765" y="4159"/>
                  </a:lnTo>
                  <a:cubicBezTo>
                    <a:pt x="1576" y="4159"/>
                    <a:pt x="1419" y="4002"/>
                    <a:pt x="1419" y="3812"/>
                  </a:cubicBezTo>
                  <a:cubicBezTo>
                    <a:pt x="1419" y="3623"/>
                    <a:pt x="1576" y="3466"/>
                    <a:pt x="1765" y="3466"/>
                  </a:cubicBezTo>
                  <a:lnTo>
                    <a:pt x="2112" y="3466"/>
                  </a:lnTo>
                  <a:lnTo>
                    <a:pt x="2112" y="2552"/>
                  </a:lnTo>
                  <a:lnTo>
                    <a:pt x="1986" y="2678"/>
                  </a:lnTo>
                  <a:cubicBezTo>
                    <a:pt x="1938" y="2726"/>
                    <a:pt x="1852" y="2749"/>
                    <a:pt x="1765" y="2749"/>
                  </a:cubicBezTo>
                  <a:cubicBezTo>
                    <a:pt x="1679" y="2749"/>
                    <a:pt x="1592" y="2726"/>
                    <a:pt x="1545" y="2678"/>
                  </a:cubicBezTo>
                  <a:cubicBezTo>
                    <a:pt x="1419" y="2552"/>
                    <a:pt x="1419" y="2300"/>
                    <a:pt x="1545" y="2206"/>
                  </a:cubicBezTo>
                  <a:lnTo>
                    <a:pt x="2238" y="1481"/>
                  </a:lnTo>
                  <a:cubicBezTo>
                    <a:pt x="2312" y="1407"/>
                    <a:pt x="2385" y="1377"/>
                    <a:pt x="2466" y="1377"/>
                  </a:cubicBezTo>
                  <a:close/>
                  <a:moveTo>
                    <a:pt x="347" y="0"/>
                  </a:moveTo>
                  <a:cubicBezTo>
                    <a:pt x="158" y="0"/>
                    <a:pt x="1" y="158"/>
                    <a:pt x="1" y="347"/>
                  </a:cubicBezTo>
                  <a:lnTo>
                    <a:pt x="1" y="5577"/>
                  </a:lnTo>
                  <a:lnTo>
                    <a:pt x="4853" y="5577"/>
                  </a:lnTo>
                  <a:cubicBezTo>
                    <a:pt x="4884" y="3245"/>
                    <a:pt x="4884" y="2678"/>
                    <a:pt x="4884" y="347"/>
                  </a:cubicBezTo>
                  <a:cubicBezTo>
                    <a:pt x="4884" y="158"/>
                    <a:pt x="4727" y="0"/>
                    <a:pt x="45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5" name="Google Shape;7525;p75"/>
          <p:cNvGrpSpPr/>
          <p:nvPr/>
        </p:nvGrpSpPr>
        <p:grpSpPr>
          <a:xfrm>
            <a:off x="7534167" y="2883584"/>
            <a:ext cx="355664" cy="349133"/>
            <a:chOff x="5716825" y="3235950"/>
            <a:chExt cx="300900" cy="295375"/>
          </a:xfrm>
        </p:grpSpPr>
        <p:sp>
          <p:nvSpPr>
            <p:cNvPr id="7526" name="Google Shape;7526;p75"/>
            <p:cNvSpPr/>
            <p:nvPr/>
          </p:nvSpPr>
          <p:spPr>
            <a:xfrm>
              <a:off x="5716825" y="3309975"/>
              <a:ext cx="137075" cy="146525"/>
            </a:xfrm>
            <a:custGeom>
              <a:avLst/>
              <a:gdLst/>
              <a:ahLst/>
              <a:cxnLst/>
              <a:rect l="l" t="t" r="r" b="b"/>
              <a:pathLst>
                <a:path w="5483" h="5861" extrusionOk="0">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75"/>
            <p:cNvSpPr/>
            <p:nvPr/>
          </p:nvSpPr>
          <p:spPr>
            <a:xfrm>
              <a:off x="5794025" y="3235950"/>
              <a:ext cx="145725" cy="133900"/>
            </a:xfrm>
            <a:custGeom>
              <a:avLst/>
              <a:gdLst/>
              <a:ahLst/>
              <a:cxnLst/>
              <a:rect l="l" t="t" r="r" b="b"/>
              <a:pathLst>
                <a:path w="5829" h="5356" extrusionOk="0">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75"/>
            <p:cNvSpPr/>
            <p:nvPr/>
          </p:nvSpPr>
          <p:spPr>
            <a:xfrm>
              <a:off x="5880650" y="3309975"/>
              <a:ext cx="137075" cy="145725"/>
            </a:xfrm>
            <a:custGeom>
              <a:avLst/>
              <a:gdLst/>
              <a:ahLst/>
              <a:cxnLst/>
              <a:rect l="l" t="t" r="r" b="b"/>
              <a:pathLst>
                <a:path w="5483" h="5829" extrusionOk="0">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75"/>
            <p:cNvSpPr/>
            <p:nvPr/>
          </p:nvSpPr>
          <p:spPr>
            <a:xfrm>
              <a:off x="5794025" y="3396625"/>
              <a:ext cx="147300" cy="134700"/>
            </a:xfrm>
            <a:custGeom>
              <a:avLst/>
              <a:gdLst/>
              <a:ahLst/>
              <a:cxnLst/>
              <a:rect l="l" t="t" r="r" b="b"/>
              <a:pathLst>
                <a:path w="5892" h="5388" extrusionOk="0">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0" name="Google Shape;7530;p75"/>
          <p:cNvGrpSpPr/>
          <p:nvPr/>
        </p:nvGrpSpPr>
        <p:grpSpPr>
          <a:xfrm>
            <a:off x="7547199" y="3342272"/>
            <a:ext cx="329601" cy="327739"/>
            <a:chOff x="5727850" y="3609275"/>
            <a:chExt cx="278850" cy="277275"/>
          </a:xfrm>
        </p:grpSpPr>
        <p:sp>
          <p:nvSpPr>
            <p:cNvPr id="7531" name="Google Shape;7531;p75"/>
            <p:cNvSpPr/>
            <p:nvPr/>
          </p:nvSpPr>
          <p:spPr>
            <a:xfrm>
              <a:off x="5884600" y="3765225"/>
              <a:ext cx="122100" cy="121325"/>
            </a:xfrm>
            <a:custGeom>
              <a:avLst/>
              <a:gdLst/>
              <a:ahLst/>
              <a:cxnLst/>
              <a:rect l="l" t="t" r="r" b="b"/>
              <a:pathLst>
                <a:path w="4884" h="4853" extrusionOk="0">
                  <a:moveTo>
                    <a:pt x="2426" y="662"/>
                  </a:moveTo>
                  <a:cubicBezTo>
                    <a:pt x="2646" y="662"/>
                    <a:pt x="2804" y="819"/>
                    <a:pt x="2804" y="1008"/>
                  </a:cubicBezTo>
                  <a:cubicBezTo>
                    <a:pt x="2804" y="1197"/>
                    <a:pt x="2646" y="1355"/>
                    <a:pt x="2426" y="1355"/>
                  </a:cubicBezTo>
                  <a:cubicBezTo>
                    <a:pt x="2237" y="1355"/>
                    <a:pt x="2079" y="1197"/>
                    <a:pt x="2079" y="1008"/>
                  </a:cubicBezTo>
                  <a:cubicBezTo>
                    <a:pt x="2079" y="819"/>
                    <a:pt x="2237" y="662"/>
                    <a:pt x="2426" y="662"/>
                  </a:cubicBezTo>
                  <a:close/>
                  <a:moveTo>
                    <a:pt x="2426" y="1670"/>
                  </a:moveTo>
                  <a:cubicBezTo>
                    <a:pt x="2646" y="1670"/>
                    <a:pt x="2804" y="1828"/>
                    <a:pt x="2804" y="2048"/>
                  </a:cubicBezTo>
                  <a:lnTo>
                    <a:pt x="2804" y="3781"/>
                  </a:lnTo>
                  <a:cubicBezTo>
                    <a:pt x="2804" y="3970"/>
                    <a:pt x="2646" y="4127"/>
                    <a:pt x="2426" y="4127"/>
                  </a:cubicBezTo>
                  <a:cubicBezTo>
                    <a:pt x="2237" y="4127"/>
                    <a:pt x="2079" y="3970"/>
                    <a:pt x="2079" y="3781"/>
                  </a:cubicBezTo>
                  <a:lnTo>
                    <a:pt x="2079" y="2048"/>
                  </a:lnTo>
                  <a:cubicBezTo>
                    <a:pt x="2079" y="1828"/>
                    <a:pt x="2237" y="1670"/>
                    <a:pt x="2426" y="1670"/>
                  </a:cubicBezTo>
                  <a:close/>
                  <a:moveTo>
                    <a:pt x="2426" y="0"/>
                  </a:moveTo>
                  <a:cubicBezTo>
                    <a:pt x="1103" y="0"/>
                    <a:pt x="0" y="1103"/>
                    <a:pt x="0" y="2426"/>
                  </a:cubicBezTo>
                  <a:cubicBezTo>
                    <a:pt x="0" y="3749"/>
                    <a:pt x="1103" y="4852"/>
                    <a:pt x="2426" y="4852"/>
                  </a:cubicBezTo>
                  <a:cubicBezTo>
                    <a:pt x="3781" y="4852"/>
                    <a:pt x="4883" y="3749"/>
                    <a:pt x="4883" y="2426"/>
                  </a:cubicBezTo>
                  <a:cubicBezTo>
                    <a:pt x="4883" y="1040"/>
                    <a:pt x="3781" y="0"/>
                    <a:pt x="24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75"/>
            <p:cNvSpPr/>
            <p:nvPr/>
          </p:nvSpPr>
          <p:spPr>
            <a:xfrm>
              <a:off x="5727850" y="3669125"/>
              <a:ext cx="35475" cy="216625"/>
            </a:xfrm>
            <a:custGeom>
              <a:avLst/>
              <a:gdLst/>
              <a:ahLst/>
              <a:cxnLst/>
              <a:rect l="l" t="t" r="r" b="b"/>
              <a:pathLst>
                <a:path w="1419" h="8665" extrusionOk="0">
                  <a:moveTo>
                    <a:pt x="32" y="1"/>
                  </a:moveTo>
                  <a:lnTo>
                    <a:pt x="32" y="7310"/>
                  </a:lnTo>
                  <a:cubicBezTo>
                    <a:pt x="1" y="8034"/>
                    <a:pt x="631" y="8665"/>
                    <a:pt x="1418" y="8665"/>
                  </a:cubicBezTo>
                  <a:lnTo>
                    <a:pt x="1418" y="347"/>
                  </a:lnTo>
                  <a:lnTo>
                    <a:pt x="1072" y="347"/>
                  </a:lnTo>
                  <a:cubicBezTo>
                    <a:pt x="662" y="347"/>
                    <a:pt x="316" y="253"/>
                    <a:pt x="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75"/>
            <p:cNvSpPr/>
            <p:nvPr/>
          </p:nvSpPr>
          <p:spPr>
            <a:xfrm>
              <a:off x="5779825" y="3677800"/>
              <a:ext cx="174900" cy="207950"/>
            </a:xfrm>
            <a:custGeom>
              <a:avLst/>
              <a:gdLst/>
              <a:ahLst/>
              <a:cxnLst/>
              <a:rect l="l" t="t" r="r" b="b"/>
              <a:pathLst>
                <a:path w="6996" h="8318" extrusionOk="0">
                  <a:moveTo>
                    <a:pt x="5262" y="693"/>
                  </a:moveTo>
                  <a:cubicBezTo>
                    <a:pt x="5451" y="693"/>
                    <a:pt x="5609" y="851"/>
                    <a:pt x="5609" y="1040"/>
                  </a:cubicBezTo>
                  <a:cubicBezTo>
                    <a:pt x="5609" y="1229"/>
                    <a:pt x="5451" y="1386"/>
                    <a:pt x="5262" y="1386"/>
                  </a:cubicBezTo>
                  <a:lnTo>
                    <a:pt x="1072" y="1386"/>
                  </a:lnTo>
                  <a:cubicBezTo>
                    <a:pt x="883" y="1386"/>
                    <a:pt x="726" y="1229"/>
                    <a:pt x="726" y="1040"/>
                  </a:cubicBezTo>
                  <a:cubicBezTo>
                    <a:pt x="726" y="851"/>
                    <a:pt x="883" y="693"/>
                    <a:pt x="1072" y="693"/>
                  </a:cubicBezTo>
                  <a:close/>
                  <a:moveTo>
                    <a:pt x="5262" y="2080"/>
                  </a:moveTo>
                  <a:cubicBezTo>
                    <a:pt x="5451" y="2080"/>
                    <a:pt x="5609" y="2237"/>
                    <a:pt x="5609" y="2426"/>
                  </a:cubicBezTo>
                  <a:cubicBezTo>
                    <a:pt x="5609" y="2615"/>
                    <a:pt x="5451" y="2773"/>
                    <a:pt x="5262" y="2773"/>
                  </a:cubicBezTo>
                  <a:lnTo>
                    <a:pt x="1072" y="2773"/>
                  </a:lnTo>
                  <a:cubicBezTo>
                    <a:pt x="883" y="2773"/>
                    <a:pt x="726" y="2615"/>
                    <a:pt x="726" y="2426"/>
                  </a:cubicBezTo>
                  <a:cubicBezTo>
                    <a:pt x="726" y="2237"/>
                    <a:pt x="883" y="2080"/>
                    <a:pt x="1072" y="2080"/>
                  </a:cubicBezTo>
                  <a:close/>
                  <a:moveTo>
                    <a:pt x="1" y="0"/>
                  </a:moveTo>
                  <a:lnTo>
                    <a:pt x="1" y="8318"/>
                  </a:lnTo>
                  <a:lnTo>
                    <a:pt x="4695" y="8318"/>
                  </a:lnTo>
                  <a:cubicBezTo>
                    <a:pt x="4002" y="7750"/>
                    <a:pt x="3498" y="6868"/>
                    <a:pt x="3498" y="5892"/>
                  </a:cubicBezTo>
                  <a:cubicBezTo>
                    <a:pt x="3498" y="5766"/>
                    <a:pt x="3561" y="5640"/>
                    <a:pt x="3561" y="5545"/>
                  </a:cubicBezTo>
                  <a:lnTo>
                    <a:pt x="1072" y="5545"/>
                  </a:lnTo>
                  <a:cubicBezTo>
                    <a:pt x="883" y="5545"/>
                    <a:pt x="726" y="5388"/>
                    <a:pt x="726" y="5167"/>
                  </a:cubicBezTo>
                  <a:lnTo>
                    <a:pt x="726" y="3812"/>
                  </a:lnTo>
                  <a:cubicBezTo>
                    <a:pt x="726" y="3592"/>
                    <a:pt x="883" y="3434"/>
                    <a:pt x="1072" y="3434"/>
                  </a:cubicBezTo>
                  <a:lnTo>
                    <a:pt x="4695" y="3434"/>
                  </a:lnTo>
                  <a:cubicBezTo>
                    <a:pt x="5199" y="3056"/>
                    <a:pt x="5861" y="2773"/>
                    <a:pt x="6617" y="2773"/>
                  </a:cubicBezTo>
                  <a:cubicBezTo>
                    <a:pt x="6743" y="2773"/>
                    <a:pt x="6869" y="2804"/>
                    <a:pt x="6995" y="2804"/>
                  </a:cubicBezTo>
                  <a:lnTo>
                    <a:pt x="69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75"/>
            <p:cNvSpPr/>
            <p:nvPr/>
          </p:nvSpPr>
          <p:spPr>
            <a:xfrm>
              <a:off x="5815275" y="3781750"/>
              <a:ext cx="66200" cy="17350"/>
            </a:xfrm>
            <a:custGeom>
              <a:avLst/>
              <a:gdLst/>
              <a:ahLst/>
              <a:cxnLst/>
              <a:rect l="l" t="t" r="r" b="b"/>
              <a:pathLst>
                <a:path w="2648" h="694" extrusionOk="0">
                  <a:moveTo>
                    <a:pt x="1" y="1"/>
                  </a:moveTo>
                  <a:lnTo>
                    <a:pt x="1" y="694"/>
                  </a:lnTo>
                  <a:lnTo>
                    <a:pt x="2301" y="694"/>
                  </a:lnTo>
                  <a:cubicBezTo>
                    <a:pt x="2364" y="473"/>
                    <a:pt x="2490" y="221"/>
                    <a:pt x="26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75"/>
            <p:cNvSpPr/>
            <p:nvPr/>
          </p:nvSpPr>
          <p:spPr>
            <a:xfrm>
              <a:off x="5727850" y="3609275"/>
              <a:ext cx="226075" cy="51225"/>
            </a:xfrm>
            <a:custGeom>
              <a:avLst/>
              <a:gdLst/>
              <a:ahLst/>
              <a:cxnLst/>
              <a:rect l="l" t="t" r="r" b="b"/>
              <a:pathLst>
                <a:path w="9043" h="2049" extrusionOk="0">
                  <a:moveTo>
                    <a:pt x="1072" y="0"/>
                  </a:moveTo>
                  <a:cubicBezTo>
                    <a:pt x="473" y="0"/>
                    <a:pt x="32" y="473"/>
                    <a:pt x="32" y="1040"/>
                  </a:cubicBezTo>
                  <a:cubicBezTo>
                    <a:pt x="1" y="1576"/>
                    <a:pt x="473" y="2048"/>
                    <a:pt x="1072" y="2048"/>
                  </a:cubicBezTo>
                  <a:lnTo>
                    <a:pt x="9043" y="2048"/>
                  </a:lnTo>
                  <a:cubicBezTo>
                    <a:pt x="8475" y="2048"/>
                    <a:pt x="8034" y="1576"/>
                    <a:pt x="8034" y="1040"/>
                  </a:cubicBezTo>
                  <a:cubicBezTo>
                    <a:pt x="8034" y="441"/>
                    <a:pt x="8507" y="0"/>
                    <a:pt x="90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6" name="Google Shape;7536;p75"/>
          <p:cNvGrpSpPr/>
          <p:nvPr/>
        </p:nvGrpSpPr>
        <p:grpSpPr>
          <a:xfrm>
            <a:off x="7558383" y="3807659"/>
            <a:ext cx="307231" cy="349133"/>
            <a:chOff x="5736525" y="3963700"/>
            <a:chExt cx="259925" cy="295375"/>
          </a:xfrm>
        </p:grpSpPr>
        <p:sp>
          <p:nvSpPr>
            <p:cNvPr id="7537" name="Google Shape;7537;p75"/>
            <p:cNvSpPr/>
            <p:nvPr/>
          </p:nvSpPr>
          <p:spPr>
            <a:xfrm>
              <a:off x="5736525" y="4153525"/>
              <a:ext cx="121300" cy="105550"/>
            </a:xfrm>
            <a:custGeom>
              <a:avLst/>
              <a:gdLst/>
              <a:ahLst/>
              <a:cxnLst/>
              <a:rect l="l" t="t" r="r" b="b"/>
              <a:pathLst>
                <a:path w="4852" h="4222" extrusionOk="0">
                  <a:moveTo>
                    <a:pt x="1733" y="0"/>
                  </a:moveTo>
                  <a:cubicBezTo>
                    <a:pt x="788" y="0"/>
                    <a:pt x="0" y="788"/>
                    <a:pt x="0" y="1733"/>
                  </a:cubicBezTo>
                  <a:lnTo>
                    <a:pt x="0" y="3875"/>
                  </a:lnTo>
                  <a:cubicBezTo>
                    <a:pt x="0" y="4064"/>
                    <a:pt x="158" y="4222"/>
                    <a:pt x="378" y="4222"/>
                  </a:cubicBezTo>
                  <a:lnTo>
                    <a:pt x="4852" y="4222"/>
                  </a:lnTo>
                  <a:lnTo>
                    <a:pt x="4852" y="2584"/>
                  </a:lnTo>
                  <a:lnTo>
                    <a:pt x="230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75"/>
            <p:cNvSpPr/>
            <p:nvPr/>
          </p:nvSpPr>
          <p:spPr>
            <a:xfrm>
              <a:off x="5833400" y="4168475"/>
              <a:ext cx="66975" cy="33900"/>
            </a:xfrm>
            <a:custGeom>
              <a:avLst/>
              <a:gdLst/>
              <a:ahLst/>
              <a:cxnLst/>
              <a:rect l="l" t="t" r="r" b="b"/>
              <a:pathLst>
                <a:path w="2679" h="1356" extrusionOk="0">
                  <a:moveTo>
                    <a:pt x="2678" y="1"/>
                  </a:moveTo>
                  <a:lnTo>
                    <a:pt x="2678" y="1"/>
                  </a:lnTo>
                  <a:cubicBezTo>
                    <a:pt x="2458" y="32"/>
                    <a:pt x="2237" y="127"/>
                    <a:pt x="1985" y="127"/>
                  </a:cubicBezTo>
                  <a:lnTo>
                    <a:pt x="662" y="127"/>
                  </a:lnTo>
                  <a:cubicBezTo>
                    <a:pt x="441" y="127"/>
                    <a:pt x="221" y="95"/>
                    <a:pt x="0" y="1"/>
                  </a:cubicBezTo>
                  <a:lnTo>
                    <a:pt x="0" y="1"/>
                  </a:lnTo>
                  <a:lnTo>
                    <a:pt x="1323" y="1355"/>
                  </a:lnTo>
                  <a:lnTo>
                    <a:pt x="267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75"/>
            <p:cNvSpPr/>
            <p:nvPr/>
          </p:nvSpPr>
          <p:spPr>
            <a:xfrm>
              <a:off x="5875925" y="4153525"/>
              <a:ext cx="120525" cy="105550"/>
            </a:xfrm>
            <a:custGeom>
              <a:avLst/>
              <a:gdLst/>
              <a:ahLst/>
              <a:cxnLst/>
              <a:rect l="l" t="t" r="r" b="b"/>
              <a:pathLst>
                <a:path w="4821" h="4222" extrusionOk="0">
                  <a:moveTo>
                    <a:pt x="2426" y="2048"/>
                  </a:moveTo>
                  <a:cubicBezTo>
                    <a:pt x="2615" y="2048"/>
                    <a:pt x="2773" y="2205"/>
                    <a:pt x="2773" y="2426"/>
                  </a:cubicBezTo>
                  <a:cubicBezTo>
                    <a:pt x="2773" y="2615"/>
                    <a:pt x="2615" y="2773"/>
                    <a:pt x="2426" y="2773"/>
                  </a:cubicBezTo>
                  <a:lnTo>
                    <a:pt x="1733" y="2773"/>
                  </a:lnTo>
                  <a:cubicBezTo>
                    <a:pt x="1513" y="2773"/>
                    <a:pt x="1355" y="2615"/>
                    <a:pt x="1355" y="2426"/>
                  </a:cubicBezTo>
                  <a:cubicBezTo>
                    <a:pt x="1355" y="2205"/>
                    <a:pt x="1513" y="2048"/>
                    <a:pt x="1733" y="2048"/>
                  </a:cubicBezTo>
                  <a:close/>
                  <a:moveTo>
                    <a:pt x="2552" y="0"/>
                  </a:moveTo>
                  <a:lnTo>
                    <a:pt x="1" y="2584"/>
                  </a:lnTo>
                  <a:lnTo>
                    <a:pt x="1" y="4222"/>
                  </a:lnTo>
                  <a:lnTo>
                    <a:pt x="4474" y="4222"/>
                  </a:lnTo>
                  <a:cubicBezTo>
                    <a:pt x="4663" y="4222"/>
                    <a:pt x="4821" y="4064"/>
                    <a:pt x="4821" y="3875"/>
                  </a:cubicBezTo>
                  <a:lnTo>
                    <a:pt x="4821" y="1733"/>
                  </a:lnTo>
                  <a:cubicBezTo>
                    <a:pt x="4821" y="788"/>
                    <a:pt x="4033" y="0"/>
                    <a:pt x="30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75"/>
            <p:cNvSpPr/>
            <p:nvPr/>
          </p:nvSpPr>
          <p:spPr>
            <a:xfrm>
              <a:off x="5754625" y="3963700"/>
              <a:ext cx="224500" cy="154400"/>
            </a:xfrm>
            <a:custGeom>
              <a:avLst/>
              <a:gdLst/>
              <a:ahLst/>
              <a:cxnLst/>
              <a:rect l="l" t="t" r="r" b="b"/>
              <a:pathLst>
                <a:path w="8980" h="6176" extrusionOk="0">
                  <a:moveTo>
                    <a:pt x="3120" y="1"/>
                  </a:moveTo>
                  <a:cubicBezTo>
                    <a:pt x="1387" y="1"/>
                    <a:pt x="1" y="1418"/>
                    <a:pt x="1" y="3119"/>
                  </a:cubicBezTo>
                  <a:lnTo>
                    <a:pt x="1" y="4506"/>
                  </a:lnTo>
                  <a:cubicBezTo>
                    <a:pt x="1" y="5325"/>
                    <a:pt x="568" y="6018"/>
                    <a:pt x="1355" y="6175"/>
                  </a:cubicBezTo>
                  <a:lnTo>
                    <a:pt x="1355" y="2773"/>
                  </a:lnTo>
                  <a:lnTo>
                    <a:pt x="1009" y="2773"/>
                  </a:lnTo>
                  <a:cubicBezTo>
                    <a:pt x="914" y="2773"/>
                    <a:pt x="820" y="2804"/>
                    <a:pt x="694" y="2804"/>
                  </a:cubicBezTo>
                  <a:cubicBezTo>
                    <a:pt x="851" y="1607"/>
                    <a:pt x="1860" y="662"/>
                    <a:pt x="3120" y="662"/>
                  </a:cubicBezTo>
                  <a:lnTo>
                    <a:pt x="5861" y="662"/>
                  </a:lnTo>
                  <a:cubicBezTo>
                    <a:pt x="7089" y="662"/>
                    <a:pt x="8098" y="1607"/>
                    <a:pt x="8255" y="2804"/>
                  </a:cubicBezTo>
                  <a:cubicBezTo>
                    <a:pt x="8161" y="2773"/>
                    <a:pt x="8066" y="2773"/>
                    <a:pt x="7940" y="2773"/>
                  </a:cubicBezTo>
                  <a:lnTo>
                    <a:pt x="7593" y="2773"/>
                  </a:lnTo>
                  <a:lnTo>
                    <a:pt x="7593" y="6175"/>
                  </a:lnTo>
                  <a:cubicBezTo>
                    <a:pt x="8381" y="6018"/>
                    <a:pt x="8980" y="5325"/>
                    <a:pt x="8980" y="4506"/>
                  </a:cubicBezTo>
                  <a:lnTo>
                    <a:pt x="8980" y="3119"/>
                  </a:lnTo>
                  <a:cubicBezTo>
                    <a:pt x="8980" y="1387"/>
                    <a:pt x="7562" y="1"/>
                    <a:pt x="58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75"/>
            <p:cNvSpPr/>
            <p:nvPr/>
          </p:nvSpPr>
          <p:spPr>
            <a:xfrm>
              <a:off x="5806625" y="3998350"/>
              <a:ext cx="69325" cy="52025"/>
            </a:xfrm>
            <a:custGeom>
              <a:avLst/>
              <a:gdLst/>
              <a:ahLst/>
              <a:cxnLst/>
              <a:rect l="l" t="t" r="r" b="b"/>
              <a:pathLst>
                <a:path w="2773" h="2081" extrusionOk="0">
                  <a:moveTo>
                    <a:pt x="1733" y="1"/>
                  </a:moveTo>
                  <a:cubicBezTo>
                    <a:pt x="788" y="1"/>
                    <a:pt x="0" y="788"/>
                    <a:pt x="0" y="1733"/>
                  </a:cubicBezTo>
                  <a:lnTo>
                    <a:pt x="0" y="2080"/>
                  </a:lnTo>
                  <a:lnTo>
                    <a:pt x="1733" y="2080"/>
                  </a:lnTo>
                  <a:cubicBezTo>
                    <a:pt x="2300" y="2049"/>
                    <a:pt x="2773" y="1607"/>
                    <a:pt x="2773" y="1009"/>
                  </a:cubicBezTo>
                  <a:lnTo>
                    <a:pt x="27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75"/>
            <p:cNvSpPr/>
            <p:nvPr/>
          </p:nvSpPr>
          <p:spPr>
            <a:xfrm>
              <a:off x="5893250" y="3999150"/>
              <a:ext cx="34675" cy="51225"/>
            </a:xfrm>
            <a:custGeom>
              <a:avLst/>
              <a:gdLst/>
              <a:ahLst/>
              <a:cxnLst/>
              <a:rect l="l" t="t" r="r" b="b"/>
              <a:pathLst>
                <a:path w="1387" h="2049" extrusionOk="0">
                  <a:moveTo>
                    <a:pt x="1" y="0"/>
                  </a:moveTo>
                  <a:lnTo>
                    <a:pt x="1" y="1040"/>
                  </a:lnTo>
                  <a:cubicBezTo>
                    <a:pt x="1" y="1607"/>
                    <a:pt x="473" y="2048"/>
                    <a:pt x="1040" y="2048"/>
                  </a:cubicBezTo>
                  <a:lnTo>
                    <a:pt x="1387" y="2048"/>
                  </a:lnTo>
                  <a:lnTo>
                    <a:pt x="1387" y="1701"/>
                  </a:lnTo>
                  <a:cubicBezTo>
                    <a:pt x="1387" y="882"/>
                    <a:pt x="788" y="158"/>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75"/>
            <p:cNvSpPr/>
            <p:nvPr/>
          </p:nvSpPr>
          <p:spPr>
            <a:xfrm>
              <a:off x="5806625" y="4049550"/>
              <a:ext cx="121300" cy="104000"/>
            </a:xfrm>
            <a:custGeom>
              <a:avLst/>
              <a:gdLst/>
              <a:ahLst/>
              <a:cxnLst/>
              <a:rect l="l" t="t" r="r" b="b"/>
              <a:pathLst>
                <a:path w="4852" h="4160" extrusionOk="0">
                  <a:moveTo>
                    <a:pt x="3119" y="1"/>
                  </a:moveTo>
                  <a:cubicBezTo>
                    <a:pt x="2804" y="442"/>
                    <a:pt x="2300" y="694"/>
                    <a:pt x="1733" y="694"/>
                  </a:cubicBezTo>
                  <a:lnTo>
                    <a:pt x="0" y="694"/>
                  </a:lnTo>
                  <a:lnTo>
                    <a:pt x="0" y="2426"/>
                  </a:lnTo>
                  <a:cubicBezTo>
                    <a:pt x="0" y="3372"/>
                    <a:pt x="788" y="4159"/>
                    <a:pt x="1733" y="4159"/>
                  </a:cubicBezTo>
                  <a:lnTo>
                    <a:pt x="3119" y="4159"/>
                  </a:lnTo>
                  <a:cubicBezTo>
                    <a:pt x="4064" y="4159"/>
                    <a:pt x="4852" y="3372"/>
                    <a:pt x="4852" y="2426"/>
                  </a:cubicBezTo>
                  <a:lnTo>
                    <a:pt x="4852" y="694"/>
                  </a:lnTo>
                  <a:lnTo>
                    <a:pt x="4505" y="694"/>
                  </a:lnTo>
                  <a:cubicBezTo>
                    <a:pt x="3938" y="694"/>
                    <a:pt x="3434" y="442"/>
                    <a:pt x="31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44" name="Google Shape;7544;p75"/>
          <p:cNvGrpSpPr/>
          <p:nvPr/>
        </p:nvGrpSpPr>
        <p:grpSpPr>
          <a:xfrm>
            <a:off x="6649963" y="4256985"/>
            <a:ext cx="351024" cy="350079"/>
            <a:chOff x="6553275" y="3604550"/>
            <a:chExt cx="296975" cy="296175"/>
          </a:xfrm>
        </p:grpSpPr>
        <p:sp>
          <p:nvSpPr>
            <p:cNvPr id="7545" name="Google Shape;7545;p75"/>
            <p:cNvSpPr/>
            <p:nvPr/>
          </p:nvSpPr>
          <p:spPr>
            <a:xfrm>
              <a:off x="6657250" y="3604550"/>
              <a:ext cx="86650" cy="86650"/>
            </a:xfrm>
            <a:custGeom>
              <a:avLst/>
              <a:gdLst/>
              <a:ahLst/>
              <a:cxnLst/>
              <a:rect l="l" t="t" r="r" b="b"/>
              <a:pathLst>
                <a:path w="3466" h="3466" extrusionOk="0">
                  <a:moveTo>
                    <a:pt x="1733" y="0"/>
                  </a:moveTo>
                  <a:cubicBezTo>
                    <a:pt x="788" y="0"/>
                    <a:pt x="0" y="788"/>
                    <a:pt x="0" y="1733"/>
                  </a:cubicBezTo>
                  <a:cubicBezTo>
                    <a:pt x="0" y="2678"/>
                    <a:pt x="788" y="3466"/>
                    <a:pt x="1733" y="3466"/>
                  </a:cubicBezTo>
                  <a:cubicBezTo>
                    <a:pt x="2678" y="3466"/>
                    <a:pt x="3466" y="2678"/>
                    <a:pt x="3466" y="1733"/>
                  </a:cubicBezTo>
                  <a:cubicBezTo>
                    <a:pt x="3466" y="788"/>
                    <a:pt x="2678"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75"/>
            <p:cNvSpPr/>
            <p:nvPr/>
          </p:nvSpPr>
          <p:spPr>
            <a:xfrm>
              <a:off x="6553275" y="3777825"/>
              <a:ext cx="296975" cy="122900"/>
            </a:xfrm>
            <a:custGeom>
              <a:avLst/>
              <a:gdLst/>
              <a:ahLst/>
              <a:cxnLst/>
              <a:rect l="l" t="t" r="r" b="b"/>
              <a:pathLst>
                <a:path w="11879" h="4916" extrusionOk="0">
                  <a:moveTo>
                    <a:pt x="694" y="0"/>
                  </a:moveTo>
                  <a:cubicBezTo>
                    <a:pt x="316" y="0"/>
                    <a:pt x="1" y="315"/>
                    <a:pt x="1" y="693"/>
                  </a:cubicBezTo>
                  <a:cubicBezTo>
                    <a:pt x="1" y="1103"/>
                    <a:pt x="316" y="1418"/>
                    <a:pt x="694" y="1418"/>
                  </a:cubicBezTo>
                  <a:lnTo>
                    <a:pt x="694" y="4569"/>
                  </a:lnTo>
                  <a:cubicBezTo>
                    <a:pt x="694" y="4758"/>
                    <a:pt x="851" y="4915"/>
                    <a:pt x="1040" y="4915"/>
                  </a:cubicBezTo>
                  <a:lnTo>
                    <a:pt x="10807" y="4915"/>
                  </a:lnTo>
                  <a:cubicBezTo>
                    <a:pt x="11028" y="4915"/>
                    <a:pt x="11185" y="4758"/>
                    <a:pt x="11185" y="4569"/>
                  </a:cubicBezTo>
                  <a:lnTo>
                    <a:pt x="11185" y="1418"/>
                  </a:lnTo>
                  <a:cubicBezTo>
                    <a:pt x="11563" y="1418"/>
                    <a:pt x="11878" y="1103"/>
                    <a:pt x="11878" y="693"/>
                  </a:cubicBezTo>
                  <a:cubicBezTo>
                    <a:pt x="11815" y="315"/>
                    <a:pt x="11500" y="0"/>
                    <a:pt x="111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75"/>
            <p:cNvSpPr/>
            <p:nvPr/>
          </p:nvSpPr>
          <p:spPr>
            <a:xfrm>
              <a:off x="6755700" y="3640000"/>
              <a:ext cx="74850" cy="121300"/>
            </a:xfrm>
            <a:custGeom>
              <a:avLst/>
              <a:gdLst/>
              <a:ahLst/>
              <a:cxnLst/>
              <a:rect l="l" t="t" r="r" b="b"/>
              <a:pathLst>
                <a:path w="2994" h="4852" extrusionOk="0">
                  <a:moveTo>
                    <a:pt x="190" y="0"/>
                  </a:moveTo>
                  <a:cubicBezTo>
                    <a:pt x="190" y="126"/>
                    <a:pt x="253" y="221"/>
                    <a:pt x="253" y="347"/>
                  </a:cubicBezTo>
                  <a:cubicBezTo>
                    <a:pt x="253" y="693"/>
                    <a:pt x="158" y="1071"/>
                    <a:pt x="1" y="1386"/>
                  </a:cubicBezTo>
                  <a:cubicBezTo>
                    <a:pt x="977" y="2079"/>
                    <a:pt x="1607" y="3182"/>
                    <a:pt x="1607" y="4474"/>
                  </a:cubicBezTo>
                  <a:lnTo>
                    <a:pt x="1607" y="4852"/>
                  </a:lnTo>
                  <a:lnTo>
                    <a:pt x="2994" y="4852"/>
                  </a:lnTo>
                  <a:lnTo>
                    <a:pt x="2489" y="756"/>
                  </a:lnTo>
                  <a:cubicBezTo>
                    <a:pt x="2363" y="315"/>
                    <a:pt x="1922" y="0"/>
                    <a:pt x="14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75"/>
            <p:cNvSpPr/>
            <p:nvPr/>
          </p:nvSpPr>
          <p:spPr>
            <a:xfrm>
              <a:off x="6570600" y="3640000"/>
              <a:ext cx="74850" cy="121300"/>
            </a:xfrm>
            <a:custGeom>
              <a:avLst/>
              <a:gdLst/>
              <a:ahLst/>
              <a:cxnLst/>
              <a:rect l="l" t="t" r="r" b="b"/>
              <a:pathLst>
                <a:path w="2994" h="4852" extrusionOk="0">
                  <a:moveTo>
                    <a:pt x="1545" y="0"/>
                  </a:moveTo>
                  <a:cubicBezTo>
                    <a:pt x="1072" y="0"/>
                    <a:pt x="663" y="315"/>
                    <a:pt x="505" y="788"/>
                  </a:cubicBezTo>
                  <a:lnTo>
                    <a:pt x="1" y="4852"/>
                  </a:lnTo>
                  <a:lnTo>
                    <a:pt x="1356" y="4852"/>
                  </a:lnTo>
                  <a:lnTo>
                    <a:pt x="1356" y="4474"/>
                  </a:lnTo>
                  <a:lnTo>
                    <a:pt x="1387" y="4474"/>
                  </a:lnTo>
                  <a:cubicBezTo>
                    <a:pt x="1387" y="3182"/>
                    <a:pt x="2017" y="2048"/>
                    <a:pt x="2994" y="1386"/>
                  </a:cubicBezTo>
                  <a:cubicBezTo>
                    <a:pt x="2836" y="1071"/>
                    <a:pt x="2773" y="693"/>
                    <a:pt x="2773" y="347"/>
                  </a:cubicBezTo>
                  <a:cubicBezTo>
                    <a:pt x="2773" y="221"/>
                    <a:pt x="2773" y="95"/>
                    <a:pt x="28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75"/>
            <p:cNvSpPr/>
            <p:nvPr/>
          </p:nvSpPr>
          <p:spPr>
            <a:xfrm>
              <a:off x="6707650" y="3688025"/>
              <a:ext cx="70925" cy="70925"/>
            </a:xfrm>
            <a:custGeom>
              <a:avLst/>
              <a:gdLst/>
              <a:ahLst/>
              <a:cxnLst/>
              <a:rect l="l" t="t" r="r" b="b"/>
              <a:pathLst>
                <a:path w="2837" h="2837" extrusionOk="0">
                  <a:moveTo>
                    <a:pt x="1482" y="1"/>
                  </a:moveTo>
                  <a:cubicBezTo>
                    <a:pt x="1450" y="32"/>
                    <a:pt x="1418" y="64"/>
                    <a:pt x="1324" y="127"/>
                  </a:cubicBezTo>
                  <a:cubicBezTo>
                    <a:pt x="1324" y="190"/>
                    <a:pt x="1292" y="253"/>
                    <a:pt x="1261" y="284"/>
                  </a:cubicBezTo>
                  <a:lnTo>
                    <a:pt x="1" y="1923"/>
                  </a:lnTo>
                  <a:lnTo>
                    <a:pt x="1" y="2836"/>
                  </a:lnTo>
                  <a:lnTo>
                    <a:pt x="2742" y="2836"/>
                  </a:lnTo>
                  <a:lnTo>
                    <a:pt x="2742" y="2553"/>
                  </a:lnTo>
                  <a:lnTo>
                    <a:pt x="2836" y="2553"/>
                  </a:lnTo>
                  <a:cubicBezTo>
                    <a:pt x="2836" y="1513"/>
                    <a:pt x="2332" y="599"/>
                    <a:pt x="14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75"/>
            <p:cNvSpPr/>
            <p:nvPr/>
          </p:nvSpPr>
          <p:spPr>
            <a:xfrm>
              <a:off x="6621025" y="3688825"/>
              <a:ext cx="70900" cy="73275"/>
            </a:xfrm>
            <a:custGeom>
              <a:avLst/>
              <a:gdLst/>
              <a:ahLst/>
              <a:cxnLst/>
              <a:rect l="l" t="t" r="r" b="b"/>
              <a:pathLst>
                <a:path w="2836" h="2931" extrusionOk="0">
                  <a:moveTo>
                    <a:pt x="1323" y="0"/>
                  </a:moveTo>
                  <a:cubicBezTo>
                    <a:pt x="536" y="567"/>
                    <a:pt x="0" y="1513"/>
                    <a:pt x="0" y="2584"/>
                  </a:cubicBezTo>
                  <a:lnTo>
                    <a:pt x="0" y="2930"/>
                  </a:lnTo>
                  <a:lnTo>
                    <a:pt x="2741" y="2930"/>
                  </a:lnTo>
                  <a:lnTo>
                    <a:pt x="2741" y="1922"/>
                  </a:lnTo>
                  <a:lnTo>
                    <a:pt x="2836" y="1922"/>
                  </a:lnTo>
                  <a:lnTo>
                    <a:pt x="1575" y="284"/>
                  </a:lnTo>
                  <a:cubicBezTo>
                    <a:pt x="1512" y="252"/>
                    <a:pt x="1512" y="158"/>
                    <a:pt x="1481" y="126"/>
                  </a:cubicBezTo>
                  <a:cubicBezTo>
                    <a:pt x="1449" y="95"/>
                    <a:pt x="1355" y="63"/>
                    <a:pt x="13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7554"/>
        <p:cNvGrpSpPr/>
        <p:nvPr/>
      </p:nvGrpSpPr>
      <p:grpSpPr>
        <a:xfrm>
          <a:off x="0" y="0"/>
          <a:ext cx="0" cy="0"/>
          <a:chOff x="0" y="0"/>
          <a:chExt cx="0" cy="0"/>
        </a:xfrm>
      </p:grpSpPr>
      <p:sp>
        <p:nvSpPr>
          <p:cNvPr id="7555" name="Google Shape;7555;p76"/>
          <p:cNvSpPr txBox="1">
            <a:spLocks noGrp="1"/>
          </p:cNvSpPr>
          <p:nvPr>
            <p:ph type="title" idx="4294967295"/>
          </p:nvPr>
        </p:nvSpPr>
        <p:spPr>
          <a:xfrm>
            <a:off x="849675"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chemeClr val="lt1"/>
                </a:solidFill>
                <a:latin typeface="Arial"/>
                <a:ea typeface="Arial"/>
                <a:cs typeface="Arial"/>
                <a:sym typeface="Arial"/>
              </a:rPr>
              <a:t>Help &amp; Support </a:t>
            </a:r>
            <a:r>
              <a:rPr lang="en">
                <a:latin typeface="Arial"/>
                <a:ea typeface="Arial"/>
                <a:cs typeface="Arial"/>
                <a:sym typeface="Arial"/>
              </a:rPr>
              <a:t>I</a:t>
            </a:r>
            <a:r>
              <a:rPr lang="en">
                <a:solidFill>
                  <a:srgbClr val="FFFFFF"/>
                </a:solidFill>
                <a:latin typeface="Arial"/>
                <a:ea typeface="Arial"/>
                <a:cs typeface="Arial"/>
                <a:sym typeface="Arial"/>
              </a:rPr>
              <a:t>cons</a:t>
            </a:r>
            <a:endParaRPr>
              <a:solidFill>
                <a:srgbClr val="FFFFFF"/>
              </a:solidFill>
              <a:latin typeface="Arial"/>
              <a:ea typeface="Arial"/>
              <a:cs typeface="Arial"/>
              <a:sym typeface="Arial"/>
            </a:endParaRPr>
          </a:p>
        </p:txBody>
      </p:sp>
      <p:sp>
        <p:nvSpPr>
          <p:cNvPr id="7556" name="Google Shape;7556;p76"/>
          <p:cNvSpPr txBox="1">
            <a:spLocks noGrp="1"/>
          </p:cNvSpPr>
          <p:nvPr>
            <p:ph type="title" idx="4294967295"/>
          </p:nvPr>
        </p:nvSpPr>
        <p:spPr>
          <a:xfrm>
            <a:off x="4858400"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Avatar Icons</a:t>
            </a:r>
            <a:endParaRPr>
              <a:solidFill>
                <a:srgbClr val="FFFFFF"/>
              </a:solidFill>
              <a:latin typeface="Arial"/>
              <a:ea typeface="Arial"/>
              <a:cs typeface="Arial"/>
              <a:sym typeface="Arial"/>
            </a:endParaRPr>
          </a:p>
        </p:txBody>
      </p:sp>
      <p:grpSp>
        <p:nvGrpSpPr>
          <p:cNvPr id="7557" name="Google Shape;7557;p76"/>
          <p:cNvGrpSpPr/>
          <p:nvPr/>
        </p:nvGrpSpPr>
        <p:grpSpPr>
          <a:xfrm>
            <a:off x="877057" y="1532946"/>
            <a:ext cx="294401" cy="353645"/>
            <a:chOff x="-35814600" y="3202075"/>
            <a:chExt cx="242625" cy="291450"/>
          </a:xfrm>
        </p:grpSpPr>
        <p:sp>
          <p:nvSpPr>
            <p:cNvPr id="7558" name="Google Shape;7558;p76"/>
            <p:cNvSpPr/>
            <p:nvPr/>
          </p:nvSpPr>
          <p:spPr>
            <a:xfrm>
              <a:off x="-35814600" y="3202075"/>
              <a:ext cx="51225" cy="202450"/>
            </a:xfrm>
            <a:custGeom>
              <a:avLst/>
              <a:gdLst/>
              <a:ahLst/>
              <a:cxnLst/>
              <a:rect l="l" t="t" r="r" b="b"/>
              <a:pathLst>
                <a:path w="2049" h="8098" extrusionOk="0">
                  <a:moveTo>
                    <a:pt x="1702" y="0"/>
                  </a:moveTo>
                  <a:cubicBezTo>
                    <a:pt x="757" y="0"/>
                    <a:pt x="1" y="788"/>
                    <a:pt x="1" y="1733"/>
                  </a:cubicBezTo>
                  <a:lnTo>
                    <a:pt x="1" y="8097"/>
                  </a:lnTo>
                  <a:cubicBezTo>
                    <a:pt x="348" y="7782"/>
                    <a:pt x="820" y="7562"/>
                    <a:pt x="1387" y="7562"/>
                  </a:cubicBezTo>
                  <a:lnTo>
                    <a:pt x="2049" y="7562"/>
                  </a:lnTo>
                  <a:lnTo>
                    <a:pt x="204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76"/>
            <p:cNvSpPr/>
            <p:nvPr/>
          </p:nvSpPr>
          <p:spPr>
            <a:xfrm>
              <a:off x="-35814600" y="3407650"/>
              <a:ext cx="242625" cy="68550"/>
            </a:xfrm>
            <a:custGeom>
              <a:avLst/>
              <a:gdLst/>
              <a:ahLst/>
              <a:cxnLst/>
              <a:rect l="l" t="t" r="r" b="b"/>
              <a:pathLst>
                <a:path w="9705" h="2742" extrusionOk="0">
                  <a:moveTo>
                    <a:pt x="1387" y="0"/>
                  </a:moveTo>
                  <a:cubicBezTo>
                    <a:pt x="631" y="0"/>
                    <a:pt x="1" y="630"/>
                    <a:pt x="1" y="1386"/>
                  </a:cubicBezTo>
                  <a:cubicBezTo>
                    <a:pt x="1" y="2111"/>
                    <a:pt x="600" y="2741"/>
                    <a:pt x="1356" y="2741"/>
                  </a:cubicBezTo>
                  <a:lnTo>
                    <a:pt x="4758" y="2741"/>
                  </a:lnTo>
                  <a:lnTo>
                    <a:pt x="4758" y="1733"/>
                  </a:lnTo>
                  <a:lnTo>
                    <a:pt x="1702" y="1733"/>
                  </a:lnTo>
                  <a:cubicBezTo>
                    <a:pt x="1513" y="1733"/>
                    <a:pt x="1356" y="1575"/>
                    <a:pt x="1356" y="1355"/>
                  </a:cubicBezTo>
                  <a:cubicBezTo>
                    <a:pt x="1356" y="1166"/>
                    <a:pt x="1513" y="1008"/>
                    <a:pt x="1702" y="1008"/>
                  </a:cubicBezTo>
                  <a:lnTo>
                    <a:pt x="9232" y="1008"/>
                  </a:lnTo>
                  <a:cubicBezTo>
                    <a:pt x="9263" y="851"/>
                    <a:pt x="9326" y="662"/>
                    <a:pt x="9452" y="536"/>
                  </a:cubicBezTo>
                  <a:cubicBezTo>
                    <a:pt x="9704" y="221"/>
                    <a:pt x="9484" y="0"/>
                    <a:pt x="92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76"/>
            <p:cNvSpPr/>
            <p:nvPr/>
          </p:nvSpPr>
          <p:spPr>
            <a:xfrm>
              <a:off x="-35627125" y="3450950"/>
              <a:ext cx="55150" cy="25250"/>
            </a:xfrm>
            <a:custGeom>
              <a:avLst/>
              <a:gdLst/>
              <a:ahLst/>
              <a:cxnLst/>
              <a:rect l="l" t="t" r="r" b="b"/>
              <a:pathLst>
                <a:path w="2206" h="1010" extrusionOk="0">
                  <a:moveTo>
                    <a:pt x="0" y="1"/>
                  </a:moveTo>
                  <a:lnTo>
                    <a:pt x="0" y="1009"/>
                  </a:lnTo>
                  <a:lnTo>
                    <a:pt x="1670" y="1009"/>
                  </a:lnTo>
                  <a:cubicBezTo>
                    <a:pt x="1953" y="1009"/>
                    <a:pt x="2205" y="788"/>
                    <a:pt x="1953" y="505"/>
                  </a:cubicBezTo>
                  <a:cubicBezTo>
                    <a:pt x="1827" y="347"/>
                    <a:pt x="1764" y="190"/>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76"/>
            <p:cNvSpPr/>
            <p:nvPr/>
          </p:nvSpPr>
          <p:spPr>
            <a:xfrm>
              <a:off x="-35703525" y="3305250"/>
              <a:ext cx="84300" cy="34675"/>
            </a:xfrm>
            <a:custGeom>
              <a:avLst/>
              <a:gdLst/>
              <a:ahLst/>
              <a:cxnLst/>
              <a:rect l="l" t="t" r="r" b="b"/>
              <a:pathLst>
                <a:path w="3372" h="1387" extrusionOk="0">
                  <a:moveTo>
                    <a:pt x="1701" y="0"/>
                  </a:moveTo>
                  <a:cubicBezTo>
                    <a:pt x="882" y="0"/>
                    <a:pt x="221" y="599"/>
                    <a:pt x="0" y="1387"/>
                  </a:cubicBezTo>
                  <a:lnTo>
                    <a:pt x="3371" y="1387"/>
                  </a:lnTo>
                  <a:cubicBezTo>
                    <a:pt x="3214" y="599"/>
                    <a:pt x="2521" y="0"/>
                    <a:pt x="17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76"/>
            <p:cNvSpPr/>
            <p:nvPr/>
          </p:nvSpPr>
          <p:spPr>
            <a:xfrm>
              <a:off x="-35677550" y="3254050"/>
              <a:ext cx="33100" cy="33100"/>
            </a:xfrm>
            <a:custGeom>
              <a:avLst/>
              <a:gdLst/>
              <a:ahLst/>
              <a:cxnLst/>
              <a:rect l="l" t="t" r="r" b="b"/>
              <a:pathLst>
                <a:path w="1324" h="1324" extrusionOk="0">
                  <a:moveTo>
                    <a:pt x="662" y="1"/>
                  </a:moveTo>
                  <a:cubicBezTo>
                    <a:pt x="316" y="1"/>
                    <a:pt x="1" y="284"/>
                    <a:pt x="1" y="662"/>
                  </a:cubicBezTo>
                  <a:cubicBezTo>
                    <a:pt x="1" y="1040"/>
                    <a:pt x="316" y="1324"/>
                    <a:pt x="662" y="1324"/>
                  </a:cubicBezTo>
                  <a:cubicBezTo>
                    <a:pt x="1040" y="1324"/>
                    <a:pt x="1324" y="1040"/>
                    <a:pt x="1324" y="662"/>
                  </a:cubicBezTo>
                  <a:cubicBezTo>
                    <a:pt x="1324" y="284"/>
                    <a:pt x="1040" y="1"/>
                    <a:pt x="6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76"/>
            <p:cNvSpPr/>
            <p:nvPr/>
          </p:nvSpPr>
          <p:spPr>
            <a:xfrm>
              <a:off x="-35746850" y="3202075"/>
              <a:ext cx="171725" cy="189050"/>
            </a:xfrm>
            <a:custGeom>
              <a:avLst/>
              <a:gdLst/>
              <a:ahLst/>
              <a:cxnLst/>
              <a:rect l="l" t="t" r="r" b="b"/>
              <a:pathLst>
                <a:path w="6869" h="7562" extrusionOk="0">
                  <a:moveTo>
                    <a:pt x="3434" y="1355"/>
                  </a:moveTo>
                  <a:cubicBezTo>
                    <a:pt x="4191" y="1355"/>
                    <a:pt x="4821" y="1985"/>
                    <a:pt x="4821" y="2741"/>
                  </a:cubicBezTo>
                  <a:cubicBezTo>
                    <a:pt x="4821" y="3088"/>
                    <a:pt x="4663" y="3403"/>
                    <a:pt x="4474" y="3655"/>
                  </a:cubicBezTo>
                  <a:cubicBezTo>
                    <a:pt x="5293" y="4033"/>
                    <a:pt x="5829" y="4852"/>
                    <a:pt x="5829" y="5829"/>
                  </a:cubicBezTo>
                  <a:cubicBezTo>
                    <a:pt x="5829" y="6018"/>
                    <a:pt x="5671" y="6175"/>
                    <a:pt x="5482" y="6175"/>
                  </a:cubicBezTo>
                  <a:lnTo>
                    <a:pt x="1387" y="6175"/>
                  </a:lnTo>
                  <a:cubicBezTo>
                    <a:pt x="1198" y="6175"/>
                    <a:pt x="1040" y="6018"/>
                    <a:pt x="1040" y="5829"/>
                  </a:cubicBezTo>
                  <a:cubicBezTo>
                    <a:pt x="1040" y="4852"/>
                    <a:pt x="1576" y="4033"/>
                    <a:pt x="2426" y="3655"/>
                  </a:cubicBezTo>
                  <a:cubicBezTo>
                    <a:pt x="2174" y="3403"/>
                    <a:pt x="2048" y="3088"/>
                    <a:pt x="2048" y="2741"/>
                  </a:cubicBezTo>
                  <a:cubicBezTo>
                    <a:pt x="2048" y="1985"/>
                    <a:pt x="2678" y="1355"/>
                    <a:pt x="3434" y="1355"/>
                  </a:cubicBezTo>
                  <a:close/>
                  <a:moveTo>
                    <a:pt x="0" y="0"/>
                  </a:moveTo>
                  <a:lnTo>
                    <a:pt x="0" y="7562"/>
                  </a:lnTo>
                  <a:lnTo>
                    <a:pt x="6868" y="7562"/>
                  </a:lnTo>
                  <a:lnTo>
                    <a:pt x="6868" y="1009"/>
                  </a:lnTo>
                  <a:cubicBezTo>
                    <a:pt x="6868" y="473"/>
                    <a:pt x="6396"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76"/>
            <p:cNvSpPr/>
            <p:nvPr/>
          </p:nvSpPr>
          <p:spPr>
            <a:xfrm>
              <a:off x="-35677550" y="3450950"/>
              <a:ext cx="34675" cy="42575"/>
            </a:xfrm>
            <a:custGeom>
              <a:avLst/>
              <a:gdLst/>
              <a:ahLst/>
              <a:cxnLst/>
              <a:rect l="l" t="t" r="r" b="b"/>
              <a:pathLst>
                <a:path w="1387" h="1703" extrusionOk="0">
                  <a:moveTo>
                    <a:pt x="1" y="1"/>
                  </a:moveTo>
                  <a:lnTo>
                    <a:pt x="1" y="1702"/>
                  </a:lnTo>
                  <a:lnTo>
                    <a:pt x="505" y="1387"/>
                  </a:lnTo>
                  <a:cubicBezTo>
                    <a:pt x="536" y="1324"/>
                    <a:pt x="631" y="1324"/>
                    <a:pt x="694" y="1324"/>
                  </a:cubicBezTo>
                  <a:cubicBezTo>
                    <a:pt x="711" y="1316"/>
                    <a:pt x="725" y="1312"/>
                    <a:pt x="739" y="1312"/>
                  </a:cubicBezTo>
                  <a:cubicBezTo>
                    <a:pt x="776" y="1312"/>
                    <a:pt x="805" y="1341"/>
                    <a:pt x="851" y="1387"/>
                  </a:cubicBezTo>
                  <a:lnTo>
                    <a:pt x="1387" y="1702"/>
                  </a:lnTo>
                  <a:lnTo>
                    <a:pt x="13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5" name="Google Shape;7565;p76"/>
          <p:cNvGrpSpPr/>
          <p:nvPr/>
        </p:nvGrpSpPr>
        <p:grpSpPr>
          <a:xfrm>
            <a:off x="847435" y="1973866"/>
            <a:ext cx="353645" cy="353888"/>
            <a:chOff x="-35839800" y="3561025"/>
            <a:chExt cx="291450" cy="291650"/>
          </a:xfrm>
        </p:grpSpPr>
        <p:sp>
          <p:nvSpPr>
            <p:cNvPr id="7566" name="Google Shape;7566;p76"/>
            <p:cNvSpPr/>
            <p:nvPr/>
          </p:nvSpPr>
          <p:spPr>
            <a:xfrm>
              <a:off x="-35772850" y="3612425"/>
              <a:ext cx="155200" cy="142575"/>
            </a:xfrm>
            <a:custGeom>
              <a:avLst/>
              <a:gdLst/>
              <a:ahLst/>
              <a:cxnLst/>
              <a:rect l="l" t="t" r="r" b="b"/>
              <a:pathLst>
                <a:path w="6208" h="5703" extrusionOk="0">
                  <a:moveTo>
                    <a:pt x="3088" y="693"/>
                  </a:moveTo>
                  <a:cubicBezTo>
                    <a:pt x="3655" y="693"/>
                    <a:pt x="4128" y="1166"/>
                    <a:pt x="4128" y="1733"/>
                  </a:cubicBezTo>
                  <a:cubicBezTo>
                    <a:pt x="4128" y="2174"/>
                    <a:pt x="3844" y="2552"/>
                    <a:pt x="3466" y="2710"/>
                  </a:cubicBezTo>
                  <a:lnTo>
                    <a:pt x="3466" y="3119"/>
                  </a:lnTo>
                  <a:cubicBezTo>
                    <a:pt x="3466" y="3308"/>
                    <a:pt x="3309" y="3466"/>
                    <a:pt x="3088" y="3466"/>
                  </a:cubicBezTo>
                  <a:cubicBezTo>
                    <a:pt x="2899" y="3466"/>
                    <a:pt x="2742" y="3308"/>
                    <a:pt x="2742" y="3119"/>
                  </a:cubicBezTo>
                  <a:lnTo>
                    <a:pt x="2742" y="2710"/>
                  </a:lnTo>
                  <a:cubicBezTo>
                    <a:pt x="2742" y="2426"/>
                    <a:pt x="2931" y="2174"/>
                    <a:pt x="3214" y="2080"/>
                  </a:cubicBezTo>
                  <a:cubicBezTo>
                    <a:pt x="3340" y="2048"/>
                    <a:pt x="3466" y="1891"/>
                    <a:pt x="3466" y="1765"/>
                  </a:cubicBezTo>
                  <a:cubicBezTo>
                    <a:pt x="3466" y="1576"/>
                    <a:pt x="3309" y="1418"/>
                    <a:pt x="3088" y="1418"/>
                  </a:cubicBezTo>
                  <a:cubicBezTo>
                    <a:pt x="2899" y="1418"/>
                    <a:pt x="2742" y="1576"/>
                    <a:pt x="2742" y="1765"/>
                  </a:cubicBezTo>
                  <a:cubicBezTo>
                    <a:pt x="2742" y="1954"/>
                    <a:pt x="2584" y="2111"/>
                    <a:pt x="2395" y="2111"/>
                  </a:cubicBezTo>
                  <a:cubicBezTo>
                    <a:pt x="2206" y="2111"/>
                    <a:pt x="2049" y="1954"/>
                    <a:pt x="2049" y="1765"/>
                  </a:cubicBezTo>
                  <a:cubicBezTo>
                    <a:pt x="2080" y="1166"/>
                    <a:pt x="2553" y="693"/>
                    <a:pt x="3088" y="693"/>
                  </a:cubicBezTo>
                  <a:close/>
                  <a:moveTo>
                    <a:pt x="3088" y="3781"/>
                  </a:moveTo>
                  <a:cubicBezTo>
                    <a:pt x="3309" y="3781"/>
                    <a:pt x="3466" y="3938"/>
                    <a:pt x="3466" y="4127"/>
                  </a:cubicBezTo>
                  <a:cubicBezTo>
                    <a:pt x="3466" y="4317"/>
                    <a:pt x="3309" y="4474"/>
                    <a:pt x="3088" y="4474"/>
                  </a:cubicBezTo>
                  <a:cubicBezTo>
                    <a:pt x="2899" y="4474"/>
                    <a:pt x="2742" y="4317"/>
                    <a:pt x="2742" y="4127"/>
                  </a:cubicBezTo>
                  <a:cubicBezTo>
                    <a:pt x="2742" y="3938"/>
                    <a:pt x="2899" y="3781"/>
                    <a:pt x="3088" y="3781"/>
                  </a:cubicBezTo>
                  <a:close/>
                  <a:moveTo>
                    <a:pt x="347" y="0"/>
                  </a:moveTo>
                  <a:cubicBezTo>
                    <a:pt x="158" y="32"/>
                    <a:pt x="1" y="189"/>
                    <a:pt x="1" y="347"/>
                  </a:cubicBezTo>
                  <a:lnTo>
                    <a:pt x="1" y="5010"/>
                  </a:lnTo>
                  <a:lnTo>
                    <a:pt x="694" y="5703"/>
                  </a:lnTo>
                  <a:cubicBezTo>
                    <a:pt x="1371" y="5088"/>
                    <a:pt x="2238" y="4781"/>
                    <a:pt x="3104" y="4781"/>
                  </a:cubicBezTo>
                  <a:cubicBezTo>
                    <a:pt x="3970" y="4781"/>
                    <a:pt x="4837" y="5088"/>
                    <a:pt x="5514" y="5703"/>
                  </a:cubicBezTo>
                  <a:lnTo>
                    <a:pt x="6207" y="5010"/>
                  </a:lnTo>
                  <a:lnTo>
                    <a:pt x="6207" y="347"/>
                  </a:lnTo>
                  <a:cubicBezTo>
                    <a:pt x="6207" y="158"/>
                    <a:pt x="6050" y="0"/>
                    <a:pt x="586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76"/>
            <p:cNvSpPr/>
            <p:nvPr/>
          </p:nvSpPr>
          <p:spPr>
            <a:xfrm>
              <a:off x="-35621625" y="3694325"/>
              <a:ext cx="73275" cy="143375"/>
            </a:xfrm>
            <a:custGeom>
              <a:avLst/>
              <a:gdLst/>
              <a:ahLst/>
              <a:cxnLst/>
              <a:rect l="l" t="t" r="r" b="b"/>
              <a:pathLst>
                <a:path w="2931" h="5735" extrusionOk="0">
                  <a:moveTo>
                    <a:pt x="2931" y="1"/>
                  </a:moveTo>
                  <a:lnTo>
                    <a:pt x="1" y="2899"/>
                  </a:lnTo>
                  <a:lnTo>
                    <a:pt x="2805" y="5735"/>
                  </a:lnTo>
                  <a:cubicBezTo>
                    <a:pt x="2868" y="5609"/>
                    <a:pt x="2931" y="5451"/>
                    <a:pt x="2931" y="5294"/>
                  </a:cubicBezTo>
                  <a:lnTo>
                    <a:pt x="293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76"/>
            <p:cNvSpPr/>
            <p:nvPr/>
          </p:nvSpPr>
          <p:spPr>
            <a:xfrm>
              <a:off x="-35827200" y="3748675"/>
              <a:ext cx="263100" cy="104000"/>
            </a:xfrm>
            <a:custGeom>
              <a:avLst/>
              <a:gdLst/>
              <a:ahLst/>
              <a:cxnLst/>
              <a:rect l="l" t="t" r="r" b="b"/>
              <a:pathLst>
                <a:path w="10524" h="4160" extrusionOk="0">
                  <a:moveTo>
                    <a:pt x="5235" y="1"/>
                  </a:moveTo>
                  <a:cubicBezTo>
                    <a:pt x="4482" y="1"/>
                    <a:pt x="3734" y="284"/>
                    <a:pt x="3183" y="851"/>
                  </a:cubicBezTo>
                  <a:lnTo>
                    <a:pt x="1" y="4033"/>
                  </a:lnTo>
                  <a:cubicBezTo>
                    <a:pt x="158" y="4128"/>
                    <a:pt x="316" y="4159"/>
                    <a:pt x="473" y="4159"/>
                  </a:cubicBezTo>
                  <a:lnTo>
                    <a:pt x="10082" y="4159"/>
                  </a:lnTo>
                  <a:cubicBezTo>
                    <a:pt x="10240" y="4159"/>
                    <a:pt x="10398" y="4128"/>
                    <a:pt x="10524" y="4033"/>
                  </a:cubicBezTo>
                  <a:lnTo>
                    <a:pt x="7310" y="851"/>
                  </a:lnTo>
                  <a:cubicBezTo>
                    <a:pt x="6743" y="284"/>
                    <a:pt x="5987" y="1"/>
                    <a:pt x="52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76"/>
            <p:cNvSpPr/>
            <p:nvPr/>
          </p:nvSpPr>
          <p:spPr>
            <a:xfrm>
              <a:off x="-35831925" y="3635275"/>
              <a:ext cx="41775" cy="85075"/>
            </a:xfrm>
            <a:custGeom>
              <a:avLst/>
              <a:gdLst/>
              <a:ahLst/>
              <a:cxnLst/>
              <a:rect l="l" t="t" r="r" b="b"/>
              <a:pathLst>
                <a:path w="1671" h="3403" extrusionOk="0">
                  <a:moveTo>
                    <a:pt x="1671" y="0"/>
                  </a:moveTo>
                  <a:lnTo>
                    <a:pt x="1" y="1701"/>
                  </a:lnTo>
                  <a:lnTo>
                    <a:pt x="1671" y="3403"/>
                  </a:lnTo>
                  <a:lnTo>
                    <a:pt x="167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76"/>
            <p:cNvSpPr/>
            <p:nvPr/>
          </p:nvSpPr>
          <p:spPr>
            <a:xfrm>
              <a:off x="-35601150" y="3635275"/>
              <a:ext cx="43350" cy="85075"/>
            </a:xfrm>
            <a:custGeom>
              <a:avLst/>
              <a:gdLst/>
              <a:ahLst/>
              <a:cxnLst/>
              <a:rect l="l" t="t" r="r" b="b"/>
              <a:pathLst>
                <a:path w="1734" h="3403" extrusionOk="0">
                  <a:moveTo>
                    <a:pt x="1" y="0"/>
                  </a:moveTo>
                  <a:lnTo>
                    <a:pt x="1" y="3403"/>
                  </a:lnTo>
                  <a:lnTo>
                    <a:pt x="1734" y="1701"/>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76"/>
            <p:cNvSpPr/>
            <p:nvPr/>
          </p:nvSpPr>
          <p:spPr>
            <a:xfrm>
              <a:off x="-35750000" y="3561025"/>
              <a:ext cx="111075" cy="35675"/>
            </a:xfrm>
            <a:custGeom>
              <a:avLst/>
              <a:gdLst/>
              <a:ahLst/>
              <a:cxnLst/>
              <a:rect l="l" t="t" r="r" b="b"/>
              <a:pathLst>
                <a:path w="4443" h="1427" extrusionOk="0">
                  <a:moveTo>
                    <a:pt x="2182" y="1"/>
                  </a:moveTo>
                  <a:cubicBezTo>
                    <a:pt x="1686" y="1"/>
                    <a:pt x="1198" y="182"/>
                    <a:pt x="851" y="544"/>
                  </a:cubicBezTo>
                  <a:lnTo>
                    <a:pt x="0" y="1426"/>
                  </a:lnTo>
                  <a:lnTo>
                    <a:pt x="4443" y="1426"/>
                  </a:lnTo>
                  <a:lnTo>
                    <a:pt x="3560" y="544"/>
                  </a:lnTo>
                  <a:cubicBezTo>
                    <a:pt x="3182" y="182"/>
                    <a:pt x="2678" y="1"/>
                    <a:pt x="21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76"/>
            <p:cNvSpPr/>
            <p:nvPr/>
          </p:nvSpPr>
          <p:spPr>
            <a:xfrm>
              <a:off x="-35839800" y="3694325"/>
              <a:ext cx="72500" cy="143375"/>
            </a:xfrm>
            <a:custGeom>
              <a:avLst/>
              <a:gdLst/>
              <a:ahLst/>
              <a:cxnLst/>
              <a:rect l="l" t="t" r="r" b="b"/>
              <a:pathLst>
                <a:path w="2900" h="5735" extrusionOk="0">
                  <a:moveTo>
                    <a:pt x="1" y="1"/>
                  </a:moveTo>
                  <a:lnTo>
                    <a:pt x="1" y="5294"/>
                  </a:lnTo>
                  <a:cubicBezTo>
                    <a:pt x="1" y="5451"/>
                    <a:pt x="32" y="5609"/>
                    <a:pt x="95" y="5735"/>
                  </a:cubicBezTo>
                  <a:lnTo>
                    <a:pt x="2899" y="2899"/>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73" name="Google Shape;7573;p76"/>
          <p:cNvSpPr/>
          <p:nvPr/>
        </p:nvSpPr>
        <p:spPr>
          <a:xfrm>
            <a:off x="845859" y="2409404"/>
            <a:ext cx="355557" cy="353645"/>
          </a:xfrm>
          <a:custGeom>
            <a:avLst/>
            <a:gdLst/>
            <a:ahLst/>
            <a:cxnLst/>
            <a:rect l="l" t="t" r="r" b="b"/>
            <a:pathLst>
              <a:path w="11721" h="11658" extrusionOk="0">
                <a:moveTo>
                  <a:pt x="6144" y="2773"/>
                </a:moveTo>
                <a:cubicBezTo>
                  <a:pt x="7467" y="2868"/>
                  <a:pt x="8570" y="3813"/>
                  <a:pt x="8885" y="5042"/>
                </a:cubicBezTo>
                <a:cubicBezTo>
                  <a:pt x="8917" y="5231"/>
                  <a:pt x="8791" y="5388"/>
                  <a:pt x="8633" y="5483"/>
                </a:cubicBezTo>
                <a:cubicBezTo>
                  <a:pt x="8613" y="5486"/>
                  <a:pt x="8594" y="5487"/>
                  <a:pt x="8575" y="5487"/>
                </a:cubicBezTo>
                <a:cubicBezTo>
                  <a:pt x="8412" y="5487"/>
                  <a:pt x="8277" y="5372"/>
                  <a:pt x="8192" y="5231"/>
                </a:cubicBezTo>
                <a:cubicBezTo>
                  <a:pt x="7972" y="4254"/>
                  <a:pt x="7089" y="3561"/>
                  <a:pt x="6113" y="3466"/>
                </a:cubicBezTo>
                <a:cubicBezTo>
                  <a:pt x="5924" y="3466"/>
                  <a:pt x="5798" y="3277"/>
                  <a:pt x="5798" y="3120"/>
                </a:cubicBezTo>
                <a:cubicBezTo>
                  <a:pt x="5798" y="2868"/>
                  <a:pt x="5955" y="2773"/>
                  <a:pt x="6144" y="2773"/>
                </a:cubicBezTo>
                <a:close/>
                <a:moveTo>
                  <a:pt x="6222" y="1414"/>
                </a:moveTo>
                <a:cubicBezTo>
                  <a:pt x="6238" y="1414"/>
                  <a:pt x="6254" y="1416"/>
                  <a:pt x="6270" y="1418"/>
                </a:cubicBezTo>
                <a:cubicBezTo>
                  <a:pt x="8161" y="1576"/>
                  <a:pt x="9862" y="2962"/>
                  <a:pt x="10240" y="5136"/>
                </a:cubicBezTo>
                <a:cubicBezTo>
                  <a:pt x="10303" y="5325"/>
                  <a:pt x="10177" y="5483"/>
                  <a:pt x="9988" y="5514"/>
                </a:cubicBezTo>
                <a:cubicBezTo>
                  <a:pt x="9960" y="5518"/>
                  <a:pt x="9934" y="5520"/>
                  <a:pt x="9908" y="5520"/>
                </a:cubicBezTo>
                <a:cubicBezTo>
                  <a:pt x="9730" y="5520"/>
                  <a:pt x="9606" y="5424"/>
                  <a:pt x="9578" y="5231"/>
                </a:cubicBezTo>
                <a:cubicBezTo>
                  <a:pt x="9263" y="3466"/>
                  <a:pt x="7846" y="2238"/>
                  <a:pt x="6239" y="2143"/>
                </a:cubicBezTo>
                <a:cubicBezTo>
                  <a:pt x="6050" y="2143"/>
                  <a:pt x="5924" y="1923"/>
                  <a:pt x="5924" y="1765"/>
                </a:cubicBezTo>
                <a:cubicBezTo>
                  <a:pt x="5924" y="1563"/>
                  <a:pt x="6055" y="1414"/>
                  <a:pt x="6222" y="1414"/>
                </a:cubicBezTo>
                <a:close/>
                <a:moveTo>
                  <a:pt x="5907" y="4124"/>
                </a:moveTo>
                <a:cubicBezTo>
                  <a:pt x="5923" y="4124"/>
                  <a:pt x="5939" y="4125"/>
                  <a:pt x="5955" y="4128"/>
                </a:cubicBezTo>
                <a:cubicBezTo>
                  <a:pt x="6680" y="4191"/>
                  <a:pt x="7247" y="4663"/>
                  <a:pt x="7499" y="5325"/>
                </a:cubicBezTo>
                <a:cubicBezTo>
                  <a:pt x="7530" y="5514"/>
                  <a:pt x="7467" y="5672"/>
                  <a:pt x="7247" y="5766"/>
                </a:cubicBezTo>
                <a:cubicBezTo>
                  <a:pt x="7223" y="5770"/>
                  <a:pt x="7199" y="5772"/>
                  <a:pt x="7177" y="5772"/>
                </a:cubicBezTo>
                <a:cubicBezTo>
                  <a:pt x="7019" y="5772"/>
                  <a:pt x="6892" y="5679"/>
                  <a:pt x="6837" y="5514"/>
                </a:cubicBezTo>
                <a:cubicBezTo>
                  <a:pt x="6711" y="5136"/>
                  <a:pt x="6365" y="4852"/>
                  <a:pt x="5924" y="4821"/>
                </a:cubicBezTo>
                <a:cubicBezTo>
                  <a:pt x="5735" y="4821"/>
                  <a:pt x="5609" y="4663"/>
                  <a:pt x="5609" y="4443"/>
                </a:cubicBezTo>
                <a:cubicBezTo>
                  <a:pt x="5609" y="4270"/>
                  <a:pt x="5740" y="4124"/>
                  <a:pt x="5907" y="4124"/>
                </a:cubicBezTo>
                <a:close/>
                <a:moveTo>
                  <a:pt x="3385" y="3199"/>
                </a:moveTo>
                <a:cubicBezTo>
                  <a:pt x="3455" y="3199"/>
                  <a:pt x="3527" y="3225"/>
                  <a:pt x="3592" y="3277"/>
                </a:cubicBezTo>
                <a:lnTo>
                  <a:pt x="4695" y="4096"/>
                </a:lnTo>
                <a:cubicBezTo>
                  <a:pt x="4853" y="4222"/>
                  <a:pt x="4884" y="4411"/>
                  <a:pt x="4790" y="4569"/>
                </a:cubicBezTo>
                <a:lnTo>
                  <a:pt x="4159" y="5388"/>
                </a:lnTo>
                <a:lnTo>
                  <a:pt x="6869" y="7436"/>
                </a:lnTo>
                <a:lnTo>
                  <a:pt x="7499" y="6617"/>
                </a:lnTo>
                <a:cubicBezTo>
                  <a:pt x="7572" y="6525"/>
                  <a:pt x="7667" y="6476"/>
                  <a:pt x="7765" y="6476"/>
                </a:cubicBezTo>
                <a:cubicBezTo>
                  <a:pt x="7835" y="6476"/>
                  <a:pt x="7906" y="6501"/>
                  <a:pt x="7972" y="6554"/>
                </a:cubicBezTo>
                <a:lnTo>
                  <a:pt x="9074" y="7373"/>
                </a:lnTo>
                <a:cubicBezTo>
                  <a:pt x="9232" y="7499"/>
                  <a:pt x="9263" y="7688"/>
                  <a:pt x="9137" y="7845"/>
                </a:cubicBezTo>
                <a:lnTo>
                  <a:pt x="8507" y="8665"/>
                </a:lnTo>
                <a:cubicBezTo>
                  <a:pt x="8225" y="9022"/>
                  <a:pt x="7819" y="9211"/>
                  <a:pt x="7403" y="9211"/>
                </a:cubicBezTo>
                <a:cubicBezTo>
                  <a:pt x="7123" y="9211"/>
                  <a:pt x="6839" y="9126"/>
                  <a:pt x="6585" y="8948"/>
                </a:cubicBezTo>
                <a:lnTo>
                  <a:pt x="2773" y="6081"/>
                </a:lnTo>
                <a:cubicBezTo>
                  <a:pt x="2143" y="5672"/>
                  <a:pt x="2017" y="4821"/>
                  <a:pt x="2490" y="4191"/>
                </a:cubicBezTo>
                <a:lnTo>
                  <a:pt x="3120" y="3340"/>
                </a:lnTo>
                <a:cubicBezTo>
                  <a:pt x="3193" y="3248"/>
                  <a:pt x="3288" y="3199"/>
                  <a:pt x="3385" y="3199"/>
                </a:cubicBezTo>
                <a:close/>
                <a:moveTo>
                  <a:pt x="5829" y="1"/>
                </a:moveTo>
                <a:cubicBezTo>
                  <a:pt x="2647" y="1"/>
                  <a:pt x="1" y="2647"/>
                  <a:pt x="1" y="5829"/>
                </a:cubicBezTo>
                <a:cubicBezTo>
                  <a:pt x="64" y="9011"/>
                  <a:pt x="2647" y="11658"/>
                  <a:pt x="5892" y="11658"/>
                </a:cubicBezTo>
                <a:cubicBezTo>
                  <a:pt x="6900" y="11658"/>
                  <a:pt x="7940" y="11374"/>
                  <a:pt x="8822" y="10838"/>
                </a:cubicBezTo>
                <a:lnTo>
                  <a:pt x="11248" y="11626"/>
                </a:lnTo>
                <a:cubicBezTo>
                  <a:pt x="11272" y="11634"/>
                  <a:pt x="11299" y="11638"/>
                  <a:pt x="11329" y="11638"/>
                </a:cubicBezTo>
                <a:cubicBezTo>
                  <a:pt x="11417" y="11638"/>
                  <a:pt x="11524" y="11602"/>
                  <a:pt x="11595" y="11531"/>
                </a:cubicBezTo>
                <a:cubicBezTo>
                  <a:pt x="11658" y="11468"/>
                  <a:pt x="11721" y="11311"/>
                  <a:pt x="11658" y="11185"/>
                </a:cubicBezTo>
                <a:lnTo>
                  <a:pt x="10838" y="8791"/>
                </a:lnTo>
                <a:cubicBezTo>
                  <a:pt x="11406" y="7877"/>
                  <a:pt x="11658" y="6869"/>
                  <a:pt x="11658" y="5829"/>
                </a:cubicBezTo>
                <a:cubicBezTo>
                  <a:pt x="11658" y="2647"/>
                  <a:pt x="9043"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4" name="Google Shape;7574;p76"/>
          <p:cNvGrpSpPr/>
          <p:nvPr/>
        </p:nvGrpSpPr>
        <p:grpSpPr>
          <a:xfrm>
            <a:off x="3084980" y="1532946"/>
            <a:ext cx="353645" cy="353645"/>
            <a:chOff x="-34003850" y="3227275"/>
            <a:chExt cx="291450" cy="291450"/>
          </a:xfrm>
        </p:grpSpPr>
        <p:sp>
          <p:nvSpPr>
            <p:cNvPr id="7575" name="Google Shape;7575;p76"/>
            <p:cNvSpPr/>
            <p:nvPr/>
          </p:nvSpPr>
          <p:spPr>
            <a:xfrm>
              <a:off x="-33852625" y="3313925"/>
              <a:ext cx="128425" cy="49625"/>
            </a:xfrm>
            <a:custGeom>
              <a:avLst/>
              <a:gdLst/>
              <a:ahLst/>
              <a:cxnLst/>
              <a:rect l="l" t="t" r="r" b="b"/>
              <a:pathLst>
                <a:path w="5137" h="1985" extrusionOk="0">
                  <a:moveTo>
                    <a:pt x="473" y="0"/>
                  </a:moveTo>
                  <a:cubicBezTo>
                    <a:pt x="316" y="0"/>
                    <a:pt x="158" y="32"/>
                    <a:pt x="1" y="126"/>
                  </a:cubicBezTo>
                  <a:lnTo>
                    <a:pt x="2521" y="1985"/>
                  </a:lnTo>
                  <a:lnTo>
                    <a:pt x="5136" y="158"/>
                  </a:lnTo>
                  <a:cubicBezTo>
                    <a:pt x="4979" y="32"/>
                    <a:pt x="4790" y="0"/>
                    <a:pt x="45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76"/>
            <p:cNvSpPr/>
            <p:nvPr/>
          </p:nvSpPr>
          <p:spPr>
            <a:xfrm>
              <a:off x="-33866000" y="3328875"/>
              <a:ext cx="153600" cy="103200"/>
            </a:xfrm>
            <a:custGeom>
              <a:avLst/>
              <a:gdLst/>
              <a:ahLst/>
              <a:cxnLst/>
              <a:rect l="l" t="t" r="r" b="b"/>
              <a:pathLst>
                <a:path w="6144" h="4128" extrusionOk="0">
                  <a:moveTo>
                    <a:pt x="63" y="1"/>
                  </a:moveTo>
                  <a:cubicBezTo>
                    <a:pt x="32" y="127"/>
                    <a:pt x="0" y="284"/>
                    <a:pt x="0" y="379"/>
                  </a:cubicBezTo>
                  <a:lnTo>
                    <a:pt x="0" y="3120"/>
                  </a:lnTo>
                  <a:cubicBezTo>
                    <a:pt x="0" y="3655"/>
                    <a:pt x="473" y="4128"/>
                    <a:pt x="1040" y="4128"/>
                  </a:cubicBezTo>
                  <a:lnTo>
                    <a:pt x="5136" y="4128"/>
                  </a:lnTo>
                  <a:cubicBezTo>
                    <a:pt x="5671" y="4128"/>
                    <a:pt x="6144" y="3655"/>
                    <a:pt x="6144" y="3120"/>
                  </a:cubicBezTo>
                  <a:lnTo>
                    <a:pt x="6144" y="379"/>
                  </a:lnTo>
                  <a:cubicBezTo>
                    <a:pt x="6144" y="284"/>
                    <a:pt x="6112" y="190"/>
                    <a:pt x="6112" y="64"/>
                  </a:cubicBezTo>
                  <a:lnTo>
                    <a:pt x="3277" y="2048"/>
                  </a:lnTo>
                  <a:cubicBezTo>
                    <a:pt x="3214" y="2080"/>
                    <a:pt x="3151" y="2080"/>
                    <a:pt x="3056" y="2080"/>
                  </a:cubicBezTo>
                  <a:cubicBezTo>
                    <a:pt x="2993" y="2080"/>
                    <a:pt x="2962" y="2080"/>
                    <a:pt x="2867" y="2048"/>
                  </a:cubicBezTo>
                  <a:lnTo>
                    <a:pt x="6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76"/>
            <p:cNvSpPr/>
            <p:nvPr/>
          </p:nvSpPr>
          <p:spPr>
            <a:xfrm>
              <a:off x="-34003850" y="3279250"/>
              <a:ext cx="189050" cy="188275"/>
            </a:xfrm>
            <a:custGeom>
              <a:avLst/>
              <a:gdLst/>
              <a:ahLst/>
              <a:cxnLst/>
              <a:rect l="l" t="t" r="r" b="b"/>
              <a:pathLst>
                <a:path w="7562" h="7531" extrusionOk="0">
                  <a:moveTo>
                    <a:pt x="3781" y="2017"/>
                  </a:moveTo>
                  <a:cubicBezTo>
                    <a:pt x="3970" y="2017"/>
                    <a:pt x="4128" y="2175"/>
                    <a:pt x="4128" y="2364"/>
                  </a:cubicBezTo>
                  <a:cubicBezTo>
                    <a:pt x="4128" y="2584"/>
                    <a:pt x="3970" y="2742"/>
                    <a:pt x="3781" y="2742"/>
                  </a:cubicBezTo>
                  <a:lnTo>
                    <a:pt x="1702" y="2742"/>
                  </a:lnTo>
                  <a:cubicBezTo>
                    <a:pt x="1482" y="2742"/>
                    <a:pt x="1324" y="2584"/>
                    <a:pt x="1324" y="2364"/>
                  </a:cubicBezTo>
                  <a:cubicBezTo>
                    <a:pt x="1324" y="2175"/>
                    <a:pt x="1482" y="2017"/>
                    <a:pt x="1702" y="2017"/>
                  </a:cubicBezTo>
                  <a:close/>
                  <a:moveTo>
                    <a:pt x="3057" y="3403"/>
                  </a:moveTo>
                  <a:cubicBezTo>
                    <a:pt x="3277" y="3403"/>
                    <a:pt x="3435" y="3561"/>
                    <a:pt x="3435" y="3750"/>
                  </a:cubicBezTo>
                  <a:cubicBezTo>
                    <a:pt x="3466" y="3939"/>
                    <a:pt x="3277" y="4096"/>
                    <a:pt x="3057" y="4096"/>
                  </a:cubicBezTo>
                  <a:lnTo>
                    <a:pt x="1702" y="4096"/>
                  </a:lnTo>
                  <a:cubicBezTo>
                    <a:pt x="1482" y="4096"/>
                    <a:pt x="1324" y="3939"/>
                    <a:pt x="1324" y="3750"/>
                  </a:cubicBezTo>
                  <a:cubicBezTo>
                    <a:pt x="1324" y="3561"/>
                    <a:pt x="1482" y="3403"/>
                    <a:pt x="1702" y="3403"/>
                  </a:cubicBezTo>
                  <a:close/>
                  <a:moveTo>
                    <a:pt x="2395" y="4790"/>
                  </a:moveTo>
                  <a:cubicBezTo>
                    <a:pt x="2584" y="4790"/>
                    <a:pt x="2742" y="4947"/>
                    <a:pt x="2742" y="5136"/>
                  </a:cubicBezTo>
                  <a:cubicBezTo>
                    <a:pt x="2742" y="5325"/>
                    <a:pt x="2584" y="5483"/>
                    <a:pt x="2395" y="5483"/>
                  </a:cubicBezTo>
                  <a:lnTo>
                    <a:pt x="1702" y="5483"/>
                  </a:lnTo>
                  <a:cubicBezTo>
                    <a:pt x="1482" y="5483"/>
                    <a:pt x="1324" y="5325"/>
                    <a:pt x="1324" y="5136"/>
                  </a:cubicBezTo>
                  <a:cubicBezTo>
                    <a:pt x="1324" y="4947"/>
                    <a:pt x="1482" y="4790"/>
                    <a:pt x="1702" y="4790"/>
                  </a:cubicBezTo>
                  <a:close/>
                  <a:moveTo>
                    <a:pt x="1" y="1"/>
                  </a:moveTo>
                  <a:lnTo>
                    <a:pt x="1" y="7530"/>
                  </a:lnTo>
                  <a:lnTo>
                    <a:pt x="7562" y="7530"/>
                  </a:lnTo>
                  <a:lnTo>
                    <a:pt x="7562" y="6837"/>
                  </a:lnTo>
                  <a:lnTo>
                    <a:pt x="6522" y="6837"/>
                  </a:lnTo>
                  <a:cubicBezTo>
                    <a:pt x="5577" y="6837"/>
                    <a:pt x="4853" y="6081"/>
                    <a:pt x="4853" y="5136"/>
                  </a:cubicBezTo>
                  <a:lnTo>
                    <a:pt x="4853" y="2395"/>
                  </a:lnTo>
                  <a:cubicBezTo>
                    <a:pt x="4853" y="1450"/>
                    <a:pt x="5577" y="725"/>
                    <a:pt x="6522" y="725"/>
                  </a:cubicBezTo>
                  <a:lnTo>
                    <a:pt x="7562" y="725"/>
                  </a:lnTo>
                  <a:lnTo>
                    <a:pt x="75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76"/>
            <p:cNvSpPr/>
            <p:nvPr/>
          </p:nvSpPr>
          <p:spPr>
            <a:xfrm>
              <a:off x="-34003850" y="3227275"/>
              <a:ext cx="189050" cy="34675"/>
            </a:xfrm>
            <a:custGeom>
              <a:avLst/>
              <a:gdLst/>
              <a:ahLst/>
              <a:cxnLst/>
              <a:rect l="l" t="t" r="r" b="b"/>
              <a:pathLst>
                <a:path w="7562" h="1387" extrusionOk="0">
                  <a:moveTo>
                    <a:pt x="1009" y="1"/>
                  </a:moveTo>
                  <a:cubicBezTo>
                    <a:pt x="473" y="1"/>
                    <a:pt x="1" y="473"/>
                    <a:pt x="1" y="1040"/>
                  </a:cubicBezTo>
                  <a:lnTo>
                    <a:pt x="1" y="1387"/>
                  </a:lnTo>
                  <a:lnTo>
                    <a:pt x="7562" y="1387"/>
                  </a:lnTo>
                  <a:lnTo>
                    <a:pt x="7562" y="1040"/>
                  </a:lnTo>
                  <a:cubicBezTo>
                    <a:pt x="7562" y="473"/>
                    <a:pt x="7089" y="1"/>
                    <a:pt x="65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76"/>
            <p:cNvSpPr/>
            <p:nvPr/>
          </p:nvSpPr>
          <p:spPr>
            <a:xfrm>
              <a:off x="-34003850" y="3484050"/>
              <a:ext cx="189050" cy="34675"/>
            </a:xfrm>
            <a:custGeom>
              <a:avLst/>
              <a:gdLst/>
              <a:ahLst/>
              <a:cxnLst/>
              <a:rect l="l" t="t" r="r" b="b"/>
              <a:pathLst>
                <a:path w="7562" h="1387" extrusionOk="0">
                  <a:moveTo>
                    <a:pt x="1" y="0"/>
                  </a:moveTo>
                  <a:lnTo>
                    <a:pt x="1" y="347"/>
                  </a:lnTo>
                  <a:cubicBezTo>
                    <a:pt x="1" y="945"/>
                    <a:pt x="442" y="1386"/>
                    <a:pt x="1009" y="1386"/>
                  </a:cubicBezTo>
                  <a:lnTo>
                    <a:pt x="6522" y="1386"/>
                  </a:lnTo>
                  <a:cubicBezTo>
                    <a:pt x="7089" y="1386"/>
                    <a:pt x="7562" y="914"/>
                    <a:pt x="7562" y="347"/>
                  </a:cubicBezTo>
                  <a:lnTo>
                    <a:pt x="756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0" name="Google Shape;7580;p76"/>
          <p:cNvGrpSpPr/>
          <p:nvPr/>
        </p:nvGrpSpPr>
        <p:grpSpPr>
          <a:xfrm>
            <a:off x="3084510" y="1973638"/>
            <a:ext cx="354586" cy="354343"/>
            <a:chOff x="-34004625" y="3585850"/>
            <a:chExt cx="292225" cy="292025"/>
          </a:xfrm>
        </p:grpSpPr>
        <p:sp>
          <p:nvSpPr>
            <p:cNvPr id="7581" name="Google Shape;7581;p76"/>
            <p:cNvSpPr/>
            <p:nvPr/>
          </p:nvSpPr>
          <p:spPr>
            <a:xfrm>
              <a:off x="-33832150" y="3585850"/>
              <a:ext cx="103200" cy="154200"/>
            </a:xfrm>
            <a:custGeom>
              <a:avLst/>
              <a:gdLst/>
              <a:ahLst/>
              <a:cxnLst/>
              <a:rect l="l" t="t" r="r" b="b"/>
              <a:pathLst>
                <a:path w="4128" h="6168" extrusionOk="0">
                  <a:moveTo>
                    <a:pt x="2426" y="1"/>
                  </a:moveTo>
                  <a:cubicBezTo>
                    <a:pt x="2286" y="1"/>
                    <a:pt x="2136" y="77"/>
                    <a:pt x="2112" y="244"/>
                  </a:cubicBezTo>
                  <a:lnTo>
                    <a:pt x="64" y="5064"/>
                  </a:lnTo>
                  <a:cubicBezTo>
                    <a:pt x="1" y="5222"/>
                    <a:pt x="64" y="5474"/>
                    <a:pt x="253" y="5506"/>
                  </a:cubicBezTo>
                  <a:cubicBezTo>
                    <a:pt x="295" y="5531"/>
                    <a:pt x="342" y="5543"/>
                    <a:pt x="389" y="5543"/>
                  </a:cubicBezTo>
                  <a:cubicBezTo>
                    <a:pt x="517" y="5543"/>
                    <a:pt x="648" y="5455"/>
                    <a:pt x="694" y="5317"/>
                  </a:cubicBezTo>
                  <a:lnTo>
                    <a:pt x="1261" y="4025"/>
                  </a:lnTo>
                  <a:cubicBezTo>
                    <a:pt x="1419" y="4088"/>
                    <a:pt x="1576" y="4119"/>
                    <a:pt x="1765" y="4119"/>
                  </a:cubicBezTo>
                  <a:cubicBezTo>
                    <a:pt x="1891" y="4119"/>
                    <a:pt x="1986" y="4088"/>
                    <a:pt x="2112" y="4056"/>
                  </a:cubicBezTo>
                  <a:lnTo>
                    <a:pt x="2112" y="4844"/>
                  </a:lnTo>
                  <a:cubicBezTo>
                    <a:pt x="1450" y="4970"/>
                    <a:pt x="946" y="5506"/>
                    <a:pt x="789" y="6167"/>
                  </a:cubicBezTo>
                  <a:lnTo>
                    <a:pt x="4128" y="6167"/>
                  </a:lnTo>
                  <a:cubicBezTo>
                    <a:pt x="4002" y="5506"/>
                    <a:pt x="3466" y="5001"/>
                    <a:pt x="2773" y="4844"/>
                  </a:cubicBezTo>
                  <a:lnTo>
                    <a:pt x="2773" y="3143"/>
                  </a:lnTo>
                  <a:cubicBezTo>
                    <a:pt x="2773" y="2670"/>
                    <a:pt x="2458" y="2324"/>
                    <a:pt x="2080" y="2166"/>
                  </a:cubicBezTo>
                  <a:lnTo>
                    <a:pt x="2773" y="496"/>
                  </a:lnTo>
                  <a:cubicBezTo>
                    <a:pt x="2773" y="307"/>
                    <a:pt x="2710" y="118"/>
                    <a:pt x="2553" y="24"/>
                  </a:cubicBezTo>
                  <a:cubicBezTo>
                    <a:pt x="2515" y="8"/>
                    <a:pt x="2471" y="1"/>
                    <a:pt x="24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76"/>
            <p:cNvSpPr/>
            <p:nvPr/>
          </p:nvSpPr>
          <p:spPr>
            <a:xfrm>
              <a:off x="-34004625" y="3690400"/>
              <a:ext cx="155175" cy="187475"/>
            </a:xfrm>
            <a:custGeom>
              <a:avLst/>
              <a:gdLst/>
              <a:ahLst/>
              <a:cxnLst/>
              <a:rect l="l" t="t" r="r" b="b"/>
              <a:pathLst>
                <a:path w="6207" h="7499" extrusionOk="0">
                  <a:moveTo>
                    <a:pt x="693" y="0"/>
                  </a:moveTo>
                  <a:cubicBezTo>
                    <a:pt x="315" y="0"/>
                    <a:pt x="0" y="315"/>
                    <a:pt x="0" y="662"/>
                  </a:cubicBezTo>
                  <a:lnTo>
                    <a:pt x="0" y="6490"/>
                  </a:lnTo>
                  <a:cubicBezTo>
                    <a:pt x="32" y="7026"/>
                    <a:pt x="504" y="7498"/>
                    <a:pt x="1103" y="7498"/>
                  </a:cubicBezTo>
                  <a:lnTo>
                    <a:pt x="6207" y="7498"/>
                  </a:lnTo>
                  <a:lnTo>
                    <a:pt x="6207" y="5797"/>
                  </a:lnTo>
                  <a:cubicBezTo>
                    <a:pt x="6207" y="5608"/>
                    <a:pt x="6049" y="5451"/>
                    <a:pt x="5860" y="5451"/>
                  </a:cubicBezTo>
                  <a:lnTo>
                    <a:pt x="1765" y="5451"/>
                  </a:lnTo>
                  <a:cubicBezTo>
                    <a:pt x="1576" y="5451"/>
                    <a:pt x="1418" y="5293"/>
                    <a:pt x="1418" y="5104"/>
                  </a:cubicBezTo>
                  <a:lnTo>
                    <a:pt x="1418" y="662"/>
                  </a:lnTo>
                  <a:cubicBezTo>
                    <a:pt x="1418" y="252"/>
                    <a:pt x="1103" y="0"/>
                    <a:pt x="69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76"/>
            <p:cNvSpPr/>
            <p:nvPr/>
          </p:nvSpPr>
          <p:spPr>
            <a:xfrm>
              <a:off x="-33936100" y="3621075"/>
              <a:ext cx="51200" cy="51225"/>
            </a:xfrm>
            <a:custGeom>
              <a:avLst/>
              <a:gdLst/>
              <a:ahLst/>
              <a:cxnLst/>
              <a:rect l="l" t="t" r="r" b="b"/>
              <a:pathLst>
                <a:path w="2048" h="2049" extrusionOk="0">
                  <a:moveTo>
                    <a:pt x="1040" y="1"/>
                  </a:moveTo>
                  <a:cubicBezTo>
                    <a:pt x="473" y="1"/>
                    <a:pt x="0" y="473"/>
                    <a:pt x="0" y="1041"/>
                  </a:cubicBezTo>
                  <a:cubicBezTo>
                    <a:pt x="0" y="1576"/>
                    <a:pt x="473" y="2049"/>
                    <a:pt x="1040" y="2049"/>
                  </a:cubicBezTo>
                  <a:cubicBezTo>
                    <a:pt x="1576" y="2049"/>
                    <a:pt x="2048" y="1576"/>
                    <a:pt x="2048" y="1041"/>
                  </a:cubicBezTo>
                  <a:cubicBezTo>
                    <a:pt x="2048" y="473"/>
                    <a:pt x="1607"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76"/>
            <p:cNvSpPr/>
            <p:nvPr/>
          </p:nvSpPr>
          <p:spPr>
            <a:xfrm>
              <a:off x="-33952650" y="3690125"/>
              <a:ext cx="155975" cy="186950"/>
            </a:xfrm>
            <a:custGeom>
              <a:avLst/>
              <a:gdLst/>
              <a:ahLst/>
              <a:cxnLst/>
              <a:rect l="l" t="t" r="r" b="b"/>
              <a:pathLst>
                <a:path w="6239" h="7478" extrusionOk="0">
                  <a:moveTo>
                    <a:pt x="1641" y="1"/>
                  </a:moveTo>
                  <a:cubicBezTo>
                    <a:pt x="1242" y="1"/>
                    <a:pt x="819" y="205"/>
                    <a:pt x="568" y="484"/>
                  </a:cubicBezTo>
                  <a:cubicBezTo>
                    <a:pt x="190" y="799"/>
                    <a:pt x="1" y="1209"/>
                    <a:pt x="1" y="1681"/>
                  </a:cubicBezTo>
                  <a:lnTo>
                    <a:pt x="1" y="4769"/>
                  </a:lnTo>
                  <a:lnTo>
                    <a:pt x="2679" y="4769"/>
                  </a:lnTo>
                  <a:cubicBezTo>
                    <a:pt x="2521" y="4359"/>
                    <a:pt x="2175" y="4107"/>
                    <a:pt x="1702" y="4107"/>
                  </a:cubicBezTo>
                  <a:lnTo>
                    <a:pt x="1040" y="4107"/>
                  </a:lnTo>
                  <a:cubicBezTo>
                    <a:pt x="820" y="4107"/>
                    <a:pt x="662" y="3949"/>
                    <a:pt x="662" y="3729"/>
                  </a:cubicBezTo>
                  <a:lnTo>
                    <a:pt x="662" y="2374"/>
                  </a:lnTo>
                  <a:cubicBezTo>
                    <a:pt x="662" y="2154"/>
                    <a:pt x="820" y="1996"/>
                    <a:pt x="1040" y="1996"/>
                  </a:cubicBezTo>
                  <a:cubicBezTo>
                    <a:pt x="1229" y="1996"/>
                    <a:pt x="1387" y="2154"/>
                    <a:pt x="1387" y="2374"/>
                  </a:cubicBezTo>
                  <a:lnTo>
                    <a:pt x="1387" y="3382"/>
                  </a:lnTo>
                  <a:lnTo>
                    <a:pt x="1733" y="3382"/>
                  </a:lnTo>
                  <a:cubicBezTo>
                    <a:pt x="2553" y="3382"/>
                    <a:pt x="3277" y="3981"/>
                    <a:pt x="3435" y="4769"/>
                  </a:cubicBezTo>
                  <a:lnTo>
                    <a:pt x="3813" y="4769"/>
                  </a:lnTo>
                  <a:cubicBezTo>
                    <a:pt x="4380" y="4769"/>
                    <a:pt x="4852" y="5241"/>
                    <a:pt x="4852" y="5777"/>
                  </a:cubicBezTo>
                  <a:lnTo>
                    <a:pt x="4852" y="7478"/>
                  </a:lnTo>
                  <a:lnTo>
                    <a:pt x="6239" y="7478"/>
                  </a:lnTo>
                  <a:lnTo>
                    <a:pt x="6239" y="5084"/>
                  </a:lnTo>
                  <a:cubicBezTo>
                    <a:pt x="6176" y="4580"/>
                    <a:pt x="5703" y="4107"/>
                    <a:pt x="5168" y="4107"/>
                  </a:cubicBezTo>
                  <a:lnTo>
                    <a:pt x="3781" y="4107"/>
                  </a:lnTo>
                  <a:cubicBezTo>
                    <a:pt x="3592" y="4107"/>
                    <a:pt x="3435" y="3949"/>
                    <a:pt x="3435" y="3729"/>
                  </a:cubicBezTo>
                  <a:lnTo>
                    <a:pt x="3435" y="1807"/>
                  </a:lnTo>
                  <a:cubicBezTo>
                    <a:pt x="3435" y="862"/>
                    <a:pt x="2710" y="43"/>
                    <a:pt x="1796" y="11"/>
                  </a:cubicBezTo>
                  <a:cubicBezTo>
                    <a:pt x="1745" y="4"/>
                    <a:pt x="1694" y="1"/>
                    <a:pt x="16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76"/>
            <p:cNvSpPr/>
            <p:nvPr/>
          </p:nvSpPr>
          <p:spPr>
            <a:xfrm>
              <a:off x="-33849475" y="3758125"/>
              <a:ext cx="137075" cy="33100"/>
            </a:xfrm>
            <a:custGeom>
              <a:avLst/>
              <a:gdLst/>
              <a:ahLst/>
              <a:cxnLst/>
              <a:rect l="l" t="t" r="r" b="b"/>
              <a:pathLst>
                <a:path w="5483" h="1324" extrusionOk="0">
                  <a:moveTo>
                    <a:pt x="1" y="1"/>
                  </a:moveTo>
                  <a:lnTo>
                    <a:pt x="1" y="662"/>
                  </a:lnTo>
                  <a:lnTo>
                    <a:pt x="1041" y="662"/>
                  </a:lnTo>
                  <a:cubicBezTo>
                    <a:pt x="1576" y="662"/>
                    <a:pt x="2080" y="946"/>
                    <a:pt x="2395" y="1324"/>
                  </a:cubicBezTo>
                  <a:lnTo>
                    <a:pt x="5136" y="1324"/>
                  </a:lnTo>
                  <a:cubicBezTo>
                    <a:pt x="5325" y="1324"/>
                    <a:pt x="5483" y="1166"/>
                    <a:pt x="5483" y="977"/>
                  </a:cubicBezTo>
                  <a:lnTo>
                    <a:pt x="5483" y="316"/>
                  </a:lnTo>
                  <a:cubicBezTo>
                    <a:pt x="5483" y="158"/>
                    <a:pt x="5325" y="1"/>
                    <a:pt x="51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6" name="Google Shape;7586;p76"/>
          <p:cNvGrpSpPr/>
          <p:nvPr/>
        </p:nvGrpSpPr>
        <p:grpSpPr>
          <a:xfrm>
            <a:off x="3084025" y="2408839"/>
            <a:ext cx="355557" cy="354616"/>
            <a:chOff x="-34005425" y="3945575"/>
            <a:chExt cx="293025" cy="292250"/>
          </a:xfrm>
        </p:grpSpPr>
        <p:sp>
          <p:nvSpPr>
            <p:cNvPr id="7587" name="Google Shape;7587;p76"/>
            <p:cNvSpPr/>
            <p:nvPr/>
          </p:nvSpPr>
          <p:spPr>
            <a:xfrm>
              <a:off x="-33952650" y="3998350"/>
              <a:ext cx="186700" cy="186700"/>
            </a:xfrm>
            <a:custGeom>
              <a:avLst/>
              <a:gdLst/>
              <a:ahLst/>
              <a:cxnLst/>
              <a:rect l="l" t="t" r="r" b="b"/>
              <a:pathLst>
                <a:path w="7468" h="7468" extrusionOk="0">
                  <a:moveTo>
                    <a:pt x="5861" y="2017"/>
                  </a:moveTo>
                  <a:cubicBezTo>
                    <a:pt x="6050" y="2017"/>
                    <a:pt x="6207" y="2143"/>
                    <a:pt x="6207" y="2364"/>
                  </a:cubicBezTo>
                  <a:lnTo>
                    <a:pt x="6207" y="3750"/>
                  </a:lnTo>
                  <a:lnTo>
                    <a:pt x="6207" y="5104"/>
                  </a:lnTo>
                  <a:cubicBezTo>
                    <a:pt x="6207" y="5325"/>
                    <a:pt x="6050" y="5451"/>
                    <a:pt x="5861" y="5451"/>
                  </a:cubicBezTo>
                  <a:cubicBezTo>
                    <a:pt x="5672" y="5451"/>
                    <a:pt x="5514" y="5325"/>
                    <a:pt x="5514" y="5104"/>
                  </a:cubicBezTo>
                  <a:lnTo>
                    <a:pt x="5514" y="4096"/>
                  </a:lnTo>
                  <a:lnTo>
                    <a:pt x="4474" y="4096"/>
                  </a:lnTo>
                  <a:cubicBezTo>
                    <a:pt x="4285" y="4096"/>
                    <a:pt x="4128" y="3939"/>
                    <a:pt x="4128" y="3750"/>
                  </a:cubicBezTo>
                  <a:lnTo>
                    <a:pt x="4128" y="2364"/>
                  </a:lnTo>
                  <a:cubicBezTo>
                    <a:pt x="4128" y="2143"/>
                    <a:pt x="4285" y="2017"/>
                    <a:pt x="4474" y="2017"/>
                  </a:cubicBezTo>
                  <a:cubicBezTo>
                    <a:pt x="4695" y="2017"/>
                    <a:pt x="4852" y="2143"/>
                    <a:pt x="4852" y="2364"/>
                  </a:cubicBezTo>
                  <a:lnTo>
                    <a:pt x="4852" y="3372"/>
                  </a:lnTo>
                  <a:lnTo>
                    <a:pt x="5514" y="3372"/>
                  </a:lnTo>
                  <a:lnTo>
                    <a:pt x="5514" y="2364"/>
                  </a:lnTo>
                  <a:cubicBezTo>
                    <a:pt x="5514" y="2143"/>
                    <a:pt x="5672" y="2017"/>
                    <a:pt x="5861" y="2017"/>
                  </a:cubicBezTo>
                  <a:close/>
                  <a:moveTo>
                    <a:pt x="2332" y="2017"/>
                  </a:moveTo>
                  <a:cubicBezTo>
                    <a:pt x="2868" y="2017"/>
                    <a:pt x="3340" y="2490"/>
                    <a:pt x="3340" y="3025"/>
                  </a:cubicBezTo>
                  <a:lnTo>
                    <a:pt x="3340" y="3309"/>
                  </a:lnTo>
                  <a:lnTo>
                    <a:pt x="3435" y="3309"/>
                  </a:lnTo>
                  <a:cubicBezTo>
                    <a:pt x="3435" y="3687"/>
                    <a:pt x="3183" y="4065"/>
                    <a:pt x="2868" y="4222"/>
                  </a:cubicBezTo>
                  <a:lnTo>
                    <a:pt x="2238" y="4537"/>
                  </a:lnTo>
                  <a:cubicBezTo>
                    <a:pt x="2175" y="4569"/>
                    <a:pt x="2080" y="4632"/>
                    <a:pt x="2049" y="4758"/>
                  </a:cubicBezTo>
                  <a:lnTo>
                    <a:pt x="3057" y="4758"/>
                  </a:lnTo>
                  <a:cubicBezTo>
                    <a:pt x="3277" y="4758"/>
                    <a:pt x="3435" y="4915"/>
                    <a:pt x="3435" y="5104"/>
                  </a:cubicBezTo>
                  <a:cubicBezTo>
                    <a:pt x="3435" y="5325"/>
                    <a:pt x="3277" y="5483"/>
                    <a:pt x="3057" y="5483"/>
                  </a:cubicBezTo>
                  <a:lnTo>
                    <a:pt x="1702" y="5483"/>
                  </a:lnTo>
                  <a:cubicBezTo>
                    <a:pt x="1481" y="5483"/>
                    <a:pt x="1324" y="5325"/>
                    <a:pt x="1324" y="5104"/>
                  </a:cubicBezTo>
                  <a:lnTo>
                    <a:pt x="1324" y="4852"/>
                  </a:lnTo>
                  <a:cubicBezTo>
                    <a:pt x="1324" y="4443"/>
                    <a:pt x="1576" y="4096"/>
                    <a:pt x="1891" y="3939"/>
                  </a:cubicBezTo>
                  <a:lnTo>
                    <a:pt x="2521" y="3624"/>
                  </a:lnTo>
                  <a:cubicBezTo>
                    <a:pt x="2647" y="3592"/>
                    <a:pt x="2710" y="3466"/>
                    <a:pt x="2710" y="3309"/>
                  </a:cubicBezTo>
                  <a:lnTo>
                    <a:pt x="2710" y="3025"/>
                  </a:lnTo>
                  <a:cubicBezTo>
                    <a:pt x="2710" y="2836"/>
                    <a:pt x="2553" y="2679"/>
                    <a:pt x="2364" y="2679"/>
                  </a:cubicBezTo>
                  <a:cubicBezTo>
                    <a:pt x="2175" y="2679"/>
                    <a:pt x="2017" y="2836"/>
                    <a:pt x="2017" y="3025"/>
                  </a:cubicBezTo>
                  <a:cubicBezTo>
                    <a:pt x="2017" y="3214"/>
                    <a:pt x="1859" y="3372"/>
                    <a:pt x="1639" y="3372"/>
                  </a:cubicBezTo>
                  <a:cubicBezTo>
                    <a:pt x="1450" y="3372"/>
                    <a:pt x="1292" y="3214"/>
                    <a:pt x="1292" y="3025"/>
                  </a:cubicBezTo>
                  <a:cubicBezTo>
                    <a:pt x="1292" y="2490"/>
                    <a:pt x="1765" y="2017"/>
                    <a:pt x="2332" y="2017"/>
                  </a:cubicBezTo>
                  <a:close/>
                  <a:moveTo>
                    <a:pt x="3214" y="1"/>
                  </a:moveTo>
                  <a:cubicBezTo>
                    <a:pt x="3214" y="127"/>
                    <a:pt x="3183" y="284"/>
                    <a:pt x="3120" y="379"/>
                  </a:cubicBezTo>
                  <a:cubicBezTo>
                    <a:pt x="2962" y="662"/>
                    <a:pt x="2679" y="914"/>
                    <a:pt x="2364" y="946"/>
                  </a:cubicBezTo>
                  <a:lnTo>
                    <a:pt x="1009" y="1135"/>
                  </a:lnTo>
                  <a:cubicBezTo>
                    <a:pt x="473" y="1733"/>
                    <a:pt x="64" y="2521"/>
                    <a:pt x="1" y="3372"/>
                  </a:cubicBezTo>
                  <a:lnTo>
                    <a:pt x="316" y="3372"/>
                  </a:lnTo>
                  <a:cubicBezTo>
                    <a:pt x="505" y="3372"/>
                    <a:pt x="662" y="3529"/>
                    <a:pt x="662" y="3750"/>
                  </a:cubicBezTo>
                  <a:cubicBezTo>
                    <a:pt x="662" y="3939"/>
                    <a:pt x="505" y="4096"/>
                    <a:pt x="316" y="4096"/>
                  </a:cubicBezTo>
                  <a:lnTo>
                    <a:pt x="1" y="4096"/>
                  </a:lnTo>
                  <a:cubicBezTo>
                    <a:pt x="158" y="5892"/>
                    <a:pt x="1607" y="7310"/>
                    <a:pt x="3372" y="7467"/>
                  </a:cubicBezTo>
                  <a:lnTo>
                    <a:pt x="3372" y="7121"/>
                  </a:lnTo>
                  <a:cubicBezTo>
                    <a:pt x="3372" y="6932"/>
                    <a:pt x="3529" y="6774"/>
                    <a:pt x="3750" y="6774"/>
                  </a:cubicBezTo>
                  <a:cubicBezTo>
                    <a:pt x="3939" y="6774"/>
                    <a:pt x="4096" y="6932"/>
                    <a:pt x="4096" y="7121"/>
                  </a:cubicBezTo>
                  <a:lnTo>
                    <a:pt x="4096" y="7436"/>
                  </a:lnTo>
                  <a:lnTo>
                    <a:pt x="4254" y="7436"/>
                  </a:lnTo>
                  <a:cubicBezTo>
                    <a:pt x="4254" y="7373"/>
                    <a:pt x="4285" y="7278"/>
                    <a:pt x="4317" y="7215"/>
                  </a:cubicBezTo>
                  <a:cubicBezTo>
                    <a:pt x="4443" y="6900"/>
                    <a:pt x="4758" y="6648"/>
                    <a:pt x="5073" y="6617"/>
                  </a:cubicBezTo>
                  <a:lnTo>
                    <a:pt x="6491" y="6333"/>
                  </a:lnTo>
                  <a:cubicBezTo>
                    <a:pt x="7089" y="5703"/>
                    <a:pt x="7404" y="5010"/>
                    <a:pt x="7467" y="4096"/>
                  </a:cubicBezTo>
                  <a:lnTo>
                    <a:pt x="7152" y="4096"/>
                  </a:lnTo>
                  <a:cubicBezTo>
                    <a:pt x="6963" y="4096"/>
                    <a:pt x="6806" y="3939"/>
                    <a:pt x="6806" y="3750"/>
                  </a:cubicBezTo>
                  <a:cubicBezTo>
                    <a:pt x="6806" y="3529"/>
                    <a:pt x="6963" y="3372"/>
                    <a:pt x="7152" y="3372"/>
                  </a:cubicBezTo>
                  <a:lnTo>
                    <a:pt x="7467" y="3372"/>
                  </a:lnTo>
                  <a:cubicBezTo>
                    <a:pt x="7310" y="1576"/>
                    <a:pt x="5861" y="158"/>
                    <a:pt x="4096" y="1"/>
                  </a:cubicBezTo>
                  <a:lnTo>
                    <a:pt x="4096" y="316"/>
                  </a:lnTo>
                  <a:cubicBezTo>
                    <a:pt x="4096" y="505"/>
                    <a:pt x="3939" y="662"/>
                    <a:pt x="3750" y="662"/>
                  </a:cubicBezTo>
                  <a:cubicBezTo>
                    <a:pt x="3529" y="662"/>
                    <a:pt x="3372" y="505"/>
                    <a:pt x="3372" y="316"/>
                  </a:cubicBezTo>
                  <a:lnTo>
                    <a:pt x="33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76"/>
            <p:cNvSpPr/>
            <p:nvPr/>
          </p:nvSpPr>
          <p:spPr>
            <a:xfrm>
              <a:off x="-33944775" y="3945575"/>
              <a:ext cx="232375" cy="247350"/>
            </a:xfrm>
            <a:custGeom>
              <a:avLst/>
              <a:gdLst/>
              <a:ahLst/>
              <a:cxnLst/>
              <a:rect l="l" t="t" r="r" b="b"/>
              <a:pathLst>
                <a:path w="9295" h="9894" extrusionOk="0">
                  <a:moveTo>
                    <a:pt x="3466" y="1"/>
                  </a:moveTo>
                  <a:cubicBezTo>
                    <a:pt x="2490" y="1"/>
                    <a:pt x="1450" y="316"/>
                    <a:pt x="1103" y="536"/>
                  </a:cubicBezTo>
                  <a:lnTo>
                    <a:pt x="1040" y="410"/>
                  </a:lnTo>
                  <a:cubicBezTo>
                    <a:pt x="970" y="340"/>
                    <a:pt x="881" y="304"/>
                    <a:pt x="788" y="304"/>
                  </a:cubicBezTo>
                  <a:cubicBezTo>
                    <a:pt x="757" y="304"/>
                    <a:pt x="725" y="308"/>
                    <a:pt x="694" y="316"/>
                  </a:cubicBezTo>
                  <a:cubicBezTo>
                    <a:pt x="599" y="379"/>
                    <a:pt x="505" y="473"/>
                    <a:pt x="473" y="568"/>
                  </a:cubicBezTo>
                  <a:cubicBezTo>
                    <a:pt x="347" y="1041"/>
                    <a:pt x="442" y="726"/>
                    <a:pt x="32" y="2143"/>
                  </a:cubicBezTo>
                  <a:cubicBezTo>
                    <a:pt x="1" y="2269"/>
                    <a:pt x="32" y="2395"/>
                    <a:pt x="127" y="2458"/>
                  </a:cubicBezTo>
                  <a:cubicBezTo>
                    <a:pt x="253" y="2584"/>
                    <a:pt x="316" y="2584"/>
                    <a:pt x="473" y="2584"/>
                  </a:cubicBezTo>
                  <a:lnTo>
                    <a:pt x="2049" y="2332"/>
                  </a:lnTo>
                  <a:cubicBezTo>
                    <a:pt x="2238" y="2301"/>
                    <a:pt x="2395" y="2080"/>
                    <a:pt x="2332" y="1860"/>
                  </a:cubicBezTo>
                  <a:lnTo>
                    <a:pt x="2206" y="1545"/>
                  </a:lnTo>
                  <a:cubicBezTo>
                    <a:pt x="2647" y="1450"/>
                    <a:pt x="3057" y="1356"/>
                    <a:pt x="3529" y="1356"/>
                  </a:cubicBezTo>
                  <a:cubicBezTo>
                    <a:pt x="5987" y="1356"/>
                    <a:pt x="8003" y="3372"/>
                    <a:pt x="8003" y="5798"/>
                  </a:cubicBezTo>
                  <a:cubicBezTo>
                    <a:pt x="8003" y="6806"/>
                    <a:pt x="7688" y="7657"/>
                    <a:pt x="7152" y="8413"/>
                  </a:cubicBezTo>
                  <a:cubicBezTo>
                    <a:pt x="7278" y="8444"/>
                    <a:pt x="7404" y="8539"/>
                    <a:pt x="7530" y="8633"/>
                  </a:cubicBezTo>
                  <a:cubicBezTo>
                    <a:pt x="7751" y="8885"/>
                    <a:pt x="7845" y="9232"/>
                    <a:pt x="7751" y="9578"/>
                  </a:cubicBezTo>
                  <a:lnTo>
                    <a:pt x="7593" y="9893"/>
                  </a:lnTo>
                  <a:cubicBezTo>
                    <a:pt x="8633" y="8854"/>
                    <a:pt x="9295" y="7436"/>
                    <a:pt x="9295" y="5861"/>
                  </a:cubicBezTo>
                  <a:cubicBezTo>
                    <a:pt x="9295" y="2616"/>
                    <a:pt x="6648" y="1"/>
                    <a:pt x="34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76"/>
            <p:cNvSpPr/>
            <p:nvPr/>
          </p:nvSpPr>
          <p:spPr>
            <a:xfrm>
              <a:off x="-34005425" y="3987325"/>
              <a:ext cx="237100" cy="250500"/>
            </a:xfrm>
            <a:custGeom>
              <a:avLst/>
              <a:gdLst/>
              <a:ahLst/>
              <a:cxnLst/>
              <a:rect l="l" t="t" r="r" b="b"/>
              <a:pathLst>
                <a:path w="9484" h="10020" extrusionOk="0">
                  <a:moveTo>
                    <a:pt x="1797" y="1"/>
                  </a:moveTo>
                  <a:lnTo>
                    <a:pt x="1797" y="1"/>
                  </a:lnTo>
                  <a:cubicBezTo>
                    <a:pt x="694" y="1072"/>
                    <a:pt x="1" y="2521"/>
                    <a:pt x="1" y="4191"/>
                  </a:cubicBezTo>
                  <a:cubicBezTo>
                    <a:pt x="64" y="7373"/>
                    <a:pt x="2647" y="10019"/>
                    <a:pt x="5892" y="10019"/>
                  </a:cubicBezTo>
                  <a:cubicBezTo>
                    <a:pt x="6239" y="10019"/>
                    <a:pt x="7972" y="9736"/>
                    <a:pt x="8224" y="9547"/>
                  </a:cubicBezTo>
                  <a:cubicBezTo>
                    <a:pt x="8255" y="9547"/>
                    <a:pt x="8287" y="9484"/>
                    <a:pt x="8350" y="9484"/>
                  </a:cubicBezTo>
                  <a:lnTo>
                    <a:pt x="8507" y="9641"/>
                  </a:lnTo>
                  <a:cubicBezTo>
                    <a:pt x="8576" y="9710"/>
                    <a:pt x="8661" y="9741"/>
                    <a:pt x="8743" y="9741"/>
                  </a:cubicBezTo>
                  <a:cubicBezTo>
                    <a:pt x="8887" y="9741"/>
                    <a:pt x="9023" y="9644"/>
                    <a:pt x="9043" y="9484"/>
                  </a:cubicBezTo>
                  <a:lnTo>
                    <a:pt x="9169" y="9011"/>
                  </a:lnTo>
                  <a:lnTo>
                    <a:pt x="9452" y="7814"/>
                  </a:lnTo>
                  <a:cubicBezTo>
                    <a:pt x="9484" y="7688"/>
                    <a:pt x="9452" y="7562"/>
                    <a:pt x="9358" y="7467"/>
                  </a:cubicBezTo>
                  <a:cubicBezTo>
                    <a:pt x="9278" y="7407"/>
                    <a:pt x="9211" y="7385"/>
                    <a:pt x="9132" y="7385"/>
                  </a:cubicBezTo>
                  <a:cubicBezTo>
                    <a:pt x="9087" y="7385"/>
                    <a:pt x="9037" y="7393"/>
                    <a:pt x="8980" y="7404"/>
                  </a:cubicBezTo>
                  <a:lnTo>
                    <a:pt x="7310" y="7719"/>
                  </a:lnTo>
                  <a:cubicBezTo>
                    <a:pt x="7089" y="7751"/>
                    <a:pt x="6963" y="8034"/>
                    <a:pt x="7089" y="8223"/>
                  </a:cubicBezTo>
                  <a:lnTo>
                    <a:pt x="7184" y="8444"/>
                  </a:lnTo>
                  <a:cubicBezTo>
                    <a:pt x="6774" y="8538"/>
                    <a:pt x="6333" y="8633"/>
                    <a:pt x="5861" y="8633"/>
                  </a:cubicBezTo>
                  <a:cubicBezTo>
                    <a:pt x="3403" y="8633"/>
                    <a:pt x="1419" y="6648"/>
                    <a:pt x="1419" y="4191"/>
                  </a:cubicBezTo>
                  <a:cubicBezTo>
                    <a:pt x="1419" y="3183"/>
                    <a:pt x="1734" y="2269"/>
                    <a:pt x="2269" y="1544"/>
                  </a:cubicBezTo>
                  <a:cubicBezTo>
                    <a:pt x="2143" y="1481"/>
                    <a:pt x="2049" y="1418"/>
                    <a:pt x="1954" y="1292"/>
                  </a:cubicBezTo>
                  <a:cubicBezTo>
                    <a:pt x="1734" y="1009"/>
                    <a:pt x="1639" y="662"/>
                    <a:pt x="1734" y="316"/>
                  </a:cubicBezTo>
                  <a:lnTo>
                    <a:pt x="179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0" name="Google Shape;7590;p76"/>
          <p:cNvGrpSpPr/>
          <p:nvPr/>
        </p:nvGrpSpPr>
        <p:grpSpPr>
          <a:xfrm>
            <a:off x="1731124" y="2882015"/>
            <a:ext cx="358408" cy="355557"/>
            <a:chOff x="-32174975" y="3192625"/>
            <a:chExt cx="295375" cy="293025"/>
          </a:xfrm>
        </p:grpSpPr>
        <p:sp>
          <p:nvSpPr>
            <p:cNvPr id="7591" name="Google Shape;7591;p76"/>
            <p:cNvSpPr/>
            <p:nvPr/>
          </p:nvSpPr>
          <p:spPr>
            <a:xfrm>
              <a:off x="-32171050" y="3279250"/>
              <a:ext cx="291450" cy="153625"/>
            </a:xfrm>
            <a:custGeom>
              <a:avLst/>
              <a:gdLst/>
              <a:ahLst/>
              <a:cxnLst/>
              <a:rect l="l" t="t" r="r" b="b"/>
              <a:pathLst>
                <a:path w="11658" h="6145" extrusionOk="0">
                  <a:moveTo>
                    <a:pt x="5829" y="694"/>
                  </a:moveTo>
                  <a:cubicBezTo>
                    <a:pt x="7184" y="694"/>
                    <a:pt x="8255" y="1734"/>
                    <a:pt x="8255" y="3088"/>
                  </a:cubicBezTo>
                  <a:cubicBezTo>
                    <a:pt x="8255" y="4412"/>
                    <a:pt x="7153" y="5483"/>
                    <a:pt x="5829" y="5483"/>
                  </a:cubicBezTo>
                  <a:cubicBezTo>
                    <a:pt x="4506" y="5483"/>
                    <a:pt x="3435" y="4412"/>
                    <a:pt x="3435" y="3088"/>
                  </a:cubicBezTo>
                  <a:cubicBezTo>
                    <a:pt x="3435" y="1734"/>
                    <a:pt x="4506" y="694"/>
                    <a:pt x="5829" y="694"/>
                  </a:cubicBezTo>
                  <a:close/>
                  <a:moveTo>
                    <a:pt x="1" y="1"/>
                  </a:moveTo>
                  <a:lnTo>
                    <a:pt x="1" y="6144"/>
                  </a:lnTo>
                  <a:lnTo>
                    <a:pt x="11658" y="6144"/>
                  </a:lnTo>
                  <a:lnTo>
                    <a:pt x="1165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76"/>
            <p:cNvSpPr/>
            <p:nvPr/>
          </p:nvSpPr>
          <p:spPr>
            <a:xfrm>
              <a:off x="-32067075" y="3313925"/>
              <a:ext cx="84300" cy="85075"/>
            </a:xfrm>
            <a:custGeom>
              <a:avLst/>
              <a:gdLst/>
              <a:ahLst/>
              <a:cxnLst/>
              <a:rect l="l" t="t" r="r" b="b"/>
              <a:pathLst>
                <a:path w="3372" h="3403" extrusionOk="0">
                  <a:moveTo>
                    <a:pt x="1670" y="662"/>
                  </a:moveTo>
                  <a:cubicBezTo>
                    <a:pt x="1891" y="662"/>
                    <a:pt x="2048" y="819"/>
                    <a:pt x="2048" y="1040"/>
                  </a:cubicBezTo>
                  <a:lnTo>
                    <a:pt x="2048" y="1386"/>
                  </a:lnTo>
                  <a:lnTo>
                    <a:pt x="2395" y="1386"/>
                  </a:lnTo>
                  <a:cubicBezTo>
                    <a:pt x="2584" y="1386"/>
                    <a:pt x="2741" y="1544"/>
                    <a:pt x="2741" y="1733"/>
                  </a:cubicBezTo>
                  <a:cubicBezTo>
                    <a:pt x="2710" y="1890"/>
                    <a:pt x="2552" y="2048"/>
                    <a:pt x="2363" y="2048"/>
                  </a:cubicBezTo>
                  <a:lnTo>
                    <a:pt x="1670" y="2048"/>
                  </a:lnTo>
                  <a:cubicBezTo>
                    <a:pt x="1481" y="2048"/>
                    <a:pt x="1324" y="1890"/>
                    <a:pt x="1324" y="1701"/>
                  </a:cubicBezTo>
                  <a:lnTo>
                    <a:pt x="1324" y="1040"/>
                  </a:lnTo>
                  <a:cubicBezTo>
                    <a:pt x="1324" y="819"/>
                    <a:pt x="1481" y="662"/>
                    <a:pt x="1670" y="662"/>
                  </a:cubicBezTo>
                  <a:close/>
                  <a:moveTo>
                    <a:pt x="1670" y="0"/>
                  </a:moveTo>
                  <a:cubicBezTo>
                    <a:pt x="725" y="0"/>
                    <a:pt x="1" y="756"/>
                    <a:pt x="1" y="1701"/>
                  </a:cubicBezTo>
                  <a:cubicBezTo>
                    <a:pt x="1" y="2646"/>
                    <a:pt x="725" y="3403"/>
                    <a:pt x="1670" y="3403"/>
                  </a:cubicBezTo>
                  <a:cubicBezTo>
                    <a:pt x="2615" y="3403"/>
                    <a:pt x="3372" y="2646"/>
                    <a:pt x="3372" y="1701"/>
                  </a:cubicBezTo>
                  <a:cubicBezTo>
                    <a:pt x="3372" y="756"/>
                    <a:pt x="2615" y="0"/>
                    <a:pt x="16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76"/>
            <p:cNvSpPr/>
            <p:nvPr/>
          </p:nvSpPr>
          <p:spPr>
            <a:xfrm>
              <a:off x="-32171050" y="3450950"/>
              <a:ext cx="291450" cy="34700"/>
            </a:xfrm>
            <a:custGeom>
              <a:avLst/>
              <a:gdLst/>
              <a:ahLst/>
              <a:cxnLst/>
              <a:rect l="l" t="t" r="r" b="b"/>
              <a:pathLst>
                <a:path w="11658" h="1388" extrusionOk="0">
                  <a:moveTo>
                    <a:pt x="1" y="1"/>
                  </a:moveTo>
                  <a:lnTo>
                    <a:pt x="1" y="347"/>
                  </a:lnTo>
                  <a:cubicBezTo>
                    <a:pt x="1" y="915"/>
                    <a:pt x="442" y="1387"/>
                    <a:pt x="1041" y="1387"/>
                  </a:cubicBezTo>
                  <a:lnTo>
                    <a:pt x="10650" y="1387"/>
                  </a:lnTo>
                  <a:cubicBezTo>
                    <a:pt x="11217" y="1387"/>
                    <a:pt x="11658" y="915"/>
                    <a:pt x="11658" y="347"/>
                  </a:cubicBezTo>
                  <a:lnTo>
                    <a:pt x="1165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76"/>
            <p:cNvSpPr/>
            <p:nvPr/>
          </p:nvSpPr>
          <p:spPr>
            <a:xfrm>
              <a:off x="-32174975" y="3192625"/>
              <a:ext cx="295375" cy="70125"/>
            </a:xfrm>
            <a:custGeom>
              <a:avLst/>
              <a:gdLst/>
              <a:ahLst/>
              <a:cxnLst/>
              <a:rect l="l" t="t" r="r" b="b"/>
              <a:pathLst>
                <a:path w="11815" h="2805" extrusionOk="0">
                  <a:moveTo>
                    <a:pt x="1733" y="0"/>
                  </a:moveTo>
                  <a:cubicBezTo>
                    <a:pt x="1544" y="0"/>
                    <a:pt x="1387" y="158"/>
                    <a:pt x="1387" y="378"/>
                  </a:cubicBezTo>
                  <a:lnTo>
                    <a:pt x="1387" y="725"/>
                  </a:lnTo>
                  <a:lnTo>
                    <a:pt x="1040" y="725"/>
                  </a:lnTo>
                  <a:cubicBezTo>
                    <a:pt x="473" y="725"/>
                    <a:pt x="0" y="1197"/>
                    <a:pt x="0" y="1733"/>
                  </a:cubicBezTo>
                  <a:lnTo>
                    <a:pt x="0" y="2804"/>
                  </a:lnTo>
                  <a:lnTo>
                    <a:pt x="11657" y="2804"/>
                  </a:lnTo>
                  <a:lnTo>
                    <a:pt x="11657" y="1733"/>
                  </a:lnTo>
                  <a:lnTo>
                    <a:pt x="11815" y="1733"/>
                  </a:lnTo>
                  <a:cubicBezTo>
                    <a:pt x="11815" y="1197"/>
                    <a:pt x="11374" y="725"/>
                    <a:pt x="10807" y="725"/>
                  </a:cubicBezTo>
                  <a:lnTo>
                    <a:pt x="10460" y="725"/>
                  </a:lnTo>
                  <a:lnTo>
                    <a:pt x="10460" y="378"/>
                  </a:lnTo>
                  <a:cubicBezTo>
                    <a:pt x="10460" y="158"/>
                    <a:pt x="10303" y="0"/>
                    <a:pt x="10082" y="0"/>
                  </a:cubicBezTo>
                  <a:cubicBezTo>
                    <a:pt x="9893" y="0"/>
                    <a:pt x="9735" y="158"/>
                    <a:pt x="9735" y="378"/>
                  </a:cubicBezTo>
                  <a:lnTo>
                    <a:pt x="9735" y="725"/>
                  </a:lnTo>
                  <a:lnTo>
                    <a:pt x="8349" y="725"/>
                  </a:lnTo>
                  <a:lnTo>
                    <a:pt x="8349" y="378"/>
                  </a:lnTo>
                  <a:cubicBezTo>
                    <a:pt x="8349" y="158"/>
                    <a:pt x="8192" y="0"/>
                    <a:pt x="8003" y="0"/>
                  </a:cubicBezTo>
                  <a:cubicBezTo>
                    <a:pt x="7814" y="0"/>
                    <a:pt x="7656" y="158"/>
                    <a:pt x="7656" y="378"/>
                  </a:cubicBezTo>
                  <a:lnTo>
                    <a:pt x="7656" y="725"/>
                  </a:lnTo>
                  <a:lnTo>
                    <a:pt x="6270" y="725"/>
                  </a:lnTo>
                  <a:lnTo>
                    <a:pt x="6270" y="378"/>
                  </a:lnTo>
                  <a:cubicBezTo>
                    <a:pt x="6270" y="158"/>
                    <a:pt x="6112" y="0"/>
                    <a:pt x="5923" y="0"/>
                  </a:cubicBezTo>
                  <a:cubicBezTo>
                    <a:pt x="5734" y="0"/>
                    <a:pt x="5577" y="158"/>
                    <a:pt x="5577" y="378"/>
                  </a:cubicBezTo>
                  <a:lnTo>
                    <a:pt x="5577" y="725"/>
                  </a:lnTo>
                  <a:lnTo>
                    <a:pt x="4191" y="725"/>
                  </a:lnTo>
                  <a:lnTo>
                    <a:pt x="4191" y="378"/>
                  </a:lnTo>
                  <a:cubicBezTo>
                    <a:pt x="4191" y="158"/>
                    <a:pt x="4033" y="0"/>
                    <a:pt x="3844" y="0"/>
                  </a:cubicBezTo>
                  <a:cubicBezTo>
                    <a:pt x="3623" y="0"/>
                    <a:pt x="3466" y="158"/>
                    <a:pt x="3466" y="378"/>
                  </a:cubicBezTo>
                  <a:lnTo>
                    <a:pt x="3466" y="725"/>
                  </a:lnTo>
                  <a:lnTo>
                    <a:pt x="2111" y="725"/>
                  </a:lnTo>
                  <a:lnTo>
                    <a:pt x="2111" y="378"/>
                  </a:lnTo>
                  <a:cubicBezTo>
                    <a:pt x="2111" y="158"/>
                    <a:pt x="1954"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5" name="Google Shape;7595;p76"/>
          <p:cNvSpPr/>
          <p:nvPr/>
        </p:nvSpPr>
        <p:spPr>
          <a:xfrm>
            <a:off x="1728170" y="3353079"/>
            <a:ext cx="363201" cy="354859"/>
          </a:xfrm>
          <a:custGeom>
            <a:avLst/>
            <a:gdLst/>
            <a:ahLst/>
            <a:cxnLst/>
            <a:rect l="l" t="t" r="r" b="b"/>
            <a:pathLst>
              <a:path w="11973" h="11698" extrusionOk="0">
                <a:moveTo>
                  <a:pt x="8928" y="1750"/>
                </a:moveTo>
                <a:cubicBezTo>
                  <a:pt x="9192" y="1750"/>
                  <a:pt x="9452" y="1852"/>
                  <a:pt x="9641" y="2057"/>
                </a:cubicBezTo>
                <a:cubicBezTo>
                  <a:pt x="10050" y="2435"/>
                  <a:pt x="10050" y="3096"/>
                  <a:pt x="9641" y="3506"/>
                </a:cubicBezTo>
                <a:cubicBezTo>
                  <a:pt x="9452" y="3695"/>
                  <a:pt x="9192" y="3790"/>
                  <a:pt x="8928" y="3790"/>
                </a:cubicBezTo>
                <a:cubicBezTo>
                  <a:pt x="8664" y="3790"/>
                  <a:pt x="8396" y="3695"/>
                  <a:pt x="8192" y="3506"/>
                </a:cubicBezTo>
                <a:cubicBezTo>
                  <a:pt x="7814" y="3096"/>
                  <a:pt x="7814" y="2435"/>
                  <a:pt x="8192" y="2057"/>
                </a:cubicBezTo>
                <a:cubicBezTo>
                  <a:pt x="8396" y="1852"/>
                  <a:pt x="8664" y="1750"/>
                  <a:pt x="8928" y="1750"/>
                </a:cubicBezTo>
                <a:close/>
                <a:moveTo>
                  <a:pt x="7901" y="1"/>
                </a:moveTo>
                <a:cubicBezTo>
                  <a:pt x="6958" y="1"/>
                  <a:pt x="6010" y="363"/>
                  <a:pt x="5293" y="1080"/>
                </a:cubicBezTo>
                <a:cubicBezTo>
                  <a:pt x="4285" y="2088"/>
                  <a:pt x="3939" y="3569"/>
                  <a:pt x="4380" y="4924"/>
                </a:cubicBezTo>
                <a:lnTo>
                  <a:pt x="126" y="9177"/>
                </a:lnTo>
                <a:cubicBezTo>
                  <a:pt x="32" y="9240"/>
                  <a:pt x="0" y="9334"/>
                  <a:pt x="0" y="9397"/>
                </a:cubicBezTo>
                <a:lnTo>
                  <a:pt x="0" y="11319"/>
                </a:lnTo>
                <a:cubicBezTo>
                  <a:pt x="0" y="11540"/>
                  <a:pt x="158" y="11697"/>
                  <a:pt x="347" y="11697"/>
                </a:cubicBezTo>
                <a:lnTo>
                  <a:pt x="2300" y="11697"/>
                </a:lnTo>
                <a:cubicBezTo>
                  <a:pt x="2363" y="11697"/>
                  <a:pt x="2489" y="11634"/>
                  <a:pt x="2521" y="11571"/>
                </a:cubicBezTo>
                <a:lnTo>
                  <a:pt x="2993" y="11099"/>
                </a:lnTo>
                <a:cubicBezTo>
                  <a:pt x="3088" y="11004"/>
                  <a:pt x="3119" y="10910"/>
                  <a:pt x="3088" y="10815"/>
                </a:cubicBezTo>
                <a:lnTo>
                  <a:pt x="2993" y="10311"/>
                </a:lnTo>
                <a:lnTo>
                  <a:pt x="3718" y="10217"/>
                </a:lnTo>
                <a:cubicBezTo>
                  <a:pt x="3876" y="10217"/>
                  <a:pt x="3970" y="10091"/>
                  <a:pt x="4033" y="9902"/>
                </a:cubicBezTo>
                <a:lnTo>
                  <a:pt x="4096" y="9208"/>
                </a:lnTo>
                <a:lnTo>
                  <a:pt x="4600" y="9271"/>
                </a:lnTo>
                <a:cubicBezTo>
                  <a:pt x="4695" y="9271"/>
                  <a:pt x="4821" y="9271"/>
                  <a:pt x="4884" y="9208"/>
                </a:cubicBezTo>
                <a:cubicBezTo>
                  <a:pt x="4978" y="9114"/>
                  <a:pt x="5010" y="9051"/>
                  <a:pt x="5010" y="8956"/>
                </a:cubicBezTo>
                <a:lnTo>
                  <a:pt x="5010" y="8326"/>
                </a:lnTo>
                <a:lnTo>
                  <a:pt x="5640" y="8326"/>
                </a:lnTo>
                <a:cubicBezTo>
                  <a:pt x="5703" y="8326"/>
                  <a:pt x="5829" y="8295"/>
                  <a:pt x="5860" y="8232"/>
                </a:cubicBezTo>
                <a:lnTo>
                  <a:pt x="6742" y="7350"/>
                </a:lnTo>
                <a:cubicBezTo>
                  <a:pt x="7131" y="7479"/>
                  <a:pt x="7533" y="7543"/>
                  <a:pt x="7931" y="7543"/>
                </a:cubicBezTo>
                <a:cubicBezTo>
                  <a:pt x="8891" y="7543"/>
                  <a:pt x="9833" y="7171"/>
                  <a:pt x="10523" y="6436"/>
                </a:cubicBezTo>
                <a:cubicBezTo>
                  <a:pt x="11972" y="4987"/>
                  <a:pt x="11972" y="2592"/>
                  <a:pt x="10523" y="1143"/>
                </a:cubicBezTo>
                <a:cubicBezTo>
                  <a:pt x="9823" y="379"/>
                  <a:pt x="8865" y="1"/>
                  <a:pt x="79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76"/>
          <p:cNvSpPr/>
          <p:nvPr/>
        </p:nvSpPr>
        <p:spPr>
          <a:xfrm>
            <a:off x="1732948" y="3818164"/>
            <a:ext cx="353645" cy="354586"/>
          </a:xfrm>
          <a:custGeom>
            <a:avLst/>
            <a:gdLst/>
            <a:ahLst/>
            <a:cxnLst/>
            <a:rect l="l" t="t" r="r" b="b"/>
            <a:pathLst>
              <a:path w="11658" h="11689" extrusionOk="0">
                <a:moveTo>
                  <a:pt x="7877" y="1386"/>
                </a:moveTo>
                <a:cubicBezTo>
                  <a:pt x="9232" y="1386"/>
                  <a:pt x="10303" y="2458"/>
                  <a:pt x="10303" y="3781"/>
                </a:cubicBezTo>
                <a:lnTo>
                  <a:pt x="10303" y="4883"/>
                </a:lnTo>
                <a:cubicBezTo>
                  <a:pt x="10240" y="4883"/>
                  <a:pt x="10209" y="4946"/>
                  <a:pt x="10177" y="4946"/>
                </a:cubicBezTo>
                <a:cubicBezTo>
                  <a:pt x="10019" y="4190"/>
                  <a:pt x="9704" y="3529"/>
                  <a:pt x="9200" y="2962"/>
                </a:cubicBezTo>
                <a:lnTo>
                  <a:pt x="7720" y="4442"/>
                </a:lnTo>
                <a:cubicBezTo>
                  <a:pt x="8192" y="5072"/>
                  <a:pt x="8318" y="5860"/>
                  <a:pt x="8098" y="6648"/>
                </a:cubicBezTo>
                <a:cubicBezTo>
                  <a:pt x="8003" y="6868"/>
                  <a:pt x="7877" y="7057"/>
                  <a:pt x="7720" y="7278"/>
                </a:cubicBezTo>
                <a:lnTo>
                  <a:pt x="9200" y="8727"/>
                </a:lnTo>
                <a:cubicBezTo>
                  <a:pt x="9673" y="8160"/>
                  <a:pt x="10019" y="7498"/>
                  <a:pt x="10177" y="6742"/>
                </a:cubicBezTo>
                <a:cubicBezTo>
                  <a:pt x="10209" y="6742"/>
                  <a:pt x="10240" y="6805"/>
                  <a:pt x="10303" y="6805"/>
                </a:cubicBezTo>
                <a:lnTo>
                  <a:pt x="10303" y="7908"/>
                </a:lnTo>
                <a:cubicBezTo>
                  <a:pt x="10303" y="9231"/>
                  <a:pt x="9232" y="10302"/>
                  <a:pt x="7877" y="10302"/>
                </a:cubicBezTo>
                <a:lnTo>
                  <a:pt x="6774" y="10302"/>
                </a:lnTo>
                <a:cubicBezTo>
                  <a:pt x="6774" y="10271"/>
                  <a:pt x="6743" y="10208"/>
                  <a:pt x="6743" y="10176"/>
                </a:cubicBezTo>
                <a:cubicBezTo>
                  <a:pt x="7499" y="10019"/>
                  <a:pt x="8161" y="9704"/>
                  <a:pt x="8728" y="9200"/>
                </a:cubicBezTo>
                <a:lnTo>
                  <a:pt x="7279" y="7750"/>
                </a:lnTo>
                <a:cubicBezTo>
                  <a:pt x="7058" y="7908"/>
                  <a:pt x="6869" y="8002"/>
                  <a:pt x="6648" y="8097"/>
                </a:cubicBezTo>
                <a:cubicBezTo>
                  <a:pt x="6365" y="8160"/>
                  <a:pt x="6081" y="8223"/>
                  <a:pt x="5861" y="8223"/>
                </a:cubicBezTo>
                <a:cubicBezTo>
                  <a:pt x="5325" y="8223"/>
                  <a:pt x="4821" y="8065"/>
                  <a:pt x="4443" y="7750"/>
                </a:cubicBezTo>
                <a:lnTo>
                  <a:pt x="2962" y="9200"/>
                </a:lnTo>
                <a:cubicBezTo>
                  <a:pt x="3529" y="9672"/>
                  <a:pt x="4191" y="10019"/>
                  <a:pt x="4947" y="10176"/>
                </a:cubicBezTo>
                <a:cubicBezTo>
                  <a:pt x="4947" y="10208"/>
                  <a:pt x="4916" y="10271"/>
                  <a:pt x="4916" y="10302"/>
                </a:cubicBezTo>
                <a:lnTo>
                  <a:pt x="3813" y="10302"/>
                </a:lnTo>
                <a:cubicBezTo>
                  <a:pt x="2458" y="10302"/>
                  <a:pt x="1387" y="9231"/>
                  <a:pt x="1387" y="7908"/>
                </a:cubicBezTo>
                <a:lnTo>
                  <a:pt x="1387" y="6805"/>
                </a:lnTo>
                <a:cubicBezTo>
                  <a:pt x="1450" y="6805"/>
                  <a:pt x="1482" y="6742"/>
                  <a:pt x="1513" y="6742"/>
                </a:cubicBezTo>
                <a:cubicBezTo>
                  <a:pt x="1671" y="7498"/>
                  <a:pt x="1986" y="8160"/>
                  <a:pt x="2490" y="8727"/>
                </a:cubicBezTo>
                <a:lnTo>
                  <a:pt x="3971" y="7278"/>
                </a:lnTo>
                <a:cubicBezTo>
                  <a:pt x="3498" y="6648"/>
                  <a:pt x="3372" y="5860"/>
                  <a:pt x="3592" y="5072"/>
                </a:cubicBezTo>
                <a:cubicBezTo>
                  <a:pt x="3687" y="4820"/>
                  <a:pt x="3813" y="4631"/>
                  <a:pt x="3971" y="4442"/>
                </a:cubicBezTo>
                <a:lnTo>
                  <a:pt x="2490" y="2962"/>
                </a:lnTo>
                <a:cubicBezTo>
                  <a:pt x="2017" y="3529"/>
                  <a:pt x="1671" y="4190"/>
                  <a:pt x="1513" y="4946"/>
                </a:cubicBezTo>
                <a:cubicBezTo>
                  <a:pt x="1482" y="4946"/>
                  <a:pt x="1450" y="4883"/>
                  <a:pt x="1387" y="4883"/>
                </a:cubicBezTo>
                <a:lnTo>
                  <a:pt x="1387" y="3781"/>
                </a:lnTo>
                <a:cubicBezTo>
                  <a:pt x="1387" y="2458"/>
                  <a:pt x="2458" y="1386"/>
                  <a:pt x="3813" y="1386"/>
                </a:cubicBezTo>
                <a:lnTo>
                  <a:pt x="4916" y="1386"/>
                </a:lnTo>
                <a:cubicBezTo>
                  <a:pt x="4916" y="1418"/>
                  <a:pt x="4947" y="1481"/>
                  <a:pt x="4947" y="1512"/>
                </a:cubicBezTo>
                <a:cubicBezTo>
                  <a:pt x="4191" y="1670"/>
                  <a:pt x="3529" y="1985"/>
                  <a:pt x="2962" y="2489"/>
                </a:cubicBezTo>
                <a:lnTo>
                  <a:pt x="4443" y="3938"/>
                </a:lnTo>
                <a:cubicBezTo>
                  <a:pt x="4632" y="3781"/>
                  <a:pt x="4821" y="3686"/>
                  <a:pt x="5073" y="3592"/>
                </a:cubicBezTo>
                <a:cubicBezTo>
                  <a:pt x="5339" y="3496"/>
                  <a:pt x="5605" y="3451"/>
                  <a:pt x="5865" y="3451"/>
                </a:cubicBezTo>
                <a:cubicBezTo>
                  <a:pt x="6375" y="3451"/>
                  <a:pt x="6861" y="3625"/>
                  <a:pt x="7279" y="3938"/>
                </a:cubicBezTo>
                <a:lnTo>
                  <a:pt x="8728" y="2489"/>
                </a:lnTo>
                <a:cubicBezTo>
                  <a:pt x="8161" y="2016"/>
                  <a:pt x="7499" y="1670"/>
                  <a:pt x="6743" y="1512"/>
                </a:cubicBezTo>
                <a:cubicBezTo>
                  <a:pt x="6743" y="1481"/>
                  <a:pt x="6774" y="1418"/>
                  <a:pt x="6774" y="1386"/>
                </a:cubicBezTo>
                <a:close/>
                <a:moveTo>
                  <a:pt x="5829" y="0"/>
                </a:moveTo>
                <a:cubicBezTo>
                  <a:pt x="5420" y="0"/>
                  <a:pt x="5010" y="315"/>
                  <a:pt x="4884" y="725"/>
                </a:cubicBezTo>
                <a:lnTo>
                  <a:pt x="3782" y="725"/>
                </a:lnTo>
                <a:cubicBezTo>
                  <a:pt x="2112" y="725"/>
                  <a:pt x="726" y="2111"/>
                  <a:pt x="726" y="3781"/>
                </a:cubicBezTo>
                <a:lnTo>
                  <a:pt x="726" y="4883"/>
                </a:lnTo>
                <a:cubicBezTo>
                  <a:pt x="316" y="5041"/>
                  <a:pt x="1" y="5419"/>
                  <a:pt x="1" y="5829"/>
                </a:cubicBezTo>
                <a:cubicBezTo>
                  <a:pt x="1" y="6270"/>
                  <a:pt x="316" y="6679"/>
                  <a:pt x="726" y="6774"/>
                </a:cubicBezTo>
                <a:lnTo>
                  <a:pt x="726" y="7876"/>
                </a:lnTo>
                <a:cubicBezTo>
                  <a:pt x="726" y="9578"/>
                  <a:pt x="2112" y="10964"/>
                  <a:pt x="3782" y="10964"/>
                </a:cubicBezTo>
                <a:lnTo>
                  <a:pt x="4884" y="10964"/>
                </a:lnTo>
                <a:cubicBezTo>
                  <a:pt x="5042" y="11342"/>
                  <a:pt x="5420" y="11688"/>
                  <a:pt x="5829" y="11688"/>
                </a:cubicBezTo>
                <a:cubicBezTo>
                  <a:pt x="6270" y="11688"/>
                  <a:pt x="6680" y="11342"/>
                  <a:pt x="6774" y="10964"/>
                </a:cubicBezTo>
                <a:lnTo>
                  <a:pt x="7877" y="10964"/>
                </a:lnTo>
                <a:cubicBezTo>
                  <a:pt x="9578" y="10964"/>
                  <a:pt x="10965" y="9578"/>
                  <a:pt x="10965" y="7876"/>
                </a:cubicBezTo>
                <a:lnTo>
                  <a:pt x="10965" y="6774"/>
                </a:lnTo>
                <a:cubicBezTo>
                  <a:pt x="11343" y="6616"/>
                  <a:pt x="11658" y="6270"/>
                  <a:pt x="11658" y="5829"/>
                </a:cubicBezTo>
                <a:cubicBezTo>
                  <a:pt x="11658" y="5419"/>
                  <a:pt x="11343" y="5072"/>
                  <a:pt x="10965" y="4883"/>
                </a:cubicBezTo>
                <a:lnTo>
                  <a:pt x="10965" y="3781"/>
                </a:lnTo>
                <a:cubicBezTo>
                  <a:pt x="10965" y="2111"/>
                  <a:pt x="9578" y="725"/>
                  <a:pt x="7877" y="725"/>
                </a:cubicBezTo>
                <a:lnTo>
                  <a:pt x="6774" y="725"/>
                </a:lnTo>
                <a:cubicBezTo>
                  <a:pt x="6617" y="315"/>
                  <a:pt x="6270"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7" name="Google Shape;7597;p76"/>
          <p:cNvGrpSpPr/>
          <p:nvPr/>
        </p:nvGrpSpPr>
        <p:grpSpPr>
          <a:xfrm>
            <a:off x="3970274" y="2882970"/>
            <a:ext cx="354586" cy="353645"/>
            <a:chOff x="-30345325" y="3184750"/>
            <a:chExt cx="292225" cy="291450"/>
          </a:xfrm>
        </p:grpSpPr>
        <p:sp>
          <p:nvSpPr>
            <p:cNvPr id="7598" name="Google Shape;7598;p76"/>
            <p:cNvSpPr/>
            <p:nvPr/>
          </p:nvSpPr>
          <p:spPr>
            <a:xfrm>
              <a:off x="-30328000" y="3184750"/>
              <a:ext cx="258375" cy="120950"/>
            </a:xfrm>
            <a:custGeom>
              <a:avLst/>
              <a:gdLst/>
              <a:ahLst/>
              <a:cxnLst/>
              <a:rect l="l" t="t" r="r" b="b"/>
              <a:pathLst>
                <a:path w="10335" h="4838" extrusionOk="0">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76"/>
            <p:cNvSpPr/>
            <p:nvPr/>
          </p:nvSpPr>
          <p:spPr>
            <a:xfrm>
              <a:off x="-30310675" y="3322575"/>
              <a:ext cx="68550" cy="69350"/>
            </a:xfrm>
            <a:custGeom>
              <a:avLst/>
              <a:gdLst/>
              <a:ahLst/>
              <a:cxnLst/>
              <a:rect l="l" t="t" r="r" b="b"/>
              <a:pathLst>
                <a:path w="2742" h="2774" extrusionOk="0">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76"/>
            <p:cNvSpPr/>
            <p:nvPr/>
          </p:nvSpPr>
          <p:spPr>
            <a:xfrm>
              <a:off x="-30345325" y="3408425"/>
              <a:ext cx="137075" cy="67775"/>
            </a:xfrm>
            <a:custGeom>
              <a:avLst/>
              <a:gdLst/>
              <a:ahLst/>
              <a:cxnLst/>
              <a:rect l="l" t="t" r="r" b="b"/>
              <a:pathLst>
                <a:path w="5483" h="2711" extrusionOk="0">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76"/>
            <p:cNvSpPr/>
            <p:nvPr/>
          </p:nvSpPr>
          <p:spPr>
            <a:xfrm>
              <a:off x="-30156300" y="3322575"/>
              <a:ext cx="68550" cy="69350"/>
            </a:xfrm>
            <a:custGeom>
              <a:avLst/>
              <a:gdLst/>
              <a:ahLst/>
              <a:cxnLst/>
              <a:rect l="l" t="t" r="r" b="b"/>
              <a:pathLst>
                <a:path w="2742" h="2774" extrusionOk="0">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76"/>
            <p:cNvSpPr/>
            <p:nvPr/>
          </p:nvSpPr>
          <p:spPr>
            <a:xfrm>
              <a:off x="-30190950" y="3408425"/>
              <a:ext cx="137850" cy="67775"/>
            </a:xfrm>
            <a:custGeom>
              <a:avLst/>
              <a:gdLst/>
              <a:ahLst/>
              <a:cxnLst/>
              <a:rect l="l" t="t" r="r" b="b"/>
              <a:pathLst>
                <a:path w="5514" h="2711" extrusionOk="0">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3" name="Google Shape;7603;p76"/>
          <p:cNvGrpSpPr/>
          <p:nvPr/>
        </p:nvGrpSpPr>
        <p:grpSpPr>
          <a:xfrm>
            <a:off x="1295026" y="1532946"/>
            <a:ext cx="353645" cy="353645"/>
            <a:chOff x="-35481425" y="3202075"/>
            <a:chExt cx="291450" cy="291450"/>
          </a:xfrm>
        </p:grpSpPr>
        <p:sp>
          <p:nvSpPr>
            <p:cNvPr id="7604" name="Google Shape;7604;p76"/>
            <p:cNvSpPr/>
            <p:nvPr/>
          </p:nvSpPr>
          <p:spPr>
            <a:xfrm>
              <a:off x="-35414475" y="3304600"/>
              <a:ext cx="154400" cy="85975"/>
            </a:xfrm>
            <a:custGeom>
              <a:avLst/>
              <a:gdLst/>
              <a:ahLst/>
              <a:cxnLst/>
              <a:rect l="l" t="t" r="r" b="b"/>
              <a:pathLst>
                <a:path w="6176" h="3439" extrusionOk="0">
                  <a:moveTo>
                    <a:pt x="4433" y="0"/>
                  </a:moveTo>
                  <a:cubicBezTo>
                    <a:pt x="4393" y="0"/>
                    <a:pt x="4354" y="8"/>
                    <a:pt x="4317" y="26"/>
                  </a:cubicBezTo>
                  <a:cubicBezTo>
                    <a:pt x="4191" y="58"/>
                    <a:pt x="4128" y="216"/>
                    <a:pt x="4128" y="342"/>
                  </a:cubicBezTo>
                  <a:lnTo>
                    <a:pt x="4128" y="1003"/>
                  </a:lnTo>
                  <a:lnTo>
                    <a:pt x="2048" y="1003"/>
                  </a:lnTo>
                  <a:lnTo>
                    <a:pt x="2048" y="342"/>
                  </a:lnTo>
                  <a:cubicBezTo>
                    <a:pt x="2048" y="184"/>
                    <a:pt x="1954" y="58"/>
                    <a:pt x="1828" y="26"/>
                  </a:cubicBezTo>
                  <a:cubicBezTo>
                    <a:pt x="1793" y="15"/>
                    <a:pt x="1750" y="8"/>
                    <a:pt x="1705" y="8"/>
                  </a:cubicBezTo>
                  <a:cubicBezTo>
                    <a:pt x="1626" y="8"/>
                    <a:pt x="1541" y="30"/>
                    <a:pt x="1481" y="89"/>
                  </a:cubicBezTo>
                  <a:lnTo>
                    <a:pt x="95" y="1476"/>
                  </a:lnTo>
                  <a:cubicBezTo>
                    <a:pt x="0" y="1602"/>
                    <a:pt x="0" y="1822"/>
                    <a:pt x="95" y="1948"/>
                  </a:cubicBezTo>
                  <a:lnTo>
                    <a:pt x="1481" y="3334"/>
                  </a:lnTo>
                  <a:cubicBezTo>
                    <a:pt x="1548" y="3379"/>
                    <a:pt x="1646" y="3424"/>
                    <a:pt x="1732" y="3424"/>
                  </a:cubicBezTo>
                  <a:cubicBezTo>
                    <a:pt x="1767" y="3424"/>
                    <a:pt x="1800" y="3416"/>
                    <a:pt x="1828" y="3398"/>
                  </a:cubicBezTo>
                  <a:cubicBezTo>
                    <a:pt x="1954" y="3366"/>
                    <a:pt x="2048" y="3208"/>
                    <a:pt x="2048" y="3082"/>
                  </a:cubicBezTo>
                  <a:lnTo>
                    <a:pt x="2048" y="2421"/>
                  </a:lnTo>
                  <a:lnTo>
                    <a:pt x="4128" y="2421"/>
                  </a:lnTo>
                  <a:lnTo>
                    <a:pt x="4128" y="3082"/>
                  </a:lnTo>
                  <a:cubicBezTo>
                    <a:pt x="4128" y="3240"/>
                    <a:pt x="4191" y="3366"/>
                    <a:pt x="4317" y="3398"/>
                  </a:cubicBezTo>
                  <a:cubicBezTo>
                    <a:pt x="4369" y="3424"/>
                    <a:pt x="4426" y="3439"/>
                    <a:pt x="4483" y="3439"/>
                  </a:cubicBezTo>
                  <a:cubicBezTo>
                    <a:pt x="4562" y="3439"/>
                    <a:pt x="4639" y="3408"/>
                    <a:pt x="4695" y="3334"/>
                  </a:cubicBezTo>
                  <a:lnTo>
                    <a:pt x="6049" y="1948"/>
                  </a:lnTo>
                  <a:cubicBezTo>
                    <a:pt x="6175" y="1822"/>
                    <a:pt x="6175" y="1602"/>
                    <a:pt x="6049" y="1476"/>
                  </a:cubicBezTo>
                  <a:lnTo>
                    <a:pt x="4695" y="89"/>
                  </a:lnTo>
                  <a:cubicBezTo>
                    <a:pt x="4628" y="45"/>
                    <a:pt x="4530" y="0"/>
                    <a:pt x="44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76"/>
            <p:cNvSpPr/>
            <p:nvPr/>
          </p:nvSpPr>
          <p:spPr>
            <a:xfrm>
              <a:off x="-35413700" y="3202075"/>
              <a:ext cx="34700" cy="103200"/>
            </a:xfrm>
            <a:custGeom>
              <a:avLst/>
              <a:gdLst/>
              <a:ahLst/>
              <a:cxnLst/>
              <a:rect l="l" t="t" r="r" b="b"/>
              <a:pathLst>
                <a:path w="1388" h="4128" extrusionOk="0">
                  <a:moveTo>
                    <a:pt x="1" y="0"/>
                  </a:moveTo>
                  <a:lnTo>
                    <a:pt x="1" y="4127"/>
                  </a:lnTo>
                  <a:lnTo>
                    <a:pt x="348" y="4127"/>
                  </a:lnTo>
                  <a:cubicBezTo>
                    <a:pt x="915" y="4127"/>
                    <a:pt x="1387" y="3655"/>
                    <a:pt x="1387" y="3088"/>
                  </a:cubicBezTo>
                  <a:lnTo>
                    <a:pt x="1387" y="1009"/>
                  </a:lnTo>
                  <a:cubicBezTo>
                    <a:pt x="1387" y="473"/>
                    <a:pt x="915" y="0"/>
                    <a:pt x="34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76"/>
            <p:cNvSpPr/>
            <p:nvPr/>
          </p:nvSpPr>
          <p:spPr>
            <a:xfrm>
              <a:off x="-35413700" y="3389525"/>
              <a:ext cx="34700" cy="103250"/>
            </a:xfrm>
            <a:custGeom>
              <a:avLst/>
              <a:gdLst/>
              <a:ahLst/>
              <a:cxnLst/>
              <a:rect l="l" t="t" r="r" b="b"/>
              <a:pathLst>
                <a:path w="1388" h="4130" extrusionOk="0">
                  <a:moveTo>
                    <a:pt x="1" y="1"/>
                  </a:moveTo>
                  <a:lnTo>
                    <a:pt x="1" y="4128"/>
                  </a:lnTo>
                  <a:lnTo>
                    <a:pt x="348" y="4128"/>
                  </a:lnTo>
                  <a:cubicBezTo>
                    <a:pt x="367" y="4129"/>
                    <a:pt x="386" y="4129"/>
                    <a:pt x="405" y="4129"/>
                  </a:cubicBezTo>
                  <a:cubicBezTo>
                    <a:pt x="946" y="4129"/>
                    <a:pt x="1387" y="3698"/>
                    <a:pt x="1387" y="3119"/>
                  </a:cubicBezTo>
                  <a:lnTo>
                    <a:pt x="1387" y="1040"/>
                  </a:lnTo>
                  <a:cubicBezTo>
                    <a:pt x="1387" y="473"/>
                    <a:pt x="915" y="1"/>
                    <a:pt x="3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76"/>
            <p:cNvSpPr/>
            <p:nvPr/>
          </p:nvSpPr>
          <p:spPr>
            <a:xfrm>
              <a:off x="-35292400" y="3202075"/>
              <a:ext cx="33900" cy="103200"/>
            </a:xfrm>
            <a:custGeom>
              <a:avLst/>
              <a:gdLst/>
              <a:ahLst/>
              <a:cxnLst/>
              <a:rect l="l" t="t" r="r" b="b"/>
              <a:pathLst>
                <a:path w="1356" h="4128" extrusionOk="0">
                  <a:moveTo>
                    <a:pt x="1009" y="0"/>
                  </a:moveTo>
                  <a:cubicBezTo>
                    <a:pt x="473" y="0"/>
                    <a:pt x="1" y="473"/>
                    <a:pt x="1" y="1009"/>
                  </a:cubicBezTo>
                  <a:lnTo>
                    <a:pt x="1" y="3088"/>
                  </a:lnTo>
                  <a:cubicBezTo>
                    <a:pt x="1" y="3655"/>
                    <a:pt x="410" y="4127"/>
                    <a:pt x="1009" y="4127"/>
                  </a:cubicBezTo>
                  <a:lnTo>
                    <a:pt x="1355" y="4127"/>
                  </a:lnTo>
                  <a:lnTo>
                    <a:pt x="13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76"/>
            <p:cNvSpPr/>
            <p:nvPr/>
          </p:nvSpPr>
          <p:spPr>
            <a:xfrm>
              <a:off x="-35241200" y="3202850"/>
              <a:ext cx="51225" cy="290675"/>
            </a:xfrm>
            <a:custGeom>
              <a:avLst/>
              <a:gdLst/>
              <a:ahLst/>
              <a:cxnLst/>
              <a:rect l="l" t="t" r="r" b="b"/>
              <a:pathLst>
                <a:path w="2049" h="11627" extrusionOk="0">
                  <a:moveTo>
                    <a:pt x="1" y="1"/>
                  </a:moveTo>
                  <a:lnTo>
                    <a:pt x="1" y="11626"/>
                  </a:lnTo>
                  <a:cubicBezTo>
                    <a:pt x="1135" y="11469"/>
                    <a:pt x="2048" y="10460"/>
                    <a:pt x="2048" y="9263"/>
                  </a:cubicBezTo>
                  <a:lnTo>
                    <a:pt x="2048" y="2395"/>
                  </a:lnTo>
                  <a:cubicBezTo>
                    <a:pt x="2048" y="1167"/>
                    <a:pt x="1135" y="158"/>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76"/>
            <p:cNvSpPr/>
            <p:nvPr/>
          </p:nvSpPr>
          <p:spPr>
            <a:xfrm>
              <a:off x="-35292400" y="3389525"/>
              <a:ext cx="33900" cy="104000"/>
            </a:xfrm>
            <a:custGeom>
              <a:avLst/>
              <a:gdLst/>
              <a:ahLst/>
              <a:cxnLst/>
              <a:rect l="l" t="t" r="r" b="b"/>
              <a:pathLst>
                <a:path w="1356" h="4160" extrusionOk="0">
                  <a:moveTo>
                    <a:pt x="1009" y="1"/>
                  </a:moveTo>
                  <a:cubicBezTo>
                    <a:pt x="473" y="1"/>
                    <a:pt x="1" y="473"/>
                    <a:pt x="1" y="1040"/>
                  </a:cubicBezTo>
                  <a:lnTo>
                    <a:pt x="1" y="3119"/>
                  </a:lnTo>
                  <a:cubicBezTo>
                    <a:pt x="1" y="3718"/>
                    <a:pt x="410" y="4159"/>
                    <a:pt x="1009" y="4159"/>
                  </a:cubicBezTo>
                  <a:lnTo>
                    <a:pt x="1355" y="4159"/>
                  </a:lnTo>
                  <a:lnTo>
                    <a:pt x="135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76"/>
            <p:cNvSpPr/>
            <p:nvPr/>
          </p:nvSpPr>
          <p:spPr>
            <a:xfrm>
              <a:off x="-35481425" y="3202075"/>
              <a:ext cx="51225" cy="289875"/>
            </a:xfrm>
            <a:custGeom>
              <a:avLst/>
              <a:gdLst/>
              <a:ahLst/>
              <a:cxnLst/>
              <a:rect l="l" t="t" r="r" b="b"/>
              <a:pathLst>
                <a:path w="2049" h="11595" extrusionOk="0">
                  <a:moveTo>
                    <a:pt x="2048" y="0"/>
                  </a:moveTo>
                  <a:cubicBezTo>
                    <a:pt x="883" y="158"/>
                    <a:pt x="1" y="1166"/>
                    <a:pt x="1" y="2363"/>
                  </a:cubicBezTo>
                  <a:lnTo>
                    <a:pt x="1" y="9200"/>
                  </a:lnTo>
                  <a:cubicBezTo>
                    <a:pt x="1" y="10460"/>
                    <a:pt x="851" y="11437"/>
                    <a:pt x="2048" y="11594"/>
                  </a:cubicBezTo>
                  <a:lnTo>
                    <a:pt x="204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1" name="Google Shape;7611;p76"/>
          <p:cNvGrpSpPr/>
          <p:nvPr/>
        </p:nvGrpSpPr>
        <p:grpSpPr>
          <a:xfrm>
            <a:off x="1294556" y="1974472"/>
            <a:ext cx="354586" cy="352675"/>
            <a:chOff x="-35482200" y="3561225"/>
            <a:chExt cx="292225" cy="290650"/>
          </a:xfrm>
        </p:grpSpPr>
        <p:sp>
          <p:nvSpPr>
            <p:cNvPr id="7612" name="Google Shape;7612;p76"/>
            <p:cNvSpPr/>
            <p:nvPr/>
          </p:nvSpPr>
          <p:spPr>
            <a:xfrm>
              <a:off x="-35482200" y="3749475"/>
              <a:ext cx="292225" cy="102400"/>
            </a:xfrm>
            <a:custGeom>
              <a:avLst/>
              <a:gdLst/>
              <a:ahLst/>
              <a:cxnLst/>
              <a:rect l="l" t="t" r="r" b="b"/>
              <a:pathLst>
                <a:path w="11689" h="4096" extrusionOk="0">
                  <a:moveTo>
                    <a:pt x="1701" y="0"/>
                  </a:moveTo>
                  <a:cubicBezTo>
                    <a:pt x="1040" y="0"/>
                    <a:pt x="473" y="315"/>
                    <a:pt x="63" y="819"/>
                  </a:cubicBezTo>
                  <a:cubicBezTo>
                    <a:pt x="0" y="945"/>
                    <a:pt x="0" y="1040"/>
                    <a:pt x="32" y="1166"/>
                  </a:cubicBezTo>
                  <a:cubicBezTo>
                    <a:pt x="63" y="1292"/>
                    <a:pt x="189" y="1355"/>
                    <a:pt x="347" y="1355"/>
                  </a:cubicBezTo>
                  <a:lnTo>
                    <a:pt x="1008" y="1355"/>
                  </a:lnTo>
                  <a:cubicBezTo>
                    <a:pt x="1418" y="1355"/>
                    <a:pt x="1670" y="1670"/>
                    <a:pt x="1670" y="2048"/>
                  </a:cubicBezTo>
                  <a:cubicBezTo>
                    <a:pt x="1670" y="2426"/>
                    <a:pt x="1355" y="2710"/>
                    <a:pt x="1008" y="2710"/>
                  </a:cubicBezTo>
                  <a:lnTo>
                    <a:pt x="347" y="2710"/>
                  </a:lnTo>
                  <a:cubicBezTo>
                    <a:pt x="221" y="2710"/>
                    <a:pt x="95" y="2773"/>
                    <a:pt x="32" y="2899"/>
                  </a:cubicBezTo>
                  <a:cubicBezTo>
                    <a:pt x="0" y="3025"/>
                    <a:pt x="0" y="3151"/>
                    <a:pt x="63" y="3245"/>
                  </a:cubicBezTo>
                  <a:cubicBezTo>
                    <a:pt x="410" y="3781"/>
                    <a:pt x="1040" y="4096"/>
                    <a:pt x="1701" y="4096"/>
                  </a:cubicBezTo>
                  <a:cubicBezTo>
                    <a:pt x="2615" y="4096"/>
                    <a:pt x="3371" y="3497"/>
                    <a:pt x="3655" y="2710"/>
                  </a:cubicBezTo>
                  <a:lnTo>
                    <a:pt x="8065" y="2710"/>
                  </a:lnTo>
                  <a:cubicBezTo>
                    <a:pt x="8317" y="3497"/>
                    <a:pt x="9073" y="4096"/>
                    <a:pt x="9987" y="4096"/>
                  </a:cubicBezTo>
                  <a:cubicBezTo>
                    <a:pt x="10649" y="4096"/>
                    <a:pt x="11247" y="3781"/>
                    <a:pt x="11594" y="3245"/>
                  </a:cubicBezTo>
                  <a:cubicBezTo>
                    <a:pt x="11688" y="3119"/>
                    <a:pt x="11688" y="3025"/>
                    <a:pt x="11625" y="2899"/>
                  </a:cubicBezTo>
                  <a:cubicBezTo>
                    <a:pt x="11594" y="2773"/>
                    <a:pt x="11468" y="2710"/>
                    <a:pt x="11310" y="2710"/>
                  </a:cubicBezTo>
                  <a:lnTo>
                    <a:pt x="10649" y="2710"/>
                  </a:lnTo>
                  <a:cubicBezTo>
                    <a:pt x="10271" y="2710"/>
                    <a:pt x="9987" y="2395"/>
                    <a:pt x="9987" y="2048"/>
                  </a:cubicBezTo>
                  <a:cubicBezTo>
                    <a:pt x="9987" y="1670"/>
                    <a:pt x="10302" y="1355"/>
                    <a:pt x="10649" y="1355"/>
                  </a:cubicBezTo>
                  <a:lnTo>
                    <a:pt x="11310" y="1355"/>
                  </a:lnTo>
                  <a:cubicBezTo>
                    <a:pt x="11436" y="1355"/>
                    <a:pt x="11562" y="1292"/>
                    <a:pt x="11625" y="1166"/>
                  </a:cubicBezTo>
                  <a:cubicBezTo>
                    <a:pt x="11688" y="1040"/>
                    <a:pt x="11688" y="945"/>
                    <a:pt x="11594" y="819"/>
                  </a:cubicBezTo>
                  <a:cubicBezTo>
                    <a:pt x="11247" y="315"/>
                    <a:pt x="10649" y="0"/>
                    <a:pt x="9987" y="0"/>
                  </a:cubicBezTo>
                  <a:cubicBezTo>
                    <a:pt x="9073" y="0"/>
                    <a:pt x="8349" y="567"/>
                    <a:pt x="8065" y="1355"/>
                  </a:cubicBezTo>
                  <a:lnTo>
                    <a:pt x="3655" y="1355"/>
                  </a:lnTo>
                  <a:cubicBezTo>
                    <a:pt x="3371" y="567"/>
                    <a:pt x="2615" y="0"/>
                    <a:pt x="17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76"/>
            <p:cNvSpPr/>
            <p:nvPr/>
          </p:nvSpPr>
          <p:spPr>
            <a:xfrm>
              <a:off x="-35371150" y="3561225"/>
              <a:ext cx="68550" cy="68550"/>
            </a:xfrm>
            <a:custGeom>
              <a:avLst/>
              <a:gdLst/>
              <a:ahLst/>
              <a:cxnLst/>
              <a:rect l="l" t="t" r="r" b="b"/>
              <a:pathLst>
                <a:path w="2742" h="2742" extrusionOk="0">
                  <a:moveTo>
                    <a:pt x="1355" y="1"/>
                  </a:moveTo>
                  <a:cubicBezTo>
                    <a:pt x="630" y="1"/>
                    <a:pt x="0" y="631"/>
                    <a:pt x="0" y="1387"/>
                  </a:cubicBezTo>
                  <a:cubicBezTo>
                    <a:pt x="0" y="2111"/>
                    <a:pt x="630" y="2741"/>
                    <a:pt x="1355" y="2741"/>
                  </a:cubicBezTo>
                  <a:cubicBezTo>
                    <a:pt x="2111" y="2741"/>
                    <a:pt x="2741" y="2111"/>
                    <a:pt x="2741" y="1387"/>
                  </a:cubicBezTo>
                  <a:cubicBezTo>
                    <a:pt x="2741" y="631"/>
                    <a:pt x="2111"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76"/>
            <p:cNvSpPr/>
            <p:nvPr/>
          </p:nvSpPr>
          <p:spPr>
            <a:xfrm>
              <a:off x="-35405025" y="3647075"/>
              <a:ext cx="136275" cy="119750"/>
            </a:xfrm>
            <a:custGeom>
              <a:avLst/>
              <a:gdLst/>
              <a:ahLst/>
              <a:cxnLst/>
              <a:rect l="l" t="t" r="r" b="b"/>
              <a:pathLst>
                <a:path w="5451" h="4790" extrusionOk="0">
                  <a:moveTo>
                    <a:pt x="2710" y="1"/>
                  </a:moveTo>
                  <a:cubicBezTo>
                    <a:pt x="1387" y="1"/>
                    <a:pt x="253" y="1009"/>
                    <a:pt x="32" y="2300"/>
                  </a:cubicBezTo>
                  <a:cubicBezTo>
                    <a:pt x="1" y="2521"/>
                    <a:pt x="158" y="2710"/>
                    <a:pt x="410" y="2710"/>
                  </a:cubicBezTo>
                  <a:lnTo>
                    <a:pt x="2395" y="2710"/>
                  </a:lnTo>
                  <a:lnTo>
                    <a:pt x="2395" y="4789"/>
                  </a:lnTo>
                  <a:lnTo>
                    <a:pt x="3088" y="4789"/>
                  </a:lnTo>
                  <a:lnTo>
                    <a:pt x="3088" y="2710"/>
                  </a:lnTo>
                  <a:lnTo>
                    <a:pt x="5073" y="2710"/>
                  </a:lnTo>
                  <a:cubicBezTo>
                    <a:pt x="5293" y="2710"/>
                    <a:pt x="5451" y="2521"/>
                    <a:pt x="5451" y="2300"/>
                  </a:cubicBezTo>
                  <a:cubicBezTo>
                    <a:pt x="5230" y="977"/>
                    <a:pt x="4096" y="1"/>
                    <a:pt x="27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5" name="Google Shape;7615;p76"/>
          <p:cNvGrpSpPr/>
          <p:nvPr/>
        </p:nvGrpSpPr>
        <p:grpSpPr>
          <a:xfrm>
            <a:off x="1295026" y="2409340"/>
            <a:ext cx="353645" cy="353615"/>
            <a:chOff x="-35481425" y="3919600"/>
            <a:chExt cx="291450" cy="291425"/>
          </a:xfrm>
        </p:grpSpPr>
        <p:sp>
          <p:nvSpPr>
            <p:cNvPr id="7616" name="Google Shape;7616;p76"/>
            <p:cNvSpPr/>
            <p:nvPr/>
          </p:nvSpPr>
          <p:spPr>
            <a:xfrm>
              <a:off x="-35327050" y="4125150"/>
              <a:ext cx="84300" cy="85100"/>
            </a:xfrm>
            <a:custGeom>
              <a:avLst/>
              <a:gdLst/>
              <a:ahLst/>
              <a:cxnLst/>
              <a:rect l="l" t="t" r="r" b="b"/>
              <a:pathLst>
                <a:path w="3372" h="3404" extrusionOk="0">
                  <a:moveTo>
                    <a:pt x="3025" y="1"/>
                  </a:moveTo>
                  <a:cubicBezTo>
                    <a:pt x="2836" y="1"/>
                    <a:pt x="2678" y="159"/>
                    <a:pt x="2678" y="348"/>
                  </a:cubicBezTo>
                  <a:lnTo>
                    <a:pt x="2678" y="1041"/>
                  </a:lnTo>
                  <a:cubicBezTo>
                    <a:pt x="2678" y="1576"/>
                    <a:pt x="2206" y="2049"/>
                    <a:pt x="1639" y="2049"/>
                  </a:cubicBezTo>
                  <a:lnTo>
                    <a:pt x="1103" y="2049"/>
                  </a:lnTo>
                  <a:lnTo>
                    <a:pt x="1229" y="1923"/>
                  </a:lnTo>
                  <a:cubicBezTo>
                    <a:pt x="1387" y="1860"/>
                    <a:pt x="1387" y="1608"/>
                    <a:pt x="1261" y="1513"/>
                  </a:cubicBezTo>
                  <a:cubicBezTo>
                    <a:pt x="1198" y="1450"/>
                    <a:pt x="1111" y="1419"/>
                    <a:pt x="1024" y="1419"/>
                  </a:cubicBezTo>
                  <a:cubicBezTo>
                    <a:pt x="938" y="1419"/>
                    <a:pt x="851" y="1450"/>
                    <a:pt x="788" y="1513"/>
                  </a:cubicBezTo>
                  <a:lnTo>
                    <a:pt x="127" y="2175"/>
                  </a:lnTo>
                  <a:cubicBezTo>
                    <a:pt x="1" y="2301"/>
                    <a:pt x="1" y="2521"/>
                    <a:pt x="127" y="2647"/>
                  </a:cubicBezTo>
                  <a:lnTo>
                    <a:pt x="788" y="3309"/>
                  </a:lnTo>
                  <a:cubicBezTo>
                    <a:pt x="851" y="3372"/>
                    <a:pt x="938" y="3404"/>
                    <a:pt x="1024" y="3404"/>
                  </a:cubicBezTo>
                  <a:cubicBezTo>
                    <a:pt x="1111" y="3404"/>
                    <a:pt x="1198" y="3372"/>
                    <a:pt x="1261" y="3309"/>
                  </a:cubicBezTo>
                  <a:cubicBezTo>
                    <a:pt x="1387" y="3183"/>
                    <a:pt x="1387" y="2962"/>
                    <a:pt x="1261" y="2836"/>
                  </a:cubicBezTo>
                  <a:lnTo>
                    <a:pt x="1135" y="2710"/>
                  </a:lnTo>
                  <a:lnTo>
                    <a:pt x="1702" y="2710"/>
                  </a:lnTo>
                  <a:cubicBezTo>
                    <a:pt x="2647" y="2710"/>
                    <a:pt x="3372" y="1986"/>
                    <a:pt x="3372" y="1041"/>
                  </a:cubicBezTo>
                  <a:lnTo>
                    <a:pt x="3372" y="348"/>
                  </a:lnTo>
                  <a:cubicBezTo>
                    <a:pt x="3372" y="159"/>
                    <a:pt x="3214" y="1"/>
                    <a:pt x="30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76"/>
            <p:cNvSpPr/>
            <p:nvPr/>
          </p:nvSpPr>
          <p:spPr>
            <a:xfrm>
              <a:off x="-35429450" y="3921175"/>
              <a:ext cx="84300" cy="85075"/>
            </a:xfrm>
            <a:custGeom>
              <a:avLst/>
              <a:gdLst/>
              <a:ahLst/>
              <a:cxnLst/>
              <a:rect l="l" t="t" r="r" b="b"/>
              <a:pathLst>
                <a:path w="3372" h="3403" extrusionOk="0">
                  <a:moveTo>
                    <a:pt x="2360" y="0"/>
                  </a:moveTo>
                  <a:cubicBezTo>
                    <a:pt x="2269" y="0"/>
                    <a:pt x="2175" y="32"/>
                    <a:pt x="2112" y="95"/>
                  </a:cubicBezTo>
                  <a:cubicBezTo>
                    <a:pt x="2017" y="221"/>
                    <a:pt x="2017" y="441"/>
                    <a:pt x="2112" y="567"/>
                  </a:cubicBezTo>
                  <a:lnTo>
                    <a:pt x="2238" y="693"/>
                  </a:lnTo>
                  <a:lnTo>
                    <a:pt x="1702" y="693"/>
                  </a:lnTo>
                  <a:cubicBezTo>
                    <a:pt x="757" y="693"/>
                    <a:pt x="1" y="1418"/>
                    <a:pt x="1" y="2363"/>
                  </a:cubicBezTo>
                  <a:lnTo>
                    <a:pt x="1" y="3056"/>
                  </a:lnTo>
                  <a:cubicBezTo>
                    <a:pt x="1" y="3245"/>
                    <a:pt x="158" y="3403"/>
                    <a:pt x="347" y="3403"/>
                  </a:cubicBezTo>
                  <a:cubicBezTo>
                    <a:pt x="536" y="3403"/>
                    <a:pt x="694" y="3245"/>
                    <a:pt x="694" y="3056"/>
                  </a:cubicBezTo>
                  <a:lnTo>
                    <a:pt x="694" y="2332"/>
                  </a:lnTo>
                  <a:cubicBezTo>
                    <a:pt x="694" y="1796"/>
                    <a:pt x="1167" y="1292"/>
                    <a:pt x="1734" y="1292"/>
                  </a:cubicBezTo>
                  <a:lnTo>
                    <a:pt x="2269" y="1292"/>
                  </a:lnTo>
                  <a:lnTo>
                    <a:pt x="2175" y="1418"/>
                  </a:lnTo>
                  <a:cubicBezTo>
                    <a:pt x="2017" y="1544"/>
                    <a:pt x="2017" y="1733"/>
                    <a:pt x="2112" y="1891"/>
                  </a:cubicBezTo>
                  <a:cubicBezTo>
                    <a:pt x="2175" y="1954"/>
                    <a:pt x="2269" y="1985"/>
                    <a:pt x="2360" y="1985"/>
                  </a:cubicBezTo>
                  <a:cubicBezTo>
                    <a:pt x="2450" y="1985"/>
                    <a:pt x="2537" y="1954"/>
                    <a:pt x="2584" y="1891"/>
                  </a:cubicBezTo>
                  <a:lnTo>
                    <a:pt x="3277" y="1229"/>
                  </a:lnTo>
                  <a:cubicBezTo>
                    <a:pt x="3372" y="1103"/>
                    <a:pt x="3372" y="882"/>
                    <a:pt x="3277" y="756"/>
                  </a:cubicBezTo>
                  <a:lnTo>
                    <a:pt x="2584" y="95"/>
                  </a:lnTo>
                  <a:cubicBezTo>
                    <a:pt x="2537" y="32"/>
                    <a:pt x="2450" y="0"/>
                    <a:pt x="23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76"/>
            <p:cNvSpPr/>
            <p:nvPr/>
          </p:nvSpPr>
          <p:spPr>
            <a:xfrm>
              <a:off x="-35481425" y="4021975"/>
              <a:ext cx="137075" cy="35475"/>
            </a:xfrm>
            <a:custGeom>
              <a:avLst/>
              <a:gdLst/>
              <a:ahLst/>
              <a:cxnLst/>
              <a:rect l="l" t="t" r="r" b="b"/>
              <a:pathLst>
                <a:path w="5483" h="1419" extrusionOk="0">
                  <a:moveTo>
                    <a:pt x="1009" y="1"/>
                  </a:moveTo>
                  <a:cubicBezTo>
                    <a:pt x="473" y="1"/>
                    <a:pt x="1" y="473"/>
                    <a:pt x="1" y="1072"/>
                  </a:cubicBezTo>
                  <a:lnTo>
                    <a:pt x="1" y="1419"/>
                  </a:lnTo>
                  <a:lnTo>
                    <a:pt x="5482" y="1419"/>
                  </a:lnTo>
                  <a:lnTo>
                    <a:pt x="5482" y="1072"/>
                  </a:lnTo>
                  <a:lnTo>
                    <a:pt x="5451" y="1072"/>
                  </a:lnTo>
                  <a:cubicBezTo>
                    <a:pt x="5451" y="505"/>
                    <a:pt x="5010" y="1"/>
                    <a:pt x="444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76"/>
            <p:cNvSpPr/>
            <p:nvPr/>
          </p:nvSpPr>
          <p:spPr>
            <a:xfrm>
              <a:off x="-35481425" y="4073975"/>
              <a:ext cx="136275" cy="85875"/>
            </a:xfrm>
            <a:custGeom>
              <a:avLst/>
              <a:gdLst/>
              <a:ahLst/>
              <a:cxnLst/>
              <a:rect l="l" t="t" r="r" b="b"/>
              <a:pathLst>
                <a:path w="5451" h="3435" extrusionOk="0">
                  <a:moveTo>
                    <a:pt x="1" y="0"/>
                  </a:moveTo>
                  <a:lnTo>
                    <a:pt x="1" y="3434"/>
                  </a:lnTo>
                  <a:lnTo>
                    <a:pt x="5451" y="3434"/>
                  </a:lnTo>
                  <a:lnTo>
                    <a:pt x="54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76"/>
            <p:cNvSpPr/>
            <p:nvPr/>
          </p:nvSpPr>
          <p:spPr>
            <a:xfrm>
              <a:off x="-35481425" y="4176350"/>
              <a:ext cx="136275" cy="34675"/>
            </a:xfrm>
            <a:custGeom>
              <a:avLst/>
              <a:gdLst/>
              <a:ahLst/>
              <a:cxnLst/>
              <a:rect l="l" t="t" r="r" b="b"/>
              <a:pathLst>
                <a:path w="5451" h="1387" extrusionOk="0">
                  <a:moveTo>
                    <a:pt x="1" y="1"/>
                  </a:moveTo>
                  <a:lnTo>
                    <a:pt x="1" y="347"/>
                  </a:lnTo>
                  <a:cubicBezTo>
                    <a:pt x="1" y="946"/>
                    <a:pt x="410" y="1387"/>
                    <a:pt x="1009" y="1387"/>
                  </a:cubicBezTo>
                  <a:lnTo>
                    <a:pt x="4443" y="1387"/>
                  </a:lnTo>
                  <a:cubicBezTo>
                    <a:pt x="4978" y="1387"/>
                    <a:pt x="5451" y="914"/>
                    <a:pt x="5451" y="347"/>
                  </a:cubicBezTo>
                  <a:lnTo>
                    <a:pt x="54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76"/>
            <p:cNvSpPr/>
            <p:nvPr/>
          </p:nvSpPr>
          <p:spPr>
            <a:xfrm>
              <a:off x="-35327050" y="3919600"/>
              <a:ext cx="137075" cy="33875"/>
            </a:xfrm>
            <a:custGeom>
              <a:avLst/>
              <a:gdLst/>
              <a:ahLst/>
              <a:cxnLst/>
              <a:rect l="l" t="t" r="r" b="b"/>
              <a:pathLst>
                <a:path w="5483" h="1355" extrusionOk="0">
                  <a:moveTo>
                    <a:pt x="1009" y="0"/>
                  </a:moveTo>
                  <a:cubicBezTo>
                    <a:pt x="473" y="0"/>
                    <a:pt x="1" y="473"/>
                    <a:pt x="1" y="1008"/>
                  </a:cubicBezTo>
                  <a:lnTo>
                    <a:pt x="1" y="1355"/>
                  </a:lnTo>
                  <a:lnTo>
                    <a:pt x="5482" y="1355"/>
                  </a:lnTo>
                  <a:lnTo>
                    <a:pt x="5482" y="1008"/>
                  </a:lnTo>
                  <a:cubicBezTo>
                    <a:pt x="5482" y="473"/>
                    <a:pt x="5010" y="0"/>
                    <a:pt x="44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76"/>
            <p:cNvSpPr/>
            <p:nvPr/>
          </p:nvSpPr>
          <p:spPr>
            <a:xfrm>
              <a:off x="-35327825" y="3970800"/>
              <a:ext cx="136275" cy="85875"/>
            </a:xfrm>
            <a:custGeom>
              <a:avLst/>
              <a:gdLst/>
              <a:ahLst/>
              <a:cxnLst/>
              <a:rect l="l" t="t" r="r" b="b"/>
              <a:pathLst>
                <a:path w="5451" h="3435" extrusionOk="0">
                  <a:moveTo>
                    <a:pt x="0" y="0"/>
                  </a:moveTo>
                  <a:lnTo>
                    <a:pt x="0" y="3434"/>
                  </a:lnTo>
                  <a:lnTo>
                    <a:pt x="5450" y="3434"/>
                  </a:lnTo>
                  <a:lnTo>
                    <a:pt x="54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76"/>
            <p:cNvSpPr/>
            <p:nvPr/>
          </p:nvSpPr>
          <p:spPr>
            <a:xfrm>
              <a:off x="-35327825" y="4073975"/>
              <a:ext cx="136275" cy="35450"/>
            </a:xfrm>
            <a:custGeom>
              <a:avLst/>
              <a:gdLst/>
              <a:ahLst/>
              <a:cxnLst/>
              <a:rect l="l" t="t" r="r" b="b"/>
              <a:pathLst>
                <a:path w="5451" h="1418" extrusionOk="0">
                  <a:moveTo>
                    <a:pt x="0" y="0"/>
                  </a:moveTo>
                  <a:lnTo>
                    <a:pt x="0" y="347"/>
                  </a:lnTo>
                  <a:cubicBezTo>
                    <a:pt x="0" y="914"/>
                    <a:pt x="473" y="1418"/>
                    <a:pt x="1008" y="1418"/>
                  </a:cubicBezTo>
                  <a:lnTo>
                    <a:pt x="4442" y="1418"/>
                  </a:lnTo>
                  <a:cubicBezTo>
                    <a:pt x="4978" y="1418"/>
                    <a:pt x="5450" y="945"/>
                    <a:pt x="5450" y="347"/>
                  </a:cubicBezTo>
                  <a:lnTo>
                    <a:pt x="54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4" name="Google Shape;7624;p76"/>
          <p:cNvGrpSpPr/>
          <p:nvPr/>
        </p:nvGrpSpPr>
        <p:grpSpPr>
          <a:xfrm>
            <a:off x="3530661" y="1533431"/>
            <a:ext cx="357468" cy="352675"/>
            <a:chOff x="-33645475" y="3228075"/>
            <a:chExt cx="294600" cy="290650"/>
          </a:xfrm>
        </p:grpSpPr>
        <p:sp>
          <p:nvSpPr>
            <p:cNvPr id="7625" name="Google Shape;7625;p76"/>
            <p:cNvSpPr/>
            <p:nvPr/>
          </p:nvSpPr>
          <p:spPr>
            <a:xfrm>
              <a:off x="-33456450" y="3261925"/>
              <a:ext cx="84300" cy="85100"/>
            </a:xfrm>
            <a:custGeom>
              <a:avLst/>
              <a:gdLst/>
              <a:ahLst/>
              <a:cxnLst/>
              <a:rect l="l" t="t" r="r" b="b"/>
              <a:pathLst>
                <a:path w="3372" h="3404" extrusionOk="0">
                  <a:moveTo>
                    <a:pt x="347" y="1"/>
                  </a:moveTo>
                  <a:cubicBezTo>
                    <a:pt x="158" y="1"/>
                    <a:pt x="1" y="158"/>
                    <a:pt x="1" y="347"/>
                  </a:cubicBezTo>
                  <a:cubicBezTo>
                    <a:pt x="1" y="536"/>
                    <a:pt x="158" y="694"/>
                    <a:pt x="347" y="694"/>
                  </a:cubicBezTo>
                  <a:lnTo>
                    <a:pt x="1009" y="694"/>
                  </a:lnTo>
                  <a:cubicBezTo>
                    <a:pt x="1576" y="694"/>
                    <a:pt x="2049" y="1166"/>
                    <a:pt x="2049" y="1733"/>
                  </a:cubicBezTo>
                  <a:lnTo>
                    <a:pt x="2049" y="2269"/>
                  </a:lnTo>
                  <a:lnTo>
                    <a:pt x="1923" y="2175"/>
                  </a:lnTo>
                  <a:cubicBezTo>
                    <a:pt x="1860" y="2112"/>
                    <a:pt x="1773" y="2080"/>
                    <a:pt x="1686" y="2080"/>
                  </a:cubicBezTo>
                  <a:cubicBezTo>
                    <a:pt x="1600" y="2080"/>
                    <a:pt x="1513" y="2112"/>
                    <a:pt x="1450" y="2175"/>
                  </a:cubicBezTo>
                  <a:cubicBezTo>
                    <a:pt x="1324" y="2269"/>
                    <a:pt x="1324" y="2521"/>
                    <a:pt x="1450" y="2647"/>
                  </a:cubicBezTo>
                  <a:lnTo>
                    <a:pt x="2112" y="3309"/>
                  </a:lnTo>
                  <a:cubicBezTo>
                    <a:pt x="2175" y="3372"/>
                    <a:pt x="2269" y="3403"/>
                    <a:pt x="2360" y="3403"/>
                  </a:cubicBezTo>
                  <a:cubicBezTo>
                    <a:pt x="2450" y="3403"/>
                    <a:pt x="2537" y="3372"/>
                    <a:pt x="2584" y="3309"/>
                  </a:cubicBezTo>
                  <a:lnTo>
                    <a:pt x="3277" y="2647"/>
                  </a:lnTo>
                  <a:cubicBezTo>
                    <a:pt x="3372" y="2521"/>
                    <a:pt x="3372" y="2269"/>
                    <a:pt x="3277" y="2175"/>
                  </a:cubicBezTo>
                  <a:cubicBezTo>
                    <a:pt x="3214" y="2112"/>
                    <a:pt x="3120" y="2080"/>
                    <a:pt x="3029" y="2080"/>
                  </a:cubicBezTo>
                  <a:cubicBezTo>
                    <a:pt x="2939" y="2080"/>
                    <a:pt x="2852" y="2112"/>
                    <a:pt x="2805" y="2175"/>
                  </a:cubicBezTo>
                  <a:lnTo>
                    <a:pt x="2679" y="2269"/>
                  </a:lnTo>
                  <a:lnTo>
                    <a:pt x="2679" y="1733"/>
                  </a:lnTo>
                  <a:cubicBezTo>
                    <a:pt x="2742" y="788"/>
                    <a:pt x="1954"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76"/>
            <p:cNvSpPr/>
            <p:nvPr/>
          </p:nvSpPr>
          <p:spPr>
            <a:xfrm>
              <a:off x="-33575375" y="3433625"/>
              <a:ext cx="85075" cy="85100"/>
            </a:xfrm>
            <a:custGeom>
              <a:avLst/>
              <a:gdLst/>
              <a:ahLst/>
              <a:cxnLst/>
              <a:rect l="l" t="t" r="r" b="b"/>
              <a:pathLst>
                <a:path w="3403" h="3404" extrusionOk="0">
                  <a:moveTo>
                    <a:pt x="1013" y="1"/>
                  </a:moveTo>
                  <a:cubicBezTo>
                    <a:pt x="922" y="1"/>
                    <a:pt x="835" y="32"/>
                    <a:pt x="788" y="95"/>
                  </a:cubicBezTo>
                  <a:lnTo>
                    <a:pt x="127" y="757"/>
                  </a:lnTo>
                  <a:cubicBezTo>
                    <a:pt x="1" y="883"/>
                    <a:pt x="1" y="1135"/>
                    <a:pt x="127" y="1229"/>
                  </a:cubicBezTo>
                  <a:cubicBezTo>
                    <a:pt x="174" y="1292"/>
                    <a:pt x="260" y="1324"/>
                    <a:pt x="351" y="1324"/>
                  </a:cubicBezTo>
                  <a:cubicBezTo>
                    <a:pt x="442" y="1324"/>
                    <a:pt x="536" y="1292"/>
                    <a:pt x="599" y="1229"/>
                  </a:cubicBezTo>
                  <a:lnTo>
                    <a:pt x="694" y="1135"/>
                  </a:lnTo>
                  <a:lnTo>
                    <a:pt x="694" y="1671"/>
                  </a:lnTo>
                  <a:cubicBezTo>
                    <a:pt x="694" y="2616"/>
                    <a:pt x="1450" y="3372"/>
                    <a:pt x="2395" y="3372"/>
                  </a:cubicBezTo>
                  <a:lnTo>
                    <a:pt x="3057" y="3372"/>
                  </a:lnTo>
                  <a:lnTo>
                    <a:pt x="3057" y="3403"/>
                  </a:lnTo>
                  <a:cubicBezTo>
                    <a:pt x="3246" y="3403"/>
                    <a:pt x="3403" y="3246"/>
                    <a:pt x="3403" y="3057"/>
                  </a:cubicBezTo>
                  <a:cubicBezTo>
                    <a:pt x="3403" y="2868"/>
                    <a:pt x="3246" y="2710"/>
                    <a:pt x="3057" y="2710"/>
                  </a:cubicBezTo>
                  <a:lnTo>
                    <a:pt x="2363" y="2710"/>
                  </a:lnTo>
                  <a:cubicBezTo>
                    <a:pt x="1796" y="2710"/>
                    <a:pt x="1324" y="2238"/>
                    <a:pt x="1324" y="1671"/>
                  </a:cubicBezTo>
                  <a:lnTo>
                    <a:pt x="1324" y="1135"/>
                  </a:lnTo>
                  <a:lnTo>
                    <a:pt x="1450" y="1229"/>
                  </a:lnTo>
                  <a:cubicBezTo>
                    <a:pt x="1513" y="1292"/>
                    <a:pt x="1599" y="1324"/>
                    <a:pt x="1686" y="1324"/>
                  </a:cubicBezTo>
                  <a:cubicBezTo>
                    <a:pt x="1773" y="1324"/>
                    <a:pt x="1859" y="1292"/>
                    <a:pt x="1922" y="1229"/>
                  </a:cubicBezTo>
                  <a:cubicBezTo>
                    <a:pt x="2048" y="1135"/>
                    <a:pt x="2048" y="883"/>
                    <a:pt x="1922" y="757"/>
                  </a:cubicBezTo>
                  <a:lnTo>
                    <a:pt x="1261" y="95"/>
                  </a:lnTo>
                  <a:cubicBezTo>
                    <a:pt x="1198" y="32"/>
                    <a:pt x="1103" y="1"/>
                    <a:pt x="10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76"/>
            <p:cNvSpPr/>
            <p:nvPr/>
          </p:nvSpPr>
          <p:spPr>
            <a:xfrm>
              <a:off x="-33645475" y="3228075"/>
              <a:ext cx="206375" cy="153600"/>
            </a:xfrm>
            <a:custGeom>
              <a:avLst/>
              <a:gdLst/>
              <a:ahLst/>
              <a:cxnLst/>
              <a:rect l="l" t="t" r="r" b="b"/>
              <a:pathLst>
                <a:path w="8255" h="6144" extrusionOk="0">
                  <a:moveTo>
                    <a:pt x="4191" y="0"/>
                  </a:moveTo>
                  <a:cubicBezTo>
                    <a:pt x="2300" y="0"/>
                    <a:pt x="757" y="1544"/>
                    <a:pt x="757" y="3434"/>
                  </a:cubicBezTo>
                  <a:lnTo>
                    <a:pt x="757" y="3529"/>
                  </a:lnTo>
                  <a:cubicBezTo>
                    <a:pt x="347" y="3686"/>
                    <a:pt x="95" y="4033"/>
                    <a:pt x="95" y="4474"/>
                  </a:cubicBezTo>
                  <a:lnTo>
                    <a:pt x="95" y="5135"/>
                  </a:lnTo>
                  <a:cubicBezTo>
                    <a:pt x="1" y="5671"/>
                    <a:pt x="473" y="6143"/>
                    <a:pt x="1009" y="6143"/>
                  </a:cubicBezTo>
                  <a:cubicBezTo>
                    <a:pt x="1135" y="6143"/>
                    <a:pt x="1261" y="6112"/>
                    <a:pt x="1387" y="6080"/>
                  </a:cubicBezTo>
                  <a:lnTo>
                    <a:pt x="1387" y="3403"/>
                  </a:lnTo>
                  <a:cubicBezTo>
                    <a:pt x="1387" y="1890"/>
                    <a:pt x="2647" y="630"/>
                    <a:pt x="4128" y="630"/>
                  </a:cubicBezTo>
                  <a:cubicBezTo>
                    <a:pt x="5640" y="630"/>
                    <a:pt x="6900" y="1890"/>
                    <a:pt x="6900" y="3403"/>
                  </a:cubicBezTo>
                  <a:lnTo>
                    <a:pt x="6900" y="6080"/>
                  </a:lnTo>
                  <a:cubicBezTo>
                    <a:pt x="6995" y="6112"/>
                    <a:pt x="7121" y="6143"/>
                    <a:pt x="7247" y="6143"/>
                  </a:cubicBezTo>
                  <a:cubicBezTo>
                    <a:pt x="7782" y="6143"/>
                    <a:pt x="8255" y="5671"/>
                    <a:pt x="8255" y="5135"/>
                  </a:cubicBezTo>
                  <a:lnTo>
                    <a:pt x="8255" y="4474"/>
                  </a:lnTo>
                  <a:cubicBezTo>
                    <a:pt x="8255" y="4033"/>
                    <a:pt x="8003" y="3623"/>
                    <a:pt x="7593" y="3529"/>
                  </a:cubicBezTo>
                  <a:lnTo>
                    <a:pt x="7593" y="3434"/>
                  </a:lnTo>
                  <a:cubicBezTo>
                    <a:pt x="7593" y="1544"/>
                    <a:pt x="6050" y="0"/>
                    <a:pt x="419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76"/>
            <p:cNvSpPr/>
            <p:nvPr/>
          </p:nvSpPr>
          <p:spPr>
            <a:xfrm>
              <a:off x="-33593500" y="3279250"/>
              <a:ext cx="104775" cy="52275"/>
            </a:xfrm>
            <a:custGeom>
              <a:avLst/>
              <a:gdLst/>
              <a:ahLst/>
              <a:cxnLst/>
              <a:rect l="l" t="t" r="r" b="b"/>
              <a:pathLst>
                <a:path w="4191" h="2091" extrusionOk="0">
                  <a:moveTo>
                    <a:pt x="1734" y="1"/>
                  </a:moveTo>
                  <a:cubicBezTo>
                    <a:pt x="789" y="1"/>
                    <a:pt x="1" y="757"/>
                    <a:pt x="1" y="1702"/>
                  </a:cubicBezTo>
                  <a:lnTo>
                    <a:pt x="1" y="2049"/>
                  </a:lnTo>
                  <a:lnTo>
                    <a:pt x="1230" y="2049"/>
                  </a:lnTo>
                  <a:cubicBezTo>
                    <a:pt x="1545" y="2049"/>
                    <a:pt x="1891" y="2049"/>
                    <a:pt x="2017" y="1986"/>
                  </a:cubicBezTo>
                  <a:cubicBezTo>
                    <a:pt x="2049" y="1954"/>
                    <a:pt x="2080" y="1828"/>
                    <a:pt x="2080" y="1734"/>
                  </a:cubicBezTo>
                  <a:cubicBezTo>
                    <a:pt x="2080" y="1545"/>
                    <a:pt x="2238" y="1387"/>
                    <a:pt x="2458" y="1387"/>
                  </a:cubicBezTo>
                  <a:cubicBezTo>
                    <a:pt x="2647" y="1387"/>
                    <a:pt x="2805" y="1545"/>
                    <a:pt x="2805" y="1734"/>
                  </a:cubicBezTo>
                  <a:cubicBezTo>
                    <a:pt x="2805" y="1828"/>
                    <a:pt x="2805" y="1954"/>
                    <a:pt x="2868" y="1986"/>
                  </a:cubicBezTo>
                  <a:cubicBezTo>
                    <a:pt x="2942" y="2059"/>
                    <a:pt x="3091" y="2090"/>
                    <a:pt x="3266" y="2090"/>
                  </a:cubicBezTo>
                  <a:cubicBezTo>
                    <a:pt x="3389" y="2090"/>
                    <a:pt x="3525" y="2075"/>
                    <a:pt x="3656" y="2049"/>
                  </a:cubicBezTo>
                  <a:lnTo>
                    <a:pt x="4191" y="2049"/>
                  </a:lnTo>
                  <a:lnTo>
                    <a:pt x="4191" y="1702"/>
                  </a:lnTo>
                  <a:lnTo>
                    <a:pt x="4128" y="1702"/>
                  </a:lnTo>
                  <a:cubicBezTo>
                    <a:pt x="4128" y="757"/>
                    <a:pt x="3340" y="1"/>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76"/>
            <p:cNvSpPr/>
            <p:nvPr/>
          </p:nvSpPr>
          <p:spPr>
            <a:xfrm>
              <a:off x="-33593500" y="3341475"/>
              <a:ext cx="104775" cy="74075"/>
            </a:xfrm>
            <a:custGeom>
              <a:avLst/>
              <a:gdLst/>
              <a:ahLst/>
              <a:cxnLst/>
              <a:rect l="l" t="t" r="r" b="b"/>
              <a:pathLst>
                <a:path w="4191" h="2963" extrusionOk="0">
                  <a:moveTo>
                    <a:pt x="2395" y="1"/>
                  </a:moveTo>
                  <a:cubicBezTo>
                    <a:pt x="2080" y="253"/>
                    <a:pt x="1671" y="253"/>
                    <a:pt x="1230" y="253"/>
                  </a:cubicBezTo>
                  <a:lnTo>
                    <a:pt x="1" y="253"/>
                  </a:lnTo>
                  <a:lnTo>
                    <a:pt x="1" y="914"/>
                  </a:lnTo>
                  <a:cubicBezTo>
                    <a:pt x="1" y="2049"/>
                    <a:pt x="946" y="2962"/>
                    <a:pt x="2112" y="2962"/>
                  </a:cubicBezTo>
                  <a:cubicBezTo>
                    <a:pt x="3246" y="2962"/>
                    <a:pt x="4191" y="2049"/>
                    <a:pt x="4191" y="914"/>
                  </a:cubicBezTo>
                  <a:lnTo>
                    <a:pt x="4191" y="253"/>
                  </a:lnTo>
                  <a:lnTo>
                    <a:pt x="3466" y="253"/>
                  </a:lnTo>
                  <a:cubicBezTo>
                    <a:pt x="3088" y="253"/>
                    <a:pt x="2679" y="190"/>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76"/>
            <p:cNvSpPr/>
            <p:nvPr/>
          </p:nvSpPr>
          <p:spPr>
            <a:xfrm>
              <a:off x="-33455650" y="3381650"/>
              <a:ext cx="104775" cy="52250"/>
            </a:xfrm>
            <a:custGeom>
              <a:avLst/>
              <a:gdLst/>
              <a:ahLst/>
              <a:cxnLst/>
              <a:rect l="l" t="t" r="r" b="b"/>
              <a:pathLst>
                <a:path w="4191" h="2090" extrusionOk="0">
                  <a:moveTo>
                    <a:pt x="1702" y="0"/>
                  </a:moveTo>
                  <a:cubicBezTo>
                    <a:pt x="756" y="0"/>
                    <a:pt x="0" y="757"/>
                    <a:pt x="0" y="1702"/>
                  </a:cubicBezTo>
                  <a:lnTo>
                    <a:pt x="0" y="2048"/>
                  </a:lnTo>
                  <a:lnTo>
                    <a:pt x="1229" y="2048"/>
                  </a:lnTo>
                  <a:cubicBezTo>
                    <a:pt x="1544" y="2048"/>
                    <a:pt x="1891" y="2048"/>
                    <a:pt x="2017" y="1985"/>
                  </a:cubicBezTo>
                  <a:cubicBezTo>
                    <a:pt x="2048" y="1954"/>
                    <a:pt x="2080" y="1828"/>
                    <a:pt x="2080" y="1733"/>
                  </a:cubicBezTo>
                  <a:cubicBezTo>
                    <a:pt x="2080" y="1544"/>
                    <a:pt x="2237" y="1387"/>
                    <a:pt x="2458" y="1387"/>
                  </a:cubicBezTo>
                  <a:cubicBezTo>
                    <a:pt x="2647" y="1387"/>
                    <a:pt x="2804" y="1544"/>
                    <a:pt x="2804" y="1733"/>
                  </a:cubicBezTo>
                  <a:cubicBezTo>
                    <a:pt x="2804" y="1828"/>
                    <a:pt x="2804" y="1954"/>
                    <a:pt x="2867" y="1985"/>
                  </a:cubicBezTo>
                  <a:cubicBezTo>
                    <a:pt x="2941" y="2059"/>
                    <a:pt x="3091" y="2090"/>
                    <a:pt x="3265" y="2090"/>
                  </a:cubicBezTo>
                  <a:cubicBezTo>
                    <a:pt x="3388" y="2090"/>
                    <a:pt x="3524" y="2074"/>
                    <a:pt x="3655" y="2048"/>
                  </a:cubicBezTo>
                  <a:lnTo>
                    <a:pt x="4190" y="2048"/>
                  </a:lnTo>
                  <a:lnTo>
                    <a:pt x="4190" y="1702"/>
                  </a:lnTo>
                  <a:cubicBezTo>
                    <a:pt x="4096" y="757"/>
                    <a:pt x="3308" y="0"/>
                    <a:pt x="23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76"/>
            <p:cNvSpPr/>
            <p:nvPr/>
          </p:nvSpPr>
          <p:spPr>
            <a:xfrm>
              <a:off x="-33456450" y="3443875"/>
              <a:ext cx="102425" cy="74850"/>
            </a:xfrm>
            <a:custGeom>
              <a:avLst/>
              <a:gdLst/>
              <a:ahLst/>
              <a:cxnLst/>
              <a:rect l="l" t="t" r="r" b="b"/>
              <a:pathLst>
                <a:path w="4097" h="2994" extrusionOk="0">
                  <a:moveTo>
                    <a:pt x="2395" y="0"/>
                  </a:moveTo>
                  <a:cubicBezTo>
                    <a:pt x="2080" y="252"/>
                    <a:pt x="1639" y="252"/>
                    <a:pt x="1230" y="252"/>
                  </a:cubicBezTo>
                  <a:lnTo>
                    <a:pt x="1" y="252"/>
                  </a:lnTo>
                  <a:lnTo>
                    <a:pt x="1" y="914"/>
                  </a:lnTo>
                  <a:cubicBezTo>
                    <a:pt x="1" y="2048"/>
                    <a:pt x="914" y="2993"/>
                    <a:pt x="2049" y="2993"/>
                  </a:cubicBezTo>
                  <a:cubicBezTo>
                    <a:pt x="3183" y="2993"/>
                    <a:pt x="4096" y="2048"/>
                    <a:pt x="4096" y="914"/>
                  </a:cubicBezTo>
                  <a:lnTo>
                    <a:pt x="4096" y="252"/>
                  </a:lnTo>
                  <a:lnTo>
                    <a:pt x="3435" y="252"/>
                  </a:lnTo>
                  <a:cubicBezTo>
                    <a:pt x="3025" y="252"/>
                    <a:pt x="2679" y="189"/>
                    <a:pt x="23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2" name="Google Shape;7632;p76"/>
          <p:cNvGrpSpPr/>
          <p:nvPr/>
        </p:nvGrpSpPr>
        <p:grpSpPr>
          <a:xfrm>
            <a:off x="3531631" y="1973516"/>
            <a:ext cx="355526" cy="354586"/>
            <a:chOff x="-33646250" y="3586425"/>
            <a:chExt cx="293000" cy="292225"/>
          </a:xfrm>
        </p:grpSpPr>
        <p:sp>
          <p:nvSpPr>
            <p:cNvPr id="7633" name="Google Shape;7633;p76"/>
            <p:cNvSpPr/>
            <p:nvPr/>
          </p:nvSpPr>
          <p:spPr>
            <a:xfrm>
              <a:off x="-33646250" y="3739225"/>
              <a:ext cx="141775" cy="139425"/>
            </a:xfrm>
            <a:custGeom>
              <a:avLst/>
              <a:gdLst/>
              <a:ahLst/>
              <a:cxnLst/>
              <a:rect l="l" t="t" r="r" b="b"/>
              <a:pathLst>
                <a:path w="5671" h="5577" extrusionOk="0">
                  <a:moveTo>
                    <a:pt x="4190" y="1"/>
                  </a:moveTo>
                  <a:cubicBezTo>
                    <a:pt x="4001" y="316"/>
                    <a:pt x="3970" y="725"/>
                    <a:pt x="4127" y="1040"/>
                  </a:cubicBezTo>
                  <a:lnTo>
                    <a:pt x="3497" y="1670"/>
                  </a:lnTo>
                  <a:cubicBezTo>
                    <a:pt x="3345" y="1589"/>
                    <a:pt x="3194" y="1550"/>
                    <a:pt x="3047" y="1550"/>
                  </a:cubicBezTo>
                  <a:cubicBezTo>
                    <a:pt x="2797" y="1550"/>
                    <a:pt x="2561" y="1661"/>
                    <a:pt x="2363" y="1859"/>
                  </a:cubicBezTo>
                  <a:lnTo>
                    <a:pt x="378" y="3813"/>
                  </a:lnTo>
                  <a:cubicBezTo>
                    <a:pt x="0" y="4222"/>
                    <a:pt x="0" y="4884"/>
                    <a:pt x="378" y="5293"/>
                  </a:cubicBezTo>
                  <a:cubicBezTo>
                    <a:pt x="583" y="5482"/>
                    <a:pt x="851" y="5577"/>
                    <a:pt x="1115" y="5577"/>
                  </a:cubicBezTo>
                  <a:cubicBezTo>
                    <a:pt x="1378" y="5577"/>
                    <a:pt x="1638" y="5482"/>
                    <a:pt x="1827" y="5293"/>
                  </a:cubicBezTo>
                  <a:lnTo>
                    <a:pt x="3812" y="3309"/>
                  </a:lnTo>
                  <a:cubicBezTo>
                    <a:pt x="4096" y="3025"/>
                    <a:pt x="4190" y="2553"/>
                    <a:pt x="4001" y="2143"/>
                  </a:cubicBezTo>
                  <a:lnTo>
                    <a:pt x="4631" y="1513"/>
                  </a:lnTo>
                  <a:cubicBezTo>
                    <a:pt x="4789" y="1576"/>
                    <a:pt x="4915" y="1607"/>
                    <a:pt x="5072" y="1607"/>
                  </a:cubicBezTo>
                  <a:cubicBezTo>
                    <a:pt x="5261" y="1607"/>
                    <a:pt x="5450" y="1544"/>
                    <a:pt x="5671" y="1418"/>
                  </a:cubicBezTo>
                  <a:cubicBezTo>
                    <a:pt x="5041" y="1040"/>
                    <a:pt x="4568" y="568"/>
                    <a:pt x="41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76"/>
            <p:cNvSpPr/>
            <p:nvPr/>
          </p:nvSpPr>
          <p:spPr>
            <a:xfrm>
              <a:off x="-33541500" y="3586425"/>
              <a:ext cx="188250" cy="187475"/>
            </a:xfrm>
            <a:custGeom>
              <a:avLst/>
              <a:gdLst/>
              <a:ahLst/>
              <a:cxnLst/>
              <a:rect l="l" t="t" r="r" b="b"/>
              <a:pathLst>
                <a:path w="7530" h="7499" extrusionOk="0">
                  <a:moveTo>
                    <a:pt x="3718" y="1387"/>
                  </a:moveTo>
                  <a:cubicBezTo>
                    <a:pt x="4253" y="1387"/>
                    <a:pt x="4726" y="1859"/>
                    <a:pt x="4726" y="2427"/>
                  </a:cubicBezTo>
                  <a:cubicBezTo>
                    <a:pt x="4789" y="2805"/>
                    <a:pt x="4505" y="3214"/>
                    <a:pt x="4096" y="3372"/>
                  </a:cubicBezTo>
                  <a:lnTo>
                    <a:pt x="4096" y="3750"/>
                  </a:lnTo>
                  <a:cubicBezTo>
                    <a:pt x="4096" y="3939"/>
                    <a:pt x="3938" y="4096"/>
                    <a:pt x="3749" y="4096"/>
                  </a:cubicBezTo>
                  <a:cubicBezTo>
                    <a:pt x="3560" y="4096"/>
                    <a:pt x="3403" y="3939"/>
                    <a:pt x="3403" y="3750"/>
                  </a:cubicBezTo>
                  <a:lnTo>
                    <a:pt x="3403" y="3372"/>
                  </a:lnTo>
                  <a:cubicBezTo>
                    <a:pt x="3403" y="3088"/>
                    <a:pt x="3592" y="2805"/>
                    <a:pt x="3875" y="2742"/>
                  </a:cubicBezTo>
                  <a:cubicBezTo>
                    <a:pt x="4001" y="2679"/>
                    <a:pt x="4096" y="2521"/>
                    <a:pt x="4096" y="2427"/>
                  </a:cubicBezTo>
                  <a:cubicBezTo>
                    <a:pt x="4096" y="2206"/>
                    <a:pt x="3938" y="2049"/>
                    <a:pt x="3749" y="2049"/>
                  </a:cubicBezTo>
                  <a:cubicBezTo>
                    <a:pt x="3560" y="2049"/>
                    <a:pt x="3403" y="2206"/>
                    <a:pt x="3403" y="2427"/>
                  </a:cubicBezTo>
                  <a:cubicBezTo>
                    <a:pt x="3403" y="2616"/>
                    <a:pt x="3245" y="2773"/>
                    <a:pt x="3056" y="2773"/>
                  </a:cubicBezTo>
                  <a:cubicBezTo>
                    <a:pt x="2836" y="2773"/>
                    <a:pt x="2678" y="2616"/>
                    <a:pt x="2678" y="2427"/>
                  </a:cubicBezTo>
                  <a:cubicBezTo>
                    <a:pt x="2678" y="1859"/>
                    <a:pt x="3151" y="1387"/>
                    <a:pt x="3718" y="1387"/>
                  </a:cubicBezTo>
                  <a:close/>
                  <a:moveTo>
                    <a:pt x="3749" y="4726"/>
                  </a:moveTo>
                  <a:cubicBezTo>
                    <a:pt x="3938" y="4726"/>
                    <a:pt x="4096" y="4884"/>
                    <a:pt x="4096" y="5104"/>
                  </a:cubicBezTo>
                  <a:cubicBezTo>
                    <a:pt x="4096" y="5294"/>
                    <a:pt x="3938" y="5451"/>
                    <a:pt x="3749" y="5451"/>
                  </a:cubicBezTo>
                  <a:cubicBezTo>
                    <a:pt x="3560" y="5451"/>
                    <a:pt x="3403" y="5294"/>
                    <a:pt x="3403" y="5104"/>
                  </a:cubicBezTo>
                  <a:cubicBezTo>
                    <a:pt x="3403" y="4884"/>
                    <a:pt x="3560" y="4726"/>
                    <a:pt x="3749" y="4726"/>
                  </a:cubicBezTo>
                  <a:close/>
                  <a:moveTo>
                    <a:pt x="3749" y="1"/>
                  </a:moveTo>
                  <a:cubicBezTo>
                    <a:pt x="1670" y="1"/>
                    <a:pt x="0" y="1702"/>
                    <a:pt x="0" y="3750"/>
                  </a:cubicBezTo>
                  <a:cubicBezTo>
                    <a:pt x="0" y="5829"/>
                    <a:pt x="1702" y="7499"/>
                    <a:pt x="3749" y="7499"/>
                  </a:cubicBezTo>
                  <a:cubicBezTo>
                    <a:pt x="5829" y="7499"/>
                    <a:pt x="7498" y="5798"/>
                    <a:pt x="7498" y="3750"/>
                  </a:cubicBezTo>
                  <a:cubicBezTo>
                    <a:pt x="7530" y="1670"/>
                    <a:pt x="5829" y="1"/>
                    <a:pt x="37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5" name="Google Shape;7635;p76"/>
          <p:cNvGrpSpPr/>
          <p:nvPr/>
        </p:nvGrpSpPr>
        <p:grpSpPr>
          <a:xfrm>
            <a:off x="3532101" y="2408369"/>
            <a:ext cx="354586" cy="355557"/>
            <a:chOff x="-33645475" y="3944800"/>
            <a:chExt cx="292225" cy="293025"/>
          </a:xfrm>
        </p:grpSpPr>
        <p:sp>
          <p:nvSpPr>
            <p:cNvPr id="7636" name="Google Shape;7636;p76"/>
            <p:cNvSpPr/>
            <p:nvPr/>
          </p:nvSpPr>
          <p:spPr>
            <a:xfrm>
              <a:off x="-33549375" y="3944800"/>
              <a:ext cx="98475" cy="70900"/>
            </a:xfrm>
            <a:custGeom>
              <a:avLst/>
              <a:gdLst/>
              <a:ahLst/>
              <a:cxnLst/>
              <a:rect l="l" t="t" r="r" b="b"/>
              <a:pathLst>
                <a:path w="3939" h="2836" extrusionOk="0">
                  <a:moveTo>
                    <a:pt x="1985" y="0"/>
                  </a:moveTo>
                  <a:cubicBezTo>
                    <a:pt x="1260" y="0"/>
                    <a:pt x="473" y="946"/>
                    <a:pt x="0" y="2521"/>
                  </a:cubicBezTo>
                  <a:cubicBezTo>
                    <a:pt x="158" y="2615"/>
                    <a:pt x="284" y="2710"/>
                    <a:pt x="410" y="2836"/>
                  </a:cubicBezTo>
                  <a:cubicBezTo>
                    <a:pt x="914" y="2773"/>
                    <a:pt x="1481" y="2773"/>
                    <a:pt x="1985" y="2773"/>
                  </a:cubicBezTo>
                  <a:cubicBezTo>
                    <a:pt x="2489" y="2773"/>
                    <a:pt x="3056" y="2804"/>
                    <a:pt x="3560" y="2836"/>
                  </a:cubicBezTo>
                  <a:cubicBezTo>
                    <a:pt x="3623" y="2678"/>
                    <a:pt x="3781" y="2584"/>
                    <a:pt x="3938" y="2521"/>
                  </a:cubicBezTo>
                  <a:cubicBezTo>
                    <a:pt x="3529" y="946"/>
                    <a:pt x="2741" y="0"/>
                    <a:pt x="19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76"/>
            <p:cNvSpPr/>
            <p:nvPr/>
          </p:nvSpPr>
          <p:spPr>
            <a:xfrm>
              <a:off x="-33645475" y="4041675"/>
              <a:ext cx="70900" cy="98475"/>
            </a:xfrm>
            <a:custGeom>
              <a:avLst/>
              <a:gdLst/>
              <a:ahLst/>
              <a:cxnLst/>
              <a:rect l="l" t="t" r="r" b="b"/>
              <a:pathLst>
                <a:path w="2836" h="3939" extrusionOk="0">
                  <a:moveTo>
                    <a:pt x="2521" y="0"/>
                  </a:moveTo>
                  <a:cubicBezTo>
                    <a:pt x="946" y="473"/>
                    <a:pt x="32" y="1229"/>
                    <a:pt x="32" y="1954"/>
                  </a:cubicBezTo>
                  <a:cubicBezTo>
                    <a:pt x="1" y="2710"/>
                    <a:pt x="946" y="3466"/>
                    <a:pt x="2521" y="3939"/>
                  </a:cubicBezTo>
                  <a:cubicBezTo>
                    <a:pt x="2584" y="3781"/>
                    <a:pt x="2710" y="3655"/>
                    <a:pt x="2836" y="3529"/>
                  </a:cubicBezTo>
                  <a:cubicBezTo>
                    <a:pt x="2773" y="3025"/>
                    <a:pt x="2773" y="2521"/>
                    <a:pt x="2773" y="1954"/>
                  </a:cubicBezTo>
                  <a:cubicBezTo>
                    <a:pt x="2773" y="1418"/>
                    <a:pt x="2805" y="914"/>
                    <a:pt x="2836" y="379"/>
                  </a:cubicBezTo>
                  <a:cubicBezTo>
                    <a:pt x="2679" y="316"/>
                    <a:pt x="2553" y="158"/>
                    <a:pt x="25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76"/>
            <p:cNvSpPr/>
            <p:nvPr/>
          </p:nvSpPr>
          <p:spPr>
            <a:xfrm>
              <a:off x="-33424150" y="4042450"/>
              <a:ext cx="70900" cy="52025"/>
            </a:xfrm>
            <a:custGeom>
              <a:avLst/>
              <a:gdLst/>
              <a:ahLst/>
              <a:cxnLst/>
              <a:rect l="l" t="t" r="r" b="b"/>
              <a:pathLst>
                <a:path w="2836" h="2081" extrusionOk="0">
                  <a:moveTo>
                    <a:pt x="316" y="1"/>
                  </a:moveTo>
                  <a:cubicBezTo>
                    <a:pt x="253" y="159"/>
                    <a:pt x="127" y="285"/>
                    <a:pt x="1" y="379"/>
                  </a:cubicBezTo>
                  <a:cubicBezTo>
                    <a:pt x="32" y="600"/>
                    <a:pt x="32" y="789"/>
                    <a:pt x="32" y="978"/>
                  </a:cubicBezTo>
                  <a:cubicBezTo>
                    <a:pt x="158" y="978"/>
                    <a:pt x="284" y="946"/>
                    <a:pt x="442" y="946"/>
                  </a:cubicBezTo>
                  <a:cubicBezTo>
                    <a:pt x="1387" y="946"/>
                    <a:pt x="2237" y="1387"/>
                    <a:pt x="2804" y="2080"/>
                  </a:cubicBezTo>
                  <a:lnTo>
                    <a:pt x="2804" y="1954"/>
                  </a:lnTo>
                  <a:cubicBezTo>
                    <a:pt x="2836" y="1230"/>
                    <a:pt x="1891" y="474"/>
                    <a:pt x="3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76"/>
            <p:cNvSpPr/>
            <p:nvPr/>
          </p:nvSpPr>
          <p:spPr>
            <a:xfrm>
              <a:off x="-33549375" y="4165325"/>
              <a:ext cx="86650" cy="70925"/>
            </a:xfrm>
            <a:custGeom>
              <a:avLst/>
              <a:gdLst/>
              <a:ahLst/>
              <a:cxnLst/>
              <a:rect l="l" t="t" r="r" b="b"/>
              <a:pathLst>
                <a:path w="3466" h="2837" extrusionOk="0">
                  <a:moveTo>
                    <a:pt x="410" y="1"/>
                  </a:moveTo>
                  <a:cubicBezTo>
                    <a:pt x="315" y="158"/>
                    <a:pt x="158" y="284"/>
                    <a:pt x="0" y="316"/>
                  </a:cubicBezTo>
                  <a:cubicBezTo>
                    <a:pt x="473" y="1891"/>
                    <a:pt x="1260" y="2836"/>
                    <a:pt x="1985" y="2836"/>
                  </a:cubicBezTo>
                  <a:cubicBezTo>
                    <a:pt x="2489" y="2836"/>
                    <a:pt x="3056" y="2364"/>
                    <a:pt x="3466" y="1544"/>
                  </a:cubicBezTo>
                  <a:lnTo>
                    <a:pt x="3119" y="1072"/>
                  </a:lnTo>
                  <a:cubicBezTo>
                    <a:pt x="2836" y="851"/>
                    <a:pt x="2678" y="473"/>
                    <a:pt x="2521" y="95"/>
                  </a:cubicBezTo>
                  <a:lnTo>
                    <a:pt x="1985" y="95"/>
                  </a:lnTo>
                  <a:cubicBezTo>
                    <a:pt x="1418" y="95"/>
                    <a:pt x="882" y="64"/>
                    <a:pt x="4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76"/>
            <p:cNvSpPr/>
            <p:nvPr/>
          </p:nvSpPr>
          <p:spPr>
            <a:xfrm>
              <a:off x="-33558825" y="4030650"/>
              <a:ext cx="118950" cy="120525"/>
            </a:xfrm>
            <a:custGeom>
              <a:avLst/>
              <a:gdLst/>
              <a:ahLst/>
              <a:cxnLst/>
              <a:rect l="l" t="t" r="r" b="b"/>
              <a:pathLst>
                <a:path w="4758" h="4821" extrusionOk="0">
                  <a:moveTo>
                    <a:pt x="2395" y="0"/>
                  </a:moveTo>
                  <a:cubicBezTo>
                    <a:pt x="1922" y="0"/>
                    <a:pt x="1418" y="32"/>
                    <a:pt x="1008" y="95"/>
                  </a:cubicBezTo>
                  <a:cubicBezTo>
                    <a:pt x="977" y="599"/>
                    <a:pt x="599" y="977"/>
                    <a:pt x="63" y="1040"/>
                  </a:cubicBezTo>
                  <a:cubicBezTo>
                    <a:pt x="32" y="1450"/>
                    <a:pt x="0" y="1922"/>
                    <a:pt x="0" y="2395"/>
                  </a:cubicBezTo>
                  <a:cubicBezTo>
                    <a:pt x="0" y="2867"/>
                    <a:pt x="32" y="3340"/>
                    <a:pt x="63" y="3781"/>
                  </a:cubicBezTo>
                  <a:cubicBezTo>
                    <a:pt x="599" y="3812"/>
                    <a:pt x="977" y="4222"/>
                    <a:pt x="1008" y="4726"/>
                  </a:cubicBezTo>
                  <a:cubicBezTo>
                    <a:pt x="1449" y="4758"/>
                    <a:pt x="1922" y="4821"/>
                    <a:pt x="2395" y="4821"/>
                  </a:cubicBezTo>
                  <a:lnTo>
                    <a:pt x="2804" y="4821"/>
                  </a:lnTo>
                  <a:cubicBezTo>
                    <a:pt x="2804" y="4695"/>
                    <a:pt x="2741" y="4569"/>
                    <a:pt x="2741" y="4506"/>
                  </a:cubicBezTo>
                  <a:cubicBezTo>
                    <a:pt x="2741" y="3151"/>
                    <a:pt x="3592" y="2017"/>
                    <a:pt x="4757" y="1576"/>
                  </a:cubicBezTo>
                  <a:cubicBezTo>
                    <a:pt x="4757" y="1387"/>
                    <a:pt x="4726" y="1229"/>
                    <a:pt x="4726" y="1040"/>
                  </a:cubicBezTo>
                  <a:cubicBezTo>
                    <a:pt x="4222" y="977"/>
                    <a:pt x="3812" y="599"/>
                    <a:pt x="3781" y="95"/>
                  </a:cubicBezTo>
                  <a:cubicBezTo>
                    <a:pt x="3340" y="32"/>
                    <a:pt x="2867" y="0"/>
                    <a:pt x="23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76"/>
            <p:cNvSpPr/>
            <p:nvPr/>
          </p:nvSpPr>
          <p:spPr>
            <a:xfrm>
              <a:off x="-33639950" y="4129900"/>
              <a:ext cx="100825" cy="100825"/>
            </a:xfrm>
            <a:custGeom>
              <a:avLst/>
              <a:gdLst/>
              <a:ahLst/>
              <a:cxnLst/>
              <a:rect l="l" t="t" r="r" b="b"/>
              <a:pathLst>
                <a:path w="4033" h="4033" extrusionOk="0">
                  <a:moveTo>
                    <a:pt x="0" y="0"/>
                  </a:moveTo>
                  <a:lnTo>
                    <a:pt x="0" y="0"/>
                  </a:lnTo>
                  <a:cubicBezTo>
                    <a:pt x="567" y="1953"/>
                    <a:pt x="2111" y="3466"/>
                    <a:pt x="4033" y="4033"/>
                  </a:cubicBezTo>
                  <a:cubicBezTo>
                    <a:pt x="3592" y="3466"/>
                    <a:pt x="3245" y="2741"/>
                    <a:pt x="2962" y="1827"/>
                  </a:cubicBezTo>
                  <a:cubicBezTo>
                    <a:pt x="2584" y="1733"/>
                    <a:pt x="2300" y="1481"/>
                    <a:pt x="2206" y="1071"/>
                  </a:cubicBezTo>
                  <a:cubicBezTo>
                    <a:pt x="1323" y="851"/>
                    <a:pt x="567" y="441"/>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76"/>
            <p:cNvSpPr/>
            <p:nvPr/>
          </p:nvSpPr>
          <p:spPr>
            <a:xfrm>
              <a:off x="-33459600" y="3951875"/>
              <a:ext cx="100850" cy="100075"/>
            </a:xfrm>
            <a:custGeom>
              <a:avLst/>
              <a:gdLst/>
              <a:ahLst/>
              <a:cxnLst/>
              <a:rect l="l" t="t" r="r" b="b"/>
              <a:pathLst>
                <a:path w="4034" h="4003" extrusionOk="0">
                  <a:moveTo>
                    <a:pt x="1" y="1"/>
                  </a:moveTo>
                  <a:lnTo>
                    <a:pt x="1" y="1"/>
                  </a:lnTo>
                  <a:cubicBezTo>
                    <a:pt x="442" y="537"/>
                    <a:pt x="788" y="1293"/>
                    <a:pt x="1072" y="2206"/>
                  </a:cubicBezTo>
                  <a:cubicBezTo>
                    <a:pt x="1419" y="2238"/>
                    <a:pt x="1734" y="2553"/>
                    <a:pt x="1828" y="2962"/>
                  </a:cubicBezTo>
                  <a:cubicBezTo>
                    <a:pt x="2710" y="3183"/>
                    <a:pt x="3466" y="3592"/>
                    <a:pt x="4033" y="4002"/>
                  </a:cubicBezTo>
                  <a:cubicBezTo>
                    <a:pt x="3466" y="2080"/>
                    <a:pt x="1923" y="53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76"/>
            <p:cNvSpPr/>
            <p:nvPr/>
          </p:nvSpPr>
          <p:spPr>
            <a:xfrm>
              <a:off x="-33639950" y="3951100"/>
              <a:ext cx="100825" cy="100050"/>
            </a:xfrm>
            <a:custGeom>
              <a:avLst/>
              <a:gdLst/>
              <a:ahLst/>
              <a:cxnLst/>
              <a:rect l="l" t="t" r="r" b="b"/>
              <a:pathLst>
                <a:path w="4033" h="4002" extrusionOk="0">
                  <a:moveTo>
                    <a:pt x="4033" y="0"/>
                  </a:moveTo>
                  <a:lnTo>
                    <a:pt x="4033" y="0"/>
                  </a:lnTo>
                  <a:cubicBezTo>
                    <a:pt x="2111" y="536"/>
                    <a:pt x="567" y="2080"/>
                    <a:pt x="0" y="4002"/>
                  </a:cubicBezTo>
                  <a:cubicBezTo>
                    <a:pt x="567" y="3592"/>
                    <a:pt x="1323" y="3214"/>
                    <a:pt x="2206" y="2962"/>
                  </a:cubicBezTo>
                  <a:cubicBezTo>
                    <a:pt x="2300" y="2552"/>
                    <a:pt x="2615" y="2269"/>
                    <a:pt x="2962" y="2206"/>
                  </a:cubicBezTo>
                  <a:cubicBezTo>
                    <a:pt x="3214" y="1292"/>
                    <a:pt x="3592" y="505"/>
                    <a:pt x="40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76"/>
            <p:cNvSpPr/>
            <p:nvPr/>
          </p:nvSpPr>
          <p:spPr>
            <a:xfrm>
              <a:off x="-33472975" y="4082625"/>
              <a:ext cx="119725" cy="155200"/>
            </a:xfrm>
            <a:custGeom>
              <a:avLst/>
              <a:gdLst/>
              <a:ahLst/>
              <a:cxnLst/>
              <a:rect l="l" t="t" r="r" b="b"/>
              <a:pathLst>
                <a:path w="4789" h="6208" extrusionOk="0">
                  <a:moveTo>
                    <a:pt x="2395" y="1355"/>
                  </a:moveTo>
                  <a:cubicBezTo>
                    <a:pt x="2930" y="1355"/>
                    <a:pt x="3403" y="1828"/>
                    <a:pt x="3403" y="2364"/>
                  </a:cubicBezTo>
                  <a:cubicBezTo>
                    <a:pt x="3403" y="2962"/>
                    <a:pt x="2930" y="3403"/>
                    <a:pt x="2395" y="3403"/>
                  </a:cubicBezTo>
                  <a:cubicBezTo>
                    <a:pt x="1827" y="3403"/>
                    <a:pt x="1355" y="2931"/>
                    <a:pt x="1355" y="2364"/>
                  </a:cubicBezTo>
                  <a:cubicBezTo>
                    <a:pt x="1355" y="1828"/>
                    <a:pt x="1827" y="1355"/>
                    <a:pt x="2395" y="1355"/>
                  </a:cubicBezTo>
                  <a:close/>
                  <a:moveTo>
                    <a:pt x="2395" y="1"/>
                  </a:moveTo>
                  <a:cubicBezTo>
                    <a:pt x="1040" y="1"/>
                    <a:pt x="0" y="1072"/>
                    <a:pt x="0" y="2427"/>
                  </a:cubicBezTo>
                  <a:cubicBezTo>
                    <a:pt x="0" y="2994"/>
                    <a:pt x="221" y="3592"/>
                    <a:pt x="630" y="4002"/>
                  </a:cubicBezTo>
                  <a:lnTo>
                    <a:pt x="2111" y="6050"/>
                  </a:lnTo>
                  <a:cubicBezTo>
                    <a:pt x="2206" y="6113"/>
                    <a:pt x="2269" y="6207"/>
                    <a:pt x="2395" y="6207"/>
                  </a:cubicBezTo>
                  <a:cubicBezTo>
                    <a:pt x="2521" y="6207"/>
                    <a:pt x="2584" y="6144"/>
                    <a:pt x="2678" y="6050"/>
                  </a:cubicBezTo>
                  <a:lnTo>
                    <a:pt x="4442" y="3592"/>
                  </a:lnTo>
                  <a:cubicBezTo>
                    <a:pt x="4663" y="3246"/>
                    <a:pt x="4757" y="2805"/>
                    <a:pt x="4757" y="2364"/>
                  </a:cubicBezTo>
                  <a:cubicBezTo>
                    <a:pt x="4789" y="1072"/>
                    <a:pt x="3686" y="1"/>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76"/>
            <p:cNvSpPr/>
            <p:nvPr/>
          </p:nvSpPr>
          <p:spPr>
            <a:xfrm>
              <a:off x="-33421775" y="4133825"/>
              <a:ext cx="17350" cy="18150"/>
            </a:xfrm>
            <a:custGeom>
              <a:avLst/>
              <a:gdLst/>
              <a:ahLst/>
              <a:cxnLst/>
              <a:rect l="l" t="t" r="r" b="b"/>
              <a:pathLst>
                <a:path w="694" h="726" extrusionOk="0">
                  <a:moveTo>
                    <a:pt x="347" y="1"/>
                  </a:moveTo>
                  <a:cubicBezTo>
                    <a:pt x="158" y="1"/>
                    <a:pt x="0" y="158"/>
                    <a:pt x="0" y="379"/>
                  </a:cubicBezTo>
                  <a:cubicBezTo>
                    <a:pt x="0" y="568"/>
                    <a:pt x="158" y="725"/>
                    <a:pt x="347" y="725"/>
                  </a:cubicBezTo>
                  <a:cubicBezTo>
                    <a:pt x="536" y="725"/>
                    <a:pt x="693" y="568"/>
                    <a:pt x="693" y="379"/>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6" name="Google Shape;7646;p76"/>
          <p:cNvGrpSpPr/>
          <p:nvPr/>
        </p:nvGrpSpPr>
        <p:grpSpPr>
          <a:xfrm>
            <a:off x="2185320" y="2882106"/>
            <a:ext cx="352675" cy="355375"/>
            <a:chOff x="-31809525" y="3192625"/>
            <a:chExt cx="290650" cy="292875"/>
          </a:xfrm>
        </p:grpSpPr>
        <p:sp>
          <p:nvSpPr>
            <p:cNvPr id="7647" name="Google Shape;7647;p76"/>
            <p:cNvSpPr/>
            <p:nvPr/>
          </p:nvSpPr>
          <p:spPr>
            <a:xfrm>
              <a:off x="-31767775" y="3192625"/>
              <a:ext cx="204800" cy="153600"/>
            </a:xfrm>
            <a:custGeom>
              <a:avLst/>
              <a:gdLst/>
              <a:ahLst/>
              <a:cxnLst/>
              <a:rect l="l" t="t" r="r" b="b"/>
              <a:pathLst>
                <a:path w="8192" h="6144" extrusionOk="0">
                  <a:moveTo>
                    <a:pt x="4096" y="0"/>
                  </a:moveTo>
                  <a:cubicBezTo>
                    <a:pt x="2206" y="0"/>
                    <a:pt x="662" y="1544"/>
                    <a:pt x="662" y="3434"/>
                  </a:cubicBezTo>
                  <a:lnTo>
                    <a:pt x="662" y="3497"/>
                  </a:lnTo>
                  <a:cubicBezTo>
                    <a:pt x="252" y="3655"/>
                    <a:pt x="0" y="4033"/>
                    <a:pt x="0" y="4442"/>
                  </a:cubicBezTo>
                  <a:lnTo>
                    <a:pt x="0" y="5136"/>
                  </a:lnTo>
                  <a:cubicBezTo>
                    <a:pt x="0" y="5671"/>
                    <a:pt x="473" y="6144"/>
                    <a:pt x="1009" y="6144"/>
                  </a:cubicBezTo>
                  <a:cubicBezTo>
                    <a:pt x="1135" y="6144"/>
                    <a:pt x="1261" y="6112"/>
                    <a:pt x="1387" y="6081"/>
                  </a:cubicBezTo>
                  <a:lnTo>
                    <a:pt x="1387" y="3403"/>
                  </a:lnTo>
                  <a:cubicBezTo>
                    <a:pt x="1387" y="1891"/>
                    <a:pt x="2584" y="630"/>
                    <a:pt x="4096" y="630"/>
                  </a:cubicBezTo>
                  <a:cubicBezTo>
                    <a:pt x="5577" y="630"/>
                    <a:pt x="6806" y="1891"/>
                    <a:pt x="6806" y="3403"/>
                  </a:cubicBezTo>
                  <a:lnTo>
                    <a:pt x="6806" y="6081"/>
                  </a:lnTo>
                  <a:cubicBezTo>
                    <a:pt x="6932" y="6112"/>
                    <a:pt x="7058" y="6144"/>
                    <a:pt x="7152" y="6144"/>
                  </a:cubicBezTo>
                  <a:cubicBezTo>
                    <a:pt x="7719" y="6144"/>
                    <a:pt x="8192" y="5671"/>
                    <a:pt x="8192" y="5136"/>
                  </a:cubicBezTo>
                  <a:lnTo>
                    <a:pt x="8192" y="4442"/>
                  </a:lnTo>
                  <a:cubicBezTo>
                    <a:pt x="8192" y="4033"/>
                    <a:pt x="7908" y="3623"/>
                    <a:pt x="7530" y="3497"/>
                  </a:cubicBezTo>
                  <a:lnTo>
                    <a:pt x="7530" y="3434"/>
                  </a:lnTo>
                  <a:cubicBezTo>
                    <a:pt x="7467" y="1576"/>
                    <a:pt x="5986" y="0"/>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76"/>
            <p:cNvSpPr/>
            <p:nvPr/>
          </p:nvSpPr>
          <p:spPr>
            <a:xfrm>
              <a:off x="-31715000" y="3244600"/>
              <a:ext cx="101625" cy="52450"/>
            </a:xfrm>
            <a:custGeom>
              <a:avLst/>
              <a:gdLst/>
              <a:ahLst/>
              <a:cxnLst/>
              <a:rect l="l" t="t" r="r" b="b"/>
              <a:pathLst>
                <a:path w="4065" h="2098" extrusionOk="0">
                  <a:moveTo>
                    <a:pt x="1702" y="1"/>
                  </a:moveTo>
                  <a:cubicBezTo>
                    <a:pt x="756" y="1"/>
                    <a:pt x="0" y="757"/>
                    <a:pt x="0" y="1702"/>
                  </a:cubicBezTo>
                  <a:lnTo>
                    <a:pt x="0" y="2080"/>
                  </a:lnTo>
                  <a:lnTo>
                    <a:pt x="1229" y="2080"/>
                  </a:lnTo>
                  <a:cubicBezTo>
                    <a:pt x="1418" y="2080"/>
                    <a:pt x="1765" y="2080"/>
                    <a:pt x="1891" y="1985"/>
                  </a:cubicBezTo>
                  <a:cubicBezTo>
                    <a:pt x="1922" y="1954"/>
                    <a:pt x="1985" y="1828"/>
                    <a:pt x="1985" y="1765"/>
                  </a:cubicBezTo>
                  <a:cubicBezTo>
                    <a:pt x="1985" y="1544"/>
                    <a:pt x="2143" y="1387"/>
                    <a:pt x="2332" y="1387"/>
                  </a:cubicBezTo>
                  <a:cubicBezTo>
                    <a:pt x="2521" y="1387"/>
                    <a:pt x="2678" y="1544"/>
                    <a:pt x="2678" y="1765"/>
                  </a:cubicBezTo>
                  <a:cubicBezTo>
                    <a:pt x="2678" y="1828"/>
                    <a:pt x="2678" y="1954"/>
                    <a:pt x="2773" y="1985"/>
                  </a:cubicBezTo>
                  <a:cubicBezTo>
                    <a:pt x="2836" y="2069"/>
                    <a:pt x="3025" y="2097"/>
                    <a:pt x="3237" y="2097"/>
                  </a:cubicBezTo>
                  <a:cubicBezTo>
                    <a:pt x="3343" y="2097"/>
                    <a:pt x="3455" y="2090"/>
                    <a:pt x="3560" y="2080"/>
                  </a:cubicBezTo>
                  <a:lnTo>
                    <a:pt x="4064" y="2080"/>
                  </a:lnTo>
                  <a:lnTo>
                    <a:pt x="4064" y="1702"/>
                  </a:lnTo>
                  <a:cubicBezTo>
                    <a:pt x="4064" y="757"/>
                    <a:pt x="3308" y="1"/>
                    <a:pt x="23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76"/>
            <p:cNvSpPr/>
            <p:nvPr/>
          </p:nvSpPr>
          <p:spPr>
            <a:xfrm>
              <a:off x="-31716575" y="3308400"/>
              <a:ext cx="102400" cy="73275"/>
            </a:xfrm>
            <a:custGeom>
              <a:avLst/>
              <a:gdLst/>
              <a:ahLst/>
              <a:cxnLst/>
              <a:rect l="l" t="t" r="r" b="b"/>
              <a:pathLst>
                <a:path w="4096" h="2931" extrusionOk="0">
                  <a:moveTo>
                    <a:pt x="2395" y="1"/>
                  </a:moveTo>
                  <a:cubicBezTo>
                    <a:pt x="2080" y="221"/>
                    <a:pt x="1639" y="221"/>
                    <a:pt x="1197" y="221"/>
                  </a:cubicBezTo>
                  <a:lnTo>
                    <a:pt x="0" y="221"/>
                  </a:lnTo>
                  <a:lnTo>
                    <a:pt x="0" y="883"/>
                  </a:lnTo>
                  <a:cubicBezTo>
                    <a:pt x="0" y="2048"/>
                    <a:pt x="914" y="2930"/>
                    <a:pt x="2048" y="2930"/>
                  </a:cubicBezTo>
                  <a:cubicBezTo>
                    <a:pt x="3182" y="2930"/>
                    <a:pt x="4096" y="2048"/>
                    <a:pt x="4096" y="883"/>
                  </a:cubicBezTo>
                  <a:lnTo>
                    <a:pt x="4096" y="221"/>
                  </a:lnTo>
                  <a:lnTo>
                    <a:pt x="3403" y="221"/>
                  </a:lnTo>
                  <a:cubicBezTo>
                    <a:pt x="3025" y="221"/>
                    <a:pt x="2678" y="190"/>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76"/>
            <p:cNvSpPr/>
            <p:nvPr/>
          </p:nvSpPr>
          <p:spPr>
            <a:xfrm>
              <a:off x="-31809525" y="3386375"/>
              <a:ext cx="290650" cy="99125"/>
            </a:xfrm>
            <a:custGeom>
              <a:avLst/>
              <a:gdLst/>
              <a:ahLst/>
              <a:cxnLst/>
              <a:rect l="l" t="t" r="r" b="b"/>
              <a:pathLst>
                <a:path w="11626" h="3965" extrusionOk="0">
                  <a:moveTo>
                    <a:pt x="2092" y="0"/>
                  </a:moveTo>
                  <a:cubicBezTo>
                    <a:pt x="1962" y="0"/>
                    <a:pt x="1828" y="63"/>
                    <a:pt x="1765" y="190"/>
                  </a:cubicBezTo>
                  <a:lnTo>
                    <a:pt x="1355" y="1072"/>
                  </a:lnTo>
                  <a:lnTo>
                    <a:pt x="316" y="1229"/>
                  </a:lnTo>
                  <a:cubicBezTo>
                    <a:pt x="190" y="1229"/>
                    <a:pt x="95" y="1355"/>
                    <a:pt x="64" y="1481"/>
                  </a:cubicBezTo>
                  <a:cubicBezTo>
                    <a:pt x="1" y="1607"/>
                    <a:pt x="64" y="1765"/>
                    <a:pt x="127" y="1828"/>
                  </a:cubicBezTo>
                  <a:lnTo>
                    <a:pt x="883" y="2552"/>
                  </a:lnTo>
                  <a:lnTo>
                    <a:pt x="725" y="3561"/>
                  </a:lnTo>
                  <a:cubicBezTo>
                    <a:pt x="694" y="3687"/>
                    <a:pt x="757" y="3844"/>
                    <a:pt x="851" y="3876"/>
                  </a:cubicBezTo>
                  <a:cubicBezTo>
                    <a:pt x="903" y="3928"/>
                    <a:pt x="965" y="3951"/>
                    <a:pt x="1031" y="3951"/>
                  </a:cubicBezTo>
                  <a:cubicBezTo>
                    <a:pt x="1085" y="3951"/>
                    <a:pt x="1141" y="3935"/>
                    <a:pt x="1198" y="3907"/>
                  </a:cubicBezTo>
                  <a:lnTo>
                    <a:pt x="2112" y="3435"/>
                  </a:lnTo>
                  <a:lnTo>
                    <a:pt x="2994" y="3907"/>
                  </a:lnTo>
                  <a:cubicBezTo>
                    <a:pt x="3046" y="3947"/>
                    <a:pt x="3099" y="3964"/>
                    <a:pt x="3152" y="3964"/>
                  </a:cubicBezTo>
                  <a:cubicBezTo>
                    <a:pt x="3225" y="3964"/>
                    <a:pt x="3298" y="3930"/>
                    <a:pt x="3372" y="3876"/>
                  </a:cubicBezTo>
                  <a:cubicBezTo>
                    <a:pt x="3466" y="3813"/>
                    <a:pt x="3529" y="3687"/>
                    <a:pt x="3466" y="3561"/>
                  </a:cubicBezTo>
                  <a:lnTo>
                    <a:pt x="3309" y="2552"/>
                  </a:lnTo>
                  <a:lnTo>
                    <a:pt x="4002" y="1891"/>
                  </a:lnTo>
                  <a:lnTo>
                    <a:pt x="4663" y="2552"/>
                  </a:lnTo>
                  <a:lnTo>
                    <a:pt x="4506" y="3561"/>
                  </a:lnTo>
                  <a:cubicBezTo>
                    <a:pt x="4474" y="3687"/>
                    <a:pt x="4537" y="3844"/>
                    <a:pt x="4632" y="3876"/>
                  </a:cubicBezTo>
                  <a:cubicBezTo>
                    <a:pt x="4684" y="3928"/>
                    <a:pt x="4746" y="3951"/>
                    <a:pt x="4811" y="3951"/>
                  </a:cubicBezTo>
                  <a:cubicBezTo>
                    <a:pt x="4865" y="3951"/>
                    <a:pt x="4922" y="3935"/>
                    <a:pt x="4978" y="3907"/>
                  </a:cubicBezTo>
                  <a:lnTo>
                    <a:pt x="5892" y="3435"/>
                  </a:lnTo>
                  <a:lnTo>
                    <a:pt x="6774" y="3907"/>
                  </a:lnTo>
                  <a:cubicBezTo>
                    <a:pt x="6827" y="3947"/>
                    <a:pt x="6880" y="3964"/>
                    <a:pt x="6933" y="3964"/>
                  </a:cubicBezTo>
                  <a:cubicBezTo>
                    <a:pt x="7006" y="3964"/>
                    <a:pt x="7079" y="3930"/>
                    <a:pt x="7152" y="3876"/>
                  </a:cubicBezTo>
                  <a:cubicBezTo>
                    <a:pt x="7247" y="3813"/>
                    <a:pt x="7310" y="3687"/>
                    <a:pt x="7247" y="3561"/>
                  </a:cubicBezTo>
                  <a:lnTo>
                    <a:pt x="7089" y="2552"/>
                  </a:lnTo>
                  <a:lnTo>
                    <a:pt x="7782" y="1891"/>
                  </a:lnTo>
                  <a:lnTo>
                    <a:pt x="8444" y="2552"/>
                  </a:lnTo>
                  <a:lnTo>
                    <a:pt x="8286" y="3561"/>
                  </a:lnTo>
                  <a:cubicBezTo>
                    <a:pt x="8255" y="3687"/>
                    <a:pt x="8318" y="3844"/>
                    <a:pt x="8413" y="3876"/>
                  </a:cubicBezTo>
                  <a:cubicBezTo>
                    <a:pt x="8465" y="3928"/>
                    <a:pt x="8526" y="3951"/>
                    <a:pt x="8592" y="3951"/>
                  </a:cubicBezTo>
                  <a:cubicBezTo>
                    <a:pt x="8646" y="3951"/>
                    <a:pt x="8702" y="3935"/>
                    <a:pt x="8759" y="3907"/>
                  </a:cubicBezTo>
                  <a:lnTo>
                    <a:pt x="9673" y="3435"/>
                  </a:lnTo>
                  <a:lnTo>
                    <a:pt x="10555" y="3907"/>
                  </a:lnTo>
                  <a:cubicBezTo>
                    <a:pt x="10608" y="3947"/>
                    <a:pt x="10660" y="3964"/>
                    <a:pt x="10713" y="3964"/>
                  </a:cubicBezTo>
                  <a:cubicBezTo>
                    <a:pt x="10786" y="3964"/>
                    <a:pt x="10860" y="3930"/>
                    <a:pt x="10933" y="3876"/>
                  </a:cubicBezTo>
                  <a:cubicBezTo>
                    <a:pt x="11027" y="3813"/>
                    <a:pt x="11090" y="3687"/>
                    <a:pt x="11027" y="3561"/>
                  </a:cubicBezTo>
                  <a:lnTo>
                    <a:pt x="10870" y="2552"/>
                  </a:lnTo>
                  <a:lnTo>
                    <a:pt x="11626" y="1828"/>
                  </a:lnTo>
                  <a:cubicBezTo>
                    <a:pt x="11532" y="1702"/>
                    <a:pt x="11595" y="1607"/>
                    <a:pt x="11532" y="1481"/>
                  </a:cubicBezTo>
                  <a:cubicBezTo>
                    <a:pt x="11500" y="1355"/>
                    <a:pt x="11374" y="1292"/>
                    <a:pt x="11279" y="1229"/>
                  </a:cubicBezTo>
                  <a:lnTo>
                    <a:pt x="10240" y="1072"/>
                  </a:lnTo>
                  <a:lnTo>
                    <a:pt x="9799" y="190"/>
                  </a:lnTo>
                  <a:cubicBezTo>
                    <a:pt x="9751" y="63"/>
                    <a:pt x="9625" y="0"/>
                    <a:pt x="9495" y="0"/>
                  </a:cubicBezTo>
                  <a:cubicBezTo>
                    <a:pt x="9366" y="0"/>
                    <a:pt x="9232" y="63"/>
                    <a:pt x="9169" y="190"/>
                  </a:cubicBezTo>
                  <a:lnTo>
                    <a:pt x="8759" y="1072"/>
                  </a:lnTo>
                  <a:lnTo>
                    <a:pt x="7782" y="1229"/>
                  </a:lnTo>
                  <a:cubicBezTo>
                    <a:pt x="7719" y="1229"/>
                    <a:pt x="7688" y="1292"/>
                    <a:pt x="7656" y="1292"/>
                  </a:cubicBezTo>
                  <a:cubicBezTo>
                    <a:pt x="7593" y="1229"/>
                    <a:pt x="7562" y="1229"/>
                    <a:pt x="7530" y="1229"/>
                  </a:cubicBezTo>
                  <a:lnTo>
                    <a:pt x="6554" y="1072"/>
                  </a:lnTo>
                  <a:lnTo>
                    <a:pt x="6113" y="190"/>
                  </a:lnTo>
                  <a:cubicBezTo>
                    <a:pt x="6050" y="63"/>
                    <a:pt x="5924" y="0"/>
                    <a:pt x="5798" y="0"/>
                  </a:cubicBezTo>
                  <a:cubicBezTo>
                    <a:pt x="5672" y="0"/>
                    <a:pt x="5546" y="63"/>
                    <a:pt x="5483" y="190"/>
                  </a:cubicBezTo>
                  <a:lnTo>
                    <a:pt x="5041" y="1072"/>
                  </a:lnTo>
                  <a:lnTo>
                    <a:pt x="4065" y="1229"/>
                  </a:lnTo>
                  <a:cubicBezTo>
                    <a:pt x="4033" y="1229"/>
                    <a:pt x="4002" y="1292"/>
                    <a:pt x="3939" y="1292"/>
                  </a:cubicBezTo>
                  <a:cubicBezTo>
                    <a:pt x="3907" y="1229"/>
                    <a:pt x="3876" y="1229"/>
                    <a:pt x="3813" y="1229"/>
                  </a:cubicBezTo>
                  <a:lnTo>
                    <a:pt x="2836" y="1072"/>
                  </a:lnTo>
                  <a:lnTo>
                    <a:pt x="2395" y="190"/>
                  </a:lnTo>
                  <a:cubicBezTo>
                    <a:pt x="2348" y="63"/>
                    <a:pt x="2222" y="0"/>
                    <a:pt x="20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1" name="Google Shape;7651;p76"/>
          <p:cNvGrpSpPr/>
          <p:nvPr/>
        </p:nvGrpSpPr>
        <p:grpSpPr>
          <a:xfrm>
            <a:off x="2184835" y="3352658"/>
            <a:ext cx="353645" cy="355557"/>
            <a:chOff x="-31811100" y="3550975"/>
            <a:chExt cx="291450" cy="293025"/>
          </a:xfrm>
        </p:grpSpPr>
        <p:sp>
          <p:nvSpPr>
            <p:cNvPr id="7652" name="Google Shape;7652;p76"/>
            <p:cNvSpPr/>
            <p:nvPr/>
          </p:nvSpPr>
          <p:spPr>
            <a:xfrm>
              <a:off x="-31554325" y="3595875"/>
              <a:ext cx="34675" cy="33900"/>
            </a:xfrm>
            <a:custGeom>
              <a:avLst/>
              <a:gdLst/>
              <a:ahLst/>
              <a:cxnLst/>
              <a:rect l="l" t="t" r="r" b="b"/>
              <a:pathLst>
                <a:path w="1387" h="1356" extrusionOk="0">
                  <a:moveTo>
                    <a:pt x="0" y="1"/>
                  </a:moveTo>
                  <a:lnTo>
                    <a:pt x="0" y="1355"/>
                  </a:lnTo>
                  <a:lnTo>
                    <a:pt x="662" y="1355"/>
                  </a:lnTo>
                  <a:cubicBezTo>
                    <a:pt x="1071" y="1355"/>
                    <a:pt x="1324" y="1040"/>
                    <a:pt x="1324" y="694"/>
                  </a:cubicBezTo>
                  <a:cubicBezTo>
                    <a:pt x="1387" y="316"/>
                    <a:pt x="1071" y="1"/>
                    <a:pt x="6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76"/>
            <p:cNvSpPr/>
            <p:nvPr/>
          </p:nvSpPr>
          <p:spPr>
            <a:xfrm>
              <a:off x="-31659075" y="3628650"/>
              <a:ext cx="139425" cy="71650"/>
            </a:xfrm>
            <a:custGeom>
              <a:avLst/>
              <a:gdLst/>
              <a:ahLst/>
              <a:cxnLst/>
              <a:rect l="l" t="t" r="r" b="b"/>
              <a:pathLst>
                <a:path w="5577" h="2866" extrusionOk="0">
                  <a:moveTo>
                    <a:pt x="1438" y="1"/>
                  </a:moveTo>
                  <a:cubicBezTo>
                    <a:pt x="1338" y="1"/>
                    <a:pt x="1235" y="30"/>
                    <a:pt x="1166" y="76"/>
                  </a:cubicBezTo>
                  <a:lnTo>
                    <a:pt x="126" y="1179"/>
                  </a:lnTo>
                  <a:cubicBezTo>
                    <a:pt x="0" y="1305"/>
                    <a:pt x="0" y="1525"/>
                    <a:pt x="126" y="1651"/>
                  </a:cubicBezTo>
                  <a:lnTo>
                    <a:pt x="1166" y="2754"/>
                  </a:lnTo>
                  <a:cubicBezTo>
                    <a:pt x="1208" y="2838"/>
                    <a:pt x="1292" y="2866"/>
                    <a:pt x="1390" y="2866"/>
                  </a:cubicBezTo>
                  <a:cubicBezTo>
                    <a:pt x="1439" y="2866"/>
                    <a:pt x="1491" y="2859"/>
                    <a:pt x="1544" y="2848"/>
                  </a:cubicBezTo>
                  <a:cubicBezTo>
                    <a:pt x="1670" y="2817"/>
                    <a:pt x="1796" y="2659"/>
                    <a:pt x="1796" y="2533"/>
                  </a:cubicBezTo>
                  <a:lnTo>
                    <a:pt x="1796" y="2124"/>
                  </a:lnTo>
                  <a:lnTo>
                    <a:pt x="4190" y="2124"/>
                  </a:lnTo>
                  <a:cubicBezTo>
                    <a:pt x="4946" y="2124"/>
                    <a:pt x="5577" y="1494"/>
                    <a:pt x="5577" y="769"/>
                  </a:cubicBezTo>
                  <a:lnTo>
                    <a:pt x="5577" y="549"/>
                  </a:lnTo>
                  <a:cubicBezTo>
                    <a:pt x="5356" y="675"/>
                    <a:pt x="5135" y="769"/>
                    <a:pt x="4883" y="769"/>
                  </a:cubicBezTo>
                  <a:cubicBezTo>
                    <a:pt x="3686" y="738"/>
                    <a:pt x="2930" y="738"/>
                    <a:pt x="1796" y="738"/>
                  </a:cubicBezTo>
                  <a:lnTo>
                    <a:pt x="1796" y="328"/>
                  </a:lnTo>
                  <a:cubicBezTo>
                    <a:pt x="1796" y="170"/>
                    <a:pt x="1701" y="44"/>
                    <a:pt x="1544" y="13"/>
                  </a:cubicBezTo>
                  <a:cubicBezTo>
                    <a:pt x="1510" y="5"/>
                    <a:pt x="1474" y="1"/>
                    <a:pt x="143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76"/>
            <p:cNvSpPr/>
            <p:nvPr/>
          </p:nvSpPr>
          <p:spPr>
            <a:xfrm>
              <a:off x="-31811100" y="3647075"/>
              <a:ext cx="33100" cy="33100"/>
            </a:xfrm>
            <a:custGeom>
              <a:avLst/>
              <a:gdLst/>
              <a:ahLst/>
              <a:cxnLst/>
              <a:rect l="l" t="t" r="r" b="b"/>
              <a:pathLst>
                <a:path w="1324" h="1324" extrusionOk="0">
                  <a:moveTo>
                    <a:pt x="662" y="1"/>
                  </a:moveTo>
                  <a:cubicBezTo>
                    <a:pt x="253" y="1"/>
                    <a:pt x="1" y="316"/>
                    <a:pt x="1" y="662"/>
                  </a:cubicBezTo>
                  <a:cubicBezTo>
                    <a:pt x="1" y="1040"/>
                    <a:pt x="316" y="1324"/>
                    <a:pt x="662" y="1324"/>
                  </a:cubicBezTo>
                  <a:lnTo>
                    <a:pt x="1324" y="1324"/>
                  </a:lnTo>
                  <a:lnTo>
                    <a:pt x="132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76"/>
            <p:cNvSpPr/>
            <p:nvPr/>
          </p:nvSpPr>
          <p:spPr>
            <a:xfrm>
              <a:off x="-31811100" y="3678325"/>
              <a:ext cx="138650" cy="72250"/>
            </a:xfrm>
            <a:custGeom>
              <a:avLst/>
              <a:gdLst/>
              <a:ahLst/>
              <a:cxnLst/>
              <a:rect l="l" t="t" r="r" b="b"/>
              <a:pathLst>
                <a:path w="5546" h="2890" extrusionOk="0">
                  <a:moveTo>
                    <a:pt x="4193" y="1"/>
                  </a:moveTo>
                  <a:cubicBezTo>
                    <a:pt x="4132" y="1"/>
                    <a:pt x="4067" y="16"/>
                    <a:pt x="4002" y="42"/>
                  </a:cubicBezTo>
                  <a:cubicBezTo>
                    <a:pt x="3876" y="74"/>
                    <a:pt x="3781" y="231"/>
                    <a:pt x="3781" y="357"/>
                  </a:cubicBezTo>
                  <a:lnTo>
                    <a:pt x="3781" y="735"/>
                  </a:lnTo>
                  <a:lnTo>
                    <a:pt x="662" y="735"/>
                  </a:lnTo>
                  <a:cubicBezTo>
                    <a:pt x="410" y="735"/>
                    <a:pt x="190" y="672"/>
                    <a:pt x="1" y="546"/>
                  </a:cubicBezTo>
                  <a:lnTo>
                    <a:pt x="1" y="767"/>
                  </a:lnTo>
                  <a:cubicBezTo>
                    <a:pt x="1" y="1523"/>
                    <a:pt x="631" y="2153"/>
                    <a:pt x="1355" y="2153"/>
                  </a:cubicBezTo>
                  <a:lnTo>
                    <a:pt x="3781" y="2153"/>
                  </a:lnTo>
                  <a:lnTo>
                    <a:pt x="3781" y="2563"/>
                  </a:lnTo>
                  <a:cubicBezTo>
                    <a:pt x="3781" y="2720"/>
                    <a:pt x="3844" y="2815"/>
                    <a:pt x="4002" y="2878"/>
                  </a:cubicBezTo>
                  <a:cubicBezTo>
                    <a:pt x="4033" y="2886"/>
                    <a:pt x="4067" y="2890"/>
                    <a:pt x="4101" y="2890"/>
                  </a:cubicBezTo>
                  <a:cubicBezTo>
                    <a:pt x="4205" y="2890"/>
                    <a:pt x="4317" y="2854"/>
                    <a:pt x="4411" y="2783"/>
                  </a:cubicBezTo>
                  <a:lnTo>
                    <a:pt x="5420" y="1681"/>
                  </a:lnTo>
                  <a:cubicBezTo>
                    <a:pt x="5546" y="1555"/>
                    <a:pt x="5546" y="1365"/>
                    <a:pt x="5420" y="1208"/>
                  </a:cubicBezTo>
                  <a:lnTo>
                    <a:pt x="4411" y="105"/>
                  </a:lnTo>
                  <a:cubicBezTo>
                    <a:pt x="4356" y="31"/>
                    <a:pt x="4279" y="1"/>
                    <a:pt x="41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76"/>
            <p:cNvSpPr/>
            <p:nvPr/>
          </p:nvSpPr>
          <p:spPr>
            <a:xfrm>
              <a:off x="-31759900" y="3791200"/>
              <a:ext cx="187475" cy="52800"/>
            </a:xfrm>
            <a:custGeom>
              <a:avLst/>
              <a:gdLst/>
              <a:ahLst/>
              <a:cxnLst/>
              <a:rect l="l" t="t" r="r" b="b"/>
              <a:pathLst>
                <a:path w="7499" h="2112" extrusionOk="0">
                  <a:moveTo>
                    <a:pt x="1" y="1"/>
                  </a:moveTo>
                  <a:lnTo>
                    <a:pt x="1" y="1072"/>
                  </a:lnTo>
                  <a:cubicBezTo>
                    <a:pt x="1" y="1639"/>
                    <a:pt x="473" y="2112"/>
                    <a:pt x="1009" y="2112"/>
                  </a:cubicBezTo>
                  <a:lnTo>
                    <a:pt x="6491" y="2112"/>
                  </a:lnTo>
                  <a:cubicBezTo>
                    <a:pt x="7026" y="2112"/>
                    <a:pt x="7499" y="1639"/>
                    <a:pt x="7499" y="1072"/>
                  </a:cubicBezTo>
                  <a:lnTo>
                    <a:pt x="74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76"/>
            <p:cNvSpPr/>
            <p:nvPr/>
          </p:nvSpPr>
          <p:spPr>
            <a:xfrm>
              <a:off x="-31759900" y="3550975"/>
              <a:ext cx="187475" cy="35475"/>
            </a:xfrm>
            <a:custGeom>
              <a:avLst/>
              <a:gdLst/>
              <a:ahLst/>
              <a:cxnLst/>
              <a:rect l="l" t="t" r="r" b="b"/>
              <a:pathLst>
                <a:path w="7499" h="1419" extrusionOk="0">
                  <a:moveTo>
                    <a:pt x="1009" y="1"/>
                  </a:moveTo>
                  <a:cubicBezTo>
                    <a:pt x="473" y="1"/>
                    <a:pt x="1" y="474"/>
                    <a:pt x="1" y="1072"/>
                  </a:cubicBezTo>
                  <a:lnTo>
                    <a:pt x="1" y="1419"/>
                  </a:lnTo>
                  <a:lnTo>
                    <a:pt x="7499" y="1419"/>
                  </a:lnTo>
                  <a:lnTo>
                    <a:pt x="7499" y="1072"/>
                  </a:lnTo>
                  <a:cubicBezTo>
                    <a:pt x="7499" y="537"/>
                    <a:pt x="7026" y="1"/>
                    <a:pt x="64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76"/>
            <p:cNvSpPr/>
            <p:nvPr/>
          </p:nvSpPr>
          <p:spPr>
            <a:xfrm>
              <a:off x="-31759100" y="3602975"/>
              <a:ext cx="188250" cy="172500"/>
            </a:xfrm>
            <a:custGeom>
              <a:avLst/>
              <a:gdLst/>
              <a:ahLst/>
              <a:cxnLst/>
              <a:rect l="l" t="t" r="r" b="b"/>
              <a:pathLst>
                <a:path w="7530" h="6900" extrusionOk="0">
                  <a:moveTo>
                    <a:pt x="0" y="0"/>
                  </a:moveTo>
                  <a:lnTo>
                    <a:pt x="0" y="3088"/>
                  </a:lnTo>
                  <a:lnTo>
                    <a:pt x="1071" y="3088"/>
                  </a:lnTo>
                  <a:cubicBezTo>
                    <a:pt x="1134" y="2773"/>
                    <a:pt x="1386" y="2552"/>
                    <a:pt x="1701" y="2426"/>
                  </a:cubicBezTo>
                  <a:cubicBezTo>
                    <a:pt x="1822" y="2376"/>
                    <a:pt x="1952" y="2351"/>
                    <a:pt x="2083" y="2351"/>
                  </a:cubicBezTo>
                  <a:cubicBezTo>
                    <a:pt x="2361" y="2351"/>
                    <a:pt x="2642" y="2464"/>
                    <a:pt x="2835" y="2678"/>
                  </a:cubicBezTo>
                  <a:lnTo>
                    <a:pt x="3844" y="3781"/>
                  </a:lnTo>
                  <a:cubicBezTo>
                    <a:pt x="4222" y="4190"/>
                    <a:pt x="4222" y="4789"/>
                    <a:pt x="3844" y="5167"/>
                  </a:cubicBezTo>
                  <a:lnTo>
                    <a:pt x="2835" y="6270"/>
                  </a:lnTo>
                  <a:cubicBezTo>
                    <a:pt x="2635" y="6493"/>
                    <a:pt x="2339" y="6621"/>
                    <a:pt x="2050" y="6621"/>
                  </a:cubicBezTo>
                  <a:cubicBezTo>
                    <a:pt x="1930" y="6621"/>
                    <a:pt x="1812" y="6599"/>
                    <a:pt x="1701" y="6553"/>
                  </a:cubicBezTo>
                  <a:cubicBezTo>
                    <a:pt x="1386" y="6427"/>
                    <a:pt x="1134" y="6144"/>
                    <a:pt x="1071" y="5892"/>
                  </a:cubicBezTo>
                  <a:lnTo>
                    <a:pt x="0" y="5892"/>
                  </a:lnTo>
                  <a:lnTo>
                    <a:pt x="0" y="6900"/>
                  </a:lnTo>
                  <a:lnTo>
                    <a:pt x="7530" y="6900"/>
                  </a:lnTo>
                  <a:lnTo>
                    <a:pt x="7530" y="3844"/>
                  </a:lnTo>
                  <a:lnTo>
                    <a:pt x="6459" y="3844"/>
                  </a:lnTo>
                  <a:cubicBezTo>
                    <a:pt x="6364" y="4159"/>
                    <a:pt x="6143" y="4379"/>
                    <a:pt x="5828" y="4505"/>
                  </a:cubicBezTo>
                  <a:cubicBezTo>
                    <a:pt x="5709" y="4551"/>
                    <a:pt x="5589" y="4573"/>
                    <a:pt x="5472" y="4573"/>
                  </a:cubicBezTo>
                  <a:cubicBezTo>
                    <a:pt x="5188" y="4573"/>
                    <a:pt x="4917" y="4445"/>
                    <a:pt x="4694" y="4222"/>
                  </a:cubicBezTo>
                  <a:lnTo>
                    <a:pt x="3655" y="3119"/>
                  </a:lnTo>
                  <a:cubicBezTo>
                    <a:pt x="3308" y="2741"/>
                    <a:pt x="3308" y="2143"/>
                    <a:pt x="3655" y="1765"/>
                  </a:cubicBezTo>
                  <a:lnTo>
                    <a:pt x="4694" y="630"/>
                  </a:lnTo>
                  <a:cubicBezTo>
                    <a:pt x="4866" y="416"/>
                    <a:pt x="5140" y="304"/>
                    <a:pt x="5427" y="304"/>
                  </a:cubicBezTo>
                  <a:cubicBezTo>
                    <a:pt x="5561" y="304"/>
                    <a:pt x="5698" y="328"/>
                    <a:pt x="5828" y="378"/>
                  </a:cubicBezTo>
                  <a:cubicBezTo>
                    <a:pt x="6143" y="504"/>
                    <a:pt x="6364" y="756"/>
                    <a:pt x="6459" y="1040"/>
                  </a:cubicBezTo>
                  <a:lnTo>
                    <a:pt x="7530" y="1040"/>
                  </a:lnTo>
                  <a:lnTo>
                    <a:pt x="75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9" name="Google Shape;7659;p76"/>
          <p:cNvGrpSpPr/>
          <p:nvPr/>
        </p:nvGrpSpPr>
        <p:grpSpPr>
          <a:xfrm>
            <a:off x="2178631" y="3816962"/>
            <a:ext cx="366052" cy="356831"/>
            <a:chOff x="-31817400" y="3910025"/>
            <a:chExt cx="301675" cy="294075"/>
          </a:xfrm>
        </p:grpSpPr>
        <p:sp>
          <p:nvSpPr>
            <p:cNvPr id="7660" name="Google Shape;7660;p76"/>
            <p:cNvSpPr/>
            <p:nvPr/>
          </p:nvSpPr>
          <p:spPr>
            <a:xfrm>
              <a:off x="-31817400" y="3911550"/>
              <a:ext cx="301675" cy="292550"/>
            </a:xfrm>
            <a:custGeom>
              <a:avLst/>
              <a:gdLst/>
              <a:ahLst/>
              <a:cxnLst/>
              <a:rect l="l" t="t" r="r" b="b"/>
              <a:pathLst>
                <a:path w="12067" h="11702" extrusionOk="0">
                  <a:moveTo>
                    <a:pt x="2558" y="0"/>
                  </a:moveTo>
                  <a:cubicBezTo>
                    <a:pt x="2357" y="0"/>
                    <a:pt x="2155" y="24"/>
                    <a:pt x="1954" y="70"/>
                  </a:cubicBezTo>
                  <a:cubicBezTo>
                    <a:pt x="1828" y="102"/>
                    <a:pt x="1733" y="196"/>
                    <a:pt x="1702" y="322"/>
                  </a:cubicBezTo>
                  <a:cubicBezTo>
                    <a:pt x="1670" y="448"/>
                    <a:pt x="1702" y="543"/>
                    <a:pt x="1796" y="637"/>
                  </a:cubicBezTo>
                  <a:lnTo>
                    <a:pt x="2679" y="1551"/>
                  </a:lnTo>
                  <a:cubicBezTo>
                    <a:pt x="2962" y="1803"/>
                    <a:pt x="2962" y="2244"/>
                    <a:pt x="2679" y="2528"/>
                  </a:cubicBezTo>
                  <a:cubicBezTo>
                    <a:pt x="2553" y="2669"/>
                    <a:pt x="2379" y="2740"/>
                    <a:pt x="2202" y="2740"/>
                  </a:cubicBezTo>
                  <a:cubicBezTo>
                    <a:pt x="2025" y="2740"/>
                    <a:pt x="1844" y="2669"/>
                    <a:pt x="1702" y="2528"/>
                  </a:cubicBezTo>
                  <a:lnTo>
                    <a:pt x="788" y="1614"/>
                  </a:lnTo>
                  <a:cubicBezTo>
                    <a:pt x="744" y="1569"/>
                    <a:pt x="668" y="1525"/>
                    <a:pt x="582" y="1525"/>
                  </a:cubicBezTo>
                  <a:cubicBezTo>
                    <a:pt x="547" y="1525"/>
                    <a:pt x="510" y="1532"/>
                    <a:pt x="473" y="1551"/>
                  </a:cubicBezTo>
                  <a:cubicBezTo>
                    <a:pt x="347" y="1582"/>
                    <a:pt x="284" y="1645"/>
                    <a:pt x="253" y="1771"/>
                  </a:cubicBezTo>
                  <a:cubicBezTo>
                    <a:pt x="1" y="2591"/>
                    <a:pt x="253" y="3473"/>
                    <a:pt x="883" y="4103"/>
                  </a:cubicBezTo>
                  <a:cubicBezTo>
                    <a:pt x="1366" y="4494"/>
                    <a:pt x="1932" y="4750"/>
                    <a:pt x="2619" y="4750"/>
                  </a:cubicBezTo>
                  <a:cubicBezTo>
                    <a:pt x="2874" y="4750"/>
                    <a:pt x="3145" y="4715"/>
                    <a:pt x="3435" y="4638"/>
                  </a:cubicBezTo>
                  <a:lnTo>
                    <a:pt x="7247" y="8482"/>
                  </a:lnTo>
                  <a:cubicBezTo>
                    <a:pt x="6963" y="9522"/>
                    <a:pt x="7215" y="10372"/>
                    <a:pt x="7814" y="10971"/>
                  </a:cubicBezTo>
                  <a:cubicBezTo>
                    <a:pt x="8291" y="11472"/>
                    <a:pt x="8895" y="11702"/>
                    <a:pt x="9516" y="11702"/>
                  </a:cubicBezTo>
                  <a:cubicBezTo>
                    <a:pt x="9714" y="11702"/>
                    <a:pt x="9915" y="11678"/>
                    <a:pt x="10114" y="11632"/>
                  </a:cubicBezTo>
                  <a:cubicBezTo>
                    <a:pt x="10240" y="11569"/>
                    <a:pt x="10334" y="11506"/>
                    <a:pt x="10366" y="11380"/>
                  </a:cubicBezTo>
                  <a:cubicBezTo>
                    <a:pt x="10397" y="11254"/>
                    <a:pt x="10366" y="11128"/>
                    <a:pt x="10271" y="11065"/>
                  </a:cubicBezTo>
                  <a:lnTo>
                    <a:pt x="9389" y="10152"/>
                  </a:lnTo>
                  <a:cubicBezTo>
                    <a:pt x="9106" y="9868"/>
                    <a:pt x="9106" y="9459"/>
                    <a:pt x="9389" y="9175"/>
                  </a:cubicBezTo>
                  <a:cubicBezTo>
                    <a:pt x="9515" y="9033"/>
                    <a:pt x="9688" y="8962"/>
                    <a:pt x="9866" y="8962"/>
                  </a:cubicBezTo>
                  <a:cubicBezTo>
                    <a:pt x="10043" y="8962"/>
                    <a:pt x="10224" y="9033"/>
                    <a:pt x="10366" y="9175"/>
                  </a:cubicBezTo>
                  <a:lnTo>
                    <a:pt x="11279" y="10089"/>
                  </a:lnTo>
                  <a:cubicBezTo>
                    <a:pt x="11326" y="10135"/>
                    <a:pt x="11405" y="10164"/>
                    <a:pt x="11494" y="10164"/>
                  </a:cubicBezTo>
                  <a:cubicBezTo>
                    <a:pt x="11527" y="10164"/>
                    <a:pt x="11561" y="10160"/>
                    <a:pt x="11594" y="10152"/>
                  </a:cubicBezTo>
                  <a:cubicBezTo>
                    <a:pt x="11720" y="10120"/>
                    <a:pt x="11783" y="10026"/>
                    <a:pt x="11815" y="9931"/>
                  </a:cubicBezTo>
                  <a:cubicBezTo>
                    <a:pt x="12067" y="9081"/>
                    <a:pt x="11815" y="8230"/>
                    <a:pt x="11185" y="7600"/>
                  </a:cubicBezTo>
                  <a:cubicBezTo>
                    <a:pt x="10778" y="7170"/>
                    <a:pt x="10224" y="6903"/>
                    <a:pt x="9537" y="6903"/>
                  </a:cubicBezTo>
                  <a:cubicBezTo>
                    <a:pt x="9266" y="6903"/>
                    <a:pt x="8975" y="6944"/>
                    <a:pt x="8665" y="7033"/>
                  </a:cubicBezTo>
                  <a:lnTo>
                    <a:pt x="4852" y="3221"/>
                  </a:lnTo>
                  <a:lnTo>
                    <a:pt x="4884" y="3032"/>
                  </a:lnTo>
                  <a:cubicBezTo>
                    <a:pt x="5136" y="2213"/>
                    <a:pt x="4884" y="1330"/>
                    <a:pt x="4254" y="700"/>
                  </a:cubicBezTo>
                  <a:cubicBezTo>
                    <a:pt x="3778" y="225"/>
                    <a:pt x="3177" y="0"/>
                    <a:pt x="25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76"/>
            <p:cNvSpPr/>
            <p:nvPr/>
          </p:nvSpPr>
          <p:spPr>
            <a:xfrm>
              <a:off x="-31816600" y="4062950"/>
              <a:ext cx="144150" cy="140600"/>
            </a:xfrm>
            <a:custGeom>
              <a:avLst/>
              <a:gdLst/>
              <a:ahLst/>
              <a:cxnLst/>
              <a:rect l="l" t="t" r="r" b="b"/>
              <a:pathLst>
                <a:path w="5766" h="5624" extrusionOk="0">
                  <a:moveTo>
                    <a:pt x="4080" y="1504"/>
                  </a:moveTo>
                  <a:cubicBezTo>
                    <a:pt x="4167" y="1504"/>
                    <a:pt x="4253" y="1528"/>
                    <a:pt x="4316" y="1575"/>
                  </a:cubicBezTo>
                  <a:cubicBezTo>
                    <a:pt x="4442" y="1701"/>
                    <a:pt x="4442" y="1953"/>
                    <a:pt x="4316" y="2048"/>
                  </a:cubicBezTo>
                  <a:lnTo>
                    <a:pt x="2205" y="4159"/>
                  </a:lnTo>
                  <a:cubicBezTo>
                    <a:pt x="2158" y="4206"/>
                    <a:pt x="2072" y="4230"/>
                    <a:pt x="1985" y="4230"/>
                  </a:cubicBezTo>
                  <a:cubicBezTo>
                    <a:pt x="1898" y="4230"/>
                    <a:pt x="1812" y="4206"/>
                    <a:pt x="1764" y="4159"/>
                  </a:cubicBezTo>
                  <a:cubicBezTo>
                    <a:pt x="1638" y="4033"/>
                    <a:pt x="1638" y="3781"/>
                    <a:pt x="1764" y="3686"/>
                  </a:cubicBezTo>
                  <a:lnTo>
                    <a:pt x="3844" y="1575"/>
                  </a:lnTo>
                  <a:cubicBezTo>
                    <a:pt x="3907" y="1528"/>
                    <a:pt x="3993" y="1504"/>
                    <a:pt x="4080" y="1504"/>
                  </a:cubicBezTo>
                  <a:close/>
                  <a:moveTo>
                    <a:pt x="3844" y="0"/>
                  </a:moveTo>
                  <a:lnTo>
                    <a:pt x="567" y="3277"/>
                  </a:lnTo>
                  <a:cubicBezTo>
                    <a:pt x="0" y="3844"/>
                    <a:pt x="0" y="4694"/>
                    <a:pt x="567" y="5198"/>
                  </a:cubicBezTo>
                  <a:cubicBezTo>
                    <a:pt x="835" y="5482"/>
                    <a:pt x="1189" y="5624"/>
                    <a:pt x="1540" y="5624"/>
                  </a:cubicBezTo>
                  <a:cubicBezTo>
                    <a:pt x="1890" y="5624"/>
                    <a:pt x="2237" y="5482"/>
                    <a:pt x="2489" y="5198"/>
                  </a:cubicBezTo>
                  <a:lnTo>
                    <a:pt x="5766" y="1953"/>
                  </a:lnTo>
                  <a:lnTo>
                    <a:pt x="384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76"/>
            <p:cNvSpPr/>
            <p:nvPr/>
          </p:nvSpPr>
          <p:spPr>
            <a:xfrm>
              <a:off x="-31648050" y="3910025"/>
              <a:ext cx="129175" cy="127725"/>
            </a:xfrm>
            <a:custGeom>
              <a:avLst/>
              <a:gdLst/>
              <a:ahLst/>
              <a:cxnLst/>
              <a:rect l="l" t="t" r="r" b="b"/>
              <a:pathLst>
                <a:path w="5167" h="5109" extrusionOk="0">
                  <a:moveTo>
                    <a:pt x="4249" y="1"/>
                  </a:moveTo>
                  <a:cubicBezTo>
                    <a:pt x="4179" y="1"/>
                    <a:pt x="4106" y="24"/>
                    <a:pt x="4033" y="68"/>
                  </a:cubicBezTo>
                  <a:lnTo>
                    <a:pt x="2206" y="1171"/>
                  </a:lnTo>
                  <a:cubicBezTo>
                    <a:pt x="2017" y="1265"/>
                    <a:pt x="1985" y="1549"/>
                    <a:pt x="2143" y="1706"/>
                  </a:cubicBezTo>
                  <a:lnTo>
                    <a:pt x="2300" y="1864"/>
                  </a:lnTo>
                  <a:lnTo>
                    <a:pt x="0" y="4164"/>
                  </a:lnTo>
                  <a:lnTo>
                    <a:pt x="945" y="5109"/>
                  </a:lnTo>
                  <a:lnTo>
                    <a:pt x="3245" y="2809"/>
                  </a:lnTo>
                  <a:lnTo>
                    <a:pt x="3434" y="2998"/>
                  </a:lnTo>
                  <a:cubicBezTo>
                    <a:pt x="3502" y="3066"/>
                    <a:pt x="3594" y="3099"/>
                    <a:pt x="3684" y="3099"/>
                  </a:cubicBezTo>
                  <a:cubicBezTo>
                    <a:pt x="3802" y="3099"/>
                    <a:pt x="3916" y="3042"/>
                    <a:pt x="3970" y="2935"/>
                  </a:cubicBezTo>
                  <a:lnTo>
                    <a:pt x="5073" y="1108"/>
                  </a:lnTo>
                  <a:cubicBezTo>
                    <a:pt x="5167" y="1013"/>
                    <a:pt x="5167" y="793"/>
                    <a:pt x="5041" y="698"/>
                  </a:cubicBezTo>
                  <a:lnTo>
                    <a:pt x="4474" y="100"/>
                  </a:lnTo>
                  <a:cubicBezTo>
                    <a:pt x="4406" y="32"/>
                    <a:pt x="4330" y="1"/>
                    <a:pt x="42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3" name="Google Shape;7663;p76"/>
          <p:cNvGrpSpPr/>
          <p:nvPr/>
        </p:nvGrpSpPr>
        <p:grpSpPr>
          <a:xfrm>
            <a:off x="3970259" y="3353143"/>
            <a:ext cx="354616" cy="354586"/>
            <a:chOff x="-30354000" y="3569100"/>
            <a:chExt cx="292250" cy="292225"/>
          </a:xfrm>
        </p:grpSpPr>
        <p:sp>
          <p:nvSpPr>
            <p:cNvPr id="7664" name="Google Shape;7664;p76"/>
            <p:cNvSpPr/>
            <p:nvPr/>
          </p:nvSpPr>
          <p:spPr>
            <a:xfrm>
              <a:off x="-30354000"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76"/>
            <p:cNvSpPr/>
            <p:nvPr/>
          </p:nvSpPr>
          <p:spPr>
            <a:xfrm>
              <a:off x="-30198825"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76"/>
            <p:cNvSpPr/>
            <p:nvPr/>
          </p:nvSpPr>
          <p:spPr>
            <a:xfrm>
              <a:off x="-30139750"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76"/>
            <p:cNvSpPr/>
            <p:nvPr/>
          </p:nvSpPr>
          <p:spPr>
            <a:xfrm>
              <a:off x="-30302800"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76"/>
            <p:cNvSpPr/>
            <p:nvPr/>
          </p:nvSpPr>
          <p:spPr>
            <a:xfrm>
              <a:off x="-30242925"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76"/>
            <p:cNvSpPr/>
            <p:nvPr/>
          </p:nvSpPr>
          <p:spPr>
            <a:xfrm>
              <a:off x="-30262625"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0" name="Google Shape;7670;p76"/>
          <p:cNvGrpSpPr/>
          <p:nvPr/>
        </p:nvGrpSpPr>
        <p:grpSpPr>
          <a:xfrm>
            <a:off x="1748837" y="1532946"/>
            <a:ext cx="342148" cy="353645"/>
            <a:chOff x="-35118325" y="3202075"/>
            <a:chExt cx="281975" cy="291450"/>
          </a:xfrm>
        </p:grpSpPr>
        <p:sp>
          <p:nvSpPr>
            <p:cNvPr id="7671" name="Google Shape;7671;p76"/>
            <p:cNvSpPr/>
            <p:nvPr/>
          </p:nvSpPr>
          <p:spPr>
            <a:xfrm>
              <a:off x="-35008050" y="3202075"/>
              <a:ext cx="171700" cy="171250"/>
            </a:xfrm>
            <a:custGeom>
              <a:avLst/>
              <a:gdLst/>
              <a:ahLst/>
              <a:cxnLst/>
              <a:rect l="l" t="t" r="r" b="b"/>
              <a:pathLst>
                <a:path w="6868" h="6850" extrusionOk="0">
                  <a:moveTo>
                    <a:pt x="3466" y="1355"/>
                  </a:moveTo>
                  <a:cubicBezTo>
                    <a:pt x="4222" y="1355"/>
                    <a:pt x="4852" y="1985"/>
                    <a:pt x="4852" y="2741"/>
                  </a:cubicBezTo>
                  <a:lnTo>
                    <a:pt x="4852" y="4127"/>
                  </a:lnTo>
                  <a:cubicBezTo>
                    <a:pt x="4852" y="4348"/>
                    <a:pt x="4757" y="4600"/>
                    <a:pt x="4631" y="4821"/>
                  </a:cubicBezTo>
                  <a:lnTo>
                    <a:pt x="4726" y="4915"/>
                  </a:lnTo>
                  <a:cubicBezTo>
                    <a:pt x="4852" y="5041"/>
                    <a:pt x="4852" y="5262"/>
                    <a:pt x="4726" y="5388"/>
                  </a:cubicBezTo>
                  <a:cubicBezTo>
                    <a:pt x="4663" y="5451"/>
                    <a:pt x="4576" y="5482"/>
                    <a:pt x="4489" y="5482"/>
                  </a:cubicBezTo>
                  <a:cubicBezTo>
                    <a:pt x="4403" y="5482"/>
                    <a:pt x="4316" y="5451"/>
                    <a:pt x="4253" y="5388"/>
                  </a:cubicBezTo>
                  <a:lnTo>
                    <a:pt x="4190" y="5293"/>
                  </a:lnTo>
                  <a:cubicBezTo>
                    <a:pt x="3970" y="5419"/>
                    <a:pt x="3749" y="5514"/>
                    <a:pt x="3466" y="5514"/>
                  </a:cubicBezTo>
                  <a:cubicBezTo>
                    <a:pt x="2709" y="5514"/>
                    <a:pt x="2079" y="4884"/>
                    <a:pt x="2079" y="4127"/>
                  </a:cubicBezTo>
                  <a:lnTo>
                    <a:pt x="2079" y="2741"/>
                  </a:lnTo>
                  <a:cubicBezTo>
                    <a:pt x="2079" y="1985"/>
                    <a:pt x="2709" y="1355"/>
                    <a:pt x="3466" y="1355"/>
                  </a:cubicBezTo>
                  <a:close/>
                  <a:moveTo>
                    <a:pt x="3466" y="0"/>
                  </a:moveTo>
                  <a:cubicBezTo>
                    <a:pt x="1575" y="0"/>
                    <a:pt x="32" y="1576"/>
                    <a:pt x="32" y="3403"/>
                  </a:cubicBezTo>
                  <a:cubicBezTo>
                    <a:pt x="32" y="4001"/>
                    <a:pt x="189" y="4569"/>
                    <a:pt x="473" y="5104"/>
                  </a:cubicBezTo>
                  <a:lnTo>
                    <a:pt x="32" y="6396"/>
                  </a:lnTo>
                  <a:cubicBezTo>
                    <a:pt x="0" y="6522"/>
                    <a:pt x="32" y="6679"/>
                    <a:pt x="126" y="6774"/>
                  </a:cubicBezTo>
                  <a:cubicBezTo>
                    <a:pt x="172" y="6820"/>
                    <a:pt x="269" y="6849"/>
                    <a:pt x="367" y="6849"/>
                  </a:cubicBezTo>
                  <a:cubicBezTo>
                    <a:pt x="403" y="6849"/>
                    <a:pt x="439" y="6845"/>
                    <a:pt x="473" y="6837"/>
                  </a:cubicBezTo>
                  <a:lnTo>
                    <a:pt x="1764" y="6396"/>
                  </a:lnTo>
                  <a:cubicBezTo>
                    <a:pt x="2300" y="6679"/>
                    <a:pt x="2867" y="6837"/>
                    <a:pt x="3466" y="6837"/>
                  </a:cubicBezTo>
                  <a:cubicBezTo>
                    <a:pt x="5356" y="6837"/>
                    <a:pt x="6868" y="5293"/>
                    <a:pt x="6868" y="3403"/>
                  </a:cubicBezTo>
                  <a:cubicBezTo>
                    <a:pt x="6868" y="1513"/>
                    <a:pt x="5356" y="0"/>
                    <a:pt x="34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76"/>
            <p:cNvSpPr/>
            <p:nvPr/>
          </p:nvSpPr>
          <p:spPr>
            <a:xfrm>
              <a:off x="-34937975" y="3254050"/>
              <a:ext cx="33125" cy="67775"/>
            </a:xfrm>
            <a:custGeom>
              <a:avLst/>
              <a:gdLst/>
              <a:ahLst/>
              <a:cxnLst/>
              <a:rect l="l" t="t" r="r" b="b"/>
              <a:pathLst>
                <a:path w="1325" h="2711" extrusionOk="0">
                  <a:moveTo>
                    <a:pt x="663" y="1"/>
                  </a:moveTo>
                  <a:cubicBezTo>
                    <a:pt x="253" y="1"/>
                    <a:pt x="1" y="316"/>
                    <a:pt x="1" y="662"/>
                  </a:cubicBezTo>
                  <a:lnTo>
                    <a:pt x="1" y="2048"/>
                  </a:lnTo>
                  <a:cubicBezTo>
                    <a:pt x="1" y="2427"/>
                    <a:pt x="316" y="2710"/>
                    <a:pt x="663" y="2710"/>
                  </a:cubicBezTo>
                  <a:cubicBezTo>
                    <a:pt x="694" y="2710"/>
                    <a:pt x="789" y="2710"/>
                    <a:pt x="820" y="2679"/>
                  </a:cubicBezTo>
                  <a:lnTo>
                    <a:pt x="757" y="2584"/>
                  </a:lnTo>
                  <a:cubicBezTo>
                    <a:pt x="631" y="2490"/>
                    <a:pt x="631" y="2238"/>
                    <a:pt x="757" y="2111"/>
                  </a:cubicBezTo>
                  <a:cubicBezTo>
                    <a:pt x="804" y="2064"/>
                    <a:pt x="891" y="2041"/>
                    <a:pt x="978" y="2041"/>
                  </a:cubicBezTo>
                  <a:cubicBezTo>
                    <a:pt x="1064" y="2041"/>
                    <a:pt x="1151" y="2064"/>
                    <a:pt x="1198" y="2111"/>
                  </a:cubicBezTo>
                  <a:lnTo>
                    <a:pt x="1293" y="2206"/>
                  </a:lnTo>
                  <a:cubicBezTo>
                    <a:pt x="1293" y="2175"/>
                    <a:pt x="1324" y="2080"/>
                    <a:pt x="1324" y="2048"/>
                  </a:cubicBezTo>
                  <a:lnTo>
                    <a:pt x="1324" y="662"/>
                  </a:lnTo>
                  <a:cubicBezTo>
                    <a:pt x="1324" y="284"/>
                    <a:pt x="1041" y="1"/>
                    <a:pt x="6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76"/>
            <p:cNvSpPr/>
            <p:nvPr/>
          </p:nvSpPr>
          <p:spPr>
            <a:xfrm>
              <a:off x="-35085250" y="3338325"/>
              <a:ext cx="69325" cy="69350"/>
            </a:xfrm>
            <a:custGeom>
              <a:avLst/>
              <a:gdLst/>
              <a:ahLst/>
              <a:cxnLst/>
              <a:rect l="l" t="t" r="r" b="b"/>
              <a:pathLst>
                <a:path w="2773" h="2774" extrusionOk="0">
                  <a:moveTo>
                    <a:pt x="1387" y="1"/>
                  </a:moveTo>
                  <a:cubicBezTo>
                    <a:pt x="631" y="1"/>
                    <a:pt x="1" y="631"/>
                    <a:pt x="1" y="1387"/>
                  </a:cubicBezTo>
                  <a:cubicBezTo>
                    <a:pt x="64" y="2143"/>
                    <a:pt x="631" y="2773"/>
                    <a:pt x="1387" y="2773"/>
                  </a:cubicBezTo>
                  <a:cubicBezTo>
                    <a:pt x="2143" y="2773"/>
                    <a:pt x="2773" y="2143"/>
                    <a:pt x="2773" y="1387"/>
                  </a:cubicBezTo>
                  <a:cubicBezTo>
                    <a:pt x="2773" y="631"/>
                    <a:pt x="2143"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76"/>
            <p:cNvSpPr/>
            <p:nvPr/>
          </p:nvSpPr>
          <p:spPr>
            <a:xfrm>
              <a:off x="-35118325" y="3424175"/>
              <a:ext cx="137075" cy="69350"/>
            </a:xfrm>
            <a:custGeom>
              <a:avLst/>
              <a:gdLst/>
              <a:ahLst/>
              <a:cxnLst/>
              <a:rect l="l" t="t" r="r" b="b"/>
              <a:pathLst>
                <a:path w="5483" h="2774" extrusionOk="0">
                  <a:moveTo>
                    <a:pt x="2741" y="1"/>
                  </a:moveTo>
                  <a:cubicBezTo>
                    <a:pt x="1387" y="1"/>
                    <a:pt x="221" y="1040"/>
                    <a:pt x="32" y="2364"/>
                  </a:cubicBezTo>
                  <a:cubicBezTo>
                    <a:pt x="0" y="2553"/>
                    <a:pt x="158" y="2773"/>
                    <a:pt x="347" y="2773"/>
                  </a:cubicBezTo>
                  <a:lnTo>
                    <a:pt x="5104" y="2773"/>
                  </a:lnTo>
                  <a:cubicBezTo>
                    <a:pt x="5325" y="2773"/>
                    <a:pt x="5482" y="2553"/>
                    <a:pt x="5482" y="2364"/>
                  </a:cubicBezTo>
                  <a:cubicBezTo>
                    <a:pt x="5262" y="1040"/>
                    <a:pt x="4127" y="1"/>
                    <a:pt x="27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5" name="Google Shape;7675;p76"/>
          <p:cNvGrpSpPr/>
          <p:nvPr/>
        </p:nvGrpSpPr>
        <p:grpSpPr>
          <a:xfrm>
            <a:off x="1742618" y="1974199"/>
            <a:ext cx="354586" cy="353221"/>
            <a:chOff x="-35123050" y="3561225"/>
            <a:chExt cx="292225" cy="291100"/>
          </a:xfrm>
        </p:grpSpPr>
        <p:sp>
          <p:nvSpPr>
            <p:cNvPr id="7676" name="Google Shape;7676;p76"/>
            <p:cNvSpPr/>
            <p:nvPr/>
          </p:nvSpPr>
          <p:spPr>
            <a:xfrm>
              <a:off x="-35123050" y="3629750"/>
              <a:ext cx="205575" cy="222575"/>
            </a:xfrm>
            <a:custGeom>
              <a:avLst/>
              <a:gdLst/>
              <a:ahLst/>
              <a:cxnLst/>
              <a:rect l="l" t="t" r="r" b="b"/>
              <a:pathLst>
                <a:path w="8223" h="8903" extrusionOk="0">
                  <a:moveTo>
                    <a:pt x="2080" y="2710"/>
                  </a:moveTo>
                  <a:cubicBezTo>
                    <a:pt x="2458" y="2710"/>
                    <a:pt x="2741" y="3056"/>
                    <a:pt x="2741" y="3403"/>
                  </a:cubicBezTo>
                  <a:cubicBezTo>
                    <a:pt x="2741" y="3781"/>
                    <a:pt x="2426" y="4065"/>
                    <a:pt x="2080" y="4065"/>
                  </a:cubicBezTo>
                  <a:cubicBezTo>
                    <a:pt x="1733" y="4065"/>
                    <a:pt x="1418" y="3750"/>
                    <a:pt x="1418" y="3403"/>
                  </a:cubicBezTo>
                  <a:cubicBezTo>
                    <a:pt x="1418" y="3056"/>
                    <a:pt x="1670" y="2710"/>
                    <a:pt x="2080" y="2710"/>
                  </a:cubicBezTo>
                  <a:close/>
                  <a:moveTo>
                    <a:pt x="4127" y="2710"/>
                  </a:moveTo>
                  <a:cubicBezTo>
                    <a:pt x="4506" y="2710"/>
                    <a:pt x="4789" y="3056"/>
                    <a:pt x="4789" y="3403"/>
                  </a:cubicBezTo>
                  <a:cubicBezTo>
                    <a:pt x="4789" y="3781"/>
                    <a:pt x="4474" y="4065"/>
                    <a:pt x="4127" y="4065"/>
                  </a:cubicBezTo>
                  <a:cubicBezTo>
                    <a:pt x="3718" y="4065"/>
                    <a:pt x="3466" y="3750"/>
                    <a:pt x="3466" y="3403"/>
                  </a:cubicBezTo>
                  <a:cubicBezTo>
                    <a:pt x="3466" y="3056"/>
                    <a:pt x="3718" y="2710"/>
                    <a:pt x="4127" y="2710"/>
                  </a:cubicBezTo>
                  <a:close/>
                  <a:moveTo>
                    <a:pt x="6207" y="2710"/>
                  </a:moveTo>
                  <a:cubicBezTo>
                    <a:pt x="6616" y="2710"/>
                    <a:pt x="6868" y="3056"/>
                    <a:pt x="6868" y="3403"/>
                  </a:cubicBezTo>
                  <a:cubicBezTo>
                    <a:pt x="6868" y="3781"/>
                    <a:pt x="6553" y="4065"/>
                    <a:pt x="6207" y="4065"/>
                  </a:cubicBezTo>
                  <a:cubicBezTo>
                    <a:pt x="5829" y="4065"/>
                    <a:pt x="5545" y="3750"/>
                    <a:pt x="5545" y="3403"/>
                  </a:cubicBezTo>
                  <a:cubicBezTo>
                    <a:pt x="5514" y="3056"/>
                    <a:pt x="5829" y="2710"/>
                    <a:pt x="6207" y="2710"/>
                  </a:cubicBezTo>
                  <a:close/>
                  <a:moveTo>
                    <a:pt x="1733" y="0"/>
                  </a:moveTo>
                  <a:cubicBezTo>
                    <a:pt x="788" y="0"/>
                    <a:pt x="0" y="757"/>
                    <a:pt x="0" y="1702"/>
                  </a:cubicBezTo>
                  <a:lnTo>
                    <a:pt x="0" y="5136"/>
                  </a:lnTo>
                  <a:cubicBezTo>
                    <a:pt x="0" y="5955"/>
                    <a:pt x="630" y="6616"/>
                    <a:pt x="1418" y="6774"/>
                  </a:cubicBezTo>
                  <a:lnTo>
                    <a:pt x="1418" y="8570"/>
                  </a:lnTo>
                  <a:cubicBezTo>
                    <a:pt x="1418" y="8696"/>
                    <a:pt x="1481" y="8822"/>
                    <a:pt x="1607" y="8885"/>
                  </a:cubicBezTo>
                  <a:cubicBezTo>
                    <a:pt x="1649" y="8895"/>
                    <a:pt x="1695" y="8902"/>
                    <a:pt x="1739" y="8902"/>
                  </a:cubicBezTo>
                  <a:cubicBezTo>
                    <a:pt x="1828" y="8902"/>
                    <a:pt x="1912" y="8874"/>
                    <a:pt x="1954" y="8790"/>
                  </a:cubicBezTo>
                  <a:lnTo>
                    <a:pt x="3938" y="6837"/>
                  </a:lnTo>
                  <a:lnTo>
                    <a:pt x="6522" y="6837"/>
                  </a:lnTo>
                  <a:cubicBezTo>
                    <a:pt x="7467" y="6837"/>
                    <a:pt x="8223" y="6081"/>
                    <a:pt x="8223" y="5136"/>
                  </a:cubicBezTo>
                  <a:lnTo>
                    <a:pt x="8223" y="1702"/>
                  </a:lnTo>
                  <a:cubicBezTo>
                    <a:pt x="8223" y="757"/>
                    <a:pt x="7467" y="0"/>
                    <a:pt x="65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76"/>
            <p:cNvSpPr/>
            <p:nvPr/>
          </p:nvSpPr>
          <p:spPr>
            <a:xfrm>
              <a:off x="-35053750" y="3561225"/>
              <a:ext cx="222925" cy="221825"/>
            </a:xfrm>
            <a:custGeom>
              <a:avLst/>
              <a:gdLst/>
              <a:ahLst/>
              <a:cxnLst/>
              <a:rect l="l" t="t" r="r" b="b"/>
              <a:pathLst>
                <a:path w="8917" h="8873" extrusionOk="0">
                  <a:moveTo>
                    <a:pt x="1702" y="1"/>
                  </a:moveTo>
                  <a:cubicBezTo>
                    <a:pt x="757" y="1"/>
                    <a:pt x="1" y="725"/>
                    <a:pt x="1" y="1702"/>
                  </a:cubicBezTo>
                  <a:lnTo>
                    <a:pt x="1" y="2048"/>
                  </a:lnTo>
                  <a:lnTo>
                    <a:pt x="3781" y="2048"/>
                  </a:lnTo>
                  <a:cubicBezTo>
                    <a:pt x="5136" y="2048"/>
                    <a:pt x="6207" y="3088"/>
                    <a:pt x="6207" y="4443"/>
                  </a:cubicBezTo>
                  <a:lnTo>
                    <a:pt x="6207" y="7877"/>
                  </a:lnTo>
                  <a:lnTo>
                    <a:pt x="6207" y="8003"/>
                  </a:lnTo>
                  <a:lnTo>
                    <a:pt x="6995" y="8790"/>
                  </a:lnTo>
                  <a:cubicBezTo>
                    <a:pt x="7055" y="8850"/>
                    <a:pt x="7127" y="8872"/>
                    <a:pt x="7205" y="8872"/>
                  </a:cubicBezTo>
                  <a:cubicBezTo>
                    <a:pt x="7249" y="8872"/>
                    <a:pt x="7295" y="8865"/>
                    <a:pt x="7341" y="8853"/>
                  </a:cubicBezTo>
                  <a:cubicBezTo>
                    <a:pt x="7467" y="8822"/>
                    <a:pt x="7530" y="8664"/>
                    <a:pt x="7530" y="8538"/>
                  </a:cubicBezTo>
                  <a:lnTo>
                    <a:pt x="7530" y="6806"/>
                  </a:lnTo>
                  <a:cubicBezTo>
                    <a:pt x="8318" y="6648"/>
                    <a:pt x="8917" y="5955"/>
                    <a:pt x="8917" y="5104"/>
                  </a:cubicBezTo>
                  <a:lnTo>
                    <a:pt x="8917" y="1702"/>
                  </a:lnTo>
                  <a:cubicBezTo>
                    <a:pt x="8917" y="725"/>
                    <a:pt x="8129" y="1"/>
                    <a:pt x="71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8" name="Google Shape;7678;p76"/>
          <p:cNvGrpSpPr/>
          <p:nvPr/>
        </p:nvGrpSpPr>
        <p:grpSpPr>
          <a:xfrm>
            <a:off x="1784677" y="2409340"/>
            <a:ext cx="270467" cy="353615"/>
            <a:chOff x="-35089175" y="3919600"/>
            <a:chExt cx="222900" cy="291425"/>
          </a:xfrm>
        </p:grpSpPr>
        <p:sp>
          <p:nvSpPr>
            <p:cNvPr id="7679" name="Google Shape;7679;p76"/>
            <p:cNvSpPr/>
            <p:nvPr/>
          </p:nvSpPr>
          <p:spPr>
            <a:xfrm>
              <a:off x="-35089175" y="3919600"/>
              <a:ext cx="222900" cy="291425"/>
            </a:xfrm>
            <a:custGeom>
              <a:avLst/>
              <a:gdLst/>
              <a:ahLst/>
              <a:cxnLst/>
              <a:rect l="l" t="t" r="r" b="b"/>
              <a:pathLst>
                <a:path w="8916" h="11657" extrusionOk="0">
                  <a:moveTo>
                    <a:pt x="4474" y="1418"/>
                  </a:moveTo>
                  <a:cubicBezTo>
                    <a:pt x="6143" y="1418"/>
                    <a:pt x="7530" y="2804"/>
                    <a:pt x="7530" y="4474"/>
                  </a:cubicBezTo>
                  <a:cubicBezTo>
                    <a:pt x="7561" y="6175"/>
                    <a:pt x="6143" y="7561"/>
                    <a:pt x="4474" y="7561"/>
                  </a:cubicBezTo>
                  <a:cubicBezTo>
                    <a:pt x="2772" y="7561"/>
                    <a:pt x="1386" y="6175"/>
                    <a:pt x="1386" y="4474"/>
                  </a:cubicBezTo>
                  <a:cubicBezTo>
                    <a:pt x="1386" y="2804"/>
                    <a:pt x="2772" y="1418"/>
                    <a:pt x="4474" y="1418"/>
                  </a:cubicBezTo>
                  <a:close/>
                  <a:moveTo>
                    <a:pt x="4474" y="0"/>
                  </a:moveTo>
                  <a:cubicBezTo>
                    <a:pt x="2016" y="0"/>
                    <a:pt x="0" y="2017"/>
                    <a:pt x="0" y="4442"/>
                  </a:cubicBezTo>
                  <a:cubicBezTo>
                    <a:pt x="0" y="5419"/>
                    <a:pt x="315" y="6333"/>
                    <a:pt x="914" y="7120"/>
                  </a:cubicBezTo>
                  <a:lnTo>
                    <a:pt x="4190" y="11531"/>
                  </a:lnTo>
                  <a:cubicBezTo>
                    <a:pt x="4253" y="11626"/>
                    <a:pt x="4348" y="11657"/>
                    <a:pt x="4474" y="11657"/>
                  </a:cubicBezTo>
                  <a:cubicBezTo>
                    <a:pt x="4568" y="11657"/>
                    <a:pt x="4663" y="11626"/>
                    <a:pt x="4726" y="11531"/>
                  </a:cubicBezTo>
                  <a:lnTo>
                    <a:pt x="8002" y="7120"/>
                  </a:lnTo>
                  <a:cubicBezTo>
                    <a:pt x="8601" y="6333"/>
                    <a:pt x="8916" y="5419"/>
                    <a:pt x="8916" y="4442"/>
                  </a:cubicBezTo>
                  <a:cubicBezTo>
                    <a:pt x="8916" y="2017"/>
                    <a:pt x="6931" y="0"/>
                    <a:pt x="44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76"/>
            <p:cNvSpPr/>
            <p:nvPr/>
          </p:nvSpPr>
          <p:spPr>
            <a:xfrm>
              <a:off x="-35038000" y="3971575"/>
              <a:ext cx="120525" cy="120525"/>
            </a:xfrm>
            <a:custGeom>
              <a:avLst/>
              <a:gdLst/>
              <a:ahLst/>
              <a:cxnLst/>
              <a:rect l="l" t="t" r="r" b="b"/>
              <a:pathLst>
                <a:path w="4821" h="4821" extrusionOk="0">
                  <a:moveTo>
                    <a:pt x="2427" y="662"/>
                  </a:moveTo>
                  <a:cubicBezTo>
                    <a:pt x="2616" y="662"/>
                    <a:pt x="2773" y="820"/>
                    <a:pt x="2773" y="1040"/>
                  </a:cubicBezTo>
                  <a:cubicBezTo>
                    <a:pt x="2773" y="1229"/>
                    <a:pt x="2616" y="1387"/>
                    <a:pt x="2427" y="1387"/>
                  </a:cubicBezTo>
                  <a:cubicBezTo>
                    <a:pt x="2206" y="1387"/>
                    <a:pt x="2049" y="1229"/>
                    <a:pt x="2049" y="1040"/>
                  </a:cubicBezTo>
                  <a:cubicBezTo>
                    <a:pt x="2049" y="820"/>
                    <a:pt x="2206" y="662"/>
                    <a:pt x="2427" y="662"/>
                  </a:cubicBezTo>
                  <a:close/>
                  <a:moveTo>
                    <a:pt x="2427" y="2017"/>
                  </a:moveTo>
                  <a:cubicBezTo>
                    <a:pt x="2616" y="2017"/>
                    <a:pt x="2773" y="2174"/>
                    <a:pt x="2773" y="2363"/>
                  </a:cubicBezTo>
                  <a:lnTo>
                    <a:pt x="2773" y="3750"/>
                  </a:lnTo>
                  <a:cubicBezTo>
                    <a:pt x="2773" y="3939"/>
                    <a:pt x="2616" y="4096"/>
                    <a:pt x="2427" y="4096"/>
                  </a:cubicBezTo>
                  <a:cubicBezTo>
                    <a:pt x="2206" y="4096"/>
                    <a:pt x="2049" y="3939"/>
                    <a:pt x="2049" y="3750"/>
                  </a:cubicBezTo>
                  <a:lnTo>
                    <a:pt x="2049" y="2363"/>
                  </a:lnTo>
                  <a:cubicBezTo>
                    <a:pt x="2049" y="2174"/>
                    <a:pt x="2206" y="2017"/>
                    <a:pt x="2427" y="2017"/>
                  </a:cubicBezTo>
                  <a:close/>
                  <a:moveTo>
                    <a:pt x="2427" y="1"/>
                  </a:moveTo>
                  <a:cubicBezTo>
                    <a:pt x="1072" y="1"/>
                    <a:pt x="1" y="1072"/>
                    <a:pt x="1" y="2395"/>
                  </a:cubicBezTo>
                  <a:cubicBezTo>
                    <a:pt x="1" y="3750"/>
                    <a:pt x="1072" y="4821"/>
                    <a:pt x="2427" y="4821"/>
                  </a:cubicBezTo>
                  <a:cubicBezTo>
                    <a:pt x="3750" y="4821"/>
                    <a:pt x="4821" y="3750"/>
                    <a:pt x="4821" y="2395"/>
                  </a:cubicBezTo>
                  <a:cubicBezTo>
                    <a:pt x="4821" y="1072"/>
                    <a:pt x="3750" y="1"/>
                    <a:pt x="24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1" name="Google Shape;7681;p76"/>
          <p:cNvGrpSpPr/>
          <p:nvPr/>
        </p:nvGrpSpPr>
        <p:grpSpPr>
          <a:xfrm>
            <a:off x="3981673" y="1532703"/>
            <a:ext cx="336445" cy="354131"/>
            <a:chOff x="-33277650" y="3226875"/>
            <a:chExt cx="277275" cy="291850"/>
          </a:xfrm>
        </p:grpSpPr>
        <p:sp>
          <p:nvSpPr>
            <p:cNvPr id="7682" name="Google Shape;7682;p76"/>
            <p:cNvSpPr/>
            <p:nvPr/>
          </p:nvSpPr>
          <p:spPr>
            <a:xfrm>
              <a:off x="-33071300" y="3440725"/>
              <a:ext cx="33100" cy="33900"/>
            </a:xfrm>
            <a:custGeom>
              <a:avLst/>
              <a:gdLst/>
              <a:ahLst/>
              <a:cxnLst/>
              <a:rect l="l" t="t" r="r" b="b"/>
              <a:pathLst>
                <a:path w="1324" h="1356" extrusionOk="0">
                  <a:moveTo>
                    <a:pt x="662" y="0"/>
                  </a:moveTo>
                  <a:cubicBezTo>
                    <a:pt x="284" y="0"/>
                    <a:pt x="1" y="315"/>
                    <a:pt x="1" y="693"/>
                  </a:cubicBezTo>
                  <a:cubicBezTo>
                    <a:pt x="1" y="1040"/>
                    <a:pt x="284" y="1355"/>
                    <a:pt x="662" y="1355"/>
                  </a:cubicBezTo>
                  <a:cubicBezTo>
                    <a:pt x="1040" y="1355"/>
                    <a:pt x="1324" y="1040"/>
                    <a:pt x="1324" y="693"/>
                  </a:cubicBezTo>
                  <a:cubicBezTo>
                    <a:pt x="1324" y="315"/>
                    <a:pt x="1040"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76"/>
            <p:cNvSpPr/>
            <p:nvPr/>
          </p:nvSpPr>
          <p:spPr>
            <a:xfrm>
              <a:off x="-33157925" y="3227275"/>
              <a:ext cx="17350" cy="103200"/>
            </a:xfrm>
            <a:custGeom>
              <a:avLst/>
              <a:gdLst/>
              <a:ahLst/>
              <a:cxnLst/>
              <a:rect l="l" t="t" r="r" b="b"/>
              <a:pathLst>
                <a:path w="694" h="4128" extrusionOk="0">
                  <a:moveTo>
                    <a:pt x="347" y="1"/>
                  </a:moveTo>
                  <a:cubicBezTo>
                    <a:pt x="158" y="1"/>
                    <a:pt x="0" y="158"/>
                    <a:pt x="0" y="347"/>
                  </a:cubicBezTo>
                  <a:lnTo>
                    <a:pt x="0" y="4128"/>
                  </a:lnTo>
                  <a:cubicBezTo>
                    <a:pt x="95" y="4096"/>
                    <a:pt x="221" y="4096"/>
                    <a:pt x="347" y="4096"/>
                  </a:cubicBezTo>
                  <a:cubicBezTo>
                    <a:pt x="473" y="4096"/>
                    <a:pt x="567" y="4096"/>
                    <a:pt x="693" y="4128"/>
                  </a:cubicBezTo>
                  <a:lnTo>
                    <a:pt x="693" y="347"/>
                  </a:ln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76"/>
            <p:cNvSpPr/>
            <p:nvPr/>
          </p:nvSpPr>
          <p:spPr>
            <a:xfrm>
              <a:off x="-33175250" y="3347650"/>
              <a:ext cx="51200" cy="51350"/>
            </a:xfrm>
            <a:custGeom>
              <a:avLst/>
              <a:gdLst/>
              <a:ahLst/>
              <a:cxnLst/>
              <a:rect l="l" t="t" r="r" b="b"/>
              <a:pathLst>
                <a:path w="2048" h="2054" extrusionOk="0">
                  <a:moveTo>
                    <a:pt x="938" y="0"/>
                  </a:moveTo>
                  <a:cubicBezTo>
                    <a:pt x="417" y="0"/>
                    <a:pt x="0" y="451"/>
                    <a:pt x="0" y="1014"/>
                  </a:cubicBezTo>
                  <a:cubicBezTo>
                    <a:pt x="0" y="1549"/>
                    <a:pt x="473" y="2054"/>
                    <a:pt x="1040" y="2054"/>
                  </a:cubicBezTo>
                  <a:cubicBezTo>
                    <a:pt x="1575" y="2054"/>
                    <a:pt x="2048" y="1581"/>
                    <a:pt x="2048" y="1014"/>
                  </a:cubicBezTo>
                  <a:cubicBezTo>
                    <a:pt x="2048" y="447"/>
                    <a:pt x="1575" y="6"/>
                    <a:pt x="1040" y="6"/>
                  </a:cubicBezTo>
                  <a:cubicBezTo>
                    <a:pt x="1006" y="2"/>
                    <a:pt x="972" y="0"/>
                    <a:pt x="9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76"/>
            <p:cNvSpPr/>
            <p:nvPr/>
          </p:nvSpPr>
          <p:spPr>
            <a:xfrm>
              <a:off x="-33224875" y="3404500"/>
              <a:ext cx="159900" cy="114225"/>
            </a:xfrm>
            <a:custGeom>
              <a:avLst/>
              <a:gdLst/>
              <a:ahLst/>
              <a:cxnLst/>
              <a:rect l="l" t="t" r="r" b="b"/>
              <a:pathLst>
                <a:path w="6396" h="4569" extrusionOk="0">
                  <a:moveTo>
                    <a:pt x="1954" y="0"/>
                  </a:moveTo>
                  <a:lnTo>
                    <a:pt x="0" y="2520"/>
                  </a:lnTo>
                  <a:lnTo>
                    <a:pt x="0" y="4222"/>
                  </a:lnTo>
                  <a:cubicBezTo>
                    <a:pt x="0" y="4411"/>
                    <a:pt x="158" y="4568"/>
                    <a:pt x="347" y="4568"/>
                  </a:cubicBezTo>
                  <a:lnTo>
                    <a:pt x="3781" y="4568"/>
                  </a:lnTo>
                  <a:cubicBezTo>
                    <a:pt x="3970" y="4568"/>
                    <a:pt x="4127" y="4411"/>
                    <a:pt x="4127" y="4222"/>
                  </a:cubicBezTo>
                  <a:lnTo>
                    <a:pt x="4127" y="3875"/>
                  </a:lnTo>
                  <a:lnTo>
                    <a:pt x="5136" y="3875"/>
                  </a:lnTo>
                  <a:cubicBezTo>
                    <a:pt x="5577" y="3844"/>
                    <a:pt x="6018" y="3718"/>
                    <a:pt x="6396" y="3434"/>
                  </a:cubicBezTo>
                  <a:cubicBezTo>
                    <a:pt x="5986" y="3277"/>
                    <a:pt x="5608" y="2930"/>
                    <a:pt x="5514" y="2489"/>
                  </a:cubicBezTo>
                  <a:lnTo>
                    <a:pt x="4442" y="2489"/>
                  </a:lnTo>
                  <a:cubicBezTo>
                    <a:pt x="3497" y="2489"/>
                    <a:pt x="2741" y="1733"/>
                    <a:pt x="2741" y="788"/>
                  </a:cubicBezTo>
                  <a:lnTo>
                    <a:pt x="2741" y="410"/>
                  </a:lnTo>
                  <a:cubicBezTo>
                    <a:pt x="2426" y="315"/>
                    <a:pt x="2206" y="189"/>
                    <a:pt x="19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76"/>
            <p:cNvSpPr/>
            <p:nvPr/>
          </p:nvSpPr>
          <p:spPr>
            <a:xfrm>
              <a:off x="-33141400" y="3312350"/>
              <a:ext cx="127625" cy="138625"/>
            </a:xfrm>
            <a:custGeom>
              <a:avLst/>
              <a:gdLst/>
              <a:ahLst/>
              <a:cxnLst/>
              <a:rect l="l" t="t" r="r" b="b"/>
              <a:pathLst>
                <a:path w="5105" h="5545" extrusionOk="0">
                  <a:moveTo>
                    <a:pt x="4128" y="0"/>
                  </a:moveTo>
                  <a:lnTo>
                    <a:pt x="694" y="662"/>
                  </a:lnTo>
                  <a:lnTo>
                    <a:pt x="694" y="1040"/>
                  </a:lnTo>
                  <a:cubicBezTo>
                    <a:pt x="1103" y="1355"/>
                    <a:pt x="1387" y="1827"/>
                    <a:pt x="1387" y="2426"/>
                  </a:cubicBezTo>
                  <a:cubicBezTo>
                    <a:pt x="1387" y="3245"/>
                    <a:pt x="788" y="3938"/>
                    <a:pt x="1" y="4127"/>
                  </a:cubicBezTo>
                  <a:lnTo>
                    <a:pt x="1" y="4505"/>
                  </a:lnTo>
                  <a:cubicBezTo>
                    <a:pt x="1" y="5072"/>
                    <a:pt x="473" y="5545"/>
                    <a:pt x="1009" y="5545"/>
                  </a:cubicBezTo>
                  <a:lnTo>
                    <a:pt x="2080" y="5545"/>
                  </a:lnTo>
                  <a:cubicBezTo>
                    <a:pt x="2238" y="4946"/>
                    <a:pt x="2742" y="4505"/>
                    <a:pt x="3372" y="4505"/>
                  </a:cubicBezTo>
                  <a:cubicBezTo>
                    <a:pt x="3624" y="4505"/>
                    <a:pt x="3844" y="4600"/>
                    <a:pt x="4065" y="4726"/>
                  </a:cubicBezTo>
                  <a:lnTo>
                    <a:pt x="4065" y="4127"/>
                  </a:lnTo>
                  <a:lnTo>
                    <a:pt x="4128" y="4127"/>
                  </a:lnTo>
                  <a:cubicBezTo>
                    <a:pt x="4443" y="4064"/>
                    <a:pt x="4758" y="3938"/>
                    <a:pt x="4916" y="3655"/>
                  </a:cubicBezTo>
                  <a:cubicBezTo>
                    <a:pt x="5105" y="3340"/>
                    <a:pt x="5105" y="2993"/>
                    <a:pt x="4947" y="2678"/>
                  </a:cubicBezTo>
                  <a:lnTo>
                    <a:pt x="4128" y="1008"/>
                  </a:lnTo>
                  <a:lnTo>
                    <a:pt x="41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76"/>
            <p:cNvSpPr/>
            <p:nvPr/>
          </p:nvSpPr>
          <p:spPr>
            <a:xfrm>
              <a:off x="-33122500" y="3226875"/>
              <a:ext cx="122125" cy="83925"/>
            </a:xfrm>
            <a:custGeom>
              <a:avLst/>
              <a:gdLst/>
              <a:ahLst/>
              <a:cxnLst/>
              <a:rect l="l" t="t" r="r" b="b"/>
              <a:pathLst>
                <a:path w="4885" h="3357" extrusionOk="0">
                  <a:moveTo>
                    <a:pt x="3376" y="1"/>
                  </a:moveTo>
                  <a:cubicBezTo>
                    <a:pt x="3025" y="1"/>
                    <a:pt x="2679" y="143"/>
                    <a:pt x="2427" y="426"/>
                  </a:cubicBezTo>
                  <a:lnTo>
                    <a:pt x="2143" y="678"/>
                  </a:lnTo>
                  <a:lnTo>
                    <a:pt x="1" y="678"/>
                  </a:lnTo>
                  <a:lnTo>
                    <a:pt x="1" y="3356"/>
                  </a:lnTo>
                  <a:lnTo>
                    <a:pt x="4191" y="2537"/>
                  </a:lnTo>
                  <a:lnTo>
                    <a:pt x="4349" y="2379"/>
                  </a:lnTo>
                  <a:cubicBezTo>
                    <a:pt x="4884" y="1844"/>
                    <a:pt x="4884" y="962"/>
                    <a:pt x="4349" y="426"/>
                  </a:cubicBezTo>
                  <a:cubicBezTo>
                    <a:pt x="4081" y="143"/>
                    <a:pt x="3726" y="1"/>
                    <a:pt x="33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76"/>
            <p:cNvSpPr/>
            <p:nvPr/>
          </p:nvSpPr>
          <p:spPr>
            <a:xfrm>
              <a:off x="-33277650" y="3245400"/>
              <a:ext cx="102400" cy="198500"/>
            </a:xfrm>
            <a:custGeom>
              <a:avLst/>
              <a:gdLst/>
              <a:ahLst/>
              <a:cxnLst/>
              <a:rect l="l" t="t" r="r" b="b"/>
              <a:pathLst>
                <a:path w="4096" h="7940" extrusionOk="0">
                  <a:moveTo>
                    <a:pt x="4096" y="0"/>
                  </a:moveTo>
                  <a:cubicBezTo>
                    <a:pt x="1828" y="95"/>
                    <a:pt x="0" y="1985"/>
                    <a:pt x="0" y="4316"/>
                  </a:cubicBezTo>
                  <a:cubicBezTo>
                    <a:pt x="0" y="5766"/>
                    <a:pt x="757" y="7120"/>
                    <a:pt x="1954" y="7939"/>
                  </a:cubicBezTo>
                  <a:lnTo>
                    <a:pt x="3592" y="5829"/>
                  </a:lnTo>
                  <a:cubicBezTo>
                    <a:pt x="3466" y="5576"/>
                    <a:pt x="3434" y="5356"/>
                    <a:pt x="3434" y="5104"/>
                  </a:cubicBezTo>
                  <a:cubicBezTo>
                    <a:pt x="3434" y="4568"/>
                    <a:pt x="3718" y="4033"/>
                    <a:pt x="4096" y="3718"/>
                  </a:cubicBezTo>
                  <a:lnTo>
                    <a:pt x="40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9" name="Google Shape;7689;p76"/>
          <p:cNvGrpSpPr/>
          <p:nvPr/>
        </p:nvGrpSpPr>
        <p:grpSpPr>
          <a:xfrm>
            <a:off x="3973073" y="1973987"/>
            <a:ext cx="353645" cy="353645"/>
            <a:chOff x="-33286325" y="3586425"/>
            <a:chExt cx="291450" cy="291450"/>
          </a:xfrm>
        </p:grpSpPr>
        <p:sp>
          <p:nvSpPr>
            <p:cNvPr id="7690" name="Google Shape;7690;p76"/>
            <p:cNvSpPr/>
            <p:nvPr/>
          </p:nvSpPr>
          <p:spPr>
            <a:xfrm>
              <a:off x="-33114625" y="3586425"/>
              <a:ext cx="119750" cy="120525"/>
            </a:xfrm>
            <a:custGeom>
              <a:avLst/>
              <a:gdLst/>
              <a:ahLst/>
              <a:cxnLst/>
              <a:rect l="l" t="t" r="r" b="b"/>
              <a:pathLst>
                <a:path w="4790" h="4821" extrusionOk="0">
                  <a:moveTo>
                    <a:pt x="2395" y="631"/>
                  </a:moveTo>
                  <a:cubicBezTo>
                    <a:pt x="2584" y="631"/>
                    <a:pt x="2742" y="788"/>
                    <a:pt x="2742" y="1009"/>
                  </a:cubicBezTo>
                  <a:lnTo>
                    <a:pt x="2742" y="2017"/>
                  </a:lnTo>
                  <a:lnTo>
                    <a:pt x="3782" y="2017"/>
                  </a:lnTo>
                  <a:cubicBezTo>
                    <a:pt x="3971" y="2017"/>
                    <a:pt x="4128" y="2175"/>
                    <a:pt x="4128" y="2364"/>
                  </a:cubicBezTo>
                  <a:cubicBezTo>
                    <a:pt x="4128" y="2584"/>
                    <a:pt x="3971" y="2742"/>
                    <a:pt x="3782" y="2742"/>
                  </a:cubicBezTo>
                  <a:lnTo>
                    <a:pt x="2395" y="2742"/>
                  </a:lnTo>
                  <a:cubicBezTo>
                    <a:pt x="2206" y="2742"/>
                    <a:pt x="2049" y="2584"/>
                    <a:pt x="2049" y="2364"/>
                  </a:cubicBezTo>
                  <a:lnTo>
                    <a:pt x="2049" y="1009"/>
                  </a:lnTo>
                  <a:cubicBezTo>
                    <a:pt x="2049" y="788"/>
                    <a:pt x="2206" y="631"/>
                    <a:pt x="2395" y="631"/>
                  </a:cubicBezTo>
                  <a:close/>
                  <a:moveTo>
                    <a:pt x="2395" y="1"/>
                  </a:moveTo>
                  <a:cubicBezTo>
                    <a:pt x="1041" y="1"/>
                    <a:pt x="1" y="1072"/>
                    <a:pt x="1" y="2427"/>
                  </a:cubicBezTo>
                  <a:cubicBezTo>
                    <a:pt x="1" y="3750"/>
                    <a:pt x="1041" y="4821"/>
                    <a:pt x="2395" y="4821"/>
                  </a:cubicBezTo>
                  <a:cubicBezTo>
                    <a:pt x="3719" y="4821"/>
                    <a:pt x="4790" y="3750"/>
                    <a:pt x="4790" y="2427"/>
                  </a:cubicBezTo>
                  <a:cubicBezTo>
                    <a:pt x="4790" y="1072"/>
                    <a:pt x="3719" y="1"/>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76"/>
            <p:cNvSpPr/>
            <p:nvPr/>
          </p:nvSpPr>
          <p:spPr>
            <a:xfrm>
              <a:off x="-33286325" y="3825875"/>
              <a:ext cx="241050" cy="52000"/>
            </a:xfrm>
            <a:custGeom>
              <a:avLst/>
              <a:gdLst/>
              <a:ahLst/>
              <a:cxnLst/>
              <a:rect l="l" t="t" r="r" b="b"/>
              <a:pathLst>
                <a:path w="9642" h="2080" extrusionOk="0">
                  <a:moveTo>
                    <a:pt x="32" y="0"/>
                  </a:moveTo>
                  <a:lnTo>
                    <a:pt x="32" y="1764"/>
                  </a:lnTo>
                  <a:cubicBezTo>
                    <a:pt x="1" y="1922"/>
                    <a:pt x="158" y="2079"/>
                    <a:pt x="347" y="2079"/>
                  </a:cubicBezTo>
                  <a:lnTo>
                    <a:pt x="9295" y="2079"/>
                  </a:lnTo>
                  <a:cubicBezTo>
                    <a:pt x="9484" y="2079"/>
                    <a:pt x="9641" y="1922"/>
                    <a:pt x="9641" y="1733"/>
                  </a:cubicBezTo>
                  <a:lnTo>
                    <a:pt x="9641" y="1040"/>
                  </a:lnTo>
                  <a:cubicBezTo>
                    <a:pt x="9641" y="473"/>
                    <a:pt x="9169" y="0"/>
                    <a:pt x="86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76"/>
            <p:cNvSpPr/>
            <p:nvPr/>
          </p:nvSpPr>
          <p:spPr>
            <a:xfrm>
              <a:off x="-33183925" y="3756550"/>
              <a:ext cx="103200" cy="52025"/>
            </a:xfrm>
            <a:custGeom>
              <a:avLst/>
              <a:gdLst/>
              <a:ahLst/>
              <a:cxnLst/>
              <a:rect l="l" t="t" r="r" b="b"/>
              <a:pathLst>
                <a:path w="4128" h="2081" extrusionOk="0">
                  <a:moveTo>
                    <a:pt x="1040" y="1"/>
                  </a:moveTo>
                  <a:cubicBezTo>
                    <a:pt x="473" y="1"/>
                    <a:pt x="1" y="505"/>
                    <a:pt x="1" y="1040"/>
                  </a:cubicBezTo>
                  <a:lnTo>
                    <a:pt x="1" y="2080"/>
                  </a:lnTo>
                  <a:lnTo>
                    <a:pt x="4128" y="2080"/>
                  </a:lnTo>
                  <a:lnTo>
                    <a:pt x="4128" y="1040"/>
                  </a:lnTo>
                  <a:cubicBezTo>
                    <a:pt x="4128" y="505"/>
                    <a:pt x="3687" y="1"/>
                    <a:pt x="31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76"/>
            <p:cNvSpPr/>
            <p:nvPr/>
          </p:nvSpPr>
          <p:spPr>
            <a:xfrm>
              <a:off x="-33252450" y="3636850"/>
              <a:ext cx="68550" cy="69325"/>
            </a:xfrm>
            <a:custGeom>
              <a:avLst/>
              <a:gdLst/>
              <a:ahLst/>
              <a:cxnLst/>
              <a:rect l="l" t="t" r="r" b="b"/>
              <a:pathLst>
                <a:path w="2742" h="2773" extrusionOk="0">
                  <a:moveTo>
                    <a:pt x="1387" y="0"/>
                  </a:moveTo>
                  <a:cubicBezTo>
                    <a:pt x="599" y="0"/>
                    <a:pt x="1" y="630"/>
                    <a:pt x="1" y="1386"/>
                  </a:cubicBezTo>
                  <a:cubicBezTo>
                    <a:pt x="1" y="2142"/>
                    <a:pt x="599" y="2772"/>
                    <a:pt x="1387" y="2772"/>
                  </a:cubicBezTo>
                  <a:cubicBezTo>
                    <a:pt x="2143" y="2772"/>
                    <a:pt x="2742" y="2142"/>
                    <a:pt x="2742" y="1386"/>
                  </a:cubicBezTo>
                  <a:cubicBezTo>
                    <a:pt x="2742" y="630"/>
                    <a:pt x="2143"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76"/>
            <p:cNvSpPr/>
            <p:nvPr/>
          </p:nvSpPr>
          <p:spPr>
            <a:xfrm>
              <a:off x="-33286325" y="3723050"/>
              <a:ext cx="116600" cy="85525"/>
            </a:xfrm>
            <a:custGeom>
              <a:avLst/>
              <a:gdLst/>
              <a:ahLst/>
              <a:cxnLst/>
              <a:rect l="l" t="t" r="r" b="b"/>
              <a:pathLst>
                <a:path w="4664" h="3421" extrusionOk="0">
                  <a:moveTo>
                    <a:pt x="2788" y="1"/>
                  </a:moveTo>
                  <a:cubicBezTo>
                    <a:pt x="2690" y="1"/>
                    <a:pt x="2591" y="6"/>
                    <a:pt x="2490" y="18"/>
                  </a:cubicBezTo>
                  <a:cubicBezTo>
                    <a:pt x="1072" y="144"/>
                    <a:pt x="1" y="1435"/>
                    <a:pt x="1" y="2853"/>
                  </a:cubicBezTo>
                  <a:lnTo>
                    <a:pt x="1" y="3105"/>
                  </a:lnTo>
                  <a:cubicBezTo>
                    <a:pt x="1" y="3263"/>
                    <a:pt x="158" y="3420"/>
                    <a:pt x="347" y="3420"/>
                  </a:cubicBezTo>
                  <a:lnTo>
                    <a:pt x="3435" y="3420"/>
                  </a:lnTo>
                  <a:lnTo>
                    <a:pt x="3435" y="2380"/>
                  </a:lnTo>
                  <a:cubicBezTo>
                    <a:pt x="3435" y="1624"/>
                    <a:pt x="3939" y="963"/>
                    <a:pt x="4664" y="774"/>
                  </a:cubicBezTo>
                  <a:cubicBezTo>
                    <a:pt x="4164" y="302"/>
                    <a:pt x="3517" y="1"/>
                    <a:pt x="278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5" name="Google Shape;7695;p76"/>
          <p:cNvGrpSpPr/>
          <p:nvPr/>
        </p:nvGrpSpPr>
        <p:grpSpPr>
          <a:xfrm>
            <a:off x="3973073" y="2408369"/>
            <a:ext cx="353645" cy="355557"/>
            <a:chOff x="-33286325" y="3944800"/>
            <a:chExt cx="291450" cy="293025"/>
          </a:xfrm>
        </p:grpSpPr>
        <p:sp>
          <p:nvSpPr>
            <p:cNvPr id="7696" name="Google Shape;7696;p76"/>
            <p:cNvSpPr/>
            <p:nvPr/>
          </p:nvSpPr>
          <p:spPr>
            <a:xfrm>
              <a:off x="-33194950" y="3996000"/>
              <a:ext cx="200075" cy="241825"/>
            </a:xfrm>
            <a:custGeom>
              <a:avLst/>
              <a:gdLst/>
              <a:ahLst/>
              <a:cxnLst/>
              <a:rect l="l" t="t" r="r" b="b"/>
              <a:pathLst>
                <a:path w="8003" h="9673" extrusionOk="0">
                  <a:moveTo>
                    <a:pt x="2300" y="0"/>
                  </a:moveTo>
                  <a:cubicBezTo>
                    <a:pt x="2017" y="0"/>
                    <a:pt x="1796" y="252"/>
                    <a:pt x="1796" y="536"/>
                  </a:cubicBezTo>
                  <a:lnTo>
                    <a:pt x="1796" y="2962"/>
                  </a:lnTo>
                  <a:lnTo>
                    <a:pt x="694" y="4064"/>
                  </a:lnTo>
                  <a:cubicBezTo>
                    <a:pt x="95" y="4663"/>
                    <a:pt x="0" y="5640"/>
                    <a:pt x="536" y="6301"/>
                  </a:cubicBezTo>
                  <a:lnTo>
                    <a:pt x="1576" y="7719"/>
                  </a:lnTo>
                  <a:cubicBezTo>
                    <a:pt x="1702" y="7876"/>
                    <a:pt x="1796" y="8128"/>
                    <a:pt x="1796" y="8349"/>
                  </a:cubicBezTo>
                  <a:lnTo>
                    <a:pt x="1796" y="9294"/>
                  </a:lnTo>
                  <a:cubicBezTo>
                    <a:pt x="1796" y="9515"/>
                    <a:pt x="1954" y="9672"/>
                    <a:pt x="2143" y="9672"/>
                  </a:cubicBezTo>
                  <a:lnTo>
                    <a:pt x="6932" y="9672"/>
                  </a:lnTo>
                  <a:cubicBezTo>
                    <a:pt x="7152" y="9672"/>
                    <a:pt x="7310" y="9515"/>
                    <a:pt x="7310" y="9294"/>
                  </a:cubicBezTo>
                  <a:lnTo>
                    <a:pt x="7310" y="8349"/>
                  </a:lnTo>
                  <a:cubicBezTo>
                    <a:pt x="7310" y="8128"/>
                    <a:pt x="7373" y="7939"/>
                    <a:pt x="7530" y="7782"/>
                  </a:cubicBezTo>
                  <a:cubicBezTo>
                    <a:pt x="7814" y="7498"/>
                    <a:pt x="7971" y="7089"/>
                    <a:pt x="7971" y="6711"/>
                  </a:cubicBezTo>
                  <a:lnTo>
                    <a:pt x="7971" y="3938"/>
                  </a:lnTo>
                  <a:cubicBezTo>
                    <a:pt x="8003" y="3686"/>
                    <a:pt x="7782" y="3434"/>
                    <a:pt x="7499" y="3434"/>
                  </a:cubicBezTo>
                  <a:cubicBezTo>
                    <a:pt x="7215" y="3434"/>
                    <a:pt x="6995" y="3686"/>
                    <a:pt x="6995" y="3938"/>
                  </a:cubicBezTo>
                  <a:lnTo>
                    <a:pt x="6995" y="4474"/>
                  </a:lnTo>
                  <a:cubicBezTo>
                    <a:pt x="6995" y="4663"/>
                    <a:pt x="6837" y="4820"/>
                    <a:pt x="6617" y="4820"/>
                  </a:cubicBezTo>
                  <a:cubicBezTo>
                    <a:pt x="6427" y="4820"/>
                    <a:pt x="6270" y="4663"/>
                    <a:pt x="6270" y="4474"/>
                  </a:cubicBezTo>
                  <a:lnTo>
                    <a:pt x="6270" y="3277"/>
                  </a:lnTo>
                  <a:cubicBezTo>
                    <a:pt x="6270" y="2993"/>
                    <a:pt x="6049" y="2773"/>
                    <a:pt x="5766" y="2773"/>
                  </a:cubicBezTo>
                  <a:cubicBezTo>
                    <a:pt x="5482" y="2773"/>
                    <a:pt x="5262" y="2993"/>
                    <a:pt x="5262" y="3277"/>
                  </a:cubicBezTo>
                  <a:lnTo>
                    <a:pt x="5262" y="4474"/>
                  </a:lnTo>
                  <a:cubicBezTo>
                    <a:pt x="5262" y="4663"/>
                    <a:pt x="5104" y="4820"/>
                    <a:pt x="4884" y="4820"/>
                  </a:cubicBezTo>
                  <a:cubicBezTo>
                    <a:pt x="4695" y="4820"/>
                    <a:pt x="4537" y="4663"/>
                    <a:pt x="4537" y="4474"/>
                  </a:cubicBezTo>
                  <a:lnTo>
                    <a:pt x="4537" y="1890"/>
                  </a:lnTo>
                  <a:cubicBezTo>
                    <a:pt x="4537" y="1638"/>
                    <a:pt x="4317" y="1386"/>
                    <a:pt x="4033" y="1386"/>
                  </a:cubicBezTo>
                  <a:cubicBezTo>
                    <a:pt x="3750" y="1386"/>
                    <a:pt x="3529" y="1638"/>
                    <a:pt x="3529" y="1890"/>
                  </a:cubicBezTo>
                  <a:lnTo>
                    <a:pt x="3529" y="4474"/>
                  </a:lnTo>
                  <a:cubicBezTo>
                    <a:pt x="3529" y="4663"/>
                    <a:pt x="3371" y="4820"/>
                    <a:pt x="3151" y="4820"/>
                  </a:cubicBezTo>
                  <a:cubicBezTo>
                    <a:pt x="2962" y="4820"/>
                    <a:pt x="2804" y="4663"/>
                    <a:pt x="2804" y="4474"/>
                  </a:cubicBezTo>
                  <a:lnTo>
                    <a:pt x="2804" y="4159"/>
                  </a:lnTo>
                  <a:lnTo>
                    <a:pt x="2804" y="536"/>
                  </a:lnTo>
                  <a:cubicBezTo>
                    <a:pt x="2804" y="252"/>
                    <a:pt x="2584" y="0"/>
                    <a:pt x="2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76"/>
            <p:cNvSpPr/>
            <p:nvPr/>
          </p:nvSpPr>
          <p:spPr>
            <a:xfrm>
              <a:off x="-33027975" y="3962900"/>
              <a:ext cx="33100" cy="105575"/>
            </a:xfrm>
            <a:custGeom>
              <a:avLst/>
              <a:gdLst/>
              <a:ahLst/>
              <a:cxnLst/>
              <a:rect l="l" t="t" r="r" b="b"/>
              <a:pathLst>
                <a:path w="1324" h="4223" extrusionOk="0">
                  <a:moveTo>
                    <a:pt x="1" y="1"/>
                  </a:moveTo>
                  <a:lnTo>
                    <a:pt x="1" y="3782"/>
                  </a:lnTo>
                  <a:cubicBezTo>
                    <a:pt x="95" y="3908"/>
                    <a:pt x="221" y="4065"/>
                    <a:pt x="253" y="4223"/>
                  </a:cubicBezTo>
                  <a:cubicBezTo>
                    <a:pt x="410" y="4128"/>
                    <a:pt x="631" y="4065"/>
                    <a:pt x="820" y="4065"/>
                  </a:cubicBezTo>
                  <a:cubicBezTo>
                    <a:pt x="1009" y="4065"/>
                    <a:pt x="1166" y="4097"/>
                    <a:pt x="1324" y="4160"/>
                  </a:cubicBezTo>
                  <a:lnTo>
                    <a:pt x="1324" y="285"/>
                  </a:lnTo>
                  <a:cubicBezTo>
                    <a:pt x="1324" y="127"/>
                    <a:pt x="1166"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76"/>
            <p:cNvSpPr/>
            <p:nvPr/>
          </p:nvSpPr>
          <p:spPr>
            <a:xfrm>
              <a:off x="-33286325" y="3962125"/>
              <a:ext cx="96125" cy="205600"/>
            </a:xfrm>
            <a:custGeom>
              <a:avLst/>
              <a:gdLst/>
              <a:ahLst/>
              <a:cxnLst/>
              <a:rect l="l" t="t" r="r" b="b"/>
              <a:pathLst>
                <a:path w="3845" h="8224" extrusionOk="0">
                  <a:moveTo>
                    <a:pt x="379" y="0"/>
                  </a:moveTo>
                  <a:cubicBezTo>
                    <a:pt x="158" y="0"/>
                    <a:pt x="1" y="127"/>
                    <a:pt x="1" y="347"/>
                  </a:cubicBezTo>
                  <a:lnTo>
                    <a:pt x="1" y="7877"/>
                  </a:lnTo>
                  <a:cubicBezTo>
                    <a:pt x="1" y="8066"/>
                    <a:pt x="158" y="8223"/>
                    <a:pt x="347" y="8223"/>
                  </a:cubicBezTo>
                  <a:lnTo>
                    <a:pt x="3844" y="8223"/>
                  </a:lnTo>
                  <a:lnTo>
                    <a:pt x="3718" y="8066"/>
                  </a:lnTo>
                  <a:cubicBezTo>
                    <a:pt x="3435" y="7719"/>
                    <a:pt x="3277" y="7278"/>
                    <a:pt x="3246" y="6837"/>
                  </a:cubicBezTo>
                  <a:lnTo>
                    <a:pt x="2458" y="6837"/>
                  </a:lnTo>
                  <a:cubicBezTo>
                    <a:pt x="1891" y="6837"/>
                    <a:pt x="1419" y="6364"/>
                    <a:pt x="1419" y="5829"/>
                  </a:cubicBezTo>
                  <a:lnTo>
                    <a:pt x="1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76"/>
            <p:cNvSpPr/>
            <p:nvPr/>
          </p:nvSpPr>
          <p:spPr>
            <a:xfrm>
              <a:off x="-33235125" y="3944800"/>
              <a:ext cx="189050" cy="171725"/>
            </a:xfrm>
            <a:custGeom>
              <a:avLst/>
              <a:gdLst/>
              <a:ahLst/>
              <a:cxnLst/>
              <a:rect l="l" t="t" r="r" b="b"/>
              <a:pathLst>
                <a:path w="7562" h="6869" extrusionOk="0">
                  <a:moveTo>
                    <a:pt x="379" y="0"/>
                  </a:moveTo>
                  <a:cubicBezTo>
                    <a:pt x="158" y="0"/>
                    <a:pt x="1" y="158"/>
                    <a:pt x="1" y="347"/>
                  </a:cubicBezTo>
                  <a:lnTo>
                    <a:pt x="1" y="6522"/>
                  </a:lnTo>
                  <a:cubicBezTo>
                    <a:pt x="1" y="6711"/>
                    <a:pt x="158" y="6868"/>
                    <a:pt x="379" y="6868"/>
                  </a:cubicBezTo>
                  <a:lnTo>
                    <a:pt x="1198" y="6868"/>
                  </a:lnTo>
                  <a:cubicBezTo>
                    <a:pt x="1261" y="6427"/>
                    <a:pt x="1513" y="5986"/>
                    <a:pt x="1828" y="5640"/>
                  </a:cubicBezTo>
                  <a:lnTo>
                    <a:pt x="2742" y="4726"/>
                  </a:lnTo>
                  <a:lnTo>
                    <a:pt x="2742" y="2584"/>
                  </a:lnTo>
                  <a:cubicBezTo>
                    <a:pt x="2742" y="1891"/>
                    <a:pt x="3277" y="1387"/>
                    <a:pt x="3907" y="1387"/>
                  </a:cubicBezTo>
                  <a:cubicBezTo>
                    <a:pt x="4537" y="1387"/>
                    <a:pt x="5105" y="1922"/>
                    <a:pt x="5105" y="2584"/>
                  </a:cubicBezTo>
                  <a:lnTo>
                    <a:pt x="5105" y="2836"/>
                  </a:lnTo>
                  <a:cubicBezTo>
                    <a:pt x="5262" y="2773"/>
                    <a:pt x="5420" y="2710"/>
                    <a:pt x="5609" y="2710"/>
                  </a:cubicBezTo>
                  <a:cubicBezTo>
                    <a:pt x="6270" y="2710"/>
                    <a:pt x="6774" y="3277"/>
                    <a:pt x="6774" y="3907"/>
                  </a:cubicBezTo>
                  <a:lnTo>
                    <a:pt x="6774" y="4191"/>
                  </a:lnTo>
                  <a:cubicBezTo>
                    <a:pt x="7058" y="4159"/>
                    <a:pt x="7215" y="4096"/>
                    <a:pt x="7404" y="4096"/>
                  </a:cubicBezTo>
                  <a:cubicBezTo>
                    <a:pt x="7499" y="4096"/>
                    <a:pt x="7530" y="4096"/>
                    <a:pt x="7562" y="4159"/>
                  </a:cubicBezTo>
                  <a:lnTo>
                    <a:pt x="7562" y="347"/>
                  </a:lnTo>
                  <a:cubicBezTo>
                    <a:pt x="7562" y="158"/>
                    <a:pt x="7404" y="0"/>
                    <a:pt x="7215" y="0"/>
                  </a:cubicBezTo>
                  <a:lnTo>
                    <a:pt x="5168" y="0"/>
                  </a:lnTo>
                  <a:cubicBezTo>
                    <a:pt x="4600" y="0"/>
                    <a:pt x="4096" y="284"/>
                    <a:pt x="3781" y="725"/>
                  </a:cubicBezTo>
                  <a:cubicBezTo>
                    <a:pt x="3466" y="284"/>
                    <a:pt x="2994" y="0"/>
                    <a:pt x="23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0" name="Google Shape;7700;p76"/>
          <p:cNvGrpSpPr/>
          <p:nvPr/>
        </p:nvGrpSpPr>
        <p:grpSpPr>
          <a:xfrm>
            <a:off x="2631470" y="2881529"/>
            <a:ext cx="353645" cy="356527"/>
            <a:chOff x="-31452725" y="3191825"/>
            <a:chExt cx="291450" cy="293825"/>
          </a:xfrm>
        </p:grpSpPr>
        <p:sp>
          <p:nvSpPr>
            <p:cNvPr id="7701" name="Google Shape;7701;p76"/>
            <p:cNvSpPr/>
            <p:nvPr/>
          </p:nvSpPr>
          <p:spPr>
            <a:xfrm>
              <a:off x="-31314900" y="3278475"/>
              <a:ext cx="103200" cy="18125"/>
            </a:xfrm>
            <a:custGeom>
              <a:avLst/>
              <a:gdLst/>
              <a:ahLst/>
              <a:cxnLst/>
              <a:rect l="l" t="t" r="r" b="b"/>
              <a:pathLst>
                <a:path w="4128" h="725" extrusionOk="0">
                  <a:moveTo>
                    <a:pt x="1" y="0"/>
                  </a:moveTo>
                  <a:lnTo>
                    <a:pt x="1" y="725"/>
                  </a:lnTo>
                  <a:lnTo>
                    <a:pt x="4128" y="725"/>
                  </a:lnTo>
                  <a:lnTo>
                    <a:pt x="41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76"/>
            <p:cNvSpPr/>
            <p:nvPr/>
          </p:nvSpPr>
          <p:spPr>
            <a:xfrm>
              <a:off x="-31367675" y="3227275"/>
              <a:ext cx="206400" cy="221350"/>
            </a:xfrm>
            <a:custGeom>
              <a:avLst/>
              <a:gdLst/>
              <a:ahLst/>
              <a:cxnLst/>
              <a:rect l="l" t="t" r="r" b="b"/>
              <a:pathLst>
                <a:path w="8256" h="8854" extrusionOk="0">
                  <a:moveTo>
                    <a:pt x="6554" y="1387"/>
                  </a:moveTo>
                  <a:cubicBezTo>
                    <a:pt x="6743" y="1387"/>
                    <a:pt x="6901" y="1544"/>
                    <a:pt x="6901" y="1733"/>
                  </a:cubicBezTo>
                  <a:lnTo>
                    <a:pt x="6901" y="3119"/>
                  </a:lnTo>
                  <a:cubicBezTo>
                    <a:pt x="6901" y="3309"/>
                    <a:pt x="6743" y="3466"/>
                    <a:pt x="6554" y="3466"/>
                  </a:cubicBezTo>
                  <a:lnTo>
                    <a:pt x="1734" y="3466"/>
                  </a:lnTo>
                  <a:cubicBezTo>
                    <a:pt x="1545" y="3466"/>
                    <a:pt x="1387" y="3309"/>
                    <a:pt x="1387" y="3119"/>
                  </a:cubicBezTo>
                  <a:lnTo>
                    <a:pt x="1387" y="1733"/>
                  </a:lnTo>
                  <a:cubicBezTo>
                    <a:pt x="1387" y="1544"/>
                    <a:pt x="1545" y="1387"/>
                    <a:pt x="1734" y="1387"/>
                  </a:cubicBezTo>
                  <a:close/>
                  <a:moveTo>
                    <a:pt x="2427" y="4096"/>
                  </a:moveTo>
                  <a:cubicBezTo>
                    <a:pt x="2616" y="4096"/>
                    <a:pt x="2773" y="4254"/>
                    <a:pt x="2773" y="4443"/>
                  </a:cubicBezTo>
                  <a:cubicBezTo>
                    <a:pt x="2773" y="4663"/>
                    <a:pt x="2616" y="4821"/>
                    <a:pt x="2427" y="4821"/>
                  </a:cubicBezTo>
                  <a:lnTo>
                    <a:pt x="1734" y="4821"/>
                  </a:lnTo>
                  <a:cubicBezTo>
                    <a:pt x="1545" y="4821"/>
                    <a:pt x="1387" y="4663"/>
                    <a:pt x="1387" y="4443"/>
                  </a:cubicBezTo>
                  <a:cubicBezTo>
                    <a:pt x="1387" y="4254"/>
                    <a:pt x="1545" y="4096"/>
                    <a:pt x="1734" y="4096"/>
                  </a:cubicBezTo>
                  <a:close/>
                  <a:moveTo>
                    <a:pt x="4475" y="4096"/>
                  </a:moveTo>
                  <a:cubicBezTo>
                    <a:pt x="4664" y="4096"/>
                    <a:pt x="4821" y="4254"/>
                    <a:pt x="4821" y="4443"/>
                  </a:cubicBezTo>
                  <a:cubicBezTo>
                    <a:pt x="4821" y="4663"/>
                    <a:pt x="4664" y="4821"/>
                    <a:pt x="4475" y="4821"/>
                  </a:cubicBezTo>
                  <a:lnTo>
                    <a:pt x="3782" y="4821"/>
                  </a:lnTo>
                  <a:cubicBezTo>
                    <a:pt x="3593" y="4821"/>
                    <a:pt x="3435" y="4663"/>
                    <a:pt x="3435" y="4443"/>
                  </a:cubicBezTo>
                  <a:cubicBezTo>
                    <a:pt x="3435" y="4254"/>
                    <a:pt x="3593" y="4096"/>
                    <a:pt x="3782" y="4096"/>
                  </a:cubicBezTo>
                  <a:close/>
                  <a:moveTo>
                    <a:pt x="6554" y="4096"/>
                  </a:moveTo>
                  <a:cubicBezTo>
                    <a:pt x="6743" y="4096"/>
                    <a:pt x="6901" y="4254"/>
                    <a:pt x="6901" y="4443"/>
                  </a:cubicBezTo>
                  <a:cubicBezTo>
                    <a:pt x="6901" y="4663"/>
                    <a:pt x="6743" y="4821"/>
                    <a:pt x="6554" y="4821"/>
                  </a:cubicBezTo>
                  <a:lnTo>
                    <a:pt x="5892" y="4821"/>
                  </a:lnTo>
                  <a:cubicBezTo>
                    <a:pt x="5672" y="4821"/>
                    <a:pt x="5514" y="4663"/>
                    <a:pt x="5514" y="4443"/>
                  </a:cubicBezTo>
                  <a:cubicBezTo>
                    <a:pt x="5514" y="4254"/>
                    <a:pt x="5672" y="4096"/>
                    <a:pt x="5892" y="4096"/>
                  </a:cubicBezTo>
                  <a:close/>
                  <a:moveTo>
                    <a:pt x="2427" y="5482"/>
                  </a:moveTo>
                  <a:cubicBezTo>
                    <a:pt x="2616" y="5482"/>
                    <a:pt x="2773" y="5640"/>
                    <a:pt x="2773" y="5829"/>
                  </a:cubicBezTo>
                  <a:cubicBezTo>
                    <a:pt x="2773" y="6018"/>
                    <a:pt x="2616" y="6175"/>
                    <a:pt x="2427" y="6175"/>
                  </a:cubicBezTo>
                  <a:lnTo>
                    <a:pt x="1734" y="6175"/>
                  </a:lnTo>
                  <a:cubicBezTo>
                    <a:pt x="1545" y="6175"/>
                    <a:pt x="1387" y="6018"/>
                    <a:pt x="1387" y="5829"/>
                  </a:cubicBezTo>
                  <a:cubicBezTo>
                    <a:pt x="1387" y="5640"/>
                    <a:pt x="1545" y="5482"/>
                    <a:pt x="1734" y="5482"/>
                  </a:cubicBezTo>
                  <a:close/>
                  <a:moveTo>
                    <a:pt x="4475" y="5482"/>
                  </a:moveTo>
                  <a:cubicBezTo>
                    <a:pt x="4664" y="5482"/>
                    <a:pt x="4821" y="5640"/>
                    <a:pt x="4821" y="5829"/>
                  </a:cubicBezTo>
                  <a:cubicBezTo>
                    <a:pt x="4821" y="6018"/>
                    <a:pt x="4664" y="6175"/>
                    <a:pt x="4475" y="6175"/>
                  </a:cubicBezTo>
                  <a:lnTo>
                    <a:pt x="3782" y="6175"/>
                  </a:lnTo>
                  <a:cubicBezTo>
                    <a:pt x="3593" y="6175"/>
                    <a:pt x="3435" y="6018"/>
                    <a:pt x="3435" y="5829"/>
                  </a:cubicBezTo>
                  <a:cubicBezTo>
                    <a:pt x="3435" y="5640"/>
                    <a:pt x="3593" y="5482"/>
                    <a:pt x="3782" y="5482"/>
                  </a:cubicBezTo>
                  <a:close/>
                  <a:moveTo>
                    <a:pt x="6554" y="5482"/>
                  </a:moveTo>
                  <a:cubicBezTo>
                    <a:pt x="6743" y="5482"/>
                    <a:pt x="6901" y="5640"/>
                    <a:pt x="6901" y="5829"/>
                  </a:cubicBezTo>
                  <a:cubicBezTo>
                    <a:pt x="6901" y="6018"/>
                    <a:pt x="6743" y="6175"/>
                    <a:pt x="6554" y="6175"/>
                  </a:cubicBezTo>
                  <a:lnTo>
                    <a:pt x="5892" y="6175"/>
                  </a:lnTo>
                  <a:cubicBezTo>
                    <a:pt x="5672" y="6175"/>
                    <a:pt x="5514" y="6018"/>
                    <a:pt x="5514" y="5829"/>
                  </a:cubicBezTo>
                  <a:cubicBezTo>
                    <a:pt x="5514" y="5640"/>
                    <a:pt x="5672" y="5482"/>
                    <a:pt x="5892" y="5482"/>
                  </a:cubicBezTo>
                  <a:close/>
                  <a:moveTo>
                    <a:pt x="2427" y="6869"/>
                  </a:moveTo>
                  <a:cubicBezTo>
                    <a:pt x="2616" y="6869"/>
                    <a:pt x="2773" y="7026"/>
                    <a:pt x="2773" y="7215"/>
                  </a:cubicBezTo>
                  <a:cubicBezTo>
                    <a:pt x="2773" y="7404"/>
                    <a:pt x="2616" y="7562"/>
                    <a:pt x="2427" y="7562"/>
                  </a:cubicBezTo>
                  <a:lnTo>
                    <a:pt x="1734" y="7562"/>
                  </a:lnTo>
                  <a:cubicBezTo>
                    <a:pt x="1545" y="7562"/>
                    <a:pt x="1387" y="7404"/>
                    <a:pt x="1387" y="7215"/>
                  </a:cubicBezTo>
                  <a:cubicBezTo>
                    <a:pt x="1387" y="7026"/>
                    <a:pt x="1545" y="6869"/>
                    <a:pt x="1734" y="6869"/>
                  </a:cubicBezTo>
                  <a:close/>
                  <a:moveTo>
                    <a:pt x="4475" y="6869"/>
                  </a:moveTo>
                  <a:cubicBezTo>
                    <a:pt x="4664" y="6869"/>
                    <a:pt x="4821" y="7026"/>
                    <a:pt x="4821" y="7215"/>
                  </a:cubicBezTo>
                  <a:cubicBezTo>
                    <a:pt x="4821" y="7404"/>
                    <a:pt x="4664" y="7562"/>
                    <a:pt x="4475" y="7562"/>
                  </a:cubicBezTo>
                  <a:lnTo>
                    <a:pt x="3782" y="7562"/>
                  </a:lnTo>
                  <a:cubicBezTo>
                    <a:pt x="3593" y="7562"/>
                    <a:pt x="3435" y="7404"/>
                    <a:pt x="3435" y="7215"/>
                  </a:cubicBezTo>
                  <a:cubicBezTo>
                    <a:pt x="3435" y="7026"/>
                    <a:pt x="3593" y="6869"/>
                    <a:pt x="3782" y="6869"/>
                  </a:cubicBezTo>
                  <a:close/>
                  <a:moveTo>
                    <a:pt x="6554" y="6869"/>
                  </a:moveTo>
                  <a:cubicBezTo>
                    <a:pt x="6743" y="6869"/>
                    <a:pt x="6901" y="7026"/>
                    <a:pt x="6901" y="7215"/>
                  </a:cubicBezTo>
                  <a:cubicBezTo>
                    <a:pt x="6901" y="7404"/>
                    <a:pt x="6743" y="7562"/>
                    <a:pt x="6554" y="7562"/>
                  </a:cubicBezTo>
                  <a:lnTo>
                    <a:pt x="5892" y="7562"/>
                  </a:lnTo>
                  <a:cubicBezTo>
                    <a:pt x="5672" y="7562"/>
                    <a:pt x="5514" y="7404"/>
                    <a:pt x="5514" y="7215"/>
                  </a:cubicBezTo>
                  <a:cubicBezTo>
                    <a:pt x="5514" y="7026"/>
                    <a:pt x="5672" y="6869"/>
                    <a:pt x="5892" y="6869"/>
                  </a:cubicBezTo>
                  <a:close/>
                  <a:moveTo>
                    <a:pt x="694" y="1"/>
                  </a:moveTo>
                  <a:lnTo>
                    <a:pt x="694" y="95"/>
                  </a:lnTo>
                  <a:cubicBezTo>
                    <a:pt x="694" y="631"/>
                    <a:pt x="442" y="1198"/>
                    <a:pt x="64" y="1576"/>
                  </a:cubicBezTo>
                  <a:lnTo>
                    <a:pt x="1" y="1607"/>
                  </a:lnTo>
                  <a:lnTo>
                    <a:pt x="1" y="5860"/>
                  </a:lnTo>
                  <a:lnTo>
                    <a:pt x="64" y="5923"/>
                  </a:lnTo>
                  <a:cubicBezTo>
                    <a:pt x="442" y="6301"/>
                    <a:pt x="694" y="6869"/>
                    <a:pt x="694" y="7404"/>
                  </a:cubicBezTo>
                  <a:cubicBezTo>
                    <a:pt x="694" y="7971"/>
                    <a:pt x="442" y="8475"/>
                    <a:pt x="95" y="8853"/>
                  </a:cubicBezTo>
                  <a:lnTo>
                    <a:pt x="7184" y="8853"/>
                  </a:lnTo>
                  <a:cubicBezTo>
                    <a:pt x="7720" y="8853"/>
                    <a:pt x="8192" y="8381"/>
                    <a:pt x="8192" y="7845"/>
                  </a:cubicBezTo>
                  <a:lnTo>
                    <a:pt x="8192" y="946"/>
                  </a:lnTo>
                  <a:cubicBezTo>
                    <a:pt x="8255" y="473"/>
                    <a:pt x="7814" y="1"/>
                    <a:pt x="72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76"/>
            <p:cNvSpPr/>
            <p:nvPr/>
          </p:nvSpPr>
          <p:spPr>
            <a:xfrm>
              <a:off x="-31452725" y="3191825"/>
              <a:ext cx="86650" cy="259150"/>
            </a:xfrm>
            <a:custGeom>
              <a:avLst/>
              <a:gdLst/>
              <a:ahLst/>
              <a:cxnLst/>
              <a:rect l="l" t="t" r="r" b="b"/>
              <a:pathLst>
                <a:path w="3466" h="10366" extrusionOk="0">
                  <a:moveTo>
                    <a:pt x="1450" y="1"/>
                  </a:moveTo>
                  <a:cubicBezTo>
                    <a:pt x="662" y="1"/>
                    <a:pt x="0" y="662"/>
                    <a:pt x="0" y="1450"/>
                  </a:cubicBezTo>
                  <a:cubicBezTo>
                    <a:pt x="0" y="1860"/>
                    <a:pt x="158" y="2206"/>
                    <a:pt x="410" y="2490"/>
                  </a:cubicBezTo>
                  <a:lnTo>
                    <a:pt x="694" y="2773"/>
                  </a:lnTo>
                  <a:lnTo>
                    <a:pt x="694" y="7593"/>
                  </a:lnTo>
                  <a:lnTo>
                    <a:pt x="410" y="7877"/>
                  </a:lnTo>
                  <a:cubicBezTo>
                    <a:pt x="158" y="8161"/>
                    <a:pt x="0" y="8507"/>
                    <a:pt x="0" y="8917"/>
                  </a:cubicBezTo>
                  <a:cubicBezTo>
                    <a:pt x="0" y="9704"/>
                    <a:pt x="662" y="10366"/>
                    <a:pt x="1450" y="10366"/>
                  </a:cubicBezTo>
                  <a:lnTo>
                    <a:pt x="1985" y="10366"/>
                  </a:lnTo>
                  <a:cubicBezTo>
                    <a:pt x="2773" y="10366"/>
                    <a:pt x="3466" y="9704"/>
                    <a:pt x="3466" y="8917"/>
                  </a:cubicBezTo>
                  <a:cubicBezTo>
                    <a:pt x="3466" y="8507"/>
                    <a:pt x="3308" y="8161"/>
                    <a:pt x="3025" y="7877"/>
                  </a:cubicBezTo>
                  <a:lnTo>
                    <a:pt x="2741" y="7593"/>
                  </a:lnTo>
                  <a:lnTo>
                    <a:pt x="2741" y="2773"/>
                  </a:lnTo>
                  <a:lnTo>
                    <a:pt x="3025" y="2490"/>
                  </a:lnTo>
                  <a:cubicBezTo>
                    <a:pt x="3308" y="2206"/>
                    <a:pt x="3466" y="1860"/>
                    <a:pt x="3466" y="1450"/>
                  </a:cubicBezTo>
                  <a:cubicBezTo>
                    <a:pt x="3466" y="662"/>
                    <a:pt x="2773" y="1"/>
                    <a:pt x="19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76"/>
            <p:cNvSpPr/>
            <p:nvPr/>
          </p:nvSpPr>
          <p:spPr>
            <a:xfrm>
              <a:off x="-31409400" y="3468275"/>
              <a:ext cx="92950" cy="17375"/>
            </a:xfrm>
            <a:custGeom>
              <a:avLst/>
              <a:gdLst/>
              <a:ahLst/>
              <a:cxnLst/>
              <a:rect l="l" t="t" r="r" b="b"/>
              <a:pathLst>
                <a:path w="3718" h="695" extrusionOk="0">
                  <a:moveTo>
                    <a:pt x="0" y="1"/>
                  </a:moveTo>
                  <a:cubicBezTo>
                    <a:pt x="0" y="379"/>
                    <a:pt x="315" y="694"/>
                    <a:pt x="662" y="694"/>
                  </a:cubicBezTo>
                  <a:lnTo>
                    <a:pt x="3056" y="694"/>
                  </a:lnTo>
                  <a:cubicBezTo>
                    <a:pt x="3466" y="694"/>
                    <a:pt x="3718" y="379"/>
                    <a:pt x="37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5" name="Google Shape;7705;p76"/>
          <p:cNvGrpSpPr/>
          <p:nvPr/>
        </p:nvGrpSpPr>
        <p:grpSpPr>
          <a:xfrm>
            <a:off x="2631000" y="3353144"/>
            <a:ext cx="354586" cy="354586"/>
            <a:chOff x="-31452725" y="3551775"/>
            <a:chExt cx="292225" cy="292225"/>
          </a:xfrm>
        </p:grpSpPr>
        <p:sp>
          <p:nvSpPr>
            <p:cNvPr id="7706" name="Google Shape;7706;p76"/>
            <p:cNvSpPr/>
            <p:nvPr/>
          </p:nvSpPr>
          <p:spPr>
            <a:xfrm>
              <a:off x="-31452725" y="3756550"/>
              <a:ext cx="155175" cy="34675"/>
            </a:xfrm>
            <a:custGeom>
              <a:avLst/>
              <a:gdLst/>
              <a:ahLst/>
              <a:cxnLst/>
              <a:rect l="l" t="t" r="r" b="b"/>
              <a:pathLst>
                <a:path w="6207" h="1387" extrusionOk="0">
                  <a:moveTo>
                    <a:pt x="32" y="1"/>
                  </a:moveTo>
                  <a:lnTo>
                    <a:pt x="32" y="1040"/>
                  </a:lnTo>
                  <a:cubicBezTo>
                    <a:pt x="0" y="1292"/>
                    <a:pt x="158" y="1387"/>
                    <a:pt x="347" y="1387"/>
                  </a:cubicBezTo>
                  <a:lnTo>
                    <a:pt x="6207" y="1387"/>
                  </a:lnTo>
                  <a:lnTo>
                    <a:pt x="62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76"/>
            <p:cNvSpPr/>
            <p:nvPr/>
          </p:nvSpPr>
          <p:spPr>
            <a:xfrm>
              <a:off x="-31452725" y="3551775"/>
              <a:ext cx="183525" cy="188275"/>
            </a:xfrm>
            <a:custGeom>
              <a:avLst/>
              <a:gdLst/>
              <a:ahLst/>
              <a:cxnLst/>
              <a:rect l="l" t="t" r="r" b="b"/>
              <a:pathLst>
                <a:path w="7341" h="7531" extrusionOk="0">
                  <a:moveTo>
                    <a:pt x="4474" y="0"/>
                  </a:moveTo>
                  <a:cubicBezTo>
                    <a:pt x="3939" y="0"/>
                    <a:pt x="3466" y="473"/>
                    <a:pt x="3466" y="1040"/>
                  </a:cubicBezTo>
                  <a:cubicBezTo>
                    <a:pt x="3466" y="1576"/>
                    <a:pt x="3939" y="2080"/>
                    <a:pt x="4474" y="2080"/>
                  </a:cubicBezTo>
                  <a:cubicBezTo>
                    <a:pt x="4600" y="2080"/>
                    <a:pt x="4726" y="2017"/>
                    <a:pt x="4852" y="1985"/>
                  </a:cubicBezTo>
                  <a:lnTo>
                    <a:pt x="4852" y="2773"/>
                  </a:lnTo>
                  <a:lnTo>
                    <a:pt x="2741" y="2773"/>
                  </a:lnTo>
                  <a:cubicBezTo>
                    <a:pt x="1261" y="2773"/>
                    <a:pt x="0" y="4002"/>
                    <a:pt x="0" y="5482"/>
                  </a:cubicBezTo>
                  <a:lnTo>
                    <a:pt x="0" y="7530"/>
                  </a:lnTo>
                  <a:lnTo>
                    <a:pt x="6175" y="7530"/>
                  </a:lnTo>
                  <a:lnTo>
                    <a:pt x="6175" y="5167"/>
                  </a:lnTo>
                  <a:cubicBezTo>
                    <a:pt x="6175" y="4191"/>
                    <a:pt x="6648" y="3372"/>
                    <a:pt x="7341" y="2773"/>
                  </a:cubicBezTo>
                  <a:lnTo>
                    <a:pt x="5514" y="2773"/>
                  </a:lnTo>
                  <a:lnTo>
                    <a:pt x="5514" y="1040"/>
                  </a:lnTo>
                  <a:cubicBezTo>
                    <a:pt x="5514" y="505"/>
                    <a:pt x="5041" y="0"/>
                    <a:pt x="44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76"/>
            <p:cNvSpPr/>
            <p:nvPr/>
          </p:nvSpPr>
          <p:spPr>
            <a:xfrm>
              <a:off x="-31366100" y="3808550"/>
              <a:ext cx="52025" cy="35450"/>
            </a:xfrm>
            <a:custGeom>
              <a:avLst/>
              <a:gdLst/>
              <a:ahLst/>
              <a:cxnLst/>
              <a:rect l="l" t="t" r="r" b="b"/>
              <a:pathLst>
                <a:path w="2081" h="1418" extrusionOk="0">
                  <a:moveTo>
                    <a:pt x="32" y="0"/>
                  </a:moveTo>
                  <a:lnTo>
                    <a:pt x="32" y="1040"/>
                  </a:lnTo>
                  <a:lnTo>
                    <a:pt x="1" y="1040"/>
                  </a:lnTo>
                  <a:cubicBezTo>
                    <a:pt x="1" y="1260"/>
                    <a:pt x="159" y="1418"/>
                    <a:pt x="348" y="1418"/>
                  </a:cubicBezTo>
                  <a:lnTo>
                    <a:pt x="1734" y="1418"/>
                  </a:lnTo>
                  <a:cubicBezTo>
                    <a:pt x="1923" y="1418"/>
                    <a:pt x="2080" y="1260"/>
                    <a:pt x="2080" y="1040"/>
                  </a:cubicBez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76"/>
            <p:cNvSpPr/>
            <p:nvPr/>
          </p:nvSpPr>
          <p:spPr>
            <a:xfrm>
              <a:off x="-31281025" y="3621075"/>
              <a:ext cx="120525" cy="171725"/>
            </a:xfrm>
            <a:custGeom>
              <a:avLst/>
              <a:gdLst/>
              <a:ahLst/>
              <a:cxnLst/>
              <a:rect l="l" t="t" r="r" b="b"/>
              <a:pathLst>
                <a:path w="4821" h="6869" extrusionOk="0">
                  <a:moveTo>
                    <a:pt x="3435" y="2017"/>
                  </a:moveTo>
                  <a:cubicBezTo>
                    <a:pt x="3624" y="2017"/>
                    <a:pt x="3781" y="2175"/>
                    <a:pt x="3781" y="2364"/>
                  </a:cubicBezTo>
                  <a:cubicBezTo>
                    <a:pt x="3750" y="2553"/>
                    <a:pt x="3592" y="2710"/>
                    <a:pt x="3435" y="2710"/>
                  </a:cubicBezTo>
                  <a:lnTo>
                    <a:pt x="1387" y="2710"/>
                  </a:lnTo>
                  <a:cubicBezTo>
                    <a:pt x="1198" y="2710"/>
                    <a:pt x="1040" y="2553"/>
                    <a:pt x="1040" y="2364"/>
                  </a:cubicBezTo>
                  <a:cubicBezTo>
                    <a:pt x="1040" y="2175"/>
                    <a:pt x="1198" y="2017"/>
                    <a:pt x="1387" y="2017"/>
                  </a:cubicBezTo>
                  <a:close/>
                  <a:moveTo>
                    <a:pt x="3088" y="4128"/>
                  </a:moveTo>
                  <a:cubicBezTo>
                    <a:pt x="3466" y="4128"/>
                    <a:pt x="3750" y="4443"/>
                    <a:pt x="3750" y="4821"/>
                  </a:cubicBezTo>
                  <a:cubicBezTo>
                    <a:pt x="3750" y="5168"/>
                    <a:pt x="3466" y="5483"/>
                    <a:pt x="3088" y="5483"/>
                  </a:cubicBezTo>
                  <a:lnTo>
                    <a:pt x="1702" y="5483"/>
                  </a:lnTo>
                  <a:cubicBezTo>
                    <a:pt x="1324" y="5483"/>
                    <a:pt x="1040" y="5168"/>
                    <a:pt x="1040" y="4821"/>
                  </a:cubicBezTo>
                  <a:cubicBezTo>
                    <a:pt x="1040" y="4412"/>
                    <a:pt x="1355" y="4128"/>
                    <a:pt x="1702" y="4128"/>
                  </a:cubicBezTo>
                  <a:close/>
                  <a:moveTo>
                    <a:pt x="2426" y="1"/>
                  </a:moveTo>
                  <a:cubicBezTo>
                    <a:pt x="1072" y="1"/>
                    <a:pt x="1" y="1072"/>
                    <a:pt x="1" y="2395"/>
                  </a:cubicBezTo>
                  <a:lnTo>
                    <a:pt x="1" y="6869"/>
                  </a:lnTo>
                  <a:lnTo>
                    <a:pt x="4474" y="6869"/>
                  </a:lnTo>
                  <a:cubicBezTo>
                    <a:pt x="4663" y="6869"/>
                    <a:pt x="4821" y="6711"/>
                    <a:pt x="4821" y="6491"/>
                  </a:cubicBezTo>
                  <a:lnTo>
                    <a:pt x="4821" y="2395"/>
                  </a:lnTo>
                  <a:cubicBezTo>
                    <a:pt x="4789" y="1072"/>
                    <a:pt x="3718" y="1"/>
                    <a:pt x="24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0" name="Google Shape;7710;p76"/>
          <p:cNvGrpSpPr/>
          <p:nvPr/>
        </p:nvGrpSpPr>
        <p:grpSpPr>
          <a:xfrm>
            <a:off x="2629559" y="3817129"/>
            <a:ext cx="357468" cy="356497"/>
            <a:chOff x="-31455100" y="3909350"/>
            <a:chExt cx="294600" cy="293800"/>
          </a:xfrm>
        </p:grpSpPr>
        <p:sp>
          <p:nvSpPr>
            <p:cNvPr id="7711" name="Google Shape;7711;p76"/>
            <p:cNvSpPr/>
            <p:nvPr/>
          </p:nvSpPr>
          <p:spPr>
            <a:xfrm>
              <a:off x="-31455100" y="3909350"/>
              <a:ext cx="294600" cy="293800"/>
            </a:xfrm>
            <a:custGeom>
              <a:avLst/>
              <a:gdLst/>
              <a:ahLst/>
              <a:cxnLst/>
              <a:rect l="l" t="t" r="r" b="b"/>
              <a:pathLst>
                <a:path w="11784" h="11752" extrusionOk="0">
                  <a:moveTo>
                    <a:pt x="5199" y="1"/>
                  </a:moveTo>
                  <a:cubicBezTo>
                    <a:pt x="5042" y="1"/>
                    <a:pt x="4916" y="127"/>
                    <a:pt x="4884" y="284"/>
                  </a:cubicBezTo>
                  <a:lnTo>
                    <a:pt x="4727" y="883"/>
                  </a:lnTo>
                  <a:cubicBezTo>
                    <a:pt x="4191" y="977"/>
                    <a:pt x="3655" y="1229"/>
                    <a:pt x="3151" y="1513"/>
                  </a:cubicBezTo>
                  <a:lnTo>
                    <a:pt x="2647" y="1229"/>
                  </a:lnTo>
                  <a:cubicBezTo>
                    <a:pt x="2599" y="1205"/>
                    <a:pt x="2542" y="1195"/>
                    <a:pt x="2482" y="1195"/>
                  </a:cubicBezTo>
                  <a:cubicBezTo>
                    <a:pt x="2386" y="1195"/>
                    <a:pt x="2284" y="1222"/>
                    <a:pt x="2206" y="1261"/>
                  </a:cubicBezTo>
                  <a:lnTo>
                    <a:pt x="1261" y="2206"/>
                  </a:lnTo>
                  <a:cubicBezTo>
                    <a:pt x="1135" y="2332"/>
                    <a:pt x="1135" y="2490"/>
                    <a:pt x="1230" y="2647"/>
                  </a:cubicBezTo>
                  <a:lnTo>
                    <a:pt x="1513" y="3151"/>
                  </a:lnTo>
                  <a:cubicBezTo>
                    <a:pt x="1198" y="3624"/>
                    <a:pt x="978" y="4191"/>
                    <a:pt x="883" y="4726"/>
                  </a:cubicBezTo>
                  <a:lnTo>
                    <a:pt x="284" y="4884"/>
                  </a:lnTo>
                  <a:cubicBezTo>
                    <a:pt x="127" y="4947"/>
                    <a:pt x="1" y="5041"/>
                    <a:pt x="1" y="5199"/>
                  </a:cubicBezTo>
                  <a:lnTo>
                    <a:pt x="1" y="6585"/>
                  </a:lnTo>
                  <a:cubicBezTo>
                    <a:pt x="1" y="6743"/>
                    <a:pt x="127" y="6869"/>
                    <a:pt x="284" y="6900"/>
                  </a:cubicBezTo>
                  <a:lnTo>
                    <a:pt x="883" y="7058"/>
                  </a:lnTo>
                  <a:cubicBezTo>
                    <a:pt x="946" y="7404"/>
                    <a:pt x="1072" y="7782"/>
                    <a:pt x="1230" y="8129"/>
                  </a:cubicBezTo>
                  <a:cubicBezTo>
                    <a:pt x="1504" y="7854"/>
                    <a:pt x="2843" y="6486"/>
                    <a:pt x="2841" y="6486"/>
                  </a:cubicBezTo>
                  <a:lnTo>
                    <a:pt x="2841" y="6486"/>
                  </a:lnTo>
                  <a:cubicBezTo>
                    <a:pt x="2841" y="6486"/>
                    <a:pt x="2839" y="6488"/>
                    <a:pt x="2836" y="6491"/>
                  </a:cubicBezTo>
                  <a:cubicBezTo>
                    <a:pt x="2836" y="6459"/>
                    <a:pt x="2805" y="6050"/>
                    <a:pt x="2805" y="5955"/>
                  </a:cubicBezTo>
                  <a:cubicBezTo>
                    <a:pt x="2773" y="4222"/>
                    <a:pt x="4191" y="2836"/>
                    <a:pt x="5861" y="2836"/>
                  </a:cubicBezTo>
                  <a:cubicBezTo>
                    <a:pt x="7562" y="2836"/>
                    <a:pt x="8948" y="4222"/>
                    <a:pt x="8948" y="5924"/>
                  </a:cubicBezTo>
                  <a:cubicBezTo>
                    <a:pt x="8948" y="7499"/>
                    <a:pt x="7751" y="8822"/>
                    <a:pt x="6113" y="8948"/>
                  </a:cubicBezTo>
                  <a:cubicBezTo>
                    <a:pt x="6066" y="8948"/>
                    <a:pt x="5963" y="8956"/>
                    <a:pt x="5821" y="8956"/>
                  </a:cubicBezTo>
                  <a:cubicBezTo>
                    <a:pt x="5680" y="8956"/>
                    <a:pt x="5499" y="8948"/>
                    <a:pt x="5294" y="8917"/>
                  </a:cubicBezTo>
                  <a:lnTo>
                    <a:pt x="3655" y="10523"/>
                  </a:lnTo>
                  <a:cubicBezTo>
                    <a:pt x="4034" y="10681"/>
                    <a:pt x="4349" y="10807"/>
                    <a:pt x="4727" y="10870"/>
                  </a:cubicBezTo>
                  <a:lnTo>
                    <a:pt x="4884" y="11468"/>
                  </a:lnTo>
                  <a:cubicBezTo>
                    <a:pt x="4916" y="11626"/>
                    <a:pt x="5042" y="11752"/>
                    <a:pt x="5199" y="11752"/>
                  </a:cubicBezTo>
                  <a:lnTo>
                    <a:pt x="6585" y="11752"/>
                  </a:lnTo>
                  <a:cubicBezTo>
                    <a:pt x="6743" y="11752"/>
                    <a:pt x="6869" y="11626"/>
                    <a:pt x="6901" y="11468"/>
                  </a:cubicBezTo>
                  <a:lnTo>
                    <a:pt x="7058" y="10870"/>
                  </a:lnTo>
                  <a:cubicBezTo>
                    <a:pt x="7594" y="10775"/>
                    <a:pt x="8129" y="10523"/>
                    <a:pt x="8633" y="10240"/>
                  </a:cubicBezTo>
                  <a:lnTo>
                    <a:pt x="9137" y="10523"/>
                  </a:lnTo>
                  <a:cubicBezTo>
                    <a:pt x="9185" y="10547"/>
                    <a:pt x="9243" y="10558"/>
                    <a:pt x="9302" y="10558"/>
                  </a:cubicBezTo>
                  <a:cubicBezTo>
                    <a:pt x="9399" y="10558"/>
                    <a:pt x="9501" y="10531"/>
                    <a:pt x="9578" y="10492"/>
                  </a:cubicBezTo>
                  <a:lnTo>
                    <a:pt x="10524" y="9547"/>
                  </a:lnTo>
                  <a:cubicBezTo>
                    <a:pt x="10650" y="9421"/>
                    <a:pt x="10650" y="9263"/>
                    <a:pt x="10555" y="9106"/>
                  </a:cubicBezTo>
                  <a:lnTo>
                    <a:pt x="10303" y="8601"/>
                  </a:lnTo>
                  <a:cubicBezTo>
                    <a:pt x="10618" y="8129"/>
                    <a:pt x="10807" y="7562"/>
                    <a:pt x="10933" y="7026"/>
                  </a:cubicBezTo>
                  <a:lnTo>
                    <a:pt x="11500" y="6869"/>
                  </a:lnTo>
                  <a:cubicBezTo>
                    <a:pt x="11658" y="6806"/>
                    <a:pt x="11784" y="6711"/>
                    <a:pt x="11784" y="6554"/>
                  </a:cubicBezTo>
                  <a:lnTo>
                    <a:pt x="11784" y="5167"/>
                  </a:lnTo>
                  <a:cubicBezTo>
                    <a:pt x="11752" y="5041"/>
                    <a:pt x="11658" y="4915"/>
                    <a:pt x="11500" y="4884"/>
                  </a:cubicBezTo>
                  <a:lnTo>
                    <a:pt x="10902" y="4726"/>
                  </a:lnTo>
                  <a:cubicBezTo>
                    <a:pt x="10807" y="4191"/>
                    <a:pt x="10555" y="3687"/>
                    <a:pt x="10272" y="3151"/>
                  </a:cubicBezTo>
                  <a:lnTo>
                    <a:pt x="10555" y="2647"/>
                  </a:lnTo>
                  <a:cubicBezTo>
                    <a:pt x="10650" y="2521"/>
                    <a:pt x="10587" y="2332"/>
                    <a:pt x="10524" y="2206"/>
                  </a:cubicBezTo>
                  <a:lnTo>
                    <a:pt x="9578" y="1261"/>
                  </a:lnTo>
                  <a:cubicBezTo>
                    <a:pt x="9509" y="1209"/>
                    <a:pt x="9430" y="1185"/>
                    <a:pt x="9347" y="1185"/>
                  </a:cubicBezTo>
                  <a:cubicBezTo>
                    <a:pt x="9279" y="1185"/>
                    <a:pt x="9208" y="1201"/>
                    <a:pt x="9137" y="1229"/>
                  </a:cubicBezTo>
                  <a:lnTo>
                    <a:pt x="8633" y="1513"/>
                  </a:lnTo>
                  <a:cubicBezTo>
                    <a:pt x="8161" y="1198"/>
                    <a:pt x="7594" y="977"/>
                    <a:pt x="7058" y="883"/>
                  </a:cubicBezTo>
                  <a:lnTo>
                    <a:pt x="6901" y="284"/>
                  </a:lnTo>
                  <a:cubicBezTo>
                    <a:pt x="6869" y="127"/>
                    <a:pt x="6743" y="1"/>
                    <a:pt x="65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76"/>
            <p:cNvSpPr/>
            <p:nvPr/>
          </p:nvSpPr>
          <p:spPr>
            <a:xfrm>
              <a:off x="-31455100" y="3997350"/>
              <a:ext cx="215050" cy="205025"/>
            </a:xfrm>
            <a:custGeom>
              <a:avLst/>
              <a:gdLst/>
              <a:ahLst/>
              <a:cxnLst/>
              <a:rect l="l" t="t" r="r" b="b"/>
              <a:pathLst>
                <a:path w="8602" h="8201" extrusionOk="0">
                  <a:moveTo>
                    <a:pt x="5939" y="0"/>
                  </a:moveTo>
                  <a:cubicBezTo>
                    <a:pt x="4729" y="0"/>
                    <a:pt x="3750" y="854"/>
                    <a:pt x="3561" y="1963"/>
                  </a:cubicBezTo>
                  <a:cubicBezTo>
                    <a:pt x="3466" y="2404"/>
                    <a:pt x="3498" y="2813"/>
                    <a:pt x="3624" y="3223"/>
                  </a:cubicBezTo>
                  <a:lnTo>
                    <a:pt x="410" y="6468"/>
                  </a:lnTo>
                  <a:cubicBezTo>
                    <a:pt x="1" y="6846"/>
                    <a:pt x="1" y="7507"/>
                    <a:pt x="410" y="7917"/>
                  </a:cubicBezTo>
                  <a:cubicBezTo>
                    <a:pt x="600" y="8106"/>
                    <a:pt x="852" y="8200"/>
                    <a:pt x="1111" y="8200"/>
                  </a:cubicBezTo>
                  <a:cubicBezTo>
                    <a:pt x="1371" y="8200"/>
                    <a:pt x="1639" y="8106"/>
                    <a:pt x="1860" y="7917"/>
                  </a:cubicBezTo>
                  <a:lnTo>
                    <a:pt x="5136" y="4640"/>
                  </a:lnTo>
                  <a:cubicBezTo>
                    <a:pt x="5388" y="4735"/>
                    <a:pt x="5664" y="4782"/>
                    <a:pt x="5947" y="4782"/>
                  </a:cubicBezTo>
                  <a:cubicBezTo>
                    <a:pt x="6231" y="4782"/>
                    <a:pt x="6522" y="4735"/>
                    <a:pt x="6806" y="4640"/>
                  </a:cubicBezTo>
                  <a:cubicBezTo>
                    <a:pt x="7846" y="4294"/>
                    <a:pt x="8602" y="3065"/>
                    <a:pt x="8224" y="1773"/>
                  </a:cubicBezTo>
                  <a:cubicBezTo>
                    <a:pt x="8192" y="1647"/>
                    <a:pt x="8129" y="1553"/>
                    <a:pt x="8003" y="1521"/>
                  </a:cubicBezTo>
                  <a:cubicBezTo>
                    <a:pt x="7972" y="1514"/>
                    <a:pt x="7942" y="1510"/>
                    <a:pt x="7914" y="1510"/>
                  </a:cubicBezTo>
                  <a:cubicBezTo>
                    <a:pt x="7830" y="1510"/>
                    <a:pt x="7759" y="1545"/>
                    <a:pt x="7688" y="1616"/>
                  </a:cubicBezTo>
                  <a:lnTo>
                    <a:pt x="6901" y="2404"/>
                  </a:lnTo>
                  <a:cubicBezTo>
                    <a:pt x="6759" y="2530"/>
                    <a:pt x="6578" y="2593"/>
                    <a:pt x="6400" y="2593"/>
                  </a:cubicBezTo>
                  <a:cubicBezTo>
                    <a:pt x="6223" y="2593"/>
                    <a:pt x="6050" y="2530"/>
                    <a:pt x="5924" y="2404"/>
                  </a:cubicBezTo>
                  <a:cubicBezTo>
                    <a:pt x="5640" y="2120"/>
                    <a:pt x="5640" y="1679"/>
                    <a:pt x="5924" y="1395"/>
                  </a:cubicBezTo>
                  <a:lnTo>
                    <a:pt x="6711" y="608"/>
                  </a:lnTo>
                  <a:cubicBezTo>
                    <a:pt x="6774" y="545"/>
                    <a:pt x="6806" y="419"/>
                    <a:pt x="6774" y="293"/>
                  </a:cubicBezTo>
                  <a:cubicBezTo>
                    <a:pt x="6743" y="198"/>
                    <a:pt x="6648" y="104"/>
                    <a:pt x="6554" y="72"/>
                  </a:cubicBezTo>
                  <a:cubicBezTo>
                    <a:pt x="6344" y="23"/>
                    <a:pt x="6139" y="0"/>
                    <a:pt x="59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3" name="Google Shape;7713;p76"/>
          <p:cNvGrpSpPr/>
          <p:nvPr/>
        </p:nvGrpSpPr>
        <p:grpSpPr>
          <a:xfrm>
            <a:off x="3970744" y="3818084"/>
            <a:ext cx="353645" cy="354586"/>
            <a:chOff x="-30345325" y="3918800"/>
            <a:chExt cx="291450" cy="292225"/>
          </a:xfrm>
        </p:grpSpPr>
        <p:sp>
          <p:nvSpPr>
            <p:cNvPr id="7714" name="Google Shape;7714;p76"/>
            <p:cNvSpPr/>
            <p:nvPr/>
          </p:nvSpPr>
          <p:spPr>
            <a:xfrm>
              <a:off x="-30174425" y="3988125"/>
              <a:ext cx="120550" cy="120175"/>
            </a:xfrm>
            <a:custGeom>
              <a:avLst/>
              <a:gdLst/>
              <a:ahLst/>
              <a:cxnLst/>
              <a:rect l="l" t="t" r="r" b="b"/>
              <a:pathLst>
                <a:path w="4822" h="4807" extrusionOk="0">
                  <a:moveTo>
                    <a:pt x="1041" y="0"/>
                  </a:moveTo>
                  <a:cubicBezTo>
                    <a:pt x="474" y="0"/>
                    <a:pt x="1" y="473"/>
                    <a:pt x="1" y="1040"/>
                  </a:cubicBezTo>
                  <a:lnTo>
                    <a:pt x="1" y="2426"/>
                  </a:lnTo>
                  <a:cubicBezTo>
                    <a:pt x="1" y="2962"/>
                    <a:pt x="474" y="3434"/>
                    <a:pt x="1041" y="3434"/>
                  </a:cubicBezTo>
                  <a:lnTo>
                    <a:pt x="1387" y="3434"/>
                  </a:lnTo>
                  <a:lnTo>
                    <a:pt x="1387" y="4474"/>
                  </a:lnTo>
                  <a:cubicBezTo>
                    <a:pt x="1387" y="4631"/>
                    <a:pt x="1482" y="4726"/>
                    <a:pt x="1576" y="4789"/>
                  </a:cubicBezTo>
                  <a:cubicBezTo>
                    <a:pt x="1618" y="4799"/>
                    <a:pt x="1664" y="4806"/>
                    <a:pt x="1709" y="4806"/>
                  </a:cubicBezTo>
                  <a:cubicBezTo>
                    <a:pt x="1800" y="4806"/>
                    <a:pt x="1891" y="4778"/>
                    <a:pt x="1954" y="4694"/>
                  </a:cubicBezTo>
                  <a:lnTo>
                    <a:pt x="3214" y="3434"/>
                  </a:lnTo>
                  <a:lnTo>
                    <a:pt x="3750" y="3434"/>
                  </a:lnTo>
                  <a:cubicBezTo>
                    <a:pt x="4317" y="3434"/>
                    <a:pt x="4790" y="2962"/>
                    <a:pt x="4790" y="2426"/>
                  </a:cubicBezTo>
                  <a:lnTo>
                    <a:pt x="4790" y="1040"/>
                  </a:lnTo>
                  <a:cubicBezTo>
                    <a:pt x="4821" y="473"/>
                    <a:pt x="4380" y="0"/>
                    <a:pt x="37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76"/>
            <p:cNvSpPr/>
            <p:nvPr/>
          </p:nvSpPr>
          <p:spPr>
            <a:xfrm>
              <a:off x="-30345325" y="3988125"/>
              <a:ext cx="119750" cy="120175"/>
            </a:xfrm>
            <a:custGeom>
              <a:avLst/>
              <a:gdLst/>
              <a:ahLst/>
              <a:cxnLst/>
              <a:rect l="l" t="t" r="r" b="b"/>
              <a:pathLst>
                <a:path w="4790" h="4807" extrusionOk="0">
                  <a:moveTo>
                    <a:pt x="1009" y="0"/>
                  </a:moveTo>
                  <a:cubicBezTo>
                    <a:pt x="473" y="0"/>
                    <a:pt x="0" y="473"/>
                    <a:pt x="0" y="1040"/>
                  </a:cubicBezTo>
                  <a:lnTo>
                    <a:pt x="0" y="2395"/>
                  </a:lnTo>
                  <a:cubicBezTo>
                    <a:pt x="0" y="2962"/>
                    <a:pt x="473" y="3434"/>
                    <a:pt x="1009" y="3434"/>
                  </a:cubicBezTo>
                  <a:lnTo>
                    <a:pt x="1576" y="3434"/>
                  </a:lnTo>
                  <a:lnTo>
                    <a:pt x="2836" y="4694"/>
                  </a:lnTo>
                  <a:cubicBezTo>
                    <a:pt x="2920" y="4778"/>
                    <a:pt x="3018" y="4806"/>
                    <a:pt x="3102" y="4806"/>
                  </a:cubicBezTo>
                  <a:cubicBezTo>
                    <a:pt x="3144" y="4806"/>
                    <a:pt x="3182" y="4799"/>
                    <a:pt x="3214" y="4789"/>
                  </a:cubicBezTo>
                  <a:cubicBezTo>
                    <a:pt x="3340" y="4726"/>
                    <a:pt x="3434" y="4568"/>
                    <a:pt x="3434" y="4474"/>
                  </a:cubicBezTo>
                  <a:lnTo>
                    <a:pt x="3434" y="3434"/>
                  </a:lnTo>
                  <a:lnTo>
                    <a:pt x="3781" y="3434"/>
                  </a:lnTo>
                  <a:cubicBezTo>
                    <a:pt x="4348" y="3434"/>
                    <a:pt x="4789" y="2962"/>
                    <a:pt x="4789" y="2395"/>
                  </a:cubicBezTo>
                  <a:lnTo>
                    <a:pt x="4789" y="1040"/>
                  </a:lnTo>
                  <a:cubicBezTo>
                    <a:pt x="4789" y="473"/>
                    <a:pt x="4348" y="0"/>
                    <a:pt x="37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76"/>
            <p:cNvSpPr/>
            <p:nvPr/>
          </p:nvSpPr>
          <p:spPr>
            <a:xfrm>
              <a:off x="-30293350" y="4159025"/>
              <a:ext cx="188275" cy="52000"/>
            </a:xfrm>
            <a:custGeom>
              <a:avLst/>
              <a:gdLst/>
              <a:ahLst/>
              <a:cxnLst/>
              <a:rect l="l" t="t" r="r" b="b"/>
              <a:pathLst>
                <a:path w="7531" h="2080" extrusionOk="0">
                  <a:moveTo>
                    <a:pt x="1" y="1"/>
                  </a:moveTo>
                  <a:lnTo>
                    <a:pt x="1" y="1040"/>
                  </a:lnTo>
                  <a:cubicBezTo>
                    <a:pt x="1" y="1607"/>
                    <a:pt x="473" y="2080"/>
                    <a:pt x="1040" y="2080"/>
                  </a:cubicBezTo>
                  <a:lnTo>
                    <a:pt x="6491" y="2080"/>
                  </a:lnTo>
                  <a:cubicBezTo>
                    <a:pt x="7058" y="2080"/>
                    <a:pt x="7530" y="1607"/>
                    <a:pt x="7530" y="1040"/>
                  </a:cubicBezTo>
                  <a:lnTo>
                    <a:pt x="75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76"/>
            <p:cNvSpPr/>
            <p:nvPr/>
          </p:nvSpPr>
          <p:spPr>
            <a:xfrm>
              <a:off x="-30293350" y="3918800"/>
              <a:ext cx="188275" cy="34675"/>
            </a:xfrm>
            <a:custGeom>
              <a:avLst/>
              <a:gdLst/>
              <a:ahLst/>
              <a:cxnLst/>
              <a:rect l="l" t="t" r="r" b="b"/>
              <a:pathLst>
                <a:path w="7531" h="1387" extrusionOk="0">
                  <a:moveTo>
                    <a:pt x="1040" y="1"/>
                  </a:moveTo>
                  <a:cubicBezTo>
                    <a:pt x="473" y="1"/>
                    <a:pt x="1" y="473"/>
                    <a:pt x="1" y="1040"/>
                  </a:cubicBezTo>
                  <a:lnTo>
                    <a:pt x="1" y="1387"/>
                  </a:lnTo>
                  <a:lnTo>
                    <a:pt x="7530" y="1387"/>
                  </a:lnTo>
                  <a:lnTo>
                    <a:pt x="7530" y="1040"/>
                  </a:lnTo>
                  <a:cubicBezTo>
                    <a:pt x="7530" y="505"/>
                    <a:pt x="7058" y="1"/>
                    <a:pt x="64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76"/>
            <p:cNvSpPr/>
            <p:nvPr/>
          </p:nvSpPr>
          <p:spPr>
            <a:xfrm>
              <a:off x="-30294125" y="3970800"/>
              <a:ext cx="188250" cy="170925"/>
            </a:xfrm>
            <a:custGeom>
              <a:avLst/>
              <a:gdLst/>
              <a:ahLst/>
              <a:cxnLst/>
              <a:rect l="l" t="t" r="r" b="b"/>
              <a:pathLst>
                <a:path w="7530" h="6837" extrusionOk="0">
                  <a:moveTo>
                    <a:pt x="1733" y="0"/>
                  </a:moveTo>
                  <a:cubicBezTo>
                    <a:pt x="2678" y="0"/>
                    <a:pt x="3434" y="756"/>
                    <a:pt x="3434" y="1701"/>
                  </a:cubicBezTo>
                  <a:lnTo>
                    <a:pt x="3434" y="3056"/>
                  </a:lnTo>
                  <a:cubicBezTo>
                    <a:pt x="3434" y="3907"/>
                    <a:pt x="2836" y="4568"/>
                    <a:pt x="2048" y="4757"/>
                  </a:cubicBezTo>
                  <a:lnTo>
                    <a:pt x="2048" y="5167"/>
                  </a:lnTo>
                  <a:cubicBezTo>
                    <a:pt x="2048" y="5576"/>
                    <a:pt x="1828" y="5954"/>
                    <a:pt x="1418" y="6112"/>
                  </a:cubicBezTo>
                  <a:cubicBezTo>
                    <a:pt x="1307" y="6162"/>
                    <a:pt x="1184" y="6187"/>
                    <a:pt x="1058" y="6187"/>
                  </a:cubicBezTo>
                  <a:cubicBezTo>
                    <a:pt x="789" y="6187"/>
                    <a:pt x="508" y="6075"/>
                    <a:pt x="315" y="5860"/>
                  </a:cubicBezTo>
                  <a:lnTo>
                    <a:pt x="0" y="5545"/>
                  </a:lnTo>
                  <a:lnTo>
                    <a:pt x="0" y="6837"/>
                  </a:lnTo>
                  <a:lnTo>
                    <a:pt x="7530" y="6837"/>
                  </a:lnTo>
                  <a:lnTo>
                    <a:pt x="7530" y="5545"/>
                  </a:lnTo>
                  <a:lnTo>
                    <a:pt x="7215" y="5860"/>
                  </a:lnTo>
                  <a:cubicBezTo>
                    <a:pt x="7022" y="6075"/>
                    <a:pt x="6756" y="6187"/>
                    <a:pt x="6496" y="6187"/>
                  </a:cubicBezTo>
                  <a:cubicBezTo>
                    <a:pt x="6374" y="6187"/>
                    <a:pt x="6254" y="6162"/>
                    <a:pt x="6144" y="6112"/>
                  </a:cubicBezTo>
                  <a:cubicBezTo>
                    <a:pt x="5734" y="5954"/>
                    <a:pt x="5514" y="5576"/>
                    <a:pt x="5514" y="5167"/>
                  </a:cubicBezTo>
                  <a:lnTo>
                    <a:pt x="5514" y="4757"/>
                  </a:lnTo>
                  <a:cubicBezTo>
                    <a:pt x="4726" y="4600"/>
                    <a:pt x="4127" y="3907"/>
                    <a:pt x="4127" y="3056"/>
                  </a:cubicBezTo>
                  <a:lnTo>
                    <a:pt x="4127" y="1701"/>
                  </a:lnTo>
                  <a:cubicBezTo>
                    <a:pt x="4127" y="756"/>
                    <a:pt x="4884"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9" name="Google Shape;7719;p76"/>
          <p:cNvGrpSpPr/>
          <p:nvPr/>
        </p:nvGrpSpPr>
        <p:grpSpPr>
          <a:xfrm>
            <a:off x="2200736" y="1532946"/>
            <a:ext cx="332593" cy="353645"/>
            <a:chOff x="-34755225" y="3202075"/>
            <a:chExt cx="274100" cy="291450"/>
          </a:xfrm>
        </p:grpSpPr>
        <p:sp>
          <p:nvSpPr>
            <p:cNvPr id="7720" name="Google Shape;7720;p76"/>
            <p:cNvSpPr/>
            <p:nvPr/>
          </p:nvSpPr>
          <p:spPr>
            <a:xfrm>
              <a:off x="-34703250" y="3389525"/>
              <a:ext cx="84300" cy="34675"/>
            </a:xfrm>
            <a:custGeom>
              <a:avLst/>
              <a:gdLst/>
              <a:ahLst/>
              <a:cxnLst/>
              <a:rect l="l" t="t" r="r" b="b"/>
              <a:pathLst>
                <a:path w="3372" h="1387" extrusionOk="0">
                  <a:moveTo>
                    <a:pt x="1670" y="1"/>
                  </a:moveTo>
                  <a:cubicBezTo>
                    <a:pt x="883" y="1"/>
                    <a:pt x="158" y="599"/>
                    <a:pt x="0" y="1387"/>
                  </a:cubicBezTo>
                  <a:lnTo>
                    <a:pt x="3371" y="1387"/>
                  </a:lnTo>
                  <a:cubicBezTo>
                    <a:pt x="3214" y="599"/>
                    <a:pt x="2489"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76"/>
            <p:cNvSpPr/>
            <p:nvPr/>
          </p:nvSpPr>
          <p:spPr>
            <a:xfrm>
              <a:off x="-34636300" y="3348575"/>
              <a:ext cx="69325" cy="75625"/>
            </a:xfrm>
            <a:custGeom>
              <a:avLst/>
              <a:gdLst/>
              <a:ahLst/>
              <a:cxnLst/>
              <a:rect l="l" t="t" r="r" b="b"/>
              <a:pathLst>
                <a:path w="2773" h="3025" extrusionOk="0">
                  <a:moveTo>
                    <a:pt x="2111" y="0"/>
                  </a:moveTo>
                  <a:lnTo>
                    <a:pt x="1387" y="221"/>
                  </a:lnTo>
                  <a:cubicBezTo>
                    <a:pt x="1298" y="265"/>
                    <a:pt x="1179" y="290"/>
                    <a:pt x="1049" y="290"/>
                  </a:cubicBezTo>
                  <a:cubicBezTo>
                    <a:pt x="808" y="290"/>
                    <a:pt x="531" y="205"/>
                    <a:pt x="347" y="0"/>
                  </a:cubicBezTo>
                  <a:lnTo>
                    <a:pt x="347" y="0"/>
                  </a:lnTo>
                  <a:cubicBezTo>
                    <a:pt x="378" y="63"/>
                    <a:pt x="378" y="189"/>
                    <a:pt x="378" y="315"/>
                  </a:cubicBezTo>
                  <a:cubicBezTo>
                    <a:pt x="378" y="662"/>
                    <a:pt x="221" y="977"/>
                    <a:pt x="0" y="1229"/>
                  </a:cubicBezTo>
                  <a:cubicBezTo>
                    <a:pt x="725" y="1575"/>
                    <a:pt x="1229" y="2237"/>
                    <a:pt x="1355" y="3025"/>
                  </a:cubicBezTo>
                  <a:lnTo>
                    <a:pt x="2773" y="3025"/>
                  </a:lnTo>
                  <a:lnTo>
                    <a:pt x="2773" y="221"/>
                  </a:lnTo>
                  <a:cubicBezTo>
                    <a:pt x="2521" y="189"/>
                    <a:pt x="2300" y="126"/>
                    <a:pt x="21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76"/>
            <p:cNvSpPr/>
            <p:nvPr/>
          </p:nvSpPr>
          <p:spPr>
            <a:xfrm>
              <a:off x="-34752875" y="3253275"/>
              <a:ext cx="126050" cy="170925"/>
            </a:xfrm>
            <a:custGeom>
              <a:avLst/>
              <a:gdLst/>
              <a:ahLst/>
              <a:cxnLst/>
              <a:rect l="l" t="t" r="r" b="b"/>
              <a:pathLst>
                <a:path w="5042" h="6837" extrusionOk="0">
                  <a:moveTo>
                    <a:pt x="1" y="0"/>
                  </a:moveTo>
                  <a:lnTo>
                    <a:pt x="1" y="6837"/>
                  </a:lnTo>
                  <a:lnTo>
                    <a:pt x="1418" y="6837"/>
                  </a:lnTo>
                  <a:cubicBezTo>
                    <a:pt x="1450" y="6018"/>
                    <a:pt x="1954" y="5356"/>
                    <a:pt x="2679" y="4978"/>
                  </a:cubicBezTo>
                  <a:cubicBezTo>
                    <a:pt x="2427" y="4757"/>
                    <a:pt x="2301" y="4442"/>
                    <a:pt x="2301" y="4064"/>
                  </a:cubicBezTo>
                  <a:cubicBezTo>
                    <a:pt x="2301" y="3340"/>
                    <a:pt x="2931" y="2710"/>
                    <a:pt x="3687" y="2710"/>
                  </a:cubicBezTo>
                  <a:cubicBezTo>
                    <a:pt x="4128" y="2710"/>
                    <a:pt x="4474" y="2899"/>
                    <a:pt x="4758" y="3214"/>
                  </a:cubicBezTo>
                  <a:cubicBezTo>
                    <a:pt x="4726" y="3056"/>
                    <a:pt x="4758" y="2899"/>
                    <a:pt x="4789" y="2741"/>
                  </a:cubicBezTo>
                  <a:lnTo>
                    <a:pt x="5041" y="2016"/>
                  </a:lnTo>
                  <a:cubicBezTo>
                    <a:pt x="4821" y="1607"/>
                    <a:pt x="4758" y="1134"/>
                    <a:pt x="4758" y="662"/>
                  </a:cubicBezTo>
                  <a:cubicBezTo>
                    <a:pt x="4758" y="410"/>
                    <a:pt x="4789" y="189"/>
                    <a:pt x="48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76"/>
            <p:cNvSpPr/>
            <p:nvPr/>
          </p:nvSpPr>
          <p:spPr>
            <a:xfrm>
              <a:off x="-34677250" y="3338325"/>
              <a:ext cx="33875" cy="33900"/>
            </a:xfrm>
            <a:custGeom>
              <a:avLst/>
              <a:gdLst/>
              <a:ahLst/>
              <a:cxnLst/>
              <a:rect l="l" t="t" r="r" b="b"/>
              <a:pathLst>
                <a:path w="1355" h="1356" extrusionOk="0">
                  <a:moveTo>
                    <a:pt x="662" y="1"/>
                  </a:moveTo>
                  <a:cubicBezTo>
                    <a:pt x="315" y="1"/>
                    <a:pt x="0" y="316"/>
                    <a:pt x="0" y="694"/>
                  </a:cubicBezTo>
                  <a:cubicBezTo>
                    <a:pt x="0" y="1040"/>
                    <a:pt x="315" y="1355"/>
                    <a:pt x="662" y="1355"/>
                  </a:cubicBezTo>
                  <a:cubicBezTo>
                    <a:pt x="1040" y="1355"/>
                    <a:pt x="1355" y="1040"/>
                    <a:pt x="1355" y="694"/>
                  </a:cubicBezTo>
                  <a:cubicBezTo>
                    <a:pt x="1355" y="316"/>
                    <a:pt x="1040" y="1"/>
                    <a:pt x="6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76"/>
            <p:cNvSpPr/>
            <p:nvPr/>
          </p:nvSpPr>
          <p:spPr>
            <a:xfrm>
              <a:off x="-34618200" y="3202500"/>
              <a:ext cx="137075" cy="135850"/>
            </a:xfrm>
            <a:custGeom>
              <a:avLst/>
              <a:gdLst/>
              <a:ahLst/>
              <a:cxnLst/>
              <a:rect l="l" t="t" r="r" b="b"/>
              <a:pathLst>
                <a:path w="5483" h="5434" extrusionOk="0">
                  <a:moveTo>
                    <a:pt x="2710" y="992"/>
                  </a:moveTo>
                  <a:cubicBezTo>
                    <a:pt x="2899" y="992"/>
                    <a:pt x="3057" y="1149"/>
                    <a:pt x="3057" y="1338"/>
                  </a:cubicBezTo>
                  <a:cubicBezTo>
                    <a:pt x="3057" y="1559"/>
                    <a:pt x="2899" y="1716"/>
                    <a:pt x="2710" y="1716"/>
                  </a:cubicBezTo>
                  <a:cubicBezTo>
                    <a:pt x="2521" y="1716"/>
                    <a:pt x="2364" y="1559"/>
                    <a:pt x="2364" y="1338"/>
                  </a:cubicBezTo>
                  <a:cubicBezTo>
                    <a:pt x="2395" y="1149"/>
                    <a:pt x="2553" y="992"/>
                    <a:pt x="2710" y="992"/>
                  </a:cubicBezTo>
                  <a:close/>
                  <a:moveTo>
                    <a:pt x="2742" y="2346"/>
                  </a:moveTo>
                  <a:cubicBezTo>
                    <a:pt x="2962" y="2346"/>
                    <a:pt x="3120" y="2504"/>
                    <a:pt x="3120" y="2693"/>
                  </a:cubicBezTo>
                  <a:lnTo>
                    <a:pt x="3120" y="4079"/>
                  </a:lnTo>
                  <a:cubicBezTo>
                    <a:pt x="3120" y="4268"/>
                    <a:pt x="2962" y="4426"/>
                    <a:pt x="2742" y="4426"/>
                  </a:cubicBezTo>
                  <a:cubicBezTo>
                    <a:pt x="2553" y="4426"/>
                    <a:pt x="2395" y="4268"/>
                    <a:pt x="2395" y="4079"/>
                  </a:cubicBezTo>
                  <a:lnTo>
                    <a:pt x="2395" y="2693"/>
                  </a:lnTo>
                  <a:cubicBezTo>
                    <a:pt x="2395" y="2504"/>
                    <a:pt x="2553" y="2346"/>
                    <a:pt x="2742" y="2346"/>
                  </a:cubicBezTo>
                  <a:close/>
                  <a:moveTo>
                    <a:pt x="2646" y="0"/>
                  </a:moveTo>
                  <a:cubicBezTo>
                    <a:pt x="1359" y="0"/>
                    <a:pt x="1" y="1099"/>
                    <a:pt x="1" y="2724"/>
                  </a:cubicBezTo>
                  <a:cubicBezTo>
                    <a:pt x="1" y="3197"/>
                    <a:pt x="127" y="3638"/>
                    <a:pt x="348" y="4016"/>
                  </a:cubicBezTo>
                  <a:lnTo>
                    <a:pt x="33" y="4961"/>
                  </a:lnTo>
                  <a:cubicBezTo>
                    <a:pt x="1" y="5087"/>
                    <a:pt x="33" y="5245"/>
                    <a:pt x="127" y="5339"/>
                  </a:cubicBezTo>
                  <a:cubicBezTo>
                    <a:pt x="167" y="5399"/>
                    <a:pt x="245" y="5421"/>
                    <a:pt x="329" y="5421"/>
                  </a:cubicBezTo>
                  <a:cubicBezTo>
                    <a:pt x="377" y="5421"/>
                    <a:pt x="427" y="5414"/>
                    <a:pt x="474" y="5402"/>
                  </a:cubicBezTo>
                  <a:lnTo>
                    <a:pt x="1419" y="5087"/>
                  </a:lnTo>
                  <a:cubicBezTo>
                    <a:pt x="1797" y="5339"/>
                    <a:pt x="2238" y="5434"/>
                    <a:pt x="2742" y="5434"/>
                  </a:cubicBezTo>
                  <a:cubicBezTo>
                    <a:pt x="4254" y="5434"/>
                    <a:pt x="5483" y="4237"/>
                    <a:pt x="5483" y="2724"/>
                  </a:cubicBezTo>
                  <a:cubicBezTo>
                    <a:pt x="5483" y="1275"/>
                    <a:pt x="4317" y="78"/>
                    <a:pt x="2899" y="15"/>
                  </a:cubicBezTo>
                  <a:cubicBezTo>
                    <a:pt x="2815" y="5"/>
                    <a:pt x="2731" y="0"/>
                    <a:pt x="26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76"/>
            <p:cNvSpPr/>
            <p:nvPr/>
          </p:nvSpPr>
          <p:spPr>
            <a:xfrm>
              <a:off x="-34755225" y="3440725"/>
              <a:ext cx="188250" cy="52800"/>
            </a:xfrm>
            <a:custGeom>
              <a:avLst/>
              <a:gdLst/>
              <a:ahLst/>
              <a:cxnLst/>
              <a:rect l="l" t="t" r="r" b="b"/>
              <a:pathLst>
                <a:path w="7530" h="2112" extrusionOk="0">
                  <a:moveTo>
                    <a:pt x="0" y="0"/>
                  </a:moveTo>
                  <a:lnTo>
                    <a:pt x="0" y="1071"/>
                  </a:lnTo>
                  <a:cubicBezTo>
                    <a:pt x="0" y="1670"/>
                    <a:pt x="473" y="2111"/>
                    <a:pt x="1040" y="2111"/>
                  </a:cubicBezTo>
                  <a:lnTo>
                    <a:pt x="6490" y="2111"/>
                  </a:lnTo>
                  <a:cubicBezTo>
                    <a:pt x="7057" y="2111"/>
                    <a:pt x="7530" y="1639"/>
                    <a:pt x="7530" y="1071"/>
                  </a:cubicBezTo>
                  <a:lnTo>
                    <a:pt x="75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76"/>
            <p:cNvSpPr/>
            <p:nvPr/>
          </p:nvSpPr>
          <p:spPr>
            <a:xfrm>
              <a:off x="-34754450" y="3202075"/>
              <a:ext cx="153600" cy="33900"/>
            </a:xfrm>
            <a:custGeom>
              <a:avLst/>
              <a:gdLst/>
              <a:ahLst/>
              <a:cxnLst/>
              <a:rect l="l" t="t" r="r" b="b"/>
              <a:pathLst>
                <a:path w="6144" h="1356" extrusionOk="0">
                  <a:moveTo>
                    <a:pt x="1040" y="0"/>
                  </a:moveTo>
                  <a:cubicBezTo>
                    <a:pt x="473" y="0"/>
                    <a:pt x="1" y="473"/>
                    <a:pt x="1" y="1009"/>
                  </a:cubicBezTo>
                  <a:lnTo>
                    <a:pt x="1" y="1355"/>
                  </a:lnTo>
                  <a:lnTo>
                    <a:pt x="5104" y="1355"/>
                  </a:lnTo>
                  <a:cubicBezTo>
                    <a:pt x="5293" y="819"/>
                    <a:pt x="5672" y="347"/>
                    <a:pt x="61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7" name="Google Shape;7727;p76"/>
          <p:cNvGrpSpPr/>
          <p:nvPr/>
        </p:nvGrpSpPr>
        <p:grpSpPr>
          <a:xfrm>
            <a:off x="2190209" y="1973987"/>
            <a:ext cx="353645" cy="353645"/>
            <a:chOff x="-34763900" y="3561225"/>
            <a:chExt cx="291450" cy="291450"/>
          </a:xfrm>
        </p:grpSpPr>
        <p:sp>
          <p:nvSpPr>
            <p:cNvPr id="7728" name="Google Shape;7728;p76"/>
            <p:cNvSpPr/>
            <p:nvPr/>
          </p:nvSpPr>
          <p:spPr>
            <a:xfrm>
              <a:off x="-34693800" y="3629750"/>
              <a:ext cx="152025" cy="152825"/>
            </a:xfrm>
            <a:custGeom>
              <a:avLst/>
              <a:gdLst/>
              <a:ahLst/>
              <a:cxnLst/>
              <a:rect l="l" t="t" r="r" b="b"/>
              <a:pathLst>
                <a:path w="6081" h="6113" extrusionOk="0">
                  <a:moveTo>
                    <a:pt x="3025" y="1387"/>
                  </a:moveTo>
                  <a:cubicBezTo>
                    <a:pt x="3970" y="1387"/>
                    <a:pt x="4726" y="2143"/>
                    <a:pt x="4726" y="3088"/>
                  </a:cubicBezTo>
                  <a:cubicBezTo>
                    <a:pt x="4726" y="4033"/>
                    <a:pt x="3970" y="4789"/>
                    <a:pt x="3025" y="4789"/>
                  </a:cubicBezTo>
                  <a:cubicBezTo>
                    <a:pt x="2080" y="4789"/>
                    <a:pt x="1324" y="4033"/>
                    <a:pt x="1324" y="3088"/>
                  </a:cubicBezTo>
                  <a:cubicBezTo>
                    <a:pt x="1324" y="2143"/>
                    <a:pt x="2080" y="1387"/>
                    <a:pt x="3025" y="1387"/>
                  </a:cubicBezTo>
                  <a:close/>
                  <a:moveTo>
                    <a:pt x="2710" y="0"/>
                  </a:moveTo>
                  <a:lnTo>
                    <a:pt x="2710" y="442"/>
                  </a:lnTo>
                  <a:cubicBezTo>
                    <a:pt x="2710" y="599"/>
                    <a:pt x="2584" y="725"/>
                    <a:pt x="2426" y="757"/>
                  </a:cubicBezTo>
                  <a:cubicBezTo>
                    <a:pt x="2237" y="788"/>
                    <a:pt x="2017" y="914"/>
                    <a:pt x="1859" y="1009"/>
                  </a:cubicBezTo>
                  <a:cubicBezTo>
                    <a:pt x="1815" y="1031"/>
                    <a:pt x="1762" y="1041"/>
                    <a:pt x="1707" y="1041"/>
                  </a:cubicBezTo>
                  <a:cubicBezTo>
                    <a:pt x="1607" y="1041"/>
                    <a:pt x="1500" y="1007"/>
                    <a:pt x="1418" y="946"/>
                  </a:cubicBezTo>
                  <a:lnTo>
                    <a:pt x="1103" y="631"/>
                  </a:lnTo>
                  <a:lnTo>
                    <a:pt x="631" y="1103"/>
                  </a:lnTo>
                  <a:lnTo>
                    <a:pt x="946" y="1418"/>
                  </a:lnTo>
                  <a:cubicBezTo>
                    <a:pt x="1072" y="1544"/>
                    <a:pt x="1072" y="1702"/>
                    <a:pt x="977" y="1859"/>
                  </a:cubicBezTo>
                  <a:cubicBezTo>
                    <a:pt x="851" y="2048"/>
                    <a:pt x="788" y="2269"/>
                    <a:pt x="757" y="2458"/>
                  </a:cubicBezTo>
                  <a:cubicBezTo>
                    <a:pt x="694" y="2615"/>
                    <a:pt x="599" y="2710"/>
                    <a:pt x="442" y="2710"/>
                  </a:cubicBezTo>
                  <a:lnTo>
                    <a:pt x="1" y="2710"/>
                  </a:lnTo>
                  <a:lnTo>
                    <a:pt x="1" y="3403"/>
                  </a:lnTo>
                  <a:lnTo>
                    <a:pt x="442" y="3403"/>
                  </a:lnTo>
                  <a:cubicBezTo>
                    <a:pt x="599" y="3403"/>
                    <a:pt x="694" y="3498"/>
                    <a:pt x="757" y="3655"/>
                  </a:cubicBezTo>
                  <a:cubicBezTo>
                    <a:pt x="788" y="3876"/>
                    <a:pt x="914" y="4096"/>
                    <a:pt x="977" y="4254"/>
                  </a:cubicBezTo>
                  <a:cubicBezTo>
                    <a:pt x="1072" y="4380"/>
                    <a:pt x="1009" y="4569"/>
                    <a:pt x="946" y="4695"/>
                  </a:cubicBezTo>
                  <a:lnTo>
                    <a:pt x="631" y="5010"/>
                  </a:lnTo>
                  <a:lnTo>
                    <a:pt x="1103" y="5482"/>
                  </a:lnTo>
                  <a:lnTo>
                    <a:pt x="1418" y="5167"/>
                  </a:lnTo>
                  <a:cubicBezTo>
                    <a:pt x="1486" y="5100"/>
                    <a:pt x="1562" y="5068"/>
                    <a:pt x="1643" y="5068"/>
                  </a:cubicBezTo>
                  <a:cubicBezTo>
                    <a:pt x="1713" y="5068"/>
                    <a:pt x="1786" y="5092"/>
                    <a:pt x="1859" y="5136"/>
                  </a:cubicBezTo>
                  <a:cubicBezTo>
                    <a:pt x="2048" y="5230"/>
                    <a:pt x="2237" y="5325"/>
                    <a:pt x="2426" y="5356"/>
                  </a:cubicBezTo>
                  <a:cubicBezTo>
                    <a:pt x="2584" y="5419"/>
                    <a:pt x="2710" y="5514"/>
                    <a:pt x="2710" y="5671"/>
                  </a:cubicBezTo>
                  <a:lnTo>
                    <a:pt x="2710" y="6112"/>
                  </a:lnTo>
                  <a:lnTo>
                    <a:pt x="3372" y="6112"/>
                  </a:lnTo>
                  <a:lnTo>
                    <a:pt x="3372" y="5734"/>
                  </a:lnTo>
                  <a:cubicBezTo>
                    <a:pt x="3372" y="5577"/>
                    <a:pt x="3498" y="5451"/>
                    <a:pt x="3655" y="5419"/>
                  </a:cubicBezTo>
                  <a:cubicBezTo>
                    <a:pt x="3844" y="5356"/>
                    <a:pt x="4096" y="5262"/>
                    <a:pt x="4254" y="5167"/>
                  </a:cubicBezTo>
                  <a:cubicBezTo>
                    <a:pt x="4300" y="5133"/>
                    <a:pt x="4355" y="5119"/>
                    <a:pt x="4410" y="5119"/>
                  </a:cubicBezTo>
                  <a:cubicBezTo>
                    <a:pt x="4506" y="5119"/>
                    <a:pt x="4603" y="5159"/>
                    <a:pt x="4663" y="5199"/>
                  </a:cubicBezTo>
                  <a:lnTo>
                    <a:pt x="5010" y="5514"/>
                  </a:lnTo>
                  <a:lnTo>
                    <a:pt x="5451" y="5041"/>
                  </a:lnTo>
                  <a:lnTo>
                    <a:pt x="5136" y="4726"/>
                  </a:lnTo>
                  <a:cubicBezTo>
                    <a:pt x="5041" y="4632"/>
                    <a:pt x="5041" y="4474"/>
                    <a:pt x="5104" y="4285"/>
                  </a:cubicBezTo>
                  <a:cubicBezTo>
                    <a:pt x="5230" y="4096"/>
                    <a:pt x="5293" y="3907"/>
                    <a:pt x="5356" y="3718"/>
                  </a:cubicBezTo>
                  <a:cubicBezTo>
                    <a:pt x="5388" y="3561"/>
                    <a:pt x="5514" y="3434"/>
                    <a:pt x="5671" y="3434"/>
                  </a:cubicBezTo>
                  <a:lnTo>
                    <a:pt x="6081" y="3434"/>
                  </a:lnTo>
                  <a:lnTo>
                    <a:pt x="6081" y="2773"/>
                  </a:lnTo>
                  <a:lnTo>
                    <a:pt x="5671" y="2773"/>
                  </a:lnTo>
                  <a:cubicBezTo>
                    <a:pt x="5514" y="2710"/>
                    <a:pt x="5388" y="2615"/>
                    <a:pt x="5356" y="2458"/>
                  </a:cubicBezTo>
                  <a:cubicBezTo>
                    <a:pt x="5293" y="2269"/>
                    <a:pt x="5199" y="2017"/>
                    <a:pt x="5104" y="1859"/>
                  </a:cubicBezTo>
                  <a:cubicBezTo>
                    <a:pt x="5041" y="1733"/>
                    <a:pt x="5073" y="1544"/>
                    <a:pt x="5136" y="1418"/>
                  </a:cubicBezTo>
                  <a:lnTo>
                    <a:pt x="5451" y="1103"/>
                  </a:lnTo>
                  <a:lnTo>
                    <a:pt x="5010" y="631"/>
                  </a:lnTo>
                  <a:lnTo>
                    <a:pt x="4663" y="946"/>
                  </a:lnTo>
                  <a:cubicBezTo>
                    <a:pt x="4608" y="1019"/>
                    <a:pt x="4531" y="1050"/>
                    <a:pt x="4445" y="1050"/>
                  </a:cubicBezTo>
                  <a:cubicBezTo>
                    <a:pt x="4384" y="1050"/>
                    <a:pt x="4319" y="1035"/>
                    <a:pt x="4254" y="1009"/>
                  </a:cubicBezTo>
                  <a:cubicBezTo>
                    <a:pt x="4033" y="883"/>
                    <a:pt x="3844" y="788"/>
                    <a:pt x="3655" y="757"/>
                  </a:cubicBezTo>
                  <a:cubicBezTo>
                    <a:pt x="3498" y="725"/>
                    <a:pt x="3372" y="599"/>
                    <a:pt x="3372" y="442"/>
                  </a:cubicBezTo>
                  <a:lnTo>
                    <a:pt x="337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76"/>
            <p:cNvSpPr/>
            <p:nvPr/>
          </p:nvSpPr>
          <p:spPr>
            <a:xfrm>
              <a:off x="-34763900" y="3561225"/>
              <a:ext cx="291450" cy="291450"/>
            </a:xfrm>
            <a:custGeom>
              <a:avLst/>
              <a:gdLst/>
              <a:ahLst/>
              <a:cxnLst/>
              <a:rect l="l" t="t" r="r" b="b"/>
              <a:pathLst>
                <a:path w="11658" h="11658" extrusionOk="0">
                  <a:moveTo>
                    <a:pt x="6522" y="2048"/>
                  </a:moveTo>
                  <a:cubicBezTo>
                    <a:pt x="6743" y="2048"/>
                    <a:pt x="6900" y="2206"/>
                    <a:pt x="6900" y="2395"/>
                  </a:cubicBezTo>
                  <a:lnTo>
                    <a:pt x="6900" y="2899"/>
                  </a:lnTo>
                  <a:cubicBezTo>
                    <a:pt x="6995" y="2962"/>
                    <a:pt x="7089" y="2994"/>
                    <a:pt x="7152" y="3025"/>
                  </a:cubicBezTo>
                  <a:lnTo>
                    <a:pt x="7530" y="2678"/>
                  </a:lnTo>
                  <a:cubicBezTo>
                    <a:pt x="7578" y="2615"/>
                    <a:pt x="7664" y="2584"/>
                    <a:pt x="7755" y="2584"/>
                  </a:cubicBezTo>
                  <a:cubicBezTo>
                    <a:pt x="7845" y="2584"/>
                    <a:pt x="7940" y="2615"/>
                    <a:pt x="8003" y="2678"/>
                  </a:cubicBezTo>
                  <a:lnTo>
                    <a:pt x="8979" y="3655"/>
                  </a:lnTo>
                  <a:cubicBezTo>
                    <a:pt x="9106" y="3781"/>
                    <a:pt x="9106" y="4002"/>
                    <a:pt x="8979" y="4128"/>
                  </a:cubicBezTo>
                  <a:lnTo>
                    <a:pt x="8633" y="4474"/>
                  </a:lnTo>
                  <a:cubicBezTo>
                    <a:pt x="8664" y="4569"/>
                    <a:pt x="8696" y="4695"/>
                    <a:pt x="8727" y="4758"/>
                  </a:cubicBezTo>
                  <a:lnTo>
                    <a:pt x="9263" y="4758"/>
                  </a:lnTo>
                  <a:cubicBezTo>
                    <a:pt x="9452" y="4758"/>
                    <a:pt x="9610" y="4915"/>
                    <a:pt x="9610" y="5104"/>
                  </a:cubicBezTo>
                  <a:lnTo>
                    <a:pt x="9610" y="6491"/>
                  </a:lnTo>
                  <a:cubicBezTo>
                    <a:pt x="9610" y="6680"/>
                    <a:pt x="9452" y="6837"/>
                    <a:pt x="9263" y="6837"/>
                  </a:cubicBezTo>
                  <a:lnTo>
                    <a:pt x="8727" y="6837"/>
                  </a:lnTo>
                  <a:cubicBezTo>
                    <a:pt x="8696" y="6963"/>
                    <a:pt x="8664" y="7026"/>
                    <a:pt x="8633" y="7121"/>
                  </a:cubicBezTo>
                  <a:lnTo>
                    <a:pt x="8979" y="7467"/>
                  </a:lnTo>
                  <a:cubicBezTo>
                    <a:pt x="9106" y="7593"/>
                    <a:pt x="9106" y="7814"/>
                    <a:pt x="8979" y="7940"/>
                  </a:cubicBezTo>
                  <a:lnTo>
                    <a:pt x="8003" y="8916"/>
                  </a:lnTo>
                  <a:cubicBezTo>
                    <a:pt x="7940" y="8979"/>
                    <a:pt x="7845" y="9011"/>
                    <a:pt x="7755" y="9011"/>
                  </a:cubicBezTo>
                  <a:cubicBezTo>
                    <a:pt x="7664" y="9011"/>
                    <a:pt x="7578" y="8979"/>
                    <a:pt x="7530" y="8916"/>
                  </a:cubicBezTo>
                  <a:lnTo>
                    <a:pt x="7152" y="8570"/>
                  </a:lnTo>
                  <a:cubicBezTo>
                    <a:pt x="7089" y="8601"/>
                    <a:pt x="6963" y="8664"/>
                    <a:pt x="6900" y="8696"/>
                  </a:cubicBezTo>
                  <a:lnTo>
                    <a:pt x="6900" y="9200"/>
                  </a:lnTo>
                  <a:cubicBezTo>
                    <a:pt x="6900" y="9389"/>
                    <a:pt x="6743" y="9547"/>
                    <a:pt x="6522" y="9547"/>
                  </a:cubicBezTo>
                  <a:lnTo>
                    <a:pt x="5167" y="9547"/>
                  </a:lnTo>
                  <a:cubicBezTo>
                    <a:pt x="4947" y="9547"/>
                    <a:pt x="4789" y="9389"/>
                    <a:pt x="4789" y="9200"/>
                  </a:cubicBezTo>
                  <a:lnTo>
                    <a:pt x="4789" y="8696"/>
                  </a:lnTo>
                  <a:cubicBezTo>
                    <a:pt x="4695" y="8664"/>
                    <a:pt x="4600" y="8601"/>
                    <a:pt x="4537" y="8570"/>
                  </a:cubicBezTo>
                  <a:lnTo>
                    <a:pt x="4159" y="8916"/>
                  </a:lnTo>
                  <a:cubicBezTo>
                    <a:pt x="4112" y="8979"/>
                    <a:pt x="4025" y="9011"/>
                    <a:pt x="3935" y="9011"/>
                  </a:cubicBezTo>
                  <a:cubicBezTo>
                    <a:pt x="3844" y="9011"/>
                    <a:pt x="3750" y="8979"/>
                    <a:pt x="3687" y="8916"/>
                  </a:cubicBezTo>
                  <a:lnTo>
                    <a:pt x="2710" y="7940"/>
                  </a:lnTo>
                  <a:cubicBezTo>
                    <a:pt x="2584" y="7814"/>
                    <a:pt x="2584" y="7593"/>
                    <a:pt x="2710" y="7467"/>
                  </a:cubicBezTo>
                  <a:lnTo>
                    <a:pt x="3057" y="7121"/>
                  </a:lnTo>
                  <a:cubicBezTo>
                    <a:pt x="3025" y="7026"/>
                    <a:pt x="2994" y="6932"/>
                    <a:pt x="2962" y="6837"/>
                  </a:cubicBezTo>
                  <a:lnTo>
                    <a:pt x="2426" y="6837"/>
                  </a:lnTo>
                  <a:cubicBezTo>
                    <a:pt x="2237" y="6837"/>
                    <a:pt x="2080" y="6680"/>
                    <a:pt x="2080" y="6491"/>
                  </a:cubicBezTo>
                  <a:lnTo>
                    <a:pt x="2080" y="5104"/>
                  </a:lnTo>
                  <a:cubicBezTo>
                    <a:pt x="2080" y="4915"/>
                    <a:pt x="2237" y="4758"/>
                    <a:pt x="2426" y="4758"/>
                  </a:cubicBezTo>
                  <a:lnTo>
                    <a:pt x="2962" y="4758"/>
                  </a:lnTo>
                  <a:cubicBezTo>
                    <a:pt x="2994" y="4632"/>
                    <a:pt x="3025" y="4569"/>
                    <a:pt x="3057" y="4474"/>
                  </a:cubicBezTo>
                  <a:lnTo>
                    <a:pt x="2710" y="4128"/>
                  </a:lnTo>
                  <a:cubicBezTo>
                    <a:pt x="2584" y="4002"/>
                    <a:pt x="2584" y="3781"/>
                    <a:pt x="2710" y="3655"/>
                  </a:cubicBezTo>
                  <a:lnTo>
                    <a:pt x="3687" y="2678"/>
                  </a:lnTo>
                  <a:cubicBezTo>
                    <a:pt x="3750" y="2615"/>
                    <a:pt x="3844" y="2584"/>
                    <a:pt x="3935" y="2584"/>
                  </a:cubicBezTo>
                  <a:cubicBezTo>
                    <a:pt x="4025" y="2584"/>
                    <a:pt x="4112" y="2615"/>
                    <a:pt x="4159" y="2678"/>
                  </a:cubicBezTo>
                  <a:lnTo>
                    <a:pt x="4537" y="3025"/>
                  </a:lnTo>
                  <a:cubicBezTo>
                    <a:pt x="4600" y="2994"/>
                    <a:pt x="4726" y="2962"/>
                    <a:pt x="4789" y="2899"/>
                  </a:cubicBezTo>
                  <a:lnTo>
                    <a:pt x="4789" y="2395"/>
                  </a:lnTo>
                  <a:cubicBezTo>
                    <a:pt x="4789" y="2206"/>
                    <a:pt x="4947" y="2048"/>
                    <a:pt x="5167" y="2048"/>
                  </a:cubicBezTo>
                  <a:close/>
                  <a:moveTo>
                    <a:pt x="5829" y="1"/>
                  </a:moveTo>
                  <a:cubicBezTo>
                    <a:pt x="2647" y="1"/>
                    <a:pt x="1" y="2647"/>
                    <a:pt x="1" y="5829"/>
                  </a:cubicBezTo>
                  <a:cubicBezTo>
                    <a:pt x="1" y="6837"/>
                    <a:pt x="284" y="7877"/>
                    <a:pt x="820" y="8790"/>
                  </a:cubicBezTo>
                  <a:lnTo>
                    <a:pt x="32" y="11185"/>
                  </a:lnTo>
                  <a:cubicBezTo>
                    <a:pt x="1" y="11311"/>
                    <a:pt x="32" y="11468"/>
                    <a:pt x="127" y="11531"/>
                  </a:cubicBezTo>
                  <a:cubicBezTo>
                    <a:pt x="174" y="11602"/>
                    <a:pt x="274" y="11638"/>
                    <a:pt x="375" y="11638"/>
                  </a:cubicBezTo>
                  <a:cubicBezTo>
                    <a:pt x="408" y="11638"/>
                    <a:pt x="442" y="11634"/>
                    <a:pt x="473" y="11626"/>
                  </a:cubicBezTo>
                  <a:lnTo>
                    <a:pt x="2868" y="10838"/>
                  </a:lnTo>
                  <a:cubicBezTo>
                    <a:pt x="3781" y="11374"/>
                    <a:pt x="4789" y="11657"/>
                    <a:pt x="5829" y="11657"/>
                  </a:cubicBezTo>
                  <a:cubicBezTo>
                    <a:pt x="9011" y="11657"/>
                    <a:pt x="11657" y="9011"/>
                    <a:pt x="11657" y="5829"/>
                  </a:cubicBezTo>
                  <a:cubicBezTo>
                    <a:pt x="11657" y="2584"/>
                    <a:pt x="9011"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76"/>
            <p:cNvSpPr/>
            <p:nvPr/>
          </p:nvSpPr>
          <p:spPr>
            <a:xfrm>
              <a:off x="-34644175" y="3680950"/>
              <a:ext cx="51225" cy="51225"/>
            </a:xfrm>
            <a:custGeom>
              <a:avLst/>
              <a:gdLst/>
              <a:ahLst/>
              <a:cxnLst/>
              <a:rect l="l" t="t" r="r" b="b"/>
              <a:pathLst>
                <a:path w="2049" h="2049" extrusionOk="0">
                  <a:moveTo>
                    <a:pt x="1040" y="0"/>
                  </a:moveTo>
                  <a:cubicBezTo>
                    <a:pt x="473" y="0"/>
                    <a:pt x="0" y="473"/>
                    <a:pt x="0" y="1040"/>
                  </a:cubicBezTo>
                  <a:cubicBezTo>
                    <a:pt x="0" y="1576"/>
                    <a:pt x="473" y="2048"/>
                    <a:pt x="1040" y="2048"/>
                  </a:cubicBezTo>
                  <a:cubicBezTo>
                    <a:pt x="1576" y="2048"/>
                    <a:pt x="2048" y="1576"/>
                    <a:pt x="2048" y="1040"/>
                  </a:cubicBezTo>
                  <a:cubicBezTo>
                    <a:pt x="2048" y="441"/>
                    <a:pt x="1576"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1" name="Google Shape;7731;p76"/>
          <p:cNvSpPr/>
          <p:nvPr/>
        </p:nvSpPr>
        <p:spPr>
          <a:xfrm>
            <a:off x="2189608" y="2409419"/>
            <a:ext cx="353645" cy="353615"/>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2" name="Google Shape;7732;p76"/>
          <p:cNvGrpSpPr/>
          <p:nvPr/>
        </p:nvGrpSpPr>
        <p:grpSpPr>
          <a:xfrm>
            <a:off x="845106" y="2882499"/>
            <a:ext cx="354586" cy="354586"/>
            <a:chOff x="-32927950" y="3227275"/>
            <a:chExt cx="292225" cy="292225"/>
          </a:xfrm>
        </p:grpSpPr>
        <p:sp>
          <p:nvSpPr>
            <p:cNvPr id="7733" name="Google Shape;7733;p76"/>
            <p:cNvSpPr/>
            <p:nvPr/>
          </p:nvSpPr>
          <p:spPr>
            <a:xfrm>
              <a:off x="-32927950" y="3228075"/>
              <a:ext cx="69325" cy="291425"/>
            </a:xfrm>
            <a:custGeom>
              <a:avLst/>
              <a:gdLst/>
              <a:ahLst/>
              <a:cxnLst/>
              <a:rect l="l" t="t" r="r" b="b"/>
              <a:pathLst>
                <a:path w="2773" h="11657" extrusionOk="0">
                  <a:moveTo>
                    <a:pt x="1733" y="0"/>
                  </a:moveTo>
                  <a:cubicBezTo>
                    <a:pt x="1198" y="0"/>
                    <a:pt x="725" y="473"/>
                    <a:pt x="725" y="1040"/>
                  </a:cubicBezTo>
                  <a:lnTo>
                    <a:pt x="725" y="1386"/>
                  </a:lnTo>
                  <a:lnTo>
                    <a:pt x="347" y="1386"/>
                  </a:lnTo>
                  <a:cubicBezTo>
                    <a:pt x="158" y="1386"/>
                    <a:pt x="1" y="1544"/>
                    <a:pt x="1" y="1733"/>
                  </a:cubicBezTo>
                  <a:cubicBezTo>
                    <a:pt x="1" y="1922"/>
                    <a:pt x="158" y="2079"/>
                    <a:pt x="347" y="2079"/>
                  </a:cubicBezTo>
                  <a:lnTo>
                    <a:pt x="725" y="2079"/>
                  </a:lnTo>
                  <a:lnTo>
                    <a:pt x="725" y="3466"/>
                  </a:lnTo>
                  <a:lnTo>
                    <a:pt x="347" y="3466"/>
                  </a:lnTo>
                  <a:cubicBezTo>
                    <a:pt x="158" y="3466"/>
                    <a:pt x="1" y="3623"/>
                    <a:pt x="1" y="3812"/>
                  </a:cubicBezTo>
                  <a:cubicBezTo>
                    <a:pt x="1" y="4033"/>
                    <a:pt x="158" y="4190"/>
                    <a:pt x="347" y="4190"/>
                  </a:cubicBezTo>
                  <a:lnTo>
                    <a:pt x="725" y="4190"/>
                  </a:lnTo>
                  <a:lnTo>
                    <a:pt x="725" y="5608"/>
                  </a:lnTo>
                  <a:lnTo>
                    <a:pt x="347" y="5608"/>
                  </a:lnTo>
                  <a:cubicBezTo>
                    <a:pt x="158" y="5608"/>
                    <a:pt x="1" y="5765"/>
                    <a:pt x="1" y="5954"/>
                  </a:cubicBezTo>
                  <a:cubicBezTo>
                    <a:pt x="1" y="6143"/>
                    <a:pt x="158" y="6301"/>
                    <a:pt x="347" y="6301"/>
                  </a:cubicBezTo>
                  <a:lnTo>
                    <a:pt x="725" y="6301"/>
                  </a:lnTo>
                  <a:lnTo>
                    <a:pt x="725" y="7687"/>
                  </a:lnTo>
                  <a:lnTo>
                    <a:pt x="347" y="7687"/>
                  </a:lnTo>
                  <a:cubicBezTo>
                    <a:pt x="158" y="7687"/>
                    <a:pt x="1" y="7845"/>
                    <a:pt x="1" y="8034"/>
                  </a:cubicBezTo>
                  <a:cubicBezTo>
                    <a:pt x="1" y="8223"/>
                    <a:pt x="158" y="8380"/>
                    <a:pt x="347" y="8380"/>
                  </a:cubicBezTo>
                  <a:lnTo>
                    <a:pt x="725" y="8380"/>
                  </a:lnTo>
                  <a:lnTo>
                    <a:pt x="725" y="9767"/>
                  </a:lnTo>
                  <a:lnTo>
                    <a:pt x="347" y="9767"/>
                  </a:lnTo>
                  <a:lnTo>
                    <a:pt x="347" y="9577"/>
                  </a:lnTo>
                  <a:cubicBezTo>
                    <a:pt x="158" y="9577"/>
                    <a:pt x="1" y="9735"/>
                    <a:pt x="1" y="9924"/>
                  </a:cubicBezTo>
                  <a:cubicBezTo>
                    <a:pt x="1" y="10113"/>
                    <a:pt x="158" y="10271"/>
                    <a:pt x="347" y="10271"/>
                  </a:cubicBezTo>
                  <a:lnTo>
                    <a:pt x="725" y="10271"/>
                  </a:lnTo>
                  <a:lnTo>
                    <a:pt x="725" y="10649"/>
                  </a:lnTo>
                  <a:cubicBezTo>
                    <a:pt x="725" y="11184"/>
                    <a:pt x="1198" y="11657"/>
                    <a:pt x="1733" y="11657"/>
                  </a:cubicBezTo>
                  <a:lnTo>
                    <a:pt x="2773" y="11657"/>
                  </a:lnTo>
                  <a:lnTo>
                    <a:pt x="27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76"/>
            <p:cNvSpPr/>
            <p:nvPr/>
          </p:nvSpPr>
          <p:spPr>
            <a:xfrm>
              <a:off x="-32841300" y="3227275"/>
              <a:ext cx="154400" cy="291450"/>
            </a:xfrm>
            <a:custGeom>
              <a:avLst/>
              <a:gdLst/>
              <a:ahLst/>
              <a:cxnLst/>
              <a:rect l="l" t="t" r="r" b="b"/>
              <a:pathLst>
                <a:path w="6176" h="11658" extrusionOk="0">
                  <a:moveTo>
                    <a:pt x="4096" y="2048"/>
                  </a:moveTo>
                  <a:cubicBezTo>
                    <a:pt x="4285" y="2048"/>
                    <a:pt x="4442" y="2206"/>
                    <a:pt x="4442" y="2395"/>
                  </a:cubicBezTo>
                  <a:lnTo>
                    <a:pt x="4442" y="3750"/>
                  </a:lnTo>
                  <a:cubicBezTo>
                    <a:pt x="4442" y="3939"/>
                    <a:pt x="4285" y="4096"/>
                    <a:pt x="4096" y="4096"/>
                  </a:cubicBezTo>
                  <a:lnTo>
                    <a:pt x="3088" y="4096"/>
                  </a:lnTo>
                  <a:lnTo>
                    <a:pt x="3088" y="7562"/>
                  </a:lnTo>
                  <a:lnTo>
                    <a:pt x="4096" y="7562"/>
                  </a:lnTo>
                  <a:cubicBezTo>
                    <a:pt x="4285" y="7562"/>
                    <a:pt x="4442" y="7719"/>
                    <a:pt x="4442" y="7908"/>
                  </a:cubicBezTo>
                  <a:lnTo>
                    <a:pt x="4442" y="9294"/>
                  </a:lnTo>
                  <a:cubicBezTo>
                    <a:pt x="4442" y="9483"/>
                    <a:pt x="4285" y="9641"/>
                    <a:pt x="4096" y="9641"/>
                  </a:cubicBezTo>
                  <a:lnTo>
                    <a:pt x="3088" y="9641"/>
                  </a:lnTo>
                  <a:cubicBezTo>
                    <a:pt x="2332" y="9641"/>
                    <a:pt x="1701" y="9011"/>
                    <a:pt x="1701" y="8255"/>
                  </a:cubicBezTo>
                  <a:lnTo>
                    <a:pt x="1701" y="3435"/>
                  </a:lnTo>
                  <a:cubicBezTo>
                    <a:pt x="1701" y="2678"/>
                    <a:pt x="2332" y="2048"/>
                    <a:pt x="3088" y="2048"/>
                  </a:cubicBezTo>
                  <a:close/>
                  <a:moveTo>
                    <a:pt x="0" y="1"/>
                  </a:moveTo>
                  <a:lnTo>
                    <a:pt x="0" y="11657"/>
                  </a:lnTo>
                  <a:lnTo>
                    <a:pt x="5167" y="11657"/>
                  </a:lnTo>
                  <a:cubicBezTo>
                    <a:pt x="5703" y="11657"/>
                    <a:pt x="6175" y="11185"/>
                    <a:pt x="6175" y="10618"/>
                  </a:cubicBezTo>
                  <a:lnTo>
                    <a:pt x="6175" y="1009"/>
                  </a:lnTo>
                  <a:cubicBezTo>
                    <a:pt x="6175" y="473"/>
                    <a:pt x="5703" y="1"/>
                    <a:pt x="51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76"/>
            <p:cNvSpPr/>
            <p:nvPr/>
          </p:nvSpPr>
          <p:spPr>
            <a:xfrm>
              <a:off x="-32669600" y="3261925"/>
              <a:ext cx="33875" cy="51225"/>
            </a:xfrm>
            <a:custGeom>
              <a:avLst/>
              <a:gdLst/>
              <a:ahLst/>
              <a:cxnLst/>
              <a:rect l="l" t="t" r="r" b="b"/>
              <a:pathLst>
                <a:path w="1355" h="2049" extrusionOk="0">
                  <a:moveTo>
                    <a:pt x="0" y="1"/>
                  </a:moveTo>
                  <a:lnTo>
                    <a:pt x="0" y="2049"/>
                  </a:lnTo>
                  <a:lnTo>
                    <a:pt x="1355" y="2049"/>
                  </a:lnTo>
                  <a:lnTo>
                    <a:pt x="1355" y="347"/>
                  </a:lnTo>
                  <a:cubicBezTo>
                    <a:pt x="1355" y="158"/>
                    <a:pt x="1197" y="1"/>
                    <a:pt x="100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76"/>
            <p:cNvSpPr/>
            <p:nvPr/>
          </p:nvSpPr>
          <p:spPr>
            <a:xfrm>
              <a:off x="-32669600" y="3329675"/>
              <a:ext cx="33875" cy="35450"/>
            </a:xfrm>
            <a:custGeom>
              <a:avLst/>
              <a:gdLst/>
              <a:ahLst/>
              <a:cxnLst/>
              <a:rect l="l" t="t" r="r" b="b"/>
              <a:pathLst>
                <a:path w="1355" h="1418" extrusionOk="0">
                  <a:moveTo>
                    <a:pt x="0" y="0"/>
                  </a:moveTo>
                  <a:lnTo>
                    <a:pt x="0" y="1418"/>
                  </a:lnTo>
                  <a:lnTo>
                    <a:pt x="1355" y="1418"/>
                  </a:lnTo>
                  <a:lnTo>
                    <a:pt x="13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76"/>
            <p:cNvSpPr/>
            <p:nvPr/>
          </p:nvSpPr>
          <p:spPr>
            <a:xfrm>
              <a:off x="-32669600" y="3381650"/>
              <a:ext cx="33875" cy="51225"/>
            </a:xfrm>
            <a:custGeom>
              <a:avLst/>
              <a:gdLst/>
              <a:ahLst/>
              <a:cxnLst/>
              <a:rect l="l" t="t" r="r" b="b"/>
              <a:pathLst>
                <a:path w="1355" h="2049" extrusionOk="0">
                  <a:moveTo>
                    <a:pt x="0" y="0"/>
                  </a:moveTo>
                  <a:lnTo>
                    <a:pt x="0" y="2048"/>
                  </a:lnTo>
                  <a:lnTo>
                    <a:pt x="1008" y="2048"/>
                  </a:lnTo>
                  <a:cubicBezTo>
                    <a:pt x="1197" y="2048"/>
                    <a:pt x="1355" y="1891"/>
                    <a:pt x="1355" y="1702"/>
                  </a:cubicBezTo>
                  <a:lnTo>
                    <a:pt x="13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8" name="Google Shape;7738;p76"/>
          <p:cNvGrpSpPr/>
          <p:nvPr/>
        </p:nvGrpSpPr>
        <p:grpSpPr>
          <a:xfrm>
            <a:off x="844621" y="3353613"/>
            <a:ext cx="355557" cy="353645"/>
            <a:chOff x="-32927950" y="3586425"/>
            <a:chExt cx="293025" cy="291450"/>
          </a:xfrm>
        </p:grpSpPr>
        <p:sp>
          <p:nvSpPr>
            <p:cNvPr id="7739" name="Google Shape;7739;p76"/>
            <p:cNvSpPr/>
            <p:nvPr/>
          </p:nvSpPr>
          <p:spPr>
            <a:xfrm>
              <a:off x="-32927950" y="3843975"/>
              <a:ext cx="293025" cy="33900"/>
            </a:xfrm>
            <a:custGeom>
              <a:avLst/>
              <a:gdLst/>
              <a:ahLst/>
              <a:cxnLst/>
              <a:rect l="l" t="t" r="r" b="b"/>
              <a:pathLst>
                <a:path w="11721" h="1356" extrusionOk="0">
                  <a:moveTo>
                    <a:pt x="662" y="1"/>
                  </a:moveTo>
                  <a:cubicBezTo>
                    <a:pt x="284" y="1"/>
                    <a:pt x="1" y="316"/>
                    <a:pt x="1" y="662"/>
                  </a:cubicBezTo>
                  <a:lnTo>
                    <a:pt x="1" y="1009"/>
                  </a:lnTo>
                  <a:cubicBezTo>
                    <a:pt x="1" y="1198"/>
                    <a:pt x="158" y="1355"/>
                    <a:pt x="347" y="1355"/>
                  </a:cubicBezTo>
                  <a:lnTo>
                    <a:pt x="11342" y="1355"/>
                  </a:lnTo>
                  <a:cubicBezTo>
                    <a:pt x="11563" y="1355"/>
                    <a:pt x="11720" y="1198"/>
                    <a:pt x="11720" y="1009"/>
                  </a:cubicBezTo>
                  <a:lnTo>
                    <a:pt x="11720" y="694"/>
                  </a:lnTo>
                  <a:cubicBezTo>
                    <a:pt x="11689" y="316"/>
                    <a:pt x="11374" y="1"/>
                    <a:pt x="109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76"/>
            <p:cNvSpPr/>
            <p:nvPr/>
          </p:nvSpPr>
          <p:spPr>
            <a:xfrm>
              <a:off x="-32872025" y="3723475"/>
              <a:ext cx="180400" cy="52000"/>
            </a:xfrm>
            <a:custGeom>
              <a:avLst/>
              <a:gdLst/>
              <a:ahLst/>
              <a:cxnLst/>
              <a:rect l="l" t="t" r="r" b="b"/>
              <a:pathLst>
                <a:path w="7216" h="2080" extrusionOk="0">
                  <a:moveTo>
                    <a:pt x="757" y="1"/>
                  </a:moveTo>
                  <a:lnTo>
                    <a:pt x="0" y="2080"/>
                  </a:lnTo>
                  <a:lnTo>
                    <a:pt x="7215" y="2080"/>
                  </a:lnTo>
                  <a:lnTo>
                    <a:pt x="65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76"/>
            <p:cNvSpPr/>
            <p:nvPr/>
          </p:nvSpPr>
          <p:spPr>
            <a:xfrm>
              <a:off x="-32890150" y="3792775"/>
              <a:ext cx="217425" cy="33900"/>
            </a:xfrm>
            <a:custGeom>
              <a:avLst/>
              <a:gdLst/>
              <a:ahLst/>
              <a:cxnLst/>
              <a:rect l="l" t="t" r="r" b="b"/>
              <a:pathLst>
                <a:path w="8697" h="1356" extrusionOk="0">
                  <a:moveTo>
                    <a:pt x="505" y="1"/>
                  </a:moveTo>
                  <a:lnTo>
                    <a:pt x="1" y="1356"/>
                  </a:lnTo>
                  <a:lnTo>
                    <a:pt x="8696" y="1356"/>
                  </a:lnTo>
                  <a:lnTo>
                    <a:pt x="822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76"/>
            <p:cNvSpPr/>
            <p:nvPr/>
          </p:nvSpPr>
          <p:spPr>
            <a:xfrm>
              <a:off x="-32822400" y="3586425"/>
              <a:ext cx="82725" cy="52800"/>
            </a:xfrm>
            <a:custGeom>
              <a:avLst/>
              <a:gdLst/>
              <a:ahLst/>
              <a:cxnLst/>
              <a:rect l="l" t="t" r="r" b="b"/>
              <a:pathLst>
                <a:path w="3309" h="2112" extrusionOk="0">
                  <a:moveTo>
                    <a:pt x="1639" y="1"/>
                  </a:moveTo>
                  <a:cubicBezTo>
                    <a:pt x="1103" y="1"/>
                    <a:pt x="599" y="379"/>
                    <a:pt x="441" y="883"/>
                  </a:cubicBezTo>
                  <a:lnTo>
                    <a:pt x="0" y="2112"/>
                  </a:lnTo>
                  <a:lnTo>
                    <a:pt x="3308" y="2112"/>
                  </a:lnTo>
                  <a:lnTo>
                    <a:pt x="2867" y="883"/>
                  </a:lnTo>
                  <a:cubicBezTo>
                    <a:pt x="2678" y="316"/>
                    <a:pt x="2206" y="1"/>
                    <a:pt x="16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76"/>
            <p:cNvSpPr/>
            <p:nvPr/>
          </p:nvSpPr>
          <p:spPr>
            <a:xfrm>
              <a:off x="-32846825" y="3655750"/>
              <a:ext cx="131550" cy="51200"/>
            </a:xfrm>
            <a:custGeom>
              <a:avLst/>
              <a:gdLst/>
              <a:ahLst/>
              <a:cxnLst/>
              <a:rect l="l" t="t" r="r" b="b"/>
              <a:pathLst>
                <a:path w="5262" h="2048" extrusionOk="0">
                  <a:moveTo>
                    <a:pt x="694" y="0"/>
                  </a:moveTo>
                  <a:lnTo>
                    <a:pt x="1" y="2048"/>
                  </a:lnTo>
                  <a:lnTo>
                    <a:pt x="5262" y="2048"/>
                  </a:lnTo>
                  <a:lnTo>
                    <a:pt x="450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4" name="Google Shape;7744;p76"/>
          <p:cNvGrpSpPr/>
          <p:nvPr/>
        </p:nvGrpSpPr>
        <p:grpSpPr>
          <a:xfrm>
            <a:off x="845106" y="3817598"/>
            <a:ext cx="354586" cy="355557"/>
            <a:chOff x="-32927950" y="3944800"/>
            <a:chExt cx="292225" cy="293025"/>
          </a:xfrm>
        </p:grpSpPr>
        <p:sp>
          <p:nvSpPr>
            <p:cNvPr id="7745" name="Google Shape;7745;p76"/>
            <p:cNvSpPr/>
            <p:nvPr/>
          </p:nvSpPr>
          <p:spPr>
            <a:xfrm>
              <a:off x="-32927950" y="3944800"/>
              <a:ext cx="69325" cy="292225"/>
            </a:xfrm>
            <a:custGeom>
              <a:avLst/>
              <a:gdLst/>
              <a:ahLst/>
              <a:cxnLst/>
              <a:rect l="l" t="t" r="r" b="b"/>
              <a:pathLst>
                <a:path w="2773" h="11689" extrusionOk="0">
                  <a:moveTo>
                    <a:pt x="1418" y="0"/>
                  </a:moveTo>
                  <a:cubicBezTo>
                    <a:pt x="1072" y="0"/>
                    <a:pt x="757" y="315"/>
                    <a:pt x="757" y="662"/>
                  </a:cubicBezTo>
                  <a:lnTo>
                    <a:pt x="757" y="9578"/>
                  </a:lnTo>
                  <a:cubicBezTo>
                    <a:pt x="757" y="9830"/>
                    <a:pt x="914" y="10050"/>
                    <a:pt x="1103" y="10176"/>
                  </a:cubicBezTo>
                  <a:lnTo>
                    <a:pt x="1103" y="10996"/>
                  </a:lnTo>
                  <a:lnTo>
                    <a:pt x="347" y="10996"/>
                  </a:lnTo>
                  <a:cubicBezTo>
                    <a:pt x="158" y="10996"/>
                    <a:pt x="1" y="11153"/>
                    <a:pt x="1" y="11342"/>
                  </a:cubicBezTo>
                  <a:cubicBezTo>
                    <a:pt x="1" y="11531"/>
                    <a:pt x="158" y="11689"/>
                    <a:pt x="347" y="11689"/>
                  </a:cubicBezTo>
                  <a:lnTo>
                    <a:pt x="2395" y="11689"/>
                  </a:lnTo>
                  <a:cubicBezTo>
                    <a:pt x="2616" y="11689"/>
                    <a:pt x="2773" y="11531"/>
                    <a:pt x="2773" y="11342"/>
                  </a:cubicBezTo>
                  <a:cubicBezTo>
                    <a:pt x="2773" y="11153"/>
                    <a:pt x="2616" y="10996"/>
                    <a:pt x="2395" y="10996"/>
                  </a:cubicBezTo>
                  <a:lnTo>
                    <a:pt x="1733" y="10996"/>
                  </a:lnTo>
                  <a:lnTo>
                    <a:pt x="1733" y="10176"/>
                  </a:lnTo>
                  <a:cubicBezTo>
                    <a:pt x="1922" y="10050"/>
                    <a:pt x="2080" y="9861"/>
                    <a:pt x="2080" y="9578"/>
                  </a:cubicBezTo>
                  <a:lnTo>
                    <a:pt x="2080" y="662"/>
                  </a:lnTo>
                  <a:cubicBezTo>
                    <a:pt x="2080" y="284"/>
                    <a:pt x="1765" y="0"/>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76"/>
            <p:cNvSpPr/>
            <p:nvPr/>
          </p:nvSpPr>
          <p:spPr>
            <a:xfrm>
              <a:off x="-32720800" y="4057425"/>
              <a:ext cx="85075" cy="25225"/>
            </a:xfrm>
            <a:custGeom>
              <a:avLst/>
              <a:gdLst/>
              <a:ahLst/>
              <a:cxnLst/>
              <a:rect l="l" t="t" r="r" b="b"/>
              <a:pathLst>
                <a:path w="3403" h="1009" extrusionOk="0">
                  <a:moveTo>
                    <a:pt x="505" y="1"/>
                  </a:moveTo>
                  <a:cubicBezTo>
                    <a:pt x="221" y="1"/>
                    <a:pt x="0" y="221"/>
                    <a:pt x="0" y="505"/>
                  </a:cubicBezTo>
                  <a:cubicBezTo>
                    <a:pt x="0" y="788"/>
                    <a:pt x="221" y="1009"/>
                    <a:pt x="505" y="1009"/>
                  </a:cubicBezTo>
                  <a:lnTo>
                    <a:pt x="2899" y="1009"/>
                  </a:lnTo>
                  <a:cubicBezTo>
                    <a:pt x="3182" y="1009"/>
                    <a:pt x="3403" y="788"/>
                    <a:pt x="3403" y="505"/>
                  </a:cubicBezTo>
                  <a:cubicBezTo>
                    <a:pt x="3403" y="190"/>
                    <a:pt x="3182" y="1"/>
                    <a:pt x="289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76"/>
            <p:cNvSpPr/>
            <p:nvPr/>
          </p:nvSpPr>
          <p:spPr>
            <a:xfrm>
              <a:off x="-32720800" y="4099950"/>
              <a:ext cx="85075" cy="25225"/>
            </a:xfrm>
            <a:custGeom>
              <a:avLst/>
              <a:gdLst/>
              <a:ahLst/>
              <a:cxnLst/>
              <a:rect l="l" t="t" r="r" b="b"/>
              <a:pathLst>
                <a:path w="3403" h="1009" extrusionOk="0">
                  <a:moveTo>
                    <a:pt x="505" y="1"/>
                  </a:moveTo>
                  <a:cubicBezTo>
                    <a:pt x="221" y="1"/>
                    <a:pt x="0" y="221"/>
                    <a:pt x="0" y="505"/>
                  </a:cubicBezTo>
                  <a:cubicBezTo>
                    <a:pt x="0" y="788"/>
                    <a:pt x="221" y="1009"/>
                    <a:pt x="505" y="1009"/>
                  </a:cubicBezTo>
                  <a:lnTo>
                    <a:pt x="2899" y="1009"/>
                  </a:lnTo>
                  <a:cubicBezTo>
                    <a:pt x="3182" y="1009"/>
                    <a:pt x="3403" y="788"/>
                    <a:pt x="3403" y="505"/>
                  </a:cubicBezTo>
                  <a:cubicBezTo>
                    <a:pt x="3403" y="221"/>
                    <a:pt x="3182" y="1"/>
                    <a:pt x="289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76"/>
            <p:cNvSpPr/>
            <p:nvPr/>
          </p:nvSpPr>
          <p:spPr>
            <a:xfrm>
              <a:off x="-32720800" y="4141700"/>
              <a:ext cx="67750" cy="26025"/>
            </a:xfrm>
            <a:custGeom>
              <a:avLst/>
              <a:gdLst/>
              <a:ahLst/>
              <a:cxnLst/>
              <a:rect l="l" t="t" r="r" b="b"/>
              <a:pathLst>
                <a:path w="2710" h="1041" extrusionOk="0">
                  <a:moveTo>
                    <a:pt x="505" y="1"/>
                  </a:moveTo>
                  <a:cubicBezTo>
                    <a:pt x="221" y="1"/>
                    <a:pt x="0" y="253"/>
                    <a:pt x="0" y="536"/>
                  </a:cubicBezTo>
                  <a:cubicBezTo>
                    <a:pt x="0" y="788"/>
                    <a:pt x="221" y="1040"/>
                    <a:pt x="505" y="1040"/>
                  </a:cubicBezTo>
                  <a:lnTo>
                    <a:pt x="2206" y="1040"/>
                  </a:lnTo>
                  <a:cubicBezTo>
                    <a:pt x="2458" y="1040"/>
                    <a:pt x="2710" y="788"/>
                    <a:pt x="2710" y="536"/>
                  </a:cubicBezTo>
                  <a:cubicBezTo>
                    <a:pt x="2710" y="253"/>
                    <a:pt x="2521" y="1"/>
                    <a:pt x="22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76"/>
            <p:cNvSpPr/>
            <p:nvPr/>
          </p:nvSpPr>
          <p:spPr>
            <a:xfrm>
              <a:off x="-32754675" y="3944800"/>
              <a:ext cx="51225" cy="52000"/>
            </a:xfrm>
            <a:custGeom>
              <a:avLst/>
              <a:gdLst/>
              <a:ahLst/>
              <a:cxnLst/>
              <a:rect l="l" t="t" r="r" b="b"/>
              <a:pathLst>
                <a:path w="2049" h="2080" extrusionOk="0">
                  <a:moveTo>
                    <a:pt x="1702" y="0"/>
                  </a:moveTo>
                  <a:cubicBezTo>
                    <a:pt x="757" y="0"/>
                    <a:pt x="1" y="788"/>
                    <a:pt x="1" y="1733"/>
                  </a:cubicBezTo>
                  <a:lnTo>
                    <a:pt x="1" y="2080"/>
                  </a:lnTo>
                  <a:lnTo>
                    <a:pt x="2049" y="2080"/>
                  </a:lnTo>
                  <a:lnTo>
                    <a:pt x="204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76"/>
            <p:cNvSpPr/>
            <p:nvPr/>
          </p:nvSpPr>
          <p:spPr>
            <a:xfrm>
              <a:off x="-32687725" y="3944800"/>
              <a:ext cx="34675" cy="55150"/>
            </a:xfrm>
            <a:custGeom>
              <a:avLst/>
              <a:gdLst/>
              <a:ahLst/>
              <a:cxnLst/>
              <a:rect l="l" t="t" r="r" b="b"/>
              <a:pathLst>
                <a:path w="1387" h="2206" extrusionOk="0">
                  <a:moveTo>
                    <a:pt x="1" y="0"/>
                  </a:moveTo>
                  <a:lnTo>
                    <a:pt x="1" y="2111"/>
                  </a:lnTo>
                  <a:lnTo>
                    <a:pt x="883" y="2111"/>
                  </a:lnTo>
                  <a:cubicBezTo>
                    <a:pt x="1072" y="2111"/>
                    <a:pt x="1261" y="2143"/>
                    <a:pt x="1387" y="2206"/>
                  </a:cubicBezTo>
                  <a:lnTo>
                    <a:pt x="1387" y="1040"/>
                  </a:lnTo>
                  <a:cubicBezTo>
                    <a:pt x="1387" y="473"/>
                    <a:pt x="914"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76"/>
            <p:cNvSpPr/>
            <p:nvPr/>
          </p:nvSpPr>
          <p:spPr>
            <a:xfrm>
              <a:off x="-32860200" y="4014100"/>
              <a:ext cx="207150" cy="153625"/>
            </a:xfrm>
            <a:custGeom>
              <a:avLst/>
              <a:gdLst/>
              <a:ahLst/>
              <a:cxnLst/>
              <a:rect l="l" t="t" r="r" b="b"/>
              <a:pathLst>
                <a:path w="8286" h="6145" extrusionOk="0">
                  <a:moveTo>
                    <a:pt x="0" y="1"/>
                  </a:moveTo>
                  <a:lnTo>
                    <a:pt x="0" y="6144"/>
                  </a:lnTo>
                  <a:lnTo>
                    <a:pt x="378" y="6144"/>
                  </a:lnTo>
                  <a:cubicBezTo>
                    <a:pt x="756" y="6144"/>
                    <a:pt x="1071" y="5892"/>
                    <a:pt x="1260" y="5577"/>
                  </a:cubicBezTo>
                  <a:lnTo>
                    <a:pt x="2016" y="5955"/>
                  </a:lnTo>
                  <a:cubicBezTo>
                    <a:pt x="2268" y="6050"/>
                    <a:pt x="2552" y="6144"/>
                    <a:pt x="2773" y="6144"/>
                  </a:cubicBezTo>
                  <a:lnTo>
                    <a:pt x="3497" y="6144"/>
                  </a:lnTo>
                  <a:lnTo>
                    <a:pt x="3497" y="3057"/>
                  </a:lnTo>
                  <a:cubicBezTo>
                    <a:pt x="3214" y="3309"/>
                    <a:pt x="2867" y="3435"/>
                    <a:pt x="2457" y="3435"/>
                  </a:cubicBezTo>
                  <a:cubicBezTo>
                    <a:pt x="2268" y="3435"/>
                    <a:pt x="2111" y="3277"/>
                    <a:pt x="2111" y="3057"/>
                  </a:cubicBezTo>
                  <a:cubicBezTo>
                    <a:pt x="2111" y="2868"/>
                    <a:pt x="2268" y="2710"/>
                    <a:pt x="2457" y="2710"/>
                  </a:cubicBezTo>
                  <a:cubicBezTo>
                    <a:pt x="3025" y="2710"/>
                    <a:pt x="3497" y="2238"/>
                    <a:pt x="3497" y="1702"/>
                  </a:cubicBezTo>
                  <a:lnTo>
                    <a:pt x="3497" y="1009"/>
                  </a:lnTo>
                  <a:lnTo>
                    <a:pt x="7782" y="1009"/>
                  </a:lnTo>
                  <a:cubicBezTo>
                    <a:pt x="8065" y="1009"/>
                    <a:pt x="8286" y="788"/>
                    <a:pt x="8286" y="505"/>
                  </a:cubicBezTo>
                  <a:cubicBezTo>
                    <a:pt x="8286" y="221"/>
                    <a:pt x="8065" y="1"/>
                    <a:pt x="7782" y="1"/>
                  </a:cubicBezTo>
                  <a:lnTo>
                    <a:pt x="3560" y="1"/>
                  </a:lnTo>
                  <a:cubicBezTo>
                    <a:pt x="3308" y="1"/>
                    <a:pt x="2899" y="158"/>
                    <a:pt x="2583" y="442"/>
                  </a:cubicBezTo>
                  <a:cubicBezTo>
                    <a:pt x="2426" y="599"/>
                    <a:pt x="2205" y="662"/>
                    <a:pt x="1985" y="662"/>
                  </a:cubicBezTo>
                  <a:lnTo>
                    <a:pt x="1323" y="662"/>
                  </a:lnTo>
                  <a:cubicBezTo>
                    <a:pt x="1166" y="284"/>
                    <a:pt x="788"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76"/>
            <p:cNvSpPr/>
            <p:nvPr/>
          </p:nvSpPr>
          <p:spPr>
            <a:xfrm>
              <a:off x="-32755450" y="4055850"/>
              <a:ext cx="51200" cy="181175"/>
            </a:xfrm>
            <a:custGeom>
              <a:avLst/>
              <a:gdLst/>
              <a:ahLst/>
              <a:cxnLst/>
              <a:rect l="l" t="t" r="r" b="b"/>
              <a:pathLst>
                <a:path w="2048" h="7247" extrusionOk="0">
                  <a:moveTo>
                    <a:pt x="0" y="1"/>
                  </a:moveTo>
                  <a:lnTo>
                    <a:pt x="0" y="64"/>
                  </a:lnTo>
                  <a:lnTo>
                    <a:pt x="0" y="5514"/>
                  </a:lnTo>
                  <a:cubicBezTo>
                    <a:pt x="0" y="6459"/>
                    <a:pt x="756" y="7247"/>
                    <a:pt x="1701" y="7247"/>
                  </a:cubicBezTo>
                  <a:lnTo>
                    <a:pt x="2048" y="7247"/>
                  </a:lnTo>
                  <a:lnTo>
                    <a:pt x="2048" y="5167"/>
                  </a:lnTo>
                  <a:lnTo>
                    <a:pt x="1891" y="5167"/>
                  </a:lnTo>
                  <a:cubicBezTo>
                    <a:pt x="1229" y="5167"/>
                    <a:pt x="725" y="4632"/>
                    <a:pt x="725" y="4002"/>
                  </a:cubicBezTo>
                  <a:cubicBezTo>
                    <a:pt x="725" y="3624"/>
                    <a:pt x="882" y="3372"/>
                    <a:pt x="1071" y="3120"/>
                  </a:cubicBezTo>
                  <a:cubicBezTo>
                    <a:pt x="819" y="2899"/>
                    <a:pt x="725" y="2615"/>
                    <a:pt x="725" y="2269"/>
                  </a:cubicBezTo>
                  <a:cubicBezTo>
                    <a:pt x="725" y="1922"/>
                    <a:pt x="882" y="1639"/>
                    <a:pt x="1071" y="1387"/>
                  </a:cubicBezTo>
                  <a:cubicBezTo>
                    <a:pt x="819" y="1166"/>
                    <a:pt x="725" y="883"/>
                    <a:pt x="725" y="536"/>
                  </a:cubicBezTo>
                  <a:cubicBezTo>
                    <a:pt x="725" y="316"/>
                    <a:pt x="756" y="190"/>
                    <a:pt x="8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76"/>
            <p:cNvSpPr/>
            <p:nvPr/>
          </p:nvSpPr>
          <p:spPr>
            <a:xfrm>
              <a:off x="-32686925" y="4182650"/>
              <a:ext cx="34675" cy="55175"/>
            </a:xfrm>
            <a:custGeom>
              <a:avLst/>
              <a:gdLst/>
              <a:ahLst/>
              <a:cxnLst/>
              <a:rect l="l" t="t" r="r" b="b"/>
              <a:pathLst>
                <a:path w="1387" h="2207" extrusionOk="0">
                  <a:moveTo>
                    <a:pt x="1386" y="1"/>
                  </a:moveTo>
                  <a:cubicBezTo>
                    <a:pt x="1229" y="64"/>
                    <a:pt x="1071" y="95"/>
                    <a:pt x="882" y="95"/>
                  </a:cubicBezTo>
                  <a:lnTo>
                    <a:pt x="0" y="95"/>
                  </a:lnTo>
                  <a:lnTo>
                    <a:pt x="0" y="2206"/>
                  </a:lnTo>
                  <a:lnTo>
                    <a:pt x="378" y="2206"/>
                  </a:lnTo>
                  <a:cubicBezTo>
                    <a:pt x="914" y="2206"/>
                    <a:pt x="1386" y="1734"/>
                    <a:pt x="1386" y="1167"/>
                  </a:cubicBezTo>
                  <a:lnTo>
                    <a:pt x="13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4" name="Google Shape;7754;p76"/>
          <p:cNvGrpSpPr/>
          <p:nvPr/>
        </p:nvGrpSpPr>
        <p:grpSpPr>
          <a:xfrm>
            <a:off x="3073898" y="2882849"/>
            <a:ext cx="354586" cy="353888"/>
            <a:chOff x="-31094350" y="3194000"/>
            <a:chExt cx="292225" cy="291650"/>
          </a:xfrm>
        </p:grpSpPr>
        <p:sp>
          <p:nvSpPr>
            <p:cNvPr id="7755" name="Google Shape;7755;p76"/>
            <p:cNvSpPr/>
            <p:nvPr/>
          </p:nvSpPr>
          <p:spPr>
            <a:xfrm>
              <a:off x="-31033700" y="3194000"/>
              <a:ext cx="103200" cy="34100"/>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76"/>
            <p:cNvSpPr/>
            <p:nvPr/>
          </p:nvSpPr>
          <p:spPr>
            <a:xfrm>
              <a:off x="-31042375" y="3346200"/>
              <a:ext cx="16550" cy="18150"/>
            </a:xfrm>
            <a:custGeom>
              <a:avLst/>
              <a:gdLst/>
              <a:ahLst/>
              <a:cxnLst/>
              <a:rect l="l" t="t" r="r" b="b"/>
              <a:pathLst>
                <a:path w="662" h="726" extrusionOk="0">
                  <a:moveTo>
                    <a:pt x="1" y="1"/>
                  </a:moveTo>
                  <a:lnTo>
                    <a:pt x="1" y="725"/>
                  </a:lnTo>
                  <a:lnTo>
                    <a:pt x="662" y="725"/>
                  </a:lnTo>
                  <a:lnTo>
                    <a:pt x="6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76"/>
            <p:cNvSpPr/>
            <p:nvPr/>
          </p:nvSpPr>
          <p:spPr>
            <a:xfrm>
              <a:off x="-31042375" y="3278475"/>
              <a:ext cx="16550" cy="16550"/>
            </a:xfrm>
            <a:custGeom>
              <a:avLst/>
              <a:gdLst/>
              <a:ahLst/>
              <a:cxnLst/>
              <a:rect l="l" t="t" r="r" b="b"/>
              <a:pathLst>
                <a:path w="662" h="662" extrusionOk="0">
                  <a:moveTo>
                    <a:pt x="1" y="0"/>
                  </a:moveTo>
                  <a:lnTo>
                    <a:pt x="1" y="662"/>
                  </a:lnTo>
                  <a:lnTo>
                    <a:pt x="662" y="662"/>
                  </a:lnTo>
                  <a:lnTo>
                    <a:pt x="66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76"/>
            <p:cNvSpPr/>
            <p:nvPr/>
          </p:nvSpPr>
          <p:spPr>
            <a:xfrm>
              <a:off x="-31042375" y="3416300"/>
              <a:ext cx="16550" cy="16575"/>
            </a:xfrm>
            <a:custGeom>
              <a:avLst/>
              <a:gdLst/>
              <a:ahLst/>
              <a:cxnLst/>
              <a:rect l="l" t="t" r="r" b="b"/>
              <a:pathLst>
                <a:path w="662" h="663" extrusionOk="0">
                  <a:moveTo>
                    <a:pt x="1" y="1"/>
                  </a:moveTo>
                  <a:lnTo>
                    <a:pt x="1" y="662"/>
                  </a:lnTo>
                  <a:lnTo>
                    <a:pt x="662" y="662"/>
                  </a:lnTo>
                  <a:lnTo>
                    <a:pt x="6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76"/>
            <p:cNvSpPr/>
            <p:nvPr/>
          </p:nvSpPr>
          <p:spPr>
            <a:xfrm>
              <a:off x="-31094350" y="3210725"/>
              <a:ext cx="222900" cy="274925"/>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76"/>
            <p:cNvSpPr/>
            <p:nvPr/>
          </p:nvSpPr>
          <p:spPr>
            <a:xfrm>
              <a:off x="-30853350" y="3295000"/>
              <a:ext cx="51225" cy="104000"/>
            </a:xfrm>
            <a:custGeom>
              <a:avLst/>
              <a:gdLst/>
              <a:ahLst/>
              <a:cxnLst/>
              <a:rect l="l" t="t" r="r" b="b"/>
              <a:pathLst>
                <a:path w="2049" h="4160" extrusionOk="0">
                  <a:moveTo>
                    <a:pt x="1" y="1"/>
                  </a:moveTo>
                  <a:lnTo>
                    <a:pt x="1" y="4160"/>
                  </a:lnTo>
                  <a:lnTo>
                    <a:pt x="2049" y="4160"/>
                  </a:lnTo>
                  <a:lnTo>
                    <a:pt x="20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76"/>
            <p:cNvSpPr/>
            <p:nvPr/>
          </p:nvSpPr>
          <p:spPr>
            <a:xfrm>
              <a:off x="-30853350" y="3227275"/>
              <a:ext cx="51225" cy="51225"/>
            </a:xfrm>
            <a:custGeom>
              <a:avLst/>
              <a:gdLst/>
              <a:ahLst/>
              <a:cxnLst/>
              <a:rect l="l" t="t" r="r" b="b"/>
              <a:pathLst>
                <a:path w="2049" h="2049" extrusionOk="0">
                  <a:moveTo>
                    <a:pt x="1009" y="1"/>
                  </a:moveTo>
                  <a:cubicBezTo>
                    <a:pt x="473" y="1"/>
                    <a:pt x="1" y="473"/>
                    <a:pt x="1" y="1040"/>
                  </a:cubicBezTo>
                  <a:lnTo>
                    <a:pt x="1" y="2048"/>
                  </a:lnTo>
                  <a:lnTo>
                    <a:pt x="2049" y="2048"/>
                  </a:lnTo>
                  <a:lnTo>
                    <a:pt x="2049" y="1040"/>
                  </a:lnTo>
                  <a:cubicBezTo>
                    <a:pt x="2049" y="473"/>
                    <a:pt x="1576"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76"/>
            <p:cNvSpPr/>
            <p:nvPr/>
          </p:nvSpPr>
          <p:spPr>
            <a:xfrm>
              <a:off x="-30851775" y="3416300"/>
              <a:ext cx="46500" cy="51225"/>
            </a:xfrm>
            <a:custGeom>
              <a:avLst/>
              <a:gdLst/>
              <a:ahLst/>
              <a:cxnLst/>
              <a:rect l="l" t="t" r="r" b="b"/>
              <a:pathLst>
                <a:path w="1860" h="2049" extrusionOk="0">
                  <a:moveTo>
                    <a:pt x="1" y="1"/>
                  </a:moveTo>
                  <a:lnTo>
                    <a:pt x="599" y="1796"/>
                  </a:lnTo>
                  <a:cubicBezTo>
                    <a:pt x="694" y="1985"/>
                    <a:pt x="788" y="2048"/>
                    <a:pt x="946" y="2048"/>
                  </a:cubicBezTo>
                  <a:cubicBezTo>
                    <a:pt x="1103" y="2048"/>
                    <a:pt x="1229" y="1985"/>
                    <a:pt x="1261" y="1796"/>
                  </a:cubicBezTo>
                  <a:lnTo>
                    <a:pt x="18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3" name="Google Shape;7763;p76"/>
          <p:cNvGrpSpPr/>
          <p:nvPr/>
        </p:nvGrpSpPr>
        <p:grpSpPr>
          <a:xfrm>
            <a:off x="3074368" y="3353341"/>
            <a:ext cx="353645" cy="354191"/>
            <a:chOff x="-31093575" y="3552550"/>
            <a:chExt cx="291450" cy="291900"/>
          </a:xfrm>
        </p:grpSpPr>
        <p:sp>
          <p:nvSpPr>
            <p:cNvPr id="7764" name="Google Shape;7764;p76"/>
            <p:cNvSpPr/>
            <p:nvPr/>
          </p:nvSpPr>
          <p:spPr>
            <a:xfrm>
              <a:off x="-31011650" y="3745525"/>
              <a:ext cx="7900" cy="12625"/>
            </a:xfrm>
            <a:custGeom>
              <a:avLst/>
              <a:gdLst/>
              <a:ahLst/>
              <a:cxnLst/>
              <a:rect l="l" t="t" r="r" b="b"/>
              <a:pathLst>
                <a:path w="316" h="505" extrusionOk="0">
                  <a:moveTo>
                    <a:pt x="158" y="1"/>
                  </a:moveTo>
                  <a:lnTo>
                    <a:pt x="0" y="505"/>
                  </a:lnTo>
                  <a:lnTo>
                    <a:pt x="315" y="505"/>
                  </a:lnTo>
                  <a:lnTo>
                    <a:pt x="15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76"/>
            <p:cNvSpPr/>
            <p:nvPr/>
          </p:nvSpPr>
          <p:spPr>
            <a:xfrm>
              <a:off x="-31093575" y="3671500"/>
              <a:ext cx="171725" cy="172950"/>
            </a:xfrm>
            <a:custGeom>
              <a:avLst/>
              <a:gdLst/>
              <a:ahLst/>
              <a:cxnLst/>
              <a:rect l="l" t="t" r="r" b="b"/>
              <a:pathLst>
                <a:path w="6869" h="6918" extrusionOk="0">
                  <a:moveTo>
                    <a:pt x="3427" y="1449"/>
                  </a:moveTo>
                  <a:cubicBezTo>
                    <a:pt x="3569" y="1449"/>
                    <a:pt x="3718" y="1512"/>
                    <a:pt x="3781" y="1638"/>
                  </a:cubicBezTo>
                  <a:lnTo>
                    <a:pt x="4317" y="3466"/>
                  </a:lnTo>
                  <a:lnTo>
                    <a:pt x="4474" y="3466"/>
                  </a:lnTo>
                  <a:cubicBezTo>
                    <a:pt x="4695" y="3466"/>
                    <a:pt x="4852" y="3623"/>
                    <a:pt x="4852" y="3812"/>
                  </a:cubicBezTo>
                  <a:cubicBezTo>
                    <a:pt x="4852" y="3970"/>
                    <a:pt x="4726" y="4127"/>
                    <a:pt x="4537" y="4127"/>
                  </a:cubicBezTo>
                  <a:lnTo>
                    <a:pt x="4789" y="5072"/>
                  </a:lnTo>
                  <a:cubicBezTo>
                    <a:pt x="4852" y="5262"/>
                    <a:pt x="4758" y="5419"/>
                    <a:pt x="4569" y="5514"/>
                  </a:cubicBezTo>
                  <a:cubicBezTo>
                    <a:pt x="4545" y="5518"/>
                    <a:pt x="4521" y="5520"/>
                    <a:pt x="4498" y="5520"/>
                  </a:cubicBezTo>
                  <a:cubicBezTo>
                    <a:pt x="4341" y="5520"/>
                    <a:pt x="4210" y="5427"/>
                    <a:pt x="4128" y="5262"/>
                  </a:cubicBezTo>
                  <a:lnTo>
                    <a:pt x="3781" y="4127"/>
                  </a:lnTo>
                  <a:lnTo>
                    <a:pt x="3057" y="4127"/>
                  </a:lnTo>
                  <a:lnTo>
                    <a:pt x="2710" y="5262"/>
                  </a:lnTo>
                  <a:cubicBezTo>
                    <a:pt x="2683" y="5427"/>
                    <a:pt x="2535" y="5520"/>
                    <a:pt x="2351" y="5520"/>
                  </a:cubicBezTo>
                  <a:cubicBezTo>
                    <a:pt x="2325" y="5520"/>
                    <a:pt x="2297" y="5518"/>
                    <a:pt x="2269" y="5514"/>
                  </a:cubicBezTo>
                  <a:cubicBezTo>
                    <a:pt x="2080" y="5451"/>
                    <a:pt x="2017" y="5262"/>
                    <a:pt x="2049" y="5072"/>
                  </a:cubicBezTo>
                  <a:lnTo>
                    <a:pt x="2332" y="4127"/>
                  </a:lnTo>
                  <a:cubicBezTo>
                    <a:pt x="2175" y="4096"/>
                    <a:pt x="2017" y="3970"/>
                    <a:pt x="2017" y="3812"/>
                  </a:cubicBezTo>
                  <a:cubicBezTo>
                    <a:pt x="2049" y="3623"/>
                    <a:pt x="2206" y="3466"/>
                    <a:pt x="2395" y="3466"/>
                  </a:cubicBezTo>
                  <a:lnTo>
                    <a:pt x="2553" y="3466"/>
                  </a:lnTo>
                  <a:lnTo>
                    <a:pt x="3120" y="1638"/>
                  </a:lnTo>
                  <a:cubicBezTo>
                    <a:pt x="3151" y="1512"/>
                    <a:pt x="3285" y="1449"/>
                    <a:pt x="3427" y="1449"/>
                  </a:cubicBezTo>
                  <a:close/>
                  <a:moveTo>
                    <a:pt x="3435" y="0"/>
                  </a:moveTo>
                  <a:cubicBezTo>
                    <a:pt x="1544" y="0"/>
                    <a:pt x="1" y="1544"/>
                    <a:pt x="1" y="3434"/>
                  </a:cubicBezTo>
                  <a:cubicBezTo>
                    <a:pt x="1" y="5356"/>
                    <a:pt x="1544" y="6900"/>
                    <a:pt x="3435" y="6900"/>
                  </a:cubicBezTo>
                  <a:cubicBezTo>
                    <a:pt x="4065" y="6900"/>
                    <a:pt x="4632" y="6742"/>
                    <a:pt x="5168" y="6427"/>
                  </a:cubicBezTo>
                  <a:lnTo>
                    <a:pt x="6365" y="6900"/>
                  </a:lnTo>
                  <a:cubicBezTo>
                    <a:pt x="6407" y="6910"/>
                    <a:pt x="6449" y="6917"/>
                    <a:pt x="6491" y="6917"/>
                  </a:cubicBezTo>
                  <a:cubicBezTo>
                    <a:pt x="6575" y="6917"/>
                    <a:pt x="6659" y="6889"/>
                    <a:pt x="6743" y="6805"/>
                  </a:cubicBezTo>
                  <a:cubicBezTo>
                    <a:pt x="6806" y="6742"/>
                    <a:pt x="6869" y="6616"/>
                    <a:pt x="6869" y="6459"/>
                  </a:cubicBezTo>
                  <a:lnTo>
                    <a:pt x="6491" y="5009"/>
                  </a:lnTo>
                  <a:cubicBezTo>
                    <a:pt x="6743" y="4537"/>
                    <a:pt x="6869" y="4001"/>
                    <a:pt x="6869" y="3466"/>
                  </a:cubicBezTo>
                  <a:cubicBezTo>
                    <a:pt x="6869" y="3119"/>
                    <a:pt x="6774" y="2804"/>
                    <a:pt x="6711" y="2489"/>
                  </a:cubicBezTo>
                  <a:cubicBezTo>
                    <a:pt x="6617" y="2426"/>
                    <a:pt x="6491" y="2395"/>
                    <a:pt x="6428" y="2363"/>
                  </a:cubicBezTo>
                  <a:lnTo>
                    <a:pt x="5514" y="2710"/>
                  </a:lnTo>
                  <a:cubicBezTo>
                    <a:pt x="5389" y="2755"/>
                    <a:pt x="5256" y="2780"/>
                    <a:pt x="5125" y="2780"/>
                  </a:cubicBezTo>
                  <a:cubicBezTo>
                    <a:pt x="4892" y="2780"/>
                    <a:pt x="4667" y="2702"/>
                    <a:pt x="4506" y="2521"/>
                  </a:cubicBezTo>
                  <a:cubicBezTo>
                    <a:pt x="4222" y="2269"/>
                    <a:pt x="4096" y="1891"/>
                    <a:pt x="4159" y="1481"/>
                  </a:cubicBezTo>
                  <a:lnTo>
                    <a:pt x="4443" y="221"/>
                  </a:lnTo>
                  <a:cubicBezTo>
                    <a:pt x="4443" y="189"/>
                    <a:pt x="4443" y="189"/>
                    <a:pt x="4411" y="158"/>
                  </a:cubicBezTo>
                  <a:cubicBezTo>
                    <a:pt x="4096" y="63"/>
                    <a:pt x="3781" y="0"/>
                    <a:pt x="34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76"/>
            <p:cNvSpPr/>
            <p:nvPr/>
          </p:nvSpPr>
          <p:spPr>
            <a:xfrm>
              <a:off x="-30895875" y="3621075"/>
              <a:ext cx="15775" cy="26025"/>
            </a:xfrm>
            <a:custGeom>
              <a:avLst/>
              <a:gdLst/>
              <a:ahLst/>
              <a:cxnLst/>
              <a:rect l="l" t="t" r="r" b="b"/>
              <a:pathLst>
                <a:path w="631" h="1041" extrusionOk="0">
                  <a:moveTo>
                    <a:pt x="0" y="1"/>
                  </a:moveTo>
                  <a:cubicBezTo>
                    <a:pt x="32" y="410"/>
                    <a:pt x="126" y="694"/>
                    <a:pt x="315" y="1041"/>
                  </a:cubicBezTo>
                  <a:cubicBezTo>
                    <a:pt x="473" y="694"/>
                    <a:pt x="599" y="347"/>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76"/>
            <p:cNvSpPr/>
            <p:nvPr/>
          </p:nvSpPr>
          <p:spPr>
            <a:xfrm>
              <a:off x="-30974650" y="3552550"/>
              <a:ext cx="172525" cy="172400"/>
            </a:xfrm>
            <a:custGeom>
              <a:avLst/>
              <a:gdLst/>
              <a:ahLst/>
              <a:cxnLst/>
              <a:rect l="l" t="t" r="r" b="b"/>
              <a:pathLst>
                <a:path w="6901" h="6896" extrusionOk="0">
                  <a:moveTo>
                    <a:pt x="3435" y="1356"/>
                  </a:moveTo>
                  <a:cubicBezTo>
                    <a:pt x="3624" y="1356"/>
                    <a:pt x="3782" y="1513"/>
                    <a:pt x="3782" y="1734"/>
                  </a:cubicBezTo>
                  <a:lnTo>
                    <a:pt x="3782" y="2080"/>
                  </a:lnTo>
                  <a:lnTo>
                    <a:pt x="4821" y="2080"/>
                  </a:lnTo>
                  <a:cubicBezTo>
                    <a:pt x="5010" y="2080"/>
                    <a:pt x="5168" y="2238"/>
                    <a:pt x="5168" y="2427"/>
                  </a:cubicBezTo>
                  <a:cubicBezTo>
                    <a:pt x="5168" y="2616"/>
                    <a:pt x="5010" y="2742"/>
                    <a:pt x="4821" y="2742"/>
                  </a:cubicBezTo>
                  <a:lnTo>
                    <a:pt x="4412" y="2742"/>
                  </a:lnTo>
                  <a:cubicBezTo>
                    <a:pt x="4380" y="3341"/>
                    <a:pt x="4191" y="3876"/>
                    <a:pt x="3876" y="4412"/>
                  </a:cubicBezTo>
                  <a:cubicBezTo>
                    <a:pt x="3908" y="4443"/>
                    <a:pt x="3908" y="4475"/>
                    <a:pt x="3939" y="4506"/>
                  </a:cubicBezTo>
                  <a:lnTo>
                    <a:pt x="4349" y="4916"/>
                  </a:lnTo>
                  <a:cubicBezTo>
                    <a:pt x="4443" y="5042"/>
                    <a:pt x="4443" y="5262"/>
                    <a:pt x="4349" y="5388"/>
                  </a:cubicBezTo>
                  <a:cubicBezTo>
                    <a:pt x="4286" y="5451"/>
                    <a:pt x="4191" y="5483"/>
                    <a:pt x="4101" y="5483"/>
                  </a:cubicBezTo>
                  <a:cubicBezTo>
                    <a:pt x="4010" y="5483"/>
                    <a:pt x="3923" y="5451"/>
                    <a:pt x="3876" y="5388"/>
                  </a:cubicBezTo>
                  <a:lnTo>
                    <a:pt x="3466" y="4979"/>
                  </a:lnTo>
                  <a:lnTo>
                    <a:pt x="3435" y="4947"/>
                  </a:lnTo>
                  <a:lnTo>
                    <a:pt x="3403" y="4979"/>
                  </a:lnTo>
                  <a:lnTo>
                    <a:pt x="2994" y="5388"/>
                  </a:lnTo>
                  <a:cubicBezTo>
                    <a:pt x="2931" y="5451"/>
                    <a:pt x="2844" y="5483"/>
                    <a:pt x="2758" y="5483"/>
                  </a:cubicBezTo>
                  <a:cubicBezTo>
                    <a:pt x="2671" y="5483"/>
                    <a:pt x="2584" y="5451"/>
                    <a:pt x="2521" y="5388"/>
                  </a:cubicBezTo>
                  <a:cubicBezTo>
                    <a:pt x="2395" y="5262"/>
                    <a:pt x="2395" y="5042"/>
                    <a:pt x="2521" y="4916"/>
                  </a:cubicBezTo>
                  <a:lnTo>
                    <a:pt x="2931" y="4506"/>
                  </a:lnTo>
                  <a:cubicBezTo>
                    <a:pt x="2962" y="4475"/>
                    <a:pt x="2962" y="4443"/>
                    <a:pt x="2994" y="4412"/>
                  </a:cubicBezTo>
                  <a:cubicBezTo>
                    <a:pt x="2679" y="3939"/>
                    <a:pt x="2490" y="3341"/>
                    <a:pt x="2458" y="2742"/>
                  </a:cubicBezTo>
                  <a:lnTo>
                    <a:pt x="2049" y="2742"/>
                  </a:lnTo>
                  <a:cubicBezTo>
                    <a:pt x="1860" y="2742"/>
                    <a:pt x="1702" y="2584"/>
                    <a:pt x="1702" y="2395"/>
                  </a:cubicBezTo>
                  <a:cubicBezTo>
                    <a:pt x="1702" y="2206"/>
                    <a:pt x="1860" y="2049"/>
                    <a:pt x="2049" y="2049"/>
                  </a:cubicBezTo>
                  <a:lnTo>
                    <a:pt x="3088" y="2049"/>
                  </a:lnTo>
                  <a:lnTo>
                    <a:pt x="3088" y="1734"/>
                  </a:lnTo>
                  <a:cubicBezTo>
                    <a:pt x="3088" y="1513"/>
                    <a:pt x="3246" y="1356"/>
                    <a:pt x="3435" y="1356"/>
                  </a:cubicBezTo>
                  <a:close/>
                  <a:moveTo>
                    <a:pt x="3466" y="1"/>
                  </a:moveTo>
                  <a:cubicBezTo>
                    <a:pt x="1576" y="1"/>
                    <a:pt x="32" y="1576"/>
                    <a:pt x="32" y="3467"/>
                  </a:cubicBezTo>
                  <a:cubicBezTo>
                    <a:pt x="32" y="3971"/>
                    <a:pt x="158" y="4506"/>
                    <a:pt x="411" y="4979"/>
                  </a:cubicBezTo>
                  <a:lnTo>
                    <a:pt x="32" y="6459"/>
                  </a:lnTo>
                  <a:cubicBezTo>
                    <a:pt x="1" y="6554"/>
                    <a:pt x="32" y="6680"/>
                    <a:pt x="158" y="6806"/>
                  </a:cubicBezTo>
                  <a:cubicBezTo>
                    <a:pt x="225" y="6851"/>
                    <a:pt x="324" y="6895"/>
                    <a:pt x="420" y="6895"/>
                  </a:cubicBezTo>
                  <a:cubicBezTo>
                    <a:pt x="460" y="6895"/>
                    <a:pt x="500" y="6887"/>
                    <a:pt x="537" y="6869"/>
                  </a:cubicBezTo>
                  <a:lnTo>
                    <a:pt x="1734" y="6396"/>
                  </a:lnTo>
                  <a:cubicBezTo>
                    <a:pt x="2269" y="6712"/>
                    <a:pt x="2899" y="6869"/>
                    <a:pt x="3466" y="6869"/>
                  </a:cubicBezTo>
                  <a:cubicBezTo>
                    <a:pt x="5357" y="6869"/>
                    <a:pt x="6901" y="5357"/>
                    <a:pt x="6901" y="3435"/>
                  </a:cubicBezTo>
                  <a:cubicBezTo>
                    <a:pt x="6901" y="1576"/>
                    <a:pt x="5325" y="1"/>
                    <a:pt x="34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8" name="Google Shape;7768;p76"/>
          <p:cNvGrpSpPr/>
          <p:nvPr/>
        </p:nvGrpSpPr>
        <p:grpSpPr>
          <a:xfrm>
            <a:off x="3074368" y="3818569"/>
            <a:ext cx="353645" cy="353615"/>
            <a:chOff x="-31093575" y="3911725"/>
            <a:chExt cx="291450" cy="291425"/>
          </a:xfrm>
        </p:grpSpPr>
        <p:sp>
          <p:nvSpPr>
            <p:cNvPr id="7769" name="Google Shape;7769;p76"/>
            <p:cNvSpPr/>
            <p:nvPr/>
          </p:nvSpPr>
          <p:spPr>
            <a:xfrm>
              <a:off x="-31093575" y="3911725"/>
              <a:ext cx="291450" cy="291425"/>
            </a:xfrm>
            <a:custGeom>
              <a:avLst/>
              <a:gdLst/>
              <a:ahLst/>
              <a:cxnLst/>
              <a:rect l="l" t="t" r="r" b="b"/>
              <a:pathLst>
                <a:path w="11658" h="11657" extrusionOk="0">
                  <a:moveTo>
                    <a:pt x="5829" y="0"/>
                  </a:moveTo>
                  <a:cubicBezTo>
                    <a:pt x="3372" y="0"/>
                    <a:pt x="1261" y="1796"/>
                    <a:pt x="788" y="4159"/>
                  </a:cubicBezTo>
                  <a:cubicBezTo>
                    <a:pt x="347" y="4285"/>
                    <a:pt x="1" y="4694"/>
                    <a:pt x="1" y="5167"/>
                  </a:cubicBezTo>
                  <a:lnTo>
                    <a:pt x="1" y="7876"/>
                  </a:lnTo>
                  <a:cubicBezTo>
                    <a:pt x="1" y="8412"/>
                    <a:pt x="473" y="8885"/>
                    <a:pt x="1009" y="8885"/>
                  </a:cubicBezTo>
                  <a:lnTo>
                    <a:pt x="1702" y="8885"/>
                  </a:lnTo>
                  <a:cubicBezTo>
                    <a:pt x="1891" y="8885"/>
                    <a:pt x="2049" y="8727"/>
                    <a:pt x="2049" y="8538"/>
                  </a:cubicBezTo>
                  <a:lnTo>
                    <a:pt x="2049" y="4442"/>
                  </a:lnTo>
                  <a:cubicBezTo>
                    <a:pt x="2049" y="4253"/>
                    <a:pt x="1891" y="4096"/>
                    <a:pt x="1702" y="4096"/>
                  </a:cubicBezTo>
                  <a:lnTo>
                    <a:pt x="1481" y="4096"/>
                  </a:lnTo>
                  <a:cubicBezTo>
                    <a:pt x="1954" y="2111"/>
                    <a:pt x="3781" y="630"/>
                    <a:pt x="5829" y="630"/>
                  </a:cubicBezTo>
                  <a:cubicBezTo>
                    <a:pt x="7877" y="630"/>
                    <a:pt x="9673" y="2111"/>
                    <a:pt x="10145" y="4096"/>
                  </a:cubicBezTo>
                  <a:lnTo>
                    <a:pt x="9956" y="4096"/>
                  </a:lnTo>
                  <a:cubicBezTo>
                    <a:pt x="9767" y="4096"/>
                    <a:pt x="9610" y="4253"/>
                    <a:pt x="9610" y="4442"/>
                  </a:cubicBezTo>
                  <a:lnTo>
                    <a:pt x="9610" y="8538"/>
                  </a:lnTo>
                  <a:cubicBezTo>
                    <a:pt x="9610" y="8727"/>
                    <a:pt x="9767" y="8885"/>
                    <a:pt x="9956" y="8885"/>
                  </a:cubicBezTo>
                  <a:lnTo>
                    <a:pt x="10271" y="8885"/>
                  </a:lnTo>
                  <a:cubicBezTo>
                    <a:pt x="10114" y="9672"/>
                    <a:pt x="9421" y="10271"/>
                    <a:pt x="8570" y="10271"/>
                  </a:cubicBezTo>
                  <a:lnTo>
                    <a:pt x="6774" y="10271"/>
                  </a:lnTo>
                  <a:cubicBezTo>
                    <a:pt x="6617" y="9893"/>
                    <a:pt x="6270" y="9609"/>
                    <a:pt x="5829" y="9609"/>
                  </a:cubicBezTo>
                  <a:cubicBezTo>
                    <a:pt x="5262" y="9609"/>
                    <a:pt x="4789" y="10082"/>
                    <a:pt x="4789" y="10617"/>
                  </a:cubicBezTo>
                  <a:cubicBezTo>
                    <a:pt x="4789" y="11184"/>
                    <a:pt x="5262" y="11657"/>
                    <a:pt x="5829" y="11657"/>
                  </a:cubicBezTo>
                  <a:cubicBezTo>
                    <a:pt x="6270" y="11657"/>
                    <a:pt x="6648" y="11373"/>
                    <a:pt x="6774" y="10995"/>
                  </a:cubicBezTo>
                  <a:lnTo>
                    <a:pt x="8570" y="10995"/>
                  </a:lnTo>
                  <a:cubicBezTo>
                    <a:pt x="9799" y="10995"/>
                    <a:pt x="10775" y="10082"/>
                    <a:pt x="10933" y="8885"/>
                  </a:cubicBezTo>
                  <a:cubicBezTo>
                    <a:pt x="11342" y="8790"/>
                    <a:pt x="11658" y="8380"/>
                    <a:pt x="11658" y="7908"/>
                  </a:cubicBezTo>
                  <a:lnTo>
                    <a:pt x="11658" y="5198"/>
                  </a:lnTo>
                  <a:cubicBezTo>
                    <a:pt x="11658" y="4694"/>
                    <a:pt x="11311" y="4253"/>
                    <a:pt x="10870" y="4159"/>
                  </a:cubicBezTo>
                  <a:cubicBezTo>
                    <a:pt x="10397" y="1796"/>
                    <a:pt x="8255"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76"/>
            <p:cNvSpPr/>
            <p:nvPr/>
          </p:nvSpPr>
          <p:spPr>
            <a:xfrm>
              <a:off x="-31025825" y="3980250"/>
              <a:ext cx="156750" cy="154250"/>
            </a:xfrm>
            <a:custGeom>
              <a:avLst/>
              <a:gdLst/>
              <a:ahLst/>
              <a:cxnLst/>
              <a:rect l="l" t="t" r="r" b="b"/>
              <a:pathLst>
                <a:path w="6270" h="6170" extrusionOk="0">
                  <a:moveTo>
                    <a:pt x="3119" y="1386"/>
                  </a:moveTo>
                  <a:cubicBezTo>
                    <a:pt x="3308" y="1386"/>
                    <a:pt x="3466" y="1544"/>
                    <a:pt x="3466" y="1733"/>
                  </a:cubicBezTo>
                  <a:cubicBezTo>
                    <a:pt x="3466" y="1953"/>
                    <a:pt x="3308" y="2079"/>
                    <a:pt x="3119" y="2079"/>
                  </a:cubicBezTo>
                  <a:cubicBezTo>
                    <a:pt x="2930" y="2079"/>
                    <a:pt x="2773" y="1953"/>
                    <a:pt x="2773" y="1733"/>
                  </a:cubicBezTo>
                  <a:cubicBezTo>
                    <a:pt x="2773" y="1544"/>
                    <a:pt x="2930" y="1386"/>
                    <a:pt x="3119" y="1386"/>
                  </a:cubicBezTo>
                  <a:close/>
                  <a:moveTo>
                    <a:pt x="3119" y="2741"/>
                  </a:moveTo>
                  <a:cubicBezTo>
                    <a:pt x="3308" y="2741"/>
                    <a:pt x="3466" y="2867"/>
                    <a:pt x="3466" y="3088"/>
                  </a:cubicBezTo>
                  <a:lnTo>
                    <a:pt x="3466" y="4474"/>
                  </a:lnTo>
                  <a:cubicBezTo>
                    <a:pt x="3466" y="4663"/>
                    <a:pt x="3308" y="4820"/>
                    <a:pt x="3119" y="4820"/>
                  </a:cubicBezTo>
                  <a:cubicBezTo>
                    <a:pt x="2930" y="4820"/>
                    <a:pt x="2773" y="4663"/>
                    <a:pt x="2773" y="4474"/>
                  </a:cubicBezTo>
                  <a:lnTo>
                    <a:pt x="2773" y="3088"/>
                  </a:lnTo>
                  <a:cubicBezTo>
                    <a:pt x="2773" y="2867"/>
                    <a:pt x="2930" y="2741"/>
                    <a:pt x="3119" y="2741"/>
                  </a:cubicBezTo>
                  <a:close/>
                  <a:moveTo>
                    <a:pt x="3151" y="0"/>
                  </a:moveTo>
                  <a:cubicBezTo>
                    <a:pt x="1449" y="0"/>
                    <a:pt x="63" y="1386"/>
                    <a:pt x="63" y="3088"/>
                  </a:cubicBezTo>
                  <a:cubicBezTo>
                    <a:pt x="63" y="3592"/>
                    <a:pt x="158" y="4096"/>
                    <a:pt x="441" y="4568"/>
                  </a:cubicBezTo>
                  <a:lnTo>
                    <a:pt x="63" y="5734"/>
                  </a:lnTo>
                  <a:cubicBezTo>
                    <a:pt x="0" y="5828"/>
                    <a:pt x="0" y="5955"/>
                    <a:pt x="126" y="6081"/>
                  </a:cubicBezTo>
                  <a:cubicBezTo>
                    <a:pt x="171" y="6125"/>
                    <a:pt x="263" y="6170"/>
                    <a:pt x="357" y="6170"/>
                  </a:cubicBezTo>
                  <a:cubicBezTo>
                    <a:pt x="396" y="6170"/>
                    <a:pt x="436" y="6162"/>
                    <a:pt x="473" y="6144"/>
                  </a:cubicBezTo>
                  <a:lnTo>
                    <a:pt x="1638" y="5765"/>
                  </a:lnTo>
                  <a:cubicBezTo>
                    <a:pt x="2079" y="6049"/>
                    <a:pt x="2615" y="6144"/>
                    <a:pt x="3151" y="6144"/>
                  </a:cubicBezTo>
                  <a:cubicBezTo>
                    <a:pt x="4852" y="6144"/>
                    <a:pt x="6270" y="4789"/>
                    <a:pt x="6270" y="3088"/>
                  </a:cubicBezTo>
                  <a:cubicBezTo>
                    <a:pt x="6270" y="1386"/>
                    <a:pt x="4852" y="0"/>
                    <a:pt x="31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1" name="Google Shape;7771;p76"/>
          <p:cNvGrpSpPr/>
          <p:nvPr/>
        </p:nvGrpSpPr>
        <p:grpSpPr>
          <a:xfrm>
            <a:off x="2183798" y="4275536"/>
            <a:ext cx="356497" cy="354586"/>
            <a:chOff x="-29946000" y="3183175"/>
            <a:chExt cx="293800" cy="292225"/>
          </a:xfrm>
        </p:grpSpPr>
        <p:sp>
          <p:nvSpPr>
            <p:cNvPr id="7772" name="Google Shape;7772;p76"/>
            <p:cNvSpPr/>
            <p:nvPr/>
          </p:nvSpPr>
          <p:spPr>
            <a:xfrm>
              <a:off x="-29839675" y="3355650"/>
              <a:ext cx="186700" cy="33900"/>
            </a:xfrm>
            <a:custGeom>
              <a:avLst/>
              <a:gdLst/>
              <a:ahLst/>
              <a:cxnLst/>
              <a:rect l="l" t="t" r="r" b="b"/>
              <a:pathLst>
                <a:path w="7468" h="1356" extrusionOk="0">
                  <a:moveTo>
                    <a:pt x="568" y="1"/>
                  </a:moveTo>
                  <a:cubicBezTo>
                    <a:pt x="568" y="505"/>
                    <a:pt x="379" y="977"/>
                    <a:pt x="1" y="1356"/>
                  </a:cubicBezTo>
                  <a:lnTo>
                    <a:pt x="7467" y="1356"/>
                  </a:lnTo>
                  <a:lnTo>
                    <a:pt x="74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76"/>
            <p:cNvSpPr/>
            <p:nvPr/>
          </p:nvSpPr>
          <p:spPr>
            <a:xfrm>
              <a:off x="-29824700" y="3406850"/>
              <a:ext cx="172500" cy="68550"/>
            </a:xfrm>
            <a:custGeom>
              <a:avLst/>
              <a:gdLst/>
              <a:ahLst/>
              <a:cxnLst/>
              <a:rect l="l" t="t" r="r" b="b"/>
              <a:pathLst>
                <a:path w="6900" h="2742" extrusionOk="0">
                  <a:moveTo>
                    <a:pt x="0" y="1"/>
                  </a:moveTo>
                  <a:cubicBezTo>
                    <a:pt x="662" y="505"/>
                    <a:pt x="1134" y="1292"/>
                    <a:pt x="1292" y="2237"/>
                  </a:cubicBezTo>
                  <a:cubicBezTo>
                    <a:pt x="1355" y="2395"/>
                    <a:pt x="1292" y="2584"/>
                    <a:pt x="1260" y="2742"/>
                  </a:cubicBezTo>
                  <a:lnTo>
                    <a:pt x="6553" y="2742"/>
                  </a:lnTo>
                  <a:cubicBezTo>
                    <a:pt x="6742" y="2742"/>
                    <a:pt x="6900" y="2584"/>
                    <a:pt x="6900" y="2395"/>
                  </a:cubicBezTo>
                  <a:lnTo>
                    <a:pt x="6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76"/>
            <p:cNvSpPr/>
            <p:nvPr/>
          </p:nvSpPr>
          <p:spPr>
            <a:xfrm>
              <a:off x="-29756975" y="3183175"/>
              <a:ext cx="69325" cy="68550"/>
            </a:xfrm>
            <a:custGeom>
              <a:avLst/>
              <a:gdLst/>
              <a:ahLst/>
              <a:cxnLst/>
              <a:rect l="l" t="t" r="r" b="b"/>
              <a:pathLst>
                <a:path w="2773" h="2742" extrusionOk="0">
                  <a:moveTo>
                    <a:pt x="1387" y="0"/>
                  </a:moveTo>
                  <a:cubicBezTo>
                    <a:pt x="631" y="0"/>
                    <a:pt x="1" y="630"/>
                    <a:pt x="1" y="1386"/>
                  </a:cubicBezTo>
                  <a:cubicBezTo>
                    <a:pt x="1" y="2111"/>
                    <a:pt x="631" y="2741"/>
                    <a:pt x="1387" y="2741"/>
                  </a:cubicBezTo>
                  <a:cubicBezTo>
                    <a:pt x="2143" y="2741"/>
                    <a:pt x="2773" y="2174"/>
                    <a:pt x="2773" y="1386"/>
                  </a:cubicBezTo>
                  <a:cubicBezTo>
                    <a:pt x="2773" y="630"/>
                    <a:pt x="2143"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76"/>
            <p:cNvSpPr/>
            <p:nvPr/>
          </p:nvSpPr>
          <p:spPr>
            <a:xfrm>
              <a:off x="-29790850" y="3269025"/>
              <a:ext cx="137875" cy="68550"/>
            </a:xfrm>
            <a:custGeom>
              <a:avLst/>
              <a:gdLst/>
              <a:ahLst/>
              <a:cxnLst/>
              <a:rect l="l" t="t" r="r" b="b"/>
              <a:pathLst>
                <a:path w="5515" h="2742" extrusionOk="0">
                  <a:moveTo>
                    <a:pt x="2773" y="0"/>
                  </a:moveTo>
                  <a:cubicBezTo>
                    <a:pt x="1419" y="0"/>
                    <a:pt x="221" y="1040"/>
                    <a:pt x="32" y="2363"/>
                  </a:cubicBezTo>
                  <a:cubicBezTo>
                    <a:pt x="1" y="2552"/>
                    <a:pt x="158" y="2741"/>
                    <a:pt x="379" y="2741"/>
                  </a:cubicBezTo>
                  <a:lnTo>
                    <a:pt x="5136" y="2741"/>
                  </a:lnTo>
                  <a:cubicBezTo>
                    <a:pt x="5357" y="2741"/>
                    <a:pt x="5514" y="2552"/>
                    <a:pt x="5514" y="2363"/>
                  </a:cubicBezTo>
                  <a:cubicBezTo>
                    <a:pt x="5294" y="1008"/>
                    <a:pt x="4160" y="0"/>
                    <a:pt x="27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76"/>
            <p:cNvSpPr/>
            <p:nvPr/>
          </p:nvSpPr>
          <p:spPr>
            <a:xfrm>
              <a:off x="-29911350" y="3321000"/>
              <a:ext cx="69325" cy="68550"/>
            </a:xfrm>
            <a:custGeom>
              <a:avLst/>
              <a:gdLst/>
              <a:ahLst/>
              <a:cxnLst/>
              <a:rect l="l" t="t" r="r" b="b"/>
              <a:pathLst>
                <a:path w="2773" h="2742" extrusionOk="0">
                  <a:moveTo>
                    <a:pt x="1387" y="1"/>
                  </a:moveTo>
                  <a:cubicBezTo>
                    <a:pt x="631" y="1"/>
                    <a:pt x="1" y="599"/>
                    <a:pt x="1" y="1387"/>
                  </a:cubicBezTo>
                  <a:cubicBezTo>
                    <a:pt x="1" y="2143"/>
                    <a:pt x="631" y="2742"/>
                    <a:pt x="1387" y="2742"/>
                  </a:cubicBezTo>
                  <a:cubicBezTo>
                    <a:pt x="2143" y="2742"/>
                    <a:pt x="2773" y="2143"/>
                    <a:pt x="2773" y="1387"/>
                  </a:cubicBezTo>
                  <a:cubicBezTo>
                    <a:pt x="2773" y="599"/>
                    <a:pt x="2143"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76"/>
            <p:cNvSpPr/>
            <p:nvPr/>
          </p:nvSpPr>
          <p:spPr>
            <a:xfrm>
              <a:off x="-29946000" y="3406850"/>
              <a:ext cx="137075" cy="67775"/>
            </a:xfrm>
            <a:custGeom>
              <a:avLst/>
              <a:gdLst/>
              <a:ahLst/>
              <a:cxnLst/>
              <a:rect l="l" t="t" r="r" b="b"/>
              <a:pathLst>
                <a:path w="5483" h="2711" extrusionOk="0">
                  <a:moveTo>
                    <a:pt x="2773" y="1"/>
                  </a:moveTo>
                  <a:cubicBezTo>
                    <a:pt x="1387" y="1"/>
                    <a:pt x="252" y="1009"/>
                    <a:pt x="63" y="2300"/>
                  </a:cubicBezTo>
                  <a:cubicBezTo>
                    <a:pt x="0" y="2521"/>
                    <a:pt x="158" y="2710"/>
                    <a:pt x="410" y="2710"/>
                  </a:cubicBezTo>
                  <a:lnTo>
                    <a:pt x="5136" y="2710"/>
                  </a:lnTo>
                  <a:cubicBezTo>
                    <a:pt x="5325" y="2710"/>
                    <a:pt x="5482" y="2521"/>
                    <a:pt x="5482" y="2300"/>
                  </a:cubicBezTo>
                  <a:cubicBezTo>
                    <a:pt x="5293" y="1009"/>
                    <a:pt x="4159" y="1"/>
                    <a:pt x="27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8" name="Google Shape;7778;p76"/>
          <p:cNvGrpSpPr/>
          <p:nvPr/>
        </p:nvGrpSpPr>
        <p:grpSpPr>
          <a:xfrm>
            <a:off x="2628330" y="1532689"/>
            <a:ext cx="358408" cy="354161"/>
            <a:chOff x="-34408675" y="3202075"/>
            <a:chExt cx="295375" cy="291875"/>
          </a:xfrm>
        </p:grpSpPr>
        <p:sp>
          <p:nvSpPr>
            <p:cNvPr id="7779" name="Google Shape;7779;p76"/>
            <p:cNvSpPr/>
            <p:nvPr/>
          </p:nvSpPr>
          <p:spPr>
            <a:xfrm>
              <a:off x="-34274775" y="3202075"/>
              <a:ext cx="161475" cy="161475"/>
            </a:xfrm>
            <a:custGeom>
              <a:avLst/>
              <a:gdLst/>
              <a:ahLst/>
              <a:cxnLst/>
              <a:rect l="l" t="t" r="r" b="b"/>
              <a:pathLst>
                <a:path w="6459" h="6459" extrusionOk="0">
                  <a:moveTo>
                    <a:pt x="3718" y="0"/>
                  </a:moveTo>
                  <a:cubicBezTo>
                    <a:pt x="3560" y="0"/>
                    <a:pt x="3434" y="63"/>
                    <a:pt x="3403" y="189"/>
                  </a:cubicBezTo>
                  <a:cubicBezTo>
                    <a:pt x="3340" y="315"/>
                    <a:pt x="3340" y="473"/>
                    <a:pt x="3466" y="536"/>
                  </a:cubicBezTo>
                  <a:lnTo>
                    <a:pt x="4190" y="1261"/>
                  </a:lnTo>
                  <a:lnTo>
                    <a:pt x="1260" y="4159"/>
                  </a:lnTo>
                  <a:lnTo>
                    <a:pt x="567" y="3466"/>
                  </a:lnTo>
                  <a:cubicBezTo>
                    <a:pt x="496" y="3395"/>
                    <a:pt x="390" y="3360"/>
                    <a:pt x="288" y="3360"/>
                  </a:cubicBezTo>
                  <a:cubicBezTo>
                    <a:pt x="254" y="3360"/>
                    <a:pt x="221" y="3363"/>
                    <a:pt x="189" y="3371"/>
                  </a:cubicBezTo>
                  <a:cubicBezTo>
                    <a:pt x="95" y="3403"/>
                    <a:pt x="0" y="3560"/>
                    <a:pt x="0" y="3686"/>
                  </a:cubicBezTo>
                  <a:lnTo>
                    <a:pt x="0" y="6081"/>
                  </a:lnTo>
                  <a:cubicBezTo>
                    <a:pt x="0" y="6301"/>
                    <a:pt x="158" y="6459"/>
                    <a:pt x="347" y="6459"/>
                  </a:cubicBezTo>
                  <a:lnTo>
                    <a:pt x="2773" y="6459"/>
                  </a:lnTo>
                  <a:cubicBezTo>
                    <a:pt x="2930" y="6459"/>
                    <a:pt x="3025" y="6364"/>
                    <a:pt x="3088" y="6238"/>
                  </a:cubicBezTo>
                  <a:cubicBezTo>
                    <a:pt x="3119" y="6144"/>
                    <a:pt x="3119" y="5986"/>
                    <a:pt x="2993" y="5892"/>
                  </a:cubicBezTo>
                  <a:lnTo>
                    <a:pt x="2300" y="5199"/>
                  </a:lnTo>
                  <a:lnTo>
                    <a:pt x="5198" y="2269"/>
                  </a:lnTo>
                  <a:lnTo>
                    <a:pt x="5923" y="2993"/>
                  </a:lnTo>
                  <a:cubicBezTo>
                    <a:pt x="5969" y="3039"/>
                    <a:pt x="6066" y="3069"/>
                    <a:pt x="6164" y="3069"/>
                  </a:cubicBezTo>
                  <a:cubicBezTo>
                    <a:pt x="6200" y="3069"/>
                    <a:pt x="6236" y="3065"/>
                    <a:pt x="6270" y="3056"/>
                  </a:cubicBezTo>
                  <a:cubicBezTo>
                    <a:pt x="6396" y="3025"/>
                    <a:pt x="6459" y="2867"/>
                    <a:pt x="6459" y="2741"/>
                  </a:cubicBezTo>
                  <a:lnTo>
                    <a:pt x="6459" y="347"/>
                  </a:lnTo>
                  <a:cubicBezTo>
                    <a:pt x="6459" y="158"/>
                    <a:pt x="6301" y="0"/>
                    <a:pt x="611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76"/>
            <p:cNvSpPr/>
            <p:nvPr/>
          </p:nvSpPr>
          <p:spPr>
            <a:xfrm>
              <a:off x="-34378750" y="3263175"/>
              <a:ext cx="76425" cy="73600"/>
            </a:xfrm>
            <a:custGeom>
              <a:avLst/>
              <a:gdLst/>
              <a:ahLst/>
              <a:cxnLst/>
              <a:rect l="l" t="t" r="r" b="b"/>
              <a:pathLst>
                <a:path w="3057" h="2944" extrusionOk="0">
                  <a:moveTo>
                    <a:pt x="970" y="1"/>
                  </a:moveTo>
                  <a:cubicBezTo>
                    <a:pt x="685" y="1"/>
                    <a:pt x="405" y="114"/>
                    <a:pt x="221" y="297"/>
                  </a:cubicBezTo>
                  <a:lnTo>
                    <a:pt x="1" y="549"/>
                  </a:lnTo>
                  <a:lnTo>
                    <a:pt x="2395" y="2944"/>
                  </a:lnTo>
                  <a:lnTo>
                    <a:pt x="2678" y="2755"/>
                  </a:lnTo>
                  <a:cubicBezTo>
                    <a:pt x="3056" y="2345"/>
                    <a:pt x="3056" y="1683"/>
                    <a:pt x="2678" y="1274"/>
                  </a:cubicBezTo>
                  <a:lnTo>
                    <a:pt x="1670" y="297"/>
                  </a:lnTo>
                  <a:cubicBezTo>
                    <a:pt x="1478" y="90"/>
                    <a:pt x="1222" y="1"/>
                    <a:pt x="9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76"/>
            <p:cNvSpPr/>
            <p:nvPr/>
          </p:nvSpPr>
          <p:spPr>
            <a:xfrm>
              <a:off x="-34250375" y="3392300"/>
              <a:ext cx="77225" cy="74425"/>
            </a:xfrm>
            <a:custGeom>
              <a:avLst/>
              <a:gdLst/>
              <a:ahLst/>
              <a:cxnLst/>
              <a:rect l="l" t="t" r="r" b="b"/>
              <a:pathLst>
                <a:path w="3089" h="2977" extrusionOk="0">
                  <a:moveTo>
                    <a:pt x="999" y="0"/>
                  </a:moveTo>
                  <a:cubicBezTo>
                    <a:pt x="787" y="0"/>
                    <a:pt x="577" y="66"/>
                    <a:pt x="410" y="205"/>
                  </a:cubicBezTo>
                  <a:cubicBezTo>
                    <a:pt x="379" y="205"/>
                    <a:pt x="316" y="268"/>
                    <a:pt x="284" y="299"/>
                  </a:cubicBezTo>
                  <a:lnTo>
                    <a:pt x="1" y="583"/>
                  </a:lnTo>
                  <a:lnTo>
                    <a:pt x="2427" y="2977"/>
                  </a:lnTo>
                  <a:lnTo>
                    <a:pt x="2679" y="2693"/>
                  </a:lnTo>
                  <a:cubicBezTo>
                    <a:pt x="3088" y="2315"/>
                    <a:pt x="3088" y="1622"/>
                    <a:pt x="2679" y="1244"/>
                  </a:cubicBezTo>
                  <a:lnTo>
                    <a:pt x="1734" y="299"/>
                  </a:lnTo>
                  <a:cubicBezTo>
                    <a:pt x="1540" y="105"/>
                    <a:pt x="1267" y="0"/>
                    <a:pt x="99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76"/>
            <p:cNvSpPr/>
            <p:nvPr/>
          </p:nvSpPr>
          <p:spPr>
            <a:xfrm>
              <a:off x="-34408675" y="3290275"/>
              <a:ext cx="207150" cy="203675"/>
            </a:xfrm>
            <a:custGeom>
              <a:avLst/>
              <a:gdLst/>
              <a:ahLst/>
              <a:cxnLst/>
              <a:rect l="l" t="t" r="r" b="b"/>
              <a:pathLst>
                <a:path w="8286" h="8147" extrusionOk="0">
                  <a:moveTo>
                    <a:pt x="725" y="1"/>
                  </a:moveTo>
                  <a:cubicBezTo>
                    <a:pt x="95" y="631"/>
                    <a:pt x="0" y="1387"/>
                    <a:pt x="284" y="2017"/>
                  </a:cubicBezTo>
                  <a:cubicBezTo>
                    <a:pt x="1387" y="4223"/>
                    <a:pt x="3938" y="6774"/>
                    <a:pt x="6270" y="7972"/>
                  </a:cubicBezTo>
                  <a:cubicBezTo>
                    <a:pt x="6499" y="8086"/>
                    <a:pt x="6745" y="8147"/>
                    <a:pt x="6996" y="8147"/>
                  </a:cubicBezTo>
                  <a:cubicBezTo>
                    <a:pt x="7434" y="8147"/>
                    <a:pt x="7886" y="7963"/>
                    <a:pt x="8286" y="7562"/>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3" name="Google Shape;7783;p76"/>
          <p:cNvGrpSpPr/>
          <p:nvPr/>
        </p:nvGrpSpPr>
        <p:grpSpPr>
          <a:xfrm>
            <a:off x="2630241" y="1972683"/>
            <a:ext cx="354586" cy="356254"/>
            <a:chOff x="-34405525" y="3558075"/>
            <a:chExt cx="292225" cy="293600"/>
          </a:xfrm>
        </p:grpSpPr>
        <p:sp>
          <p:nvSpPr>
            <p:cNvPr id="7784" name="Google Shape;7784;p76"/>
            <p:cNvSpPr/>
            <p:nvPr/>
          </p:nvSpPr>
          <p:spPr>
            <a:xfrm>
              <a:off x="-34303150" y="3663825"/>
              <a:ext cx="189850" cy="187850"/>
            </a:xfrm>
            <a:custGeom>
              <a:avLst/>
              <a:gdLst/>
              <a:ahLst/>
              <a:cxnLst/>
              <a:rect l="l" t="t" r="r" b="b"/>
              <a:pathLst>
                <a:path w="7594" h="7514" extrusionOk="0">
                  <a:moveTo>
                    <a:pt x="5487" y="0"/>
                  </a:moveTo>
                  <a:cubicBezTo>
                    <a:pt x="5380" y="0"/>
                    <a:pt x="5278" y="8"/>
                    <a:pt x="5168" y="24"/>
                  </a:cubicBezTo>
                  <a:cubicBezTo>
                    <a:pt x="4349" y="181"/>
                    <a:pt x="3656" y="843"/>
                    <a:pt x="3561" y="1630"/>
                  </a:cubicBezTo>
                  <a:cubicBezTo>
                    <a:pt x="3467" y="2198"/>
                    <a:pt x="3561" y="2513"/>
                    <a:pt x="3719" y="2891"/>
                  </a:cubicBezTo>
                  <a:lnTo>
                    <a:pt x="285" y="6325"/>
                  </a:lnTo>
                  <a:cubicBezTo>
                    <a:pt x="1" y="6608"/>
                    <a:pt x="1" y="7049"/>
                    <a:pt x="285" y="7301"/>
                  </a:cubicBezTo>
                  <a:cubicBezTo>
                    <a:pt x="426" y="7443"/>
                    <a:pt x="600" y="7514"/>
                    <a:pt x="773" y="7514"/>
                  </a:cubicBezTo>
                  <a:cubicBezTo>
                    <a:pt x="946" y="7514"/>
                    <a:pt x="1119" y="7443"/>
                    <a:pt x="1261" y="7301"/>
                  </a:cubicBezTo>
                  <a:lnTo>
                    <a:pt x="4695" y="3899"/>
                  </a:lnTo>
                  <a:cubicBezTo>
                    <a:pt x="5022" y="4016"/>
                    <a:pt x="5280" y="4080"/>
                    <a:pt x="5597" y="4080"/>
                  </a:cubicBezTo>
                  <a:cubicBezTo>
                    <a:pt x="5708" y="4080"/>
                    <a:pt x="5825" y="4073"/>
                    <a:pt x="5955" y="4056"/>
                  </a:cubicBezTo>
                  <a:cubicBezTo>
                    <a:pt x="6775" y="3899"/>
                    <a:pt x="7436" y="3206"/>
                    <a:pt x="7562" y="2418"/>
                  </a:cubicBezTo>
                  <a:cubicBezTo>
                    <a:pt x="7594" y="2198"/>
                    <a:pt x="7594" y="1945"/>
                    <a:pt x="7562" y="1756"/>
                  </a:cubicBezTo>
                  <a:cubicBezTo>
                    <a:pt x="7562" y="1630"/>
                    <a:pt x="7436" y="1504"/>
                    <a:pt x="7310" y="1473"/>
                  </a:cubicBezTo>
                  <a:cubicBezTo>
                    <a:pt x="7287" y="1465"/>
                    <a:pt x="7259" y="1461"/>
                    <a:pt x="7229" y="1461"/>
                  </a:cubicBezTo>
                  <a:cubicBezTo>
                    <a:pt x="7141" y="1461"/>
                    <a:pt x="7034" y="1497"/>
                    <a:pt x="6964" y="1567"/>
                  </a:cubicBezTo>
                  <a:lnTo>
                    <a:pt x="6491" y="2040"/>
                  </a:lnTo>
                  <a:cubicBezTo>
                    <a:pt x="6365" y="2166"/>
                    <a:pt x="6192" y="2229"/>
                    <a:pt x="6014" y="2229"/>
                  </a:cubicBezTo>
                  <a:cubicBezTo>
                    <a:pt x="5837" y="2229"/>
                    <a:pt x="5656" y="2166"/>
                    <a:pt x="5514" y="2040"/>
                  </a:cubicBezTo>
                  <a:cubicBezTo>
                    <a:pt x="5231" y="1756"/>
                    <a:pt x="5231" y="1315"/>
                    <a:pt x="5514" y="1032"/>
                  </a:cubicBezTo>
                  <a:lnTo>
                    <a:pt x="6018" y="622"/>
                  </a:lnTo>
                  <a:cubicBezTo>
                    <a:pt x="6113" y="528"/>
                    <a:pt x="6144" y="370"/>
                    <a:pt x="6113" y="276"/>
                  </a:cubicBezTo>
                  <a:cubicBezTo>
                    <a:pt x="6050" y="150"/>
                    <a:pt x="5955" y="55"/>
                    <a:pt x="5829" y="24"/>
                  </a:cubicBezTo>
                  <a:cubicBezTo>
                    <a:pt x="5703" y="8"/>
                    <a:pt x="5593" y="0"/>
                    <a:pt x="54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76"/>
            <p:cNvSpPr/>
            <p:nvPr/>
          </p:nvSpPr>
          <p:spPr>
            <a:xfrm>
              <a:off x="-34250375" y="3565950"/>
              <a:ext cx="46500" cy="46500"/>
            </a:xfrm>
            <a:custGeom>
              <a:avLst/>
              <a:gdLst/>
              <a:ahLst/>
              <a:cxnLst/>
              <a:rect l="l" t="t" r="r" b="b"/>
              <a:pathLst>
                <a:path w="1860" h="1860" extrusionOk="0">
                  <a:moveTo>
                    <a:pt x="1" y="1"/>
                  </a:moveTo>
                  <a:lnTo>
                    <a:pt x="1" y="1859"/>
                  </a:lnTo>
                  <a:lnTo>
                    <a:pt x="1860" y="1859"/>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76"/>
            <p:cNvSpPr/>
            <p:nvPr/>
          </p:nvSpPr>
          <p:spPr>
            <a:xfrm>
              <a:off x="-34405525" y="3558075"/>
              <a:ext cx="206375" cy="276475"/>
            </a:xfrm>
            <a:custGeom>
              <a:avLst/>
              <a:gdLst/>
              <a:ahLst/>
              <a:cxnLst/>
              <a:rect l="l" t="t" r="r" b="b"/>
              <a:pathLst>
                <a:path w="8255" h="11059" extrusionOk="0">
                  <a:moveTo>
                    <a:pt x="3812" y="1450"/>
                  </a:moveTo>
                  <a:cubicBezTo>
                    <a:pt x="4001" y="1450"/>
                    <a:pt x="4159" y="1607"/>
                    <a:pt x="4159" y="1796"/>
                  </a:cubicBezTo>
                  <a:cubicBezTo>
                    <a:pt x="4159" y="2017"/>
                    <a:pt x="4001" y="2174"/>
                    <a:pt x="3812" y="2174"/>
                  </a:cubicBezTo>
                  <a:cubicBezTo>
                    <a:pt x="3623" y="2174"/>
                    <a:pt x="3466" y="2017"/>
                    <a:pt x="3466" y="1796"/>
                  </a:cubicBezTo>
                  <a:cubicBezTo>
                    <a:pt x="3466" y="1607"/>
                    <a:pt x="3623" y="1450"/>
                    <a:pt x="3812" y="1450"/>
                  </a:cubicBezTo>
                  <a:close/>
                  <a:moveTo>
                    <a:pt x="3812" y="2836"/>
                  </a:moveTo>
                  <a:cubicBezTo>
                    <a:pt x="4001" y="2836"/>
                    <a:pt x="4159" y="2993"/>
                    <a:pt x="4159" y="3183"/>
                  </a:cubicBezTo>
                  <a:lnTo>
                    <a:pt x="4159" y="5293"/>
                  </a:lnTo>
                  <a:cubicBezTo>
                    <a:pt x="4159" y="5482"/>
                    <a:pt x="4001" y="5640"/>
                    <a:pt x="3812" y="5640"/>
                  </a:cubicBezTo>
                  <a:cubicBezTo>
                    <a:pt x="3623" y="5640"/>
                    <a:pt x="3466" y="5482"/>
                    <a:pt x="3466" y="5293"/>
                  </a:cubicBezTo>
                  <a:lnTo>
                    <a:pt x="3466" y="3183"/>
                  </a:lnTo>
                  <a:cubicBezTo>
                    <a:pt x="3466" y="2993"/>
                    <a:pt x="3623" y="2836"/>
                    <a:pt x="3812" y="2836"/>
                  </a:cubicBezTo>
                  <a:close/>
                  <a:moveTo>
                    <a:pt x="5860" y="6301"/>
                  </a:moveTo>
                  <a:cubicBezTo>
                    <a:pt x="6049" y="6301"/>
                    <a:pt x="6207" y="6459"/>
                    <a:pt x="6207" y="6648"/>
                  </a:cubicBezTo>
                  <a:cubicBezTo>
                    <a:pt x="6207" y="6837"/>
                    <a:pt x="6049" y="6995"/>
                    <a:pt x="5860" y="6995"/>
                  </a:cubicBezTo>
                  <a:lnTo>
                    <a:pt x="1733" y="6995"/>
                  </a:lnTo>
                  <a:cubicBezTo>
                    <a:pt x="1544" y="6995"/>
                    <a:pt x="1387" y="6837"/>
                    <a:pt x="1387" y="6648"/>
                  </a:cubicBezTo>
                  <a:cubicBezTo>
                    <a:pt x="1387" y="6459"/>
                    <a:pt x="1544" y="6301"/>
                    <a:pt x="1733" y="6301"/>
                  </a:cubicBezTo>
                  <a:close/>
                  <a:moveTo>
                    <a:pt x="4537" y="7688"/>
                  </a:moveTo>
                  <a:cubicBezTo>
                    <a:pt x="4726" y="7688"/>
                    <a:pt x="4884" y="7845"/>
                    <a:pt x="4884" y="8034"/>
                  </a:cubicBezTo>
                  <a:cubicBezTo>
                    <a:pt x="4884" y="8223"/>
                    <a:pt x="4726" y="8381"/>
                    <a:pt x="4537" y="8381"/>
                  </a:cubicBezTo>
                  <a:lnTo>
                    <a:pt x="1733" y="8381"/>
                  </a:lnTo>
                  <a:cubicBezTo>
                    <a:pt x="1544" y="8381"/>
                    <a:pt x="1387" y="8223"/>
                    <a:pt x="1387" y="8034"/>
                  </a:cubicBezTo>
                  <a:cubicBezTo>
                    <a:pt x="1387" y="7845"/>
                    <a:pt x="1544" y="7688"/>
                    <a:pt x="1733" y="7688"/>
                  </a:cubicBezTo>
                  <a:close/>
                  <a:moveTo>
                    <a:pt x="347" y="1"/>
                  </a:moveTo>
                  <a:cubicBezTo>
                    <a:pt x="158" y="1"/>
                    <a:pt x="0" y="158"/>
                    <a:pt x="0" y="347"/>
                  </a:cubicBezTo>
                  <a:lnTo>
                    <a:pt x="0" y="10681"/>
                  </a:lnTo>
                  <a:cubicBezTo>
                    <a:pt x="0" y="10964"/>
                    <a:pt x="158" y="11059"/>
                    <a:pt x="347" y="11059"/>
                  </a:cubicBezTo>
                  <a:lnTo>
                    <a:pt x="3466" y="11059"/>
                  </a:lnTo>
                  <a:cubicBezTo>
                    <a:pt x="3466" y="10712"/>
                    <a:pt x="3592" y="10366"/>
                    <a:pt x="3844" y="10082"/>
                  </a:cubicBezTo>
                  <a:lnTo>
                    <a:pt x="4254" y="9704"/>
                  </a:lnTo>
                  <a:lnTo>
                    <a:pt x="1702" y="9704"/>
                  </a:lnTo>
                  <a:cubicBezTo>
                    <a:pt x="1481" y="9704"/>
                    <a:pt x="1324" y="9546"/>
                    <a:pt x="1324" y="9326"/>
                  </a:cubicBezTo>
                  <a:cubicBezTo>
                    <a:pt x="1324" y="9137"/>
                    <a:pt x="1481" y="8979"/>
                    <a:pt x="1702" y="8979"/>
                  </a:cubicBezTo>
                  <a:lnTo>
                    <a:pt x="4915" y="8979"/>
                  </a:lnTo>
                  <a:lnTo>
                    <a:pt x="6963" y="6932"/>
                  </a:lnTo>
                  <a:cubicBezTo>
                    <a:pt x="6900" y="6585"/>
                    <a:pt x="6805" y="6238"/>
                    <a:pt x="6931" y="5703"/>
                  </a:cubicBezTo>
                  <a:cubicBezTo>
                    <a:pt x="7089" y="4915"/>
                    <a:pt x="7562" y="4254"/>
                    <a:pt x="8255" y="3876"/>
                  </a:cubicBezTo>
                  <a:lnTo>
                    <a:pt x="8255" y="2773"/>
                  </a:lnTo>
                  <a:lnTo>
                    <a:pt x="5860" y="2773"/>
                  </a:lnTo>
                  <a:cubicBezTo>
                    <a:pt x="5671" y="2773"/>
                    <a:pt x="5514" y="2615"/>
                    <a:pt x="5514" y="2395"/>
                  </a:cubicBezTo>
                  <a:lnTo>
                    <a:pt x="55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7" name="Google Shape;7787;p76"/>
          <p:cNvGrpSpPr/>
          <p:nvPr/>
        </p:nvGrpSpPr>
        <p:grpSpPr>
          <a:xfrm>
            <a:off x="2629755" y="2409340"/>
            <a:ext cx="355557" cy="353615"/>
            <a:chOff x="-34406325" y="3919600"/>
            <a:chExt cx="293025" cy="291425"/>
          </a:xfrm>
        </p:grpSpPr>
        <p:sp>
          <p:nvSpPr>
            <p:cNvPr id="7788" name="Google Shape;7788;p76"/>
            <p:cNvSpPr/>
            <p:nvPr/>
          </p:nvSpPr>
          <p:spPr>
            <a:xfrm>
              <a:off x="-34167675" y="3932000"/>
              <a:ext cx="42550" cy="40575"/>
            </a:xfrm>
            <a:custGeom>
              <a:avLst/>
              <a:gdLst/>
              <a:ahLst/>
              <a:cxnLst/>
              <a:rect l="l" t="t" r="r" b="b"/>
              <a:pathLst>
                <a:path w="1702" h="1623" extrusionOk="0">
                  <a:moveTo>
                    <a:pt x="1352" y="0"/>
                  </a:moveTo>
                  <a:cubicBezTo>
                    <a:pt x="1261" y="0"/>
                    <a:pt x="1167" y="24"/>
                    <a:pt x="1104" y="71"/>
                  </a:cubicBezTo>
                  <a:lnTo>
                    <a:pt x="127" y="1079"/>
                  </a:lnTo>
                  <a:cubicBezTo>
                    <a:pt x="1" y="1205"/>
                    <a:pt x="1" y="1426"/>
                    <a:pt x="127" y="1552"/>
                  </a:cubicBezTo>
                  <a:cubicBezTo>
                    <a:pt x="190" y="1599"/>
                    <a:pt x="284" y="1623"/>
                    <a:pt x="375" y="1623"/>
                  </a:cubicBezTo>
                  <a:cubicBezTo>
                    <a:pt x="466" y="1623"/>
                    <a:pt x="552" y="1599"/>
                    <a:pt x="599" y="1552"/>
                  </a:cubicBezTo>
                  <a:lnTo>
                    <a:pt x="1576" y="544"/>
                  </a:lnTo>
                  <a:cubicBezTo>
                    <a:pt x="1702" y="449"/>
                    <a:pt x="1702" y="260"/>
                    <a:pt x="1576" y="71"/>
                  </a:cubicBezTo>
                  <a:cubicBezTo>
                    <a:pt x="1529" y="24"/>
                    <a:pt x="1442" y="0"/>
                    <a:pt x="13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76"/>
            <p:cNvSpPr/>
            <p:nvPr/>
          </p:nvSpPr>
          <p:spPr>
            <a:xfrm>
              <a:off x="-34286600" y="3922950"/>
              <a:ext cx="171725" cy="167575"/>
            </a:xfrm>
            <a:custGeom>
              <a:avLst/>
              <a:gdLst/>
              <a:ahLst/>
              <a:cxnLst/>
              <a:rect l="l" t="t" r="r" b="b"/>
              <a:pathLst>
                <a:path w="6869" h="6703" extrusionOk="0">
                  <a:moveTo>
                    <a:pt x="772" y="0"/>
                  </a:moveTo>
                  <a:cubicBezTo>
                    <a:pt x="599" y="0"/>
                    <a:pt x="426" y="71"/>
                    <a:pt x="284" y="213"/>
                  </a:cubicBezTo>
                  <a:cubicBezTo>
                    <a:pt x="1" y="496"/>
                    <a:pt x="1" y="937"/>
                    <a:pt x="284" y="1189"/>
                  </a:cubicBezTo>
                  <a:lnTo>
                    <a:pt x="5608" y="6514"/>
                  </a:lnTo>
                  <a:cubicBezTo>
                    <a:pt x="5734" y="6640"/>
                    <a:pt x="5908" y="6703"/>
                    <a:pt x="6085" y="6703"/>
                  </a:cubicBezTo>
                  <a:cubicBezTo>
                    <a:pt x="6262" y="6703"/>
                    <a:pt x="6443" y="6640"/>
                    <a:pt x="6585" y="6514"/>
                  </a:cubicBezTo>
                  <a:cubicBezTo>
                    <a:pt x="6869" y="6230"/>
                    <a:pt x="6869" y="5821"/>
                    <a:pt x="6585" y="5537"/>
                  </a:cubicBezTo>
                  <a:lnTo>
                    <a:pt x="1261" y="213"/>
                  </a:lnTo>
                  <a:cubicBezTo>
                    <a:pt x="1119" y="71"/>
                    <a:pt x="946" y="0"/>
                    <a:pt x="7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76"/>
            <p:cNvSpPr/>
            <p:nvPr/>
          </p:nvSpPr>
          <p:spPr>
            <a:xfrm>
              <a:off x="-34406325" y="4115900"/>
              <a:ext cx="98475" cy="95125"/>
            </a:xfrm>
            <a:custGeom>
              <a:avLst/>
              <a:gdLst/>
              <a:ahLst/>
              <a:cxnLst/>
              <a:rect l="l" t="t" r="r" b="b"/>
              <a:pathLst>
                <a:path w="3939" h="3805" extrusionOk="0">
                  <a:moveTo>
                    <a:pt x="757" y="1"/>
                  </a:moveTo>
                  <a:cubicBezTo>
                    <a:pt x="576" y="1"/>
                    <a:pt x="395" y="72"/>
                    <a:pt x="253" y="213"/>
                  </a:cubicBezTo>
                  <a:cubicBezTo>
                    <a:pt x="1" y="497"/>
                    <a:pt x="1" y="938"/>
                    <a:pt x="253" y="1190"/>
                  </a:cubicBezTo>
                  <a:lnTo>
                    <a:pt x="2679" y="3616"/>
                  </a:lnTo>
                  <a:cubicBezTo>
                    <a:pt x="2805" y="3742"/>
                    <a:pt x="2978" y="3805"/>
                    <a:pt x="3155" y="3805"/>
                  </a:cubicBezTo>
                  <a:cubicBezTo>
                    <a:pt x="3332" y="3805"/>
                    <a:pt x="3514" y="3742"/>
                    <a:pt x="3655" y="3616"/>
                  </a:cubicBezTo>
                  <a:cubicBezTo>
                    <a:pt x="3939" y="3332"/>
                    <a:pt x="3939" y="2891"/>
                    <a:pt x="3655" y="2608"/>
                  </a:cubicBezTo>
                  <a:lnTo>
                    <a:pt x="1261" y="213"/>
                  </a:lnTo>
                  <a:cubicBezTo>
                    <a:pt x="1119" y="72"/>
                    <a:pt x="938"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76"/>
            <p:cNvSpPr/>
            <p:nvPr/>
          </p:nvSpPr>
          <p:spPr>
            <a:xfrm>
              <a:off x="-34364575" y="3966850"/>
              <a:ext cx="204025" cy="204025"/>
            </a:xfrm>
            <a:custGeom>
              <a:avLst/>
              <a:gdLst/>
              <a:ahLst/>
              <a:cxnLst/>
              <a:rect l="l" t="t" r="r" b="b"/>
              <a:pathLst>
                <a:path w="8161" h="8161" extrusionOk="0">
                  <a:moveTo>
                    <a:pt x="2994" y="1"/>
                  </a:moveTo>
                  <a:lnTo>
                    <a:pt x="2489" y="1576"/>
                  </a:lnTo>
                  <a:cubicBezTo>
                    <a:pt x="1985" y="3088"/>
                    <a:pt x="1166" y="4474"/>
                    <a:pt x="1" y="5703"/>
                  </a:cubicBezTo>
                  <a:lnTo>
                    <a:pt x="2458" y="8160"/>
                  </a:lnTo>
                  <a:cubicBezTo>
                    <a:pt x="3687" y="6995"/>
                    <a:pt x="5104" y="6175"/>
                    <a:pt x="6585" y="5671"/>
                  </a:cubicBezTo>
                  <a:lnTo>
                    <a:pt x="8160" y="5136"/>
                  </a:lnTo>
                  <a:lnTo>
                    <a:pt x="29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76"/>
            <p:cNvSpPr/>
            <p:nvPr/>
          </p:nvSpPr>
          <p:spPr>
            <a:xfrm>
              <a:off x="-34200750" y="3919600"/>
              <a:ext cx="17350" cy="33875"/>
            </a:xfrm>
            <a:custGeom>
              <a:avLst/>
              <a:gdLst/>
              <a:ahLst/>
              <a:cxnLst/>
              <a:rect l="l" t="t" r="r" b="b"/>
              <a:pathLst>
                <a:path w="694" h="1355" extrusionOk="0">
                  <a:moveTo>
                    <a:pt x="347" y="0"/>
                  </a:moveTo>
                  <a:cubicBezTo>
                    <a:pt x="158" y="0"/>
                    <a:pt x="1" y="158"/>
                    <a:pt x="1" y="347"/>
                  </a:cubicBezTo>
                  <a:lnTo>
                    <a:pt x="1" y="1008"/>
                  </a:lnTo>
                  <a:cubicBezTo>
                    <a:pt x="1" y="1229"/>
                    <a:pt x="158" y="1355"/>
                    <a:pt x="347" y="1355"/>
                  </a:cubicBezTo>
                  <a:cubicBezTo>
                    <a:pt x="536" y="1355"/>
                    <a:pt x="694" y="1229"/>
                    <a:pt x="694" y="1008"/>
                  </a:cubicBezTo>
                  <a:lnTo>
                    <a:pt x="694" y="347"/>
                  </a:ln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76"/>
            <p:cNvSpPr/>
            <p:nvPr/>
          </p:nvSpPr>
          <p:spPr>
            <a:xfrm>
              <a:off x="-34147975" y="3989700"/>
              <a:ext cx="34675" cy="17350"/>
            </a:xfrm>
            <a:custGeom>
              <a:avLst/>
              <a:gdLst/>
              <a:ahLst/>
              <a:cxnLst/>
              <a:rect l="l" t="t" r="r" b="b"/>
              <a:pathLst>
                <a:path w="1387" h="694" extrusionOk="0">
                  <a:moveTo>
                    <a:pt x="379" y="0"/>
                  </a:moveTo>
                  <a:cubicBezTo>
                    <a:pt x="158" y="0"/>
                    <a:pt x="0" y="126"/>
                    <a:pt x="0" y="347"/>
                  </a:cubicBezTo>
                  <a:cubicBezTo>
                    <a:pt x="0" y="536"/>
                    <a:pt x="158" y="693"/>
                    <a:pt x="379" y="693"/>
                  </a:cubicBezTo>
                  <a:lnTo>
                    <a:pt x="1040" y="693"/>
                  </a:lnTo>
                  <a:cubicBezTo>
                    <a:pt x="1229" y="693"/>
                    <a:pt x="1387" y="536"/>
                    <a:pt x="1387" y="347"/>
                  </a:cubicBezTo>
                  <a:cubicBezTo>
                    <a:pt x="1387" y="126"/>
                    <a:pt x="1229"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76"/>
            <p:cNvSpPr/>
            <p:nvPr/>
          </p:nvSpPr>
          <p:spPr>
            <a:xfrm>
              <a:off x="-34278725" y="4116500"/>
              <a:ext cx="116600" cy="68600"/>
            </a:xfrm>
            <a:custGeom>
              <a:avLst/>
              <a:gdLst/>
              <a:ahLst/>
              <a:cxnLst/>
              <a:rect l="l" t="t" r="r" b="b"/>
              <a:pathLst>
                <a:path w="4664" h="2744" extrusionOk="0">
                  <a:moveTo>
                    <a:pt x="4411" y="0"/>
                  </a:moveTo>
                  <a:lnTo>
                    <a:pt x="3750" y="221"/>
                  </a:lnTo>
                  <a:cubicBezTo>
                    <a:pt x="3907" y="378"/>
                    <a:pt x="3813" y="631"/>
                    <a:pt x="3624" y="694"/>
                  </a:cubicBezTo>
                  <a:lnTo>
                    <a:pt x="1072" y="2017"/>
                  </a:lnTo>
                  <a:cubicBezTo>
                    <a:pt x="1030" y="2038"/>
                    <a:pt x="984" y="2048"/>
                    <a:pt x="938" y="2048"/>
                  </a:cubicBezTo>
                  <a:cubicBezTo>
                    <a:pt x="844" y="2048"/>
                    <a:pt x="746" y="2006"/>
                    <a:pt x="662" y="1922"/>
                  </a:cubicBezTo>
                  <a:lnTo>
                    <a:pt x="568" y="1796"/>
                  </a:lnTo>
                  <a:cubicBezTo>
                    <a:pt x="347" y="1922"/>
                    <a:pt x="190" y="2080"/>
                    <a:pt x="1" y="2237"/>
                  </a:cubicBezTo>
                  <a:lnTo>
                    <a:pt x="190" y="2426"/>
                  </a:lnTo>
                  <a:cubicBezTo>
                    <a:pt x="395" y="2632"/>
                    <a:pt x="669" y="2744"/>
                    <a:pt x="947" y="2744"/>
                  </a:cubicBezTo>
                  <a:cubicBezTo>
                    <a:pt x="1095" y="2744"/>
                    <a:pt x="1245" y="2712"/>
                    <a:pt x="1387" y="2647"/>
                  </a:cubicBezTo>
                  <a:lnTo>
                    <a:pt x="3939" y="1324"/>
                  </a:lnTo>
                  <a:cubicBezTo>
                    <a:pt x="4411" y="1103"/>
                    <a:pt x="4663" y="505"/>
                    <a:pt x="44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5" name="Google Shape;7795;p76"/>
          <p:cNvGrpSpPr/>
          <p:nvPr/>
        </p:nvGrpSpPr>
        <p:grpSpPr>
          <a:xfrm>
            <a:off x="1293653" y="2888703"/>
            <a:ext cx="353645" cy="342179"/>
            <a:chOff x="-32568800" y="3232000"/>
            <a:chExt cx="291450" cy="282000"/>
          </a:xfrm>
        </p:grpSpPr>
        <p:sp>
          <p:nvSpPr>
            <p:cNvPr id="7796" name="Google Shape;7796;p76"/>
            <p:cNvSpPr/>
            <p:nvPr/>
          </p:nvSpPr>
          <p:spPr>
            <a:xfrm>
              <a:off x="-32545150" y="3232000"/>
              <a:ext cx="244175" cy="246550"/>
            </a:xfrm>
            <a:custGeom>
              <a:avLst/>
              <a:gdLst/>
              <a:ahLst/>
              <a:cxnLst/>
              <a:rect l="l" t="t" r="r" b="b"/>
              <a:pathLst>
                <a:path w="9767" h="9862" extrusionOk="0">
                  <a:moveTo>
                    <a:pt x="4883" y="1"/>
                  </a:moveTo>
                  <a:cubicBezTo>
                    <a:pt x="4505" y="1"/>
                    <a:pt x="4222" y="316"/>
                    <a:pt x="4222" y="662"/>
                  </a:cubicBezTo>
                  <a:lnTo>
                    <a:pt x="4222" y="4128"/>
                  </a:lnTo>
                  <a:cubicBezTo>
                    <a:pt x="4159" y="4033"/>
                    <a:pt x="2899" y="1859"/>
                    <a:pt x="2772" y="1702"/>
                  </a:cubicBezTo>
                  <a:cubicBezTo>
                    <a:pt x="2639" y="1479"/>
                    <a:pt x="2394" y="1350"/>
                    <a:pt x="2151" y="1350"/>
                  </a:cubicBezTo>
                  <a:cubicBezTo>
                    <a:pt x="2051" y="1350"/>
                    <a:pt x="1951" y="1372"/>
                    <a:pt x="1859" y="1418"/>
                  </a:cubicBezTo>
                  <a:cubicBezTo>
                    <a:pt x="1512" y="1576"/>
                    <a:pt x="1386" y="2017"/>
                    <a:pt x="1544" y="2332"/>
                  </a:cubicBezTo>
                  <a:cubicBezTo>
                    <a:pt x="1544" y="2363"/>
                    <a:pt x="2804" y="4947"/>
                    <a:pt x="2836" y="4947"/>
                  </a:cubicBezTo>
                  <a:cubicBezTo>
                    <a:pt x="3434" y="4947"/>
                    <a:pt x="5261" y="4947"/>
                    <a:pt x="5261" y="6617"/>
                  </a:cubicBezTo>
                  <a:cubicBezTo>
                    <a:pt x="5261" y="6806"/>
                    <a:pt x="5104" y="6963"/>
                    <a:pt x="4883" y="6963"/>
                  </a:cubicBezTo>
                  <a:cubicBezTo>
                    <a:pt x="4694" y="6963"/>
                    <a:pt x="4537" y="6806"/>
                    <a:pt x="4537" y="6617"/>
                  </a:cubicBezTo>
                  <a:cubicBezTo>
                    <a:pt x="4537" y="6018"/>
                    <a:pt x="4253" y="5640"/>
                    <a:pt x="3056" y="5608"/>
                  </a:cubicBezTo>
                  <a:cubicBezTo>
                    <a:pt x="3056" y="5608"/>
                    <a:pt x="1260" y="4254"/>
                    <a:pt x="1197" y="4191"/>
                  </a:cubicBezTo>
                  <a:cubicBezTo>
                    <a:pt x="1060" y="4084"/>
                    <a:pt x="901" y="4029"/>
                    <a:pt x="745" y="4029"/>
                  </a:cubicBezTo>
                  <a:cubicBezTo>
                    <a:pt x="578" y="4029"/>
                    <a:pt x="414" y="4092"/>
                    <a:pt x="284" y="4222"/>
                  </a:cubicBezTo>
                  <a:cubicBezTo>
                    <a:pt x="0" y="4506"/>
                    <a:pt x="0" y="4915"/>
                    <a:pt x="284" y="5199"/>
                  </a:cubicBezTo>
                  <a:lnTo>
                    <a:pt x="1859" y="6774"/>
                  </a:lnTo>
                  <a:cubicBezTo>
                    <a:pt x="2048" y="6963"/>
                    <a:pt x="2142" y="7215"/>
                    <a:pt x="2142" y="7436"/>
                  </a:cubicBezTo>
                  <a:cubicBezTo>
                    <a:pt x="2142" y="8034"/>
                    <a:pt x="2520" y="8538"/>
                    <a:pt x="3088" y="8759"/>
                  </a:cubicBezTo>
                  <a:cubicBezTo>
                    <a:pt x="3245" y="8790"/>
                    <a:pt x="3371" y="8948"/>
                    <a:pt x="3434" y="9074"/>
                  </a:cubicBezTo>
                  <a:cubicBezTo>
                    <a:pt x="2426" y="8979"/>
                    <a:pt x="1260" y="8790"/>
                    <a:pt x="1103" y="8475"/>
                  </a:cubicBezTo>
                  <a:cubicBezTo>
                    <a:pt x="1103" y="8475"/>
                    <a:pt x="1197" y="8349"/>
                    <a:pt x="1638" y="8192"/>
                  </a:cubicBezTo>
                  <a:cubicBezTo>
                    <a:pt x="1544" y="8003"/>
                    <a:pt x="1481" y="7751"/>
                    <a:pt x="1481" y="7530"/>
                  </a:cubicBezTo>
                  <a:cubicBezTo>
                    <a:pt x="756" y="7782"/>
                    <a:pt x="441" y="8066"/>
                    <a:pt x="441" y="8475"/>
                  </a:cubicBezTo>
                  <a:cubicBezTo>
                    <a:pt x="441" y="9641"/>
                    <a:pt x="3718" y="9862"/>
                    <a:pt x="4883" y="9862"/>
                  </a:cubicBezTo>
                  <a:cubicBezTo>
                    <a:pt x="6081" y="9862"/>
                    <a:pt x="9357" y="9641"/>
                    <a:pt x="9357" y="8475"/>
                  </a:cubicBezTo>
                  <a:cubicBezTo>
                    <a:pt x="9357" y="8066"/>
                    <a:pt x="8979" y="7751"/>
                    <a:pt x="8317" y="7530"/>
                  </a:cubicBezTo>
                  <a:cubicBezTo>
                    <a:pt x="8317" y="7782"/>
                    <a:pt x="8286" y="8003"/>
                    <a:pt x="8160" y="8192"/>
                  </a:cubicBezTo>
                  <a:cubicBezTo>
                    <a:pt x="8286" y="8255"/>
                    <a:pt x="8349" y="8286"/>
                    <a:pt x="8443" y="8318"/>
                  </a:cubicBezTo>
                  <a:lnTo>
                    <a:pt x="8664" y="8444"/>
                  </a:lnTo>
                  <a:cubicBezTo>
                    <a:pt x="8475" y="8790"/>
                    <a:pt x="7372" y="8948"/>
                    <a:pt x="6364" y="9074"/>
                  </a:cubicBezTo>
                  <a:cubicBezTo>
                    <a:pt x="6427" y="8979"/>
                    <a:pt x="6553" y="8885"/>
                    <a:pt x="6711" y="8822"/>
                  </a:cubicBezTo>
                  <a:cubicBezTo>
                    <a:pt x="7246" y="8633"/>
                    <a:pt x="7656" y="8129"/>
                    <a:pt x="7656" y="7530"/>
                  </a:cubicBezTo>
                  <a:lnTo>
                    <a:pt x="7656" y="6428"/>
                  </a:lnTo>
                  <a:lnTo>
                    <a:pt x="9515" y="4569"/>
                  </a:lnTo>
                  <a:cubicBezTo>
                    <a:pt x="9767" y="4317"/>
                    <a:pt x="9767" y="3876"/>
                    <a:pt x="9515" y="3592"/>
                  </a:cubicBezTo>
                  <a:cubicBezTo>
                    <a:pt x="9373" y="3450"/>
                    <a:pt x="9192" y="3379"/>
                    <a:pt x="9010" y="3379"/>
                  </a:cubicBezTo>
                  <a:cubicBezTo>
                    <a:pt x="8829" y="3379"/>
                    <a:pt x="8648" y="3450"/>
                    <a:pt x="8506" y="3592"/>
                  </a:cubicBezTo>
                  <a:cubicBezTo>
                    <a:pt x="8191" y="3876"/>
                    <a:pt x="7498" y="4411"/>
                    <a:pt x="7026" y="4789"/>
                  </a:cubicBezTo>
                  <a:cubicBezTo>
                    <a:pt x="7089" y="4663"/>
                    <a:pt x="8191" y="2426"/>
                    <a:pt x="8254" y="2332"/>
                  </a:cubicBezTo>
                  <a:cubicBezTo>
                    <a:pt x="8412" y="1985"/>
                    <a:pt x="8286" y="1576"/>
                    <a:pt x="7939" y="1418"/>
                  </a:cubicBezTo>
                  <a:cubicBezTo>
                    <a:pt x="7847" y="1372"/>
                    <a:pt x="7747" y="1350"/>
                    <a:pt x="7647" y="1350"/>
                  </a:cubicBezTo>
                  <a:cubicBezTo>
                    <a:pt x="7404" y="1350"/>
                    <a:pt x="7159" y="1479"/>
                    <a:pt x="7026" y="1702"/>
                  </a:cubicBezTo>
                  <a:cubicBezTo>
                    <a:pt x="6900" y="1859"/>
                    <a:pt x="5639" y="4033"/>
                    <a:pt x="5576" y="4128"/>
                  </a:cubicBezTo>
                  <a:lnTo>
                    <a:pt x="5576" y="662"/>
                  </a:lnTo>
                  <a:cubicBezTo>
                    <a:pt x="5576" y="284"/>
                    <a:pt x="5261" y="1"/>
                    <a:pt x="48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76"/>
            <p:cNvSpPr/>
            <p:nvPr/>
          </p:nvSpPr>
          <p:spPr>
            <a:xfrm>
              <a:off x="-32568800" y="3392675"/>
              <a:ext cx="291450" cy="121325"/>
            </a:xfrm>
            <a:custGeom>
              <a:avLst/>
              <a:gdLst/>
              <a:ahLst/>
              <a:cxnLst/>
              <a:rect l="l" t="t" r="r" b="b"/>
              <a:pathLst>
                <a:path w="11658" h="4853" extrusionOk="0">
                  <a:moveTo>
                    <a:pt x="9578" y="1"/>
                  </a:moveTo>
                  <a:lnTo>
                    <a:pt x="9263" y="316"/>
                  </a:lnTo>
                  <a:lnTo>
                    <a:pt x="9263" y="631"/>
                  </a:lnTo>
                  <a:cubicBezTo>
                    <a:pt x="10335" y="1040"/>
                    <a:pt x="10965" y="1576"/>
                    <a:pt x="10965" y="2143"/>
                  </a:cubicBezTo>
                  <a:cubicBezTo>
                    <a:pt x="10965" y="3119"/>
                    <a:pt x="8885" y="4191"/>
                    <a:pt x="5829" y="4191"/>
                  </a:cubicBezTo>
                  <a:cubicBezTo>
                    <a:pt x="2805" y="4191"/>
                    <a:pt x="726" y="3119"/>
                    <a:pt x="726" y="2143"/>
                  </a:cubicBezTo>
                  <a:cubicBezTo>
                    <a:pt x="726" y="1607"/>
                    <a:pt x="1261" y="1103"/>
                    <a:pt x="2175" y="725"/>
                  </a:cubicBezTo>
                  <a:lnTo>
                    <a:pt x="1671" y="190"/>
                  </a:lnTo>
                  <a:cubicBezTo>
                    <a:pt x="631" y="725"/>
                    <a:pt x="1" y="1387"/>
                    <a:pt x="1" y="2111"/>
                  </a:cubicBezTo>
                  <a:cubicBezTo>
                    <a:pt x="1" y="3655"/>
                    <a:pt x="2584" y="4852"/>
                    <a:pt x="5829" y="4852"/>
                  </a:cubicBezTo>
                  <a:cubicBezTo>
                    <a:pt x="9106" y="4852"/>
                    <a:pt x="11658" y="3624"/>
                    <a:pt x="11658" y="2111"/>
                  </a:cubicBezTo>
                  <a:cubicBezTo>
                    <a:pt x="11658" y="1261"/>
                    <a:pt x="10870" y="505"/>
                    <a:pt x="95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8" name="Google Shape;7798;p76"/>
          <p:cNvGrpSpPr/>
          <p:nvPr/>
        </p:nvGrpSpPr>
        <p:grpSpPr>
          <a:xfrm>
            <a:off x="1293183" y="3353613"/>
            <a:ext cx="354586" cy="353645"/>
            <a:chOff x="-32569575" y="3586425"/>
            <a:chExt cx="292225" cy="291450"/>
          </a:xfrm>
        </p:grpSpPr>
        <p:sp>
          <p:nvSpPr>
            <p:cNvPr id="7799" name="Google Shape;7799;p76"/>
            <p:cNvSpPr/>
            <p:nvPr/>
          </p:nvSpPr>
          <p:spPr>
            <a:xfrm>
              <a:off x="-32569575" y="3672275"/>
              <a:ext cx="292225" cy="205600"/>
            </a:xfrm>
            <a:custGeom>
              <a:avLst/>
              <a:gdLst/>
              <a:ahLst/>
              <a:cxnLst/>
              <a:rect l="l" t="t" r="r" b="b"/>
              <a:pathLst>
                <a:path w="11689" h="8224" extrusionOk="0">
                  <a:moveTo>
                    <a:pt x="5860" y="1"/>
                  </a:moveTo>
                  <a:cubicBezTo>
                    <a:pt x="4506" y="1"/>
                    <a:pt x="3340" y="1040"/>
                    <a:pt x="3151" y="2332"/>
                  </a:cubicBezTo>
                  <a:cubicBezTo>
                    <a:pt x="3119" y="2521"/>
                    <a:pt x="3277" y="2710"/>
                    <a:pt x="3497" y="2710"/>
                  </a:cubicBezTo>
                  <a:lnTo>
                    <a:pt x="5514" y="2710"/>
                  </a:lnTo>
                  <a:lnTo>
                    <a:pt x="5514" y="3435"/>
                  </a:lnTo>
                  <a:lnTo>
                    <a:pt x="2395" y="3435"/>
                  </a:lnTo>
                  <a:cubicBezTo>
                    <a:pt x="1859" y="3435"/>
                    <a:pt x="1387" y="3907"/>
                    <a:pt x="1387" y="4443"/>
                  </a:cubicBezTo>
                  <a:lnTo>
                    <a:pt x="1387" y="4852"/>
                  </a:lnTo>
                  <a:cubicBezTo>
                    <a:pt x="599" y="5010"/>
                    <a:pt x="0" y="5703"/>
                    <a:pt x="0" y="6554"/>
                  </a:cubicBezTo>
                  <a:cubicBezTo>
                    <a:pt x="0" y="7499"/>
                    <a:pt x="757" y="8223"/>
                    <a:pt x="1702" y="8223"/>
                  </a:cubicBezTo>
                  <a:cubicBezTo>
                    <a:pt x="2647" y="8223"/>
                    <a:pt x="3403" y="7499"/>
                    <a:pt x="3403" y="6554"/>
                  </a:cubicBezTo>
                  <a:cubicBezTo>
                    <a:pt x="3403" y="5703"/>
                    <a:pt x="2804" y="5041"/>
                    <a:pt x="2017" y="4852"/>
                  </a:cubicBezTo>
                  <a:lnTo>
                    <a:pt x="2017" y="4443"/>
                  </a:lnTo>
                  <a:cubicBezTo>
                    <a:pt x="2017" y="4254"/>
                    <a:pt x="2174" y="4096"/>
                    <a:pt x="2363" y="4096"/>
                  </a:cubicBezTo>
                  <a:lnTo>
                    <a:pt x="5482" y="4096"/>
                  </a:lnTo>
                  <a:lnTo>
                    <a:pt x="5482" y="4821"/>
                  </a:lnTo>
                  <a:cubicBezTo>
                    <a:pt x="4695" y="4978"/>
                    <a:pt x="4096" y="5672"/>
                    <a:pt x="4096" y="6491"/>
                  </a:cubicBezTo>
                  <a:cubicBezTo>
                    <a:pt x="4096" y="7436"/>
                    <a:pt x="4852" y="8192"/>
                    <a:pt x="5797" y="8192"/>
                  </a:cubicBezTo>
                  <a:cubicBezTo>
                    <a:pt x="6742" y="8192"/>
                    <a:pt x="7499" y="7436"/>
                    <a:pt x="7499" y="6491"/>
                  </a:cubicBezTo>
                  <a:cubicBezTo>
                    <a:pt x="7499" y="5672"/>
                    <a:pt x="6900" y="5010"/>
                    <a:pt x="6112" y="4821"/>
                  </a:cubicBezTo>
                  <a:lnTo>
                    <a:pt x="6112" y="4096"/>
                  </a:lnTo>
                  <a:lnTo>
                    <a:pt x="9231" y="4096"/>
                  </a:lnTo>
                  <a:cubicBezTo>
                    <a:pt x="9420" y="4096"/>
                    <a:pt x="9578" y="4254"/>
                    <a:pt x="9578" y="4443"/>
                  </a:cubicBezTo>
                  <a:lnTo>
                    <a:pt x="9578" y="4852"/>
                  </a:lnTo>
                  <a:cubicBezTo>
                    <a:pt x="8790" y="5010"/>
                    <a:pt x="8192" y="5703"/>
                    <a:pt x="8192" y="6554"/>
                  </a:cubicBezTo>
                  <a:cubicBezTo>
                    <a:pt x="8192" y="7499"/>
                    <a:pt x="8948" y="8223"/>
                    <a:pt x="9893" y="8223"/>
                  </a:cubicBezTo>
                  <a:cubicBezTo>
                    <a:pt x="10838" y="8223"/>
                    <a:pt x="11594" y="7499"/>
                    <a:pt x="11594" y="6554"/>
                  </a:cubicBezTo>
                  <a:cubicBezTo>
                    <a:pt x="11689" y="5703"/>
                    <a:pt x="11153" y="5010"/>
                    <a:pt x="10366" y="4852"/>
                  </a:cubicBezTo>
                  <a:lnTo>
                    <a:pt x="10366" y="4443"/>
                  </a:lnTo>
                  <a:cubicBezTo>
                    <a:pt x="10366" y="3907"/>
                    <a:pt x="9893" y="3435"/>
                    <a:pt x="9326" y="3435"/>
                  </a:cubicBezTo>
                  <a:lnTo>
                    <a:pt x="6238" y="3435"/>
                  </a:lnTo>
                  <a:lnTo>
                    <a:pt x="6238" y="2710"/>
                  </a:lnTo>
                  <a:lnTo>
                    <a:pt x="8223" y="2710"/>
                  </a:lnTo>
                  <a:cubicBezTo>
                    <a:pt x="8444" y="2710"/>
                    <a:pt x="8601" y="2521"/>
                    <a:pt x="8601" y="2332"/>
                  </a:cubicBezTo>
                  <a:cubicBezTo>
                    <a:pt x="8381" y="977"/>
                    <a:pt x="7247" y="1"/>
                    <a:pt x="58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76"/>
            <p:cNvSpPr/>
            <p:nvPr/>
          </p:nvSpPr>
          <p:spPr>
            <a:xfrm>
              <a:off x="-32456950" y="3586425"/>
              <a:ext cx="68550" cy="69350"/>
            </a:xfrm>
            <a:custGeom>
              <a:avLst/>
              <a:gdLst/>
              <a:ahLst/>
              <a:cxnLst/>
              <a:rect l="l" t="t" r="r" b="b"/>
              <a:pathLst>
                <a:path w="2742" h="2774" extrusionOk="0">
                  <a:moveTo>
                    <a:pt x="1355" y="1"/>
                  </a:moveTo>
                  <a:cubicBezTo>
                    <a:pt x="631" y="1"/>
                    <a:pt x="1" y="631"/>
                    <a:pt x="1" y="1387"/>
                  </a:cubicBezTo>
                  <a:cubicBezTo>
                    <a:pt x="1" y="2143"/>
                    <a:pt x="631" y="2773"/>
                    <a:pt x="1355" y="2773"/>
                  </a:cubicBezTo>
                  <a:cubicBezTo>
                    <a:pt x="2111" y="2773"/>
                    <a:pt x="2742" y="2143"/>
                    <a:pt x="2742" y="1387"/>
                  </a:cubicBezTo>
                  <a:cubicBezTo>
                    <a:pt x="2742" y="631"/>
                    <a:pt x="2111"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1" name="Google Shape;7801;p76"/>
          <p:cNvGrpSpPr/>
          <p:nvPr/>
        </p:nvGrpSpPr>
        <p:grpSpPr>
          <a:xfrm>
            <a:off x="1284098" y="3818205"/>
            <a:ext cx="372756" cy="354343"/>
            <a:chOff x="-32576675" y="3944600"/>
            <a:chExt cx="307200" cy="292025"/>
          </a:xfrm>
        </p:grpSpPr>
        <p:sp>
          <p:nvSpPr>
            <p:cNvPr id="7802" name="Google Shape;7802;p76"/>
            <p:cNvSpPr/>
            <p:nvPr/>
          </p:nvSpPr>
          <p:spPr>
            <a:xfrm>
              <a:off x="-32482950" y="3944600"/>
              <a:ext cx="213475" cy="214650"/>
            </a:xfrm>
            <a:custGeom>
              <a:avLst/>
              <a:gdLst/>
              <a:ahLst/>
              <a:cxnLst/>
              <a:rect l="l" t="t" r="r" b="b"/>
              <a:pathLst>
                <a:path w="8539" h="8586" extrusionOk="0">
                  <a:moveTo>
                    <a:pt x="5156" y="1"/>
                  </a:moveTo>
                  <a:cubicBezTo>
                    <a:pt x="4372" y="1"/>
                    <a:pt x="3593" y="308"/>
                    <a:pt x="2994" y="922"/>
                  </a:cubicBezTo>
                  <a:lnTo>
                    <a:pt x="1450" y="2466"/>
                  </a:lnTo>
                  <a:cubicBezTo>
                    <a:pt x="1681" y="2417"/>
                    <a:pt x="1916" y="2392"/>
                    <a:pt x="2152" y="2392"/>
                  </a:cubicBezTo>
                  <a:cubicBezTo>
                    <a:pt x="2529" y="2392"/>
                    <a:pt x="2909" y="2456"/>
                    <a:pt x="3277" y="2592"/>
                  </a:cubicBezTo>
                  <a:lnTo>
                    <a:pt x="3939" y="1899"/>
                  </a:lnTo>
                  <a:cubicBezTo>
                    <a:pt x="4270" y="1568"/>
                    <a:pt x="4703" y="1402"/>
                    <a:pt x="5136" y="1402"/>
                  </a:cubicBezTo>
                  <a:cubicBezTo>
                    <a:pt x="5569" y="1402"/>
                    <a:pt x="6003" y="1568"/>
                    <a:pt x="6333" y="1899"/>
                  </a:cubicBezTo>
                  <a:cubicBezTo>
                    <a:pt x="7027" y="2592"/>
                    <a:pt x="7027" y="3631"/>
                    <a:pt x="6333" y="4325"/>
                  </a:cubicBezTo>
                  <a:lnTo>
                    <a:pt x="3939" y="6719"/>
                  </a:lnTo>
                  <a:cubicBezTo>
                    <a:pt x="3608" y="7050"/>
                    <a:pt x="3175" y="7215"/>
                    <a:pt x="2742" y="7215"/>
                  </a:cubicBezTo>
                  <a:cubicBezTo>
                    <a:pt x="2309" y="7215"/>
                    <a:pt x="1875" y="7050"/>
                    <a:pt x="1545" y="6719"/>
                  </a:cubicBezTo>
                  <a:cubicBezTo>
                    <a:pt x="1261" y="6435"/>
                    <a:pt x="1104" y="6089"/>
                    <a:pt x="1072" y="5742"/>
                  </a:cubicBezTo>
                  <a:lnTo>
                    <a:pt x="1" y="6782"/>
                  </a:lnTo>
                  <a:cubicBezTo>
                    <a:pt x="158" y="7097"/>
                    <a:pt x="348" y="7381"/>
                    <a:pt x="600" y="7664"/>
                  </a:cubicBezTo>
                  <a:cubicBezTo>
                    <a:pt x="1214" y="8278"/>
                    <a:pt x="2002" y="8586"/>
                    <a:pt x="2781" y="8586"/>
                  </a:cubicBezTo>
                  <a:cubicBezTo>
                    <a:pt x="3561" y="8586"/>
                    <a:pt x="4333" y="8278"/>
                    <a:pt x="4916" y="7664"/>
                  </a:cubicBezTo>
                  <a:lnTo>
                    <a:pt x="7342" y="5270"/>
                  </a:lnTo>
                  <a:cubicBezTo>
                    <a:pt x="8539" y="4073"/>
                    <a:pt x="8539" y="2151"/>
                    <a:pt x="7342" y="922"/>
                  </a:cubicBezTo>
                  <a:cubicBezTo>
                    <a:pt x="6727" y="308"/>
                    <a:pt x="5940" y="1"/>
                    <a:pt x="51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76"/>
            <p:cNvSpPr/>
            <p:nvPr/>
          </p:nvSpPr>
          <p:spPr>
            <a:xfrm>
              <a:off x="-32576675" y="4020200"/>
              <a:ext cx="215850" cy="216425"/>
            </a:xfrm>
            <a:custGeom>
              <a:avLst/>
              <a:gdLst/>
              <a:ahLst/>
              <a:cxnLst/>
              <a:rect l="l" t="t" r="r" b="b"/>
              <a:pathLst>
                <a:path w="8634" h="8657" extrusionOk="0">
                  <a:moveTo>
                    <a:pt x="5865" y="1"/>
                  </a:moveTo>
                  <a:cubicBezTo>
                    <a:pt x="5081" y="1"/>
                    <a:pt x="4301" y="308"/>
                    <a:pt x="3718" y="922"/>
                  </a:cubicBezTo>
                  <a:lnTo>
                    <a:pt x="1230" y="3411"/>
                  </a:lnTo>
                  <a:cubicBezTo>
                    <a:pt x="1" y="4640"/>
                    <a:pt x="1" y="6562"/>
                    <a:pt x="1230" y="7759"/>
                  </a:cubicBezTo>
                  <a:cubicBezTo>
                    <a:pt x="1844" y="8358"/>
                    <a:pt x="2632" y="8657"/>
                    <a:pt x="3415" y="8657"/>
                  </a:cubicBezTo>
                  <a:cubicBezTo>
                    <a:pt x="4199" y="8657"/>
                    <a:pt x="4979" y="8358"/>
                    <a:pt x="5577" y="7759"/>
                  </a:cubicBezTo>
                  <a:lnTo>
                    <a:pt x="7152" y="6184"/>
                  </a:lnTo>
                  <a:lnTo>
                    <a:pt x="7152" y="6184"/>
                  </a:lnTo>
                  <a:cubicBezTo>
                    <a:pt x="6938" y="6218"/>
                    <a:pt x="6719" y="6235"/>
                    <a:pt x="6499" y="6235"/>
                  </a:cubicBezTo>
                  <a:cubicBezTo>
                    <a:pt x="6106" y="6235"/>
                    <a:pt x="5709" y="6179"/>
                    <a:pt x="5325" y="6058"/>
                  </a:cubicBezTo>
                  <a:lnTo>
                    <a:pt x="4569" y="6814"/>
                  </a:lnTo>
                  <a:cubicBezTo>
                    <a:pt x="4238" y="7145"/>
                    <a:pt x="3805" y="7310"/>
                    <a:pt x="3372" y="7310"/>
                  </a:cubicBezTo>
                  <a:cubicBezTo>
                    <a:pt x="2939" y="7310"/>
                    <a:pt x="2505" y="7145"/>
                    <a:pt x="2175" y="6814"/>
                  </a:cubicBezTo>
                  <a:cubicBezTo>
                    <a:pt x="1513" y="6121"/>
                    <a:pt x="1513" y="5081"/>
                    <a:pt x="2175" y="4388"/>
                  </a:cubicBezTo>
                  <a:lnTo>
                    <a:pt x="4664" y="1899"/>
                  </a:lnTo>
                  <a:cubicBezTo>
                    <a:pt x="4994" y="1568"/>
                    <a:pt x="5428" y="1403"/>
                    <a:pt x="5861" y="1403"/>
                  </a:cubicBezTo>
                  <a:cubicBezTo>
                    <a:pt x="6294" y="1403"/>
                    <a:pt x="6727" y="1568"/>
                    <a:pt x="7058" y="1899"/>
                  </a:cubicBezTo>
                  <a:cubicBezTo>
                    <a:pt x="7342" y="2183"/>
                    <a:pt x="7499" y="2561"/>
                    <a:pt x="7531" y="2907"/>
                  </a:cubicBezTo>
                  <a:lnTo>
                    <a:pt x="8287" y="2151"/>
                  </a:lnTo>
                  <a:lnTo>
                    <a:pt x="8633" y="1805"/>
                  </a:lnTo>
                  <a:cubicBezTo>
                    <a:pt x="8476" y="1490"/>
                    <a:pt x="8287" y="1206"/>
                    <a:pt x="8035" y="922"/>
                  </a:cubicBezTo>
                  <a:cubicBezTo>
                    <a:pt x="7436" y="308"/>
                    <a:pt x="6648" y="1"/>
                    <a:pt x="58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4" name="Google Shape;7804;p76"/>
          <p:cNvGrpSpPr/>
          <p:nvPr/>
        </p:nvGrpSpPr>
        <p:grpSpPr>
          <a:xfrm>
            <a:off x="3529065" y="2882500"/>
            <a:ext cx="354586" cy="354586"/>
            <a:chOff x="-30735200" y="3192625"/>
            <a:chExt cx="292225" cy="292225"/>
          </a:xfrm>
        </p:grpSpPr>
        <p:sp>
          <p:nvSpPr>
            <p:cNvPr id="7805" name="Google Shape;7805;p76"/>
            <p:cNvSpPr/>
            <p:nvPr/>
          </p:nvSpPr>
          <p:spPr>
            <a:xfrm>
              <a:off x="-30665100" y="3192625"/>
              <a:ext cx="175650" cy="223700"/>
            </a:xfrm>
            <a:custGeom>
              <a:avLst/>
              <a:gdLst/>
              <a:ahLst/>
              <a:cxnLst/>
              <a:rect l="l" t="t" r="r" b="b"/>
              <a:pathLst>
                <a:path w="7026" h="8948" extrusionOk="0">
                  <a:moveTo>
                    <a:pt x="2363" y="0"/>
                  </a:moveTo>
                  <a:cubicBezTo>
                    <a:pt x="2143" y="0"/>
                    <a:pt x="1985" y="158"/>
                    <a:pt x="1985" y="378"/>
                  </a:cubicBezTo>
                  <a:cubicBezTo>
                    <a:pt x="1985" y="567"/>
                    <a:pt x="2143" y="725"/>
                    <a:pt x="2363" y="725"/>
                  </a:cubicBezTo>
                  <a:lnTo>
                    <a:pt x="2710" y="725"/>
                  </a:lnTo>
                  <a:lnTo>
                    <a:pt x="2710" y="1576"/>
                  </a:lnTo>
                  <a:cubicBezTo>
                    <a:pt x="1135" y="2017"/>
                    <a:pt x="0" y="3466"/>
                    <a:pt x="0" y="5199"/>
                  </a:cubicBezTo>
                  <a:cubicBezTo>
                    <a:pt x="0" y="7278"/>
                    <a:pt x="1670" y="8948"/>
                    <a:pt x="3718" y="8948"/>
                  </a:cubicBezTo>
                  <a:cubicBezTo>
                    <a:pt x="3970" y="8948"/>
                    <a:pt x="4159" y="8916"/>
                    <a:pt x="4348" y="8853"/>
                  </a:cubicBezTo>
                  <a:cubicBezTo>
                    <a:pt x="4159" y="8664"/>
                    <a:pt x="4033" y="8381"/>
                    <a:pt x="4033" y="8066"/>
                  </a:cubicBezTo>
                  <a:cubicBezTo>
                    <a:pt x="4033" y="7877"/>
                    <a:pt x="4096" y="7687"/>
                    <a:pt x="4191" y="7530"/>
                  </a:cubicBezTo>
                  <a:lnTo>
                    <a:pt x="4191" y="7530"/>
                  </a:lnTo>
                  <a:cubicBezTo>
                    <a:pt x="4033" y="7561"/>
                    <a:pt x="3876" y="7561"/>
                    <a:pt x="3686" y="7561"/>
                  </a:cubicBezTo>
                  <a:cubicBezTo>
                    <a:pt x="2363" y="7561"/>
                    <a:pt x="1292" y="6522"/>
                    <a:pt x="1292" y="5167"/>
                  </a:cubicBezTo>
                  <a:cubicBezTo>
                    <a:pt x="1292" y="3844"/>
                    <a:pt x="2363" y="2773"/>
                    <a:pt x="3686" y="2773"/>
                  </a:cubicBezTo>
                  <a:cubicBezTo>
                    <a:pt x="4348" y="2773"/>
                    <a:pt x="4978" y="3088"/>
                    <a:pt x="5451" y="3560"/>
                  </a:cubicBezTo>
                  <a:cubicBezTo>
                    <a:pt x="5608" y="3466"/>
                    <a:pt x="5766" y="3466"/>
                    <a:pt x="5923" y="3466"/>
                  </a:cubicBezTo>
                  <a:lnTo>
                    <a:pt x="7026" y="3466"/>
                  </a:lnTo>
                  <a:cubicBezTo>
                    <a:pt x="6553" y="2584"/>
                    <a:pt x="5734" y="1859"/>
                    <a:pt x="4726" y="1576"/>
                  </a:cubicBezTo>
                  <a:lnTo>
                    <a:pt x="4726" y="725"/>
                  </a:lnTo>
                  <a:lnTo>
                    <a:pt x="5073" y="725"/>
                  </a:lnTo>
                  <a:cubicBezTo>
                    <a:pt x="5262" y="725"/>
                    <a:pt x="5419" y="567"/>
                    <a:pt x="5419" y="378"/>
                  </a:cubicBezTo>
                  <a:cubicBezTo>
                    <a:pt x="5419" y="158"/>
                    <a:pt x="5262" y="0"/>
                    <a:pt x="50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76"/>
            <p:cNvSpPr/>
            <p:nvPr/>
          </p:nvSpPr>
          <p:spPr>
            <a:xfrm>
              <a:off x="-30615475" y="3278475"/>
              <a:ext cx="52775" cy="52000"/>
            </a:xfrm>
            <a:custGeom>
              <a:avLst/>
              <a:gdLst/>
              <a:ahLst/>
              <a:cxnLst/>
              <a:rect l="l" t="t" r="r" b="b"/>
              <a:pathLst>
                <a:path w="2111" h="2080" extrusionOk="0">
                  <a:moveTo>
                    <a:pt x="1733" y="0"/>
                  </a:moveTo>
                  <a:cubicBezTo>
                    <a:pt x="1544" y="32"/>
                    <a:pt x="1386" y="158"/>
                    <a:pt x="1386" y="347"/>
                  </a:cubicBezTo>
                  <a:lnTo>
                    <a:pt x="1386" y="1387"/>
                  </a:lnTo>
                  <a:lnTo>
                    <a:pt x="378" y="1387"/>
                  </a:lnTo>
                  <a:cubicBezTo>
                    <a:pt x="158" y="1387"/>
                    <a:pt x="0" y="1544"/>
                    <a:pt x="0" y="1733"/>
                  </a:cubicBezTo>
                  <a:cubicBezTo>
                    <a:pt x="0" y="1922"/>
                    <a:pt x="158" y="2080"/>
                    <a:pt x="378" y="2080"/>
                  </a:cubicBezTo>
                  <a:lnTo>
                    <a:pt x="1733" y="2080"/>
                  </a:lnTo>
                  <a:cubicBezTo>
                    <a:pt x="1954" y="2080"/>
                    <a:pt x="2111" y="1922"/>
                    <a:pt x="2111" y="1733"/>
                  </a:cubicBezTo>
                  <a:lnTo>
                    <a:pt x="2111" y="347"/>
                  </a:lnTo>
                  <a:cubicBezTo>
                    <a:pt x="2111" y="158"/>
                    <a:pt x="1954"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76"/>
            <p:cNvSpPr/>
            <p:nvPr/>
          </p:nvSpPr>
          <p:spPr>
            <a:xfrm>
              <a:off x="-30528850" y="3296575"/>
              <a:ext cx="85875" cy="25250"/>
            </a:xfrm>
            <a:custGeom>
              <a:avLst/>
              <a:gdLst/>
              <a:ahLst/>
              <a:cxnLst/>
              <a:rect l="l" t="t" r="r" b="b"/>
              <a:pathLst>
                <a:path w="3435" h="1010" extrusionOk="0">
                  <a:moveTo>
                    <a:pt x="536" y="1"/>
                  </a:moveTo>
                  <a:cubicBezTo>
                    <a:pt x="253" y="1"/>
                    <a:pt x="1" y="221"/>
                    <a:pt x="1" y="505"/>
                  </a:cubicBezTo>
                  <a:cubicBezTo>
                    <a:pt x="1" y="789"/>
                    <a:pt x="253" y="1009"/>
                    <a:pt x="536" y="1009"/>
                  </a:cubicBezTo>
                  <a:lnTo>
                    <a:pt x="2931" y="1009"/>
                  </a:lnTo>
                  <a:cubicBezTo>
                    <a:pt x="3214" y="1009"/>
                    <a:pt x="3435" y="789"/>
                    <a:pt x="3435" y="505"/>
                  </a:cubicBezTo>
                  <a:cubicBezTo>
                    <a:pt x="3435" y="221"/>
                    <a:pt x="3214" y="1"/>
                    <a:pt x="2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76"/>
            <p:cNvSpPr/>
            <p:nvPr/>
          </p:nvSpPr>
          <p:spPr>
            <a:xfrm>
              <a:off x="-30546175" y="3338325"/>
              <a:ext cx="85875" cy="26025"/>
            </a:xfrm>
            <a:custGeom>
              <a:avLst/>
              <a:gdLst/>
              <a:ahLst/>
              <a:cxnLst/>
              <a:rect l="l" t="t" r="r" b="b"/>
              <a:pathLst>
                <a:path w="3435" h="1041" extrusionOk="0">
                  <a:moveTo>
                    <a:pt x="505" y="1"/>
                  </a:moveTo>
                  <a:cubicBezTo>
                    <a:pt x="221" y="1"/>
                    <a:pt x="1" y="253"/>
                    <a:pt x="1" y="536"/>
                  </a:cubicBezTo>
                  <a:cubicBezTo>
                    <a:pt x="1" y="788"/>
                    <a:pt x="221" y="1040"/>
                    <a:pt x="505" y="1040"/>
                  </a:cubicBezTo>
                  <a:lnTo>
                    <a:pt x="2899" y="1040"/>
                  </a:lnTo>
                  <a:cubicBezTo>
                    <a:pt x="3183" y="1040"/>
                    <a:pt x="3435" y="851"/>
                    <a:pt x="3435" y="536"/>
                  </a:cubicBezTo>
                  <a:cubicBezTo>
                    <a:pt x="3435" y="253"/>
                    <a:pt x="3183" y="1"/>
                    <a:pt x="289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76"/>
            <p:cNvSpPr/>
            <p:nvPr/>
          </p:nvSpPr>
          <p:spPr>
            <a:xfrm>
              <a:off x="-30546175" y="3381650"/>
              <a:ext cx="67750" cy="26025"/>
            </a:xfrm>
            <a:custGeom>
              <a:avLst/>
              <a:gdLst/>
              <a:ahLst/>
              <a:cxnLst/>
              <a:rect l="l" t="t" r="r" b="b"/>
              <a:pathLst>
                <a:path w="2710" h="1041" extrusionOk="0">
                  <a:moveTo>
                    <a:pt x="505" y="0"/>
                  </a:moveTo>
                  <a:cubicBezTo>
                    <a:pt x="221" y="0"/>
                    <a:pt x="1" y="252"/>
                    <a:pt x="1" y="536"/>
                  </a:cubicBezTo>
                  <a:cubicBezTo>
                    <a:pt x="1" y="788"/>
                    <a:pt x="221" y="1040"/>
                    <a:pt x="505" y="1040"/>
                  </a:cubicBezTo>
                  <a:lnTo>
                    <a:pt x="2206" y="1040"/>
                  </a:lnTo>
                  <a:cubicBezTo>
                    <a:pt x="2490" y="1040"/>
                    <a:pt x="2710" y="788"/>
                    <a:pt x="2710" y="536"/>
                  </a:cubicBezTo>
                  <a:cubicBezTo>
                    <a:pt x="2710" y="252"/>
                    <a:pt x="2490" y="0"/>
                    <a:pt x="22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76"/>
            <p:cNvSpPr/>
            <p:nvPr/>
          </p:nvSpPr>
          <p:spPr>
            <a:xfrm>
              <a:off x="-30546175" y="3424175"/>
              <a:ext cx="51225" cy="26025"/>
            </a:xfrm>
            <a:custGeom>
              <a:avLst/>
              <a:gdLst/>
              <a:ahLst/>
              <a:cxnLst/>
              <a:rect l="l" t="t" r="r" b="b"/>
              <a:pathLst>
                <a:path w="2049" h="1041" extrusionOk="0">
                  <a:moveTo>
                    <a:pt x="505" y="1"/>
                  </a:moveTo>
                  <a:cubicBezTo>
                    <a:pt x="221" y="1"/>
                    <a:pt x="1" y="253"/>
                    <a:pt x="1" y="505"/>
                  </a:cubicBezTo>
                  <a:cubicBezTo>
                    <a:pt x="1" y="788"/>
                    <a:pt x="221" y="1040"/>
                    <a:pt x="505" y="1040"/>
                  </a:cubicBezTo>
                  <a:lnTo>
                    <a:pt x="1544" y="1040"/>
                  </a:lnTo>
                  <a:cubicBezTo>
                    <a:pt x="1796" y="1040"/>
                    <a:pt x="2048" y="788"/>
                    <a:pt x="2048" y="505"/>
                  </a:cubicBezTo>
                  <a:cubicBezTo>
                    <a:pt x="2048" y="253"/>
                    <a:pt x="1796" y="1"/>
                    <a:pt x="154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76"/>
            <p:cNvSpPr/>
            <p:nvPr/>
          </p:nvSpPr>
          <p:spPr>
            <a:xfrm>
              <a:off x="-30735200" y="3209325"/>
              <a:ext cx="174075" cy="275525"/>
            </a:xfrm>
            <a:custGeom>
              <a:avLst/>
              <a:gdLst/>
              <a:ahLst/>
              <a:cxnLst/>
              <a:rect l="l" t="t" r="r" b="b"/>
              <a:pathLst>
                <a:path w="6963" h="11021" extrusionOk="0">
                  <a:moveTo>
                    <a:pt x="3803" y="0"/>
                  </a:moveTo>
                  <a:cubicBezTo>
                    <a:pt x="3716" y="0"/>
                    <a:pt x="3637" y="52"/>
                    <a:pt x="3592" y="120"/>
                  </a:cubicBezTo>
                  <a:lnTo>
                    <a:pt x="1702" y="2231"/>
                  </a:lnTo>
                  <a:cubicBezTo>
                    <a:pt x="1544" y="2420"/>
                    <a:pt x="1418" y="2640"/>
                    <a:pt x="1418" y="2892"/>
                  </a:cubicBezTo>
                  <a:lnTo>
                    <a:pt x="1418" y="5917"/>
                  </a:lnTo>
                  <a:cubicBezTo>
                    <a:pt x="1418" y="6200"/>
                    <a:pt x="1292" y="6421"/>
                    <a:pt x="1103" y="6641"/>
                  </a:cubicBezTo>
                  <a:lnTo>
                    <a:pt x="126" y="7618"/>
                  </a:lnTo>
                  <a:cubicBezTo>
                    <a:pt x="0" y="7744"/>
                    <a:pt x="0" y="7965"/>
                    <a:pt x="126" y="8091"/>
                  </a:cubicBezTo>
                  <a:lnTo>
                    <a:pt x="2867" y="10926"/>
                  </a:lnTo>
                  <a:cubicBezTo>
                    <a:pt x="2930" y="10989"/>
                    <a:pt x="3017" y="11021"/>
                    <a:pt x="3104" y="11021"/>
                  </a:cubicBezTo>
                  <a:cubicBezTo>
                    <a:pt x="3190" y="11021"/>
                    <a:pt x="3277" y="10989"/>
                    <a:pt x="3340" y="10926"/>
                  </a:cubicBezTo>
                  <a:lnTo>
                    <a:pt x="4317" y="9949"/>
                  </a:lnTo>
                  <a:cubicBezTo>
                    <a:pt x="4537" y="9729"/>
                    <a:pt x="4758" y="9634"/>
                    <a:pt x="5041" y="9634"/>
                  </a:cubicBezTo>
                  <a:lnTo>
                    <a:pt x="6963" y="9634"/>
                  </a:lnTo>
                  <a:cubicBezTo>
                    <a:pt x="6900" y="9477"/>
                    <a:pt x="6837" y="9288"/>
                    <a:pt x="6837" y="9099"/>
                  </a:cubicBezTo>
                  <a:cubicBezTo>
                    <a:pt x="6837" y="9036"/>
                    <a:pt x="6837" y="8973"/>
                    <a:pt x="6900" y="8910"/>
                  </a:cubicBezTo>
                  <a:cubicBezTo>
                    <a:pt x="6774" y="8910"/>
                    <a:pt x="6648" y="8941"/>
                    <a:pt x="6522" y="8941"/>
                  </a:cubicBezTo>
                  <a:cubicBezTo>
                    <a:pt x="4096" y="8941"/>
                    <a:pt x="2080" y="6925"/>
                    <a:pt x="2080" y="4499"/>
                  </a:cubicBezTo>
                  <a:cubicBezTo>
                    <a:pt x="2080" y="2892"/>
                    <a:pt x="2962" y="1475"/>
                    <a:pt x="4254" y="687"/>
                  </a:cubicBezTo>
                  <a:cubicBezTo>
                    <a:pt x="4254" y="592"/>
                    <a:pt x="4222" y="529"/>
                    <a:pt x="4222" y="498"/>
                  </a:cubicBezTo>
                  <a:lnTo>
                    <a:pt x="4128" y="246"/>
                  </a:lnTo>
                  <a:cubicBezTo>
                    <a:pt x="4096" y="120"/>
                    <a:pt x="4002" y="57"/>
                    <a:pt x="3907" y="25"/>
                  </a:cubicBezTo>
                  <a:cubicBezTo>
                    <a:pt x="3872" y="8"/>
                    <a:pt x="3837" y="0"/>
                    <a:pt x="38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2" name="Google Shape;7812;p76"/>
          <p:cNvGrpSpPr/>
          <p:nvPr/>
        </p:nvGrpSpPr>
        <p:grpSpPr>
          <a:xfrm>
            <a:off x="3529065" y="3353932"/>
            <a:ext cx="354586" cy="353008"/>
            <a:chOff x="-30735200" y="3552550"/>
            <a:chExt cx="292225" cy="290925"/>
          </a:xfrm>
        </p:grpSpPr>
        <p:sp>
          <p:nvSpPr>
            <p:cNvPr id="7813" name="Google Shape;7813;p76"/>
            <p:cNvSpPr/>
            <p:nvPr/>
          </p:nvSpPr>
          <p:spPr>
            <a:xfrm>
              <a:off x="-30613900" y="3655750"/>
              <a:ext cx="170925" cy="187725"/>
            </a:xfrm>
            <a:custGeom>
              <a:avLst/>
              <a:gdLst/>
              <a:ahLst/>
              <a:cxnLst/>
              <a:rect l="l" t="t" r="r" b="b"/>
              <a:pathLst>
                <a:path w="6837" h="7509" extrusionOk="0">
                  <a:moveTo>
                    <a:pt x="5120" y="2079"/>
                  </a:moveTo>
                  <a:cubicBezTo>
                    <a:pt x="5206" y="2079"/>
                    <a:pt x="5293" y="2111"/>
                    <a:pt x="5356" y="2174"/>
                  </a:cubicBezTo>
                  <a:cubicBezTo>
                    <a:pt x="5451" y="2268"/>
                    <a:pt x="5451" y="2458"/>
                    <a:pt x="5356" y="2647"/>
                  </a:cubicBezTo>
                  <a:lnTo>
                    <a:pt x="3308" y="4694"/>
                  </a:lnTo>
                  <a:cubicBezTo>
                    <a:pt x="3214" y="4757"/>
                    <a:pt x="3151" y="4789"/>
                    <a:pt x="3056" y="4789"/>
                  </a:cubicBezTo>
                  <a:cubicBezTo>
                    <a:pt x="2993" y="4789"/>
                    <a:pt x="2899" y="4757"/>
                    <a:pt x="2836" y="4694"/>
                  </a:cubicBezTo>
                  <a:lnTo>
                    <a:pt x="2174" y="4001"/>
                  </a:lnTo>
                  <a:cubicBezTo>
                    <a:pt x="2048" y="3907"/>
                    <a:pt x="2048" y="3655"/>
                    <a:pt x="2174" y="3529"/>
                  </a:cubicBezTo>
                  <a:cubicBezTo>
                    <a:pt x="2221" y="3481"/>
                    <a:pt x="2308" y="3458"/>
                    <a:pt x="2399" y="3458"/>
                  </a:cubicBezTo>
                  <a:cubicBezTo>
                    <a:pt x="2489" y="3458"/>
                    <a:pt x="2584" y="3481"/>
                    <a:pt x="2647" y="3529"/>
                  </a:cubicBezTo>
                  <a:lnTo>
                    <a:pt x="3056" y="3970"/>
                  </a:lnTo>
                  <a:lnTo>
                    <a:pt x="4883" y="2174"/>
                  </a:lnTo>
                  <a:cubicBezTo>
                    <a:pt x="4946" y="2111"/>
                    <a:pt x="5033" y="2079"/>
                    <a:pt x="5120" y="2079"/>
                  </a:cubicBezTo>
                  <a:close/>
                  <a:moveTo>
                    <a:pt x="1701" y="0"/>
                  </a:moveTo>
                  <a:cubicBezTo>
                    <a:pt x="725" y="0"/>
                    <a:pt x="0" y="756"/>
                    <a:pt x="0" y="1701"/>
                  </a:cubicBezTo>
                  <a:lnTo>
                    <a:pt x="0" y="4411"/>
                  </a:lnTo>
                  <a:cubicBezTo>
                    <a:pt x="0" y="5356"/>
                    <a:pt x="725" y="6112"/>
                    <a:pt x="1701" y="6112"/>
                  </a:cubicBezTo>
                  <a:lnTo>
                    <a:pt x="2048" y="6112"/>
                  </a:lnTo>
                  <a:lnTo>
                    <a:pt x="2048" y="7152"/>
                  </a:lnTo>
                  <a:cubicBezTo>
                    <a:pt x="2048" y="7309"/>
                    <a:pt x="2111" y="7435"/>
                    <a:pt x="2237" y="7467"/>
                  </a:cubicBezTo>
                  <a:cubicBezTo>
                    <a:pt x="2289" y="7493"/>
                    <a:pt x="2347" y="7508"/>
                    <a:pt x="2401" y="7508"/>
                  </a:cubicBezTo>
                  <a:cubicBezTo>
                    <a:pt x="2477" y="7508"/>
                    <a:pt x="2547" y="7478"/>
                    <a:pt x="2584" y="7404"/>
                  </a:cubicBezTo>
                  <a:lnTo>
                    <a:pt x="3844" y="6112"/>
                  </a:lnTo>
                  <a:lnTo>
                    <a:pt x="5073" y="6112"/>
                  </a:lnTo>
                  <a:cubicBezTo>
                    <a:pt x="6018" y="6112"/>
                    <a:pt x="6805" y="5356"/>
                    <a:pt x="6805" y="4411"/>
                  </a:cubicBezTo>
                  <a:lnTo>
                    <a:pt x="6805" y="1701"/>
                  </a:lnTo>
                  <a:cubicBezTo>
                    <a:pt x="6837" y="756"/>
                    <a:pt x="6049" y="0"/>
                    <a:pt x="51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76"/>
            <p:cNvSpPr/>
            <p:nvPr/>
          </p:nvSpPr>
          <p:spPr>
            <a:xfrm>
              <a:off x="-30735200" y="3552550"/>
              <a:ext cx="188275" cy="205075"/>
            </a:xfrm>
            <a:custGeom>
              <a:avLst/>
              <a:gdLst/>
              <a:ahLst/>
              <a:cxnLst/>
              <a:rect l="l" t="t" r="r" b="b"/>
              <a:pathLst>
                <a:path w="7531" h="8203" extrusionOk="0">
                  <a:moveTo>
                    <a:pt x="3781" y="1356"/>
                  </a:moveTo>
                  <a:cubicBezTo>
                    <a:pt x="4317" y="1356"/>
                    <a:pt x="4789" y="1828"/>
                    <a:pt x="4789" y="2395"/>
                  </a:cubicBezTo>
                  <a:cubicBezTo>
                    <a:pt x="4789" y="2710"/>
                    <a:pt x="4632" y="3025"/>
                    <a:pt x="4411" y="3214"/>
                  </a:cubicBezTo>
                  <a:cubicBezTo>
                    <a:pt x="4254" y="3341"/>
                    <a:pt x="4128" y="3530"/>
                    <a:pt x="4128" y="3782"/>
                  </a:cubicBezTo>
                  <a:cubicBezTo>
                    <a:pt x="4128" y="3971"/>
                    <a:pt x="3970" y="4128"/>
                    <a:pt x="3781" y="4128"/>
                  </a:cubicBezTo>
                  <a:cubicBezTo>
                    <a:pt x="3592" y="4128"/>
                    <a:pt x="3434" y="3971"/>
                    <a:pt x="3434" y="3782"/>
                  </a:cubicBezTo>
                  <a:cubicBezTo>
                    <a:pt x="3434" y="3341"/>
                    <a:pt x="3624" y="2931"/>
                    <a:pt x="3970" y="2679"/>
                  </a:cubicBezTo>
                  <a:cubicBezTo>
                    <a:pt x="4065" y="2584"/>
                    <a:pt x="4096" y="2521"/>
                    <a:pt x="4096" y="2395"/>
                  </a:cubicBezTo>
                  <a:cubicBezTo>
                    <a:pt x="4096" y="2206"/>
                    <a:pt x="3939" y="2049"/>
                    <a:pt x="3750" y="2049"/>
                  </a:cubicBezTo>
                  <a:cubicBezTo>
                    <a:pt x="3529" y="2049"/>
                    <a:pt x="3371" y="2206"/>
                    <a:pt x="3371" y="2395"/>
                  </a:cubicBezTo>
                  <a:cubicBezTo>
                    <a:pt x="3371" y="2584"/>
                    <a:pt x="3214" y="2742"/>
                    <a:pt x="3025" y="2742"/>
                  </a:cubicBezTo>
                  <a:cubicBezTo>
                    <a:pt x="2836" y="2742"/>
                    <a:pt x="2678" y="2584"/>
                    <a:pt x="2678" y="2395"/>
                  </a:cubicBezTo>
                  <a:cubicBezTo>
                    <a:pt x="2741" y="1828"/>
                    <a:pt x="3214" y="1356"/>
                    <a:pt x="3781" y="1356"/>
                  </a:cubicBezTo>
                  <a:close/>
                  <a:moveTo>
                    <a:pt x="3781" y="4758"/>
                  </a:moveTo>
                  <a:cubicBezTo>
                    <a:pt x="3970" y="4758"/>
                    <a:pt x="4128" y="4916"/>
                    <a:pt x="4128" y="5105"/>
                  </a:cubicBezTo>
                  <a:cubicBezTo>
                    <a:pt x="4128" y="5294"/>
                    <a:pt x="3970" y="5451"/>
                    <a:pt x="3781" y="5451"/>
                  </a:cubicBezTo>
                  <a:cubicBezTo>
                    <a:pt x="3592" y="5451"/>
                    <a:pt x="3434" y="5294"/>
                    <a:pt x="3434" y="5105"/>
                  </a:cubicBezTo>
                  <a:cubicBezTo>
                    <a:pt x="3434" y="4916"/>
                    <a:pt x="3592" y="4758"/>
                    <a:pt x="3781" y="4758"/>
                  </a:cubicBezTo>
                  <a:close/>
                  <a:moveTo>
                    <a:pt x="1733" y="1"/>
                  </a:moveTo>
                  <a:cubicBezTo>
                    <a:pt x="788" y="1"/>
                    <a:pt x="0" y="789"/>
                    <a:pt x="0" y="1734"/>
                  </a:cubicBezTo>
                  <a:lnTo>
                    <a:pt x="0" y="5136"/>
                  </a:lnTo>
                  <a:cubicBezTo>
                    <a:pt x="0" y="5987"/>
                    <a:pt x="631" y="6649"/>
                    <a:pt x="1418" y="6806"/>
                  </a:cubicBezTo>
                  <a:lnTo>
                    <a:pt x="1418" y="7846"/>
                  </a:lnTo>
                  <a:cubicBezTo>
                    <a:pt x="1418" y="8003"/>
                    <a:pt x="1481" y="8129"/>
                    <a:pt x="1607" y="8161"/>
                  </a:cubicBezTo>
                  <a:cubicBezTo>
                    <a:pt x="1659" y="8187"/>
                    <a:pt x="1717" y="8202"/>
                    <a:pt x="1771" y="8202"/>
                  </a:cubicBezTo>
                  <a:cubicBezTo>
                    <a:pt x="1848" y="8202"/>
                    <a:pt x="1917" y="8172"/>
                    <a:pt x="1954" y="8098"/>
                  </a:cubicBezTo>
                  <a:lnTo>
                    <a:pt x="3214" y="6838"/>
                  </a:lnTo>
                  <a:lnTo>
                    <a:pt x="4096" y="6838"/>
                  </a:lnTo>
                  <a:lnTo>
                    <a:pt x="4096" y="5798"/>
                  </a:lnTo>
                  <a:cubicBezTo>
                    <a:pt x="4096" y="4475"/>
                    <a:pt x="5167" y="3404"/>
                    <a:pt x="6490" y="3404"/>
                  </a:cubicBezTo>
                  <a:lnTo>
                    <a:pt x="7530" y="3404"/>
                  </a:lnTo>
                  <a:lnTo>
                    <a:pt x="7530" y="1734"/>
                  </a:lnTo>
                  <a:cubicBezTo>
                    <a:pt x="7530" y="789"/>
                    <a:pt x="6774"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5" name="Google Shape;7815;p76"/>
          <p:cNvGrpSpPr/>
          <p:nvPr/>
        </p:nvGrpSpPr>
        <p:grpSpPr>
          <a:xfrm>
            <a:off x="3529065" y="3818554"/>
            <a:ext cx="354586" cy="353645"/>
            <a:chOff x="-30735200" y="3910925"/>
            <a:chExt cx="292225" cy="291450"/>
          </a:xfrm>
        </p:grpSpPr>
        <p:sp>
          <p:nvSpPr>
            <p:cNvPr id="7816" name="Google Shape;7816;p76"/>
            <p:cNvSpPr/>
            <p:nvPr/>
          </p:nvSpPr>
          <p:spPr>
            <a:xfrm>
              <a:off x="-30683225" y="3962900"/>
              <a:ext cx="188275" cy="186700"/>
            </a:xfrm>
            <a:custGeom>
              <a:avLst/>
              <a:gdLst/>
              <a:ahLst/>
              <a:cxnLst/>
              <a:rect l="l" t="t" r="r" b="b"/>
              <a:pathLst>
                <a:path w="7531" h="7468" extrusionOk="0">
                  <a:moveTo>
                    <a:pt x="3750" y="663"/>
                  </a:moveTo>
                  <a:cubicBezTo>
                    <a:pt x="3939" y="663"/>
                    <a:pt x="4096" y="820"/>
                    <a:pt x="4096" y="1009"/>
                  </a:cubicBezTo>
                  <a:lnTo>
                    <a:pt x="4096" y="3624"/>
                  </a:lnTo>
                  <a:lnTo>
                    <a:pt x="5357" y="4884"/>
                  </a:lnTo>
                  <a:cubicBezTo>
                    <a:pt x="5514" y="5042"/>
                    <a:pt x="5514" y="5231"/>
                    <a:pt x="5357" y="5357"/>
                  </a:cubicBezTo>
                  <a:cubicBezTo>
                    <a:pt x="5294" y="5420"/>
                    <a:pt x="5207" y="5451"/>
                    <a:pt x="5120" y="5451"/>
                  </a:cubicBezTo>
                  <a:cubicBezTo>
                    <a:pt x="5034" y="5451"/>
                    <a:pt x="4947" y="5420"/>
                    <a:pt x="4884" y="5357"/>
                  </a:cubicBezTo>
                  <a:lnTo>
                    <a:pt x="3498" y="3971"/>
                  </a:lnTo>
                  <a:cubicBezTo>
                    <a:pt x="3435" y="3908"/>
                    <a:pt x="3403" y="3813"/>
                    <a:pt x="3403" y="3719"/>
                  </a:cubicBezTo>
                  <a:lnTo>
                    <a:pt x="3403" y="1009"/>
                  </a:lnTo>
                  <a:cubicBezTo>
                    <a:pt x="3403" y="820"/>
                    <a:pt x="3561" y="663"/>
                    <a:pt x="3750" y="663"/>
                  </a:cubicBezTo>
                  <a:close/>
                  <a:moveTo>
                    <a:pt x="3750" y="1"/>
                  </a:moveTo>
                  <a:cubicBezTo>
                    <a:pt x="1671" y="1"/>
                    <a:pt x="1" y="1702"/>
                    <a:pt x="1" y="3750"/>
                  </a:cubicBezTo>
                  <a:cubicBezTo>
                    <a:pt x="1" y="5829"/>
                    <a:pt x="1702" y="7468"/>
                    <a:pt x="3750" y="7468"/>
                  </a:cubicBezTo>
                  <a:cubicBezTo>
                    <a:pt x="5798" y="7468"/>
                    <a:pt x="7499" y="5798"/>
                    <a:pt x="7499" y="3750"/>
                  </a:cubicBezTo>
                  <a:cubicBezTo>
                    <a:pt x="7530" y="1702"/>
                    <a:pt x="5829" y="1"/>
                    <a:pt x="37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76"/>
            <p:cNvSpPr/>
            <p:nvPr/>
          </p:nvSpPr>
          <p:spPr>
            <a:xfrm>
              <a:off x="-30735200" y="3910925"/>
              <a:ext cx="292225" cy="291450"/>
            </a:xfrm>
            <a:custGeom>
              <a:avLst/>
              <a:gdLst/>
              <a:ahLst/>
              <a:cxnLst/>
              <a:rect l="l" t="t" r="r" b="b"/>
              <a:pathLst>
                <a:path w="11689" h="11658" extrusionOk="0">
                  <a:moveTo>
                    <a:pt x="5829" y="1355"/>
                  </a:moveTo>
                  <a:cubicBezTo>
                    <a:pt x="8286" y="1355"/>
                    <a:pt x="10271" y="3372"/>
                    <a:pt x="10271" y="5829"/>
                  </a:cubicBezTo>
                  <a:cubicBezTo>
                    <a:pt x="10271" y="8286"/>
                    <a:pt x="8318" y="10271"/>
                    <a:pt x="5829" y="10271"/>
                  </a:cubicBezTo>
                  <a:cubicBezTo>
                    <a:pt x="3403" y="10271"/>
                    <a:pt x="1387" y="8255"/>
                    <a:pt x="1387" y="5829"/>
                  </a:cubicBezTo>
                  <a:cubicBezTo>
                    <a:pt x="1387" y="3372"/>
                    <a:pt x="3371" y="1355"/>
                    <a:pt x="5829" y="1355"/>
                  </a:cubicBezTo>
                  <a:close/>
                  <a:moveTo>
                    <a:pt x="5829" y="1"/>
                  </a:moveTo>
                  <a:cubicBezTo>
                    <a:pt x="2647" y="1"/>
                    <a:pt x="0" y="2616"/>
                    <a:pt x="0" y="5829"/>
                  </a:cubicBezTo>
                  <a:cubicBezTo>
                    <a:pt x="0" y="9011"/>
                    <a:pt x="2647" y="11657"/>
                    <a:pt x="5829" y="11657"/>
                  </a:cubicBezTo>
                  <a:cubicBezTo>
                    <a:pt x="9011" y="11657"/>
                    <a:pt x="11657" y="9011"/>
                    <a:pt x="11657" y="5829"/>
                  </a:cubicBezTo>
                  <a:cubicBezTo>
                    <a:pt x="11689" y="2616"/>
                    <a:pt x="9042"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8" name="Google Shape;7818;p76"/>
          <p:cNvSpPr/>
          <p:nvPr/>
        </p:nvSpPr>
        <p:spPr>
          <a:xfrm>
            <a:off x="2632180" y="4275642"/>
            <a:ext cx="354586" cy="353645"/>
          </a:xfrm>
          <a:custGeom>
            <a:avLst/>
            <a:gdLst/>
            <a:ahLst/>
            <a:cxnLst/>
            <a:rect l="l" t="t" r="r" b="b"/>
            <a:pathLst>
              <a:path w="11689" h="11658" extrusionOk="0">
                <a:moveTo>
                  <a:pt x="5829" y="2458"/>
                </a:moveTo>
                <a:cubicBezTo>
                  <a:pt x="6207" y="2458"/>
                  <a:pt x="6491" y="2773"/>
                  <a:pt x="6491" y="3120"/>
                </a:cubicBezTo>
                <a:cubicBezTo>
                  <a:pt x="6522" y="3466"/>
                  <a:pt x="6207" y="3781"/>
                  <a:pt x="5829" y="3781"/>
                </a:cubicBezTo>
                <a:cubicBezTo>
                  <a:pt x="5419" y="3781"/>
                  <a:pt x="5136" y="3466"/>
                  <a:pt x="5136" y="3120"/>
                </a:cubicBezTo>
                <a:cubicBezTo>
                  <a:pt x="5136" y="2742"/>
                  <a:pt x="5482" y="2458"/>
                  <a:pt x="5829" y="2458"/>
                </a:cubicBezTo>
                <a:close/>
                <a:moveTo>
                  <a:pt x="5860" y="4474"/>
                </a:moveTo>
                <a:cubicBezTo>
                  <a:pt x="6238" y="4474"/>
                  <a:pt x="6522" y="4789"/>
                  <a:pt x="6522" y="5136"/>
                </a:cubicBezTo>
                <a:lnTo>
                  <a:pt x="6522" y="8570"/>
                </a:lnTo>
                <a:cubicBezTo>
                  <a:pt x="6522" y="8948"/>
                  <a:pt x="6207" y="9232"/>
                  <a:pt x="5860" y="9232"/>
                </a:cubicBezTo>
                <a:cubicBezTo>
                  <a:pt x="5451" y="9232"/>
                  <a:pt x="5199" y="8917"/>
                  <a:pt x="5199" y="8570"/>
                </a:cubicBezTo>
                <a:lnTo>
                  <a:pt x="5199" y="5136"/>
                </a:lnTo>
                <a:cubicBezTo>
                  <a:pt x="5199" y="4726"/>
                  <a:pt x="5514" y="4474"/>
                  <a:pt x="5860" y="4474"/>
                </a:cubicBezTo>
                <a:close/>
                <a:moveTo>
                  <a:pt x="5829" y="1"/>
                </a:moveTo>
                <a:cubicBezTo>
                  <a:pt x="2615" y="1"/>
                  <a:pt x="0" y="2647"/>
                  <a:pt x="0" y="5829"/>
                </a:cubicBezTo>
                <a:cubicBezTo>
                  <a:pt x="0" y="9043"/>
                  <a:pt x="2615" y="11657"/>
                  <a:pt x="5829" y="11657"/>
                </a:cubicBezTo>
                <a:cubicBezTo>
                  <a:pt x="9011" y="11657"/>
                  <a:pt x="11657" y="9043"/>
                  <a:pt x="11657" y="5829"/>
                </a:cubicBezTo>
                <a:cubicBezTo>
                  <a:pt x="11689" y="2647"/>
                  <a:pt x="9042"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19" name="Google Shape;7819;p76"/>
          <p:cNvGrpSpPr/>
          <p:nvPr/>
        </p:nvGrpSpPr>
        <p:grpSpPr>
          <a:xfrm>
            <a:off x="4882910" y="1531421"/>
            <a:ext cx="358971" cy="359224"/>
            <a:chOff x="-57956275" y="3197925"/>
            <a:chExt cx="319000" cy="319225"/>
          </a:xfrm>
        </p:grpSpPr>
        <p:sp>
          <p:nvSpPr>
            <p:cNvPr id="7820" name="Google Shape;7820;p76"/>
            <p:cNvSpPr/>
            <p:nvPr/>
          </p:nvSpPr>
          <p:spPr>
            <a:xfrm>
              <a:off x="-57940525" y="3353300"/>
              <a:ext cx="18150" cy="65400"/>
            </a:xfrm>
            <a:custGeom>
              <a:avLst/>
              <a:gdLst/>
              <a:ahLst/>
              <a:cxnLst/>
              <a:rect l="l" t="t" r="r" b="b"/>
              <a:pathLst>
                <a:path w="726" h="2616" extrusionOk="0">
                  <a:moveTo>
                    <a:pt x="725" y="0"/>
                  </a:moveTo>
                  <a:cubicBezTo>
                    <a:pt x="316" y="284"/>
                    <a:pt x="1" y="756"/>
                    <a:pt x="1" y="1292"/>
                  </a:cubicBezTo>
                  <a:cubicBezTo>
                    <a:pt x="1" y="1859"/>
                    <a:pt x="316" y="2332"/>
                    <a:pt x="725" y="2615"/>
                  </a:cubicBezTo>
                  <a:lnTo>
                    <a:pt x="725" y="2395"/>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76"/>
            <p:cNvSpPr/>
            <p:nvPr/>
          </p:nvSpPr>
          <p:spPr>
            <a:xfrm>
              <a:off x="-57679825" y="3353300"/>
              <a:ext cx="18925" cy="65400"/>
            </a:xfrm>
            <a:custGeom>
              <a:avLst/>
              <a:gdLst/>
              <a:ahLst/>
              <a:cxnLst/>
              <a:rect l="l" t="t" r="r" b="b"/>
              <a:pathLst>
                <a:path w="757" h="2616" extrusionOk="0">
                  <a:moveTo>
                    <a:pt x="1" y="0"/>
                  </a:moveTo>
                  <a:lnTo>
                    <a:pt x="1" y="2395"/>
                  </a:lnTo>
                  <a:lnTo>
                    <a:pt x="1" y="2615"/>
                  </a:lnTo>
                  <a:cubicBezTo>
                    <a:pt x="442" y="2332"/>
                    <a:pt x="757" y="1859"/>
                    <a:pt x="757" y="1292"/>
                  </a:cubicBezTo>
                  <a:cubicBezTo>
                    <a:pt x="757" y="756"/>
                    <a:pt x="442" y="284"/>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76"/>
            <p:cNvSpPr/>
            <p:nvPr/>
          </p:nvSpPr>
          <p:spPr>
            <a:xfrm>
              <a:off x="-57956275" y="3255625"/>
              <a:ext cx="319000" cy="55175"/>
            </a:xfrm>
            <a:custGeom>
              <a:avLst/>
              <a:gdLst/>
              <a:ahLst/>
              <a:cxnLst/>
              <a:rect l="l" t="t" r="r" b="b"/>
              <a:pathLst>
                <a:path w="12760" h="2207" extrusionOk="0">
                  <a:moveTo>
                    <a:pt x="442" y="1"/>
                  </a:moveTo>
                  <a:cubicBezTo>
                    <a:pt x="190" y="1"/>
                    <a:pt x="1" y="253"/>
                    <a:pt x="64" y="442"/>
                  </a:cubicBezTo>
                  <a:cubicBezTo>
                    <a:pt x="284" y="1481"/>
                    <a:pt x="1261" y="2206"/>
                    <a:pt x="2332" y="2206"/>
                  </a:cubicBezTo>
                  <a:lnTo>
                    <a:pt x="10523" y="2206"/>
                  </a:lnTo>
                  <a:cubicBezTo>
                    <a:pt x="11563" y="2206"/>
                    <a:pt x="12571" y="1418"/>
                    <a:pt x="12760" y="442"/>
                  </a:cubicBezTo>
                  <a:cubicBezTo>
                    <a:pt x="12603" y="221"/>
                    <a:pt x="12445" y="1"/>
                    <a:pt x="12193" y="1"/>
                  </a:cubicBezTo>
                  <a:lnTo>
                    <a:pt x="10303" y="1"/>
                  </a:lnTo>
                  <a:lnTo>
                    <a:pt x="10303" y="757"/>
                  </a:lnTo>
                  <a:cubicBezTo>
                    <a:pt x="10303" y="946"/>
                    <a:pt x="10145" y="1103"/>
                    <a:pt x="9956" y="1103"/>
                  </a:cubicBezTo>
                  <a:cubicBezTo>
                    <a:pt x="9767" y="1103"/>
                    <a:pt x="9610" y="946"/>
                    <a:pt x="9610" y="757"/>
                  </a:cubicBezTo>
                  <a:lnTo>
                    <a:pt x="9610" y="1"/>
                  </a:lnTo>
                  <a:lnTo>
                    <a:pt x="8853" y="1"/>
                  </a:lnTo>
                  <a:lnTo>
                    <a:pt x="8853" y="757"/>
                  </a:lnTo>
                  <a:cubicBezTo>
                    <a:pt x="8853" y="946"/>
                    <a:pt x="8696" y="1103"/>
                    <a:pt x="8507" y="1103"/>
                  </a:cubicBezTo>
                  <a:cubicBezTo>
                    <a:pt x="8318" y="1103"/>
                    <a:pt x="8160" y="946"/>
                    <a:pt x="8160" y="757"/>
                  </a:cubicBezTo>
                  <a:lnTo>
                    <a:pt x="8160" y="1"/>
                  </a:lnTo>
                  <a:lnTo>
                    <a:pt x="7404" y="1"/>
                  </a:lnTo>
                  <a:lnTo>
                    <a:pt x="7404" y="757"/>
                  </a:lnTo>
                  <a:cubicBezTo>
                    <a:pt x="7404" y="946"/>
                    <a:pt x="7247" y="1103"/>
                    <a:pt x="7058" y="1103"/>
                  </a:cubicBezTo>
                  <a:cubicBezTo>
                    <a:pt x="6837" y="1103"/>
                    <a:pt x="6680" y="946"/>
                    <a:pt x="6680" y="757"/>
                  </a:cubicBezTo>
                  <a:lnTo>
                    <a:pt x="6680" y="1"/>
                  </a:lnTo>
                  <a:lnTo>
                    <a:pt x="5955" y="1"/>
                  </a:lnTo>
                  <a:lnTo>
                    <a:pt x="5955" y="757"/>
                  </a:lnTo>
                  <a:cubicBezTo>
                    <a:pt x="5955" y="946"/>
                    <a:pt x="5797" y="1103"/>
                    <a:pt x="5577" y="1103"/>
                  </a:cubicBezTo>
                  <a:cubicBezTo>
                    <a:pt x="5388" y="1103"/>
                    <a:pt x="5230" y="946"/>
                    <a:pt x="5230" y="757"/>
                  </a:cubicBezTo>
                  <a:lnTo>
                    <a:pt x="5230" y="1"/>
                  </a:lnTo>
                  <a:lnTo>
                    <a:pt x="4474" y="1"/>
                  </a:lnTo>
                  <a:lnTo>
                    <a:pt x="4474" y="757"/>
                  </a:lnTo>
                  <a:cubicBezTo>
                    <a:pt x="4474" y="946"/>
                    <a:pt x="4317" y="1103"/>
                    <a:pt x="4128" y="1103"/>
                  </a:cubicBezTo>
                  <a:cubicBezTo>
                    <a:pt x="3939" y="1103"/>
                    <a:pt x="3781" y="946"/>
                    <a:pt x="3781" y="757"/>
                  </a:cubicBezTo>
                  <a:lnTo>
                    <a:pt x="3781" y="1"/>
                  </a:lnTo>
                  <a:lnTo>
                    <a:pt x="3025" y="1"/>
                  </a:lnTo>
                  <a:lnTo>
                    <a:pt x="3025" y="757"/>
                  </a:lnTo>
                  <a:cubicBezTo>
                    <a:pt x="3025" y="946"/>
                    <a:pt x="2867" y="1103"/>
                    <a:pt x="2678" y="1103"/>
                  </a:cubicBezTo>
                  <a:cubicBezTo>
                    <a:pt x="2489" y="1103"/>
                    <a:pt x="2332" y="946"/>
                    <a:pt x="2332" y="757"/>
                  </a:cubicBezTo>
                  <a:lnTo>
                    <a:pt x="233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76"/>
            <p:cNvSpPr/>
            <p:nvPr/>
          </p:nvSpPr>
          <p:spPr>
            <a:xfrm>
              <a:off x="-57868050" y="3494275"/>
              <a:ext cx="18900" cy="22875"/>
            </a:xfrm>
            <a:custGeom>
              <a:avLst/>
              <a:gdLst/>
              <a:ahLst/>
              <a:cxnLst/>
              <a:rect l="l" t="t" r="r" b="b"/>
              <a:pathLst>
                <a:path w="756" h="915" extrusionOk="0">
                  <a:moveTo>
                    <a:pt x="0" y="1"/>
                  </a:moveTo>
                  <a:lnTo>
                    <a:pt x="0" y="536"/>
                  </a:lnTo>
                  <a:lnTo>
                    <a:pt x="32" y="536"/>
                  </a:lnTo>
                  <a:cubicBezTo>
                    <a:pt x="32" y="757"/>
                    <a:pt x="189" y="914"/>
                    <a:pt x="410" y="914"/>
                  </a:cubicBezTo>
                  <a:cubicBezTo>
                    <a:pt x="599" y="914"/>
                    <a:pt x="756" y="757"/>
                    <a:pt x="756" y="536"/>
                  </a:cubicBezTo>
                  <a:lnTo>
                    <a:pt x="756" y="473"/>
                  </a:lnTo>
                  <a:cubicBezTo>
                    <a:pt x="473" y="347"/>
                    <a:pt x="252" y="15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76"/>
            <p:cNvSpPr/>
            <p:nvPr/>
          </p:nvSpPr>
          <p:spPr>
            <a:xfrm>
              <a:off x="-57755425" y="3494275"/>
              <a:ext cx="18125" cy="22875"/>
            </a:xfrm>
            <a:custGeom>
              <a:avLst/>
              <a:gdLst/>
              <a:ahLst/>
              <a:cxnLst/>
              <a:rect l="l" t="t" r="r" b="b"/>
              <a:pathLst>
                <a:path w="725" h="915" extrusionOk="0">
                  <a:moveTo>
                    <a:pt x="725" y="1"/>
                  </a:moveTo>
                  <a:cubicBezTo>
                    <a:pt x="504" y="190"/>
                    <a:pt x="252" y="347"/>
                    <a:pt x="0" y="473"/>
                  </a:cubicBezTo>
                  <a:lnTo>
                    <a:pt x="0" y="536"/>
                  </a:lnTo>
                  <a:lnTo>
                    <a:pt x="32" y="536"/>
                  </a:lnTo>
                  <a:cubicBezTo>
                    <a:pt x="32" y="757"/>
                    <a:pt x="189" y="914"/>
                    <a:pt x="378" y="914"/>
                  </a:cubicBezTo>
                  <a:cubicBezTo>
                    <a:pt x="567" y="914"/>
                    <a:pt x="725" y="757"/>
                    <a:pt x="725" y="536"/>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76"/>
            <p:cNvSpPr/>
            <p:nvPr/>
          </p:nvSpPr>
          <p:spPr>
            <a:xfrm>
              <a:off x="-57903500" y="3329675"/>
              <a:ext cx="204800" cy="187475"/>
            </a:xfrm>
            <a:custGeom>
              <a:avLst/>
              <a:gdLst/>
              <a:ahLst/>
              <a:cxnLst/>
              <a:rect l="l" t="t" r="r" b="b"/>
              <a:pathLst>
                <a:path w="8192" h="7499" extrusionOk="0">
                  <a:moveTo>
                    <a:pt x="2615" y="756"/>
                  </a:moveTo>
                  <a:cubicBezTo>
                    <a:pt x="2804" y="756"/>
                    <a:pt x="2962" y="914"/>
                    <a:pt x="2962" y="1103"/>
                  </a:cubicBezTo>
                  <a:cubicBezTo>
                    <a:pt x="2962" y="1292"/>
                    <a:pt x="2804" y="1449"/>
                    <a:pt x="2615" y="1449"/>
                  </a:cubicBezTo>
                  <a:cubicBezTo>
                    <a:pt x="2395" y="1449"/>
                    <a:pt x="2269" y="1292"/>
                    <a:pt x="2269" y="1103"/>
                  </a:cubicBezTo>
                  <a:cubicBezTo>
                    <a:pt x="2206" y="945"/>
                    <a:pt x="2395" y="756"/>
                    <a:pt x="2615" y="756"/>
                  </a:cubicBezTo>
                  <a:close/>
                  <a:moveTo>
                    <a:pt x="5608" y="756"/>
                  </a:moveTo>
                  <a:cubicBezTo>
                    <a:pt x="5797" y="756"/>
                    <a:pt x="5955" y="914"/>
                    <a:pt x="5955" y="1103"/>
                  </a:cubicBezTo>
                  <a:cubicBezTo>
                    <a:pt x="5955" y="1292"/>
                    <a:pt x="5797" y="1449"/>
                    <a:pt x="5608" y="1449"/>
                  </a:cubicBezTo>
                  <a:cubicBezTo>
                    <a:pt x="5388" y="1449"/>
                    <a:pt x="5230" y="1292"/>
                    <a:pt x="5230" y="1103"/>
                  </a:cubicBezTo>
                  <a:cubicBezTo>
                    <a:pt x="5199" y="945"/>
                    <a:pt x="5356" y="756"/>
                    <a:pt x="5608" y="756"/>
                  </a:cubicBezTo>
                  <a:close/>
                  <a:moveTo>
                    <a:pt x="5159" y="4072"/>
                  </a:moveTo>
                  <a:cubicBezTo>
                    <a:pt x="5254" y="4072"/>
                    <a:pt x="5340" y="4112"/>
                    <a:pt x="5388" y="4190"/>
                  </a:cubicBezTo>
                  <a:cubicBezTo>
                    <a:pt x="5545" y="4348"/>
                    <a:pt x="5545" y="4568"/>
                    <a:pt x="5388" y="4694"/>
                  </a:cubicBezTo>
                  <a:cubicBezTo>
                    <a:pt x="5041" y="5041"/>
                    <a:pt x="4569" y="5230"/>
                    <a:pt x="4096" y="5230"/>
                  </a:cubicBezTo>
                  <a:cubicBezTo>
                    <a:pt x="3623" y="5230"/>
                    <a:pt x="3119" y="5041"/>
                    <a:pt x="2804" y="4694"/>
                  </a:cubicBezTo>
                  <a:cubicBezTo>
                    <a:pt x="2647" y="4537"/>
                    <a:pt x="2647" y="4285"/>
                    <a:pt x="2804" y="4190"/>
                  </a:cubicBezTo>
                  <a:cubicBezTo>
                    <a:pt x="2883" y="4112"/>
                    <a:pt x="2978" y="4072"/>
                    <a:pt x="3068" y="4072"/>
                  </a:cubicBezTo>
                  <a:cubicBezTo>
                    <a:pt x="3159" y="4072"/>
                    <a:pt x="3245" y="4112"/>
                    <a:pt x="3308" y="4190"/>
                  </a:cubicBezTo>
                  <a:cubicBezTo>
                    <a:pt x="3513" y="4379"/>
                    <a:pt x="3797" y="4474"/>
                    <a:pt x="4084" y="4474"/>
                  </a:cubicBezTo>
                  <a:cubicBezTo>
                    <a:pt x="4372" y="4474"/>
                    <a:pt x="4663" y="4379"/>
                    <a:pt x="4884" y="4190"/>
                  </a:cubicBezTo>
                  <a:cubicBezTo>
                    <a:pt x="4962" y="4112"/>
                    <a:pt x="5065" y="4072"/>
                    <a:pt x="5159" y="4072"/>
                  </a:cubicBezTo>
                  <a:close/>
                  <a:moveTo>
                    <a:pt x="0" y="0"/>
                  </a:moveTo>
                  <a:lnTo>
                    <a:pt x="0" y="3403"/>
                  </a:lnTo>
                  <a:cubicBezTo>
                    <a:pt x="0" y="4663"/>
                    <a:pt x="599" y="5829"/>
                    <a:pt x="1513" y="6585"/>
                  </a:cubicBezTo>
                  <a:lnTo>
                    <a:pt x="1513" y="4127"/>
                  </a:lnTo>
                  <a:cubicBezTo>
                    <a:pt x="1513" y="3119"/>
                    <a:pt x="2332" y="2300"/>
                    <a:pt x="3340" y="2300"/>
                  </a:cubicBezTo>
                  <a:cubicBezTo>
                    <a:pt x="3560" y="2300"/>
                    <a:pt x="3718" y="2458"/>
                    <a:pt x="3718" y="2647"/>
                  </a:cubicBezTo>
                  <a:cubicBezTo>
                    <a:pt x="3718" y="2836"/>
                    <a:pt x="3560" y="2993"/>
                    <a:pt x="3340" y="2993"/>
                  </a:cubicBezTo>
                  <a:cubicBezTo>
                    <a:pt x="2710" y="2993"/>
                    <a:pt x="2237" y="3497"/>
                    <a:pt x="2237" y="4096"/>
                  </a:cubicBezTo>
                  <a:lnTo>
                    <a:pt x="2237" y="7026"/>
                  </a:lnTo>
                  <a:cubicBezTo>
                    <a:pt x="2804" y="7278"/>
                    <a:pt x="3434" y="7498"/>
                    <a:pt x="4096" y="7498"/>
                  </a:cubicBezTo>
                  <a:cubicBezTo>
                    <a:pt x="4758" y="7498"/>
                    <a:pt x="5388" y="7341"/>
                    <a:pt x="5955" y="7026"/>
                  </a:cubicBezTo>
                  <a:lnTo>
                    <a:pt x="5955" y="4096"/>
                  </a:lnTo>
                  <a:cubicBezTo>
                    <a:pt x="5955" y="3466"/>
                    <a:pt x="5451" y="2993"/>
                    <a:pt x="4852" y="2993"/>
                  </a:cubicBezTo>
                  <a:cubicBezTo>
                    <a:pt x="4663" y="2993"/>
                    <a:pt x="4506" y="2836"/>
                    <a:pt x="4506" y="2647"/>
                  </a:cubicBezTo>
                  <a:cubicBezTo>
                    <a:pt x="4506" y="2458"/>
                    <a:pt x="4663" y="2300"/>
                    <a:pt x="4852" y="2300"/>
                  </a:cubicBezTo>
                  <a:cubicBezTo>
                    <a:pt x="5860" y="2300"/>
                    <a:pt x="6711" y="3119"/>
                    <a:pt x="6711" y="4127"/>
                  </a:cubicBezTo>
                  <a:lnTo>
                    <a:pt x="6711" y="6585"/>
                  </a:lnTo>
                  <a:cubicBezTo>
                    <a:pt x="7593" y="5829"/>
                    <a:pt x="8192" y="4663"/>
                    <a:pt x="8192" y="3403"/>
                  </a:cubicBez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76"/>
            <p:cNvSpPr/>
            <p:nvPr/>
          </p:nvSpPr>
          <p:spPr>
            <a:xfrm>
              <a:off x="-57860975" y="3197925"/>
              <a:ext cx="119750" cy="37250"/>
            </a:xfrm>
            <a:custGeom>
              <a:avLst/>
              <a:gdLst/>
              <a:ahLst/>
              <a:cxnLst/>
              <a:rect l="l" t="t" r="r" b="b"/>
              <a:pathLst>
                <a:path w="4790" h="1490" extrusionOk="0">
                  <a:moveTo>
                    <a:pt x="2383" y="1"/>
                  </a:moveTo>
                  <a:cubicBezTo>
                    <a:pt x="1812" y="1"/>
                    <a:pt x="1245" y="214"/>
                    <a:pt x="851" y="639"/>
                  </a:cubicBezTo>
                  <a:lnTo>
                    <a:pt x="1" y="1490"/>
                  </a:lnTo>
                  <a:lnTo>
                    <a:pt x="4789" y="1490"/>
                  </a:lnTo>
                  <a:lnTo>
                    <a:pt x="3939" y="639"/>
                  </a:lnTo>
                  <a:cubicBezTo>
                    <a:pt x="3529" y="214"/>
                    <a:pt x="2954" y="1"/>
                    <a:pt x="23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7" name="Google Shape;7827;p76"/>
          <p:cNvGrpSpPr/>
          <p:nvPr/>
        </p:nvGrpSpPr>
        <p:grpSpPr>
          <a:xfrm>
            <a:off x="4905064" y="1987846"/>
            <a:ext cx="314662" cy="358971"/>
            <a:chOff x="-57940525" y="3590375"/>
            <a:chExt cx="279625" cy="319000"/>
          </a:xfrm>
        </p:grpSpPr>
        <p:sp>
          <p:nvSpPr>
            <p:cNvPr id="7828" name="Google Shape;7828;p76"/>
            <p:cNvSpPr/>
            <p:nvPr/>
          </p:nvSpPr>
          <p:spPr>
            <a:xfrm>
              <a:off x="-57940525" y="3727425"/>
              <a:ext cx="18150" cy="63800"/>
            </a:xfrm>
            <a:custGeom>
              <a:avLst/>
              <a:gdLst/>
              <a:ahLst/>
              <a:cxnLst/>
              <a:rect l="l" t="t" r="r" b="b"/>
              <a:pathLst>
                <a:path w="726" h="2552" extrusionOk="0">
                  <a:moveTo>
                    <a:pt x="725" y="0"/>
                  </a:moveTo>
                  <a:cubicBezTo>
                    <a:pt x="253" y="252"/>
                    <a:pt x="1" y="725"/>
                    <a:pt x="1" y="1260"/>
                  </a:cubicBezTo>
                  <a:cubicBezTo>
                    <a:pt x="1" y="1827"/>
                    <a:pt x="316" y="2300"/>
                    <a:pt x="725" y="2552"/>
                  </a:cubicBez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76"/>
            <p:cNvSpPr/>
            <p:nvPr/>
          </p:nvSpPr>
          <p:spPr>
            <a:xfrm>
              <a:off x="-57904300" y="3686450"/>
              <a:ext cx="205600" cy="111075"/>
            </a:xfrm>
            <a:custGeom>
              <a:avLst/>
              <a:gdLst/>
              <a:ahLst/>
              <a:cxnLst/>
              <a:rect l="l" t="t" r="r" b="b"/>
              <a:pathLst>
                <a:path w="8224" h="4443" extrusionOk="0">
                  <a:moveTo>
                    <a:pt x="2647" y="2143"/>
                  </a:moveTo>
                  <a:cubicBezTo>
                    <a:pt x="2836" y="2143"/>
                    <a:pt x="2994" y="2301"/>
                    <a:pt x="2994" y="2521"/>
                  </a:cubicBezTo>
                  <a:cubicBezTo>
                    <a:pt x="2994" y="2710"/>
                    <a:pt x="2836" y="2868"/>
                    <a:pt x="2647" y="2868"/>
                  </a:cubicBezTo>
                  <a:cubicBezTo>
                    <a:pt x="2427" y="2868"/>
                    <a:pt x="2301" y="2710"/>
                    <a:pt x="2301" y="2521"/>
                  </a:cubicBezTo>
                  <a:cubicBezTo>
                    <a:pt x="2301" y="2301"/>
                    <a:pt x="2427" y="2143"/>
                    <a:pt x="2647" y="2143"/>
                  </a:cubicBezTo>
                  <a:close/>
                  <a:moveTo>
                    <a:pt x="5640" y="2143"/>
                  </a:moveTo>
                  <a:cubicBezTo>
                    <a:pt x="5829" y="2143"/>
                    <a:pt x="5987" y="2301"/>
                    <a:pt x="5987" y="2521"/>
                  </a:cubicBezTo>
                  <a:cubicBezTo>
                    <a:pt x="5987" y="2710"/>
                    <a:pt x="5829" y="2868"/>
                    <a:pt x="5640" y="2868"/>
                  </a:cubicBezTo>
                  <a:cubicBezTo>
                    <a:pt x="5420" y="2868"/>
                    <a:pt x="5262" y="2710"/>
                    <a:pt x="5262" y="2521"/>
                  </a:cubicBezTo>
                  <a:cubicBezTo>
                    <a:pt x="5262" y="2301"/>
                    <a:pt x="5420" y="2143"/>
                    <a:pt x="5640" y="2143"/>
                  </a:cubicBezTo>
                  <a:close/>
                  <a:moveTo>
                    <a:pt x="1923" y="1"/>
                  </a:moveTo>
                  <a:lnTo>
                    <a:pt x="1" y="1923"/>
                  </a:lnTo>
                  <a:lnTo>
                    <a:pt x="1" y="4443"/>
                  </a:lnTo>
                  <a:lnTo>
                    <a:pt x="1765" y="4443"/>
                  </a:lnTo>
                  <a:cubicBezTo>
                    <a:pt x="2490" y="3986"/>
                    <a:pt x="3309" y="3758"/>
                    <a:pt x="4124" y="3758"/>
                  </a:cubicBezTo>
                  <a:cubicBezTo>
                    <a:pt x="4939" y="3758"/>
                    <a:pt x="5751" y="3986"/>
                    <a:pt x="6459" y="4443"/>
                  </a:cubicBezTo>
                  <a:lnTo>
                    <a:pt x="8224" y="4443"/>
                  </a:lnTo>
                  <a:lnTo>
                    <a:pt x="8224" y="1923"/>
                  </a:lnTo>
                  <a:lnTo>
                    <a:pt x="6302" y="1"/>
                  </a:lnTo>
                  <a:cubicBezTo>
                    <a:pt x="5625" y="395"/>
                    <a:pt x="4876" y="592"/>
                    <a:pt x="4124" y="592"/>
                  </a:cubicBezTo>
                  <a:cubicBezTo>
                    <a:pt x="3372" y="592"/>
                    <a:pt x="2616" y="395"/>
                    <a:pt x="19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76"/>
            <p:cNvSpPr/>
            <p:nvPr/>
          </p:nvSpPr>
          <p:spPr>
            <a:xfrm>
              <a:off x="-57903500" y="3590375"/>
              <a:ext cx="205575" cy="117375"/>
            </a:xfrm>
            <a:custGeom>
              <a:avLst/>
              <a:gdLst/>
              <a:ahLst/>
              <a:cxnLst/>
              <a:rect l="l" t="t" r="r" b="b"/>
              <a:pathLst>
                <a:path w="8223" h="4695" extrusionOk="0">
                  <a:moveTo>
                    <a:pt x="4096" y="0"/>
                  </a:moveTo>
                  <a:cubicBezTo>
                    <a:pt x="3560" y="0"/>
                    <a:pt x="3088" y="315"/>
                    <a:pt x="2804" y="756"/>
                  </a:cubicBezTo>
                  <a:cubicBezTo>
                    <a:pt x="2753" y="751"/>
                    <a:pt x="2702" y="748"/>
                    <a:pt x="2651" y="748"/>
                  </a:cubicBezTo>
                  <a:cubicBezTo>
                    <a:pt x="2101" y="748"/>
                    <a:pt x="1551" y="1051"/>
                    <a:pt x="1292" y="1512"/>
                  </a:cubicBezTo>
                  <a:cubicBezTo>
                    <a:pt x="567" y="1638"/>
                    <a:pt x="0" y="2269"/>
                    <a:pt x="0" y="3056"/>
                  </a:cubicBezTo>
                  <a:lnTo>
                    <a:pt x="0" y="4694"/>
                  </a:lnTo>
                  <a:lnTo>
                    <a:pt x="1607" y="3088"/>
                  </a:lnTo>
                  <a:cubicBezTo>
                    <a:pt x="1683" y="3011"/>
                    <a:pt x="1783" y="2970"/>
                    <a:pt x="1884" y="2970"/>
                  </a:cubicBezTo>
                  <a:cubicBezTo>
                    <a:pt x="1951" y="2970"/>
                    <a:pt x="2018" y="2987"/>
                    <a:pt x="2080" y="3025"/>
                  </a:cubicBezTo>
                  <a:cubicBezTo>
                    <a:pt x="2694" y="3450"/>
                    <a:pt x="3403" y="3663"/>
                    <a:pt x="4112" y="3663"/>
                  </a:cubicBezTo>
                  <a:cubicBezTo>
                    <a:pt x="4821" y="3663"/>
                    <a:pt x="5529" y="3450"/>
                    <a:pt x="6144" y="3025"/>
                  </a:cubicBezTo>
                  <a:cubicBezTo>
                    <a:pt x="6206" y="2987"/>
                    <a:pt x="6273" y="2970"/>
                    <a:pt x="6339" y="2970"/>
                  </a:cubicBezTo>
                  <a:cubicBezTo>
                    <a:pt x="6441" y="2970"/>
                    <a:pt x="6540" y="3011"/>
                    <a:pt x="6616" y="3088"/>
                  </a:cubicBezTo>
                  <a:lnTo>
                    <a:pt x="8223" y="4694"/>
                  </a:lnTo>
                  <a:lnTo>
                    <a:pt x="8223" y="3056"/>
                  </a:lnTo>
                  <a:cubicBezTo>
                    <a:pt x="8192" y="2300"/>
                    <a:pt x="7656" y="1638"/>
                    <a:pt x="6900" y="1512"/>
                  </a:cubicBezTo>
                  <a:cubicBezTo>
                    <a:pt x="6641" y="1051"/>
                    <a:pt x="6091" y="748"/>
                    <a:pt x="5541" y="748"/>
                  </a:cubicBezTo>
                  <a:cubicBezTo>
                    <a:pt x="5490" y="748"/>
                    <a:pt x="5439" y="751"/>
                    <a:pt x="5388" y="756"/>
                  </a:cubicBezTo>
                  <a:cubicBezTo>
                    <a:pt x="5136" y="284"/>
                    <a:pt x="4663" y="0"/>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76"/>
            <p:cNvSpPr/>
            <p:nvPr/>
          </p:nvSpPr>
          <p:spPr>
            <a:xfrm>
              <a:off x="-57903500" y="3798700"/>
              <a:ext cx="204800" cy="110675"/>
            </a:xfrm>
            <a:custGeom>
              <a:avLst/>
              <a:gdLst/>
              <a:ahLst/>
              <a:cxnLst/>
              <a:rect l="l" t="t" r="r" b="b"/>
              <a:pathLst>
                <a:path w="8192" h="4427" extrusionOk="0">
                  <a:moveTo>
                    <a:pt x="5159" y="1001"/>
                  </a:moveTo>
                  <a:cubicBezTo>
                    <a:pt x="5254" y="1001"/>
                    <a:pt x="5340" y="1040"/>
                    <a:pt x="5388" y="1119"/>
                  </a:cubicBezTo>
                  <a:cubicBezTo>
                    <a:pt x="5545" y="1245"/>
                    <a:pt x="5545" y="1465"/>
                    <a:pt x="5388" y="1654"/>
                  </a:cubicBezTo>
                  <a:cubicBezTo>
                    <a:pt x="5041" y="2001"/>
                    <a:pt x="4569" y="2190"/>
                    <a:pt x="4096" y="2190"/>
                  </a:cubicBezTo>
                  <a:cubicBezTo>
                    <a:pt x="3623" y="2190"/>
                    <a:pt x="3119" y="2001"/>
                    <a:pt x="2804" y="1654"/>
                  </a:cubicBezTo>
                  <a:cubicBezTo>
                    <a:pt x="2647" y="1497"/>
                    <a:pt x="2647" y="1245"/>
                    <a:pt x="2804" y="1119"/>
                  </a:cubicBezTo>
                  <a:cubicBezTo>
                    <a:pt x="2883" y="1040"/>
                    <a:pt x="2978" y="1001"/>
                    <a:pt x="3068" y="1001"/>
                  </a:cubicBezTo>
                  <a:cubicBezTo>
                    <a:pt x="3159" y="1001"/>
                    <a:pt x="3245" y="1040"/>
                    <a:pt x="3308" y="1119"/>
                  </a:cubicBezTo>
                  <a:cubicBezTo>
                    <a:pt x="3529" y="1339"/>
                    <a:pt x="3812" y="1449"/>
                    <a:pt x="4096" y="1449"/>
                  </a:cubicBezTo>
                  <a:cubicBezTo>
                    <a:pt x="4380" y="1449"/>
                    <a:pt x="4663" y="1339"/>
                    <a:pt x="4884" y="1119"/>
                  </a:cubicBezTo>
                  <a:cubicBezTo>
                    <a:pt x="4962" y="1040"/>
                    <a:pt x="5065" y="1001"/>
                    <a:pt x="5159" y="1001"/>
                  </a:cubicBezTo>
                  <a:close/>
                  <a:moveTo>
                    <a:pt x="4080" y="0"/>
                  </a:moveTo>
                  <a:cubicBezTo>
                    <a:pt x="3371" y="0"/>
                    <a:pt x="2663" y="205"/>
                    <a:pt x="2048" y="615"/>
                  </a:cubicBezTo>
                  <a:cubicBezTo>
                    <a:pt x="1985" y="646"/>
                    <a:pt x="1922" y="678"/>
                    <a:pt x="1859" y="678"/>
                  </a:cubicBezTo>
                  <a:lnTo>
                    <a:pt x="0" y="678"/>
                  </a:lnTo>
                  <a:cubicBezTo>
                    <a:pt x="189" y="2788"/>
                    <a:pt x="1922" y="4427"/>
                    <a:pt x="4096" y="4427"/>
                  </a:cubicBezTo>
                  <a:cubicBezTo>
                    <a:pt x="6270" y="4427"/>
                    <a:pt x="8003" y="2788"/>
                    <a:pt x="8192" y="678"/>
                  </a:cubicBezTo>
                  <a:lnTo>
                    <a:pt x="6333" y="678"/>
                  </a:lnTo>
                  <a:cubicBezTo>
                    <a:pt x="6270" y="678"/>
                    <a:pt x="6175" y="646"/>
                    <a:pt x="6112" y="615"/>
                  </a:cubicBezTo>
                  <a:cubicBezTo>
                    <a:pt x="5498" y="205"/>
                    <a:pt x="4789" y="0"/>
                    <a:pt x="4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76"/>
            <p:cNvSpPr/>
            <p:nvPr/>
          </p:nvSpPr>
          <p:spPr>
            <a:xfrm>
              <a:off x="-57679825" y="3726625"/>
              <a:ext cx="18925" cy="63825"/>
            </a:xfrm>
            <a:custGeom>
              <a:avLst/>
              <a:gdLst/>
              <a:ahLst/>
              <a:cxnLst/>
              <a:rect l="l" t="t" r="r" b="b"/>
              <a:pathLst>
                <a:path w="757" h="2553" extrusionOk="0">
                  <a:moveTo>
                    <a:pt x="1" y="1"/>
                  </a:moveTo>
                  <a:lnTo>
                    <a:pt x="1" y="2552"/>
                  </a:lnTo>
                  <a:cubicBezTo>
                    <a:pt x="442" y="2269"/>
                    <a:pt x="757" y="1796"/>
                    <a:pt x="757" y="1261"/>
                  </a:cubicBezTo>
                  <a:cubicBezTo>
                    <a:pt x="757" y="757"/>
                    <a:pt x="442" y="284"/>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3" name="Google Shape;7833;p76"/>
          <p:cNvGrpSpPr/>
          <p:nvPr/>
        </p:nvGrpSpPr>
        <p:grpSpPr>
          <a:xfrm>
            <a:off x="4875945" y="2429217"/>
            <a:ext cx="358099" cy="358999"/>
            <a:chOff x="-57959425" y="3982600"/>
            <a:chExt cx="318225" cy="319025"/>
          </a:xfrm>
        </p:grpSpPr>
        <p:sp>
          <p:nvSpPr>
            <p:cNvPr id="7834" name="Google Shape;7834;p76"/>
            <p:cNvSpPr/>
            <p:nvPr/>
          </p:nvSpPr>
          <p:spPr>
            <a:xfrm>
              <a:off x="-57771975" y="4150375"/>
              <a:ext cx="17350" cy="18125"/>
            </a:xfrm>
            <a:custGeom>
              <a:avLst/>
              <a:gdLst/>
              <a:ahLst/>
              <a:cxnLst/>
              <a:rect l="l" t="t" r="r" b="b"/>
              <a:pathLst>
                <a:path w="694" h="725" extrusionOk="0">
                  <a:moveTo>
                    <a:pt x="347" y="0"/>
                  </a:moveTo>
                  <a:cubicBezTo>
                    <a:pt x="158" y="0"/>
                    <a:pt x="1" y="189"/>
                    <a:pt x="1" y="378"/>
                  </a:cubicBezTo>
                  <a:cubicBezTo>
                    <a:pt x="1" y="567"/>
                    <a:pt x="158" y="725"/>
                    <a:pt x="347" y="725"/>
                  </a:cubicBezTo>
                  <a:cubicBezTo>
                    <a:pt x="536" y="725"/>
                    <a:pt x="694" y="567"/>
                    <a:pt x="694" y="378"/>
                  </a:cubicBezTo>
                  <a:cubicBezTo>
                    <a:pt x="694" y="189"/>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76"/>
            <p:cNvSpPr/>
            <p:nvPr/>
          </p:nvSpPr>
          <p:spPr>
            <a:xfrm>
              <a:off x="-57959425" y="3982600"/>
              <a:ext cx="318225" cy="130775"/>
            </a:xfrm>
            <a:custGeom>
              <a:avLst/>
              <a:gdLst/>
              <a:ahLst/>
              <a:cxnLst/>
              <a:rect l="l" t="t" r="r" b="b"/>
              <a:pathLst>
                <a:path w="12729" h="5231" extrusionOk="0">
                  <a:moveTo>
                    <a:pt x="7081" y="1521"/>
                  </a:moveTo>
                  <a:cubicBezTo>
                    <a:pt x="7176" y="1521"/>
                    <a:pt x="7262" y="1560"/>
                    <a:pt x="7310" y="1639"/>
                  </a:cubicBezTo>
                  <a:cubicBezTo>
                    <a:pt x="7436" y="1796"/>
                    <a:pt x="7467" y="2048"/>
                    <a:pt x="7310" y="2174"/>
                  </a:cubicBezTo>
                  <a:lnTo>
                    <a:pt x="6837" y="2647"/>
                  </a:lnTo>
                  <a:lnTo>
                    <a:pt x="7310" y="3120"/>
                  </a:lnTo>
                  <a:cubicBezTo>
                    <a:pt x="7467" y="3246"/>
                    <a:pt x="7467" y="3498"/>
                    <a:pt x="7310" y="3624"/>
                  </a:cubicBezTo>
                  <a:cubicBezTo>
                    <a:pt x="7231" y="3702"/>
                    <a:pt x="7136" y="3742"/>
                    <a:pt x="7046" y="3742"/>
                  </a:cubicBezTo>
                  <a:cubicBezTo>
                    <a:pt x="6955" y="3742"/>
                    <a:pt x="6869" y="3702"/>
                    <a:pt x="6806" y="3624"/>
                  </a:cubicBezTo>
                  <a:lnTo>
                    <a:pt x="6333" y="3151"/>
                  </a:lnTo>
                  <a:lnTo>
                    <a:pt x="5860" y="3624"/>
                  </a:lnTo>
                  <a:cubicBezTo>
                    <a:pt x="5782" y="3702"/>
                    <a:pt x="5687" y="3742"/>
                    <a:pt x="5597" y="3742"/>
                  </a:cubicBezTo>
                  <a:cubicBezTo>
                    <a:pt x="5506" y="3742"/>
                    <a:pt x="5419" y="3702"/>
                    <a:pt x="5356" y="3624"/>
                  </a:cubicBezTo>
                  <a:cubicBezTo>
                    <a:pt x="5199" y="3466"/>
                    <a:pt x="5199" y="3214"/>
                    <a:pt x="5356" y="3120"/>
                  </a:cubicBezTo>
                  <a:lnTo>
                    <a:pt x="5829" y="2647"/>
                  </a:lnTo>
                  <a:lnTo>
                    <a:pt x="5356" y="2174"/>
                  </a:lnTo>
                  <a:cubicBezTo>
                    <a:pt x="5199" y="2017"/>
                    <a:pt x="5199" y="1765"/>
                    <a:pt x="5356" y="1639"/>
                  </a:cubicBezTo>
                  <a:cubicBezTo>
                    <a:pt x="5435" y="1560"/>
                    <a:pt x="5530" y="1521"/>
                    <a:pt x="5620" y="1521"/>
                  </a:cubicBezTo>
                  <a:cubicBezTo>
                    <a:pt x="5711" y="1521"/>
                    <a:pt x="5797" y="1560"/>
                    <a:pt x="5860" y="1639"/>
                  </a:cubicBezTo>
                  <a:lnTo>
                    <a:pt x="6333" y="2111"/>
                  </a:lnTo>
                  <a:lnTo>
                    <a:pt x="6806" y="1639"/>
                  </a:lnTo>
                  <a:cubicBezTo>
                    <a:pt x="6884" y="1560"/>
                    <a:pt x="6987" y="1521"/>
                    <a:pt x="7081" y="1521"/>
                  </a:cubicBezTo>
                  <a:close/>
                  <a:moveTo>
                    <a:pt x="6333" y="1"/>
                  </a:moveTo>
                  <a:cubicBezTo>
                    <a:pt x="5388" y="1"/>
                    <a:pt x="4506" y="379"/>
                    <a:pt x="3907" y="1072"/>
                  </a:cubicBezTo>
                  <a:cubicBezTo>
                    <a:pt x="3389" y="1628"/>
                    <a:pt x="2673" y="1927"/>
                    <a:pt x="1944" y="1927"/>
                  </a:cubicBezTo>
                  <a:cubicBezTo>
                    <a:pt x="1474" y="1927"/>
                    <a:pt x="999" y="1803"/>
                    <a:pt x="568" y="1544"/>
                  </a:cubicBezTo>
                  <a:cubicBezTo>
                    <a:pt x="505" y="1505"/>
                    <a:pt x="438" y="1487"/>
                    <a:pt x="373" y="1487"/>
                  </a:cubicBezTo>
                  <a:cubicBezTo>
                    <a:pt x="178" y="1487"/>
                    <a:pt x="1" y="1647"/>
                    <a:pt x="1" y="1859"/>
                  </a:cubicBezTo>
                  <a:lnTo>
                    <a:pt x="1" y="2426"/>
                  </a:lnTo>
                  <a:cubicBezTo>
                    <a:pt x="1" y="3970"/>
                    <a:pt x="1261" y="5230"/>
                    <a:pt x="2804" y="5230"/>
                  </a:cubicBezTo>
                  <a:cubicBezTo>
                    <a:pt x="3624" y="5230"/>
                    <a:pt x="4096" y="4915"/>
                    <a:pt x="4884" y="4537"/>
                  </a:cubicBezTo>
                  <a:cubicBezTo>
                    <a:pt x="4915" y="4474"/>
                    <a:pt x="5010" y="4474"/>
                    <a:pt x="5041" y="4474"/>
                  </a:cubicBezTo>
                  <a:lnTo>
                    <a:pt x="7688" y="4474"/>
                  </a:lnTo>
                  <a:cubicBezTo>
                    <a:pt x="7719" y="4474"/>
                    <a:pt x="7782" y="4474"/>
                    <a:pt x="7845" y="4537"/>
                  </a:cubicBezTo>
                  <a:cubicBezTo>
                    <a:pt x="8664" y="4915"/>
                    <a:pt x="9105" y="5230"/>
                    <a:pt x="9925" y="5230"/>
                  </a:cubicBezTo>
                  <a:cubicBezTo>
                    <a:pt x="11468" y="5230"/>
                    <a:pt x="12729" y="3970"/>
                    <a:pt x="12729" y="2426"/>
                  </a:cubicBezTo>
                  <a:lnTo>
                    <a:pt x="12729" y="1891"/>
                  </a:lnTo>
                  <a:cubicBezTo>
                    <a:pt x="12729" y="1698"/>
                    <a:pt x="12543" y="1523"/>
                    <a:pt x="12329" y="1523"/>
                  </a:cubicBezTo>
                  <a:cubicBezTo>
                    <a:pt x="12264" y="1523"/>
                    <a:pt x="12196" y="1539"/>
                    <a:pt x="12130" y="1576"/>
                  </a:cubicBezTo>
                  <a:cubicBezTo>
                    <a:pt x="11708" y="1824"/>
                    <a:pt x="11233" y="1945"/>
                    <a:pt x="10762" y="1945"/>
                  </a:cubicBezTo>
                  <a:cubicBezTo>
                    <a:pt x="10036" y="1945"/>
                    <a:pt x="9319" y="1657"/>
                    <a:pt x="8822" y="1103"/>
                  </a:cubicBezTo>
                  <a:cubicBezTo>
                    <a:pt x="8192" y="442"/>
                    <a:pt x="7310" y="1"/>
                    <a:pt x="63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76"/>
            <p:cNvSpPr/>
            <p:nvPr/>
          </p:nvSpPr>
          <p:spPr>
            <a:xfrm>
              <a:off x="-57903500" y="4125950"/>
              <a:ext cx="204800" cy="175675"/>
            </a:xfrm>
            <a:custGeom>
              <a:avLst/>
              <a:gdLst/>
              <a:ahLst/>
              <a:cxnLst/>
              <a:rect l="l" t="t" r="r" b="b"/>
              <a:pathLst>
                <a:path w="8192" h="7027" extrusionOk="0">
                  <a:moveTo>
                    <a:pt x="2615" y="1009"/>
                  </a:moveTo>
                  <a:cubicBezTo>
                    <a:pt x="2804" y="1009"/>
                    <a:pt x="2962" y="1166"/>
                    <a:pt x="2962" y="1355"/>
                  </a:cubicBezTo>
                  <a:cubicBezTo>
                    <a:pt x="2962" y="1544"/>
                    <a:pt x="2804" y="1702"/>
                    <a:pt x="2615" y="1702"/>
                  </a:cubicBezTo>
                  <a:cubicBezTo>
                    <a:pt x="2395" y="1702"/>
                    <a:pt x="2237" y="1576"/>
                    <a:pt x="2237" y="1355"/>
                  </a:cubicBezTo>
                  <a:cubicBezTo>
                    <a:pt x="2237" y="1166"/>
                    <a:pt x="2395" y="1009"/>
                    <a:pt x="2615" y="1009"/>
                  </a:cubicBezTo>
                  <a:close/>
                  <a:moveTo>
                    <a:pt x="5163" y="3600"/>
                  </a:moveTo>
                  <a:cubicBezTo>
                    <a:pt x="5262" y="3600"/>
                    <a:pt x="5356" y="3639"/>
                    <a:pt x="5419" y="3718"/>
                  </a:cubicBezTo>
                  <a:cubicBezTo>
                    <a:pt x="5608" y="3844"/>
                    <a:pt x="5608" y="4065"/>
                    <a:pt x="5451" y="4222"/>
                  </a:cubicBezTo>
                  <a:cubicBezTo>
                    <a:pt x="5073" y="4569"/>
                    <a:pt x="4600" y="4789"/>
                    <a:pt x="4096" y="4789"/>
                  </a:cubicBezTo>
                  <a:cubicBezTo>
                    <a:pt x="3592" y="4789"/>
                    <a:pt x="3119" y="4569"/>
                    <a:pt x="2804" y="4222"/>
                  </a:cubicBezTo>
                  <a:cubicBezTo>
                    <a:pt x="2647" y="4065"/>
                    <a:pt x="2647" y="3844"/>
                    <a:pt x="2804" y="3718"/>
                  </a:cubicBezTo>
                  <a:cubicBezTo>
                    <a:pt x="2883" y="3639"/>
                    <a:pt x="2978" y="3600"/>
                    <a:pt x="3068" y="3600"/>
                  </a:cubicBezTo>
                  <a:cubicBezTo>
                    <a:pt x="3159" y="3600"/>
                    <a:pt x="3245" y="3639"/>
                    <a:pt x="3308" y="3718"/>
                  </a:cubicBezTo>
                  <a:cubicBezTo>
                    <a:pt x="3529" y="3939"/>
                    <a:pt x="3812" y="4049"/>
                    <a:pt x="4096" y="4049"/>
                  </a:cubicBezTo>
                  <a:cubicBezTo>
                    <a:pt x="4380" y="4049"/>
                    <a:pt x="4663" y="3939"/>
                    <a:pt x="4884" y="3718"/>
                  </a:cubicBezTo>
                  <a:cubicBezTo>
                    <a:pt x="4962" y="3639"/>
                    <a:pt x="5065" y="3600"/>
                    <a:pt x="5163" y="3600"/>
                  </a:cubicBezTo>
                  <a:close/>
                  <a:moveTo>
                    <a:pt x="1828" y="0"/>
                  </a:moveTo>
                  <a:cubicBezTo>
                    <a:pt x="1418" y="158"/>
                    <a:pt x="977" y="253"/>
                    <a:pt x="567" y="253"/>
                  </a:cubicBezTo>
                  <a:cubicBezTo>
                    <a:pt x="347" y="253"/>
                    <a:pt x="221" y="221"/>
                    <a:pt x="0" y="221"/>
                  </a:cubicBezTo>
                  <a:lnTo>
                    <a:pt x="0" y="2899"/>
                  </a:lnTo>
                  <a:cubicBezTo>
                    <a:pt x="0" y="5136"/>
                    <a:pt x="1859" y="7026"/>
                    <a:pt x="4096" y="7026"/>
                  </a:cubicBezTo>
                  <a:cubicBezTo>
                    <a:pt x="6270" y="7026"/>
                    <a:pt x="8097" y="5262"/>
                    <a:pt x="8192" y="3119"/>
                  </a:cubicBezTo>
                  <a:lnTo>
                    <a:pt x="6333" y="2206"/>
                  </a:lnTo>
                  <a:cubicBezTo>
                    <a:pt x="6144" y="2363"/>
                    <a:pt x="5860" y="2489"/>
                    <a:pt x="5608" y="2489"/>
                  </a:cubicBezTo>
                  <a:cubicBezTo>
                    <a:pt x="4978" y="2489"/>
                    <a:pt x="4474" y="1985"/>
                    <a:pt x="4506" y="1324"/>
                  </a:cubicBezTo>
                  <a:lnTo>
                    <a:pt x="18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76"/>
            <p:cNvSpPr/>
            <p:nvPr/>
          </p:nvSpPr>
          <p:spPr>
            <a:xfrm>
              <a:off x="-57835775" y="4113350"/>
              <a:ext cx="138650" cy="70125"/>
            </a:xfrm>
            <a:custGeom>
              <a:avLst/>
              <a:gdLst/>
              <a:ahLst/>
              <a:cxnLst/>
              <a:rect l="l" t="t" r="r" b="b"/>
              <a:pathLst>
                <a:path w="5546" h="2805" extrusionOk="0">
                  <a:moveTo>
                    <a:pt x="221" y="0"/>
                  </a:moveTo>
                  <a:lnTo>
                    <a:pt x="1" y="95"/>
                  </a:lnTo>
                  <a:lnTo>
                    <a:pt x="2112" y="1103"/>
                  </a:lnTo>
                  <a:cubicBezTo>
                    <a:pt x="2301" y="883"/>
                    <a:pt x="2616" y="757"/>
                    <a:pt x="2931" y="757"/>
                  </a:cubicBezTo>
                  <a:cubicBezTo>
                    <a:pt x="3592" y="757"/>
                    <a:pt x="4159" y="1355"/>
                    <a:pt x="4033" y="2048"/>
                  </a:cubicBezTo>
                  <a:lnTo>
                    <a:pt x="5546" y="2804"/>
                  </a:lnTo>
                  <a:lnTo>
                    <a:pt x="5546" y="725"/>
                  </a:lnTo>
                  <a:cubicBezTo>
                    <a:pt x="5325" y="725"/>
                    <a:pt x="5136" y="757"/>
                    <a:pt x="4979" y="757"/>
                  </a:cubicBezTo>
                  <a:cubicBezTo>
                    <a:pt x="4033" y="757"/>
                    <a:pt x="3435" y="410"/>
                    <a:pt x="26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8" name="Google Shape;7838;p76"/>
          <p:cNvGrpSpPr/>
          <p:nvPr/>
        </p:nvGrpSpPr>
        <p:grpSpPr>
          <a:xfrm>
            <a:off x="7076112" y="1532546"/>
            <a:ext cx="357226" cy="357226"/>
            <a:chOff x="-55987225" y="3198925"/>
            <a:chExt cx="317450" cy="317450"/>
          </a:xfrm>
        </p:grpSpPr>
        <p:sp>
          <p:nvSpPr>
            <p:cNvPr id="7839" name="Google Shape;7839;p76"/>
            <p:cNvSpPr/>
            <p:nvPr/>
          </p:nvSpPr>
          <p:spPr>
            <a:xfrm>
              <a:off x="-55987225" y="3261925"/>
              <a:ext cx="173300" cy="198500"/>
            </a:xfrm>
            <a:custGeom>
              <a:avLst/>
              <a:gdLst/>
              <a:ahLst/>
              <a:cxnLst/>
              <a:rect l="l" t="t" r="r" b="b"/>
              <a:pathLst>
                <a:path w="6932" h="7940" extrusionOk="0">
                  <a:moveTo>
                    <a:pt x="4821" y="1954"/>
                  </a:moveTo>
                  <a:cubicBezTo>
                    <a:pt x="5042" y="1954"/>
                    <a:pt x="5199" y="2112"/>
                    <a:pt x="5199" y="2332"/>
                  </a:cubicBezTo>
                  <a:cubicBezTo>
                    <a:pt x="5199" y="2521"/>
                    <a:pt x="5042" y="2679"/>
                    <a:pt x="4821" y="2679"/>
                  </a:cubicBezTo>
                  <a:cubicBezTo>
                    <a:pt x="4632" y="2679"/>
                    <a:pt x="4475" y="2521"/>
                    <a:pt x="4475" y="2332"/>
                  </a:cubicBezTo>
                  <a:cubicBezTo>
                    <a:pt x="4475" y="2175"/>
                    <a:pt x="4632" y="1954"/>
                    <a:pt x="4821" y="1954"/>
                  </a:cubicBezTo>
                  <a:close/>
                  <a:moveTo>
                    <a:pt x="1041" y="4380"/>
                  </a:moveTo>
                  <a:cubicBezTo>
                    <a:pt x="1324" y="4726"/>
                    <a:pt x="1765" y="4947"/>
                    <a:pt x="2269" y="4947"/>
                  </a:cubicBezTo>
                  <a:cubicBezTo>
                    <a:pt x="2238" y="5388"/>
                    <a:pt x="1891" y="5703"/>
                    <a:pt x="1482" y="5703"/>
                  </a:cubicBezTo>
                  <a:cubicBezTo>
                    <a:pt x="1104" y="5703"/>
                    <a:pt x="726" y="5357"/>
                    <a:pt x="726" y="4947"/>
                  </a:cubicBezTo>
                  <a:cubicBezTo>
                    <a:pt x="726" y="4726"/>
                    <a:pt x="852" y="4474"/>
                    <a:pt x="1041" y="4380"/>
                  </a:cubicBezTo>
                  <a:close/>
                  <a:moveTo>
                    <a:pt x="5262" y="1"/>
                  </a:moveTo>
                  <a:cubicBezTo>
                    <a:pt x="4916" y="473"/>
                    <a:pt x="4412" y="820"/>
                    <a:pt x="3845" y="1009"/>
                  </a:cubicBezTo>
                  <a:cubicBezTo>
                    <a:pt x="3466" y="1166"/>
                    <a:pt x="3057" y="1229"/>
                    <a:pt x="2679" y="1229"/>
                  </a:cubicBezTo>
                  <a:cubicBezTo>
                    <a:pt x="2553" y="1229"/>
                    <a:pt x="2427" y="1229"/>
                    <a:pt x="2301" y="1166"/>
                  </a:cubicBezTo>
                  <a:cubicBezTo>
                    <a:pt x="2301" y="1292"/>
                    <a:pt x="2269" y="1450"/>
                    <a:pt x="2269" y="1576"/>
                  </a:cubicBezTo>
                  <a:lnTo>
                    <a:pt x="2269" y="1923"/>
                  </a:lnTo>
                  <a:cubicBezTo>
                    <a:pt x="1450" y="1923"/>
                    <a:pt x="726" y="2584"/>
                    <a:pt x="726" y="3435"/>
                  </a:cubicBezTo>
                  <a:lnTo>
                    <a:pt x="726" y="3624"/>
                  </a:lnTo>
                  <a:cubicBezTo>
                    <a:pt x="253" y="3907"/>
                    <a:pt x="1" y="4380"/>
                    <a:pt x="1" y="4915"/>
                  </a:cubicBezTo>
                  <a:cubicBezTo>
                    <a:pt x="1" y="5735"/>
                    <a:pt x="663" y="6428"/>
                    <a:pt x="1482" y="6428"/>
                  </a:cubicBezTo>
                  <a:cubicBezTo>
                    <a:pt x="1507" y="6429"/>
                    <a:pt x="1533" y="6430"/>
                    <a:pt x="1558" y="6430"/>
                  </a:cubicBezTo>
                  <a:cubicBezTo>
                    <a:pt x="2033" y="6430"/>
                    <a:pt x="2473" y="6156"/>
                    <a:pt x="2742" y="5798"/>
                  </a:cubicBezTo>
                  <a:cubicBezTo>
                    <a:pt x="3466" y="7089"/>
                    <a:pt x="4790" y="7940"/>
                    <a:pt x="6365" y="7940"/>
                  </a:cubicBezTo>
                  <a:cubicBezTo>
                    <a:pt x="6554" y="7940"/>
                    <a:pt x="6775" y="7940"/>
                    <a:pt x="6932" y="7908"/>
                  </a:cubicBezTo>
                  <a:cubicBezTo>
                    <a:pt x="6806" y="7562"/>
                    <a:pt x="6712" y="7184"/>
                    <a:pt x="6712" y="6837"/>
                  </a:cubicBezTo>
                  <a:lnTo>
                    <a:pt x="6712" y="5672"/>
                  </a:lnTo>
                  <a:cubicBezTo>
                    <a:pt x="6617" y="5703"/>
                    <a:pt x="6491" y="5703"/>
                    <a:pt x="6365" y="5703"/>
                  </a:cubicBezTo>
                  <a:cubicBezTo>
                    <a:pt x="5861" y="5703"/>
                    <a:pt x="5388" y="5514"/>
                    <a:pt x="5073" y="5168"/>
                  </a:cubicBezTo>
                  <a:cubicBezTo>
                    <a:pt x="4916" y="5010"/>
                    <a:pt x="4916" y="4758"/>
                    <a:pt x="5073" y="4632"/>
                  </a:cubicBezTo>
                  <a:cubicBezTo>
                    <a:pt x="5152" y="4553"/>
                    <a:pt x="5247" y="4514"/>
                    <a:pt x="5337" y="4514"/>
                  </a:cubicBezTo>
                  <a:cubicBezTo>
                    <a:pt x="5428" y="4514"/>
                    <a:pt x="5514" y="4553"/>
                    <a:pt x="5577" y="4632"/>
                  </a:cubicBezTo>
                  <a:cubicBezTo>
                    <a:pt x="5792" y="4847"/>
                    <a:pt x="6080" y="4959"/>
                    <a:pt x="6371" y="4959"/>
                  </a:cubicBezTo>
                  <a:cubicBezTo>
                    <a:pt x="6507" y="4959"/>
                    <a:pt x="6644" y="4934"/>
                    <a:pt x="6775" y="4884"/>
                  </a:cubicBezTo>
                  <a:lnTo>
                    <a:pt x="6775" y="1923"/>
                  </a:lnTo>
                  <a:cubicBezTo>
                    <a:pt x="5892" y="1765"/>
                    <a:pt x="5262" y="977"/>
                    <a:pt x="5262" y="127"/>
                  </a:cubicBezTo>
                  <a:lnTo>
                    <a:pt x="52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76"/>
            <p:cNvSpPr/>
            <p:nvPr/>
          </p:nvSpPr>
          <p:spPr>
            <a:xfrm>
              <a:off x="-55837575" y="3198925"/>
              <a:ext cx="167800" cy="298525"/>
            </a:xfrm>
            <a:custGeom>
              <a:avLst/>
              <a:gdLst/>
              <a:ahLst/>
              <a:cxnLst/>
              <a:rect l="l" t="t" r="r" b="b"/>
              <a:pathLst>
                <a:path w="6712" h="11941" extrusionOk="0">
                  <a:moveTo>
                    <a:pt x="5672" y="6900"/>
                  </a:moveTo>
                  <a:cubicBezTo>
                    <a:pt x="5861" y="6994"/>
                    <a:pt x="5987" y="7246"/>
                    <a:pt x="5987" y="7467"/>
                  </a:cubicBezTo>
                  <a:cubicBezTo>
                    <a:pt x="5987" y="7908"/>
                    <a:pt x="5672" y="8223"/>
                    <a:pt x="5231" y="8223"/>
                  </a:cubicBezTo>
                  <a:cubicBezTo>
                    <a:pt x="4821" y="8223"/>
                    <a:pt x="4443" y="7877"/>
                    <a:pt x="4443" y="7467"/>
                  </a:cubicBezTo>
                  <a:cubicBezTo>
                    <a:pt x="4916" y="7467"/>
                    <a:pt x="5388" y="7246"/>
                    <a:pt x="5672" y="6900"/>
                  </a:cubicBezTo>
                  <a:close/>
                  <a:moveTo>
                    <a:pt x="1" y="0"/>
                  </a:moveTo>
                  <a:lnTo>
                    <a:pt x="1" y="2584"/>
                  </a:lnTo>
                  <a:cubicBezTo>
                    <a:pt x="1" y="3214"/>
                    <a:pt x="505" y="3686"/>
                    <a:pt x="1104" y="3686"/>
                  </a:cubicBezTo>
                  <a:cubicBezTo>
                    <a:pt x="1293" y="3686"/>
                    <a:pt x="1450" y="3844"/>
                    <a:pt x="1450" y="4064"/>
                  </a:cubicBezTo>
                  <a:lnTo>
                    <a:pt x="1450" y="9294"/>
                  </a:lnTo>
                  <a:cubicBezTo>
                    <a:pt x="1450" y="10743"/>
                    <a:pt x="2647" y="11941"/>
                    <a:pt x="4065" y="11941"/>
                  </a:cubicBezTo>
                  <a:lnTo>
                    <a:pt x="4412" y="11941"/>
                  </a:lnTo>
                  <a:lnTo>
                    <a:pt x="4412" y="8790"/>
                  </a:lnTo>
                  <a:cubicBezTo>
                    <a:pt x="4632" y="8885"/>
                    <a:pt x="4916" y="8979"/>
                    <a:pt x="5199" y="8979"/>
                  </a:cubicBezTo>
                  <a:cubicBezTo>
                    <a:pt x="6018" y="8979"/>
                    <a:pt x="6680" y="8318"/>
                    <a:pt x="6680" y="7467"/>
                  </a:cubicBezTo>
                  <a:cubicBezTo>
                    <a:pt x="6711" y="6931"/>
                    <a:pt x="6396" y="6459"/>
                    <a:pt x="5987" y="6175"/>
                  </a:cubicBezTo>
                  <a:lnTo>
                    <a:pt x="5987" y="5986"/>
                  </a:lnTo>
                  <a:cubicBezTo>
                    <a:pt x="5987" y="5167"/>
                    <a:pt x="5262" y="4474"/>
                    <a:pt x="4443" y="4474"/>
                  </a:cubicBezTo>
                  <a:lnTo>
                    <a:pt x="4443" y="4127"/>
                  </a:lnTo>
                  <a:cubicBezTo>
                    <a:pt x="4443" y="1891"/>
                    <a:pt x="2584"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76"/>
            <p:cNvSpPr/>
            <p:nvPr/>
          </p:nvSpPr>
          <p:spPr>
            <a:xfrm>
              <a:off x="-55931300" y="3435200"/>
              <a:ext cx="194575" cy="81175"/>
            </a:xfrm>
            <a:custGeom>
              <a:avLst/>
              <a:gdLst/>
              <a:ahLst/>
              <a:cxnLst/>
              <a:rect l="l" t="t" r="r" b="b"/>
              <a:pathLst>
                <a:path w="7783" h="3247" extrusionOk="0">
                  <a:moveTo>
                    <a:pt x="347" y="1"/>
                  </a:moveTo>
                  <a:cubicBezTo>
                    <a:pt x="221" y="64"/>
                    <a:pt x="127" y="127"/>
                    <a:pt x="1" y="158"/>
                  </a:cubicBezTo>
                  <a:lnTo>
                    <a:pt x="1" y="2899"/>
                  </a:lnTo>
                  <a:cubicBezTo>
                    <a:pt x="1" y="3088"/>
                    <a:pt x="158" y="3246"/>
                    <a:pt x="347" y="3246"/>
                  </a:cubicBezTo>
                  <a:lnTo>
                    <a:pt x="7627" y="3246"/>
                  </a:lnTo>
                  <a:cubicBezTo>
                    <a:pt x="6551" y="3216"/>
                    <a:pt x="5551" y="2574"/>
                    <a:pt x="5010" y="1702"/>
                  </a:cubicBezTo>
                  <a:cubicBezTo>
                    <a:pt x="4727" y="1734"/>
                    <a:pt x="4411" y="1765"/>
                    <a:pt x="4096" y="1765"/>
                  </a:cubicBezTo>
                  <a:cubicBezTo>
                    <a:pt x="2584" y="1765"/>
                    <a:pt x="1229" y="1040"/>
                    <a:pt x="347" y="1"/>
                  </a:cubicBezTo>
                  <a:close/>
                  <a:moveTo>
                    <a:pt x="7627" y="3246"/>
                  </a:moveTo>
                  <a:cubicBezTo>
                    <a:pt x="7653" y="3246"/>
                    <a:pt x="7679" y="3247"/>
                    <a:pt x="7705" y="3247"/>
                  </a:cubicBezTo>
                  <a:cubicBezTo>
                    <a:pt x="7731" y="3247"/>
                    <a:pt x="7757" y="3246"/>
                    <a:pt x="7783" y="3246"/>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76"/>
            <p:cNvSpPr/>
            <p:nvPr/>
          </p:nvSpPr>
          <p:spPr>
            <a:xfrm>
              <a:off x="-55927350" y="3202850"/>
              <a:ext cx="70900" cy="71200"/>
            </a:xfrm>
            <a:custGeom>
              <a:avLst/>
              <a:gdLst/>
              <a:ahLst/>
              <a:cxnLst/>
              <a:rect l="l" t="t" r="r" b="b"/>
              <a:pathLst>
                <a:path w="2836" h="2848" extrusionOk="0">
                  <a:moveTo>
                    <a:pt x="2836" y="1"/>
                  </a:moveTo>
                  <a:cubicBezTo>
                    <a:pt x="1450" y="379"/>
                    <a:pt x="378" y="1482"/>
                    <a:pt x="0" y="2836"/>
                  </a:cubicBezTo>
                  <a:cubicBezTo>
                    <a:pt x="85" y="2843"/>
                    <a:pt x="170" y="2847"/>
                    <a:pt x="255" y="2847"/>
                  </a:cubicBezTo>
                  <a:cubicBezTo>
                    <a:pt x="548" y="2847"/>
                    <a:pt x="841" y="2801"/>
                    <a:pt x="1135" y="2679"/>
                  </a:cubicBezTo>
                  <a:cubicBezTo>
                    <a:pt x="2111" y="2332"/>
                    <a:pt x="2804" y="1324"/>
                    <a:pt x="2836" y="284"/>
                  </a:cubicBezTo>
                  <a:lnTo>
                    <a:pt x="283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3" name="Google Shape;7843;p76"/>
          <p:cNvGrpSpPr/>
          <p:nvPr/>
        </p:nvGrpSpPr>
        <p:grpSpPr>
          <a:xfrm>
            <a:off x="7076112" y="1988578"/>
            <a:ext cx="357226" cy="357367"/>
            <a:chOff x="-55987225" y="3591025"/>
            <a:chExt cx="317450" cy="317575"/>
          </a:xfrm>
        </p:grpSpPr>
        <p:sp>
          <p:nvSpPr>
            <p:cNvPr id="7844" name="Google Shape;7844;p76"/>
            <p:cNvSpPr/>
            <p:nvPr/>
          </p:nvSpPr>
          <p:spPr>
            <a:xfrm>
              <a:off x="-55950200" y="3740025"/>
              <a:ext cx="204800" cy="168575"/>
            </a:xfrm>
            <a:custGeom>
              <a:avLst/>
              <a:gdLst/>
              <a:ahLst/>
              <a:cxnLst/>
              <a:rect l="l" t="t" r="r" b="b"/>
              <a:pathLst>
                <a:path w="8192" h="6743" extrusionOk="0">
                  <a:moveTo>
                    <a:pt x="2647" y="756"/>
                  </a:moveTo>
                  <a:cubicBezTo>
                    <a:pt x="2836" y="756"/>
                    <a:pt x="2994" y="914"/>
                    <a:pt x="2994" y="1103"/>
                  </a:cubicBezTo>
                  <a:cubicBezTo>
                    <a:pt x="2994" y="1323"/>
                    <a:pt x="2836" y="1449"/>
                    <a:pt x="2647" y="1449"/>
                  </a:cubicBezTo>
                  <a:cubicBezTo>
                    <a:pt x="2458" y="1449"/>
                    <a:pt x="2301" y="1323"/>
                    <a:pt x="2301" y="1103"/>
                  </a:cubicBezTo>
                  <a:cubicBezTo>
                    <a:pt x="2238" y="914"/>
                    <a:pt x="2395" y="756"/>
                    <a:pt x="2647" y="756"/>
                  </a:cubicBezTo>
                  <a:close/>
                  <a:moveTo>
                    <a:pt x="5609" y="756"/>
                  </a:moveTo>
                  <a:cubicBezTo>
                    <a:pt x="5798" y="756"/>
                    <a:pt x="5955" y="914"/>
                    <a:pt x="5955" y="1103"/>
                  </a:cubicBezTo>
                  <a:cubicBezTo>
                    <a:pt x="5955" y="1323"/>
                    <a:pt x="5798" y="1449"/>
                    <a:pt x="5609" y="1449"/>
                  </a:cubicBezTo>
                  <a:cubicBezTo>
                    <a:pt x="5388" y="1449"/>
                    <a:pt x="5262" y="1323"/>
                    <a:pt x="5262" y="1103"/>
                  </a:cubicBezTo>
                  <a:cubicBezTo>
                    <a:pt x="5231" y="914"/>
                    <a:pt x="5388" y="756"/>
                    <a:pt x="5609" y="756"/>
                  </a:cubicBezTo>
                  <a:close/>
                  <a:moveTo>
                    <a:pt x="5160" y="3316"/>
                  </a:moveTo>
                  <a:cubicBezTo>
                    <a:pt x="5254" y="3316"/>
                    <a:pt x="5341" y="3355"/>
                    <a:pt x="5388" y="3434"/>
                  </a:cubicBezTo>
                  <a:cubicBezTo>
                    <a:pt x="5546" y="3592"/>
                    <a:pt x="5546" y="3812"/>
                    <a:pt x="5388" y="3938"/>
                  </a:cubicBezTo>
                  <a:cubicBezTo>
                    <a:pt x="5041" y="4285"/>
                    <a:pt x="4569" y="4505"/>
                    <a:pt x="4065" y="4505"/>
                  </a:cubicBezTo>
                  <a:cubicBezTo>
                    <a:pt x="3561" y="4505"/>
                    <a:pt x="3088" y="4285"/>
                    <a:pt x="2773" y="3938"/>
                  </a:cubicBezTo>
                  <a:cubicBezTo>
                    <a:pt x="2616" y="3781"/>
                    <a:pt x="2616" y="3560"/>
                    <a:pt x="2773" y="3434"/>
                  </a:cubicBezTo>
                  <a:cubicBezTo>
                    <a:pt x="2868" y="3355"/>
                    <a:pt x="2970" y="3316"/>
                    <a:pt x="3065" y="3316"/>
                  </a:cubicBezTo>
                  <a:cubicBezTo>
                    <a:pt x="3159" y="3316"/>
                    <a:pt x="3246" y="3355"/>
                    <a:pt x="3309" y="3434"/>
                  </a:cubicBezTo>
                  <a:cubicBezTo>
                    <a:pt x="3529" y="3655"/>
                    <a:pt x="3813" y="3765"/>
                    <a:pt x="4096" y="3765"/>
                  </a:cubicBezTo>
                  <a:cubicBezTo>
                    <a:pt x="4380" y="3765"/>
                    <a:pt x="4663" y="3655"/>
                    <a:pt x="4884" y="3434"/>
                  </a:cubicBezTo>
                  <a:cubicBezTo>
                    <a:pt x="4963" y="3355"/>
                    <a:pt x="5065" y="3316"/>
                    <a:pt x="5160" y="3316"/>
                  </a:cubicBezTo>
                  <a:close/>
                  <a:moveTo>
                    <a:pt x="1" y="0"/>
                  </a:moveTo>
                  <a:lnTo>
                    <a:pt x="1" y="2615"/>
                  </a:lnTo>
                  <a:cubicBezTo>
                    <a:pt x="1" y="4852"/>
                    <a:pt x="1859" y="6742"/>
                    <a:pt x="4096" y="6742"/>
                  </a:cubicBezTo>
                  <a:cubicBezTo>
                    <a:pt x="6333" y="6742"/>
                    <a:pt x="8192" y="4883"/>
                    <a:pt x="8192" y="2615"/>
                  </a:cubicBez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76"/>
            <p:cNvSpPr/>
            <p:nvPr/>
          </p:nvSpPr>
          <p:spPr>
            <a:xfrm>
              <a:off x="-55967525" y="3591025"/>
              <a:ext cx="297750" cy="131700"/>
            </a:xfrm>
            <a:custGeom>
              <a:avLst/>
              <a:gdLst/>
              <a:ahLst/>
              <a:cxnLst/>
              <a:rect l="l" t="t" r="r" b="b"/>
              <a:pathLst>
                <a:path w="11910" h="5268" extrusionOk="0">
                  <a:moveTo>
                    <a:pt x="4810" y="0"/>
                  </a:moveTo>
                  <a:cubicBezTo>
                    <a:pt x="4730" y="0"/>
                    <a:pt x="4650" y="2"/>
                    <a:pt x="4569" y="6"/>
                  </a:cubicBezTo>
                  <a:cubicBezTo>
                    <a:pt x="1954" y="163"/>
                    <a:pt x="1" y="2463"/>
                    <a:pt x="1" y="5047"/>
                  </a:cubicBezTo>
                  <a:cubicBezTo>
                    <a:pt x="1" y="5173"/>
                    <a:pt x="64" y="5267"/>
                    <a:pt x="190" y="5267"/>
                  </a:cubicBezTo>
                  <a:lnTo>
                    <a:pt x="2994" y="5267"/>
                  </a:lnTo>
                  <a:lnTo>
                    <a:pt x="2994" y="4920"/>
                  </a:lnTo>
                  <a:cubicBezTo>
                    <a:pt x="2994" y="4259"/>
                    <a:pt x="3498" y="3818"/>
                    <a:pt x="4096" y="3818"/>
                  </a:cubicBezTo>
                  <a:lnTo>
                    <a:pt x="5577" y="3818"/>
                  </a:lnTo>
                  <a:cubicBezTo>
                    <a:pt x="6207" y="3818"/>
                    <a:pt x="6680" y="4322"/>
                    <a:pt x="6680" y="4920"/>
                  </a:cubicBezTo>
                  <a:lnTo>
                    <a:pt x="6680" y="5267"/>
                  </a:lnTo>
                  <a:lnTo>
                    <a:pt x="11563" y="5267"/>
                  </a:lnTo>
                  <a:cubicBezTo>
                    <a:pt x="11752" y="5267"/>
                    <a:pt x="11909" y="5110"/>
                    <a:pt x="11909" y="4920"/>
                  </a:cubicBezTo>
                  <a:cubicBezTo>
                    <a:pt x="11909" y="4637"/>
                    <a:pt x="11752" y="4479"/>
                    <a:pt x="11563" y="4479"/>
                  </a:cubicBezTo>
                  <a:lnTo>
                    <a:pt x="9673" y="4479"/>
                  </a:lnTo>
                  <a:cubicBezTo>
                    <a:pt x="9489" y="1943"/>
                    <a:pt x="7380" y="0"/>
                    <a:pt x="48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76"/>
            <p:cNvSpPr/>
            <p:nvPr/>
          </p:nvSpPr>
          <p:spPr>
            <a:xfrm>
              <a:off x="-55875375" y="3703000"/>
              <a:ext cx="55950" cy="17350"/>
            </a:xfrm>
            <a:custGeom>
              <a:avLst/>
              <a:gdLst/>
              <a:ahLst/>
              <a:cxnLst/>
              <a:rect l="l" t="t" r="r" b="b"/>
              <a:pathLst>
                <a:path w="2238" h="694" extrusionOk="0">
                  <a:moveTo>
                    <a:pt x="347" y="0"/>
                  </a:moveTo>
                  <a:cubicBezTo>
                    <a:pt x="158" y="0"/>
                    <a:pt x="1" y="158"/>
                    <a:pt x="1" y="347"/>
                  </a:cubicBezTo>
                  <a:lnTo>
                    <a:pt x="1" y="694"/>
                  </a:lnTo>
                  <a:lnTo>
                    <a:pt x="2238" y="694"/>
                  </a:lnTo>
                  <a:lnTo>
                    <a:pt x="2238" y="347"/>
                  </a:lnTo>
                  <a:cubicBezTo>
                    <a:pt x="2238" y="158"/>
                    <a:pt x="2080" y="0"/>
                    <a:pt x="18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76"/>
            <p:cNvSpPr/>
            <p:nvPr/>
          </p:nvSpPr>
          <p:spPr>
            <a:xfrm>
              <a:off x="-55987225" y="3746325"/>
              <a:ext cx="18150" cy="63825"/>
            </a:xfrm>
            <a:custGeom>
              <a:avLst/>
              <a:gdLst/>
              <a:ahLst/>
              <a:cxnLst/>
              <a:rect l="l" t="t" r="r" b="b"/>
              <a:pathLst>
                <a:path w="726" h="2553" extrusionOk="0">
                  <a:moveTo>
                    <a:pt x="726" y="0"/>
                  </a:moveTo>
                  <a:cubicBezTo>
                    <a:pt x="253" y="221"/>
                    <a:pt x="1" y="693"/>
                    <a:pt x="1" y="1260"/>
                  </a:cubicBezTo>
                  <a:cubicBezTo>
                    <a:pt x="1" y="1796"/>
                    <a:pt x="316" y="2269"/>
                    <a:pt x="726" y="2552"/>
                  </a:cubicBezTo>
                  <a:lnTo>
                    <a:pt x="7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76"/>
            <p:cNvSpPr/>
            <p:nvPr/>
          </p:nvSpPr>
          <p:spPr>
            <a:xfrm>
              <a:off x="-55725725" y="3745525"/>
              <a:ext cx="18925" cy="63825"/>
            </a:xfrm>
            <a:custGeom>
              <a:avLst/>
              <a:gdLst/>
              <a:ahLst/>
              <a:cxnLst/>
              <a:rect l="l" t="t" r="r" b="b"/>
              <a:pathLst>
                <a:path w="757" h="2553" extrusionOk="0">
                  <a:moveTo>
                    <a:pt x="1" y="1"/>
                  </a:moveTo>
                  <a:lnTo>
                    <a:pt x="1" y="2553"/>
                  </a:lnTo>
                  <a:cubicBezTo>
                    <a:pt x="442" y="2269"/>
                    <a:pt x="757" y="1796"/>
                    <a:pt x="757" y="1229"/>
                  </a:cubicBezTo>
                  <a:cubicBezTo>
                    <a:pt x="757" y="725"/>
                    <a:pt x="442" y="25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9" name="Google Shape;7849;p76"/>
          <p:cNvGrpSpPr/>
          <p:nvPr/>
        </p:nvGrpSpPr>
        <p:grpSpPr>
          <a:xfrm>
            <a:off x="7090027" y="2429217"/>
            <a:ext cx="358999" cy="358999"/>
            <a:chOff x="-55988800" y="3982600"/>
            <a:chExt cx="319025" cy="319025"/>
          </a:xfrm>
        </p:grpSpPr>
        <p:sp>
          <p:nvSpPr>
            <p:cNvPr id="7850" name="Google Shape;7850;p76"/>
            <p:cNvSpPr/>
            <p:nvPr/>
          </p:nvSpPr>
          <p:spPr>
            <a:xfrm>
              <a:off x="-55791875" y="3982600"/>
              <a:ext cx="102400" cy="102425"/>
            </a:xfrm>
            <a:custGeom>
              <a:avLst/>
              <a:gdLst/>
              <a:ahLst/>
              <a:cxnLst/>
              <a:rect l="l" t="t" r="r" b="b"/>
              <a:pathLst>
                <a:path w="4096" h="4097" extrusionOk="0">
                  <a:moveTo>
                    <a:pt x="1859" y="1"/>
                  </a:moveTo>
                  <a:cubicBezTo>
                    <a:pt x="1071" y="1"/>
                    <a:pt x="410" y="379"/>
                    <a:pt x="0" y="977"/>
                  </a:cubicBezTo>
                  <a:cubicBezTo>
                    <a:pt x="1512" y="1450"/>
                    <a:pt x="2647" y="2647"/>
                    <a:pt x="3119" y="4096"/>
                  </a:cubicBezTo>
                  <a:cubicBezTo>
                    <a:pt x="3718" y="3687"/>
                    <a:pt x="4096" y="3025"/>
                    <a:pt x="4096" y="2237"/>
                  </a:cubicBezTo>
                  <a:cubicBezTo>
                    <a:pt x="4096" y="1009"/>
                    <a:pt x="3119" y="1"/>
                    <a:pt x="18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76"/>
            <p:cNvSpPr/>
            <p:nvPr/>
          </p:nvSpPr>
          <p:spPr>
            <a:xfrm>
              <a:off x="-55969100" y="3982600"/>
              <a:ext cx="102400" cy="102425"/>
            </a:xfrm>
            <a:custGeom>
              <a:avLst/>
              <a:gdLst/>
              <a:ahLst/>
              <a:cxnLst/>
              <a:rect l="l" t="t" r="r" b="b"/>
              <a:pathLst>
                <a:path w="4096" h="4097" extrusionOk="0">
                  <a:moveTo>
                    <a:pt x="2269" y="1"/>
                  </a:moveTo>
                  <a:cubicBezTo>
                    <a:pt x="1040" y="1"/>
                    <a:pt x="1" y="977"/>
                    <a:pt x="1" y="2237"/>
                  </a:cubicBezTo>
                  <a:cubicBezTo>
                    <a:pt x="1" y="2994"/>
                    <a:pt x="410" y="3687"/>
                    <a:pt x="1009" y="4096"/>
                  </a:cubicBezTo>
                  <a:cubicBezTo>
                    <a:pt x="1481" y="2647"/>
                    <a:pt x="2647" y="1450"/>
                    <a:pt x="4096" y="977"/>
                  </a:cubicBezTo>
                  <a:cubicBezTo>
                    <a:pt x="3718" y="379"/>
                    <a:pt x="3057" y="1"/>
                    <a:pt x="22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76"/>
            <p:cNvSpPr/>
            <p:nvPr/>
          </p:nvSpPr>
          <p:spPr>
            <a:xfrm>
              <a:off x="-55819450" y="4021200"/>
              <a:ext cx="92950" cy="92175"/>
            </a:xfrm>
            <a:custGeom>
              <a:avLst/>
              <a:gdLst/>
              <a:ahLst/>
              <a:cxnLst/>
              <a:rect l="l" t="t" r="r" b="b"/>
              <a:pathLst>
                <a:path w="3718" h="3687" extrusionOk="0">
                  <a:moveTo>
                    <a:pt x="32" y="0"/>
                  </a:moveTo>
                  <a:lnTo>
                    <a:pt x="32" y="1103"/>
                  </a:lnTo>
                  <a:cubicBezTo>
                    <a:pt x="1" y="2521"/>
                    <a:pt x="1198" y="3686"/>
                    <a:pt x="2615" y="3686"/>
                  </a:cubicBezTo>
                  <a:lnTo>
                    <a:pt x="3718" y="3686"/>
                  </a:lnTo>
                  <a:cubicBezTo>
                    <a:pt x="3529" y="1733"/>
                    <a:pt x="1985" y="158"/>
                    <a:pt x="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76"/>
            <p:cNvSpPr/>
            <p:nvPr/>
          </p:nvSpPr>
          <p:spPr>
            <a:xfrm>
              <a:off x="-55930500" y="4021200"/>
              <a:ext cx="92950" cy="92175"/>
            </a:xfrm>
            <a:custGeom>
              <a:avLst/>
              <a:gdLst/>
              <a:ahLst/>
              <a:cxnLst/>
              <a:rect l="l" t="t" r="r" b="b"/>
              <a:pathLst>
                <a:path w="3718" h="3687" extrusionOk="0">
                  <a:moveTo>
                    <a:pt x="3718" y="0"/>
                  </a:moveTo>
                  <a:cubicBezTo>
                    <a:pt x="1733" y="158"/>
                    <a:pt x="158" y="1733"/>
                    <a:pt x="0" y="3686"/>
                  </a:cubicBezTo>
                  <a:lnTo>
                    <a:pt x="1103" y="3686"/>
                  </a:lnTo>
                  <a:cubicBezTo>
                    <a:pt x="2552" y="3686"/>
                    <a:pt x="3718" y="2521"/>
                    <a:pt x="3718" y="1103"/>
                  </a:cubicBezTo>
                  <a:lnTo>
                    <a:pt x="37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76"/>
            <p:cNvSpPr/>
            <p:nvPr/>
          </p:nvSpPr>
          <p:spPr>
            <a:xfrm>
              <a:off x="-55988800" y="4086575"/>
              <a:ext cx="319025" cy="215050"/>
            </a:xfrm>
            <a:custGeom>
              <a:avLst/>
              <a:gdLst/>
              <a:ahLst/>
              <a:cxnLst/>
              <a:rect l="l" t="t" r="r" b="b"/>
              <a:pathLst>
                <a:path w="12761" h="8602" extrusionOk="0">
                  <a:moveTo>
                    <a:pt x="4884" y="2584"/>
                  </a:moveTo>
                  <a:cubicBezTo>
                    <a:pt x="5105" y="2584"/>
                    <a:pt x="5262" y="2741"/>
                    <a:pt x="5262" y="2930"/>
                  </a:cubicBezTo>
                  <a:cubicBezTo>
                    <a:pt x="5262" y="3119"/>
                    <a:pt x="5105" y="3277"/>
                    <a:pt x="4884" y="3277"/>
                  </a:cubicBezTo>
                  <a:cubicBezTo>
                    <a:pt x="4695" y="3277"/>
                    <a:pt x="4538" y="3151"/>
                    <a:pt x="4538" y="2930"/>
                  </a:cubicBezTo>
                  <a:cubicBezTo>
                    <a:pt x="4538" y="2741"/>
                    <a:pt x="4695" y="2584"/>
                    <a:pt x="4884" y="2584"/>
                  </a:cubicBezTo>
                  <a:close/>
                  <a:moveTo>
                    <a:pt x="7877" y="2615"/>
                  </a:moveTo>
                  <a:cubicBezTo>
                    <a:pt x="8098" y="2615"/>
                    <a:pt x="8255" y="2773"/>
                    <a:pt x="8255" y="2962"/>
                  </a:cubicBezTo>
                  <a:cubicBezTo>
                    <a:pt x="8287" y="3151"/>
                    <a:pt x="8129" y="3308"/>
                    <a:pt x="7877" y="3308"/>
                  </a:cubicBezTo>
                  <a:cubicBezTo>
                    <a:pt x="7688" y="3308"/>
                    <a:pt x="7531" y="3151"/>
                    <a:pt x="7531" y="2962"/>
                  </a:cubicBezTo>
                  <a:cubicBezTo>
                    <a:pt x="7531" y="2773"/>
                    <a:pt x="7688" y="2615"/>
                    <a:pt x="7877" y="2615"/>
                  </a:cubicBezTo>
                  <a:close/>
                  <a:moveTo>
                    <a:pt x="1104" y="4222"/>
                  </a:moveTo>
                  <a:cubicBezTo>
                    <a:pt x="1387" y="4568"/>
                    <a:pt x="1828" y="4820"/>
                    <a:pt x="2332" y="4820"/>
                  </a:cubicBezTo>
                  <a:cubicBezTo>
                    <a:pt x="2301" y="5199"/>
                    <a:pt x="1954" y="5577"/>
                    <a:pt x="1545" y="5577"/>
                  </a:cubicBezTo>
                  <a:cubicBezTo>
                    <a:pt x="1167" y="5577"/>
                    <a:pt x="789" y="5199"/>
                    <a:pt x="789" y="4820"/>
                  </a:cubicBezTo>
                  <a:cubicBezTo>
                    <a:pt x="789" y="4568"/>
                    <a:pt x="915" y="4348"/>
                    <a:pt x="1104" y="4222"/>
                  </a:cubicBezTo>
                  <a:close/>
                  <a:moveTo>
                    <a:pt x="11721" y="4222"/>
                  </a:moveTo>
                  <a:cubicBezTo>
                    <a:pt x="11910" y="4348"/>
                    <a:pt x="12036" y="4568"/>
                    <a:pt x="12036" y="4820"/>
                  </a:cubicBezTo>
                  <a:cubicBezTo>
                    <a:pt x="12036" y="5199"/>
                    <a:pt x="11721" y="5577"/>
                    <a:pt x="11280" y="5577"/>
                  </a:cubicBezTo>
                  <a:cubicBezTo>
                    <a:pt x="10870" y="5577"/>
                    <a:pt x="10492" y="5199"/>
                    <a:pt x="10492" y="4820"/>
                  </a:cubicBezTo>
                  <a:cubicBezTo>
                    <a:pt x="10965" y="4820"/>
                    <a:pt x="11437" y="4568"/>
                    <a:pt x="11721" y="4222"/>
                  </a:cubicBezTo>
                  <a:close/>
                  <a:moveTo>
                    <a:pt x="7460" y="5143"/>
                  </a:moveTo>
                  <a:cubicBezTo>
                    <a:pt x="7554" y="5143"/>
                    <a:pt x="7641" y="5183"/>
                    <a:pt x="7688" y="5262"/>
                  </a:cubicBezTo>
                  <a:cubicBezTo>
                    <a:pt x="7877" y="5356"/>
                    <a:pt x="7877" y="5608"/>
                    <a:pt x="7720" y="5766"/>
                  </a:cubicBezTo>
                  <a:cubicBezTo>
                    <a:pt x="7373" y="6112"/>
                    <a:pt x="6901" y="6301"/>
                    <a:pt x="6396" y="6301"/>
                  </a:cubicBezTo>
                  <a:cubicBezTo>
                    <a:pt x="5892" y="6301"/>
                    <a:pt x="5420" y="6112"/>
                    <a:pt x="5105" y="5766"/>
                  </a:cubicBezTo>
                  <a:cubicBezTo>
                    <a:pt x="4947" y="5608"/>
                    <a:pt x="4947" y="5356"/>
                    <a:pt x="5105" y="5262"/>
                  </a:cubicBezTo>
                  <a:cubicBezTo>
                    <a:pt x="5184" y="5183"/>
                    <a:pt x="5278" y="5143"/>
                    <a:pt x="5369" y="5143"/>
                  </a:cubicBezTo>
                  <a:cubicBezTo>
                    <a:pt x="5459" y="5143"/>
                    <a:pt x="5546" y="5183"/>
                    <a:pt x="5609" y="5262"/>
                  </a:cubicBezTo>
                  <a:cubicBezTo>
                    <a:pt x="5829" y="5466"/>
                    <a:pt x="6113" y="5569"/>
                    <a:pt x="6396" y="5569"/>
                  </a:cubicBezTo>
                  <a:cubicBezTo>
                    <a:pt x="6680" y="5569"/>
                    <a:pt x="6964" y="5466"/>
                    <a:pt x="7184" y="5262"/>
                  </a:cubicBezTo>
                  <a:cubicBezTo>
                    <a:pt x="7263" y="5183"/>
                    <a:pt x="7365" y="5143"/>
                    <a:pt x="7460" y="5143"/>
                  </a:cubicBezTo>
                  <a:close/>
                  <a:moveTo>
                    <a:pt x="6396" y="0"/>
                  </a:moveTo>
                  <a:cubicBezTo>
                    <a:pt x="5829" y="1071"/>
                    <a:pt x="4695" y="1828"/>
                    <a:pt x="3403" y="1828"/>
                  </a:cubicBezTo>
                  <a:lnTo>
                    <a:pt x="2301" y="1828"/>
                  </a:lnTo>
                  <a:cubicBezTo>
                    <a:pt x="1482" y="1828"/>
                    <a:pt x="757" y="2489"/>
                    <a:pt x="757" y="3308"/>
                  </a:cubicBezTo>
                  <a:lnTo>
                    <a:pt x="757" y="3529"/>
                  </a:lnTo>
                  <a:cubicBezTo>
                    <a:pt x="284" y="3781"/>
                    <a:pt x="1" y="4253"/>
                    <a:pt x="1" y="4820"/>
                  </a:cubicBezTo>
                  <a:cubicBezTo>
                    <a:pt x="1" y="5640"/>
                    <a:pt x="694" y="6301"/>
                    <a:pt x="1513" y="6301"/>
                  </a:cubicBezTo>
                  <a:cubicBezTo>
                    <a:pt x="1891" y="6301"/>
                    <a:pt x="2301" y="6144"/>
                    <a:pt x="2521" y="5923"/>
                  </a:cubicBezTo>
                  <a:cubicBezTo>
                    <a:pt x="3120" y="7467"/>
                    <a:pt x="4632" y="8601"/>
                    <a:pt x="6365" y="8601"/>
                  </a:cubicBezTo>
                  <a:cubicBezTo>
                    <a:pt x="8098" y="8601"/>
                    <a:pt x="9578" y="7467"/>
                    <a:pt x="10177" y="5923"/>
                  </a:cubicBezTo>
                  <a:cubicBezTo>
                    <a:pt x="10461" y="6144"/>
                    <a:pt x="10807" y="6301"/>
                    <a:pt x="11185" y="6301"/>
                  </a:cubicBezTo>
                  <a:cubicBezTo>
                    <a:pt x="12036" y="6301"/>
                    <a:pt x="12697" y="5640"/>
                    <a:pt x="12697" y="4820"/>
                  </a:cubicBezTo>
                  <a:cubicBezTo>
                    <a:pt x="12760" y="4253"/>
                    <a:pt x="12445" y="3749"/>
                    <a:pt x="12036" y="3529"/>
                  </a:cubicBezTo>
                  <a:lnTo>
                    <a:pt x="12036" y="3308"/>
                  </a:lnTo>
                  <a:cubicBezTo>
                    <a:pt x="12036" y="2489"/>
                    <a:pt x="11311" y="1828"/>
                    <a:pt x="10492" y="1828"/>
                  </a:cubicBezTo>
                  <a:lnTo>
                    <a:pt x="9389" y="1828"/>
                  </a:lnTo>
                  <a:cubicBezTo>
                    <a:pt x="8098" y="1828"/>
                    <a:pt x="6932" y="1071"/>
                    <a:pt x="63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5" name="Google Shape;7855;p76"/>
          <p:cNvGrpSpPr/>
          <p:nvPr/>
        </p:nvGrpSpPr>
        <p:grpSpPr>
          <a:xfrm>
            <a:off x="5748546" y="2887174"/>
            <a:ext cx="356326" cy="358971"/>
            <a:chOff x="-54026025" y="3192625"/>
            <a:chExt cx="316650" cy="319000"/>
          </a:xfrm>
        </p:grpSpPr>
        <p:sp>
          <p:nvSpPr>
            <p:cNvPr id="7856" name="Google Shape;7856;p76"/>
            <p:cNvSpPr/>
            <p:nvPr/>
          </p:nvSpPr>
          <p:spPr>
            <a:xfrm>
              <a:off x="-54026025" y="3312350"/>
              <a:ext cx="18125" cy="63800"/>
            </a:xfrm>
            <a:custGeom>
              <a:avLst/>
              <a:gdLst/>
              <a:ahLst/>
              <a:cxnLst/>
              <a:rect l="l" t="t" r="r" b="b"/>
              <a:pathLst>
                <a:path w="725" h="2552" extrusionOk="0">
                  <a:moveTo>
                    <a:pt x="725" y="0"/>
                  </a:moveTo>
                  <a:cubicBezTo>
                    <a:pt x="315" y="189"/>
                    <a:pt x="0" y="693"/>
                    <a:pt x="0" y="1260"/>
                  </a:cubicBezTo>
                  <a:cubicBezTo>
                    <a:pt x="0" y="1796"/>
                    <a:pt x="315" y="2268"/>
                    <a:pt x="725" y="2552"/>
                  </a:cubicBezTo>
                  <a:lnTo>
                    <a:pt x="725" y="158"/>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76"/>
            <p:cNvSpPr/>
            <p:nvPr/>
          </p:nvSpPr>
          <p:spPr>
            <a:xfrm>
              <a:off x="-53890550" y="3192625"/>
              <a:ext cx="125250" cy="56725"/>
            </a:xfrm>
            <a:custGeom>
              <a:avLst/>
              <a:gdLst/>
              <a:ahLst/>
              <a:cxnLst/>
              <a:rect l="l" t="t" r="r" b="b"/>
              <a:pathLst>
                <a:path w="5010" h="2269" extrusionOk="0">
                  <a:moveTo>
                    <a:pt x="914" y="0"/>
                  </a:moveTo>
                  <a:cubicBezTo>
                    <a:pt x="599" y="0"/>
                    <a:pt x="315" y="63"/>
                    <a:pt x="0" y="95"/>
                  </a:cubicBezTo>
                  <a:cubicBezTo>
                    <a:pt x="158" y="536"/>
                    <a:pt x="441" y="914"/>
                    <a:pt x="756" y="1260"/>
                  </a:cubicBezTo>
                  <a:cubicBezTo>
                    <a:pt x="1418" y="1891"/>
                    <a:pt x="2237" y="2269"/>
                    <a:pt x="3151" y="2269"/>
                  </a:cubicBezTo>
                  <a:lnTo>
                    <a:pt x="5009" y="2269"/>
                  </a:lnTo>
                  <a:cubicBezTo>
                    <a:pt x="4127" y="914"/>
                    <a:pt x="2647" y="0"/>
                    <a:pt x="9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76"/>
            <p:cNvSpPr/>
            <p:nvPr/>
          </p:nvSpPr>
          <p:spPr>
            <a:xfrm>
              <a:off x="-53839375" y="3306025"/>
              <a:ext cx="55175" cy="55175"/>
            </a:xfrm>
            <a:custGeom>
              <a:avLst/>
              <a:gdLst/>
              <a:ahLst/>
              <a:cxnLst/>
              <a:rect l="l" t="t" r="r" b="b"/>
              <a:pathLst>
                <a:path w="2207" h="2207" extrusionOk="0">
                  <a:moveTo>
                    <a:pt x="1104" y="1"/>
                  </a:moveTo>
                  <a:cubicBezTo>
                    <a:pt x="505" y="1"/>
                    <a:pt x="1" y="505"/>
                    <a:pt x="1" y="1104"/>
                  </a:cubicBezTo>
                  <a:cubicBezTo>
                    <a:pt x="1" y="1702"/>
                    <a:pt x="505" y="2206"/>
                    <a:pt x="1104" y="2206"/>
                  </a:cubicBezTo>
                  <a:cubicBezTo>
                    <a:pt x="1734" y="2206"/>
                    <a:pt x="2206" y="1702"/>
                    <a:pt x="2206" y="1104"/>
                  </a:cubicBezTo>
                  <a:cubicBezTo>
                    <a:pt x="2206" y="505"/>
                    <a:pt x="1734" y="1"/>
                    <a:pt x="11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76"/>
            <p:cNvSpPr/>
            <p:nvPr/>
          </p:nvSpPr>
          <p:spPr>
            <a:xfrm>
              <a:off x="-53950425" y="3306025"/>
              <a:ext cx="55150" cy="55175"/>
            </a:xfrm>
            <a:custGeom>
              <a:avLst/>
              <a:gdLst/>
              <a:ahLst/>
              <a:cxnLst/>
              <a:rect l="l" t="t" r="r" b="b"/>
              <a:pathLst>
                <a:path w="2206" h="2207" extrusionOk="0">
                  <a:moveTo>
                    <a:pt x="1103" y="1"/>
                  </a:moveTo>
                  <a:cubicBezTo>
                    <a:pt x="505" y="1"/>
                    <a:pt x="1" y="505"/>
                    <a:pt x="1" y="1104"/>
                  </a:cubicBezTo>
                  <a:cubicBezTo>
                    <a:pt x="1" y="1702"/>
                    <a:pt x="505" y="2206"/>
                    <a:pt x="1103" y="2206"/>
                  </a:cubicBezTo>
                  <a:cubicBezTo>
                    <a:pt x="1702" y="2206"/>
                    <a:pt x="2206" y="1702"/>
                    <a:pt x="2206" y="1104"/>
                  </a:cubicBezTo>
                  <a:cubicBezTo>
                    <a:pt x="2206" y="505"/>
                    <a:pt x="1702"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76"/>
            <p:cNvSpPr/>
            <p:nvPr/>
          </p:nvSpPr>
          <p:spPr>
            <a:xfrm>
              <a:off x="-53985075" y="3400950"/>
              <a:ext cx="236300" cy="110675"/>
            </a:xfrm>
            <a:custGeom>
              <a:avLst/>
              <a:gdLst/>
              <a:ahLst/>
              <a:cxnLst/>
              <a:rect l="l" t="t" r="r" b="b"/>
              <a:pathLst>
                <a:path w="9452" h="4427" extrusionOk="0">
                  <a:moveTo>
                    <a:pt x="5790" y="969"/>
                  </a:moveTo>
                  <a:cubicBezTo>
                    <a:pt x="5884" y="969"/>
                    <a:pt x="5971" y="1008"/>
                    <a:pt x="6018" y="1087"/>
                  </a:cubicBezTo>
                  <a:cubicBezTo>
                    <a:pt x="6176" y="1245"/>
                    <a:pt x="6176" y="1497"/>
                    <a:pt x="6018" y="1591"/>
                  </a:cubicBezTo>
                  <a:cubicBezTo>
                    <a:pt x="5671" y="1969"/>
                    <a:pt x="5199" y="2158"/>
                    <a:pt x="4726" y="2158"/>
                  </a:cubicBezTo>
                  <a:cubicBezTo>
                    <a:pt x="4254" y="2158"/>
                    <a:pt x="3750" y="1969"/>
                    <a:pt x="3435" y="1591"/>
                  </a:cubicBezTo>
                  <a:cubicBezTo>
                    <a:pt x="3277" y="1434"/>
                    <a:pt x="3277" y="1213"/>
                    <a:pt x="3435" y="1087"/>
                  </a:cubicBezTo>
                  <a:cubicBezTo>
                    <a:pt x="3513" y="1008"/>
                    <a:pt x="3608" y="969"/>
                    <a:pt x="3698" y="969"/>
                  </a:cubicBezTo>
                  <a:cubicBezTo>
                    <a:pt x="3789" y="969"/>
                    <a:pt x="3876" y="1008"/>
                    <a:pt x="3939" y="1087"/>
                  </a:cubicBezTo>
                  <a:cubicBezTo>
                    <a:pt x="4159" y="1308"/>
                    <a:pt x="4443" y="1418"/>
                    <a:pt x="4726" y="1418"/>
                  </a:cubicBezTo>
                  <a:cubicBezTo>
                    <a:pt x="5010" y="1418"/>
                    <a:pt x="5293" y="1308"/>
                    <a:pt x="5514" y="1087"/>
                  </a:cubicBezTo>
                  <a:cubicBezTo>
                    <a:pt x="5593" y="1008"/>
                    <a:pt x="5695" y="969"/>
                    <a:pt x="5790" y="969"/>
                  </a:cubicBezTo>
                  <a:close/>
                  <a:moveTo>
                    <a:pt x="4711" y="0"/>
                  </a:moveTo>
                  <a:cubicBezTo>
                    <a:pt x="4002" y="0"/>
                    <a:pt x="3293" y="205"/>
                    <a:pt x="2678" y="615"/>
                  </a:cubicBezTo>
                  <a:cubicBezTo>
                    <a:pt x="2615" y="646"/>
                    <a:pt x="2552" y="709"/>
                    <a:pt x="2489" y="709"/>
                  </a:cubicBezTo>
                  <a:lnTo>
                    <a:pt x="1" y="709"/>
                  </a:lnTo>
                  <a:cubicBezTo>
                    <a:pt x="505" y="2820"/>
                    <a:pt x="2458" y="4427"/>
                    <a:pt x="4726" y="4427"/>
                  </a:cubicBezTo>
                  <a:cubicBezTo>
                    <a:pt x="7026" y="4427"/>
                    <a:pt x="8948" y="2820"/>
                    <a:pt x="9452" y="709"/>
                  </a:cubicBezTo>
                  <a:lnTo>
                    <a:pt x="6963" y="709"/>
                  </a:lnTo>
                  <a:cubicBezTo>
                    <a:pt x="6869" y="646"/>
                    <a:pt x="6774" y="646"/>
                    <a:pt x="6743" y="615"/>
                  </a:cubicBezTo>
                  <a:cubicBezTo>
                    <a:pt x="6128" y="205"/>
                    <a:pt x="5419" y="0"/>
                    <a:pt x="47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76"/>
            <p:cNvSpPr/>
            <p:nvPr/>
          </p:nvSpPr>
          <p:spPr>
            <a:xfrm>
              <a:off x="-53986650" y="3342275"/>
              <a:ext cx="241025" cy="55150"/>
            </a:xfrm>
            <a:custGeom>
              <a:avLst/>
              <a:gdLst/>
              <a:ahLst/>
              <a:cxnLst/>
              <a:rect l="l" t="t" r="r" b="b"/>
              <a:pathLst>
                <a:path w="9641" h="2206" extrusionOk="0">
                  <a:moveTo>
                    <a:pt x="1" y="0"/>
                  </a:moveTo>
                  <a:lnTo>
                    <a:pt x="1" y="1859"/>
                  </a:lnTo>
                  <a:lnTo>
                    <a:pt x="1" y="2206"/>
                  </a:lnTo>
                  <a:lnTo>
                    <a:pt x="2458" y="2206"/>
                  </a:lnTo>
                  <a:cubicBezTo>
                    <a:pt x="3198" y="1749"/>
                    <a:pt x="4017" y="1520"/>
                    <a:pt x="4829" y="1520"/>
                  </a:cubicBezTo>
                  <a:cubicBezTo>
                    <a:pt x="5640" y="1520"/>
                    <a:pt x="6443" y="1749"/>
                    <a:pt x="7152" y="2206"/>
                  </a:cubicBezTo>
                  <a:lnTo>
                    <a:pt x="9641" y="2206"/>
                  </a:lnTo>
                  <a:lnTo>
                    <a:pt x="9641" y="1859"/>
                  </a:lnTo>
                  <a:lnTo>
                    <a:pt x="9641" y="0"/>
                  </a:lnTo>
                  <a:lnTo>
                    <a:pt x="8853" y="0"/>
                  </a:lnTo>
                  <a:cubicBezTo>
                    <a:pt x="8696" y="882"/>
                    <a:pt x="7940" y="1512"/>
                    <a:pt x="7026" y="1512"/>
                  </a:cubicBezTo>
                  <a:cubicBezTo>
                    <a:pt x="6144" y="1512"/>
                    <a:pt x="5388" y="882"/>
                    <a:pt x="5230" y="0"/>
                  </a:cubicBezTo>
                  <a:lnTo>
                    <a:pt x="4411" y="0"/>
                  </a:lnTo>
                  <a:cubicBezTo>
                    <a:pt x="4254" y="882"/>
                    <a:pt x="3466" y="1512"/>
                    <a:pt x="2584" y="1512"/>
                  </a:cubicBezTo>
                  <a:cubicBezTo>
                    <a:pt x="1670" y="1512"/>
                    <a:pt x="946" y="882"/>
                    <a:pt x="7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76"/>
            <p:cNvSpPr/>
            <p:nvPr/>
          </p:nvSpPr>
          <p:spPr>
            <a:xfrm>
              <a:off x="-53989000" y="3199700"/>
              <a:ext cx="241800" cy="123700"/>
            </a:xfrm>
            <a:custGeom>
              <a:avLst/>
              <a:gdLst/>
              <a:ahLst/>
              <a:cxnLst/>
              <a:rect l="l" t="t" r="r" b="b"/>
              <a:pathLst>
                <a:path w="9672" h="4948" extrusionOk="0">
                  <a:moveTo>
                    <a:pt x="3245" y="1"/>
                  </a:moveTo>
                  <a:cubicBezTo>
                    <a:pt x="1355" y="662"/>
                    <a:pt x="0" y="2490"/>
                    <a:pt x="0" y="4601"/>
                  </a:cubicBezTo>
                  <a:lnTo>
                    <a:pt x="0" y="4947"/>
                  </a:lnTo>
                  <a:lnTo>
                    <a:pt x="788" y="4947"/>
                  </a:lnTo>
                  <a:cubicBezTo>
                    <a:pt x="945" y="4096"/>
                    <a:pt x="1701" y="3466"/>
                    <a:pt x="2615" y="3466"/>
                  </a:cubicBezTo>
                  <a:cubicBezTo>
                    <a:pt x="3529" y="3466"/>
                    <a:pt x="4253" y="4096"/>
                    <a:pt x="4411" y="4947"/>
                  </a:cubicBezTo>
                  <a:lnTo>
                    <a:pt x="5261" y="4947"/>
                  </a:lnTo>
                  <a:cubicBezTo>
                    <a:pt x="5419" y="4096"/>
                    <a:pt x="6207" y="3466"/>
                    <a:pt x="7057" y="3466"/>
                  </a:cubicBezTo>
                  <a:cubicBezTo>
                    <a:pt x="7971" y="3466"/>
                    <a:pt x="8727" y="4096"/>
                    <a:pt x="8884" y="4947"/>
                  </a:cubicBezTo>
                  <a:lnTo>
                    <a:pt x="9672" y="4947"/>
                  </a:lnTo>
                  <a:lnTo>
                    <a:pt x="9672" y="4601"/>
                  </a:lnTo>
                  <a:cubicBezTo>
                    <a:pt x="9672" y="3939"/>
                    <a:pt x="9546" y="3309"/>
                    <a:pt x="9262" y="2710"/>
                  </a:cubicBezTo>
                  <a:lnTo>
                    <a:pt x="7089" y="2710"/>
                  </a:lnTo>
                  <a:cubicBezTo>
                    <a:pt x="5986" y="2710"/>
                    <a:pt x="4978" y="2301"/>
                    <a:pt x="4190" y="1513"/>
                  </a:cubicBezTo>
                  <a:cubicBezTo>
                    <a:pt x="3749" y="1072"/>
                    <a:pt x="3434" y="568"/>
                    <a:pt x="32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76"/>
            <p:cNvSpPr/>
            <p:nvPr/>
          </p:nvSpPr>
          <p:spPr>
            <a:xfrm>
              <a:off x="-53728300" y="3310775"/>
              <a:ext cx="18925" cy="64600"/>
            </a:xfrm>
            <a:custGeom>
              <a:avLst/>
              <a:gdLst/>
              <a:ahLst/>
              <a:cxnLst/>
              <a:rect l="l" t="t" r="r" b="b"/>
              <a:pathLst>
                <a:path w="757" h="2584" extrusionOk="0">
                  <a:moveTo>
                    <a:pt x="0" y="0"/>
                  </a:moveTo>
                  <a:lnTo>
                    <a:pt x="0" y="158"/>
                  </a:lnTo>
                  <a:lnTo>
                    <a:pt x="0" y="2583"/>
                  </a:lnTo>
                  <a:cubicBezTo>
                    <a:pt x="441" y="2300"/>
                    <a:pt x="756" y="1827"/>
                    <a:pt x="756" y="1260"/>
                  </a:cubicBezTo>
                  <a:cubicBezTo>
                    <a:pt x="756" y="756"/>
                    <a:pt x="473" y="252"/>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4" name="Google Shape;7864;p76"/>
          <p:cNvGrpSpPr/>
          <p:nvPr/>
        </p:nvGrpSpPr>
        <p:grpSpPr>
          <a:xfrm>
            <a:off x="5768492" y="3358148"/>
            <a:ext cx="316434" cy="358099"/>
            <a:chOff x="-54007925" y="3584850"/>
            <a:chExt cx="281200" cy="318225"/>
          </a:xfrm>
        </p:grpSpPr>
        <p:sp>
          <p:nvSpPr>
            <p:cNvPr id="7865" name="Google Shape;7865;p76"/>
            <p:cNvSpPr/>
            <p:nvPr/>
          </p:nvSpPr>
          <p:spPr>
            <a:xfrm>
              <a:off x="-53943325" y="3716375"/>
              <a:ext cx="151250" cy="18950"/>
            </a:xfrm>
            <a:custGeom>
              <a:avLst/>
              <a:gdLst/>
              <a:ahLst/>
              <a:cxnLst/>
              <a:rect l="l" t="t" r="r" b="b"/>
              <a:pathLst>
                <a:path w="6050" h="758" extrusionOk="0">
                  <a:moveTo>
                    <a:pt x="0" y="1"/>
                  </a:moveTo>
                  <a:cubicBezTo>
                    <a:pt x="441" y="474"/>
                    <a:pt x="1040" y="757"/>
                    <a:pt x="1702" y="757"/>
                  </a:cubicBezTo>
                  <a:lnTo>
                    <a:pt x="4348" y="757"/>
                  </a:lnTo>
                  <a:cubicBezTo>
                    <a:pt x="5041" y="757"/>
                    <a:pt x="5608" y="474"/>
                    <a:pt x="60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76"/>
            <p:cNvSpPr/>
            <p:nvPr/>
          </p:nvSpPr>
          <p:spPr>
            <a:xfrm>
              <a:off x="-53970100" y="3679375"/>
              <a:ext cx="205575" cy="18125"/>
            </a:xfrm>
            <a:custGeom>
              <a:avLst/>
              <a:gdLst/>
              <a:ahLst/>
              <a:cxnLst/>
              <a:rect l="l" t="t" r="r" b="b"/>
              <a:pathLst>
                <a:path w="8223" h="725" extrusionOk="0">
                  <a:moveTo>
                    <a:pt x="0" y="0"/>
                  </a:moveTo>
                  <a:lnTo>
                    <a:pt x="0" y="725"/>
                  </a:lnTo>
                  <a:lnTo>
                    <a:pt x="8223" y="725"/>
                  </a:lnTo>
                  <a:lnTo>
                    <a:pt x="82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76"/>
            <p:cNvSpPr/>
            <p:nvPr/>
          </p:nvSpPr>
          <p:spPr>
            <a:xfrm>
              <a:off x="-53970100" y="3715600"/>
              <a:ext cx="204800" cy="187475"/>
            </a:xfrm>
            <a:custGeom>
              <a:avLst/>
              <a:gdLst/>
              <a:ahLst/>
              <a:cxnLst/>
              <a:rect l="l" t="t" r="r" b="b"/>
              <a:pathLst>
                <a:path w="8192" h="7499" extrusionOk="0">
                  <a:moveTo>
                    <a:pt x="2584" y="2300"/>
                  </a:moveTo>
                  <a:cubicBezTo>
                    <a:pt x="2804" y="2300"/>
                    <a:pt x="2962" y="2426"/>
                    <a:pt x="2962" y="2647"/>
                  </a:cubicBezTo>
                  <a:cubicBezTo>
                    <a:pt x="2962" y="2836"/>
                    <a:pt x="2804" y="2993"/>
                    <a:pt x="2584" y="2993"/>
                  </a:cubicBezTo>
                  <a:cubicBezTo>
                    <a:pt x="2395" y="2993"/>
                    <a:pt x="2237" y="2836"/>
                    <a:pt x="2237" y="2647"/>
                  </a:cubicBezTo>
                  <a:cubicBezTo>
                    <a:pt x="2237" y="2426"/>
                    <a:pt x="2395" y="2300"/>
                    <a:pt x="2584" y="2300"/>
                  </a:cubicBezTo>
                  <a:close/>
                  <a:moveTo>
                    <a:pt x="5577" y="2300"/>
                  </a:moveTo>
                  <a:cubicBezTo>
                    <a:pt x="5797" y="2300"/>
                    <a:pt x="5955" y="2458"/>
                    <a:pt x="5955" y="2647"/>
                  </a:cubicBezTo>
                  <a:cubicBezTo>
                    <a:pt x="5955" y="2836"/>
                    <a:pt x="5797" y="2993"/>
                    <a:pt x="5577" y="2993"/>
                  </a:cubicBezTo>
                  <a:cubicBezTo>
                    <a:pt x="5388" y="2993"/>
                    <a:pt x="5230" y="2836"/>
                    <a:pt x="5230" y="2647"/>
                  </a:cubicBezTo>
                  <a:cubicBezTo>
                    <a:pt x="5230" y="2458"/>
                    <a:pt x="5388" y="2300"/>
                    <a:pt x="5577" y="2300"/>
                  </a:cubicBezTo>
                  <a:close/>
                  <a:moveTo>
                    <a:pt x="5191" y="4072"/>
                  </a:moveTo>
                  <a:cubicBezTo>
                    <a:pt x="5285" y="4072"/>
                    <a:pt x="5372" y="4112"/>
                    <a:pt x="5419" y="4191"/>
                  </a:cubicBezTo>
                  <a:cubicBezTo>
                    <a:pt x="5577" y="4348"/>
                    <a:pt x="5577" y="4569"/>
                    <a:pt x="5419" y="4695"/>
                  </a:cubicBezTo>
                  <a:cubicBezTo>
                    <a:pt x="5072" y="5041"/>
                    <a:pt x="4600" y="5230"/>
                    <a:pt x="4127" y="5230"/>
                  </a:cubicBezTo>
                  <a:cubicBezTo>
                    <a:pt x="3655" y="5230"/>
                    <a:pt x="3151" y="5041"/>
                    <a:pt x="2836" y="4695"/>
                  </a:cubicBezTo>
                  <a:cubicBezTo>
                    <a:pt x="2678" y="4537"/>
                    <a:pt x="2678" y="4285"/>
                    <a:pt x="2836" y="4191"/>
                  </a:cubicBezTo>
                  <a:cubicBezTo>
                    <a:pt x="2914" y="4112"/>
                    <a:pt x="3009" y="4072"/>
                    <a:pt x="3099" y="4072"/>
                  </a:cubicBezTo>
                  <a:cubicBezTo>
                    <a:pt x="3190" y="4072"/>
                    <a:pt x="3277" y="4112"/>
                    <a:pt x="3340" y="4191"/>
                  </a:cubicBezTo>
                  <a:cubicBezTo>
                    <a:pt x="3560" y="4395"/>
                    <a:pt x="3844" y="4498"/>
                    <a:pt x="4127" y="4498"/>
                  </a:cubicBezTo>
                  <a:cubicBezTo>
                    <a:pt x="4411" y="4498"/>
                    <a:pt x="4694" y="4395"/>
                    <a:pt x="4915" y="4191"/>
                  </a:cubicBezTo>
                  <a:cubicBezTo>
                    <a:pt x="4994" y="4112"/>
                    <a:pt x="5096" y="4072"/>
                    <a:pt x="5191" y="4072"/>
                  </a:cubicBezTo>
                  <a:close/>
                  <a:moveTo>
                    <a:pt x="0" y="0"/>
                  </a:moveTo>
                  <a:lnTo>
                    <a:pt x="0" y="3340"/>
                  </a:lnTo>
                  <a:cubicBezTo>
                    <a:pt x="0" y="5577"/>
                    <a:pt x="1859" y="7499"/>
                    <a:pt x="4096" y="7499"/>
                  </a:cubicBezTo>
                  <a:cubicBezTo>
                    <a:pt x="6333" y="7499"/>
                    <a:pt x="8191" y="5640"/>
                    <a:pt x="8191" y="3340"/>
                  </a:cubicBezTo>
                  <a:lnTo>
                    <a:pt x="8191" y="0"/>
                  </a:lnTo>
                  <a:lnTo>
                    <a:pt x="8034" y="0"/>
                  </a:lnTo>
                  <a:cubicBezTo>
                    <a:pt x="7467" y="946"/>
                    <a:pt x="6490" y="1513"/>
                    <a:pt x="5419" y="1513"/>
                  </a:cubicBezTo>
                  <a:lnTo>
                    <a:pt x="2804" y="1513"/>
                  </a:lnTo>
                  <a:cubicBezTo>
                    <a:pt x="1701" y="1513"/>
                    <a:pt x="693" y="946"/>
                    <a:pt x="1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76"/>
            <p:cNvSpPr/>
            <p:nvPr/>
          </p:nvSpPr>
          <p:spPr>
            <a:xfrm>
              <a:off x="-54007125" y="3584850"/>
              <a:ext cx="278825" cy="74850"/>
            </a:xfrm>
            <a:custGeom>
              <a:avLst/>
              <a:gdLst/>
              <a:ahLst/>
              <a:cxnLst/>
              <a:rect l="l" t="t" r="r" b="b"/>
              <a:pathLst>
                <a:path w="11153" h="2994" extrusionOk="0">
                  <a:moveTo>
                    <a:pt x="5577" y="1"/>
                  </a:moveTo>
                  <a:cubicBezTo>
                    <a:pt x="2867" y="1"/>
                    <a:pt x="0" y="788"/>
                    <a:pt x="0" y="2238"/>
                  </a:cubicBezTo>
                  <a:cubicBezTo>
                    <a:pt x="0" y="2647"/>
                    <a:pt x="315" y="2994"/>
                    <a:pt x="725" y="2994"/>
                  </a:cubicBezTo>
                  <a:lnTo>
                    <a:pt x="10429" y="2994"/>
                  </a:lnTo>
                  <a:cubicBezTo>
                    <a:pt x="10838" y="2994"/>
                    <a:pt x="11153" y="2679"/>
                    <a:pt x="11153" y="2238"/>
                  </a:cubicBezTo>
                  <a:cubicBezTo>
                    <a:pt x="11153" y="788"/>
                    <a:pt x="8286" y="1"/>
                    <a:pt x="5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76"/>
            <p:cNvSpPr/>
            <p:nvPr/>
          </p:nvSpPr>
          <p:spPr>
            <a:xfrm>
              <a:off x="-54007925" y="3740025"/>
              <a:ext cx="18925" cy="64600"/>
            </a:xfrm>
            <a:custGeom>
              <a:avLst/>
              <a:gdLst/>
              <a:ahLst/>
              <a:cxnLst/>
              <a:rect l="l" t="t" r="r" b="b"/>
              <a:pathLst>
                <a:path w="757" h="2584" extrusionOk="0">
                  <a:moveTo>
                    <a:pt x="757" y="0"/>
                  </a:moveTo>
                  <a:cubicBezTo>
                    <a:pt x="316" y="252"/>
                    <a:pt x="1" y="725"/>
                    <a:pt x="1" y="1260"/>
                  </a:cubicBezTo>
                  <a:cubicBezTo>
                    <a:pt x="1" y="1827"/>
                    <a:pt x="316" y="2300"/>
                    <a:pt x="757" y="2584"/>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76"/>
            <p:cNvSpPr/>
            <p:nvPr/>
          </p:nvSpPr>
          <p:spPr>
            <a:xfrm>
              <a:off x="-53745625" y="3740025"/>
              <a:ext cx="18900" cy="64600"/>
            </a:xfrm>
            <a:custGeom>
              <a:avLst/>
              <a:gdLst/>
              <a:ahLst/>
              <a:cxnLst/>
              <a:rect l="l" t="t" r="r" b="b"/>
              <a:pathLst>
                <a:path w="756" h="2584" extrusionOk="0">
                  <a:moveTo>
                    <a:pt x="0" y="0"/>
                  </a:moveTo>
                  <a:lnTo>
                    <a:pt x="0" y="2584"/>
                  </a:lnTo>
                  <a:cubicBezTo>
                    <a:pt x="441" y="2300"/>
                    <a:pt x="756" y="1827"/>
                    <a:pt x="756" y="1260"/>
                  </a:cubicBezTo>
                  <a:cubicBezTo>
                    <a:pt x="693" y="725"/>
                    <a:pt x="441" y="252"/>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1" name="Google Shape;7871;p76"/>
          <p:cNvGrpSpPr/>
          <p:nvPr/>
        </p:nvGrpSpPr>
        <p:grpSpPr>
          <a:xfrm>
            <a:off x="5768492" y="3820033"/>
            <a:ext cx="316434" cy="358914"/>
            <a:chOff x="-54007925" y="3975575"/>
            <a:chExt cx="281200" cy="318950"/>
          </a:xfrm>
        </p:grpSpPr>
        <p:sp>
          <p:nvSpPr>
            <p:cNvPr id="7872" name="Google Shape;7872;p76"/>
            <p:cNvSpPr/>
            <p:nvPr/>
          </p:nvSpPr>
          <p:spPr>
            <a:xfrm>
              <a:off x="-53988225" y="3975575"/>
              <a:ext cx="244175" cy="142825"/>
            </a:xfrm>
            <a:custGeom>
              <a:avLst/>
              <a:gdLst/>
              <a:ahLst/>
              <a:cxnLst/>
              <a:rect l="l" t="t" r="r" b="b"/>
              <a:pathLst>
                <a:path w="9767" h="5713" extrusionOk="0">
                  <a:moveTo>
                    <a:pt x="5161" y="1329"/>
                  </a:moveTo>
                  <a:cubicBezTo>
                    <a:pt x="5247" y="1329"/>
                    <a:pt x="5333" y="1337"/>
                    <a:pt x="5419" y="1353"/>
                  </a:cubicBezTo>
                  <a:cubicBezTo>
                    <a:pt x="5577" y="1384"/>
                    <a:pt x="5671" y="1416"/>
                    <a:pt x="5797" y="1479"/>
                  </a:cubicBezTo>
                  <a:cubicBezTo>
                    <a:pt x="6617" y="1857"/>
                    <a:pt x="7026" y="2960"/>
                    <a:pt x="6837" y="4220"/>
                  </a:cubicBezTo>
                  <a:cubicBezTo>
                    <a:pt x="6774" y="4409"/>
                    <a:pt x="6617" y="4535"/>
                    <a:pt x="6459" y="4535"/>
                  </a:cubicBezTo>
                  <a:lnTo>
                    <a:pt x="6396" y="4535"/>
                  </a:lnTo>
                  <a:cubicBezTo>
                    <a:pt x="6207" y="4503"/>
                    <a:pt x="6049" y="4283"/>
                    <a:pt x="6081" y="4094"/>
                  </a:cubicBezTo>
                  <a:cubicBezTo>
                    <a:pt x="6239" y="3117"/>
                    <a:pt x="5892" y="2172"/>
                    <a:pt x="5293" y="2046"/>
                  </a:cubicBezTo>
                  <a:cubicBezTo>
                    <a:pt x="5250" y="2037"/>
                    <a:pt x="5205" y="2032"/>
                    <a:pt x="5161" y="2032"/>
                  </a:cubicBezTo>
                  <a:cubicBezTo>
                    <a:pt x="4601" y="2032"/>
                    <a:pt x="4022" y="2752"/>
                    <a:pt x="3876" y="3716"/>
                  </a:cubicBezTo>
                  <a:cubicBezTo>
                    <a:pt x="3847" y="3888"/>
                    <a:pt x="3660" y="4035"/>
                    <a:pt x="3484" y="4035"/>
                  </a:cubicBezTo>
                  <a:cubicBezTo>
                    <a:pt x="3468" y="4035"/>
                    <a:pt x="3451" y="4033"/>
                    <a:pt x="3435" y="4031"/>
                  </a:cubicBezTo>
                  <a:cubicBezTo>
                    <a:pt x="3246" y="3968"/>
                    <a:pt x="3088" y="3779"/>
                    <a:pt x="3120" y="3590"/>
                  </a:cubicBezTo>
                  <a:cubicBezTo>
                    <a:pt x="3351" y="2261"/>
                    <a:pt x="4217" y="1329"/>
                    <a:pt x="5161" y="1329"/>
                  </a:cubicBezTo>
                  <a:close/>
                  <a:moveTo>
                    <a:pt x="6821" y="1"/>
                  </a:moveTo>
                  <a:cubicBezTo>
                    <a:pt x="6045" y="1"/>
                    <a:pt x="5381" y="480"/>
                    <a:pt x="5104" y="1227"/>
                  </a:cubicBezTo>
                  <a:lnTo>
                    <a:pt x="3939" y="1038"/>
                  </a:lnTo>
                  <a:cubicBezTo>
                    <a:pt x="3734" y="998"/>
                    <a:pt x="3530" y="979"/>
                    <a:pt x="3328" y="979"/>
                  </a:cubicBezTo>
                  <a:cubicBezTo>
                    <a:pt x="1759" y="979"/>
                    <a:pt x="343" y="2128"/>
                    <a:pt x="64" y="3747"/>
                  </a:cubicBezTo>
                  <a:cubicBezTo>
                    <a:pt x="1" y="3936"/>
                    <a:pt x="158" y="4125"/>
                    <a:pt x="379" y="4188"/>
                  </a:cubicBezTo>
                  <a:lnTo>
                    <a:pt x="9200" y="5700"/>
                  </a:lnTo>
                  <a:cubicBezTo>
                    <a:pt x="9225" y="5709"/>
                    <a:pt x="9251" y="5713"/>
                    <a:pt x="9276" y="5713"/>
                  </a:cubicBezTo>
                  <a:cubicBezTo>
                    <a:pt x="9437" y="5713"/>
                    <a:pt x="9582" y="5549"/>
                    <a:pt x="9610" y="5385"/>
                  </a:cubicBezTo>
                  <a:cubicBezTo>
                    <a:pt x="9767" y="4535"/>
                    <a:pt x="9578" y="3621"/>
                    <a:pt x="9074" y="2865"/>
                  </a:cubicBezTo>
                  <a:cubicBezTo>
                    <a:pt x="8570" y="2203"/>
                    <a:pt x="7782" y="1731"/>
                    <a:pt x="6900" y="1573"/>
                  </a:cubicBezTo>
                  <a:lnTo>
                    <a:pt x="5892" y="1384"/>
                  </a:lnTo>
                  <a:cubicBezTo>
                    <a:pt x="6090" y="1017"/>
                    <a:pt x="6465" y="776"/>
                    <a:pt x="6882" y="776"/>
                  </a:cubicBezTo>
                  <a:cubicBezTo>
                    <a:pt x="6929" y="776"/>
                    <a:pt x="6978" y="779"/>
                    <a:pt x="7026" y="786"/>
                  </a:cubicBezTo>
                  <a:cubicBezTo>
                    <a:pt x="7042" y="788"/>
                    <a:pt x="7059" y="790"/>
                    <a:pt x="7075" y="790"/>
                  </a:cubicBezTo>
                  <a:cubicBezTo>
                    <a:pt x="7247" y="790"/>
                    <a:pt x="7410" y="643"/>
                    <a:pt x="7467" y="471"/>
                  </a:cubicBezTo>
                  <a:cubicBezTo>
                    <a:pt x="7499" y="282"/>
                    <a:pt x="7341" y="93"/>
                    <a:pt x="7152" y="30"/>
                  </a:cubicBezTo>
                  <a:cubicBezTo>
                    <a:pt x="7040" y="10"/>
                    <a:pt x="6930" y="1"/>
                    <a:pt x="68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76"/>
            <p:cNvSpPr/>
            <p:nvPr/>
          </p:nvSpPr>
          <p:spPr>
            <a:xfrm>
              <a:off x="-53970100" y="4100750"/>
              <a:ext cx="204800" cy="193775"/>
            </a:xfrm>
            <a:custGeom>
              <a:avLst/>
              <a:gdLst/>
              <a:ahLst/>
              <a:cxnLst/>
              <a:rect l="l" t="t" r="r" b="b"/>
              <a:pathLst>
                <a:path w="8192" h="7751" extrusionOk="0">
                  <a:moveTo>
                    <a:pt x="2584" y="1796"/>
                  </a:moveTo>
                  <a:cubicBezTo>
                    <a:pt x="2804" y="1796"/>
                    <a:pt x="2962" y="1954"/>
                    <a:pt x="2962" y="2143"/>
                  </a:cubicBezTo>
                  <a:cubicBezTo>
                    <a:pt x="2962" y="2363"/>
                    <a:pt x="2804" y="2521"/>
                    <a:pt x="2584" y="2521"/>
                  </a:cubicBezTo>
                  <a:cubicBezTo>
                    <a:pt x="2395" y="2521"/>
                    <a:pt x="2237" y="2363"/>
                    <a:pt x="2237" y="2143"/>
                  </a:cubicBezTo>
                  <a:cubicBezTo>
                    <a:pt x="2237" y="1954"/>
                    <a:pt x="2395" y="1796"/>
                    <a:pt x="2584" y="1796"/>
                  </a:cubicBezTo>
                  <a:close/>
                  <a:moveTo>
                    <a:pt x="5577" y="1796"/>
                  </a:moveTo>
                  <a:cubicBezTo>
                    <a:pt x="5797" y="1796"/>
                    <a:pt x="5955" y="1954"/>
                    <a:pt x="5955" y="2143"/>
                  </a:cubicBezTo>
                  <a:cubicBezTo>
                    <a:pt x="5955" y="2363"/>
                    <a:pt x="5797" y="2521"/>
                    <a:pt x="5577" y="2521"/>
                  </a:cubicBezTo>
                  <a:cubicBezTo>
                    <a:pt x="5388" y="2521"/>
                    <a:pt x="5230" y="2363"/>
                    <a:pt x="5230" y="2143"/>
                  </a:cubicBezTo>
                  <a:cubicBezTo>
                    <a:pt x="5230" y="1954"/>
                    <a:pt x="5388" y="1796"/>
                    <a:pt x="5577" y="1796"/>
                  </a:cubicBezTo>
                  <a:close/>
                  <a:moveTo>
                    <a:pt x="5147" y="4324"/>
                  </a:moveTo>
                  <a:cubicBezTo>
                    <a:pt x="5238" y="4324"/>
                    <a:pt x="5324" y="4364"/>
                    <a:pt x="5388" y="4443"/>
                  </a:cubicBezTo>
                  <a:cubicBezTo>
                    <a:pt x="5545" y="4600"/>
                    <a:pt x="5545" y="4852"/>
                    <a:pt x="5388" y="4947"/>
                  </a:cubicBezTo>
                  <a:cubicBezTo>
                    <a:pt x="5041" y="5325"/>
                    <a:pt x="4568" y="5514"/>
                    <a:pt x="4096" y="5514"/>
                  </a:cubicBezTo>
                  <a:cubicBezTo>
                    <a:pt x="3623" y="5514"/>
                    <a:pt x="3119" y="5325"/>
                    <a:pt x="2804" y="4947"/>
                  </a:cubicBezTo>
                  <a:cubicBezTo>
                    <a:pt x="2647" y="4789"/>
                    <a:pt x="2647" y="4569"/>
                    <a:pt x="2804" y="4443"/>
                  </a:cubicBezTo>
                  <a:cubicBezTo>
                    <a:pt x="2883" y="4380"/>
                    <a:pt x="2977" y="4348"/>
                    <a:pt x="3068" y="4348"/>
                  </a:cubicBezTo>
                  <a:cubicBezTo>
                    <a:pt x="3159" y="4348"/>
                    <a:pt x="3245" y="4380"/>
                    <a:pt x="3308" y="4443"/>
                  </a:cubicBezTo>
                  <a:cubicBezTo>
                    <a:pt x="3529" y="4663"/>
                    <a:pt x="3812" y="4773"/>
                    <a:pt x="4096" y="4773"/>
                  </a:cubicBezTo>
                  <a:cubicBezTo>
                    <a:pt x="4379" y="4773"/>
                    <a:pt x="4663" y="4663"/>
                    <a:pt x="4883" y="4443"/>
                  </a:cubicBezTo>
                  <a:cubicBezTo>
                    <a:pt x="4962" y="4364"/>
                    <a:pt x="5057" y="4324"/>
                    <a:pt x="5147" y="4324"/>
                  </a:cubicBezTo>
                  <a:close/>
                  <a:moveTo>
                    <a:pt x="0" y="0"/>
                  </a:moveTo>
                  <a:lnTo>
                    <a:pt x="0" y="3655"/>
                  </a:lnTo>
                  <a:cubicBezTo>
                    <a:pt x="0" y="5892"/>
                    <a:pt x="1859" y="7751"/>
                    <a:pt x="4096" y="7751"/>
                  </a:cubicBezTo>
                  <a:cubicBezTo>
                    <a:pt x="6333" y="7751"/>
                    <a:pt x="8191" y="5892"/>
                    <a:pt x="8191" y="3655"/>
                  </a:cubicBezTo>
                  <a:lnTo>
                    <a:pt x="8191" y="1450"/>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76"/>
            <p:cNvSpPr/>
            <p:nvPr/>
          </p:nvSpPr>
          <p:spPr>
            <a:xfrm>
              <a:off x="-53745625" y="4132250"/>
              <a:ext cx="18900" cy="63825"/>
            </a:xfrm>
            <a:custGeom>
              <a:avLst/>
              <a:gdLst/>
              <a:ahLst/>
              <a:cxnLst/>
              <a:rect l="l" t="t" r="r" b="b"/>
              <a:pathLst>
                <a:path w="756" h="2553" extrusionOk="0">
                  <a:moveTo>
                    <a:pt x="0" y="1"/>
                  </a:moveTo>
                  <a:lnTo>
                    <a:pt x="0" y="2552"/>
                  </a:lnTo>
                  <a:cubicBezTo>
                    <a:pt x="441" y="2269"/>
                    <a:pt x="756" y="1796"/>
                    <a:pt x="756" y="1261"/>
                  </a:cubicBezTo>
                  <a:cubicBezTo>
                    <a:pt x="693" y="694"/>
                    <a:pt x="441" y="221"/>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76"/>
            <p:cNvSpPr/>
            <p:nvPr/>
          </p:nvSpPr>
          <p:spPr>
            <a:xfrm>
              <a:off x="-54007925" y="4132250"/>
              <a:ext cx="18925" cy="63825"/>
            </a:xfrm>
            <a:custGeom>
              <a:avLst/>
              <a:gdLst/>
              <a:ahLst/>
              <a:cxnLst/>
              <a:rect l="l" t="t" r="r" b="b"/>
              <a:pathLst>
                <a:path w="757" h="2553" extrusionOk="0">
                  <a:moveTo>
                    <a:pt x="757" y="1"/>
                  </a:moveTo>
                  <a:cubicBezTo>
                    <a:pt x="316" y="221"/>
                    <a:pt x="1" y="694"/>
                    <a:pt x="1" y="1261"/>
                  </a:cubicBezTo>
                  <a:cubicBezTo>
                    <a:pt x="1" y="1796"/>
                    <a:pt x="316" y="2269"/>
                    <a:pt x="757" y="2552"/>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6" name="Google Shape;7876;p76"/>
          <p:cNvGrpSpPr/>
          <p:nvPr/>
        </p:nvGrpSpPr>
        <p:grpSpPr>
          <a:xfrm>
            <a:off x="8003359" y="2904504"/>
            <a:ext cx="274770" cy="358492"/>
            <a:chOff x="-52005775" y="3208025"/>
            <a:chExt cx="244175" cy="318575"/>
          </a:xfrm>
        </p:grpSpPr>
        <p:sp>
          <p:nvSpPr>
            <p:cNvPr id="7877" name="Google Shape;7877;p76"/>
            <p:cNvSpPr/>
            <p:nvPr/>
          </p:nvSpPr>
          <p:spPr>
            <a:xfrm>
              <a:off x="-51800200" y="3469850"/>
              <a:ext cx="38600" cy="56750"/>
            </a:xfrm>
            <a:custGeom>
              <a:avLst/>
              <a:gdLst/>
              <a:ahLst/>
              <a:cxnLst/>
              <a:rect l="l" t="t" r="r" b="b"/>
              <a:pathLst>
                <a:path w="1544" h="2270" extrusionOk="0">
                  <a:moveTo>
                    <a:pt x="756" y="1"/>
                  </a:moveTo>
                  <a:cubicBezTo>
                    <a:pt x="347" y="1"/>
                    <a:pt x="0" y="348"/>
                    <a:pt x="0" y="726"/>
                  </a:cubicBezTo>
                  <a:cubicBezTo>
                    <a:pt x="0" y="852"/>
                    <a:pt x="32" y="915"/>
                    <a:pt x="63" y="1041"/>
                  </a:cubicBezTo>
                  <a:lnTo>
                    <a:pt x="630" y="2175"/>
                  </a:lnTo>
                  <a:cubicBezTo>
                    <a:pt x="662" y="2238"/>
                    <a:pt x="717" y="2269"/>
                    <a:pt x="776" y="2269"/>
                  </a:cubicBezTo>
                  <a:cubicBezTo>
                    <a:pt x="835" y="2269"/>
                    <a:pt x="898" y="2238"/>
                    <a:pt x="945" y="2175"/>
                  </a:cubicBezTo>
                  <a:lnTo>
                    <a:pt x="1449" y="1135"/>
                  </a:lnTo>
                  <a:cubicBezTo>
                    <a:pt x="1513" y="1009"/>
                    <a:pt x="1544" y="883"/>
                    <a:pt x="1544" y="789"/>
                  </a:cubicBezTo>
                  <a:cubicBezTo>
                    <a:pt x="1481" y="348"/>
                    <a:pt x="1166" y="1"/>
                    <a:pt x="7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76"/>
            <p:cNvSpPr/>
            <p:nvPr/>
          </p:nvSpPr>
          <p:spPr>
            <a:xfrm>
              <a:off x="-52005775" y="3208025"/>
              <a:ext cx="111875" cy="131900"/>
            </a:xfrm>
            <a:custGeom>
              <a:avLst/>
              <a:gdLst/>
              <a:ahLst/>
              <a:cxnLst/>
              <a:rect l="l" t="t" r="r" b="b"/>
              <a:pathLst>
                <a:path w="4475" h="5276" extrusionOk="0">
                  <a:moveTo>
                    <a:pt x="2915" y="1"/>
                  </a:moveTo>
                  <a:cubicBezTo>
                    <a:pt x="2816" y="1"/>
                    <a:pt x="2717" y="5"/>
                    <a:pt x="2615" y="14"/>
                  </a:cubicBezTo>
                  <a:cubicBezTo>
                    <a:pt x="1103" y="235"/>
                    <a:pt x="0" y="1590"/>
                    <a:pt x="0" y="3133"/>
                  </a:cubicBezTo>
                  <a:lnTo>
                    <a:pt x="0" y="4866"/>
                  </a:lnTo>
                  <a:cubicBezTo>
                    <a:pt x="32" y="5055"/>
                    <a:pt x="189" y="5276"/>
                    <a:pt x="379" y="5276"/>
                  </a:cubicBezTo>
                  <a:lnTo>
                    <a:pt x="1135" y="5276"/>
                  </a:lnTo>
                  <a:cubicBezTo>
                    <a:pt x="2993" y="5276"/>
                    <a:pt x="4474" y="3732"/>
                    <a:pt x="4474" y="1873"/>
                  </a:cubicBezTo>
                  <a:lnTo>
                    <a:pt x="4474" y="424"/>
                  </a:lnTo>
                  <a:cubicBezTo>
                    <a:pt x="4017" y="155"/>
                    <a:pt x="3490" y="1"/>
                    <a:pt x="291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76"/>
            <p:cNvSpPr/>
            <p:nvPr/>
          </p:nvSpPr>
          <p:spPr>
            <a:xfrm>
              <a:off x="-51800200" y="3385575"/>
              <a:ext cx="37025" cy="37850"/>
            </a:xfrm>
            <a:custGeom>
              <a:avLst/>
              <a:gdLst/>
              <a:ahLst/>
              <a:cxnLst/>
              <a:rect l="l" t="t" r="r" b="b"/>
              <a:pathLst>
                <a:path w="1481" h="1514" extrusionOk="0">
                  <a:moveTo>
                    <a:pt x="756" y="1"/>
                  </a:moveTo>
                  <a:cubicBezTo>
                    <a:pt x="347" y="1"/>
                    <a:pt x="0" y="348"/>
                    <a:pt x="0" y="757"/>
                  </a:cubicBezTo>
                  <a:cubicBezTo>
                    <a:pt x="0" y="1167"/>
                    <a:pt x="347" y="1513"/>
                    <a:pt x="756" y="1513"/>
                  </a:cubicBezTo>
                  <a:cubicBezTo>
                    <a:pt x="1166" y="1513"/>
                    <a:pt x="1481" y="1167"/>
                    <a:pt x="1481" y="757"/>
                  </a:cubicBezTo>
                  <a:cubicBezTo>
                    <a:pt x="1481" y="348"/>
                    <a:pt x="1166" y="1"/>
                    <a:pt x="7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76"/>
            <p:cNvSpPr/>
            <p:nvPr/>
          </p:nvSpPr>
          <p:spPr>
            <a:xfrm>
              <a:off x="-51800200" y="3348575"/>
              <a:ext cx="37025" cy="37025"/>
            </a:xfrm>
            <a:custGeom>
              <a:avLst/>
              <a:gdLst/>
              <a:ahLst/>
              <a:cxnLst/>
              <a:rect l="l" t="t" r="r" b="b"/>
              <a:pathLst>
                <a:path w="1481" h="1481" extrusionOk="0">
                  <a:moveTo>
                    <a:pt x="756" y="0"/>
                  </a:moveTo>
                  <a:cubicBezTo>
                    <a:pt x="347" y="0"/>
                    <a:pt x="0" y="315"/>
                    <a:pt x="0" y="756"/>
                  </a:cubicBezTo>
                  <a:cubicBezTo>
                    <a:pt x="0" y="1166"/>
                    <a:pt x="347" y="1481"/>
                    <a:pt x="756" y="1481"/>
                  </a:cubicBezTo>
                  <a:cubicBezTo>
                    <a:pt x="1166" y="1481"/>
                    <a:pt x="1481" y="1166"/>
                    <a:pt x="1481" y="756"/>
                  </a:cubicBezTo>
                  <a:cubicBezTo>
                    <a:pt x="1481" y="315"/>
                    <a:pt x="1166" y="0"/>
                    <a:pt x="7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76"/>
            <p:cNvSpPr/>
            <p:nvPr/>
          </p:nvSpPr>
          <p:spPr>
            <a:xfrm>
              <a:off x="-51800200" y="3423400"/>
              <a:ext cx="37025" cy="37025"/>
            </a:xfrm>
            <a:custGeom>
              <a:avLst/>
              <a:gdLst/>
              <a:ahLst/>
              <a:cxnLst/>
              <a:rect l="l" t="t" r="r" b="b"/>
              <a:pathLst>
                <a:path w="1481" h="1481" extrusionOk="0">
                  <a:moveTo>
                    <a:pt x="756" y="0"/>
                  </a:moveTo>
                  <a:cubicBezTo>
                    <a:pt x="347" y="0"/>
                    <a:pt x="0" y="315"/>
                    <a:pt x="0" y="725"/>
                  </a:cubicBezTo>
                  <a:cubicBezTo>
                    <a:pt x="0" y="1166"/>
                    <a:pt x="347" y="1481"/>
                    <a:pt x="756" y="1481"/>
                  </a:cubicBezTo>
                  <a:cubicBezTo>
                    <a:pt x="1166" y="1481"/>
                    <a:pt x="1481" y="1166"/>
                    <a:pt x="1481" y="725"/>
                  </a:cubicBezTo>
                  <a:cubicBezTo>
                    <a:pt x="1481" y="315"/>
                    <a:pt x="1166" y="0"/>
                    <a:pt x="7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76"/>
            <p:cNvSpPr/>
            <p:nvPr/>
          </p:nvSpPr>
          <p:spPr>
            <a:xfrm>
              <a:off x="-51875025" y="3208025"/>
              <a:ext cx="111850" cy="131125"/>
            </a:xfrm>
            <a:custGeom>
              <a:avLst/>
              <a:gdLst/>
              <a:ahLst/>
              <a:cxnLst/>
              <a:rect l="l" t="t" r="r" b="b"/>
              <a:pathLst>
                <a:path w="4474" h="5245" extrusionOk="0">
                  <a:moveTo>
                    <a:pt x="1560" y="1"/>
                  </a:moveTo>
                  <a:cubicBezTo>
                    <a:pt x="984" y="1"/>
                    <a:pt x="458" y="155"/>
                    <a:pt x="0" y="424"/>
                  </a:cubicBezTo>
                  <a:lnTo>
                    <a:pt x="0" y="1873"/>
                  </a:lnTo>
                  <a:cubicBezTo>
                    <a:pt x="0" y="3732"/>
                    <a:pt x="1481" y="5244"/>
                    <a:pt x="3340" y="5244"/>
                  </a:cubicBezTo>
                  <a:lnTo>
                    <a:pt x="4096" y="5244"/>
                  </a:lnTo>
                  <a:cubicBezTo>
                    <a:pt x="4285" y="5244"/>
                    <a:pt x="4442" y="5087"/>
                    <a:pt x="4442" y="4898"/>
                  </a:cubicBezTo>
                  <a:lnTo>
                    <a:pt x="4442" y="3165"/>
                  </a:lnTo>
                  <a:cubicBezTo>
                    <a:pt x="4474" y="1590"/>
                    <a:pt x="3371" y="235"/>
                    <a:pt x="1859" y="14"/>
                  </a:cubicBezTo>
                  <a:cubicBezTo>
                    <a:pt x="1758" y="5"/>
                    <a:pt x="1658" y="1"/>
                    <a:pt x="15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76"/>
            <p:cNvSpPr/>
            <p:nvPr/>
          </p:nvSpPr>
          <p:spPr>
            <a:xfrm>
              <a:off x="-52005000" y="3469850"/>
              <a:ext cx="38625" cy="56750"/>
            </a:xfrm>
            <a:custGeom>
              <a:avLst/>
              <a:gdLst/>
              <a:ahLst/>
              <a:cxnLst/>
              <a:rect l="l" t="t" r="r" b="b"/>
              <a:pathLst>
                <a:path w="1545" h="2270" extrusionOk="0">
                  <a:moveTo>
                    <a:pt x="757" y="1"/>
                  </a:moveTo>
                  <a:cubicBezTo>
                    <a:pt x="348" y="1"/>
                    <a:pt x="1" y="348"/>
                    <a:pt x="1" y="726"/>
                  </a:cubicBezTo>
                  <a:cubicBezTo>
                    <a:pt x="1" y="852"/>
                    <a:pt x="32" y="915"/>
                    <a:pt x="64" y="1041"/>
                  </a:cubicBezTo>
                  <a:lnTo>
                    <a:pt x="631" y="2175"/>
                  </a:lnTo>
                  <a:cubicBezTo>
                    <a:pt x="663" y="2238"/>
                    <a:pt x="718" y="2269"/>
                    <a:pt x="777" y="2269"/>
                  </a:cubicBezTo>
                  <a:cubicBezTo>
                    <a:pt x="836" y="2269"/>
                    <a:pt x="899" y="2238"/>
                    <a:pt x="946" y="2175"/>
                  </a:cubicBezTo>
                  <a:lnTo>
                    <a:pt x="1450" y="1135"/>
                  </a:lnTo>
                  <a:cubicBezTo>
                    <a:pt x="1482" y="1009"/>
                    <a:pt x="1545" y="883"/>
                    <a:pt x="1545" y="789"/>
                  </a:cubicBezTo>
                  <a:cubicBezTo>
                    <a:pt x="1482" y="348"/>
                    <a:pt x="1135"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76"/>
            <p:cNvSpPr/>
            <p:nvPr/>
          </p:nvSpPr>
          <p:spPr>
            <a:xfrm>
              <a:off x="-52005000" y="3423400"/>
              <a:ext cx="37050" cy="37025"/>
            </a:xfrm>
            <a:custGeom>
              <a:avLst/>
              <a:gdLst/>
              <a:ahLst/>
              <a:cxnLst/>
              <a:rect l="l" t="t" r="r" b="b"/>
              <a:pathLst>
                <a:path w="1482" h="1481" extrusionOk="0">
                  <a:moveTo>
                    <a:pt x="757" y="0"/>
                  </a:moveTo>
                  <a:cubicBezTo>
                    <a:pt x="348" y="0"/>
                    <a:pt x="1" y="315"/>
                    <a:pt x="1" y="725"/>
                  </a:cubicBezTo>
                  <a:cubicBezTo>
                    <a:pt x="1" y="1166"/>
                    <a:pt x="348" y="1481"/>
                    <a:pt x="757" y="1481"/>
                  </a:cubicBezTo>
                  <a:cubicBezTo>
                    <a:pt x="1167" y="1481"/>
                    <a:pt x="1482" y="1166"/>
                    <a:pt x="1482" y="725"/>
                  </a:cubicBezTo>
                  <a:cubicBezTo>
                    <a:pt x="1482" y="315"/>
                    <a:pt x="1167" y="0"/>
                    <a:pt x="7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76"/>
            <p:cNvSpPr/>
            <p:nvPr/>
          </p:nvSpPr>
          <p:spPr>
            <a:xfrm>
              <a:off x="-52005000" y="3385575"/>
              <a:ext cx="37050" cy="37850"/>
            </a:xfrm>
            <a:custGeom>
              <a:avLst/>
              <a:gdLst/>
              <a:ahLst/>
              <a:cxnLst/>
              <a:rect l="l" t="t" r="r" b="b"/>
              <a:pathLst>
                <a:path w="1482" h="1514" extrusionOk="0">
                  <a:moveTo>
                    <a:pt x="757" y="1"/>
                  </a:moveTo>
                  <a:cubicBezTo>
                    <a:pt x="348" y="1"/>
                    <a:pt x="1" y="348"/>
                    <a:pt x="1" y="757"/>
                  </a:cubicBezTo>
                  <a:cubicBezTo>
                    <a:pt x="1" y="1167"/>
                    <a:pt x="348" y="1513"/>
                    <a:pt x="757" y="1513"/>
                  </a:cubicBezTo>
                  <a:cubicBezTo>
                    <a:pt x="1167" y="1513"/>
                    <a:pt x="1482" y="1167"/>
                    <a:pt x="1482" y="757"/>
                  </a:cubicBezTo>
                  <a:cubicBezTo>
                    <a:pt x="1482" y="348"/>
                    <a:pt x="1167"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76"/>
            <p:cNvSpPr/>
            <p:nvPr/>
          </p:nvSpPr>
          <p:spPr>
            <a:xfrm>
              <a:off x="-51957725" y="3298150"/>
              <a:ext cx="148100" cy="209550"/>
            </a:xfrm>
            <a:custGeom>
              <a:avLst/>
              <a:gdLst/>
              <a:ahLst/>
              <a:cxnLst/>
              <a:rect l="l" t="t" r="r" b="b"/>
              <a:pathLst>
                <a:path w="5924" h="8382" extrusionOk="0">
                  <a:moveTo>
                    <a:pt x="1449" y="3151"/>
                  </a:moveTo>
                  <a:cubicBezTo>
                    <a:pt x="1639" y="3151"/>
                    <a:pt x="1796" y="3309"/>
                    <a:pt x="1796" y="3498"/>
                  </a:cubicBezTo>
                  <a:cubicBezTo>
                    <a:pt x="1796" y="3719"/>
                    <a:pt x="1639" y="3845"/>
                    <a:pt x="1449" y="3845"/>
                  </a:cubicBezTo>
                  <a:cubicBezTo>
                    <a:pt x="1260" y="3845"/>
                    <a:pt x="1103" y="3719"/>
                    <a:pt x="1103" y="3498"/>
                  </a:cubicBezTo>
                  <a:cubicBezTo>
                    <a:pt x="1103" y="3309"/>
                    <a:pt x="1260" y="3151"/>
                    <a:pt x="1449" y="3151"/>
                  </a:cubicBezTo>
                  <a:close/>
                  <a:moveTo>
                    <a:pt x="4442" y="3183"/>
                  </a:moveTo>
                  <a:cubicBezTo>
                    <a:pt x="4631" y="3183"/>
                    <a:pt x="4789" y="3340"/>
                    <a:pt x="4789" y="3561"/>
                  </a:cubicBezTo>
                  <a:cubicBezTo>
                    <a:pt x="4789" y="3719"/>
                    <a:pt x="4631" y="3908"/>
                    <a:pt x="4442" y="3908"/>
                  </a:cubicBezTo>
                  <a:cubicBezTo>
                    <a:pt x="4253" y="3908"/>
                    <a:pt x="4096" y="3750"/>
                    <a:pt x="4096" y="3561"/>
                  </a:cubicBezTo>
                  <a:cubicBezTo>
                    <a:pt x="4096" y="3340"/>
                    <a:pt x="4253" y="3183"/>
                    <a:pt x="4442" y="3183"/>
                  </a:cubicBezTo>
                  <a:close/>
                  <a:moveTo>
                    <a:pt x="3966" y="5680"/>
                  </a:moveTo>
                  <a:cubicBezTo>
                    <a:pt x="4064" y="5680"/>
                    <a:pt x="4159" y="5719"/>
                    <a:pt x="4222" y="5798"/>
                  </a:cubicBezTo>
                  <a:cubicBezTo>
                    <a:pt x="4411" y="5955"/>
                    <a:pt x="4411" y="6176"/>
                    <a:pt x="4253" y="6302"/>
                  </a:cubicBezTo>
                  <a:cubicBezTo>
                    <a:pt x="3907" y="6648"/>
                    <a:pt x="3434" y="6869"/>
                    <a:pt x="2899" y="6869"/>
                  </a:cubicBezTo>
                  <a:cubicBezTo>
                    <a:pt x="2395" y="6869"/>
                    <a:pt x="1922" y="6648"/>
                    <a:pt x="1607" y="6302"/>
                  </a:cubicBezTo>
                  <a:cubicBezTo>
                    <a:pt x="1449" y="6144"/>
                    <a:pt x="1449" y="5924"/>
                    <a:pt x="1607" y="5798"/>
                  </a:cubicBezTo>
                  <a:cubicBezTo>
                    <a:pt x="1686" y="5719"/>
                    <a:pt x="1788" y="5680"/>
                    <a:pt x="1883" y="5680"/>
                  </a:cubicBezTo>
                  <a:cubicBezTo>
                    <a:pt x="1977" y="5680"/>
                    <a:pt x="2064" y="5719"/>
                    <a:pt x="2111" y="5798"/>
                  </a:cubicBezTo>
                  <a:cubicBezTo>
                    <a:pt x="2332" y="6018"/>
                    <a:pt x="2623" y="6129"/>
                    <a:pt x="2911" y="6129"/>
                  </a:cubicBezTo>
                  <a:cubicBezTo>
                    <a:pt x="3198" y="6129"/>
                    <a:pt x="3482" y="6018"/>
                    <a:pt x="3686" y="5798"/>
                  </a:cubicBezTo>
                  <a:cubicBezTo>
                    <a:pt x="3765" y="5719"/>
                    <a:pt x="3868" y="5680"/>
                    <a:pt x="3966" y="5680"/>
                  </a:cubicBezTo>
                  <a:close/>
                  <a:moveTo>
                    <a:pt x="2993" y="1"/>
                  </a:moveTo>
                  <a:cubicBezTo>
                    <a:pt x="2489" y="1104"/>
                    <a:pt x="1513" y="1923"/>
                    <a:pt x="284" y="2238"/>
                  </a:cubicBezTo>
                  <a:cubicBezTo>
                    <a:pt x="347" y="2395"/>
                    <a:pt x="347" y="2553"/>
                    <a:pt x="347" y="2773"/>
                  </a:cubicBezTo>
                  <a:cubicBezTo>
                    <a:pt x="347" y="3025"/>
                    <a:pt x="284" y="3277"/>
                    <a:pt x="158" y="3498"/>
                  </a:cubicBezTo>
                  <a:cubicBezTo>
                    <a:pt x="284" y="3750"/>
                    <a:pt x="347" y="3971"/>
                    <a:pt x="347" y="4254"/>
                  </a:cubicBezTo>
                  <a:cubicBezTo>
                    <a:pt x="347" y="4538"/>
                    <a:pt x="284" y="4758"/>
                    <a:pt x="158" y="5010"/>
                  </a:cubicBezTo>
                  <a:cubicBezTo>
                    <a:pt x="284" y="5231"/>
                    <a:pt x="347" y="5483"/>
                    <a:pt x="347" y="5735"/>
                  </a:cubicBezTo>
                  <a:cubicBezTo>
                    <a:pt x="347" y="6113"/>
                    <a:pt x="252" y="6428"/>
                    <a:pt x="0" y="6680"/>
                  </a:cubicBezTo>
                  <a:cubicBezTo>
                    <a:pt x="158" y="6900"/>
                    <a:pt x="284" y="7121"/>
                    <a:pt x="315" y="7405"/>
                  </a:cubicBezTo>
                  <a:cubicBezTo>
                    <a:pt x="1040" y="8035"/>
                    <a:pt x="1985" y="8381"/>
                    <a:pt x="2962" y="8381"/>
                  </a:cubicBezTo>
                  <a:cubicBezTo>
                    <a:pt x="3938" y="8381"/>
                    <a:pt x="4852" y="8035"/>
                    <a:pt x="5608" y="7436"/>
                  </a:cubicBezTo>
                  <a:cubicBezTo>
                    <a:pt x="5640" y="7184"/>
                    <a:pt x="5766" y="6932"/>
                    <a:pt x="5923" y="6743"/>
                  </a:cubicBezTo>
                  <a:cubicBezTo>
                    <a:pt x="5671" y="6459"/>
                    <a:pt x="5545" y="6113"/>
                    <a:pt x="5545" y="5798"/>
                  </a:cubicBezTo>
                  <a:cubicBezTo>
                    <a:pt x="5545" y="5483"/>
                    <a:pt x="5640" y="5231"/>
                    <a:pt x="5797" y="5010"/>
                  </a:cubicBezTo>
                  <a:cubicBezTo>
                    <a:pt x="5671" y="4758"/>
                    <a:pt x="5577" y="4538"/>
                    <a:pt x="5577" y="4254"/>
                  </a:cubicBezTo>
                  <a:cubicBezTo>
                    <a:pt x="5577" y="3971"/>
                    <a:pt x="5671" y="3750"/>
                    <a:pt x="5797" y="3498"/>
                  </a:cubicBezTo>
                  <a:cubicBezTo>
                    <a:pt x="5671" y="3277"/>
                    <a:pt x="5577" y="3025"/>
                    <a:pt x="5577" y="2773"/>
                  </a:cubicBezTo>
                  <a:cubicBezTo>
                    <a:pt x="5577" y="2679"/>
                    <a:pt x="5577" y="2553"/>
                    <a:pt x="5640" y="2490"/>
                  </a:cubicBezTo>
                  <a:cubicBezTo>
                    <a:pt x="5640" y="2395"/>
                    <a:pt x="5671" y="2332"/>
                    <a:pt x="5703" y="2238"/>
                  </a:cubicBezTo>
                  <a:cubicBezTo>
                    <a:pt x="4474" y="1923"/>
                    <a:pt x="3497" y="1104"/>
                    <a:pt x="29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76"/>
            <p:cNvSpPr/>
            <p:nvPr/>
          </p:nvSpPr>
          <p:spPr>
            <a:xfrm>
              <a:off x="-52005000" y="3348575"/>
              <a:ext cx="37050" cy="37025"/>
            </a:xfrm>
            <a:custGeom>
              <a:avLst/>
              <a:gdLst/>
              <a:ahLst/>
              <a:cxnLst/>
              <a:rect l="l" t="t" r="r" b="b"/>
              <a:pathLst>
                <a:path w="1482" h="1481" extrusionOk="0">
                  <a:moveTo>
                    <a:pt x="757" y="0"/>
                  </a:moveTo>
                  <a:cubicBezTo>
                    <a:pt x="348" y="0"/>
                    <a:pt x="1" y="315"/>
                    <a:pt x="1" y="756"/>
                  </a:cubicBezTo>
                  <a:cubicBezTo>
                    <a:pt x="1" y="1166"/>
                    <a:pt x="348" y="1481"/>
                    <a:pt x="757" y="1481"/>
                  </a:cubicBezTo>
                  <a:cubicBezTo>
                    <a:pt x="1167" y="1481"/>
                    <a:pt x="1482" y="1166"/>
                    <a:pt x="1482" y="756"/>
                  </a:cubicBezTo>
                  <a:cubicBezTo>
                    <a:pt x="1482" y="315"/>
                    <a:pt x="1167" y="0"/>
                    <a:pt x="7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8" name="Google Shape;7888;p76"/>
          <p:cNvGrpSpPr/>
          <p:nvPr/>
        </p:nvGrpSpPr>
        <p:grpSpPr>
          <a:xfrm>
            <a:off x="5309825" y="1532546"/>
            <a:ext cx="358099" cy="358099"/>
            <a:chOff x="-57568775" y="3198925"/>
            <a:chExt cx="318225" cy="318225"/>
          </a:xfrm>
        </p:grpSpPr>
        <p:sp>
          <p:nvSpPr>
            <p:cNvPr id="7889" name="Google Shape;7889;p76"/>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76"/>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76"/>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76"/>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76"/>
            <p:cNvSpPr/>
            <p:nvPr/>
          </p:nvSpPr>
          <p:spPr>
            <a:xfrm>
              <a:off x="-57436450" y="3198925"/>
              <a:ext cx="185900" cy="154400"/>
            </a:xfrm>
            <a:custGeom>
              <a:avLst/>
              <a:gdLst/>
              <a:ahLst/>
              <a:cxnLst/>
              <a:rect l="l" t="t" r="r" b="b"/>
              <a:pathLst>
                <a:path w="7436" h="6176" extrusionOk="0">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76"/>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5" name="Google Shape;7895;p76"/>
          <p:cNvGrpSpPr/>
          <p:nvPr/>
        </p:nvGrpSpPr>
        <p:grpSpPr>
          <a:xfrm>
            <a:off x="5331543" y="1987846"/>
            <a:ext cx="314662" cy="358099"/>
            <a:chOff x="-57549075" y="3590375"/>
            <a:chExt cx="279625" cy="318225"/>
          </a:xfrm>
        </p:grpSpPr>
        <p:sp>
          <p:nvSpPr>
            <p:cNvPr id="7896" name="Google Shape;7896;p76"/>
            <p:cNvSpPr/>
            <p:nvPr/>
          </p:nvSpPr>
          <p:spPr>
            <a:xfrm>
              <a:off x="-57493150" y="3777825"/>
              <a:ext cx="167000" cy="74850"/>
            </a:xfrm>
            <a:custGeom>
              <a:avLst/>
              <a:gdLst/>
              <a:ahLst/>
              <a:cxnLst/>
              <a:rect l="l" t="t" r="r" b="b"/>
              <a:pathLst>
                <a:path w="6680" h="2994" extrusionOk="0">
                  <a:moveTo>
                    <a:pt x="4376" y="670"/>
                  </a:moveTo>
                  <a:cubicBezTo>
                    <a:pt x="4474" y="670"/>
                    <a:pt x="4569" y="709"/>
                    <a:pt x="4632" y="788"/>
                  </a:cubicBezTo>
                  <a:cubicBezTo>
                    <a:pt x="4789" y="946"/>
                    <a:pt x="4789" y="1166"/>
                    <a:pt x="4632" y="1292"/>
                  </a:cubicBezTo>
                  <a:cubicBezTo>
                    <a:pt x="4285" y="1639"/>
                    <a:pt x="3781" y="1859"/>
                    <a:pt x="3308" y="1859"/>
                  </a:cubicBezTo>
                  <a:cubicBezTo>
                    <a:pt x="2836" y="1859"/>
                    <a:pt x="2332" y="1639"/>
                    <a:pt x="2017" y="1292"/>
                  </a:cubicBezTo>
                  <a:cubicBezTo>
                    <a:pt x="1859" y="1166"/>
                    <a:pt x="1859" y="946"/>
                    <a:pt x="2017" y="788"/>
                  </a:cubicBezTo>
                  <a:cubicBezTo>
                    <a:pt x="2096" y="709"/>
                    <a:pt x="2198" y="670"/>
                    <a:pt x="2292" y="670"/>
                  </a:cubicBezTo>
                  <a:cubicBezTo>
                    <a:pt x="2387" y="670"/>
                    <a:pt x="2474" y="709"/>
                    <a:pt x="2521" y="788"/>
                  </a:cubicBezTo>
                  <a:cubicBezTo>
                    <a:pt x="2741" y="1009"/>
                    <a:pt x="3033" y="1119"/>
                    <a:pt x="3320" y="1119"/>
                  </a:cubicBezTo>
                  <a:cubicBezTo>
                    <a:pt x="3608" y="1119"/>
                    <a:pt x="3891" y="1009"/>
                    <a:pt x="4096" y="788"/>
                  </a:cubicBezTo>
                  <a:cubicBezTo>
                    <a:pt x="4175" y="709"/>
                    <a:pt x="4277" y="670"/>
                    <a:pt x="4376" y="670"/>
                  </a:cubicBezTo>
                  <a:close/>
                  <a:moveTo>
                    <a:pt x="0" y="0"/>
                  </a:moveTo>
                  <a:cubicBezTo>
                    <a:pt x="221" y="1702"/>
                    <a:pt x="1639" y="2993"/>
                    <a:pt x="3371" y="2993"/>
                  </a:cubicBezTo>
                  <a:cubicBezTo>
                    <a:pt x="5104" y="2993"/>
                    <a:pt x="6522" y="1702"/>
                    <a:pt x="66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76"/>
            <p:cNvSpPr/>
            <p:nvPr/>
          </p:nvSpPr>
          <p:spPr>
            <a:xfrm>
              <a:off x="-57478975" y="3647075"/>
              <a:ext cx="139425" cy="37050"/>
            </a:xfrm>
            <a:custGeom>
              <a:avLst/>
              <a:gdLst/>
              <a:ahLst/>
              <a:cxnLst/>
              <a:rect l="l" t="t" r="r" b="b"/>
              <a:pathLst>
                <a:path w="5577" h="1482" extrusionOk="0">
                  <a:moveTo>
                    <a:pt x="2804" y="1"/>
                  </a:moveTo>
                  <a:cubicBezTo>
                    <a:pt x="1639" y="1"/>
                    <a:pt x="599" y="568"/>
                    <a:pt x="1" y="1481"/>
                  </a:cubicBezTo>
                  <a:lnTo>
                    <a:pt x="5577" y="1481"/>
                  </a:lnTo>
                  <a:cubicBezTo>
                    <a:pt x="4947" y="568"/>
                    <a:pt x="3939" y="1"/>
                    <a:pt x="28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76"/>
            <p:cNvSpPr/>
            <p:nvPr/>
          </p:nvSpPr>
          <p:spPr>
            <a:xfrm>
              <a:off x="-57493950" y="3703775"/>
              <a:ext cx="168575" cy="55175"/>
            </a:xfrm>
            <a:custGeom>
              <a:avLst/>
              <a:gdLst/>
              <a:ahLst/>
              <a:cxnLst/>
              <a:rect l="l" t="t" r="r" b="b"/>
              <a:pathLst>
                <a:path w="6743" h="2207" extrusionOk="0">
                  <a:moveTo>
                    <a:pt x="1891" y="726"/>
                  </a:moveTo>
                  <a:cubicBezTo>
                    <a:pt x="2080" y="726"/>
                    <a:pt x="2238" y="883"/>
                    <a:pt x="2238" y="1072"/>
                  </a:cubicBezTo>
                  <a:cubicBezTo>
                    <a:pt x="2238" y="1261"/>
                    <a:pt x="2080" y="1419"/>
                    <a:pt x="1891" y="1419"/>
                  </a:cubicBezTo>
                  <a:cubicBezTo>
                    <a:pt x="1702" y="1419"/>
                    <a:pt x="1545" y="1261"/>
                    <a:pt x="1545" y="1072"/>
                  </a:cubicBezTo>
                  <a:cubicBezTo>
                    <a:pt x="1513" y="883"/>
                    <a:pt x="1671" y="726"/>
                    <a:pt x="1891" y="726"/>
                  </a:cubicBezTo>
                  <a:close/>
                  <a:moveTo>
                    <a:pt x="4853" y="726"/>
                  </a:moveTo>
                  <a:cubicBezTo>
                    <a:pt x="5042" y="726"/>
                    <a:pt x="5199" y="883"/>
                    <a:pt x="5199" y="1072"/>
                  </a:cubicBezTo>
                  <a:cubicBezTo>
                    <a:pt x="5199" y="1261"/>
                    <a:pt x="5042" y="1419"/>
                    <a:pt x="4853" y="1419"/>
                  </a:cubicBezTo>
                  <a:cubicBezTo>
                    <a:pt x="4664" y="1419"/>
                    <a:pt x="4506" y="1261"/>
                    <a:pt x="4506" y="1072"/>
                  </a:cubicBezTo>
                  <a:cubicBezTo>
                    <a:pt x="4506" y="883"/>
                    <a:pt x="4664" y="726"/>
                    <a:pt x="4853" y="726"/>
                  </a:cubicBezTo>
                  <a:close/>
                  <a:moveTo>
                    <a:pt x="253" y="1"/>
                  </a:moveTo>
                  <a:cubicBezTo>
                    <a:pt x="95" y="316"/>
                    <a:pt x="1" y="726"/>
                    <a:pt x="1" y="1104"/>
                  </a:cubicBezTo>
                  <a:lnTo>
                    <a:pt x="1" y="2206"/>
                  </a:lnTo>
                  <a:lnTo>
                    <a:pt x="6743" y="2206"/>
                  </a:lnTo>
                  <a:lnTo>
                    <a:pt x="6743" y="1104"/>
                  </a:lnTo>
                  <a:cubicBezTo>
                    <a:pt x="6743" y="726"/>
                    <a:pt x="6680" y="347"/>
                    <a:pt x="65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76"/>
            <p:cNvSpPr/>
            <p:nvPr/>
          </p:nvSpPr>
          <p:spPr>
            <a:xfrm>
              <a:off x="-57549075" y="3590375"/>
              <a:ext cx="279625" cy="318225"/>
            </a:xfrm>
            <a:custGeom>
              <a:avLst/>
              <a:gdLst/>
              <a:ahLst/>
              <a:cxnLst/>
              <a:rect l="l" t="t" r="r" b="b"/>
              <a:pathLst>
                <a:path w="11185" h="12729" extrusionOk="0">
                  <a:moveTo>
                    <a:pt x="5608" y="1544"/>
                  </a:moveTo>
                  <a:cubicBezTo>
                    <a:pt x="7877" y="1544"/>
                    <a:pt x="9704" y="3403"/>
                    <a:pt x="9704" y="5640"/>
                  </a:cubicBezTo>
                  <a:lnTo>
                    <a:pt x="9704" y="7152"/>
                  </a:lnTo>
                  <a:cubicBezTo>
                    <a:pt x="9704" y="9389"/>
                    <a:pt x="7845" y="11247"/>
                    <a:pt x="5608" y="11247"/>
                  </a:cubicBezTo>
                  <a:cubicBezTo>
                    <a:pt x="3372" y="11247"/>
                    <a:pt x="1513" y="9389"/>
                    <a:pt x="1513" y="7152"/>
                  </a:cubicBezTo>
                  <a:lnTo>
                    <a:pt x="1513" y="5640"/>
                  </a:lnTo>
                  <a:cubicBezTo>
                    <a:pt x="1513" y="3403"/>
                    <a:pt x="3309" y="1544"/>
                    <a:pt x="5608" y="1544"/>
                  </a:cubicBezTo>
                  <a:close/>
                  <a:moveTo>
                    <a:pt x="5608" y="0"/>
                  </a:moveTo>
                  <a:cubicBezTo>
                    <a:pt x="2521" y="0"/>
                    <a:pt x="1" y="2521"/>
                    <a:pt x="1" y="5640"/>
                  </a:cubicBezTo>
                  <a:lnTo>
                    <a:pt x="1" y="12382"/>
                  </a:lnTo>
                  <a:cubicBezTo>
                    <a:pt x="1" y="12571"/>
                    <a:pt x="158" y="12728"/>
                    <a:pt x="347" y="12728"/>
                  </a:cubicBezTo>
                  <a:lnTo>
                    <a:pt x="10807" y="12728"/>
                  </a:lnTo>
                  <a:cubicBezTo>
                    <a:pt x="10996" y="12728"/>
                    <a:pt x="11153" y="12571"/>
                    <a:pt x="11153" y="12382"/>
                  </a:cubicBezTo>
                  <a:lnTo>
                    <a:pt x="11153" y="5640"/>
                  </a:lnTo>
                  <a:cubicBezTo>
                    <a:pt x="11185" y="2521"/>
                    <a:pt x="8664" y="0"/>
                    <a:pt x="56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0" name="Google Shape;7900;p76"/>
          <p:cNvGrpSpPr/>
          <p:nvPr/>
        </p:nvGrpSpPr>
        <p:grpSpPr>
          <a:xfrm>
            <a:off x="5323740" y="2429217"/>
            <a:ext cx="359871" cy="359871"/>
            <a:chOff x="-57570350" y="3982600"/>
            <a:chExt cx="319800" cy="319800"/>
          </a:xfrm>
        </p:grpSpPr>
        <p:sp>
          <p:nvSpPr>
            <p:cNvPr id="7901" name="Google Shape;7901;p76"/>
            <p:cNvSpPr/>
            <p:nvPr/>
          </p:nvSpPr>
          <p:spPr>
            <a:xfrm>
              <a:off x="-57570350" y="4033000"/>
              <a:ext cx="319800" cy="269400"/>
            </a:xfrm>
            <a:custGeom>
              <a:avLst/>
              <a:gdLst/>
              <a:ahLst/>
              <a:cxnLst/>
              <a:rect l="l" t="t" r="r" b="b"/>
              <a:pathLst>
                <a:path w="12792" h="10776" extrusionOk="0">
                  <a:moveTo>
                    <a:pt x="9452" y="4002"/>
                  </a:moveTo>
                  <a:cubicBezTo>
                    <a:pt x="10083" y="4002"/>
                    <a:pt x="10555" y="4506"/>
                    <a:pt x="10555" y="5105"/>
                  </a:cubicBezTo>
                  <a:lnTo>
                    <a:pt x="10555" y="5861"/>
                  </a:lnTo>
                  <a:cubicBezTo>
                    <a:pt x="10555" y="6459"/>
                    <a:pt x="10020" y="6963"/>
                    <a:pt x="9389" y="6963"/>
                  </a:cubicBezTo>
                  <a:lnTo>
                    <a:pt x="8665" y="6963"/>
                  </a:lnTo>
                  <a:cubicBezTo>
                    <a:pt x="7751" y="6963"/>
                    <a:pt x="6995" y="6333"/>
                    <a:pt x="6838" y="5451"/>
                  </a:cubicBezTo>
                  <a:lnTo>
                    <a:pt x="6018" y="5451"/>
                  </a:lnTo>
                  <a:cubicBezTo>
                    <a:pt x="5861" y="6333"/>
                    <a:pt x="5105" y="6963"/>
                    <a:pt x="4191" y="6963"/>
                  </a:cubicBezTo>
                  <a:lnTo>
                    <a:pt x="3467" y="6963"/>
                  </a:lnTo>
                  <a:cubicBezTo>
                    <a:pt x="2836" y="6963"/>
                    <a:pt x="2364" y="6459"/>
                    <a:pt x="2364" y="5861"/>
                  </a:cubicBezTo>
                  <a:lnTo>
                    <a:pt x="2364" y="5105"/>
                  </a:lnTo>
                  <a:cubicBezTo>
                    <a:pt x="2364" y="4475"/>
                    <a:pt x="2868" y="4002"/>
                    <a:pt x="3467" y="4002"/>
                  </a:cubicBezTo>
                  <a:lnTo>
                    <a:pt x="4947" y="4002"/>
                  </a:lnTo>
                  <a:cubicBezTo>
                    <a:pt x="5420" y="4002"/>
                    <a:pt x="5861" y="4317"/>
                    <a:pt x="6018" y="4758"/>
                  </a:cubicBezTo>
                  <a:lnTo>
                    <a:pt x="6869" y="4758"/>
                  </a:lnTo>
                  <a:cubicBezTo>
                    <a:pt x="7027" y="4317"/>
                    <a:pt x="7436" y="4002"/>
                    <a:pt x="7940" y="4002"/>
                  </a:cubicBezTo>
                  <a:close/>
                  <a:moveTo>
                    <a:pt x="1135" y="6365"/>
                  </a:moveTo>
                  <a:cubicBezTo>
                    <a:pt x="1419" y="6711"/>
                    <a:pt x="1860" y="6963"/>
                    <a:pt x="2364" y="6963"/>
                  </a:cubicBezTo>
                  <a:cubicBezTo>
                    <a:pt x="2301" y="7342"/>
                    <a:pt x="1954" y="7720"/>
                    <a:pt x="1576" y="7720"/>
                  </a:cubicBezTo>
                  <a:cubicBezTo>
                    <a:pt x="1167" y="7720"/>
                    <a:pt x="820" y="7342"/>
                    <a:pt x="820" y="6963"/>
                  </a:cubicBezTo>
                  <a:cubicBezTo>
                    <a:pt x="820" y="6711"/>
                    <a:pt x="946" y="6491"/>
                    <a:pt x="1135" y="6365"/>
                  </a:cubicBezTo>
                  <a:close/>
                  <a:moveTo>
                    <a:pt x="11784" y="6365"/>
                  </a:moveTo>
                  <a:cubicBezTo>
                    <a:pt x="11973" y="6491"/>
                    <a:pt x="12099" y="6711"/>
                    <a:pt x="12099" y="6963"/>
                  </a:cubicBezTo>
                  <a:cubicBezTo>
                    <a:pt x="12099" y="7342"/>
                    <a:pt x="11721" y="7720"/>
                    <a:pt x="11343" y="7720"/>
                  </a:cubicBezTo>
                  <a:cubicBezTo>
                    <a:pt x="10933" y="7720"/>
                    <a:pt x="10555" y="7342"/>
                    <a:pt x="10555" y="6963"/>
                  </a:cubicBezTo>
                  <a:cubicBezTo>
                    <a:pt x="11028" y="6963"/>
                    <a:pt x="11500" y="6711"/>
                    <a:pt x="11784" y="6365"/>
                  </a:cubicBezTo>
                  <a:close/>
                  <a:moveTo>
                    <a:pt x="7432" y="7286"/>
                  </a:moveTo>
                  <a:cubicBezTo>
                    <a:pt x="7531" y="7286"/>
                    <a:pt x="7625" y="7326"/>
                    <a:pt x="7688" y="7405"/>
                  </a:cubicBezTo>
                  <a:cubicBezTo>
                    <a:pt x="7909" y="7499"/>
                    <a:pt x="7909" y="7751"/>
                    <a:pt x="7751" y="7909"/>
                  </a:cubicBezTo>
                  <a:cubicBezTo>
                    <a:pt x="7405" y="8255"/>
                    <a:pt x="6932" y="8444"/>
                    <a:pt x="6396" y="8444"/>
                  </a:cubicBezTo>
                  <a:cubicBezTo>
                    <a:pt x="5892" y="8444"/>
                    <a:pt x="5420" y="8255"/>
                    <a:pt x="5073" y="7909"/>
                  </a:cubicBezTo>
                  <a:cubicBezTo>
                    <a:pt x="4916" y="7751"/>
                    <a:pt x="4916" y="7499"/>
                    <a:pt x="5073" y="7405"/>
                  </a:cubicBezTo>
                  <a:cubicBezTo>
                    <a:pt x="5152" y="7326"/>
                    <a:pt x="5254" y="7286"/>
                    <a:pt x="5349" y="7286"/>
                  </a:cubicBezTo>
                  <a:cubicBezTo>
                    <a:pt x="5443" y="7286"/>
                    <a:pt x="5530" y="7326"/>
                    <a:pt x="5577" y="7405"/>
                  </a:cubicBezTo>
                  <a:cubicBezTo>
                    <a:pt x="5798" y="7609"/>
                    <a:pt x="6081" y="7712"/>
                    <a:pt x="6365" y="7712"/>
                  </a:cubicBezTo>
                  <a:cubicBezTo>
                    <a:pt x="6649" y="7712"/>
                    <a:pt x="6932" y="7609"/>
                    <a:pt x="7153" y="7405"/>
                  </a:cubicBezTo>
                  <a:cubicBezTo>
                    <a:pt x="7231" y="7326"/>
                    <a:pt x="7334" y="7286"/>
                    <a:pt x="7432" y="7286"/>
                  </a:cubicBezTo>
                  <a:close/>
                  <a:moveTo>
                    <a:pt x="8287" y="1"/>
                  </a:moveTo>
                  <a:lnTo>
                    <a:pt x="8350" y="158"/>
                  </a:lnTo>
                  <a:cubicBezTo>
                    <a:pt x="8476" y="726"/>
                    <a:pt x="8287" y="1324"/>
                    <a:pt x="7940" y="1797"/>
                  </a:cubicBezTo>
                  <a:cubicBezTo>
                    <a:pt x="7562" y="2269"/>
                    <a:pt x="6995" y="2521"/>
                    <a:pt x="6428" y="2521"/>
                  </a:cubicBezTo>
                  <a:cubicBezTo>
                    <a:pt x="5829" y="2521"/>
                    <a:pt x="5262" y="2238"/>
                    <a:pt x="4884" y="1797"/>
                  </a:cubicBezTo>
                  <a:cubicBezTo>
                    <a:pt x="4475" y="1324"/>
                    <a:pt x="4380" y="726"/>
                    <a:pt x="4475" y="190"/>
                  </a:cubicBezTo>
                  <a:lnTo>
                    <a:pt x="4538" y="32"/>
                  </a:lnTo>
                  <a:lnTo>
                    <a:pt x="4538" y="32"/>
                  </a:lnTo>
                  <a:cubicBezTo>
                    <a:pt x="3183" y="726"/>
                    <a:pt x="2332" y="2112"/>
                    <a:pt x="2332" y="3655"/>
                  </a:cubicBezTo>
                  <a:lnTo>
                    <a:pt x="2332" y="4002"/>
                  </a:lnTo>
                  <a:cubicBezTo>
                    <a:pt x="1482" y="4002"/>
                    <a:pt x="789" y="4664"/>
                    <a:pt x="789" y="5514"/>
                  </a:cubicBezTo>
                  <a:lnTo>
                    <a:pt x="789" y="5703"/>
                  </a:lnTo>
                  <a:cubicBezTo>
                    <a:pt x="316" y="5987"/>
                    <a:pt x="32" y="6428"/>
                    <a:pt x="32" y="6995"/>
                  </a:cubicBezTo>
                  <a:cubicBezTo>
                    <a:pt x="32" y="7405"/>
                    <a:pt x="190" y="7751"/>
                    <a:pt x="442" y="7972"/>
                  </a:cubicBezTo>
                  <a:lnTo>
                    <a:pt x="64" y="8696"/>
                  </a:lnTo>
                  <a:cubicBezTo>
                    <a:pt x="1" y="8885"/>
                    <a:pt x="64" y="9074"/>
                    <a:pt x="222" y="9200"/>
                  </a:cubicBezTo>
                  <a:cubicBezTo>
                    <a:pt x="282" y="9226"/>
                    <a:pt x="341" y="9238"/>
                    <a:pt x="396" y="9238"/>
                  </a:cubicBezTo>
                  <a:cubicBezTo>
                    <a:pt x="541" y="9238"/>
                    <a:pt x="666" y="9157"/>
                    <a:pt x="757" y="9043"/>
                  </a:cubicBezTo>
                  <a:lnTo>
                    <a:pt x="1072" y="8413"/>
                  </a:lnTo>
                  <a:cubicBezTo>
                    <a:pt x="1230" y="8444"/>
                    <a:pt x="1387" y="8507"/>
                    <a:pt x="1545" y="8507"/>
                  </a:cubicBezTo>
                  <a:cubicBezTo>
                    <a:pt x="1923" y="8507"/>
                    <a:pt x="2332" y="8350"/>
                    <a:pt x="2553" y="8098"/>
                  </a:cubicBezTo>
                  <a:cubicBezTo>
                    <a:pt x="3151" y="9641"/>
                    <a:pt x="4632" y="10776"/>
                    <a:pt x="6365" y="10776"/>
                  </a:cubicBezTo>
                  <a:cubicBezTo>
                    <a:pt x="8098" y="10776"/>
                    <a:pt x="9610" y="9641"/>
                    <a:pt x="10209" y="8098"/>
                  </a:cubicBezTo>
                  <a:cubicBezTo>
                    <a:pt x="10461" y="8381"/>
                    <a:pt x="10839" y="8507"/>
                    <a:pt x="11217" y="8507"/>
                  </a:cubicBezTo>
                  <a:cubicBezTo>
                    <a:pt x="11374" y="8507"/>
                    <a:pt x="11532" y="8444"/>
                    <a:pt x="11689" y="8413"/>
                  </a:cubicBezTo>
                  <a:lnTo>
                    <a:pt x="12004" y="9043"/>
                  </a:lnTo>
                  <a:cubicBezTo>
                    <a:pt x="12069" y="9173"/>
                    <a:pt x="12193" y="9258"/>
                    <a:pt x="12326" y="9258"/>
                  </a:cubicBezTo>
                  <a:cubicBezTo>
                    <a:pt x="12387" y="9258"/>
                    <a:pt x="12449" y="9240"/>
                    <a:pt x="12508" y="9200"/>
                  </a:cubicBezTo>
                  <a:cubicBezTo>
                    <a:pt x="12729" y="9137"/>
                    <a:pt x="12792" y="8885"/>
                    <a:pt x="12666" y="8696"/>
                  </a:cubicBezTo>
                  <a:lnTo>
                    <a:pt x="12382" y="7940"/>
                  </a:lnTo>
                  <a:cubicBezTo>
                    <a:pt x="12634" y="7657"/>
                    <a:pt x="12792" y="7310"/>
                    <a:pt x="12792" y="6963"/>
                  </a:cubicBezTo>
                  <a:cubicBezTo>
                    <a:pt x="12792" y="6396"/>
                    <a:pt x="12477" y="5924"/>
                    <a:pt x="12036" y="5672"/>
                  </a:cubicBezTo>
                  <a:lnTo>
                    <a:pt x="12036" y="5451"/>
                  </a:lnTo>
                  <a:cubicBezTo>
                    <a:pt x="12036" y="4632"/>
                    <a:pt x="11343" y="3971"/>
                    <a:pt x="10524" y="3971"/>
                  </a:cubicBezTo>
                  <a:lnTo>
                    <a:pt x="10524" y="3624"/>
                  </a:lnTo>
                  <a:cubicBezTo>
                    <a:pt x="10524" y="2080"/>
                    <a:pt x="9641" y="694"/>
                    <a:pt x="82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76"/>
            <p:cNvSpPr/>
            <p:nvPr/>
          </p:nvSpPr>
          <p:spPr>
            <a:xfrm>
              <a:off x="-57493150" y="4151150"/>
              <a:ext cx="55150" cy="36250"/>
            </a:xfrm>
            <a:custGeom>
              <a:avLst/>
              <a:gdLst/>
              <a:ahLst/>
              <a:cxnLst/>
              <a:rect l="l" t="t" r="r" b="b"/>
              <a:pathLst>
                <a:path w="2206" h="1450" extrusionOk="0">
                  <a:moveTo>
                    <a:pt x="379" y="1"/>
                  </a:moveTo>
                  <a:cubicBezTo>
                    <a:pt x="158" y="1"/>
                    <a:pt x="0" y="127"/>
                    <a:pt x="0" y="347"/>
                  </a:cubicBezTo>
                  <a:lnTo>
                    <a:pt x="0" y="1072"/>
                  </a:lnTo>
                  <a:cubicBezTo>
                    <a:pt x="0" y="1292"/>
                    <a:pt x="158" y="1450"/>
                    <a:pt x="379" y="1450"/>
                  </a:cubicBezTo>
                  <a:lnTo>
                    <a:pt x="1103" y="1450"/>
                  </a:lnTo>
                  <a:cubicBezTo>
                    <a:pt x="1733" y="1450"/>
                    <a:pt x="2206" y="914"/>
                    <a:pt x="2206" y="347"/>
                  </a:cubicBezTo>
                  <a:cubicBezTo>
                    <a:pt x="2206" y="158"/>
                    <a:pt x="2048" y="1"/>
                    <a:pt x="18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76"/>
            <p:cNvSpPr/>
            <p:nvPr/>
          </p:nvSpPr>
          <p:spPr>
            <a:xfrm>
              <a:off x="-57381300" y="4151150"/>
              <a:ext cx="55925" cy="36250"/>
            </a:xfrm>
            <a:custGeom>
              <a:avLst/>
              <a:gdLst/>
              <a:ahLst/>
              <a:cxnLst/>
              <a:rect l="l" t="t" r="r" b="b"/>
              <a:pathLst>
                <a:path w="2237" h="1450" extrusionOk="0">
                  <a:moveTo>
                    <a:pt x="347" y="1"/>
                  </a:moveTo>
                  <a:cubicBezTo>
                    <a:pt x="158" y="1"/>
                    <a:pt x="0" y="127"/>
                    <a:pt x="0" y="347"/>
                  </a:cubicBezTo>
                  <a:cubicBezTo>
                    <a:pt x="0" y="977"/>
                    <a:pt x="504" y="1450"/>
                    <a:pt x="1103" y="1450"/>
                  </a:cubicBezTo>
                  <a:lnTo>
                    <a:pt x="1827" y="1450"/>
                  </a:lnTo>
                  <a:cubicBezTo>
                    <a:pt x="2048" y="1450"/>
                    <a:pt x="2206" y="1292"/>
                    <a:pt x="2206" y="1103"/>
                  </a:cubicBezTo>
                  <a:lnTo>
                    <a:pt x="2206" y="347"/>
                  </a:lnTo>
                  <a:cubicBezTo>
                    <a:pt x="2237" y="158"/>
                    <a:pt x="2079" y="1"/>
                    <a:pt x="18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76"/>
            <p:cNvSpPr/>
            <p:nvPr/>
          </p:nvSpPr>
          <p:spPr>
            <a:xfrm>
              <a:off x="-57442750" y="3982600"/>
              <a:ext cx="65400" cy="93750"/>
            </a:xfrm>
            <a:custGeom>
              <a:avLst/>
              <a:gdLst/>
              <a:ahLst/>
              <a:cxnLst/>
              <a:rect l="l" t="t" r="r" b="b"/>
              <a:pathLst>
                <a:path w="2616" h="3750" extrusionOk="0">
                  <a:moveTo>
                    <a:pt x="1292" y="1"/>
                  </a:moveTo>
                  <a:cubicBezTo>
                    <a:pt x="883" y="1"/>
                    <a:pt x="473" y="316"/>
                    <a:pt x="410" y="757"/>
                  </a:cubicBezTo>
                  <a:lnTo>
                    <a:pt x="95" y="2269"/>
                  </a:lnTo>
                  <a:cubicBezTo>
                    <a:pt x="1" y="2616"/>
                    <a:pt x="127" y="3025"/>
                    <a:pt x="316" y="3309"/>
                  </a:cubicBezTo>
                  <a:cubicBezTo>
                    <a:pt x="599" y="3529"/>
                    <a:pt x="946" y="3750"/>
                    <a:pt x="1355" y="3750"/>
                  </a:cubicBezTo>
                  <a:cubicBezTo>
                    <a:pt x="1702" y="3750"/>
                    <a:pt x="2049" y="3592"/>
                    <a:pt x="2301" y="3309"/>
                  </a:cubicBezTo>
                  <a:cubicBezTo>
                    <a:pt x="2521" y="3025"/>
                    <a:pt x="2616" y="2647"/>
                    <a:pt x="2521" y="2269"/>
                  </a:cubicBezTo>
                  <a:lnTo>
                    <a:pt x="2206" y="757"/>
                  </a:lnTo>
                  <a:cubicBezTo>
                    <a:pt x="2143" y="316"/>
                    <a:pt x="1734" y="1"/>
                    <a:pt x="12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5" name="Google Shape;7905;p76"/>
          <p:cNvGrpSpPr/>
          <p:nvPr/>
        </p:nvGrpSpPr>
        <p:grpSpPr>
          <a:xfrm>
            <a:off x="7538779" y="1531646"/>
            <a:ext cx="314662" cy="358999"/>
            <a:chOff x="-55576850" y="3198125"/>
            <a:chExt cx="279625" cy="319025"/>
          </a:xfrm>
        </p:grpSpPr>
        <p:sp>
          <p:nvSpPr>
            <p:cNvPr id="7906" name="Google Shape;7906;p76"/>
            <p:cNvSpPr/>
            <p:nvPr/>
          </p:nvSpPr>
          <p:spPr>
            <a:xfrm>
              <a:off x="-55576850" y="3335975"/>
              <a:ext cx="18900" cy="63825"/>
            </a:xfrm>
            <a:custGeom>
              <a:avLst/>
              <a:gdLst/>
              <a:ahLst/>
              <a:cxnLst/>
              <a:rect l="l" t="t" r="r" b="b"/>
              <a:pathLst>
                <a:path w="756" h="2553" extrusionOk="0">
                  <a:moveTo>
                    <a:pt x="756" y="0"/>
                  </a:moveTo>
                  <a:cubicBezTo>
                    <a:pt x="315" y="221"/>
                    <a:pt x="0" y="693"/>
                    <a:pt x="0" y="1260"/>
                  </a:cubicBezTo>
                  <a:cubicBezTo>
                    <a:pt x="0" y="1796"/>
                    <a:pt x="315" y="2269"/>
                    <a:pt x="756" y="2552"/>
                  </a:cubicBezTo>
                  <a:lnTo>
                    <a:pt x="75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76"/>
            <p:cNvSpPr/>
            <p:nvPr/>
          </p:nvSpPr>
          <p:spPr>
            <a:xfrm>
              <a:off x="-55539850" y="3198125"/>
              <a:ext cx="206375" cy="99275"/>
            </a:xfrm>
            <a:custGeom>
              <a:avLst/>
              <a:gdLst/>
              <a:ahLst/>
              <a:cxnLst/>
              <a:rect l="l" t="t" r="r" b="b"/>
              <a:pathLst>
                <a:path w="8255" h="3971" extrusionOk="0">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76"/>
            <p:cNvSpPr/>
            <p:nvPr/>
          </p:nvSpPr>
          <p:spPr>
            <a:xfrm>
              <a:off x="-55539850" y="3275325"/>
              <a:ext cx="204800" cy="241825"/>
            </a:xfrm>
            <a:custGeom>
              <a:avLst/>
              <a:gdLst/>
              <a:ahLst/>
              <a:cxnLst/>
              <a:rect l="l" t="t" r="r" b="b"/>
              <a:pathLst>
                <a:path w="8192" h="9673" extrusionOk="0">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76"/>
            <p:cNvSpPr/>
            <p:nvPr/>
          </p:nvSpPr>
          <p:spPr>
            <a:xfrm>
              <a:off x="-55316150" y="3335975"/>
              <a:ext cx="18925" cy="63825"/>
            </a:xfrm>
            <a:custGeom>
              <a:avLst/>
              <a:gdLst/>
              <a:ahLst/>
              <a:cxnLst/>
              <a:rect l="l" t="t" r="r" b="b"/>
              <a:pathLst>
                <a:path w="757" h="2553" extrusionOk="0">
                  <a:moveTo>
                    <a:pt x="0" y="0"/>
                  </a:moveTo>
                  <a:lnTo>
                    <a:pt x="0" y="2552"/>
                  </a:lnTo>
                  <a:cubicBezTo>
                    <a:pt x="441" y="2269"/>
                    <a:pt x="756" y="1796"/>
                    <a:pt x="756" y="1260"/>
                  </a:cubicBezTo>
                  <a:cubicBezTo>
                    <a:pt x="756" y="693"/>
                    <a:pt x="473" y="221"/>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0" name="Google Shape;7910;p76"/>
          <p:cNvGrpSpPr/>
          <p:nvPr/>
        </p:nvGrpSpPr>
        <p:grpSpPr>
          <a:xfrm>
            <a:off x="7516174" y="1987621"/>
            <a:ext cx="359871" cy="358324"/>
            <a:chOff x="-55596550" y="3590175"/>
            <a:chExt cx="319800" cy="318425"/>
          </a:xfrm>
        </p:grpSpPr>
        <p:sp>
          <p:nvSpPr>
            <p:cNvPr id="7911" name="Google Shape;7911;p76"/>
            <p:cNvSpPr/>
            <p:nvPr/>
          </p:nvSpPr>
          <p:spPr>
            <a:xfrm>
              <a:off x="-55596550" y="3590175"/>
              <a:ext cx="319800" cy="112850"/>
            </a:xfrm>
            <a:custGeom>
              <a:avLst/>
              <a:gdLst/>
              <a:ahLst/>
              <a:cxnLst/>
              <a:rect l="l" t="t" r="r" b="b"/>
              <a:pathLst>
                <a:path w="12792" h="4514" extrusionOk="0">
                  <a:moveTo>
                    <a:pt x="6380" y="0"/>
                  </a:moveTo>
                  <a:cubicBezTo>
                    <a:pt x="6309" y="0"/>
                    <a:pt x="6238" y="24"/>
                    <a:pt x="6175" y="71"/>
                  </a:cubicBezTo>
                  <a:lnTo>
                    <a:pt x="189" y="3789"/>
                  </a:lnTo>
                  <a:cubicBezTo>
                    <a:pt x="32" y="3883"/>
                    <a:pt x="0" y="4072"/>
                    <a:pt x="32" y="4230"/>
                  </a:cubicBezTo>
                  <a:cubicBezTo>
                    <a:pt x="95" y="4387"/>
                    <a:pt x="221" y="4513"/>
                    <a:pt x="378" y="4513"/>
                  </a:cubicBezTo>
                  <a:lnTo>
                    <a:pt x="12350" y="4513"/>
                  </a:lnTo>
                  <a:cubicBezTo>
                    <a:pt x="12508" y="4513"/>
                    <a:pt x="12665" y="4387"/>
                    <a:pt x="12728" y="4230"/>
                  </a:cubicBezTo>
                  <a:cubicBezTo>
                    <a:pt x="12791" y="4072"/>
                    <a:pt x="12728" y="3883"/>
                    <a:pt x="12571" y="3789"/>
                  </a:cubicBezTo>
                  <a:lnTo>
                    <a:pt x="6585" y="71"/>
                  </a:lnTo>
                  <a:cubicBezTo>
                    <a:pt x="6522" y="24"/>
                    <a:pt x="6451" y="0"/>
                    <a:pt x="63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76"/>
            <p:cNvSpPr/>
            <p:nvPr/>
          </p:nvSpPr>
          <p:spPr>
            <a:xfrm>
              <a:off x="-55539850" y="3721900"/>
              <a:ext cx="204800" cy="186700"/>
            </a:xfrm>
            <a:custGeom>
              <a:avLst/>
              <a:gdLst/>
              <a:ahLst/>
              <a:cxnLst/>
              <a:rect l="l" t="t" r="r" b="b"/>
              <a:pathLst>
                <a:path w="8192" h="7468" extrusionOk="0">
                  <a:moveTo>
                    <a:pt x="2616" y="725"/>
                  </a:moveTo>
                  <a:cubicBezTo>
                    <a:pt x="2805" y="725"/>
                    <a:pt x="2962" y="883"/>
                    <a:pt x="2962" y="1072"/>
                  </a:cubicBezTo>
                  <a:cubicBezTo>
                    <a:pt x="2962" y="1292"/>
                    <a:pt x="2805" y="1450"/>
                    <a:pt x="2616" y="1450"/>
                  </a:cubicBezTo>
                  <a:cubicBezTo>
                    <a:pt x="2427" y="1450"/>
                    <a:pt x="2269" y="1292"/>
                    <a:pt x="2269" y="1072"/>
                  </a:cubicBezTo>
                  <a:cubicBezTo>
                    <a:pt x="2269" y="883"/>
                    <a:pt x="2427" y="725"/>
                    <a:pt x="2616" y="725"/>
                  </a:cubicBezTo>
                  <a:close/>
                  <a:moveTo>
                    <a:pt x="5609" y="725"/>
                  </a:moveTo>
                  <a:cubicBezTo>
                    <a:pt x="5798" y="725"/>
                    <a:pt x="5955" y="883"/>
                    <a:pt x="5955" y="1072"/>
                  </a:cubicBezTo>
                  <a:cubicBezTo>
                    <a:pt x="5955" y="1292"/>
                    <a:pt x="5798" y="1450"/>
                    <a:pt x="5609" y="1450"/>
                  </a:cubicBezTo>
                  <a:cubicBezTo>
                    <a:pt x="5420" y="1450"/>
                    <a:pt x="5262" y="1292"/>
                    <a:pt x="5262" y="1072"/>
                  </a:cubicBezTo>
                  <a:cubicBezTo>
                    <a:pt x="5262" y="883"/>
                    <a:pt x="5420" y="725"/>
                    <a:pt x="5609" y="725"/>
                  </a:cubicBezTo>
                  <a:close/>
                  <a:moveTo>
                    <a:pt x="3395" y="2245"/>
                  </a:moveTo>
                  <a:cubicBezTo>
                    <a:pt x="3490" y="2245"/>
                    <a:pt x="3577" y="2285"/>
                    <a:pt x="3624" y="2363"/>
                  </a:cubicBezTo>
                  <a:cubicBezTo>
                    <a:pt x="3781" y="2521"/>
                    <a:pt x="3781" y="2741"/>
                    <a:pt x="3624" y="2867"/>
                  </a:cubicBezTo>
                  <a:lnTo>
                    <a:pt x="2899" y="3624"/>
                  </a:lnTo>
                  <a:cubicBezTo>
                    <a:pt x="2820" y="3687"/>
                    <a:pt x="2718" y="3718"/>
                    <a:pt x="2620" y="3718"/>
                  </a:cubicBezTo>
                  <a:cubicBezTo>
                    <a:pt x="2521" y="3718"/>
                    <a:pt x="2427" y="3687"/>
                    <a:pt x="2364" y="3624"/>
                  </a:cubicBezTo>
                  <a:cubicBezTo>
                    <a:pt x="2206" y="3466"/>
                    <a:pt x="2206" y="3214"/>
                    <a:pt x="2364" y="3088"/>
                  </a:cubicBezTo>
                  <a:lnTo>
                    <a:pt x="3120" y="2363"/>
                  </a:lnTo>
                  <a:cubicBezTo>
                    <a:pt x="3199" y="2285"/>
                    <a:pt x="3301" y="2245"/>
                    <a:pt x="3395" y="2245"/>
                  </a:cubicBezTo>
                  <a:close/>
                  <a:moveTo>
                    <a:pt x="4849" y="2245"/>
                  </a:moveTo>
                  <a:cubicBezTo>
                    <a:pt x="4947" y="2245"/>
                    <a:pt x="5042" y="2285"/>
                    <a:pt x="5105" y="2363"/>
                  </a:cubicBezTo>
                  <a:lnTo>
                    <a:pt x="5829" y="3088"/>
                  </a:lnTo>
                  <a:cubicBezTo>
                    <a:pt x="5987" y="3246"/>
                    <a:pt x="5987" y="3498"/>
                    <a:pt x="5829" y="3624"/>
                  </a:cubicBezTo>
                  <a:cubicBezTo>
                    <a:pt x="5750" y="3687"/>
                    <a:pt x="5656" y="3718"/>
                    <a:pt x="5565" y="3718"/>
                  </a:cubicBezTo>
                  <a:cubicBezTo>
                    <a:pt x="5475" y="3718"/>
                    <a:pt x="5388" y="3687"/>
                    <a:pt x="5325" y="3624"/>
                  </a:cubicBezTo>
                  <a:lnTo>
                    <a:pt x="4569" y="2867"/>
                  </a:lnTo>
                  <a:cubicBezTo>
                    <a:pt x="4474" y="2741"/>
                    <a:pt x="4474" y="2521"/>
                    <a:pt x="4569" y="2363"/>
                  </a:cubicBezTo>
                  <a:cubicBezTo>
                    <a:pt x="4648" y="2285"/>
                    <a:pt x="4750" y="2245"/>
                    <a:pt x="4849" y="2245"/>
                  </a:cubicBezTo>
                  <a:close/>
                  <a:moveTo>
                    <a:pt x="5164" y="4041"/>
                  </a:moveTo>
                  <a:cubicBezTo>
                    <a:pt x="5262" y="4041"/>
                    <a:pt x="5357" y="4080"/>
                    <a:pt x="5420" y="4159"/>
                  </a:cubicBezTo>
                  <a:cubicBezTo>
                    <a:pt x="5577" y="4317"/>
                    <a:pt x="5577" y="4537"/>
                    <a:pt x="5420" y="4663"/>
                  </a:cubicBezTo>
                  <a:cubicBezTo>
                    <a:pt x="5042" y="5010"/>
                    <a:pt x="4569" y="5230"/>
                    <a:pt x="4065" y="5230"/>
                  </a:cubicBezTo>
                  <a:cubicBezTo>
                    <a:pt x="3561" y="5230"/>
                    <a:pt x="3088" y="5010"/>
                    <a:pt x="2773" y="4663"/>
                  </a:cubicBezTo>
                  <a:cubicBezTo>
                    <a:pt x="2616" y="4506"/>
                    <a:pt x="2616" y="4285"/>
                    <a:pt x="2773" y="4159"/>
                  </a:cubicBezTo>
                  <a:cubicBezTo>
                    <a:pt x="2852" y="4080"/>
                    <a:pt x="2946" y="4041"/>
                    <a:pt x="3037" y="4041"/>
                  </a:cubicBezTo>
                  <a:cubicBezTo>
                    <a:pt x="3128" y="4041"/>
                    <a:pt x="3214" y="4080"/>
                    <a:pt x="3277" y="4159"/>
                  </a:cubicBezTo>
                  <a:cubicBezTo>
                    <a:pt x="3514" y="4380"/>
                    <a:pt x="3821" y="4490"/>
                    <a:pt x="4116" y="4490"/>
                  </a:cubicBezTo>
                  <a:cubicBezTo>
                    <a:pt x="4411" y="4490"/>
                    <a:pt x="4695" y="4380"/>
                    <a:pt x="4884" y="4159"/>
                  </a:cubicBezTo>
                  <a:cubicBezTo>
                    <a:pt x="4963" y="4080"/>
                    <a:pt x="5065" y="4041"/>
                    <a:pt x="5164" y="4041"/>
                  </a:cubicBezTo>
                  <a:close/>
                  <a:moveTo>
                    <a:pt x="1" y="1"/>
                  </a:moveTo>
                  <a:lnTo>
                    <a:pt x="1" y="3340"/>
                  </a:lnTo>
                  <a:cubicBezTo>
                    <a:pt x="1" y="5577"/>
                    <a:pt x="1860" y="7467"/>
                    <a:pt x="4096" y="7467"/>
                  </a:cubicBezTo>
                  <a:cubicBezTo>
                    <a:pt x="6365" y="7467"/>
                    <a:pt x="8192" y="5608"/>
                    <a:pt x="8192" y="3340"/>
                  </a:cubicBezTo>
                  <a:lnTo>
                    <a:pt x="819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76"/>
            <p:cNvSpPr/>
            <p:nvPr/>
          </p:nvSpPr>
          <p:spPr>
            <a:xfrm>
              <a:off x="-55316150" y="3726625"/>
              <a:ext cx="18925" cy="63825"/>
            </a:xfrm>
            <a:custGeom>
              <a:avLst/>
              <a:gdLst/>
              <a:ahLst/>
              <a:cxnLst/>
              <a:rect l="l" t="t" r="r" b="b"/>
              <a:pathLst>
                <a:path w="757" h="2553" extrusionOk="0">
                  <a:moveTo>
                    <a:pt x="0" y="1"/>
                  </a:moveTo>
                  <a:lnTo>
                    <a:pt x="0" y="2552"/>
                  </a:lnTo>
                  <a:cubicBezTo>
                    <a:pt x="441" y="2269"/>
                    <a:pt x="756" y="1796"/>
                    <a:pt x="756" y="1261"/>
                  </a:cubicBezTo>
                  <a:cubicBezTo>
                    <a:pt x="756" y="757"/>
                    <a:pt x="473" y="284"/>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76"/>
            <p:cNvSpPr/>
            <p:nvPr/>
          </p:nvSpPr>
          <p:spPr>
            <a:xfrm>
              <a:off x="-55576850" y="3727425"/>
              <a:ext cx="18900" cy="63800"/>
            </a:xfrm>
            <a:custGeom>
              <a:avLst/>
              <a:gdLst/>
              <a:ahLst/>
              <a:cxnLst/>
              <a:rect l="l" t="t" r="r" b="b"/>
              <a:pathLst>
                <a:path w="756" h="2552" extrusionOk="0">
                  <a:moveTo>
                    <a:pt x="756" y="0"/>
                  </a:moveTo>
                  <a:cubicBezTo>
                    <a:pt x="315" y="252"/>
                    <a:pt x="0" y="725"/>
                    <a:pt x="0" y="1260"/>
                  </a:cubicBezTo>
                  <a:cubicBezTo>
                    <a:pt x="0" y="1827"/>
                    <a:pt x="315" y="2300"/>
                    <a:pt x="756" y="2552"/>
                  </a:cubicBezTo>
                  <a:lnTo>
                    <a:pt x="75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5" name="Google Shape;7915;p76"/>
          <p:cNvGrpSpPr/>
          <p:nvPr/>
        </p:nvGrpSpPr>
        <p:grpSpPr>
          <a:xfrm>
            <a:off x="7531412" y="2428964"/>
            <a:ext cx="358999" cy="359252"/>
            <a:chOff x="-55595775" y="3982375"/>
            <a:chExt cx="319025" cy="319250"/>
          </a:xfrm>
        </p:grpSpPr>
        <p:sp>
          <p:nvSpPr>
            <p:cNvPr id="7916" name="Google Shape;7916;p76"/>
            <p:cNvSpPr/>
            <p:nvPr/>
          </p:nvSpPr>
          <p:spPr>
            <a:xfrm>
              <a:off x="-55441400" y="3982375"/>
              <a:ext cx="125250" cy="145175"/>
            </a:xfrm>
            <a:custGeom>
              <a:avLst/>
              <a:gdLst/>
              <a:ahLst/>
              <a:cxnLst/>
              <a:rect l="l" t="t" r="r" b="b"/>
              <a:pathLst>
                <a:path w="5010" h="5807" extrusionOk="0">
                  <a:moveTo>
                    <a:pt x="2038" y="1"/>
                  </a:moveTo>
                  <a:cubicBezTo>
                    <a:pt x="1277" y="1"/>
                    <a:pt x="574" y="302"/>
                    <a:pt x="1" y="797"/>
                  </a:cubicBezTo>
                  <a:cubicBezTo>
                    <a:pt x="2332" y="1081"/>
                    <a:pt x="4160" y="3003"/>
                    <a:pt x="4254" y="5365"/>
                  </a:cubicBezTo>
                  <a:cubicBezTo>
                    <a:pt x="4538" y="5491"/>
                    <a:pt x="4821" y="5586"/>
                    <a:pt x="5010" y="5807"/>
                  </a:cubicBezTo>
                  <a:lnTo>
                    <a:pt x="5010" y="3066"/>
                  </a:lnTo>
                  <a:cubicBezTo>
                    <a:pt x="5010" y="1585"/>
                    <a:pt x="3939" y="293"/>
                    <a:pt x="2521" y="41"/>
                  </a:cubicBezTo>
                  <a:cubicBezTo>
                    <a:pt x="2358" y="14"/>
                    <a:pt x="2197" y="1"/>
                    <a:pt x="203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76"/>
            <p:cNvSpPr/>
            <p:nvPr/>
          </p:nvSpPr>
          <p:spPr>
            <a:xfrm>
              <a:off x="-55343725" y="4203125"/>
              <a:ext cx="66975" cy="41000"/>
            </a:xfrm>
            <a:custGeom>
              <a:avLst/>
              <a:gdLst/>
              <a:ahLst/>
              <a:cxnLst/>
              <a:rect l="l" t="t" r="r" b="b"/>
              <a:pathLst>
                <a:path w="2679" h="1640" extrusionOk="0">
                  <a:moveTo>
                    <a:pt x="1418" y="1"/>
                  </a:moveTo>
                  <a:cubicBezTo>
                    <a:pt x="1135" y="379"/>
                    <a:pt x="757" y="663"/>
                    <a:pt x="284" y="789"/>
                  </a:cubicBezTo>
                  <a:cubicBezTo>
                    <a:pt x="190" y="1072"/>
                    <a:pt x="127" y="1387"/>
                    <a:pt x="1" y="1639"/>
                  </a:cubicBezTo>
                  <a:lnTo>
                    <a:pt x="2300" y="1639"/>
                  </a:lnTo>
                  <a:cubicBezTo>
                    <a:pt x="2458" y="1639"/>
                    <a:pt x="2615" y="1545"/>
                    <a:pt x="2647" y="1387"/>
                  </a:cubicBezTo>
                  <a:cubicBezTo>
                    <a:pt x="2678" y="1167"/>
                    <a:pt x="2615" y="1009"/>
                    <a:pt x="2458" y="946"/>
                  </a:cubicBezTo>
                  <a:cubicBezTo>
                    <a:pt x="2017" y="757"/>
                    <a:pt x="1670" y="379"/>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76"/>
            <p:cNvSpPr/>
            <p:nvPr/>
          </p:nvSpPr>
          <p:spPr>
            <a:xfrm>
              <a:off x="-55557950" y="4019625"/>
              <a:ext cx="147300" cy="94525"/>
            </a:xfrm>
            <a:custGeom>
              <a:avLst/>
              <a:gdLst/>
              <a:ahLst/>
              <a:cxnLst/>
              <a:rect l="l" t="t" r="r" b="b"/>
              <a:pathLst>
                <a:path w="5892" h="3781" extrusionOk="0">
                  <a:moveTo>
                    <a:pt x="4064" y="0"/>
                  </a:moveTo>
                  <a:cubicBezTo>
                    <a:pt x="1922" y="63"/>
                    <a:pt x="189" y="1702"/>
                    <a:pt x="0" y="3781"/>
                  </a:cubicBezTo>
                  <a:lnTo>
                    <a:pt x="2584" y="3749"/>
                  </a:lnTo>
                  <a:cubicBezTo>
                    <a:pt x="3938" y="3749"/>
                    <a:pt x="5135" y="2930"/>
                    <a:pt x="5671" y="1670"/>
                  </a:cubicBezTo>
                  <a:cubicBezTo>
                    <a:pt x="5829" y="1261"/>
                    <a:pt x="5892" y="882"/>
                    <a:pt x="5892" y="441"/>
                  </a:cubicBezTo>
                  <a:cubicBezTo>
                    <a:pt x="5356" y="158"/>
                    <a:pt x="4726" y="0"/>
                    <a:pt x="40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76"/>
            <p:cNvSpPr/>
            <p:nvPr/>
          </p:nvSpPr>
          <p:spPr>
            <a:xfrm>
              <a:off x="-55557950" y="4042450"/>
              <a:ext cx="206375" cy="259175"/>
            </a:xfrm>
            <a:custGeom>
              <a:avLst/>
              <a:gdLst/>
              <a:ahLst/>
              <a:cxnLst/>
              <a:rect l="l" t="t" r="r" b="b"/>
              <a:pathLst>
                <a:path w="8255" h="10367" extrusionOk="0">
                  <a:moveTo>
                    <a:pt x="2584" y="4349"/>
                  </a:moveTo>
                  <a:cubicBezTo>
                    <a:pt x="2773" y="4349"/>
                    <a:pt x="2993" y="4475"/>
                    <a:pt x="2993" y="4695"/>
                  </a:cubicBezTo>
                  <a:cubicBezTo>
                    <a:pt x="2993" y="4884"/>
                    <a:pt x="2836" y="5073"/>
                    <a:pt x="2615" y="5073"/>
                  </a:cubicBezTo>
                  <a:cubicBezTo>
                    <a:pt x="2395" y="5073"/>
                    <a:pt x="2237" y="4916"/>
                    <a:pt x="2237" y="4727"/>
                  </a:cubicBezTo>
                  <a:cubicBezTo>
                    <a:pt x="2237" y="4538"/>
                    <a:pt x="2395" y="4349"/>
                    <a:pt x="2584" y="4349"/>
                  </a:cubicBezTo>
                  <a:close/>
                  <a:moveTo>
                    <a:pt x="5545" y="4349"/>
                  </a:moveTo>
                  <a:cubicBezTo>
                    <a:pt x="5734" y="4349"/>
                    <a:pt x="5923" y="4506"/>
                    <a:pt x="5923" y="4695"/>
                  </a:cubicBezTo>
                  <a:cubicBezTo>
                    <a:pt x="5986" y="4884"/>
                    <a:pt x="5829" y="5042"/>
                    <a:pt x="5577" y="5073"/>
                  </a:cubicBezTo>
                  <a:cubicBezTo>
                    <a:pt x="5388" y="5073"/>
                    <a:pt x="5198" y="4916"/>
                    <a:pt x="5198" y="4727"/>
                  </a:cubicBezTo>
                  <a:cubicBezTo>
                    <a:pt x="5198" y="4538"/>
                    <a:pt x="5356" y="4349"/>
                    <a:pt x="5545" y="4349"/>
                  </a:cubicBezTo>
                  <a:close/>
                  <a:moveTo>
                    <a:pt x="5191" y="6908"/>
                  </a:moveTo>
                  <a:cubicBezTo>
                    <a:pt x="5285" y="6908"/>
                    <a:pt x="5372" y="6948"/>
                    <a:pt x="5419" y="7027"/>
                  </a:cubicBezTo>
                  <a:cubicBezTo>
                    <a:pt x="5577" y="7121"/>
                    <a:pt x="5577" y="7373"/>
                    <a:pt x="5451" y="7531"/>
                  </a:cubicBezTo>
                  <a:cubicBezTo>
                    <a:pt x="5104" y="7877"/>
                    <a:pt x="4631" y="8066"/>
                    <a:pt x="4159" y="8066"/>
                  </a:cubicBezTo>
                  <a:cubicBezTo>
                    <a:pt x="3655" y="8066"/>
                    <a:pt x="3182" y="7877"/>
                    <a:pt x="2836" y="7531"/>
                  </a:cubicBezTo>
                  <a:cubicBezTo>
                    <a:pt x="2678" y="7373"/>
                    <a:pt x="2678" y="7121"/>
                    <a:pt x="2836" y="7027"/>
                  </a:cubicBezTo>
                  <a:cubicBezTo>
                    <a:pt x="2914" y="6948"/>
                    <a:pt x="3009" y="6908"/>
                    <a:pt x="3099" y="6908"/>
                  </a:cubicBezTo>
                  <a:cubicBezTo>
                    <a:pt x="3190" y="6908"/>
                    <a:pt x="3277" y="6948"/>
                    <a:pt x="3340" y="7027"/>
                  </a:cubicBezTo>
                  <a:cubicBezTo>
                    <a:pt x="3556" y="7227"/>
                    <a:pt x="3848" y="7322"/>
                    <a:pt x="4133" y="7322"/>
                  </a:cubicBezTo>
                  <a:cubicBezTo>
                    <a:pt x="4431" y="7322"/>
                    <a:pt x="4722" y="7219"/>
                    <a:pt x="4915" y="7027"/>
                  </a:cubicBezTo>
                  <a:cubicBezTo>
                    <a:pt x="4994" y="6948"/>
                    <a:pt x="5096" y="6908"/>
                    <a:pt x="5191" y="6908"/>
                  </a:cubicBezTo>
                  <a:close/>
                  <a:moveTo>
                    <a:pt x="6616" y="1"/>
                  </a:moveTo>
                  <a:cubicBezTo>
                    <a:pt x="6553" y="348"/>
                    <a:pt x="6490" y="726"/>
                    <a:pt x="6333" y="1072"/>
                  </a:cubicBezTo>
                  <a:cubicBezTo>
                    <a:pt x="5703" y="2584"/>
                    <a:pt x="4253" y="3624"/>
                    <a:pt x="2584" y="3624"/>
                  </a:cubicBezTo>
                  <a:lnTo>
                    <a:pt x="0" y="3656"/>
                  </a:lnTo>
                  <a:lnTo>
                    <a:pt x="32" y="6302"/>
                  </a:lnTo>
                  <a:cubicBezTo>
                    <a:pt x="63" y="8520"/>
                    <a:pt x="1891" y="10366"/>
                    <a:pt x="4103" y="10366"/>
                  </a:cubicBezTo>
                  <a:cubicBezTo>
                    <a:pt x="4121" y="10366"/>
                    <a:pt x="4140" y="10366"/>
                    <a:pt x="4159" y="10366"/>
                  </a:cubicBezTo>
                  <a:cubicBezTo>
                    <a:pt x="6396" y="10335"/>
                    <a:pt x="8254" y="8476"/>
                    <a:pt x="8223" y="6239"/>
                  </a:cubicBezTo>
                  <a:lnTo>
                    <a:pt x="8191" y="3246"/>
                  </a:lnTo>
                  <a:cubicBezTo>
                    <a:pt x="8191" y="1891"/>
                    <a:pt x="7561" y="757"/>
                    <a:pt x="66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76"/>
            <p:cNvSpPr/>
            <p:nvPr/>
          </p:nvSpPr>
          <p:spPr>
            <a:xfrm>
              <a:off x="-55335050" y="4136200"/>
              <a:ext cx="18900" cy="64600"/>
            </a:xfrm>
            <a:custGeom>
              <a:avLst/>
              <a:gdLst/>
              <a:ahLst/>
              <a:cxnLst/>
              <a:rect l="l" t="t" r="r" b="b"/>
              <a:pathLst>
                <a:path w="756" h="2584" extrusionOk="0">
                  <a:moveTo>
                    <a:pt x="0" y="0"/>
                  </a:moveTo>
                  <a:lnTo>
                    <a:pt x="0" y="2426"/>
                  </a:lnTo>
                  <a:lnTo>
                    <a:pt x="0" y="2583"/>
                  </a:lnTo>
                  <a:cubicBezTo>
                    <a:pt x="441" y="2331"/>
                    <a:pt x="756" y="1859"/>
                    <a:pt x="756" y="1292"/>
                  </a:cubicBezTo>
                  <a:cubicBezTo>
                    <a:pt x="756" y="756"/>
                    <a:pt x="441" y="284"/>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76"/>
            <p:cNvSpPr/>
            <p:nvPr/>
          </p:nvSpPr>
          <p:spPr>
            <a:xfrm>
              <a:off x="-55595775" y="4136975"/>
              <a:ext cx="18925" cy="65400"/>
            </a:xfrm>
            <a:custGeom>
              <a:avLst/>
              <a:gdLst/>
              <a:ahLst/>
              <a:cxnLst/>
              <a:rect l="l" t="t" r="r" b="b"/>
              <a:pathLst>
                <a:path w="757" h="2616" extrusionOk="0">
                  <a:moveTo>
                    <a:pt x="757" y="1"/>
                  </a:moveTo>
                  <a:cubicBezTo>
                    <a:pt x="284" y="284"/>
                    <a:pt x="1" y="757"/>
                    <a:pt x="1" y="1292"/>
                  </a:cubicBezTo>
                  <a:cubicBezTo>
                    <a:pt x="1" y="1859"/>
                    <a:pt x="316" y="2332"/>
                    <a:pt x="757" y="2615"/>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2" name="Google Shape;7922;p76"/>
          <p:cNvGrpSpPr/>
          <p:nvPr/>
        </p:nvGrpSpPr>
        <p:grpSpPr>
          <a:xfrm>
            <a:off x="6188595" y="2887174"/>
            <a:ext cx="358999" cy="358099"/>
            <a:chOff x="-53635375" y="3192625"/>
            <a:chExt cx="319025" cy="318225"/>
          </a:xfrm>
        </p:grpSpPr>
        <p:sp>
          <p:nvSpPr>
            <p:cNvPr id="7923" name="Google Shape;7923;p76"/>
            <p:cNvSpPr/>
            <p:nvPr/>
          </p:nvSpPr>
          <p:spPr>
            <a:xfrm>
              <a:off x="-53560550" y="3342275"/>
              <a:ext cx="167000" cy="151250"/>
            </a:xfrm>
            <a:custGeom>
              <a:avLst/>
              <a:gdLst/>
              <a:ahLst/>
              <a:cxnLst/>
              <a:rect l="l" t="t" r="r" b="b"/>
              <a:pathLst>
                <a:path w="6680" h="6050" extrusionOk="0">
                  <a:moveTo>
                    <a:pt x="1891" y="756"/>
                  </a:moveTo>
                  <a:cubicBezTo>
                    <a:pt x="2080" y="756"/>
                    <a:pt x="2238" y="914"/>
                    <a:pt x="2238" y="1103"/>
                  </a:cubicBezTo>
                  <a:cubicBezTo>
                    <a:pt x="2238" y="1323"/>
                    <a:pt x="2080" y="1481"/>
                    <a:pt x="1891" y="1481"/>
                  </a:cubicBezTo>
                  <a:cubicBezTo>
                    <a:pt x="1875" y="1484"/>
                    <a:pt x="1859" y="1485"/>
                    <a:pt x="1844" y="1485"/>
                  </a:cubicBezTo>
                  <a:cubicBezTo>
                    <a:pt x="1676" y="1485"/>
                    <a:pt x="1544" y="1333"/>
                    <a:pt x="1544" y="1103"/>
                  </a:cubicBezTo>
                  <a:cubicBezTo>
                    <a:pt x="1544" y="914"/>
                    <a:pt x="1702" y="756"/>
                    <a:pt x="1891" y="756"/>
                  </a:cubicBezTo>
                  <a:close/>
                  <a:moveTo>
                    <a:pt x="4884" y="788"/>
                  </a:moveTo>
                  <a:cubicBezTo>
                    <a:pt x="5073" y="788"/>
                    <a:pt x="5231" y="945"/>
                    <a:pt x="5231" y="1166"/>
                  </a:cubicBezTo>
                  <a:cubicBezTo>
                    <a:pt x="5262" y="1355"/>
                    <a:pt x="5073" y="1512"/>
                    <a:pt x="4884" y="1512"/>
                  </a:cubicBezTo>
                  <a:cubicBezTo>
                    <a:pt x="4695" y="1512"/>
                    <a:pt x="4537" y="1355"/>
                    <a:pt x="4537" y="1166"/>
                  </a:cubicBezTo>
                  <a:cubicBezTo>
                    <a:pt x="4537" y="945"/>
                    <a:pt x="4695" y="788"/>
                    <a:pt x="4884" y="788"/>
                  </a:cubicBezTo>
                  <a:close/>
                  <a:moveTo>
                    <a:pt x="4443" y="3348"/>
                  </a:moveTo>
                  <a:cubicBezTo>
                    <a:pt x="4537" y="3348"/>
                    <a:pt x="4632" y="3387"/>
                    <a:pt x="4695" y="3466"/>
                  </a:cubicBezTo>
                  <a:cubicBezTo>
                    <a:pt x="4852" y="3592"/>
                    <a:pt x="4852" y="3844"/>
                    <a:pt x="4726" y="3970"/>
                  </a:cubicBezTo>
                  <a:cubicBezTo>
                    <a:pt x="4380" y="4348"/>
                    <a:pt x="3907" y="4537"/>
                    <a:pt x="3435" y="4537"/>
                  </a:cubicBezTo>
                  <a:cubicBezTo>
                    <a:pt x="2899" y="4537"/>
                    <a:pt x="2427" y="4348"/>
                    <a:pt x="2080" y="3970"/>
                  </a:cubicBezTo>
                  <a:cubicBezTo>
                    <a:pt x="1923" y="3844"/>
                    <a:pt x="1923" y="3592"/>
                    <a:pt x="2080" y="3466"/>
                  </a:cubicBezTo>
                  <a:cubicBezTo>
                    <a:pt x="2159" y="3387"/>
                    <a:pt x="2261" y="3348"/>
                    <a:pt x="2360" y="3348"/>
                  </a:cubicBezTo>
                  <a:cubicBezTo>
                    <a:pt x="2458" y="3348"/>
                    <a:pt x="2553" y="3387"/>
                    <a:pt x="2616" y="3466"/>
                  </a:cubicBezTo>
                  <a:cubicBezTo>
                    <a:pt x="2820" y="3686"/>
                    <a:pt x="3104" y="3797"/>
                    <a:pt x="3391" y="3797"/>
                  </a:cubicBezTo>
                  <a:cubicBezTo>
                    <a:pt x="3679" y="3797"/>
                    <a:pt x="3970" y="3686"/>
                    <a:pt x="4191" y="3466"/>
                  </a:cubicBezTo>
                  <a:cubicBezTo>
                    <a:pt x="4254" y="3387"/>
                    <a:pt x="4348" y="3348"/>
                    <a:pt x="4443" y="3348"/>
                  </a:cubicBezTo>
                  <a:close/>
                  <a:moveTo>
                    <a:pt x="1" y="0"/>
                  </a:moveTo>
                  <a:lnTo>
                    <a:pt x="1" y="2678"/>
                  </a:lnTo>
                  <a:cubicBezTo>
                    <a:pt x="1" y="4537"/>
                    <a:pt x="1481" y="6049"/>
                    <a:pt x="3340" y="6049"/>
                  </a:cubicBezTo>
                  <a:cubicBezTo>
                    <a:pt x="5199" y="6049"/>
                    <a:pt x="6680" y="4537"/>
                    <a:pt x="6680" y="2678"/>
                  </a:cubicBezTo>
                  <a:lnTo>
                    <a:pt x="66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76"/>
            <p:cNvSpPr/>
            <p:nvPr/>
          </p:nvSpPr>
          <p:spPr>
            <a:xfrm>
              <a:off x="-53559750" y="3305250"/>
              <a:ext cx="168575" cy="18150"/>
            </a:xfrm>
            <a:custGeom>
              <a:avLst/>
              <a:gdLst/>
              <a:ahLst/>
              <a:cxnLst/>
              <a:rect l="l" t="t" r="r" b="b"/>
              <a:pathLst>
                <a:path w="6743" h="726" extrusionOk="0">
                  <a:moveTo>
                    <a:pt x="0" y="0"/>
                  </a:moveTo>
                  <a:lnTo>
                    <a:pt x="0" y="725"/>
                  </a:lnTo>
                  <a:lnTo>
                    <a:pt x="6742" y="725"/>
                  </a:lnTo>
                  <a:lnTo>
                    <a:pt x="67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76"/>
            <p:cNvSpPr/>
            <p:nvPr/>
          </p:nvSpPr>
          <p:spPr>
            <a:xfrm>
              <a:off x="-53635375" y="3192625"/>
              <a:ext cx="319025" cy="318225"/>
            </a:xfrm>
            <a:custGeom>
              <a:avLst/>
              <a:gdLst/>
              <a:ahLst/>
              <a:cxnLst/>
              <a:rect l="l" t="t" r="r" b="b"/>
              <a:pathLst>
                <a:path w="12761" h="12729" extrusionOk="0">
                  <a:moveTo>
                    <a:pt x="6302" y="1607"/>
                  </a:moveTo>
                  <a:cubicBezTo>
                    <a:pt x="6491" y="1607"/>
                    <a:pt x="6648" y="1765"/>
                    <a:pt x="6648" y="1985"/>
                  </a:cubicBezTo>
                  <a:lnTo>
                    <a:pt x="6648" y="2332"/>
                  </a:lnTo>
                  <a:lnTo>
                    <a:pt x="6995" y="2332"/>
                  </a:lnTo>
                  <a:cubicBezTo>
                    <a:pt x="7215" y="2332"/>
                    <a:pt x="7373" y="2489"/>
                    <a:pt x="7373" y="2678"/>
                  </a:cubicBezTo>
                  <a:cubicBezTo>
                    <a:pt x="7373" y="2867"/>
                    <a:pt x="7215" y="3056"/>
                    <a:pt x="6995" y="3056"/>
                  </a:cubicBezTo>
                  <a:lnTo>
                    <a:pt x="6648" y="3056"/>
                  </a:lnTo>
                  <a:lnTo>
                    <a:pt x="6648" y="3781"/>
                  </a:lnTo>
                  <a:lnTo>
                    <a:pt x="9988" y="3781"/>
                  </a:lnTo>
                  <a:cubicBezTo>
                    <a:pt x="10208" y="3781"/>
                    <a:pt x="10366" y="3938"/>
                    <a:pt x="10366" y="4159"/>
                  </a:cubicBezTo>
                  <a:lnTo>
                    <a:pt x="10366" y="5041"/>
                  </a:lnTo>
                  <a:lnTo>
                    <a:pt x="10366" y="5104"/>
                  </a:lnTo>
                  <a:lnTo>
                    <a:pt x="10366" y="8633"/>
                  </a:lnTo>
                  <a:cubicBezTo>
                    <a:pt x="10366" y="10859"/>
                    <a:pt x="8525" y="12711"/>
                    <a:pt x="6302" y="12728"/>
                  </a:cubicBezTo>
                  <a:lnTo>
                    <a:pt x="6302" y="12728"/>
                  </a:lnTo>
                  <a:cubicBezTo>
                    <a:pt x="4079" y="12711"/>
                    <a:pt x="2238" y="10859"/>
                    <a:pt x="2238" y="8633"/>
                  </a:cubicBezTo>
                  <a:lnTo>
                    <a:pt x="2238" y="5104"/>
                  </a:lnTo>
                  <a:lnTo>
                    <a:pt x="2238" y="5041"/>
                  </a:lnTo>
                  <a:lnTo>
                    <a:pt x="2238" y="4159"/>
                  </a:lnTo>
                  <a:cubicBezTo>
                    <a:pt x="2238" y="3938"/>
                    <a:pt x="2395" y="3781"/>
                    <a:pt x="2584" y="3781"/>
                  </a:cubicBezTo>
                  <a:lnTo>
                    <a:pt x="5955" y="3781"/>
                  </a:lnTo>
                  <a:lnTo>
                    <a:pt x="5955" y="3056"/>
                  </a:lnTo>
                  <a:lnTo>
                    <a:pt x="5577" y="3056"/>
                  </a:lnTo>
                  <a:cubicBezTo>
                    <a:pt x="5388" y="3056"/>
                    <a:pt x="5231" y="2867"/>
                    <a:pt x="5231" y="2678"/>
                  </a:cubicBezTo>
                  <a:cubicBezTo>
                    <a:pt x="5231" y="2489"/>
                    <a:pt x="5388" y="2332"/>
                    <a:pt x="5577" y="2332"/>
                  </a:cubicBezTo>
                  <a:lnTo>
                    <a:pt x="5955" y="2332"/>
                  </a:lnTo>
                  <a:lnTo>
                    <a:pt x="5955" y="1985"/>
                  </a:lnTo>
                  <a:cubicBezTo>
                    <a:pt x="5955" y="1765"/>
                    <a:pt x="6113" y="1607"/>
                    <a:pt x="6302" y="1607"/>
                  </a:cubicBezTo>
                  <a:close/>
                  <a:moveTo>
                    <a:pt x="6365" y="0"/>
                  </a:moveTo>
                  <a:cubicBezTo>
                    <a:pt x="2868" y="0"/>
                    <a:pt x="1" y="2836"/>
                    <a:pt x="1" y="6364"/>
                  </a:cubicBezTo>
                  <a:lnTo>
                    <a:pt x="1" y="12382"/>
                  </a:lnTo>
                  <a:cubicBezTo>
                    <a:pt x="1" y="12571"/>
                    <a:pt x="158" y="12728"/>
                    <a:pt x="347" y="12728"/>
                  </a:cubicBezTo>
                  <a:lnTo>
                    <a:pt x="12256" y="12728"/>
                  </a:lnTo>
                  <a:cubicBezTo>
                    <a:pt x="12445" y="12728"/>
                    <a:pt x="12603" y="12571"/>
                    <a:pt x="12603" y="12382"/>
                  </a:cubicBezTo>
                  <a:lnTo>
                    <a:pt x="12603" y="6364"/>
                  </a:lnTo>
                  <a:cubicBezTo>
                    <a:pt x="12760" y="2899"/>
                    <a:pt x="9893" y="0"/>
                    <a:pt x="63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6" name="Google Shape;7926;p76"/>
          <p:cNvGrpSpPr/>
          <p:nvPr/>
        </p:nvGrpSpPr>
        <p:grpSpPr>
          <a:xfrm>
            <a:off x="6210763" y="3358148"/>
            <a:ext cx="314662" cy="358999"/>
            <a:chOff x="-53615675" y="3584850"/>
            <a:chExt cx="279625" cy="319025"/>
          </a:xfrm>
        </p:grpSpPr>
        <p:sp>
          <p:nvSpPr>
            <p:cNvPr id="7927" name="Google Shape;7927;p76"/>
            <p:cNvSpPr/>
            <p:nvPr/>
          </p:nvSpPr>
          <p:spPr>
            <a:xfrm>
              <a:off x="-53577075" y="3584850"/>
              <a:ext cx="204800" cy="319025"/>
            </a:xfrm>
            <a:custGeom>
              <a:avLst/>
              <a:gdLst/>
              <a:ahLst/>
              <a:cxnLst/>
              <a:rect l="l" t="t" r="r" b="b"/>
              <a:pathLst>
                <a:path w="8192" h="12761" extrusionOk="0">
                  <a:moveTo>
                    <a:pt x="2552" y="6774"/>
                  </a:moveTo>
                  <a:cubicBezTo>
                    <a:pt x="2741" y="6774"/>
                    <a:pt x="2899" y="6932"/>
                    <a:pt x="2899" y="7121"/>
                  </a:cubicBezTo>
                  <a:cubicBezTo>
                    <a:pt x="2899" y="7310"/>
                    <a:pt x="2741" y="7467"/>
                    <a:pt x="2552" y="7467"/>
                  </a:cubicBezTo>
                  <a:cubicBezTo>
                    <a:pt x="2363" y="7467"/>
                    <a:pt x="2205" y="7310"/>
                    <a:pt x="2205" y="7121"/>
                  </a:cubicBezTo>
                  <a:cubicBezTo>
                    <a:pt x="2205" y="6932"/>
                    <a:pt x="2363" y="6774"/>
                    <a:pt x="2552" y="6774"/>
                  </a:cubicBezTo>
                  <a:close/>
                  <a:moveTo>
                    <a:pt x="5545" y="6774"/>
                  </a:moveTo>
                  <a:cubicBezTo>
                    <a:pt x="5734" y="6774"/>
                    <a:pt x="5892" y="6932"/>
                    <a:pt x="5892" y="7121"/>
                  </a:cubicBezTo>
                  <a:cubicBezTo>
                    <a:pt x="5892" y="7310"/>
                    <a:pt x="5734" y="7467"/>
                    <a:pt x="5545" y="7467"/>
                  </a:cubicBezTo>
                  <a:cubicBezTo>
                    <a:pt x="5356" y="7467"/>
                    <a:pt x="5198" y="7310"/>
                    <a:pt x="5198" y="7121"/>
                  </a:cubicBezTo>
                  <a:cubicBezTo>
                    <a:pt x="5198" y="6932"/>
                    <a:pt x="5356" y="6774"/>
                    <a:pt x="5545" y="6774"/>
                  </a:cubicBezTo>
                  <a:close/>
                  <a:moveTo>
                    <a:pt x="5104" y="9302"/>
                  </a:moveTo>
                  <a:cubicBezTo>
                    <a:pt x="5198" y="9302"/>
                    <a:pt x="5293" y="9342"/>
                    <a:pt x="5356" y="9421"/>
                  </a:cubicBezTo>
                  <a:cubicBezTo>
                    <a:pt x="5513" y="9578"/>
                    <a:pt x="5513" y="9799"/>
                    <a:pt x="5387" y="9925"/>
                  </a:cubicBezTo>
                  <a:cubicBezTo>
                    <a:pt x="5041" y="10271"/>
                    <a:pt x="4568" y="10460"/>
                    <a:pt x="4096" y="10460"/>
                  </a:cubicBezTo>
                  <a:cubicBezTo>
                    <a:pt x="3560" y="10460"/>
                    <a:pt x="3088" y="10271"/>
                    <a:pt x="2741" y="9925"/>
                  </a:cubicBezTo>
                  <a:cubicBezTo>
                    <a:pt x="2584" y="9767"/>
                    <a:pt x="2584" y="9515"/>
                    <a:pt x="2741" y="9421"/>
                  </a:cubicBezTo>
                  <a:cubicBezTo>
                    <a:pt x="2820" y="9342"/>
                    <a:pt x="2922" y="9302"/>
                    <a:pt x="3021" y="9302"/>
                  </a:cubicBezTo>
                  <a:cubicBezTo>
                    <a:pt x="3119" y="9302"/>
                    <a:pt x="3214" y="9342"/>
                    <a:pt x="3277" y="9421"/>
                  </a:cubicBezTo>
                  <a:cubicBezTo>
                    <a:pt x="3481" y="9625"/>
                    <a:pt x="3765" y="9728"/>
                    <a:pt x="4052" y="9728"/>
                  </a:cubicBezTo>
                  <a:cubicBezTo>
                    <a:pt x="4340" y="9728"/>
                    <a:pt x="4631" y="9625"/>
                    <a:pt x="4852" y="9421"/>
                  </a:cubicBezTo>
                  <a:cubicBezTo>
                    <a:pt x="4915" y="9342"/>
                    <a:pt x="5009" y="9302"/>
                    <a:pt x="5104" y="9302"/>
                  </a:cubicBezTo>
                  <a:close/>
                  <a:moveTo>
                    <a:pt x="5577" y="1"/>
                  </a:moveTo>
                  <a:cubicBezTo>
                    <a:pt x="4568" y="1"/>
                    <a:pt x="3749" y="820"/>
                    <a:pt x="3749" y="1859"/>
                  </a:cubicBezTo>
                  <a:lnTo>
                    <a:pt x="3749" y="3025"/>
                  </a:lnTo>
                  <a:cubicBezTo>
                    <a:pt x="1638" y="3214"/>
                    <a:pt x="0" y="4947"/>
                    <a:pt x="0" y="7121"/>
                  </a:cubicBezTo>
                  <a:lnTo>
                    <a:pt x="0" y="9358"/>
                  </a:lnTo>
                  <a:cubicBezTo>
                    <a:pt x="0" y="11216"/>
                    <a:pt x="1481" y="12760"/>
                    <a:pt x="3340" y="12760"/>
                  </a:cubicBezTo>
                  <a:lnTo>
                    <a:pt x="4852" y="12760"/>
                  </a:lnTo>
                  <a:cubicBezTo>
                    <a:pt x="6679" y="12760"/>
                    <a:pt x="8191" y="11216"/>
                    <a:pt x="8191" y="9358"/>
                  </a:cubicBezTo>
                  <a:lnTo>
                    <a:pt x="8191" y="7121"/>
                  </a:lnTo>
                  <a:cubicBezTo>
                    <a:pt x="8128" y="5010"/>
                    <a:pt x="6522" y="3214"/>
                    <a:pt x="4442" y="3025"/>
                  </a:cubicBezTo>
                  <a:lnTo>
                    <a:pt x="4442" y="1859"/>
                  </a:lnTo>
                  <a:cubicBezTo>
                    <a:pt x="4442" y="1229"/>
                    <a:pt x="4946" y="757"/>
                    <a:pt x="5545" y="757"/>
                  </a:cubicBezTo>
                  <a:cubicBezTo>
                    <a:pt x="6144" y="757"/>
                    <a:pt x="6648" y="1261"/>
                    <a:pt x="6648" y="1859"/>
                  </a:cubicBezTo>
                  <a:cubicBezTo>
                    <a:pt x="6648" y="2049"/>
                    <a:pt x="6490" y="2206"/>
                    <a:pt x="6301" y="2206"/>
                  </a:cubicBezTo>
                  <a:cubicBezTo>
                    <a:pt x="6081" y="2206"/>
                    <a:pt x="5955" y="2049"/>
                    <a:pt x="5955" y="1859"/>
                  </a:cubicBezTo>
                  <a:cubicBezTo>
                    <a:pt x="5955" y="1639"/>
                    <a:pt x="5797" y="1481"/>
                    <a:pt x="5577" y="1481"/>
                  </a:cubicBezTo>
                  <a:cubicBezTo>
                    <a:pt x="5387" y="1481"/>
                    <a:pt x="5230" y="1639"/>
                    <a:pt x="5230" y="1859"/>
                  </a:cubicBezTo>
                  <a:cubicBezTo>
                    <a:pt x="5230" y="2490"/>
                    <a:pt x="5734" y="2962"/>
                    <a:pt x="6333" y="2962"/>
                  </a:cubicBezTo>
                  <a:cubicBezTo>
                    <a:pt x="6963" y="2962"/>
                    <a:pt x="7435" y="2427"/>
                    <a:pt x="7435" y="1859"/>
                  </a:cubicBezTo>
                  <a:cubicBezTo>
                    <a:pt x="7435" y="820"/>
                    <a:pt x="6616" y="1"/>
                    <a:pt x="5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76"/>
            <p:cNvSpPr/>
            <p:nvPr/>
          </p:nvSpPr>
          <p:spPr>
            <a:xfrm>
              <a:off x="-53615675" y="3739225"/>
              <a:ext cx="20500" cy="65400"/>
            </a:xfrm>
            <a:custGeom>
              <a:avLst/>
              <a:gdLst/>
              <a:ahLst/>
              <a:cxnLst/>
              <a:rect l="l" t="t" r="r" b="b"/>
              <a:pathLst>
                <a:path w="820" h="2616" extrusionOk="0">
                  <a:moveTo>
                    <a:pt x="820" y="1"/>
                  </a:moveTo>
                  <a:cubicBezTo>
                    <a:pt x="347" y="253"/>
                    <a:pt x="0" y="694"/>
                    <a:pt x="0" y="1292"/>
                  </a:cubicBezTo>
                  <a:cubicBezTo>
                    <a:pt x="0" y="1859"/>
                    <a:pt x="315" y="2332"/>
                    <a:pt x="757" y="2616"/>
                  </a:cubicBezTo>
                  <a:lnTo>
                    <a:pt x="757" y="946"/>
                  </a:lnTo>
                  <a:cubicBezTo>
                    <a:pt x="757" y="631"/>
                    <a:pt x="788" y="284"/>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76"/>
            <p:cNvSpPr/>
            <p:nvPr/>
          </p:nvSpPr>
          <p:spPr>
            <a:xfrm>
              <a:off x="-53356550" y="3738450"/>
              <a:ext cx="20500" cy="64600"/>
            </a:xfrm>
            <a:custGeom>
              <a:avLst/>
              <a:gdLst/>
              <a:ahLst/>
              <a:cxnLst/>
              <a:rect l="l" t="t" r="r" b="b"/>
              <a:pathLst>
                <a:path w="820" h="2584" extrusionOk="0">
                  <a:moveTo>
                    <a:pt x="1" y="0"/>
                  </a:moveTo>
                  <a:cubicBezTo>
                    <a:pt x="64" y="315"/>
                    <a:pt x="64" y="630"/>
                    <a:pt x="64" y="945"/>
                  </a:cubicBezTo>
                  <a:lnTo>
                    <a:pt x="64" y="2584"/>
                  </a:lnTo>
                  <a:cubicBezTo>
                    <a:pt x="505" y="2300"/>
                    <a:pt x="820" y="1859"/>
                    <a:pt x="820" y="1292"/>
                  </a:cubicBezTo>
                  <a:cubicBezTo>
                    <a:pt x="820" y="725"/>
                    <a:pt x="505" y="284"/>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0" name="Google Shape;7930;p76"/>
          <p:cNvGrpSpPr/>
          <p:nvPr/>
        </p:nvGrpSpPr>
        <p:grpSpPr>
          <a:xfrm>
            <a:off x="6188609" y="3821074"/>
            <a:ext cx="358971" cy="357874"/>
            <a:chOff x="-53634575" y="3976500"/>
            <a:chExt cx="319000" cy="318025"/>
          </a:xfrm>
        </p:grpSpPr>
        <p:sp>
          <p:nvSpPr>
            <p:cNvPr id="7931" name="Google Shape;7931;p76"/>
            <p:cNvSpPr/>
            <p:nvPr/>
          </p:nvSpPr>
          <p:spPr>
            <a:xfrm>
              <a:off x="-53634575" y="3976500"/>
              <a:ext cx="319000" cy="93550"/>
            </a:xfrm>
            <a:custGeom>
              <a:avLst/>
              <a:gdLst/>
              <a:ahLst/>
              <a:cxnLst/>
              <a:rect l="l" t="t" r="r" b="b"/>
              <a:pathLst>
                <a:path w="12760" h="3742" extrusionOk="0">
                  <a:moveTo>
                    <a:pt x="6372" y="0"/>
                  </a:moveTo>
                  <a:cubicBezTo>
                    <a:pt x="6317" y="0"/>
                    <a:pt x="6270" y="8"/>
                    <a:pt x="6238" y="24"/>
                  </a:cubicBezTo>
                  <a:lnTo>
                    <a:pt x="252" y="3017"/>
                  </a:lnTo>
                  <a:cubicBezTo>
                    <a:pt x="95" y="3112"/>
                    <a:pt x="0" y="3269"/>
                    <a:pt x="32" y="3458"/>
                  </a:cubicBezTo>
                  <a:cubicBezTo>
                    <a:pt x="95" y="3616"/>
                    <a:pt x="252" y="3742"/>
                    <a:pt x="410" y="3742"/>
                  </a:cubicBezTo>
                  <a:lnTo>
                    <a:pt x="12382" y="3742"/>
                  </a:lnTo>
                  <a:cubicBezTo>
                    <a:pt x="12539" y="3742"/>
                    <a:pt x="12697" y="3616"/>
                    <a:pt x="12728" y="3458"/>
                  </a:cubicBezTo>
                  <a:cubicBezTo>
                    <a:pt x="12760" y="3269"/>
                    <a:pt x="12697" y="3112"/>
                    <a:pt x="12539" y="3017"/>
                  </a:cubicBezTo>
                  <a:lnTo>
                    <a:pt x="6553" y="24"/>
                  </a:lnTo>
                  <a:cubicBezTo>
                    <a:pt x="6490" y="8"/>
                    <a:pt x="6427" y="0"/>
                    <a:pt x="63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76"/>
            <p:cNvSpPr/>
            <p:nvPr/>
          </p:nvSpPr>
          <p:spPr>
            <a:xfrm>
              <a:off x="-53614900" y="4163750"/>
              <a:ext cx="140225" cy="130775"/>
            </a:xfrm>
            <a:custGeom>
              <a:avLst/>
              <a:gdLst/>
              <a:ahLst/>
              <a:cxnLst/>
              <a:rect l="l" t="t" r="r" b="b"/>
              <a:pathLst>
                <a:path w="5609" h="5231" extrusionOk="0">
                  <a:moveTo>
                    <a:pt x="1" y="1"/>
                  </a:moveTo>
                  <a:lnTo>
                    <a:pt x="1" y="4884"/>
                  </a:lnTo>
                  <a:cubicBezTo>
                    <a:pt x="1" y="5073"/>
                    <a:pt x="158" y="5231"/>
                    <a:pt x="347" y="5231"/>
                  </a:cubicBezTo>
                  <a:lnTo>
                    <a:pt x="5488" y="5231"/>
                  </a:lnTo>
                  <a:cubicBezTo>
                    <a:pt x="3370" y="5200"/>
                    <a:pt x="1668" y="3553"/>
                    <a:pt x="1513" y="1481"/>
                  </a:cubicBezTo>
                  <a:cubicBezTo>
                    <a:pt x="662" y="1481"/>
                    <a:pt x="1" y="820"/>
                    <a:pt x="1" y="1"/>
                  </a:cubicBezTo>
                  <a:close/>
                  <a:moveTo>
                    <a:pt x="5488" y="5231"/>
                  </a:moveTo>
                  <a:cubicBezTo>
                    <a:pt x="5508" y="5231"/>
                    <a:pt x="5528" y="5231"/>
                    <a:pt x="5548" y="5231"/>
                  </a:cubicBezTo>
                  <a:cubicBezTo>
                    <a:pt x="5568" y="5231"/>
                    <a:pt x="5589" y="5231"/>
                    <a:pt x="5609" y="523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76"/>
            <p:cNvSpPr/>
            <p:nvPr/>
          </p:nvSpPr>
          <p:spPr>
            <a:xfrm>
              <a:off x="-53616475" y="4088925"/>
              <a:ext cx="126050" cy="74850"/>
            </a:xfrm>
            <a:custGeom>
              <a:avLst/>
              <a:gdLst/>
              <a:ahLst/>
              <a:cxnLst/>
              <a:rect l="l" t="t" r="r" b="b"/>
              <a:pathLst>
                <a:path w="5042" h="2994" extrusionOk="0">
                  <a:moveTo>
                    <a:pt x="1" y="1"/>
                  </a:moveTo>
                  <a:lnTo>
                    <a:pt x="1" y="2994"/>
                  </a:lnTo>
                  <a:cubicBezTo>
                    <a:pt x="32" y="2175"/>
                    <a:pt x="694" y="1481"/>
                    <a:pt x="1513" y="1481"/>
                  </a:cubicBezTo>
                  <a:lnTo>
                    <a:pt x="2521" y="1481"/>
                  </a:lnTo>
                  <a:cubicBezTo>
                    <a:pt x="3561" y="1481"/>
                    <a:pt x="4569" y="914"/>
                    <a:pt x="50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76"/>
            <p:cNvSpPr/>
            <p:nvPr/>
          </p:nvSpPr>
          <p:spPr>
            <a:xfrm>
              <a:off x="-53475475" y="4163750"/>
              <a:ext cx="139425" cy="130775"/>
            </a:xfrm>
            <a:custGeom>
              <a:avLst/>
              <a:gdLst/>
              <a:ahLst/>
              <a:cxnLst/>
              <a:rect l="l" t="t" r="r" b="b"/>
              <a:pathLst>
                <a:path w="5577" h="5231" extrusionOk="0">
                  <a:moveTo>
                    <a:pt x="5577" y="1"/>
                  </a:moveTo>
                  <a:cubicBezTo>
                    <a:pt x="5577" y="820"/>
                    <a:pt x="4915" y="1481"/>
                    <a:pt x="4064" y="1481"/>
                  </a:cubicBezTo>
                  <a:cubicBezTo>
                    <a:pt x="3875" y="3592"/>
                    <a:pt x="2111" y="5231"/>
                    <a:pt x="0" y="5231"/>
                  </a:cubicBezTo>
                  <a:lnTo>
                    <a:pt x="5230" y="5231"/>
                  </a:lnTo>
                  <a:cubicBezTo>
                    <a:pt x="5419" y="5231"/>
                    <a:pt x="5577" y="5073"/>
                    <a:pt x="5577" y="4884"/>
                  </a:cubicBezTo>
                  <a:lnTo>
                    <a:pt x="557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76"/>
            <p:cNvSpPr/>
            <p:nvPr/>
          </p:nvSpPr>
          <p:spPr>
            <a:xfrm>
              <a:off x="-53559750" y="4100750"/>
              <a:ext cx="167775" cy="174875"/>
            </a:xfrm>
            <a:custGeom>
              <a:avLst/>
              <a:gdLst/>
              <a:ahLst/>
              <a:cxnLst/>
              <a:rect l="l" t="t" r="r" b="b"/>
              <a:pathLst>
                <a:path w="6711" h="6995" extrusionOk="0">
                  <a:moveTo>
                    <a:pt x="1859" y="2521"/>
                  </a:moveTo>
                  <a:cubicBezTo>
                    <a:pt x="2048" y="2521"/>
                    <a:pt x="2206" y="2678"/>
                    <a:pt x="2206" y="2867"/>
                  </a:cubicBezTo>
                  <a:cubicBezTo>
                    <a:pt x="2206" y="3056"/>
                    <a:pt x="2048" y="3214"/>
                    <a:pt x="1859" y="3214"/>
                  </a:cubicBezTo>
                  <a:cubicBezTo>
                    <a:pt x="1670" y="3214"/>
                    <a:pt x="1512" y="3056"/>
                    <a:pt x="1512" y="2867"/>
                  </a:cubicBezTo>
                  <a:cubicBezTo>
                    <a:pt x="1512" y="2710"/>
                    <a:pt x="1670" y="2521"/>
                    <a:pt x="1859" y="2521"/>
                  </a:cubicBezTo>
                  <a:close/>
                  <a:moveTo>
                    <a:pt x="4852" y="2521"/>
                  </a:moveTo>
                  <a:cubicBezTo>
                    <a:pt x="5041" y="2521"/>
                    <a:pt x="5199" y="2678"/>
                    <a:pt x="5199" y="2867"/>
                  </a:cubicBezTo>
                  <a:cubicBezTo>
                    <a:pt x="5199" y="3056"/>
                    <a:pt x="5041" y="3214"/>
                    <a:pt x="4852" y="3214"/>
                  </a:cubicBezTo>
                  <a:cubicBezTo>
                    <a:pt x="4663" y="3214"/>
                    <a:pt x="4505" y="3056"/>
                    <a:pt x="4505" y="2867"/>
                  </a:cubicBezTo>
                  <a:cubicBezTo>
                    <a:pt x="4505" y="2710"/>
                    <a:pt x="4663" y="2521"/>
                    <a:pt x="4852" y="2521"/>
                  </a:cubicBezTo>
                  <a:close/>
                  <a:moveTo>
                    <a:pt x="4407" y="4324"/>
                  </a:moveTo>
                  <a:cubicBezTo>
                    <a:pt x="4505" y="4324"/>
                    <a:pt x="4600" y="4364"/>
                    <a:pt x="4663" y="4443"/>
                  </a:cubicBezTo>
                  <a:cubicBezTo>
                    <a:pt x="4820" y="4600"/>
                    <a:pt x="4820" y="4852"/>
                    <a:pt x="4663" y="4947"/>
                  </a:cubicBezTo>
                  <a:cubicBezTo>
                    <a:pt x="4285" y="5325"/>
                    <a:pt x="3812" y="5514"/>
                    <a:pt x="3340" y="5514"/>
                  </a:cubicBezTo>
                  <a:cubicBezTo>
                    <a:pt x="2836" y="5514"/>
                    <a:pt x="2363" y="5325"/>
                    <a:pt x="2017" y="4947"/>
                  </a:cubicBezTo>
                  <a:cubicBezTo>
                    <a:pt x="1859" y="4789"/>
                    <a:pt x="1859" y="4569"/>
                    <a:pt x="2017" y="4443"/>
                  </a:cubicBezTo>
                  <a:cubicBezTo>
                    <a:pt x="2095" y="4380"/>
                    <a:pt x="2190" y="4348"/>
                    <a:pt x="2284" y="4348"/>
                  </a:cubicBezTo>
                  <a:cubicBezTo>
                    <a:pt x="2379" y="4348"/>
                    <a:pt x="2473" y="4380"/>
                    <a:pt x="2552" y="4443"/>
                  </a:cubicBezTo>
                  <a:cubicBezTo>
                    <a:pt x="2773" y="4663"/>
                    <a:pt x="3064" y="4773"/>
                    <a:pt x="3352" y="4773"/>
                  </a:cubicBezTo>
                  <a:cubicBezTo>
                    <a:pt x="3639" y="4773"/>
                    <a:pt x="3923" y="4663"/>
                    <a:pt x="4127" y="4443"/>
                  </a:cubicBezTo>
                  <a:cubicBezTo>
                    <a:pt x="4206" y="4364"/>
                    <a:pt x="4309" y="4324"/>
                    <a:pt x="4407" y="4324"/>
                  </a:cubicBezTo>
                  <a:close/>
                  <a:moveTo>
                    <a:pt x="3340" y="0"/>
                  </a:moveTo>
                  <a:cubicBezTo>
                    <a:pt x="2678" y="1072"/>
                    <a:pt x="1544" y="1765"/>
                    <a:pt x="252" y="1765"/>
                  </a:cubicBezTo>
                  <a:lnTo>
                    <a:pt x="0" y="1765"/>
                  </a:lnTo>
                  <a:lnTo>
                    <a:pt x="0" y="3623"/>
                  </a:lnTo>
                  <a:cubicBezTo>
                    <a:pt x="0" y="5482"/>
                    <a:pt x="1512" y="6994"/>
                    <a:pt x="3340" y="6994"/>
                  </a:cubicBezTo>
                  <a:cubicBezTo>
                    <a:pt x="5199" y="6994"/>
                    <a:pt x="6711" y="5482"/>
                    <a:pt x="6711" y="3623"/>
                  </a:cubicBezTo>
                  <a:lnTo>
                    <a:pt x="6711" y="1765"/>
                  </a:lnTo>
                  <a:lnTo>
                    <a:pt x="6459" y="1765"/>
                  </a:lnTo>
                  <a:cubicBezTo>
                    <a:pt x="5167" y="1765"/>
                    <a:pt x="4033" y="1103"/>
                    <a:pt x="33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76"/>
            <p:cNvSpPr/>
            <p:nvPr/>
          </p:nvSpPr>
          <p:spPr>
            <a:xfrm>
              <a:off x="-53373875" y="4144850"/>
              <a:ext cx="18925" cy="37825"/>
            </a:xfrm>
            <a:custGeom>
              <a:avLst/>
              <a:gdLst/>
              <a:ahLst/>
              <a:cxnLst/>
              <a:rect l="l" t="t" r="r" b="b"/>
              <a:pathLst>
                <a:path w="757" h="1513" extrusionOk="0">
                  <a:moveTo>
                    <a:pt x="0" y="1"/>
                  </a:moveTo>
                  <a:lnTo>
                    <a:pt x="0" y="1513"/>
                  </a:lnTo>
                  <a:cubicBezTo>
                    <a:pt x="410" y="1513"/>
                    <a:pt x="757" y="1135"/>
                    <a:pt x="757" y="757"/>
                  </a:cubicBezTo>
                  <a:cubicBezTo>
                    <a:pt x="757" y="347"/>
                    <a:pt x="441" y="1"/>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76"/>
            <p:cNvSpPr/>
            <p:nvPr/>
          </p:nvSpPr>
          <p:spPr>
            <a:xfrm>
              <a:off x="-53596775" y="4144850"/>
              <a:ext cx="18125" cy="37825"/>
            </a:xfrm>
            <a:custGeom>
              <a:avLst/>
              <a:gdLst/>
              <a:ahLst/>
              <a:cxnLst/>
              <a:rect l="l" t="t" r="r" b="b"/>
              <a:pathLst>
                <a:path w="725" h="1513" extrusionOk="0">
                  <a:moveTo>
                    <a:pt x="725" y="1"/>
                  </a:moveTo>
                  <a:cubicBezTo>
                    <a:pt x="347" y="1"/>
                    <a:pt x="1" y="347"/>
                    <a:pt x="1" y="757"/>
                  </a:cubicBezTo>
                  <a:cubicBezTo>
                    <a:pt x="1" y="1135"/>
                    <a:pt x="347" y="1513"/>
                    <a:pt x="725" y="1513"/>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76"/>
            <p:cNvSpPr/>
            <p:nvPr/>
          </p:nvSpPr>
          <p:spPr>
            <a:xfrm>
              <a:off x="-53461300" y="4088925"/>
              <a:ext cx="125250" cy="74850"/>
            </a:xfrm>
            <a:custGeom>
              <a:avLst/>
              <a:gdLst/>
              <a:ahLst/>
              <a:cxnLst/>
              <a:rect l="l" t="t" r="r" b="b"/>
              <a:pathLst>
                <a:path w="5010" h="2994" extrusionOk="0">
                  <a:moveTo>
                    <a:pt x="0" y="1"/>
                  </a:moveTo>
                  <a:cubicBezTo>
                    <a:pt x="504" y="914"/>
                    <a:pt x="1450" y="1481"/>
                    <a:pt x="2521" y="1481"/>
                  </a:cubicBezTo>
                  <a:lnTo>
                    <a:pt x="3497" y="1481"/>
                  </a:lnTo>
                  <a:cubicBezTo>
                    <a:pt x="4348" y="1481"/>
                    <a:pt x="5010" y="2175"/>
                    <a:pt x="5010" y="2994"/>
                  </a:cubicBezTo>
                  <a:lnTo>
                    <a:pt x="501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9" name="Google Shape;7939;p76"/>
          <p:cNvGrpSpPr/>
          <p:nvPr/>
        </p:nvGrpSpPr>
        <p:grpSpPr>
          <a:xfrm>
            <a:off x="7983413" y="3364028"/>
            <a:ext cx="314662" cy="358436"/>
            <a:chOff x="-52023900" y="3590075"/>
            <a:chExt cx="279625" cy="318525"/>
          </a:xfrm>
        </p:grpSpPr>
        <p:sp>
          <p:nvSpPr>
            <p:cNvPr id="7940" name="Google Shape;7940;p76"/>
            <p:cNvSpPr/>
            <p:nvPr/>
          </p:nvSpPr>
          <p:spPr>
            <a:xfrm>
              <a:off x="-52005000" y="3611625"/>
              <a:ext cx="92175" cy="92175"/>
            </a:xfrm>
            <a:custGeom>
              <a:avLst/>
              <a:gdLst/>
              <a:ahLst/>
              <a:cxnLst/>
              <a:rect l="l" t="t" r="r" b="b"/>
              <a:pathLst>
                <a:path w="3687" h="3687" extrusionOk="0">
                  <a:moveTo>
                    <a:pt x="1104" y="1"/>
                  </a:moveTo>
                  <a:cubicBezTo>
                    <a:pt x="474" y="1"/>
                    <a:pt x="1" y="505"/>
                    <a:pt x="1" y="1104"/>
                  </a:cubicBezTo>
                  <a:cubicBezTo>
                    <a:pt x="1" y="1419"/>
                    <a:pt x="127" y="1576"/>
                    <a:pt x="285" y="1828"/>
                  </a:cubicBezTo>
                  <a:cubicBezTo>
                    <a:pt x="127" y="2112"/>
                    <a:pt x="1" y="2269"/>
                    <a:pt x="1" y="2584"/>
                  </a:cubicBezTo>
                  <a:cubicBezTo>
                    <a:pt x="1" y="3214"/>
                    <a:pt x="505" y="3687"/>
                    <a:pt x="1104" y="3687"/>
                  </a:cubicBezTo>
                  <a:cubicBezTo>
                    <a:pt x="1734" y="3655"/>
                    <a:pt x="2238" y="3183"/>
                    <a:pt x="2238" y="2553"/>
                  </a:cubicBezTo>
                  <a:lnTo>
                    <a:pt x="2238" y="2206"/>
                  </a:lnTo>
                  <a:lnTo>
                    <a:pt x="2584" y="2206"/>
                  </a:lnTo>
                  <a:cubicBezTo>
                    <a:pt x="3214" y="2206"/>
                    <a:pt x="3687" y="1671"/>
                    <a:pt x="3687" y="1104"/>
                  </a:cubicBezTo>
                  <a:cubicBezTo>
                    <a:pt x="3687" y="505"/>
                    <a:pt x="3183" y="1"/>
                    <a:pt x="2584" y="1"/>
                  </a:cubicBezTo>
                  <a:cubicBezTo>
                    <a:pt x="2269" y="1"/>
                    <a:pt x="2112" y="95"/>
                    <a:pt x="1860" y="253"/>
                  </a:cubicBezTo>
                  <a:cubicBezTo>
                    <a:pt x="1576" y="95"/>
                    <a:pt x="1419" y="1"/>
                    <a:pt x="11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76"/>
            <p:cNvSpPr/>
            <p:nvPr/>
          </p:nvSpPr>
          <p:spPr>
            <a:xfrm>
              <a:off x="-51894725" y="3614000"/>
              <a:ext cx="121325" cy="106350"/>
            </a:xfrm>
            <a:custGeom>
              <a:avLst/>
              <a:gdLst/>
              <a:ahLst/>
              <a:cxnLst/>
              <a:rect l="l" t="t" r="r" b="b"/>
              <a:pathLst>
                <a:path w="4853" h="4254" extrusionOk="0">
                  <a:moveTo>
                    <a:pt x="1576" y="0"/>
                  </a:moveTo>
                  <a:lnTo>
                    <a:pt x="1" y="441"/>
                  </a:lnTo>
                  <a:cubicBezTo>
                    <a:pt x="32" y="567"/>
                    <a:pt x="32" y="725"/>
                    <a:pt x="64" y="851"/>
                  </a:cubicBezTo>
                  <a:lnTo>
                    <a:pt x="64" y="914"/>
                  </a:lnTo>
                  <a:cubicBezTo>
                    <a:pt x="473" y="2836"/>
                    <a:pt x="2206" y="4254"/>
                    <a:pt x="4159" y="4254"/>
                  </a:cubicBezTo>
                  <a:lnTo>
                    <a:pt x="4600" y="4254"/>
                  </a:lnTo>
                  <a:lnTo>
                    <a:pt x="4852" y="2678"/>
                  </a:lnTo>
                  <a:lnTo>
                    <a:pt x="4852" y="2678"/>
                  </a:lnTo>
                  <a:cubicBezTo>
                    <a:pt x="4632" y="2741"/>
                    <a:pt x="4411" y="2773"/>
                    <a:pt x="4159" y="2773"/>
                  </a:cubicBezTo>
                  <a:cubicBezTo>
                    <a:pt x="4131" y="2774"/>
                    <a:pt x="4103" y="2774"/>
                    <a:pt x="4076" y="2774"/>
                  </a:cubicBezTo>
                  <a:cubicBezTo>
                    <a:pt x="3164" y="2774"/>
                    <a:pt x="2350" y="2276"/>
                    <a:pt x="1891" y="1481"/>
                  </a:cubicBezTo>
                  <a:cubicBezTo>
                    <a:pt x="1639" y="1009"/>
                    <a:pt x="1544" y="536"/>
                    <a:pt x="157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76"/>
            <p:cNvSpPr/>
            <p:nvPr/>
          </p:nvSpPr>
          <p:spPr>
            <a:xfrm>
              <a:off x="-51838000" y="3590075"/>
              <a:ext cx="76400" cy="74350"/>
            </a:xfrm>
            <a:custGeom>
              <a:avLst/>
              <a:gdLst/>
              <a:ahLst/>
              <a:cxnLst/>
              <a:rect l="l" t="t" r="r" b="b"/>
              <a:pathLst>
                <a:path w="3056" h="2974" extrusionOk="0">
                  <a:moveTo>
                    <a:pt x="2615" y="0"/>
                  </a:moveTo>
                  <a:cubicBezTo>
                    <a:pt x="2583" y="0"/>
                    <a:pt x="2552" y="4"/>
                    <a:pt x="2520" y="12"/>
                  </a:cubicBezTo>
                  <a:lnTo>
                    <a:pt x="95" y="737"/>
                  </a:lnTo>
                  <a:cubicBezTo>
                    <a:pt x="0" y="1209"/>
                    <a:pt x="63" y="1650"/>
                    <a:pt x="284" y="2029"/>
                  </a:cubicBezTo>
                  <a:cubicBezTo>
                    <a:pt x="599" y="2627"/>
                    <a:pt x="1229" y="2974"/>
                    <a:pt x="1890" y="2974"/>
                  </a:cubicBezTo>
                  <a:cubicBezTo>
                    <a:pt x="2174" y="2974"/>
                    <a:pt x="2457" y="2911"/>
                    <a:pt x="2678" y="2785"/>
                  </a:cubicBezTo>
                  <a:lnTo>
                    <a:pt x="3056" y="422"/>
                  </a:lnTo>
                  <a:cubicBezTo>
                    <a:pt x="3056" y="296"/>
                    <a:pt x="2993" y="170"/>
                    <a:pt x="2930" y="107"/>
                  </a:cubicBezTo>
                  <a:cubicBezTo>
                    <a:pt x="2812" y="36"/>
                    <a:pt x="2711" y="0"/>
                    <a:pt x="26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76"/>
            <p:cNvSpPr/>
            <p:nvPr/>
          </p:nvSpPr>
          <p:spPr>
            <a:xfrm>
              <a:off x="-51988450" y="3666775"/>
              <a:ext cx="204800" cy="241825"/>
            </a:xfrm>
            <a:custGeom>
              <a:avLst/>
              <a:gdLst/>
              <a:ahLst/>
              <a:cxnLst/>
              <a:rect l="l" t="t" r="r" b="b"/>
              <a:pathLst>
                <a:path w="8192" h="9673" extrusionOk="0">
                  <a:moveTo>
                    <a:pt x="2678" y="3718"/>
                  </a:moveTo>
                  <a:cubicBezTo>
                    <a:pt x="2868" y="3718"/>
                    <a:pt x="3025" y="3875"/>
                    <a:pt x="3025" y="4096"/>
                  </a:cubicBezTo>
                  <a:cubicBezTo>
                    <a:pt x="3025" y="4285"/>
                    <a:pt x="2868" y="4442"/>
                    <a:pt x="2678" y="4442"/>
                  </a:cubicBezTo>
                  <a:cubicBezTo>
                    <a:pt x="2489" y="4442"/>
                    <a:pt x="2332" y="4285"/>
                    <a:pt x="2332" y="4096"/>
                  </a:cubicBezTo>
                  <a:cubicBezTo>
                    <a:pt x="2332" y="3875"/>
                    <a:pt x="2489" y="3718"/>
                    <a:pt x="2678" y="3718"/>
                  </a:cubicBezTo>
                  <a:close/>
                  <a:moveTo>
                    <a:pt x="5671" y="3781"/>
                  </a:moveTo>
                  <a:cubicBezTo>
                    <a:pt x="5860" y="3781"/>
                    <a:pt x="6018" y="3938"/>
                    <a:pt x="6018" y="4127"/>
                  </a:cubicBezTo>
                  <a:cubicBezTo>
                    <a:pt x="6018" y="4316"/>
                    <a:pt x="5860" y="4474"/>
                    <a:pt x="5671" y="4474"/>
                  </a:cubicBezTo>
                  <a:cubicBezTo>
                    <a:pt x="5482" y="4474"/>
                    <a:pt x="5325" y="4316"/>
                    <a:pt x="5325" y="4127"/>
                  </a:cubicBezTo>
                  <a:cubicBezTo>
                    <a:pt x="5325" y="3938"/>
                    <a:pt x="5482" y="3781"/>
                    <a:pt x="5671" y="3781"/>
                  </a:cubicBezTo>
                  <a:close/>
                  <a:moveTo>
                    <a:pt x="4191" y="4474"/>
                  </a:moveTo>
                  <a:cubicBezTo>
                    <a:pt x="4821" y="4474"/>
                    <a:pt x="5293" y="4978"/>
                    <a:pt x="5293" y="5577"/>
                  </a:cubicBezTo>
                  <a:cubicBezTo>
                    <a:pt x="5293" y="6207"/>
                    <a:pt x="4758" y="6679"/>
                    <a:pt x="4191" y="6679"/>
                  </a:cubicBezTo>
                  <a:cubicBezTo>
                    <a:pt x="3561" y="6679"/>
                    <a:pt x="3088" y="6175"/>
                    <a:pt x="3088" y="5577"/>
                  </a:cubicBezTo>
                  <a:cubicBezTo>
                    <a:pt x="3088" y="4946"/>
                    <a:pt x="3561" y="4474"/>
                    <a:pt x="4191" y="4474"/>
                  </a:cubicBezTo>
                  <a:close/>
                  <a:moveTo>
                    <a:pt x="5195" y="7034"/>
                  </a:moveTo>
                  <a:cubicBezTo>
                    <a:pt x="5293" y="7034"/>
                    <a:pt x="5388" y="7073"/>
                    <a:pt x="5451" y="7152"/>
                  </a:cubicBezTo>
                  <a:cubicBezTo>
                    <a:pt x="5640" y="7278"/>
                    <a:pt x="5640" y="7498"/>
                    <a:pt x="5482" y="7656"/>
                  </a:cubicBezTo>
                  <a:cubicBezTo>
                    <a:pt x="5136" y="8002"/>
                    <a:pt x="4663" y="8223"/>
                    <a:pt x="4128" y="8223"/>
                  </a:cubicBezTo>
                  <a:cubicBezTo>
                    <a:pt x="3624" y="8223"/>
                    <a:pt x="3151" y="8002"/>
                    <a:pt x="2836" y="7656"/>
                  </a:cubicBezTo>
                  <a:cubicBezTo>
                    <a:pt x="2678" y="7498"/>
                    <a:pt x="2678" y="7278"/>
                    <a:pt x="2836" y="7152"/>
                  </a:cubicBezTo>
                  <a:cubicBezTo>
                    <a:pt x="2915" y="7073"/>
                    <a:pt x="3017" y="7034"/>
                    <a:pt x="3112" y="7034"/>
                  </a:cubicBezTo>
                  <a:cubicBezTo>
                    <a:pt x="3206" y="7034"/>
                    <a:pt x="3293" y="7073"/>
                    <a:pt x="3340" y="7152"/>
                  </a:cubicBezTo>
                  <a:cubicBezTo>
                    <a:pt x="3561" y="7372"/>
                    <a:pt x="3852" y="7483"/>
                    <a:pt x="4140" y="7483"/>
                  </a:cubicBezTo>
                  <a:cubicBezTo>
                    <a:pt x="4427" y="7483"/>
                    <a:pt x="4711" y="7372"/>
                    <a:pt x="4915" y="7152"/>
                  </a:cubicBezTo>
                  <a:cubicBezTo>
                    <a:pt x="4994" y="7073"/>
                    <a:pt x="5097" y="7034"/>
                    <a:pt x="5195" y="7034"/>
                  </a:cubicBezTo>
                  <a:close/>
                  <a:moveTo>
                    <a:pt x="3403" y="0"/>
                  </a:moveTo>
                  <a:cubicBezTo>
                    <a:pt x="3120" y="347"/>
                    <a:pt x="2710" y="567"/>
                    <a:pt x="2237" y="693"/>
                  </a:cubicBezTo>
                  <a:cubicBezTo>
                    <a:pt x="2080" y="1575"/>
                    <a:pt x="1355" y="2237"/>
                    <a:pt x="410" y="2237"/>
                  </a:cubicBezTo>
                  <a:cubicBezTo>
                    <a:pt x="284" y="2237"/>
                    <a:pt x="158" y="2237"/>
                    <a:pt x="32" y="2174"/>
                  </a:cubicBezTo>
                  <a:cubicBezTo>
                    <a:pt x="32" y="2300"/>
                    <a:pt x="1" y="2458"/>
                    <a:pt x="1" y="2584"/>
                  </a:cubicBezTo>
                  <a:lnTo>
                    <a:pt x="1" y="5577"/>
                  </a:lnTo>
                  <a:cubicBezTo>
                    <a:pt x="1" y="7813"/>
                    <a:pt x="1859" y="9672"/>
                    <a:pt x="4096" y="9672"/>
                  </a:cubicBezTo>
                  <a:cubicBezTo>
                    <a:pt x="6333" y="9672"/>
                    <a:pt x="8192" y="7813"/>
                    <a:pt x="8192" y="5577"/>
                  </a:cubicBezTo>
                  <a:lnTo>
                    <a:pt x="8192" y="2930"/>
                  </a:lnTo>
                  <a:lnTo>
                    <a:pt x="7845" y="2930"/>
                  </a:lnTo>
                  <a:cubicBezTo>
                    <a:pt x="5924" y="2930"/>
                    <a:pt x="4191" y="1764"/>
                    <a:pt x="34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76"/>
            <p:cNvSpPr/>
            <p:nvPr/>
          </p:nvSpPr>
          <p:spPr>
            <a:xfrm>
              <a:off x="-51893150" y="3797500"/>
              <a:ext cx="18150" cy="17375"/>
            </a:xfrm>
            <a:custGeom>
              <a:avLst/>
              <a:gdLst/>
              <a:ahLst/>
              <a:cxnLst/>
              <a:rect l="l" t="t" r="r" b="b"/>
              <a:pathLst>
                <a:path w="726" h="695" extrusionOk="0">
                  <a:moveTo>
                    <a:pt x="379" y="1"/>
                  </a:moveTo>
                  <a:cubicBezTo>
                    <a:pt x="190" y="1"/>
                    <a:pt x="1" y="159"/>
                    <a:pt x="1" y="348"/>
                  </a:cubicBezTo>
                  <a:cubicBezTo>
                    <a:pt x="1" y="537"/>
                    <a:pt x="190" y="694"/>
                    <a:pt x="379" y="694"/>
                  </a:cubicBezTo>
                  <a:cubicBezTo>
                    <a:pt x="568" y="694"/>
                    <a:pt x="725" y="537"/>
                    <a:pt x="725" y="348"/>
                  </a:cubicBezTo>
                  <a:cubicBezTo>
                    <a:pt x="725" y="159"/>
                    <a:pt x="568"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76"/>
            <p:cNvSpPr/>
            <p:nvPr/>
          </p:nvSpPr>
          <p:spPr>
            <a:xfrm>
              <a:off x="-51763200" y="3745525"/>
              <a:ext cx="18925" cy="63825"/>
            </a:xfrm>
            <a:custGeom>
              <a:avLst/>
              <a:gdLst/>
              <a:ahLst/>
              <a:cxnLst/>
              <a:rect l="l" t="t" r="r" b="b"/>
              <a:pathLst>
                <a:path w="757" h="2553" extrusionOk="0">
                  <a:moveTo>
                    <a:pt x="1" y="1"/>
                  </a:moveTo>
                  <a:lnTo>
                    <a:pt x="1" y="2553"/>
                  </a:lnTo>
                  <a:cubicBezTo>
                    <a:pt x="442" y="2269"/>
                    <a:pt x="757" y="1796"/>
                    <a:pt x="757" y="1229"/>
                  </a:cubicBezTo>
                  <a:cubicBezTo>
                    <a:pt x="757" y="725"/>
                    <a:pt x="442" y="25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76"/>
            <p:cNvSpPr/>
            <p:nvPr/>
          </p:nvSpPr>
          <p:spPr>
            <a:xfrm>
              <a:off x="-52023900" y="3746325"/>
              <a:ext cx="18925" cy="63825"/>
            </a:xfrm>
            <a:custGeom>
              <a:avLst/>
              <a:gdLst/>
              <a:ahLst/>
              <a:cxnLst/>
              <a:rect l="l" t="t" r="r" b="b"/>
              <a:pathLst>
                <a:path w="757" h="2553" extrusionOk="0">
                  <a:moveTo>
                    <a:pt x="757" y="0"/>
                  </a:moveTo>
                  <a:cubicBezTo>
                    <a:pt x="316" y="221"/>
                    <a:pt x="1" y="693"/>
                    <a:pt x="1" y="1260"/>
                  </a:cubicBezTo>
                  <a:cubicBezTo>
                    <a:pt x="1" y="1796"/>
                    <a:pt x="316" y="2269"/>
                    <a:pt x="757" y="2552"/>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7" name="Google Shape;7947;p76"/>
          <p:cNvGrpSpPr/>
          <p:nvPr/>
        </p:nvGrpSpPr>
        <p:grpSpPr>
          <a:xfrm>
            <a:off x="5746654" y="1532546"/>
            <a:ext cx="358971" cy="358971"/>
            <a:chOff x="-57173375" y="3198925"/>
            <a:chExt cx="319000" cy="319000"/>
          </a:xfrm>
        </p:grpSpPr>
        <p:sp>
          <p:nvSpPr>
            <p:cNvPr id="7948" name="Google Shape;7948;p76"/>
            <p:cNvSpPr/>
            <p:nvPr/>
          </p:nvSpPr>
          <p:spPr>
            <a:xfrm>
              <a:off x="-57120600" y="3237525"/>
              <a:ext cx="204800" cy="92825"/>
            </a:xfrm>
            <a:custGeom>
              <a:avLst/>
              <a:gdLst/>
              <a:ahLst/>
              <a:cxnLst/>
              <a:rect l="l" t="t" r="r" b="b"/>
              <a:pathLst>
                <a:path w="8192" h="3713" extrusionOk="0">
                  <a:moveTo>
                    <a:pt x="4096" y="0"/>
                  </a:moveTo>
                  <a:cubicBezTo>
                    <a:pt x="1954" y="0"/>
                    <a:pt x="189" y="1607"/>
                    <a:pt x="0" y="3686"/>
                  </a:cubicBezTo>
                  <a:cubicBezTo>
                    <a:pt x="81" y="3690"/>
                    <a:pt x="163" y="3692"/>
                    <a:pt x="245" y="3692"/>
                  </a:cubicBezTo>
                  <a:cubicBezTo>
                    <a:pt x="868" y="3692"/>
                    <a:pt x="1523" y="3579"/>
                    <a:pt x="2080" y="3245"/>
                  </a:cubicBezTo>
                  <a:cubicBezTo>
                    <a:pt x="2111" y="3182"/>
                    <a:pt x="2174" y="3056"/>
                    <a:pt x="2206" y="2993"/>
                  </a:cubicBezTo>
                  <a:cubicBezTo>
                    <a:pt x="2017" y="2615"/>
                    <a:pt x="1954" y="2237"/>
                    <a:pt x="2206" y="1890"/>
                  </a:cubicBezTo>
                  <a:cubicBezTo>
                    <a:pt x="2395" y="1512"/>
                    <a:pt x="2741" y="1323"/>
                    <a:pt x="3151" y="1323"/>
                  </a:cubicBezTo>
                  <a:cubicBezTo>
                    <a:pt x="3340" y="977"/>
                    <a:pt x="3686" y="725"/>
                    <a:pt x="4096" y="725"/>
                  </a:cubicBezTo>
                  <a:cubicBezTo>
                    <a:pt x="4474" y="725"/>
                    <a:pt x="4884" y="977"/>
                    <a:pt x="5041" y="1323"/>
                  </a:cubicBezTo>
                  <a:cubicBezTo>
                    <a:pt x="5419" y="1323"/>
                    <a:pt x="5829" y="1512"/>
                    <a:pt x="6018" y="1890"/>
                  </a:cubicBezTo>
                  <a:cubicBezTo>
                    <a:pt x="6207" y="2237"/>
                    <a:pt x="6207" y="2678"/>
                    <a:pt x="6018" y="2993"/>
                  </a:cubicBezTo>
                  <a:cubicBezTo>
                    <a:pt x="6049" y="3056"/>
                    <a:pt x="6112" y="3182"/>
                    <a:pt x="6144" y="3245"/>
                  </a:cubicBezTo>
                  <a:cubicBezTo>
                    <a:pt x="6654" y="3551"/>
                    <a:pt x="7206" y="3713"/>
                    <a:pt x="7783" y="3713"/>
                  </a:cubicBezTo>
                  <a:cubicBezTo>
                    <a:pt x="7918" y="3713"/>
                    <a:pt x="8054" y="3704"/>
                    <a:pt x="8192" y="3686"/>
                  </a:cubicBezTo>
                  <a:cubicBezTo>
                    <a:pt x="8003" y="1607"/>
                    <a:pt x="6207" y="0"/>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76"/>
            <p:cNvSpPr/>
            <p:nvPr/>
          </p:nvSpPr>
          <p:spPr>
            <a:xfrm>
              <a:off x="-57053650" y="3273750"/>
              <a:ext cx="70100" cy="74850"/>
            </a:xfrm>
            <a:custGeom>
              <a:avLst/>
              <a:gdLst/>
              <a:ahLst/>
              <a:cxnLst/>
              <a:rect l="l" t="t" r="r" b="b"/>
              <a:pathLst>
                <a:path w="2804" h="2994" extrusionOk="0">
                  <a:moveTo>
                    <a:pt x="1418" y="1166"/>
                  </a:moveTo>
                  <a:cubicBezTo>
                    <a:pt x="1607" y="1166"/>
                    <a:pt x="1765" y="1323"/>
                    <a:pt x="1765" y="1544"/>
                  </a:cubicBezTo>
                  <a:cubicBezTo>
                    <a:pt x="1765" y="1733"/>
                    <a:pt x="1638" y="1891"/>
                    <a:pt x="1418" y="1891"/>
                  </a:cubicBezTo>
                  <a:cubicBezTo>
                    <a:pt x="1229" y="1891"/>
                    <a:pt x="1071" y="1733"/>
                    <a:pt x="1071" y="1544"/>
                  </a:cubicBezTo>
                  <a:cubicBezTo>
                    <a:pt x="1071" y="1323"/>
                    <a:pt x="1229" y="1166"/>
                    <a:pt x="1418" y="1166"/>
                  </a:cubicBezTo>
                  <a:close/>
                  <a:moveTo>
                    <a:pt x="1418" y="0"/>
                  </a:moveTo>
                  <a:cubicBezTo>
                    <a:pt x="1260" y="0"/>
                    <a:pt x="1103" y="126"/>
                    <a:pt x="1071" y="315"/>
                  </a:cubicBezTo>
                  <a:cubicBezTo>
                    <a:pt x="1019" y="497"/>
                    <a:pt x="860" y="615"/>
                    <a:pt x="664" y="615"/>
                  </a:cubicBezTo>
                  <a:cubicBezTo>
                    <a:pt x="623" y="615"/>
                    <a:pt x="580" y="610"/>
                    <a:pt x="536" y="599"/>
                  </a:cubicBezTo>
                  <a:cubicBezTo>
                    <a:pt x="492" y="573"/>
                    <a:pt x="447" y="561"/>
                    <a:pt x="402" y="561"/>
                  </a:cubicBezTo>
                  <a:cubicBezTo>
                    <a:pt x="284" y="561"/>
                    <a:pt x="172" y="642"/>
                    <a:pt x="126" y="756"/>
                  </a:cubicBezTo>
                  <a:cubicBezTo>
                    <a:pt x="32" y="914"/>
                    <a:pt x="63" y="1103"/>
                    <a:pt x="189" y="1197"/>
                  </a:cubicBezTo>
                  <a:cubicBezTo>
                    <a:pt x="347" y="1387"/>
                    <a:pt x="347" y="1639"/>
                    <a:pt x="189" y="1765"/>
                  </a:cubicBezTo>
                  <a:cubicBezTo>
                    <a:pt x="32" y="1891"/>
                    <a:pt x="0" y="2080"/>
                    <a:pt x="126" y="2237"/>
                  </a:cubicBezTo>
                  <a:cubicBezTo>
                    <a:pt x="175" y="2359"/>
                    <a:pt x="300" y="2406"/>
                    <a:pt x="427" y="2406"/>
                  </a:cubicBezTo>
                  <a:cubicBezTo>
                    <a:pt x="463" y="2406"/>
                    <a:pt x="500" y="2402"/>
                    <a:pt x="536" y="2395"/>
                  </a:cubicBezTo>
                  <a:cubicBezTo>
                    <a:pt x="580" y="2382"/>
                    <a:pt x="624" y="2376"/>
                    <a:pt x="667" y="2376"/>
                  </a:cubicBezTo>
                  <a:cubicBezTo>
                    <a:pt x="840" y="2376"/>
                    <a:pt x="996" y="2477"/>
                    <a:pt x="1071" y="2678"/>
                  </a:cubicBezTo>
                  <a:cubicBezTo>
                    <a:pt x="1103" y="2867"/>
                    <a:pt x="1260" y="2993"/>
                    <a:pt x="1418" y="2993"/>
                  </a:cubicBezTo>
                  <a:cubicBezTo>
                    <a:pt x="1575" y="2993"/>
                    <a:pt x="1733" y="2867"/>
                    <a:pt x="1765" y="2678"/>
                  </a:cubicBezTo>
                  <a:cubicBezTo>
                    <a:pt x="1789" y="2483"/>
                    <a:pt x="1946" y="2363"/>
                    <a:pt x="2118" y="2363"/>
                  </a:cubicBezTo>
                  <a:cubicBezTo>
                    <a:pt x="2168" y="2363"/>
                    <a:pt x="2219" y="2373"/>
                    <a:pt x="2269" y="2395"/>
                  </a:cubicBezTo>
                  <a:cubicBezTo>
                    <a:pt x="2309" y="2411"/>
                    <a:pt x="2354" y="2419"/>
                    <a:pt x="2399" y="2419"/>
                  </a:cubicBezTo>
                  <a:cubicBezTo>
                    <a:pt x="2530" y="2419"/>
                    <a:pt x="2663" y="2354"/>
                    <a:pt x="2710" y="2237"/>
                  </a:cubicBezTo>
                  <a:cubicBezTo>
                    <a:pt x="2804" y="2080"/>
                    <a:pt x="2741" y="1891"/>
                    <a:pt x="2647" y="1765"/>
                  </a:cubicBezTo>
                  <a:cubicBezTo>
                    <a:pt x="2489" y="1607"/>
                    <a:pt x="2489" y="1323"/>
                    <a:pt x="2647" y="1197"/>
                  </a:cubicBezTo>
                  <a:cubicBezTo>
                    <a:pt x="2804" y="1103"/>
                    <a:pt x="2804" y="914"/>
                    <a:pt x="2710" y="756"/>
                  </a:cubicBezTo>
                  <a:cubicBezTo>
                    <a:pt x="2663" y="640"/>
                    <a:pt x="2530" y="575"/>
                    <a:pt x="2399" y="575"/>
                  </a:cubicBezTo>
                  <a:cubicBezTo>
                    <a:pt x="2354" y="575"/>
                    <a:pt x="2309" y="583"/>
                    <a:pt x="2269" y="599"/>
                  </a:cubicBezTo>
                  <a:cubicBezTo>
                    <a:pt x="2235" y="609"/>
                    <a:pt x="2202" y="613"/>
                    <a:pt x="2170" y="613"/>
                  </a:cubicBezTo>
                  <a:cubicBezTo>
                    <a:pt x="1992" y="613"/>
                    <a:pt x="1845" y="475"/>
                    <a:pt x="1765" y="315"/>
                  </a:cubicBezTo>
                  <a:cubicBezTo>
                    <a:pt x="1733" y="126"/>
                    <a:pt x="1575" y="0"/>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76"/>
            <p:cNvSpPr/>
            <p:nvPr/>
          </p:nvSpPr>
          <p:spPr>
            <a:xfrm>
              <a:off x="-57058375" y="3198925"/>
              <a:ext cx="82700" cy="26800"/>
            </a:xfrm>
            <a:custGeom>
              <a:avLst/>
              <a:gdLst/>
              <a:ahLst/>
              <a:cxnLst/>
              <a:rect l="l" t="t" r="r" b="b"/>
              <a:pathLst>
                <a:path w="3308" h="1072" extrusionOk="0">
                  <a:moveTo>
                    <a:pt x="1638" y="0"/>
                  </a:moveTo>
                  <a:cubicBezTo>
                    <a:pt x="882" y="0"/>
                    <a:pt x="252" y="441"/>
                    <a:pt x="0" y="1071"/>
                  </a:cubicBezTo>
                  <a:cubicBezTo>
                    <a:pt x="504" y="851"/>
                    <a:pt x="1040" y="756"/>
                    <a:pt x="1638" y="756"/>
                  </a:cubicBezTo>
                  <a:cubicBezTo>
                    <a:pt x="2206" y="756"/>
                    <a:pt x="2773" y="851"/>
                    <a:pt x="3308" y="1071"/>
                  </a:cubicBezTo>
                  <a:cubicBezTo>
                    <a:pt x="2993" y="441"/>
                    <a:pt x="2363" y="0"/>
                    <a:pt x="16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76"/>
            <p:cNvSpPr/>
            <p:nvPr/>
          </p:nvSpPr>
          <p:spPr>
            <a:xfrm>
              <a:off x="-57173375" y="3338325"/>
              <a:ext cx="319000" cy="179600"/>
            </a:xfrm>
            <a:custGeom>
              <a:avLst/>
              <a:gdLst/>
              <a:ahLst/>
              <a:cxnLst/>
              <a:rect l="l" t="t" r="r" b="b"/>
              <a:pathLst>
                <a:path w="12760" h="7184" extrusionOk="0">
                  <a:moveTo>
                    <a:pt x="4695" y="1198"/>
                  </a:moveTo>
                  <a:cubicBezTo>
                    <a:pt x="4915" y="1198"/>
                    <a:pt x="5073" y="1355"/>
                    <a:pt x="5073" y="1544"/>
                  </a:cubicBezTo>
                  <a:cubicBezTo>
                    <a:pt x="5073" y="1733"/>
                    <a:pt x="4915" y="1891"/>
                    <a:pt x="4695" y="1891"/>
                  </a:cubicBezTo>
                  <a:cubicBezTo>
                    <a:pt x="4506" y="1891"/>
                    <a:pt x="4348" y="1733"/>
                    <a:pt x="4348" y="1544"/>
                  </a:cubicBezTo>
                  <a:cubicBezTo>
                    <a:pt x="4348" y="1355"/>
                    <a:pt x="4506" y="1198"/>
                    <a:pt x="4695" y="1198"/>
                  </a:cubicBezTo>
                  <a:close/>
                  <a:moveTo>
                    <a:pt x="7688" y="1198"/>
                  </a:moveTo>
                  <a:cubicBezTo>
                    <a:pt x="7908" y="1198"/>
                    <a:pt x="8066" y="1355"/>
                    <a:pt x="8066" y="1544"/>
                  </a:cubicBezTo>
                  <a:cubicBezTo>
                    <a:pt x="8066" y="1733"/>
                    <a:pt x="7940" y="1891"/>
                    <a:pt x="7688" y="1891"/>
                  </a:cubicBezTo>
                  <a:cubicBezTo>
                    <a:pt x="7499" y="1891"/>
                    <a:pt x="7341" y="1733"/>
                    <a:pt x="7341" y="1544"/>
                  </a:cubicBezTo>
                  <a:cubicBezTo>
                    <a:pt x="7341" y="1355"/>
                    <a:pt x="7499" y="1198"/>
                    <a:pt x="7688" y="1198"/>
                  </a:cubicBezTo>
                  <a:close/>
                  <a:moveTo>
                    <a:pt x="946" y="2805"/>
                  </a:moveTo>
                  <a:cubicBezTo>
                    <a:pt x="1198" y="3151"/>
                    <a:pt x="1639" y="3403"/>
                    <a:pt x="2111" y="3403"/>
                  </a:cubicBezTo>
                  <a:cubicBezTo>
                    <a:pt x="2111" y="3844"/>
                    <a:pt x="1765" y="4128"/>
                    <a:pt x="1355" y="4128"/>
                  </a:cubicBezTo>
                  <a:cubicBezTo>
                    <a:pt x="977" y="4128"/>
                    <a:pt x="631" y="3781"/>
                    <a:pt x="631" y="3403"/>
                  </a:cubicBezTo>
                  <a:cubicBezTo>
                    <a:pt x="631" y="3151"/>
                    <a:pt x="725" y="2931"/>
                    <a:pt x="946" y="2805"/>
                  </a:cubicBezTo>
                  <a:close/>
                  <a:moveTo>
                    <a:pt x="11531" y="2805"/>
                  </a:moveTo>
                  <a:cubicBezTo>
                    <a:pt x="11720" y="2931"/>
                    <a:pt x="11846" y="3151"/>
                    <a:pt x="11846" y="3403"/>
                  </a:cubicBezTo>
                  <a:cubicBezTo>
                    <a:pt x="11846" y="3844"/>
                    <a:pt x="11531" y="4128"/>
                    <a:pt x="11090" y="4128"/>
                  </a:cubicBezTo>
                  <a:cubicBezTo>
                    <a:pt x="10681" y="4128"/>
                    <a:pt x="10334" y="3781"/>
                    <a:pt x="10334" y="3403"/>
                  </a:cubicBezTo>
                  <a:cubicBezTo>
                    <a:pt x="10807" y="3403"/>
                    <a:pt x="11248" y="3151"/>
                    <a:pt x="11531" y="2805"/>
                  </a:cubicBezTo>
                  <a:close/>
                  <a:moveTo>
                    <a:pt x="7302" y="3718"/>
                  </a:moveTo>
                  <a:cubicBezTo>
                    <a:pt x="7396" y="3718"/>
                    <a:pt x="7483" y="3750"/>
                    <a:pt x="7530" y="3813"/>
                  </a:cubicBezTo>
                  <a:cubicBezTo>
                    <a:pt x="7688" y="3939"/>
                    <a:pt x="7688" y="4191"/>
                    <a:pt x="7530" y="4348"/>
                  </a:cubicBezTo>
                  <a:cubicBezTo>
                    <a:pt x="7184" y="4695"/>
                    <a:pt x="6711" y="4884"/>
                    <a:pt x="6238" y="4884"/>
                  </a:cubicBezTo>
                  <a:cubicBezTo>
                    <a:pt x="5766" y="4884"/>
                    <a:pt x="5262" y="4695"/>
                    <a:pt x="4947" y="4348"/>
                  </a:cubicBezTo>
                  <a:cubicBezTo>
                    <a:pt x="4789" y="4191"/>
                    <a:pt x="4789" y="3939"/>
                    <a:pt x="4947" y="3813"/>
                  </a:cubicBezTo>
                  <a:cubicBezTo>
                    <a:pt x="5026" y="3750"/>
                    <a:pt x="5120" y="3718"/>
                    <a:pt x="5211" y="3718"/>
                  </a:cubicBezTo>
                  <a:cubicBezTo>
                    <a:pt x="5301" y="3718"/>
                    <a:pt x="5388" y="3750"/>
                    <a:pt x="5451" y="3813"/>
                  </a:cubicBezTo>
                  <a:cubicBezTo>
                    <a:pt x="5671" y="4033"/>
                    <a:pt x="5955" y="4144"/>
                    <a:pt x="6238" y="4144"/>
                  </a:cubicBezTo>
                  <a:cubicBezTo>
                    <a:pt x="6522" y="4144"/>
                    <a:pt x="6806" y="4033"/>
                    <a:pt x="7026" y="3813"/>
                  </a:cubicBezTo>
                  <a:cubicBezTo>
                    <a:pt x="7105" y="3750"/>
                    <a:pt x="7207" y="3718"/>
                    <a:pt x="7302" y="3718"/>
                  </a:cubicBezTo>
                  <a:close/>
                  <a:moveTo>
                    <a:pt x="4317" y="1"/>
                  </a:moveTo>
                  <a:cubicBezTo>
                    <a:pt x="3781" y="284"/>
                    <a:pt x="3119" y="410"/>
                    <a:pt x="2552" y="410"/>
                  </a:cubicBezTo>
                  <a:cubicBezTo>
                    <a:pt x="2426" y="410"/>
                    <a:pt x="2300" y="410"/>
                    <a:pt x="2206" y="379"/>
                  </a:cubicBezTo>
                  <a:lnTo>
                    <a:pt x="2206" y="410"/>
                  </a:lnTo>
                  <a:cubicBezTo>
                    <a:pt x="1355" y="410"/>
                    <a:pt x="694" y="1072"/>
                    <a:pt x="694" y="1891"/>
                  </a:cubicBezTo>
                  <a:cubicBezTo>
                    <a:pt x="694" y="1985"/>
                    <a:pt x="694" y="2017"/>
                    <a:pt x="725" y="2112"/>
                  </a:cubicBezTo>
                  <a:cubicBezTo>
                    <a:pt x="253" y="2364"/>
                    <a:pt x="0" y="2836"/>
                    <a:pt x="0" y="3403"/>
                  </a:cubicBezTo>
                  <a:cubicBezTo>
                    <a:pt x="0" y="4222"/>
                    <a:pt x="662" y="4884"/>
                    <a:pt x="1481" y="4884"/>
                  </a:cubicBezTo>
                  <a:cubicBezTo>
                    <a:pt x="1891" y="4884"/>
                    <a:pt x="2237" y="4726"/>
                    <a:pt x="2521" y="4506"/>
                  </a:cubicBezTo>
                  <a:cubicBezTo>
                    <a:pt x="3088" y="6050"/>
                    <a:pt x="4632" y="7184"/>
                    <a:pt x="6364" y="7184"/>
                  </a:cubicBezTo>
                  <a:cubicBezTo>
                    <a:pt x="8097" y="7184"/>
                    <a:pt x="9641" y="6050"/>
                    <a:pt x="10240" y="4506"/>
                  </a:cubicBezTo>
                  <a:cubicBezTo>
                    <a:pt x="10492" y="4726"/>
                    <a:pt x="10870" y="4884"/>
                    <a:pt x="11248" y="4884"/>
                  </a:cubicBezTo>
                  <a:cubicBezTo>
                    <a:pt x="12067" y="4884"/>
                    <a:pt x="12760" y="4222"/>
                    <a:pt x="12760" y="3403"/>
                  </a:cubicBezTo>
                  <a:cubicBezTo>
                    <a:pt x="12571" y="2836"/>
                    <a:pt x="12256" y="2364"/>
                    <a:pt x="11846" y="2112"/>
                  </a:cubicBezTo>
                  <a:lnTo>
                    <a:pt x="11846" y="1891"/>
                  </a:lnTo>
                  <a:cubicBezTo>
                    <a:pt x="11846" y="1072"/>
                    <a:pt x="11153" y="410"/>
                    <a:pt x="10334" y="410"/>
                  </a:cubicBezTo>
                  <a:lnTo>
                    <a:pt x="10334" y="379"/>
                  </a:lnTo>
                  <a:cubicBezTo>
                    <a:pt x="10208" y="379"/>
                    <a:pt x="10114" y="410"/>
                    <a:pt x="9988" y="410"/>
                  </a:cubicBezTo>
                  <a:cubicBezTo>
                    <a:pt x="9357" y="410"/>
                    <a:pt x="8727" y="253"/>
                    <a:pt x="8160" y="1"/>
                  </a:cubicBezTo>
                  <a:lnTo>
                    <a:pt x="8160" y="32"/>
                  </a:lnTo>
                  <a:cubicBezTo>
                    <a:pt x="7971" y="410"/>
                    <a:pt x="7593" y="599"/>
                    <a:pt x="7184" y="599"/>
                  </a:cubicBezTo>
                  <a:cubicBezTo>
                    <a:pt x="6995" y="946"/>
                    <a:pt x="6648" y="1198"/>
                    <a:pt x="6238" y="1198"/>
                  </a:cubicBezTo>
                  <a:cubicBezTo>
                    <a:pt x="5860" y="1198"/>
                    <a:pt x="5451" y="946"/>
                    <a:pt x="5293" y="599"/>
                  </a:cubicBezTo>
                  <a:cubicBezTo>
                    <a:pt x="4852" y="599"/>
                    <a:pt x="4506" y="410"/>
                    <a:pt x="4317" y="32"/>
                  </a:cubicBezTo>
                  <a:lnTo>
                    <a:pt x="431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2" name="Google Shape;7952;p76"/>
          <p:cNvGrpSpPr/>
          <p:nvPr/>
        </p:nvGrpSpPr>
        <p:grpSpPr>
          <a:xfrm>
            <a:off x="5747541" y="2009987"/>
            <a:ext cx="357198" cy="314690"/>
            <a:chOff x="-57176525" y="3610050"/>
            <a:chExt cx="317425" cy="279650"/>
          </a:xfrm>
        </p:grpSpPr>
        <p:sp>
          <p:nvSpPr>
            <p:cNvPr id="7953" name="Google Shape;7953;p76"/>
            <p:cNvSpPr/>
            <p:nvPr/>
          </p:nvSpPr>
          <p:spPr>
            <a:xfrm>
              <a:off x="-57109575" y="3610050"/>
              <a:ext cx="181950" cy="56750"/>
            </a:xfrm>
            <a:custGeom>
              <a:avLst/>
              <a:gdLst/>
              <a:ahLst/>
              <a:cxnLst/>
              <a:rect l="l" t="t" r="r" b="b"/>
              <a:pathLst>
                <a:path w="7278" h="2270" extrusionOk="0">
                  <a:moveTo>
                    <a:pt x="3655" y="1"/>
                  </a:moveTo>
                  <a:cubicBezTo>
                    <a:pt x="2080" y="1"/>
                    <a:pt x="693" y="914"/>
                    <a:pt x="0" y="2269"/>
                  </a:cubicBezTo>
                  <a:lnTo>
                    <a:pt x="7278" y="2269"/>
                  </a:lnTo>
                  <a:cubicBezTo>
                    <a:pt x="6648" y="914"/>
                    <a:pt x="5262" y="1"/>
                    <a:pt x="36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76"/>
            <p:cNvSpPr/>
            <p:nvPr/>
          </p:nvSpPr>
          <p:spPr>
            <a:xfrm>
              <a:off x="-57120600" y="3684100"/>
              <a:ext cx="88225" cy="36375"/>
            </a:xfrm>
            <a:custGeom>
              <a:avLst/>
              <a:gdLst/>
              <a:ahLst/>
              <a:cxnLst/>
              <a:rect l="l" t="t" r="r" b="b"/>
              <a:pathLst>
                <a:path w="3529" h="1455" extrusionOk="0">
                  <a:moveTo>
                    <a:pt x="158" y="0"/>
                  </a:moveTo>
                  <a:cubicBezTo>
                    <a:pt x="32" y="347"/>
                    <a:pt x="0" y="756"/>
                    <a:pt x="0" y="1103"/>
                  </a:cubicBezTo>
                  <a:lnTo>
                    <a:pt x="0" y="1450"/>
                  </a:lnTo>
                  <a:lnTo>
                    <a:pt x="977" y="1450"/>
                  </a:lnTo>
                  <a:cubicBezTo>
                    <a:pt x="1030" y="1453"/>
                    <a:pt x="1083" y="1454"/>
                    <a:pt x="1135" y="1454"/>
                  </a:cubicBezTo>
                  <a:cubicBezTo>
                    <a:pt x="2170" y="1454"/>
                    <a:pt x="3049" y="870"/>
                    <a:pt x="35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76"/>
            <p:cNvSpPr/>
            <p:nvPr/>
          </p:nvSpPr>
          <p:spPr>
            <a:xfrm>
              <a:off x="-57176525" y="3747100"/>
              <a:ext cx="28375" cy="67775"/>
            </a:xfrm>
            <a:custGeom>
              <a:avLst/>
              <a:gdLst/>
              <a:ahLst/>
              <a:cxnLst/>
              <a:rect l="l" t="t" r="r" b="b"/>
              <a:pathLst>
                <a:path w="1135" h="2711" extrusionOk="0">
                  <a:moveTo>
                    <a:pt x="1135" y="1"/>
                  </a:moveTo>
                  <a:lnTo>
                    <a:pt x="1135" y="1"/>
                  </a:lnTo>
                  <a:cubicBezTo>
                    <a:pt x="473" y="379"/>
                    <a:pt x="0" y="1135"/>
                    <a:pt x="0" y="1954"/>
                  </a:cubicBezTo>
                  <a:lnTo>
                    <a:pt x="0" y="2521"/>
                  </a:lnTo>
                  <a:cubicBezTo>
                    <a:pt x="0" y="2647"/>
                    <a:pt x="63" y="2710"/>
                    <a:pt x="189" y="2710"/>
                  </a:cubicBezTo>
                  <a:cubicBezTo>
                    <a:pt x="410" y="2679"/>
                    <a:pt x="662" y="2647"/>
                    <a:pt x="883" y="2521"/>
                  </a:cubicBezTo>
                  <a:cubicBezTo>
                    <a:pt x="788" y="2206"/>
                    <a:pt x="757" y="1891"/>
                    <a:pt x="757" y="1576"/>
                  </a:cubicBezTo>
                  <a:cubicBezTo>
                    <a:pt x="757" y="946"/>
                    <a:pt x="946" y="442"/>
                    <a:pt x="11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76"/>
            <p:cNvSpPr/>
            <p:nvPr/>
          </p:nvSpPr>
          <p:spPr>
            <a:xfrm>
              <a:off x="-57139500" y="3743175"/>
              <a:ext cx="37825" cy="89025"/>
            </a:xfrm>
            <a:custGeom>
              <a:avLst/>
              <a:gdLst/>
              <a:ahLst/>
              <a:cxnLst/>
              <a:rect l="l" t="t" r="r" b="b"/>
              <a:pathLst>
                <a:path w="1513" h="3561" extrusionOk="0">
                  <a:moveTo>
                    <a:pt x="744" y="0"/>
                  </a:moveTo>
                  <a:cubicBezTo>
                    <a:pt x="685" y="0"/>
                    <a:pt x="630" y="32"/>
                    <a:pt x="599" y="95"/>
                  </a:cubicBezTo>
                  <a:cubicBezTo>
                    <a:pt x="347" y="410"/>
                    <a:pt x="0" y="1008"/>
                    <a:pt x="0" y="1764"/>
                  </a:cubicBezTo>
                  <a:cubicBezTo>
                    <a:pt x="0" y="2363"/>
                    <a:pt x="284" y="2993"/>
                    <a:pt x="599" y="3466"/>
                  </a:cubicBezTo>
                  <a:cubicBezTo>
                    <a:pt x="630" y="3529"/>
                    <a:pt x="685" y="3560"/>
                    <a:pt x="744" y="3560"/>
                  </a:cubicBezTo>
                  <a:cubicBezTo>
                    <a:pt x="804" y="3560"/>
                    <a:pt x="867" y="3529"/>
                    <a:pt x="914" y="3466"/>
                  </a:cubicBezTo>
                  <a:cubicBezTo>
                    <a:pt x="1260" y="2962"/>
                    <a:pt x="1512" y="2395"/>
                    <a:pt x="1512" y="1764"/>
                  </a:cubicBezTo>
                  <a:cubicBezTo>
                    <a:pt x="1512" y="1040"/>
                    <a:pt x="1134" y="410"/>
                    <a:pt x="914" y="95"/>
                  </a:cubicBezTo>
                  <a:cubicBezTo>
                    <a:pt x="867" y="32"/>
                    <a:pt x="804" y="0"/>
                    <a:pt x="7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76"/>
            <p:cNvSpPr/>
            <p:nvPr/>
          </p:nvSpPr>
          <p:spPr>
            <a:xfrm>
              <a:off x="-57104075" y="3684875"/>
              <a:ext cx="244975" cy="204825"/>
            </a:xfrm>
            <a:custGeom>
              <a:avLst/>
              <a:gdLst/>
              <a:ahLst/>
              <a:cxnLst/>
              <a:rect l="l" t="t" r="r" b="b"/>
              <a:pathLst>
                <a:path w="9799" h="8193" extrusionOk="0">
                  <a:moveTo>
                    <a:pt x="1923" y="2269"/>
                  </a:moveTo>
                  <a:cubicBezTo>
                    <a:pt x="2143" y="2269"/>
                    <a:pt x="2301" y="2427"/>
                    <a:pt x="2301" y="2616"/>
                  </a:cubicBezTo>
                  <a:cubicBezTo>
                    <a:pt x="2301" y="2805"/>
                    <a:pt x="2143" y="2962"/>
                    <a:pt x="1923" y="2962"/>
                  </a:cubicBezTo>
                  <a:cubicBezTo>
                    <a:pt x="1734" y="2962"/>
                    <a:pt x="1576" y="2805"/>
                    <a:pt x="1576" y="2616"/>
                  </a:cubicBezTo>
                  <a:cubicBezTo>
                    <a:pt x="1576" y="2427"/>
                    <a:pt x="1734" y="2269"/>
                    <a:pt x="1923" y="2269"/>
                  </a:cubicBezTo>
                  <a:close/>
                  <a:moveTo>
                    <a:pt x="4916" y="2269"/>
                  </a:moveTo>
                  <a:cubicBezTo>
                    <a:pt x="5136" y="2269"/>
                    <a:pt x="5294" y="2427"/>
                    <a:pt x="5294" y="2616"/>
                  </a:cubicBezTo>
                  <a:cubicBezTo>
                    <a:pt x="5325" y="2805"/>
                    <a:pt x="5168" y="2962"/>
                    <a:pt x="4916" y="2962"/>
                  </a:cubicBezTo>
                  <a:cubicBezTo>
                    <a:pt x="4727" y="2962"/>
                    <a:pt x="4569" y="2805"/>
                    <a:pt x="4569" y="2616"/>
                  </a:cubicBezTo>
                  <a:cubicBezTo>
                    <a:pt x="4569" y="2427"/>
                    <a:pt x="4727" y="2269"/>
                    <a:pt x="4916" y="2269"/>
                  </a:cubicBezTo>
                  <a:close/>
                  <a:moveTo>
                    <a:pt x="8759" y="3876"/>
                  </a:moveTo>
                  <a:cubicBezTo>
                    <a:pt x="8948" y="4002"/>
                    <a:pt x="9074" y="4222"/>
                    <a:pt x="9074" y="4474"/>
                  </a:cubicBezTo>
                  <a:cubicBezTo>
                    <a:pt x="9074" y="4853"/>
                    <a:pt x="8759" y="5199"/>
                    <a:pt x="8318" y="5199"/>
                  </a:cubicBezTo>
                  <a:cubicBezTo>
                    <a:pt x="7909" y="5199"/>
                    <a:pt x="7531" y="4853"/>
                    <a:pt x="7531" y="4474"/>
                  </a:cubicBezTo>
                  <a:cubicBezTo>
                    <a:pt x="8003" y="4474"/>
                    <a:pt x="8476" y="4222"/>
                    <a:pt x="8759" y="3876"/>
                  </a:cubicBezTo>
                  <a:close/>
                  <a:moveTo>
                    <a:pt x="4530" y="4766"/>
                  </a:moveTo>
                  <a:cubicBezTo>
                    <a:pt x="4624" y="4766"/>
                    <a:pt x="4711" y="4805"/>
                    <a:pt x="4758" y="4884"/>
                  </a:cubicBezTo>
                  <a:cubicBezTo>
                    <a:pt x="4916" y="5010"/>
                    <a:pt x="4916" y="5231"/>
                    <a:pt x="4758" y="5420"/>
                  </a:cubicBezTo>
                  <a:cubicBezTo>
                    <a:pt x="4412" y="5766"/>
                    <a:pt x="3939" y="5955"/>
                    <a:pt x="3466" y="5955"/>
                  </a:cubicBezTo>
                  <a:cubicBezTo>
                    <a:pt x="2994" y="5955"/>
                    <a:pt x="2490" y="5766"/>
                    <a:pt x="2175" y="5420"/>
                  </a:cubicBezTo>
                  <a:cubicBezTo>
                    <a:pt x="2017" y="5262"/>
                    <a:pt x="2017" y="5010"/>
                    <a:pt x="2175" y="4884"/>
                  </a:cubicBezTo>
                  <a:cubicBezTo>
                    <a:pt x="2254" y="4805"/>
                    <a:pt x="2348" y="4766"/>
                    <a:pt x="2439" y="4766"/>
                  </a:cubicBezTo>
                  <a:cubicBezTo>
                    <a:pt x="2529" y="4766"/>
                    <a:pt x="2616" y="4805"/>
                    <a:pt x="2679" y="4884"/>
                  </a:cubicBezTo>
                  <a:cubicBezTo>
                    <a:pt x="2899" y="5105"/>
                    <a:pt x="3183" y="5215"/>
                    <a:pt x="3466" y="5215"/>
                  </a:cubicBezTo>
                  <a:cubicBezTo>
                    <a:pt x="3750" y="5215"/>
                    <a:pt x="4034" y="5105"/>
                    <a:pt x="4254" y="4884"/>
                  </a:cubicBezTo>
                  <a:cubicBezTo>
                    <a:pt x="4333" y="4805"/>
                    <a:pt x="4435" y="4766"/>
                    <a:pt x="4530" y="4766"/>
                  </a:cubicBezTo>
                  <a:close/>
                  <a:moveTo>
                    <a:pt x="3687" y="1"/>
                  </a:moveTo>
                  <a:cubicBezTo>
                    <a:pt x="3120" y="1356"/>
                    <a:pt x="1797" y="2269"/>
                    <a:pt x="316" y="2269"/>
                  </a:cubicBezTo>
                  <a:lnTo>
                    <a:pt x="253" y="2269"/>
                  </a:lnTo>
                  <a:cubicBezTo>
                    <a:pt x="536" y="2679"/>
                    <a:pt x="852" y="3372"/>
                    <a:pt x="852" y="4096"/>
                  </a:cubicBezTo>
                  <a:cubicBezTo>
                    <a:pt x="852" y="5168"/>
                    <a:pt x="253" y="5987"/>
                    <a:pt x="1" y="6302"/>
                  </a:cubicBezTo>
                  <a:cubicBezTo>
                    <a:pt x="757" y="7467"/>
                    <a:pt x="2017" y="8192"/>
                    <a:pt x="3435" y="8192"/>
                  </a:cubicBezTo>
                  <a:cubicBezTo>
                    <a:pt x="5168" y="8192"/>
                    <a:pt x="6648" y="7089"/>
                    <a:pt x="7247" y="5577"/>
                  </a:cubicBezTo>
                  <a:cubicBezTo>
                    <a:pt x="7531" y="5798"/>
                    <a:pt x="7877" y="5955"/>
                    <a:pt x="8287" y="5955"/>
                  </a:cubicBezTo>
                  <a:cubicBezTo>
                    <a:pt x="9106" y="5955"/>
                    <a:pt x="9767" y="5294"/>
                    <a:pt x="9767" y="4474"/>
                  </a:cubicBezTo>
                  <a:cubicBezTo>
                    <a:pt x="9799" y="3907"/>
                    <a:pt x="9484" y="3435"/>
                    <a:pt x="9074" y="3151"/>
                  </a:cubicBezTo>
                  <a:lnTo>
                    <a:pt x="9074" y="2962"/>
                  </a:lnTo>
                  <a:cubicBezTo>
                    <a:pt x="9074" y="2143"/>
                    <a:pt x="8350" y="1482"/>
                    <a:pt x="7531" y="1482"/>
                  </a:cubicBezTo>
                  <a:lnTo>
                    <a:pt x="7531" y="1103"/>
                  </a:lnTo>
                  <a:cubicBezTo>
                    <a:pt x="7531" y="725"/>
                    <a:pt x="7499" y="379"/>
                    <a:pt x="73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8" name="Google Shape;7958;p76"/>
          <p:cNvGrpSpPr/>
          <p:nvPr/>
        </p:nvGrpSpPr>
        <p:grpSpPr>
          <a:xfrm>
            <a:off x="5779179" y="2428542"/>
            <a:ext cx="323524" cy="358774"/>
            <a:chOff x="-57162350" y="3982000"/>
            <a:chExt cx="287500" cy="318825"/>
          </a:xfrm>
        </p:grpSpPr>
        <p:sp>
          <p:nvSpPr>
            <p:cNvPr id="7959" name="Google Shape;7959;p76"/>
            <p:cNvSpPr/>
            <p:nvPr/>
          </p:nvSpPr>
          <p:spPr>
            <a:xfrm>
              <a:off x="-56989850" y="4151150"/>
              <a:ext cx="55150" cy="55150"/>
            </a:xfrm>
            <a:custGeom>
              <a:avLst/>
              <a:gdLst/>
              <a:ahLst/>
              <a:cxnLst/>
              <a:rect l="l" t="t" r="r" b="b"/>
              <a:pathLst>
                <a:path w="2206" h="2206" extrusionOk="0">
                  <a:moveTo>
                    <a:pt x="1103" y="1"/>
                  </a:moveTo>
                  <a:cubicBezTo>
                    <a:pt x="504" y="1"/>
                    <a:pt x="0" y="473"/>
                    <a:pt x="0" y="1103"/>
                  </a:cubicBezTo>
                  <a:cubicBezTo>
                    <a:pt x="0" y="1702"/>
                    <a:pt x="504" y="2206"/>
                    <a:pt x="1103" y="2206"/>
                  </a:cubicBezTo>
                  <a:cubicBezTo>
                    <a:pt x="1733" y="2206"/>
                    <a:pt x="2205" y="1702"/>
                    <a:pt x="2205" y="1103"/>
                  </a:cubicBezTo>
                  <a:cubicBezTo>
                    <a:pt x="2205" y="473"/>
                    <a:pt x="1733"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76"/>
            <p:cNvSpPr/>
            <p:nvPr/>
          </p:nvSpPr>
          <p:spPr>
            <a:xfrm>
              <a:off x="-57162350" y="3982000"/>
              <a:ext cx="287500" cy="161300"/>
            </a:xfrm>
            <a:custGeom>
              <a:avLst/>
              <a:gdLst/>
              <a:ahLst/>
              <a:cxnLst/>
              <a:rect l="l" t="t" r="r" b="b"/>
              <a:pathLst>
                <a:path w="11500" h="6452" extrusionOk="0">
                  <a:moveTo>
                    <a:pt x="5778" y="1"/>
                  </a:moveTo>
                  <a:cubicBezTo>
                    <a:pt x="5286" y="1"/>
                    <a:pt x="4789" y="166"/>
                    <a:pt x="4380" y="497"/>
                  </a:cubicBezTo>
                  <a:cubicBezTo>
                    <a:pt x="4263" y="479"/>
                    <a:pt x="4146" y="470"/>
                    <a:pt x="4031" y="470"/>
                  </a:cubicBezTo>
                  <a:cubicBezTo>
                    <a:pt x="3147" y="470"/>
                    <a:pt x="2323" y="992"/>
                    <a:pt x="2017" y="1883"/>
                  </a:cubicBezTo>
                  <a:cubicBezTo>
                    <a:pt x="1072" y="2230"/>
                    <a:pt x="473" y="3238"/>
                    <a:pt x="631" y="4246"/>
                  </a:cubicBezTo>
                  <a:cubicBezTo>
                    <a:pt x="127" y="4876"/>
                    <a:pt x="1" y="5695"/>
                    <a:pt x="316" y="6452"/>
                  </a:cubicBezTo>
                  <a:cubicBezTo>
                    <a:pt x="536" y="6294"/>
                    <a:pt x="757" y="6168"/>
                    <a:pt x="1040" y="6074"/>
                  </a:cubicBezTo>
                  <a:cubicBezTo>
                    <a:pt x="1355" y="4498"/>
                    <a:pt x="2458" y="3175"/>
                    <a:pt x="4002" y="2577"/>
                  </a:cubicBezTo>
                  <a:cubicBezTo>
                    <a:pt x="4096" y="2545"/>
                    <a:pt x="4096" y="2545"/>
                    <a:pt x="4191" y="2513"/>
                  </a:cubicBezTo>
                  <a:cubicBezTo>
                    <a:pt x="4224" y="2504"/>
                    <a:pt x="4257" y="2499"/>
                    <a:pt x="4290" y="2499"/>
                  </a:cubicBezTo>
                  <a:cubicBezTo>
                    <a:pt x="4474" y="2499"/>
                    <a:pt x="4637" y="2641"/>
                    <a:pt x="4663" y="2829"/>
                  </a:cubicBezTo>
                  <a:cubicBezTo>
                    <a:pt x="4789" y="4593"/>
                    <a:pt x="6239" y="5979"/>
                    <a:pt x="8003" y="5979"/>
                  </a:cubicBezTo>
                  <a:lnTo>
                    <a:pt x="9862" y="5979"/>
                  </a:lnTo>
                  <a:cubicBezTo>
                    <a:pt x="10366" y="5979"/>
                    <a:pt x="10807" y="6137"/>
                    <a:pt x="11185" y="6389"/>
                  </a:cubicBezTo>
                  <a:cubicBezTo>
                    <a:pt x="11500" y="5695"/>
                    <a:pt x="11405" y="4876"/>
                    <a:pt x="10870" y="4246"/>
                  </a:cubicBezTo>
                  <a:cubicBezTo>
                    <a:pt x="11027" y="3207"/>
                    <a:pt x="10492" y="2230"/>
                    <a:pt x="9515" y="1883"/>
                  </a:cubicBezTo>
                  <a:cubicBezTo>
                    <a:pt x="9178" y="1040"/>
                    <a:pt x="8363" y="472"/>
                    <a:pt x="7475" y="472"/>
                  </a:cubicBezTo>
                  <a:cubicBezTo>
                    <a:pt x="7368" y="472"/>
                    <a:pt x="7260" y="480"/>
                    <a:pt x="7152" y="497"/>
                  </a:cubicBezTo>
                  <a:cubicBezTo>
                    <a:pt x="6758" y="166"/>
                    <a:pt x="6270" y="1"/>
                    <a:pt x="57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76"/>
            <p:cNvSpPr/>
            <p:nvPr/>
          </p:nvSpPr>
          <p:spPr>
            <a:xfrm>
              <a:off x="-57119850" y="4066875"/>
              <a:ext cx="126075" cy="111875"/>
            </a:xfrm>
            <a:custGeom>
              <a:avLst/>
              <a:gdLst/>
              <a:ahLst/>
              <a:cxnLst/>
              <a:rect l="l" t="t" r="r" b="b"/>
              <a:pathLst>
                <a:path w="5043" h="4475" extrusionOk="0">
                  <a:moveTo>
                    <a:pt x="2333" y="1"/>
                  </a:moveTo>
                  <a:cubicBezTo>
                    <a:pt x="915" y="694"/>
                    <a:pt x="2" y="2111"/>
                    <a:pt x="2" y="3718"/>
                  </a:cubicBezTo>
                  <a:lnTo>
                    <a:pt x="2" y="4191"/>
                  </a:lnTo>
                  <a:lnTo>
                    <a:pt x="2" y="4359"/>
                  </a:lnTo>
                  <a:lnTo>
                    <a:pt x="2" y="4359"/>
                  </a:lnTo>
                  <a:cubicBezTo>
                    <a:pt x="32" y="3375"/>
                    <a:pt x="829" y="2616"/>
                    <a:pt x="1861" y="2616"/>
                  </a:cubicBezTo>
                  <a:cubicBezTo>
                    <a:pt x="2774" y="2616"/>
                    <a:pt x="3499" y="3246"/>
                    <a:pt x="3656" y="4096"/>
                  </a:cubicBezTo>
                  <a:lnTo>
                    <a:pt x="4507" y="4096"/>
                  </a:lnTo>
                  <a:cubicBezTo>
                    <a:pt x="4570" y="3718"/>
                    <a:pt x="4791" y="3403"/>
                    <a:pt x="5043" y="3120"/>
                  </a:cubicBezTo>
                  <a:cubicBezTo>
                    <a:pt x="3656" y="2647"/>
                    <a:pt x="2617" y="1481"/>
                    <a:pt x="2333" y="1"/>
                  </a:cubicBezTo>
                  <a:close/>
                  <a:moveTo>
                    <a:pt x="2" y="4359"/>
                  </a:moveTo>
                  <a:cubicBezTo>
                    <a:pt x="1" y="4397"/>
                    <a:pt x="1" y="4435"/>
                    <a:pt x="2" y="4474"/>
                  </a:cubicBezTo>
                  <a:lnTo>
                    <a:pt x="2" y="4359"/>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76"/>
            <p:cNvSpPr/>
            <p:nvPr/>
          </p:nvSpPr>
          <p:spPr>
            <a:xfrm>
              <a:off x="-57100925" y="4151150"/>
              <a:ext cx="55175" cy="55150"/>
            </a:xfrm>
            <a:custGeom>
              <a:avLst/>
              <a:gdLst/>
              <a:ahLst/>
              <a:cxnLst/>
              <a:rect l="l" t="t" r="r" b="b"/>
              <a:pathLst>
                <a:path w="2207" h="2206" extrusionOk="0">
                  <a:moveTo>
                    <a:pt x="1104" y="1"/>
                  </a:moveTo>
                  <a:cubicBezTo>
                    <a:pt x="505" y="1"/>
                    <a:pt x="1" y="473"/>
                    <a:pt x="1" y="1103"/>
                  </a:cubicBezTo>
                  <a:cubicBezTo>
                    <a:pt x="1" y="1702"/>
                    <a:pt x="505" y="2206"/>
                    <a:pt x="1104" y="2206"/>
                  </a:cubicBezTo>
                  <a:cubicBezTo>
                    <a:pt x="1702" y="2206"/>
                    <a:pt x="2206" y="1702"/>
                    <a:pt x="2206" y="1103"/>
                  </a:cubicBezTo>
                  <a:cubicBezTo>
                    <a:pt x="2206" y="473"/>
                    <a:pt x="1702" y="1"/>
                    <a:pt x="11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76"/>
            <p:cNvSpPr/>
            <p:nvPr/>
          </p:nvSpPr>
          <p:spPr>
            <a:xfrm>
              <a:off x="-57119825" y="4179500"/>
              <a:ext cx="204800" cy="121325"/>
            </a:xfrm>
            <a:custGeom>
              <a:avLst/>
              <a:gdLst/>
              <a:ahLst/>
              <a:cxnLst/>
              <a:rect l="l" t="t" r="r" b="b"/>
              <a:pathLst>
                <a:path w="8192" h="4853" extrusionOk="0">
                  <a:moveTo>
                    <a:pt x="5160" y="2151"/>
                  </a:moveTo>
                  <a:cubicBezTo>
                    <a:pt x="5254" y="2151"/>
                    <a:pt x="5341" y="2190"/>
                    <a:pt x="5388" y="2269"/>
                  </a:cubicBezTo>
                  <a:cubicBezTo>
                    <a:pt x="5546" y="2427"/>
                    <a:pt x="5546" y="2679"/>
                    <a:pt x="5388" y="2805"/>
                  </a:cubicBezTo>
                  <a:cubicBezTo>
                    <a:pt x="5042" y="3151"/>
                    <a:pt x="4569" y="3340"/>
                    <a:pt x="4096" y="3340"/>
                  </a:cubicBezTo>
                  <a:cubicBezTo>
                    <a:pt x="3624" y="3340"/>
                    <a:pt x="3120" y="3151"/>
                    <a:pt x="2805" y="2805"/>
                  </a:cubicBezTo>
                  <a:cubicBezTo>
                    <a:pt x="2647" y="2647"/>
                    <a:pt x="2647" y="2395"/>
                    <a:pt x="2805" y="2269"/>
                  </a:cubicBezTo>
                  <a:cubicBezTo>
                    <a:pt x="2884" y="2190"/>
                    <a:pt x="2978" y="2151"/>
                    <a:pt x="3069" y="2151"/>
                  </a:cubicBezTo>
                  <a:cubicBezTo>
                    <a:pt x="3159" y="2151"/>
                    <a:pt x="3246" y="2190"/>
                    <a:pt x="3309" y="2269"/>
                  </a:cubicBezTo>
                  <a:cubicBezTo>
                    <a:pt x="3529" y="2490"/>
                    <a:pt x="3813" y="2600"/>
                    <a:pt x="4096" y="2600"/>
                  </a:cubicBezTo>
                  <a:cubicBezTo>
                    <a:pt x="4380" y="2600"/>
                    <a:pt x="4664" y="2490"/>
                    <a:pt x="4884" y="2269"/>
                  </a:cubicBezTo>
                  <a:cubicBezTo>
                    <a:pt x="4963" y="2190"/>
                    <a:pt x="5065" y="2151"/>
                    <a:pt x="5160" y="2151"/>
                  </a:cubicBezTo>
                  <a:close/>
                  <a:moveTo>
                    <a:pt x="1" y="1"/>
                  </a:moveTo>
                  <a:lnTo>
                    <a:pt x="1" y="2238"/>
                  </a:lnTo>
                  <a:cubicBezTo>
                    <a:pt x="1" y="3687"/>
                    <a:pt x="1198" y="4853"/>
                    <a:pt x="2616" y="4853"/>
                  </a:cubicBezTo>
                  <a:lnTo>
                    <a:pt x="5609" y="4853"/>
                  </a:lnTo>
                  <a:cubicBezTo>
                    <a:pt x="7058" y="4853"/>
                    <a:pt x="8192" y="3655"/>
                    <a:pt x="8192" y="2238"/>
                  </a:cubicBezTo>
                  <a:lnTo>
                    <a:pt x="8192" y="1"/>
                  </a:lnTo>
                  <a:cubicBezTo>
                    <a:pt x="8192" y="977"/>
                    <a:pt x="7341" y="1860"/>
                    <a:pt x="6302" y="1860"/>
                  </a:cubicBezTo>
                  <a:cubicBezTo>
                    <a:pt x="5388" y="1860"/>
                    <a:pt x="4664" y="1230"/>
                    <a:pt x="4506" y="347"/>
                  </a:cubicBezTo>
                  <a:lnTo>
                    <a:pt x="3655" y="347"/>
                  </a:lnTo>
                  <a:cubicBezTo>
                    <a:pt x="3498" y="1230"/>
                    <a:pt x="2710" y="1860"/>
                    <a:pt x="1860" y="1860"/>
                  </a:cubicBezTo>
                  <a:cubicBezTo>
                    <a:pt x="820" y="1860"/>
                    <a:pt x="1" y="1009"/>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76"/>
            <p:cNvSpPr/>
            <p:nvPr/>
          </p:nvSpPr>
          <p:spPr>
            <a:xfrm>
              <a:off x="-57158400" y="4156675"/>
              <a:ext cx="18900" cy="63825"/>
            </a:xfrm>
            <a:custGeom>
              <a:avLst/>
              <a:gdLst/>
              <a:ahLst/>
              <a:cxnLst/>
              <a:rect l="l" t="t" r="r" b="b"/>
              <a:pathLst>
                <a:path w="756" h="2553" extrusionOk="0">
                  <a:moveTo>
                    <a:pt x="756" y="0"/>
                  </a:moveTo>
                  <a:cubicBezTo>
                    <a:pt x="315" y="252"/>
                    <a:pt x="0" y="725"/>
                    <a:pt x="0" y="1260"/>
                  </a:cubicBezTo>
                  <a:cubicBezTo>
                    <a:pt x="0" y="1827"/>
                    <a:pt x="315" y="2300"/>
                    <a:pt x="756" y="2552"/>
                  </a:cubicBezTo>
                  <a:lnTo>
                    <a:pt x="75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76"/>
            <p:cNvSpPr/>
            <p:nvPr/>
          </p:nvSpPr>
          <p:spPr>
            <a:xfrm>
              <a:off x="-56896125" y="4155875"/>
              <a:ext cx="18925" cy="63825"/>
            </a:xfrm>
            <a:custGeom>
              <a:avLst/>
              <a:gdLst/>
              <a:ahLst/>
              <a:cxnLst/>
              <a:rect l="l" t="t" r="r" b="b"/>
              <a:pathLst>
                <a:path w="757" h="2553" extrusionOk="0">
                  <a:moveTo>
                    <a:pt x="0" y="1"/>
                  </a:moveTo>
                  <a:lnTo>
                    <a:pt x="0" y="2553"/>
                  </a:lnTo>
                  <a:cubicBezTo>
                    <a:pt x="441" y="2269"/>
                    <a:pt x="756" y="1796"/>
                    <a:pt x="756" y="1261"/>
                  </a:cubicBezTo>
                  <a:cubicBezTo>
                    <a:pt x="756" y="757"/>
                    <a:pt x="441" y="284"/>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76"/>
            <p:cNvSpPr/>
            <p:nvPr/>
          </p:nvSpPr>
          <p:spPr>
            <a:xfrm>
              <a:off x="-56924475" y="4149575"/>
              <a:ext cx="9450" cy="29175"/>
            </a:xfrm>
            <a:custGeom>
              <a:avLst/>
              <a:gdLst/>
              <a:ahLst/>
              <a:cxnLst/>
              <a:rect l="l" t="t" r="r" b="b"/>
              <a:pathLst>
                <a:path w="378" h="1167" extrusionOk="0">
                  <a:moveTo>
                    <a:pt x="0" y="1"/>
                  </a:moveTo>
                  <a:cubicBezTo>
                    <a:pt x="221" y="379"/>
                    <a:pt x="378" y="757"/>
                    <a:pt x="378" y="1166"/>
                  </a:cubicBezTo>
                  <a:lnTo>
                    <a:pt x="378" y="883"/>
                  </a:lnTo>
                  <a:lnTo>
                    <a:pt x="37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7" name="Google Shape;7967;p76"/>
          <p:cNvGrpSpPr/>
          <p:nvPr/>
        </p:nvGrpSpPr>
        <p:grpSpPr>
          <a:xfrm>
            <a:off x="7957995" y="1532546"/>
            <a:ext cx="358099" cy="356326"/>
            <a:chOff x="-55202750" y="3198925"/>
            <a:chExt cx="318225" cy="316650"/>
          </a:xfrm>
        </p:grpSpPr>
        <p:sp>
          <p:nvSpPr>
            <p:cNvPr id="7968" name="Google Shape;7968;p76"/>
            <p:cNvSpPr/>
            <p:nvPr/>
          </p:nvSpPr>
          <p:spPr>
            <a:xfrm>
              <a:off x="-55130275" y="3293425"/>
              <a:ext cx="167775" cy="168575"/>
            </a:xfrm>
            <a:custGeom>
              <a:avLst/>
              <a:gdLst/>
              <a:ahLst/>
              <a:cxnLst/>
              <a:rect l="l" t="t" r="r" b="b"/>
              <a:pathLst>
                <a:path w="6711" h="6743" extrusionOk="0">
                  <a:moveTo>
                    <a:pt x="1891" y="2238"/>
                  </a:moveTo>
                  <a:cubicBezTo>
                    <a:pt x="2111" y="2238"/>
                    <a:pt x="2269" y="2395"/>
                    <a:pt x="2269" y="2584"/>
                  </a:cubicBezTo>
                  <a:cubicBezTo>
                    <a:pt x="2269" y="2805"/>
                    <a:pt x="2111" y="2962"/>
                    <a:pt x="1891" y="2962"/>
                  </a:cubicBezTo>
                  <a:cubicBezTo>
                    <a:pt x="1702" y="2962"/>
                    <a:pt x="1544" y="2836"/>
                    <a:pt x="1544" y="2584"/>
                  </a:cubicBezTo>
                  <a:cubicBezTo>
                    <a:pt x="1544" y="2395"/>
                    <a:pt x="1702" y="2238"/>
                    <a:pt x="1891" y="2238"/>
                  </a:cubicBezTo>
                  <a:close/>
                  <a:moveTo>
                    <a:pt x="4884" y="2269"/>
                  </a:moveTo>
                  <a:cubicBezTo>
                    <a:pt x="5104" y="2269"/>
                    <a:pt x="5262" y="2427"/>
                    <a:pt x="5262" y="2647"/>
                  </a:cubicBezTo>
                  <a:cubicBezTo>
                    <a:pt x="5262" y="2836"/>
                    <a:pt x="5104" y="2994"/>
                    <a:pt x="4884" y="2994"/>
                  </a:cubicBezTo>
                  <a:cubicBezTo>
                    <a:pt x="4695" y="2994"/>
                    <a:pt x="4537" y="2836"/>
                    <a:pt x="4537" y="2647"/>
                  </a:cubicBezTo>
                  <a:cubicBezTo>
                    <a:pt x="4537" y="2427"/>
                    <a:pt x="4695" y="2269"/>
                    <a:pt x="4884" y="2269"/>
                  </a:cubicBezTo>
                  <a:close/>
                  <a:moveTo>
                    <a:pt x="4454" y="4798"/>
                  </a:moveTo>
                  <a:cubicBezTo>
                    <a:pt x="4545" y="4798"/>
                    <a:pt x="4632" y="4837"/>
                    <a:pt x="4695" y="4916"/>
                  </a:cubicBezTo>
                  <a:cubicBezTo>
                    <a:pt x="4852" y="5042"/>
                    <a:pt x="4852" y="5262"/>
                    <a:pt x="4726" y="5420"/>
                  </a:cubicBezTo>
                  <a:cubicBezTo>
                    <a:pt x="4380" y="5798"/>
                    <a:pt x="3907" y="5987"/>
                    <a:pt x="3403" y="5987"/>
                  </a:cubicBezTo>
                  <a:cubicBezTo>
                    <a:pt x="2899" y="5987"/>
                    <a:pt x="2426" y="5798"/>
                    <a:pt x="2111" y="5420"/>
                  </a:cubicBezTo>
                  <a:cubicBezTo>
                    <a:pt x="1954" y="5262"/>
                    <a:pt x="1954" y="5042"/>
                    <a:pt x="2111" y="4916"/>
                  </a:cubicBezTo>
                  <a:cubicBezTo>
                    <a:pt x="2190" y="4837"/>
                    <a:pt x="2284" y="4798"/>
                    <a:pt x="2375" y="4798"/>
                  </a:cubicBezTo>
                  <a:cubicBezTo>
                    <a:pt x="2466" y="4798"/>
                    <a:pt x="2552" y="4837"/>
                    <a:pt x="2615" y="4916"/>
                  </a:cubicBezTo>
                  <a:cubicBezTo>
                    <a:pt x="2836" y="5136"/>
                    <a:pt x="3119" y="5246"/>
                    <a:pt x="3403" y="5246"/>
                  </a:cubicBezTo>
                  <a:cubicBezTo>
                    <a:pt x="3686" y="5246"/>
                    <a:pt x="3970" y="5136"/>
                    <a:pt x="4191" y="4916"/>
                  </a:cubicBezTo>
                  <a:cubicBezTo>
                    <a:pt x="4269" y="4837"/>
                    <a:pt x="4364" y="4798"/>
                    <a:pt x="4454" y="4798"/>
                  </a:cubicBezTo>
                  <a:close/>
                  <a:moveTo>
                    <a:pt x="3403" y="1"/>
                  </a:moveTo>
                  <a:cubicBezTo>
                    <a:pt x="2773" y="1261"/>
                    <a:pt x="1513" y="2112"/>
                    <a:pt x="63" y="2238"/>
                  </a:cubicBezTo>
                  <a:cubicBezTo>
                    <a:pt x="63" y="2364"/>
                    <a:pt x="0" y="2521"/>
                    <a:pt x="0" y="2647"/>
                  </a:cubicBezTo>
                  <a:lnTo>
                    <a:pt x="0" y="4128"/>
                  </a:lnTo>
                  <a:cubicBezTo>
                    <a:pt x="0" y="5577"/>
                    <a:pt x="1198" y="6743"/>
                    <a:pt x="2615" y="6743"/>
                  </a:cubicBezTo>
                  <a:lnTo>
                    <a:pt x="4096" y="6743"/>
                  </a:lnTo>
                  <a:cubicBezTo>
                    <a:pt x="5577" y="6743"/>
                    <a:pt x="6711" y="5546"/>
                    <a:pt x="6711" y="4128"/>
                  </a:cubicBezTo>
                  <a:lnTo>
                    <a:pt x="6711" y="2647"/>
                  </a:lnTo>
                  <a:cubicBezTo>
                    <a:pt x="6711" y="2521"/>
                    <a:pt x="6711" y="2364"/>
                    <a:pt x="6679" y="2238"/>
                  </a:cubicBezTo>
                  <a:cubicBezTo>
                    <a:pt x="5293" y="2112"/>
                    <a:pt x="4033" y="1261"/>
                    <a:pt x="34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76"/>
            <p:cNvSpPr/>
            <p:nvPr/>
          </p:nvSpPr>
          <p:spPr>
            <a:xfrm>
              <a:off x="-55202750" y="3198925"/>
              <a:ext cx="318225" cy="316650"/>
            </a:xfrm>
            <a:custGeom>
              <a:avLst/>
              <a:gdLst/>
              <a:ahLst/>
              <a:cxnLst/>
              <a:rect l="l" t="t" r="r" b="b"/>
              <a:pathLst>
                <a:path w="12729" h="12666" extrusionOk="0">
                  <a:moveTo>
                    <a:pt x="6302" y="2221"/>
                  </a:moveTo>
                  <a:cubicBezTo>
                    <a:pt x="6459" y="2221"/>
                    <a:pt x="6617" y="2300"/>
                    <a:pt x="6648" y="2458"/>
                  </a:cubicBezTo>
                  <a:lnTo>
                    <a:pt x="6680" y="2615"/>
                  </a:lnTo>
                  <a:cubicBezTo>
                    <a:pt x="7058" y="4127"/>
                    <a:pt x="8381" y="5230"/>
                    <a:pt x="9956" y="5230"/>
                  </a:cubicBezTo>
                  <a:cubicBezTo>
                    <a:pt x="10145" y="5230"/>
                    <a:pt x="10272" y="5356"/>
                    <a:pt x="10303" y="5545"/>
                  </a:cubicBezTo>
                  <a:cubicBezTo>
                    <a:pt x="10366" y="5829"/>
                    <a:pt x="10398" y="6112"/>
                    <a:pt x="10398" y="6364"/>
                  </a:cubicBezTo>
                  <a:lnTo>
                    <a:pt x="10398" y="7877"/>
                  </a:lnTo>
                  <a:cubicBezTo>
                    <a:pt x="10398" y="9704"/>
                    <a:pt x="8885" y="11216"/>
                    <a:pt x="7058" y="11216"/>
                  </a:cubicBezTo>
                  <a:lnTo>
                    <a:pt x="5546" y="11216"/>
                  </a:lnTo>
                  <a:cubicBezTo>
                    <a:pt x="3687" y="11216"/>
                    <a:pt x="2206" y="9704"/>
                    <a:pt x="2206" y="7877"/>
                  </a:cubicBezTo>
                  <a:lnTo>
                    <a:pt x="2206" y="6364"/>
                  </a:lnTo>
                  <a:cubicBezTo>
                    <a:pt x="2206" y="6112"/>
                    <a:pt x="2238" y="5829"/>
                    <a:pt x="2269" y="5545"/>
                  </a:cubicBezTo>
                  <a:cubicBezTo>
                    <a:pt x="2332" y="5388"/>
                    <a:pt x="2490" y="5230"/>
                    <a:pt x="2647" y="5230"/>
                  </a:cubicBezTo>
                  <a:cubicBezTo>
                    <a:pt x="4160" y="5230"/>
                    <a:pt x="5514" y="4127"/>
                    <a:pt x="5892" y="2615"/>
                  </a:cubicBezTo>
                  <a:lnTo>
                    <a:pt x="5955" y="2458"/>
                  </a:lnTo>
                  <a:cubicBezTo>
                    <a:pt x="5987" y="2300"/>
                    <a:pt x="6144" y="2221"/>
                    <a:pt x="6302" y="2221"/>
                  </a:cubicBezTo>
                  <a:close/>
                  <a:moveTo>
                    <a:pt x="6333" y="0"/>
                  </a:moveTo>
                  <a:cubicBezTo>
                    <a:pt x="3529" y="0"/>
                    <a:pt x="1135" y="2111"/>
                    <a:pt x="789" y="4884"/>
                  </a:cubicBezTo>
                  <a:cubicBezTo>
                    <a:pt x="284" y="5230"/>
                    <a:pt x="1" y="5797"/>
                    <a:pt x="1" y="6427"/>
                  </a:cubicBezTo>
                  <a:cubicBezTo>
                    <a:pt x="1" y="6805"/>
                    <a:pt x="127" y="7215"/>
                    <a:pt x="379" y="7530"/>
                  </a:cubicBezTo>
                  <a:cubicBezTo>
                    <a:pt x="158" y="7845"/>
                    <a:pt x="1" y="8223"/>
                    <a:pt x="1" y="8633"/>
                  </a:cubicBezTo>
                  <a:cubicBezTo>
                    <a:pt x="1" y="9011"/>
                    <a:pt x="127" y="9420"/>
                    <a:pt x="379" y="9735"/>
                  </a:cubicBezTo>
                  <a:cubicBezTo>
                    <a:pt x="158" y="10050"/>
                    <a:pt x="1" y="10428"/>
                    <a:pt x="1" y="10838"/>
                  </a:cubicBezTo>
                  <a:cubicBezTo>
                    <a:pt x="1" y="11846"/>
                    <a:pt x="852" y="12665"/>
                    <a:pt x="1891" y="12665"/>
                  </a:cubicBezTo>
                  <a:lnTo>
                    <a:pt x="10839" y="12665"/>
                  </a:lnTo>
                  <a:cubicBezTo>
                    <a:pt x="11847" y="12665"/>
                    <a:pt x="12729" y="11846"/>
                    <a:pt x="12729" y="10838"/>
                  </a:cubicBezTo>
                  <a:cubicBezTo>
                    <a:pt x="12729" y="10428"/>
                    <a:pt x="12603" y="10050"/>
                    <a:pt x="12319" y="9735"/>
                  </a:cubicBezTo>
                  <a:cubicBezTo>
                    <a:pt x="12571" y="9420"/>
                    <a:pt x="12729" y="9011"/>
                    <a:pt x="12729" y="8633"/>
                  </a:cubicBezTo>
                  <a:cubicBezTo>
                    <a:pt x="12666" y="8223"/>
                    <a:pt x="12508" y="7845"/>
                    <a:pt x="12288" y="7530"/>
                  </a:cubicBezTo>
                  <a:cubicBezTo>
                    <a:pt x="12508" y="7215"/>
                    <a:pt x="12666" y="6805"/>
                    <a:pt x="12666" y="6427"/>
                  </a:cubicBezTo>
                  <a:cubicBezTo>
                    <a:pt x="12666" y="5829"/>
                    <a:pt x="12351" y="5230"/>
                    <a:pt x="11878" y="4884"/>
                  </a:cubicBezTo>
                  <a:cubicBezTo>
                    <a:pt x="11500" y="2111"/>
                    <a:pt x="9137" y="0"/>
                    <a:pt x="63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0" name="Google Shape;7970;p76"/>
          <p:cNvGrpSpPr/>
          <p:nvPr/>
        </p:nvGrpSpPr>
        <p:grpSpPr>
          <a:xfrm>
            <a:off x="7968629" y="1987846"/>
            <a:ext cx="336830" cy="358099"/>
            <a:chOff x="-55194875" y="3590375"/>
            <a:chExt cx="299325" cy="318225"/>
          </a:xfrm>
        </p:grpSpPr>
        <p:sp>
          <p:nvSpPr>
            <p:cNvPr id="7971" name="Google Shape;7971;p76"/>
            <p:cNvSpPr/>
            <p:nvPr/>
          </p:nvSpPr>
          <p:spPr>
            <a:xfrm>
              <a:off x="-55194875" y="3667550"/>
              <a:ext cx="37050" cy="241050"/>
            </a:xfrm>
            <a:custGeom>
              <a:avLst/>
              <a:gdLst/>
              <a:ahLst/>
              <a:cxnLst/>
              <a:rect l="l" t="t" r="r" b="b"/>
              <a:pathLst>
                <a:path w="1482" h="9642" extrusionOk="0">
                  <a:moveTo>
                    <a:pt x="1482" y="1"/>
                  </a:moveTo>
                  <a:cubicBezTo>
                    <a:pt x="537" y="977"/>
                    <a:pt x="1" y="2301"/>
                    <a:pt x="1" y="3687"/>
                  </a:cubicBezTo>
                  <a:lnTo>
                    <a:pt x="1" y="9295"/>
                  </a:lnTo>
                  <a:lnTo>
                    <a:pt x="32" y="9295"/>
                  </a:lnTo>
                  <a:cubicBezTo>
                    <a:pt x="32" y="9484"/>
                    <a:pt x="190" y="9641"/>
                    <a:pt x="379" y="9641"/>
                  </a:cubicBezTo>
                  <a:lnTo>
                    <a:pt x="1482" y="9641"/>
                  </a:lnTo>
                  <a:lnTo>
                    <a:pt x="1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76"/>
            <p:cNvSpPr/>
            <p:nvPr/>
          </p:nvSpPr>
          <p:spPr>
            <a:xfrm>
              <a:off x="-55065700" y="3643925"/>
              <a:ext cx="132350" cy="40200"/>
            </a:xfrm>
            <a:custGeom>
              <a:avLst/>
              <a:gdLst/>
              <a:ahLst/>
              <a:cxnLst/>
              <a:rect l="l" t="t" r="r" b="b"/>
              <a:pathLst>
                <a:path w="5294" h="1608" extrusionOk="0">
                  <a:moveTo>
                    <a:pt x="5294" y="1"/>
                  </a:moveTo>
                  <a:lnTo>
                    <a:pt x="1" y="1607"/>
                  </a:lnTo>
                  <a:lnTo>
                    <a:pt x="5294" y="1607"/>
                  </a:lnTo>
                  <a:lnTo>
                    <a:pt x="52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76"/>
            <p:cNvSpPr/>
            <p:nvPr/>
          </p:nvSpPr>
          <p:spPr>
            <a:xfrm>
              <a:off x="-55138950" y="3703000"/>
              <a:ext cx="204800" cy="168575"/>
            </a:xfrm>
            <a:custGeom>
              <a:avLst/>
              <a:gdLst/>
              <a:ahLst/>
              <a:cxnLst/>
              <a:rect l="l" t="t" r="r" b="b"/>
              <a:pathLst>
                <a:path w="8192" h="6743" extrusionOk="0">
                  <a:moveTo>
                    <a:pt x="2647" y="757"/>
                  </a:moveTo>
                  <a:cubicBezTo>
                    <a:pt x="2836" y="757"/>
                    <a:pt x="2994" y="914"/>
                    <a:pt x="2994" y="1103"/>
                  </a:cubicBezTo>
                  <a:cubicBezTo>
                    <a:pt x="2994" y="1292"/>
                    <a:pt x="2836" y="1450"/>
                    <a:pt x="2647" y="1450"/>
                  </a:cubicBezTo>
                  <a:cubicBezTo>
                    <a:pt x="2458" y="1450"/>
                    <a:pt x="2301" y="1292"/>
                    <a:pt x="2301" y="1103"/>
                  </a:cubicBezTo>
                  <a:cubicBezTo>
                    <a:pt x="2301" y="914"/>
                    <a:pt x="2395" y="757"/>
                    <a:pt x="2647" y="757"/>
                  </a:cubicBezTo>
                  <a:close/>
                  <a:moveTo>
                    <a:pt x="5609" y="757"/>
                  </a:moveTo>
                  <a:cubicBezTo>
                    <a:pt x="5798" y="757"/>
                    <a:pt x="5955" y="914"/>
                    <a:pt x="5955" y="1103"/>
                  </a:cubicBezTo>
                  <a:cubicBezTo>
                    <a:pt x="5955" y="1292"/>
                    <a:pt x="5798" y="1450"/>
                    <a:pt x="5609" y="1450"/>
                  </a:cubicBezTo>
                  <a:cubicBezTo>
                    <a:pt x="5388" y="1450"/>
                    <a:pt x="5231" y="1292"/>
                    <a:pt x="5231" y="1103"/>
                  </a:cubicBezTo>
                  <a:cubicBezTo>
                    <a:pt x="5231" y="914"/>
                    <a:pt x="5388" y="757"/>
                    <a:pt x="5609" y="757"/>
                  </a:cubicBezTo>
                  <a:close/>
                  <a:moveTo>
                    <a:pt x="5195" y="3316"/>
                  </a:moveTo>
                  <a:cubicBezTo>
                    <a:pt x="5294" y="3316"/>
                    <a:pt x="5388" y="3356"/>
                    <a:pt x="5451" y="3434"/>
                  </a:cubicBezTo>
                  <a:cubicBezTo>
                    <a:pt x="5609" y="3592"/>
                    <a:pt x="5609" y="3812"/>
                    <a:pt x="5451" y="3939"/>
                  </a:cubicBezTo>
                  <a:cubicBezTo>
                    <a:pt x="5105" y="4285"/>
                    <a:pt x="4601" y="4474"/>
                    <a:pt x="4096" y="4474"/>
                  </a:cubicBezTo>
                  <a:cubicBezTo>
                    <a:pt x="3592" y="4474"/>
                    <a:pt x="3120" y="4285"/>
                    <a:pt x="2805" y="3939"/>
                  </a:cubicBezTo>
                  <a:cubicBezTo>
                    <a:pt x="2647" y="3781"/>
                    <a:pt x="2647" y="3529"/>
                    <a:pt x="2805" y="3434"/>
                  </a:cubicBezTo>
                  <a:cubicBezTo>
                    <a:pt x="2883" y="3356"/>
                    <a:pt x="2978" y="3316"/>
                    <a:pt x="3073" y="3316"/>
                  </a:cubicBezTo>
                  <a:cubicBezTo>
                    <a:pt x="3167" y="3316"/>
                    <a:pt x="3262" y="3356"/>
                    <a:pt x="3340" y="3434"/>
                  </a:cubicBezTo>
                  <a:cubicBezTo>
                    <a:pt x="3561" y="3639"/>
                    <a:pt x="3852" y="3742"/>
                    <a:pt x="4140" y="3742"/>
                  </a:cubicBezTo>
                  <a:cubicBezTo>
                    <a:pt x="4427" y="3742"/>
                    <a:pt x="4711" y="3639"/>
                    <a:pt x="4916" y="3434"/>
                  </a:cubicBezTo>
                  <a:cubicBezTo>
                    <a:pt x="4994" y="3356"/>
                    <a:pt x="5097" y="3316"/>
                    <a:pt x="5195" y="3316"/>
                  </a:cubicBezTo>
                  <a:close/>
                  <a:moveTo>
                    <a:pt x="1" y="0"/>
                  </a:moveTo>
                  <a:lnTo>
                    <a:pt x="1" y="2584"/>
                  </a:lnTo>
                  <a:cubicBezTo>
                    <a:pt x="1" y="4852"/>
                    <a:pt x="1860" y="6742"/>
                    <a:pt x="4096" y="6742"/>
                  </a:cubicBezTo>
                  <a:cubicBezTo>
                    <a:pt x="6333" y="6742"/>
                    <a:pt x="8192" y="4884"/>
                    <a:pt x="8192" y="2584"/>
                  </a:cubicBez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76"/>
            <p:cNvSpPr/>
            <p:nvPr/>
          </p:nvSpPr>
          <p:spPr>
            <a:xfrm>
              <a:off x="-55138950" y="3590375"/>
              <a:ext cx="204025" cy="92950"/>
            </a:xfrm>
            <a:custGeom>
              <a:avLst/>
              <a:gdLst/>
              <a:ahLst/>
              <a:cxnLst/>
              <a:rect l="l" t="t" r="r" b="b"/>
              <a:pathLst>
                <a:path w="8161" h="3718" extrusionOk="0">
                  <a:moveTo>
                    <a:pt x="1860" y="0"/>
                  </a:moveTo>
                  <a:cubicBezTo>
                    <a:pt x="820" y="0"/>
                    <a:pt x="1" y="851"/>
                    <a:pt x="1" y="1859"/>
                  </a:cubicBezTo>
                  <a:lnTo>
                    <a:pt x="1" y="3718"/>
                  </a:lnTo>
                  <a:lnTo>
                    <a:pt x="316" y="3718"/>
                  </a:lnTo>
                  <a:lnTo>
                    <a:pt x="8161" y="1386"/>
                  </a:lnTo>
                  <a:cubicBezTo>
                    <a:pt x="7972" y="599"/>
                    <a:pt x="7215" y="0"/>
                    <a:pt x="63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76"/>
            <p:cNvSpPr/>
            <p:nvPr/>
          </p:nvSpPr>
          <p:spPr>
            <a:xfrm>
              <a:off x="-54914475" y="3688825"/>
              <a:ext cx="18925" cy="64600"/>
            </a:xfrm>
            <a:custGeom>
              <a:avLst/>
              <a:gdLst/>
              <a:ahLst/>
              <a:cxnLst/>
              <a:rect l="l" t="t" r="r" b="b"/>
              <a:pathLst>
                <a:path w="757" h="2584" extrusionOk="0">
                  <a:moveTo>
                    <a:pt x="1" y="0"/>
                  </a:moveTo>
                  <a:lnTo>
                    <a:pt x="1" y="2584"/>
                  </a:lnTo>
                  <a:cubicBezTo>
                    <a:pt x="442" y="2300"/>
                    <a:pt x="757" y="1828"/>
                    <a:pt x="757" y="1261"/>
                  </a:cubicBezTo>
                  <a:cubicBezTo>
                    <a:pt x="757" y="756"/>
                    <a:pt x="442" y="284"/>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6" name="Google Shape;7976;p76"/>
          <p:cNvGrpSpPr/>
          <p:nvPr/>
        </p:nvGrpSpPr>
        <p:grpSpPr>
          <a:xfrm>
            <a:off x="7973247" y="2430117"/>
            <a:ext cx="357198" cy="357198"/>
            <a:chOff x="-55203525" y="3983400"/>
            <a:chExt cx="317425" cy="317425"/>
          </a:xfrm>
        </p:grpSpPr>
        <p:sp>
          <p:nvSpPr>
            <p:cNvPr id="7977" name="Google Shape;7977;p76"/>
            <p:cNvSpPr/>
            <p:nvPr/>
          </p:nvSpPr>
          <p:spPr>
            <a:xfrm>
              <a:off x="-55147600" y="4094450"/>
              <a:ext cx="204800" cy="206375"/>
            </a:xfrm>
            <a:custGeom>
              <a:avLst/>
              <a:gdLst/>
              <a:ahLst/>
              <a:cxnLst/>
              <a:rect l="l" t="t" r="r" b="b"/>
              <a:pathLst>
                <a:path w="8192" h="8255" extrusionOk="0">
                  <a:moveTo>
                    <a:pt x="2584" y="2269"/>
                  </a:moveTo>
                  <a:cubicBezTo>
                    <a:pt x="2804" y="2269"/>
                    <a:pt x="2962" y="2426"/>
                    <a:pt x="2962" y="2615"/>
                  </a:cubicBezTo>
                  <a:cubicBezTo>
                    <a:pt x="2962" y="2804"/>
                    <a:pt x="2804" y="2962"/>
                    <a:pt x="2584" y="2962"/>
                  </a:cubicBezTo>
                  <a:cubicBezTo>
                    <a:pt x="2395" y="2962"/>
                    <a:pt x="2237" y="2836"/>
                    <a:pt x="2237" y="2615"/>
                  </a:cubicBezTo>
                  <a:cubicBezTo>
                    <a:pt x="2237" y="2426"/>
                    <a:pt x="2395" y="2269"/>
                    <a:pt x="2584" y="2269"/>
                  </a:cubicBezTo>
                  <a:close/>
                  <a:moveTo>
                    <a:pt x="5577" y="2300"/>
                  </a:moveTo>
                  <a:cubicBezTo>
                    <a:pt x="5797" y="2300"/>
                    <a:pt x="5955" y="2458"/>
                    <a:pt x="5955" y="2647"/>
                  </a:cubicBezTo>
                  <a:cubicBezTo>
                    <a:pt x="5955" y="2836"/>
                    <a:pt x="5797" y="2993"/>
                    <a:pt x="5577" y="2993"/>
                  </a:cubicBezTo>
                  <a:cubicBezTo>
                    <a:pt x="5388" y="2993"/>
                    <a:pt x="5230" y="2836"/>
                    <a:pt x="5230" y="2647"/>
                  </a:cubicBezTo>
                  <a:cubicBezTo>
                    <a:pt x="5230" y="2458"/>
                    <a:pt x="5388" y="2300"/>
                    <a:pt x="5577" y="2300"/>
                  </a:cubicBezTo>
                  <a:close/>
                  <a:moveTo>
                    <a:pt x="5147" y="4828"/>
                  </a:moveTo>
                  <a:cubicBezTo>
                    <a:pt x="5238" y="4828"/>
                    <a:pt x="5325" y="4868"/>
                    <a:pt x="5388" y="4947"/>
                  </a:cubicBezTo>
                  <a:cubicBezTo>
                    <a:pt x="5545" y="5041"/>
                    <a:pt x="5545" y="5293"/>
                    <a:pt x="5419" y="5451"/>
                  </a:cubicBezTo>
                  <a:cubicBezTo>
                    <a:pt x="5073" y="5797"/>
                    <a:pt x="4600" y="5986"/>
                    <a:pt x="4096" y="5986"/>
                  </a:cubicBezTo>
                  <a:cubicBezTo>
                    <a:pt x="3592" y="5986"/>
                    <a:pt x="3119" y="5797"/>
                    <a:pt x="2804" y="5451"/>
                  </a:cubicBezTo>
                  <a:cubicBezTo>
                    <a:pt x="2647" y="5293"/>
                    <a:pt x="2647" y="5041"/>
                    <a:pt x="2804" y="4947"/>
                  </a:cubicBezTo>
                  <a:cubicBezTo>
                    <a:pt x="2883" y="4868"/>
                    <a:pt x="2977" y="4828"/>
                    <a:pt x="3068" y="4828"/>
                  </a:cubicBezTo>
                  <a:cubicBezTo>
                    <a:pt x="3159" y="4828"/>
                    <a:pt x="3245" y="4868"/>
                    <a:pt x="3308" y="4947"/>
                  </a:cubicBezTo>
                  <a:cubicBezTo>
                    <a:pt x="3529" y="5151"/>
                    <a:pt x="3812" y="5254"/>
                    <a:pt x="4096" y="5254"/>
                  </a:cubicBezTo>
                  <a:cubicBezTo>
                    <a:pt x="4379" y="5254"/>
                    <a:pt x="4663" y="5151"/>
                    <a:pt x="4884" y="4947"/>
                  </a:cubicBezTo>
                  <a:cubicBezTo>
                    <a:pt x="4962" y="4868"/>
                    <a:pt x="5057" y="4828"/>
                    <a:pt x="5147" y="4828"/>
                  </a:cubicBezTo>
                  <a:close/>
                  <a:moveTo>
                    <a:pt x="2584" y="0"/>
                  </a:moveTo>
                  <a:cubicBezTo>
                    <a:pt x="1134" y="0"/>
                    <a:pt x="0" y="1197"/>
                    <a:pt x="0" y="2615"/>
                  </a:cubicBezTo>
                  <a:lnTo>
                    <a:pt x="0" y="4096"/>
                  </a:lnTo>
                  <a:cubicBezTo>
                    <a:pt x="0" y="4379"/>
                    <a:pt x="32" y="4695"/>
                    <a:pt x="63" y="4947"/>
                  </a:cubicBezTo>
                  <a:cubicBezTo>
                    <a:pt x="473" y="6837"/>
                    <a:pt x="2174" y="8255"/>
                    <a:pt x="4096" y="8255"/>
                  </a:cubicBezTo>
                  <a:cubicBezTo>
                    <a:pt x="6018" y="8255"/>
                    <a:pt x="7719" y="6837"/>
                    <a:pt x="8097" y="4947"/>
                  </a:cubicBezTo>
                  <a:cubicBezTo>
                    <a:pt x="8160" y="4695"/>
                    <a:pt x="8192" y="4411"/>
                    <a:pt x="8192" y="4096"/>
                  </a:cubicBezTo>
                  <a:lnTo>
                    <a:pt x="8192" y="2615"/>
                  </a:lnTo>
                  <a:cubicBezTo>
                    <a:pt x="8192" y="1197"/>
                    <a:pt x="7057" y="0"/>
                    <a:pt x="55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76"/>
            <p:cNvSpPr/>
            <p:nvPr/>
          </p:nvSpPr>
          <p:spPr>
            <a:xfrm>
              <a:off x="-55203525" y="4027500"/>
              <a:ext cx="317425" cy="196925"/>
            </a:xfrm>
            <a:custGeom>
              <a:avLst/>
              <a:gdLst/>
              <a:ahLst/>
              <a:cxnLst/>
              <a:rect l="l" t="t" r="r" b="b"/>
              <a:pathLst>
                <a:path w="12697" h="7877" extrusionOk="0">
                  <a:moveTo>
                    <a:pt x="4443" y="0"/>
                  </a:moveTo>
                  <a:cubicBezTo>
                    <a:pt x="1828" y="851"/>
                    <a:pt x="0" y="3277"/>
                    <a:pt x="0" y="6049"/>
                  </a:cubicBezTo>
                  <a:cubicBezTo>
                    <a:pt x="0" y="6994"/>
                    <a:pt x="725" y="7782"/>
                    <a:pt x="1639" y="7877"/>
                  </a:cubicBezTo>
                  <a:cubicBezTo>
                    <a:pt x="1639" y="7845"/>
                    <a:pt x="1607" y="7814"/>
                    <a:pt x="1607" y="7782"/>
                  </a:cubicBezTo>
                  <a:cubicBezTo>
                    <a:pt x="1513" y="7499"/>
                    <a:pt x="1513" y="7120"/>
                    <a:pt x="1513" y="6774"/>
                  </a:cubicBezTo>
                  <a:lnTo>
                    <a:pt x="1513" y="5293"/>
                  </a:lnTo>
                  <a:cubicBezTo>
                    <a:pt x="1513" y="3434"/>
                    <a:pt x="3025" y="1922"/>
                    <a:pt x="4884" y="1922"/>
                  </a:cubicBezTo>
                  <a:lnTo>
                    <a:pt x="7877" y="1922"/>
                  </a:lnTo>
                  <a:cubicBezTo>
                    <a:pt x="9704" y="1922"/>
                    <a:pt x="11216" y="3434"/>
                    <a:pt x="11216" y="5293"/>
                  </a:cubicBezTo>
                  <a:lnTo>
                    <a:pt x="11216" y="6774"/>
                  </a:lnTo>
                  <a:cubicBezTo>
                    <a:pt x="11216" y="7120"/>
                    <a:pt x="11185" y="7436"/>
                    <a:pt x="11090" y="7782"/>
                  </a:cubicBezTo>
                  <a:cubicBezTo>
                    <a:pt x="11090" y="7814"/>
                    <a:pt x="11059" y="7845"/>
                    <a:pt x="11059" y="7877"/>
                  </a:cubicBezTo>
                  <a:cubicBezTo>
                    <a:pt x="11972" y="7782"/>
                    <a:pt x="12697" y="6994"/>
                    <a:pt x="12697" y="6049"/>
                  </a:cubicBezTo>
                  <a:cubicBezTo>
                    <a:pt x="12697" y="3277"/>
                    <a:pt x="10870" y="851"/>
                    <a:pt x="8255" y="0"/>
                  </a:cubicBezTo>
                  <a:cubicBezTo>
                    <a:pt x="8223" y="189"/>
                    <a:pt x="8129" y="441"/>
                    <a:pt x="8034" y="599"/>
                  </a:cubicBezTo>
                  <a:cubicBezTo>
                    <a:pt x="7751" y="977"/>
                    <a:pt x="7310" y="1229"/>
                    <a:pt x="6805" y="1229"/>
                  </a:cubicBezTo>
                  <a:lnTo>
                    <a:pt x="5892" y="1229"/>
                  </a:lnTo>
                  <a:cubicBezTo>
                    <a:pt x="5419" y="1229"/>
                    <a:pt x="4947" y="977"/>
                    <a:pt x="4663" y="599"/>
                  </a:cubicBezTo>
                  <a:cubicBezTo>
                    <a:pt x="4569" y="410"/>
                    <a:pt x="4474" y="189"/>
                    <a:pt x="44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76"/>
            <p:cNvSpPr/>
            <p:nvPr/>
          </p:nvSpPr>
          <p:spPr>
            <a:xfrm>
              <a:off x="-55128700" y="3983400"/>
              <a:ext cx="166200" cy="54350"/>
            </a:xfrm>
            <a:custGeom>
              <a:avLst/>
              <a:gdLst/>
              <a:ahLst/>
              <a:cxnLst/>
              <a:rect l="l" t="t" r="r" b="b"/>
              <a:pathLst>
                <a:path w="6648" h="2174" extrusionOk="0">
                  <a:moveTo>
                    <a:pt x="3088" y="0"/>
                  </a:moveTo>
                  <a:cubicBezTo>
                    <a:pt x="2836" y="0"/>
                    <a:pt x="2584" y="158"/>
                    <a:pt x="2458" y="347"/>
                  </a:cubicBezTo>
                  <a:lnTo>
                    <a:pt x="347" y="347"/>
                  </a:lnTo>
                  <a:cubicBezTo>
                    <a:pt x="158" y="347"/>
                    <a:pt x="0" y="504"/>
                    <a:pt x="0" y="725"/>
                  </a:cubicBezTo>
                  <a:cubicBezTo>
                    <a:pt x="0" y="914"/>
                    <a:pt x="158" y="1071"/>
                    <a:pt x="347" y="1071"/>
                  </a:cubicBezTo>
                  <a:lnTo>
                    <a:pt x="2206" y="1071"/>
                  </a:lnTo>
                  <a:lnTo>
                    <a:pt x="2143" y="1197"/>
                  </a:lnTo>
                  <a:cubicBezTo>
                    <a:pt x="1985" y="1670"/>
                    <a:pt x="2363" y="2174"/>
                    <a:pt x="2867" y="2174"/>
                  </a:cubicBezTo>
                  <a:lnTo>
                    <a:pt x="3781" y="2174"/>
                  </a:lnTo>
                  <a:cubicBezTo>
                    <a:pt x="4285" y="2174"/>
                    <a:pt x="4632" y="1670"/>
                    <a:pt x="4474" y="1197"/>
                  </a:cubicBezTo>
                  <a:lnTo>
                    <a:pt x="4443" y="1071"/>
                  </a:lnTo>
                  <a:lnTo>
                    <a:pt x="6301" y="1071"/>
                  </a:lnTo>
                  <a:cubicBezTo>
                    <a:pt x="6490" y="1071"/>
                    <a:pt x="6648" y="914"/>
                    <a:pt x="6648" y="725"/>
                  </a:cubicBezTo>
                  <a:cubicBezTo>
                    <a:pt x="6648" y="504"/>
                    <a:pt x="6490" y="347"/>
                    <a:pt x="6301" y="347"/>
                  </a:cubicBezTo>
                  <a:lnTo>
                    <a:pt x="4159" y="347"/>
                  </a:lnTo>
                  <a:cubicBezTo>
                    <a:pt x="4033" y="126"/>
                    <a:pt x="3812" y="0"/>
                    <a:pt x="35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0" name="Google Shape;7980;p76"/>
          <p:cNvGrpSpPr/>
          <p:nvPr/>
        </p:nvGrpSpPr>
        <p:grpSpPr>
          <a:xfrm>
            <a:off x="6639727" y="2887174"/>
            <a:ext cx="335930" cy="358971"/>
            <a:chOff x="-53232900" y="3192625"/>
            <a:chExt cx="298525" cy="319000"/>
          </a:xfrm>
        </p:grpSpPr>
        <p:sp>
          <p:nvSpPr>
            <p:cNvPr id="7981" name="Google Shape;7981;p76"/>
            <p:cNvSpPr/>
            <p:nvPr/>
          </p:nvSpPr>
          <p:spPr>
            <a:xfrm>
              <a:off x="-52972975" y="3315500"/>
              <a:ext cx="37825" cy="55925"/>
            </a:xfrm>
            <a:custGeom>
              <a:avLst/>
              <a:gdLst/>
              <a:ahLst/>
              <a:cxnLst/>
              <a:rect l="l" t="t" r="r" b="b"/>
              <a:pathLst>
                <a:path w="1513" h="2237" extrusionOk="0">
                  <a:moveTo>
                    <a:pt x="0" y="0"/>
                  </a:moveTo>
                  <a:lnTo>
                    <a:pt x="0" y="2048"/>
                  </a:lnTo>
                  <a:cubicBezTo>
                    <a:pt x="252" y="2142"/>
                    <a:pt x="505" y="2237"/>
                    <a:pt x="788" y="2237"/>
                  </a:cubicBezTo>
                  <a:lnTo>
                    <a:pt x="1135" y="2237"/>
                  </a:lnTo>
                  <a:cubicBezTo>
                    <a:pt x="1355" y="2237"/>
                    <a:pt x="1513" y="2079"/>
                    <a:pt x="1513" y="1859"/>
                  </a:cubicBezTo>
                  <a:lnTo>
                    <a:pt x="1513" y="1512"/>
                  </a:lnTo>
                  <a:cubicBezTo>
                    <a:pt x="1513" y="693"/>
                    <a:pt x="820" y="0"/>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76"/>
            <p:cNvSpPr/>
            <p:nvPr/>
          </p:nvSpPr>
          <p:spPr>
            <a:xfrm>
              <a:off x="-52978500" y="3259575"/>
              <a:ext cx="44125" cy="55950"/>
            </a:xfrm>
            <a:custGeom>
              <a:avLst/>
              <a:gdLst/>
              <a:ahLst/>
              <a:cxnLst/>
              <a:rect l="l" t="t" r="r" b="b"/>
              <a:pathLst>
                <a:path w="1765" h="2238" extrusionOk="0">
                  <a:moveTo>
                    <a:pt x="1041" y="0"/>
                  </a:moveTo>
                  <a:cubicBezTo>
                    <a:pt x="663" y="0"/>
                    <a:pt x="253" y="158"/>
                    <a:pt x="1" y="441"/>
                  </a:cubicBezTo>
                  <a:cubicBezTo>
                    <a:pt x="190" y="977"/>
                    <a:pt x="316" y="1607"/>
                    <a:pt x="316" y="2237"/>
                  </a:cubicBezTo>
                  <a:cubicBezTo>
                    <a:pt x="1104" y="2206"/>
                    <a:pt x="1765" y="1544"/>
                    <a:pt x="1765" y="725"/>
                  </a:cubicBezTo>
                  <a:lnTo>
                    <a:pt x="1765" y="378"/>
                  </a:lnTo>
                  <a:cubicBezTo>
                    <a:pt x="1765" y="158"/>
                    <a:pt x="1608" y="0"/>
                    <a:pt x="14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76"/>
            <p:cNvSpPr/>
            <p:nvPr/>
          </p:nvSpPr>
          <p:spPr>
            <a:xfrm>
              <a:off x="-53232900" y="3324950"/>
              <a:ext cx="242625" cy="55925"/>
            </a:xfrm>
            <a:custGeom>
              <a:avLst/>
              <a:gdLst/>
              <a:ahLst/>
              <a:cxnLst/>
              <a:rect l="l" t="t" r="r" b="b"/>
              <a:pathLst>
                <a:path w="9705" h="2237" extrusionOk="0">
                  <a:moveTo>
                    <a:pt x="3340" y="756"/>
                  </a:moveTo>
                  <a:cubicBezTo>
                    <a:pt x="3561" y="756"/>
                    <a:pt x="3718" y="914"/>
                    <a:pt x="3718" y="1103"/>
                  </a:cubicBezTo>
                  <a:cubicBezTo>
                    <a:pt x="3718" y="1292"/>
                    <a:pt x="3561" y="1449"/>
                    <a:pt x="3340" y="1449"/>
                  </a:cubicBezTo>
                  <a:cubicBezTo>
                    <a:pt x="3151" y="1449"/>
                    <a:pt x="2994" y="1292"/>
                    <a:pt x="2994" y="1103"/>
                  </a:cubicBezTo>
                  <a:cubicBezTo>
                    <a:pt x="2962" y="914"/>
                    <a:pt x="3151" y="756"/>
                    <a:pt x="3340" y="756"/>
                  </a:cubicBezTo>
                  <a:close/>
                  <a:moveTo>
                    <a:pt x="6333" y="756"/>
                  </a:moveTo>
                  <a:cubicBezTo>
                    <a:pt x="6554" y="756"/>
                    <a:pt x="6711" y="914"/>
                    <a:pt x="6711" y="1103"/>
                  </a:cubicBezTo>
                  <a:cubicBezTo>
                    <a:pt x="6711" y="1292"/>
                    <a:pt x="6554" y="1449"/>
                    <a:pt x="6333" y="1449"/>
                  </a:cubicBezTo>
                  <a:cubicBezTo>
                    <a:pt x="6144" y="1449"/>
                    <a:pt x="5987" y="1292"/>
                    <a:pt x="5987" y="1103"/>
                  </a:cubicBezTo>
                  <a:cubicBezTo>
                    <a:pt x="5955" y="914"/>
                    <a:pt x="6113" y="756"/>
                    <a:pt x="6333" y="756"/>
                  </a:cubicBezTo>
                  <a:close/>
                  <a:moveTo>
                    <a:pt x="1" y="0"/>
                  </a:moveTo>
                  <a:lnTo>
                    <a:pt x="1" y="2237"/>
                  </a:lnTo>
                  <a:lnTo>
                    <a:pt x="9704" y="2237"/>
                  </a:lnTo>
                  <a:lnTo>
                    <a:pt x="97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76"/>
            <p:cNvSpPr/>
            <p:nvPr/>
          </p:nvSpPr>
          <p:spPr>
            <a:xfrm>
              <a:off x="-53232100" y="3399775"/>
              <a:ext cx="241825" cy="111850"/>
            </a:xfrm>
            <a:custGeom>
              <a:avLst/>
              <a:gdLst/>
              <a:ahLst/>
              <a:cxnLst/>
              <a:rect l="l" t="t" r="r" b="b"/>
              <a:pathLst>
                <a:path w="9673" h="4474" extrusionOk="0">
                  <a:moveTo>
                    <a:pt x="0" y="0"/>
                  </a:moveTo>
                  <a:cubicBezTo>
                    <a:pt x="158" y="2457"/>
                    <a:pt x="2269" y="4474"/>
                    <a:pt x="4821" y="4474"/>
                  </a:cubicBezTo>
                  <a:cubicBezTo>
                    <a:pt x="7372" y="4474"/>
                    <a:pt x="9452" y="2457"/>
                    <a:pt x="96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76"/>
            <p:cNvSpPr/>
            <p:nvPr/>
          </p:nvSpPr>
          <p:spPr>
            <a:xfrm>
              <a:off x="-53134450" y="3287125"/>
              <a:ext cx="44125" cy="18925"/>
            </a:xfrm>
            <a:custGeom>
              <a:avLst/>
              <a:gdLst/>
              <a:ahLst/>
              <a:cxnLst/>
              <a:rect l="l" t="t" r="r" b="b"/>
              <a:pathLst>
                <a:path w="1765" h="757" extrusionOk="0">
                  <a:moveTo>
                    <a:pt x="1" y="1"/>
                  </a:moveTo>
                  <a:lnTo>
                    <a:pt x="410" y="757"/>
                  </a:lnTo>
                  <a:lnTo>
                    <a:pt x="1419" y="757"/>
                  </a:lnTo>
                  <a:lnTo>
                    <a:pt x="17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76"/>
            <p:cNvSpPr/>
            <p:nvPr/>
          </p:nvSpPr>
          <p:spPr>
            <a:xfrm>
              <a:off x="-53232900" y="3287125"/>
              <a:ext cx="86675" cy="18925"/>
            </a:xfrm>
            <a:custGeom>
              <a:avLst/>
              <a:gdLst/>
              <a:ahLst/>
              <a:cxnLst/>
              <a:rect l="l" t="t" r="r" b="b"/>
              <a:pathLst>
                <a:path w="3467" h="757" extrusionOk="0">
                  <a:moveTo>
                    <a:pt x="127" y="1"/>
                  </a:moveTo>
                  <a:cubicBezTo>
                    <a:pt x="95" y="253"/>
                    <a:pt x="32" y="473"/>
                    <a:pt x="1" y="757"/>
                  </a:cubicBezTo>
                  <a:lnTo>
                    <a:pt x="3466" y="757"/>
                  </a:lnTo>
                  <a:lnTo>
                    <a:pt x="31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76"/>
            <p:cNvSpPr/>
            <p:nvPr/>
          </p:nvSpPr>
          <p:spPr>
            <a:xfrm>
              <a:off x="-53078525" y="3287125"/>
              <a:ext cx="86675" cy="18925"/>
            </a:xfrm>
            <a:custGeom>
              <a:avLst/>
              <a:gdLst/>
              <a:ahLst/>
              <a:cxnLst/>
              <a:rect l="l" t="t" r="r" b="b"/>
              <a:pathLst>
                <a:path w="3467" h="757" extrusionOk="0">
                  <a:moveTo>
                    <a:pt x="379" y="1"/>
                  </a:moveTo>
                  <a:lnTo>
                    <a:pt x="1" y="757"/>
                  </a:lnTo>
                  <a:lnTo>
                    <a:pt x="3466" y="757"/>
                  </a:lnTo>
                  <a:cubicBezTo>
                    <a:pt x="3466" y="536"/>
                    <a:pt x="3435" y="253"/>
                    <a:pt x="33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76"/>
            <p:cNvSpPr/>
            <p:nvPr/>
          </p:nvSpPr>
          <p:spPr>
            <a:xfrm>
              <a:off x="-53224225" y="3192625"/>
              <a:ext cx="223700" cy="74850"/>
            </a:xfrm>
            <a:custGeom>
              <a:avLst/>
              <a:gdLst/>
              <a:ahLst/>
              <a:cxnLst/>
              <a:rect l="l" t="t" r="r" b="b"/>
              <a:pathLst>
                <a:path w="8948" h="2994" extrusionOk="0">
                  <a:moveTo>
                    <a:pt x="4506" y="0"/>
                  </a:moveTo>
                  <a:cubicBezTo>
                    <a:pt x="2489" y="0"/>
                    <a:pt x="756" y="1260"/>
                    <a:pt x="0" y="2993"/>
                  </a:cubicBezTo>
                  <a:lnTo>
                    <a:pt x="8948" y="2993"/>
                  </a:lnTo>
                  <a:cubicBezTo>
                    <a:pt x="8255" y="1260"/>
                    <a:pt x="6522" y="0"/>
                    <a:pt x="45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9" name="Google Shape;7989;p76"/>
          <p:cNvGrpSpPr/>
          <p:nvPr/>
        </p:nvGrpSpPr>
        <p:grpSpPr>
          <a:xfrm>
            <a:off x="6629093" y="3358148"/>
            <a:ext cx="357198" cy="356326"/>
            <a:chOff x="-53242350" y="3584850"/>
            <a:chExt cx="317425" cy="316650"/>
          </a:xfrm>
        </p:grpSpPr>
        <p:sp>
          <p:nvSpPr>
            <p:cNvPr id="7990" name="Google Shape;7990;p76"/>
            <p:cNvSpPr/>
            <p:nvPr/>
          </p:nvSpPr>
          <p:spPr>
            <a:xfrm>
              <a:off x="-53202975" y="3584850"/>
              <a:ext cx="237900" cy="98475"/>
            </a:xfrm>
            <a:custGeom>
              <a:avLst/>
              <a:gdLst/>
              <a:ahLst/>
              <a:cxnLst/>
              <a:rect l="l" t="t" r="r" b="b"/>
              <a:pathLst>
                <a:path w="9516" h="3939" extrusionOk="0">
                  <a:moveTo>
                    <a:pt x="4758" y="1"/>
                  </a:moveTo>
                  <a:cubicBezTo>
                    <a:pt x="2395" y="1"/>
                    <a:pt x="411" y="1702"/>
                    <a:pt x="1" y="3939"/>
                  </a:cubicBezTo>
                  <a:cubicBezTo>
                    <a:pt x="190" y="3781"/>
                    <a:pt x="474" y="3687"/>
                    <a:pt x="694" y="3655"/>
                  </a:cubicBezTo>
                  <a:cubicBezTo>
                    <a:pt x="2033" y="3435"/>
                    <a:pt x="3396" y="3324"/>
                    <a:pt x="4758" y="3324"/>
                  </a:cubicBezTo>
                  <a:cubicBezTo>
                    <a:pt x="6121" y="3324"/>
                    <a:pt x="7483" y="3435"/>
                    <a:pt x="8822" y="3655"/>
                  </a:cubicBezTo>
                  <a:cubicBezTo>
                    <a:pt x="9074" y="3687"/>
                    <a:pt x="9326" y="3813"/>
                    <a:pt x="9515" y="3939"/>
                  </a:cubicBezTo>
                  <a:cubicBezTo>
                    <a:pt x="9074" y="1702"/>
                    <a:pt x="7121" y="1"/>
                    <a:pt x="47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76"/>
            <p:cNvSpPr/>
            <p:nvPr/>
          </p:nvSpPr>
          <p:spPr>
            <a:xfrm>
              <a:off x="-53242350" y="3711650"/>
              <a:ext cx="80350" cy="155975"/>
            </a:xfrm>
            <a:custGeom>
              <a:avLst/>
              <a:gdLst/>
              <a:ahLst/>
              <a:cxnLst/>
              <a:rect l="l" t="t" r="r" b="b"/>
              <a:pathLst>
                <a:path w="3214" h="6239" extrusionOk="0">
                  <a:moveTo>
                    <a:pt x="820" y="1"/>
                  </a:moveTo>
                  <a:cubicBezTo>
                    <a:pt x="316" y="442"/>
                    <a:pt x="1" y="1041"/>
                    <a:pt x="1" y="1734"/>
                  </a:cubicBezTo>
                  <a:cubicBezTo>
                    <a:pt x="1" y="2395"/>
                    <a:pt x="316" y="2994"/>
                    <a:pt x="788" y="3403"/>
                  </a:cubicBezTo>
                  <a:lnTo>
                    <a:pt x="788" y="5136"/>
                  </a:lnTo>
                  <a:cubicBezTo>
                    <a:pt x="788" y="5766"/>
                    <a:pt x="1292" y="6239"/>
                    <a:pt x="1891" y="6239"/>
                  </a:cubicBezTo>
                  <a:lnTo>
                    <a:pt x="3214" y="6239"/>
                  </a:lnTo>
                  <a:cubicBezTo>
                    <a:pt x="3057" y="6081"/>
                    <a:pt x="2742" y="5609"/>
                    <a:pt x="2679" y="5451"/>
                  </a:cubicBezTo>
                  <a:lnTo>
                    <a:pt x="1828" y="5451"/>
                  </a:lnTo>
                  <a:cubicBezTo>
                    <a:pt x="1639" y="5451"/>
                    <a:pt x="1481" y="5294"/>
                    <a:pt x="1481" y="5073"/>
                  </a:cubicBezTo>
                  <a:lnTo>
                    <a:pt x="1481" y="2805"/>
                  </a:lnTo>
                  <a:cubicBezTo>
                    <a:pt x="1103" y="2490"/>
                    <a:pt x="820" y="2049"/>
                    <a:pt x="788" y="1545"/>
                  </a:cubicBezTo>
                  <a:cubicBezTo>
                    <a:pt x="788" y="1513"/>
                    <a:pt x="725" y="1419"/>
                    <a:pt x="725" y="1356"/>
                  </a:cubicBezTo>
                  <a:lnTo>
                    <a:pt x="725" y="411"/>
                  </a:lnTo>
                  <a:cubicBezTo>
                    <a:pt x="725" y="348"/>
                    <a:pt x="788" y="158"/>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76"/>
            <p:cNvSpPr/>
            <p:nvPr/>
          </p:nvSpPr>
          <p:spPr>
            <a:xfrm>
              <a:off x="-53206125" y="3686850"/>
              <a:ext cx="243400" cy="84700"/>
            </a:xfrm>
            <a:custGeom>
              <a:avLst/>
              <a:gdLst/>
              <a:ahLst/>
              <a:cxnLst/>
              <a:rect l="l" t="t" r="r" b="b"/>
              <a:pathLst>
                <a:path w="9736" h="3388" extrusionOk="0">
                  <a:moveTo>
                    <a:pt x="4857" y="1"/>
                  </a:moveTo>
                  <a:cubicBezTo>
                    <a:pt x="3545" y="1"/>
                    <a:pt x="2238" y="111"/>
                    <a:pt x="946" y="331"/>
                  </a:cubicBezTo>
                  <a:cubicBezTo>
                    <a:pt x="442" y="394"/>
                    <a:pt x="1" y="867"/>
                    <a:pt x="1" y="1434"/>
                  </a:cubicBezTo>
                  <a:lnTo>
                    <a:pt x="1" y="2285"/>
                  </a:lnTo>
                  <a:cubicBezTo>
                    <a:pt x="1" y="2915"/>
                    <a:pt x="505" y="3387"/>
                    <a:pt x="1104" y="3387"/>
                  </a:cubicBezTo>
                  <a:lnTo>
                    <a:pt x="3782" y="3387"/>
                  </a:lnTo>
                  <a:cubicBezTo>
                    <a:pt x="3876" y="3387"/>
                    <a:pt x="3971" y="3356"/>
                    <a:pt x="4065" y="3261"/>
                  </a:cubicBezTo>
                  <a:lnTo>
                    <a:pt x="4569" y="2757"/>
                  </a:lnTo>
                  <a:cubicBezTo>
                    <a:pt x="4648" y="2678"/>
                    <a:pt x="4750" y="2639"/>
                    <a:pt x="4845" y="2639"/>
                  </a:cubicBezTo>
                  <a:cubicBezTo>
                    <a:pt x="4939" y="2639"/>
                    <a:pt x="5026" y="2678"/>
                    <a:pt x="5073" y="2757"/>
                  </a:cubicBezTo>
                  <a:lnTo>
                    <a:pt x="5609" y="3261"/>
                  </a:lnTo>
                  <a:cubicBezTo>
                    <a:pt x="5672" y="3356"/>
                    <a:pt x="5766" y="3387"/>
                    <a:pt x="5861" y="3387"/>
                  </a:cubicBezTo>
                  <a:lnTo>
                    <a:pt x="8539" y="3387"/>
                  </a:lnTo>
                  <a:cubicBezTo>
                    <a:pt x="9169" y="3387"/>
                    <a:pt x="9641" y="2883"/>
                    <a:pt x="9641" y="2285"/>
                  </a:cubicBezTo>
                  <a:lnTo>
                    <a:pt x="9641" y="1434"/>
                  </a:lnTo>
                  <a:lnTo>
                    <a:pt x="9736" y="1434"/>
                  </a:lnTo>
                  <a:cubicBezTo>
                    <a:pt x="9736" y="867"/>
                    <a:pt x="9295" y="394"/>
                    <a:pt x="8791" y="331"/>
                  </a:cubicBezTo>
                  <a:cubicBezTo>
                    <a:pt x="7483" y="111"/>
                    <a:pt x="6168" y="1"/>
                    <a:pt x="48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76"/>
            <p:cNvSpPr/>
            <p:nvPr/>
          </p:nvSpPr>
          <p:spPr>
            <a:xfrm>
              <a:off x="-53186425" y="3775450"/>
              <a:ext cx="205600" cy="126050"/>
            </a:xfrm>
            <a:custGeom>
              <a:avLst/>
              <a:gdLst/>
              <a:ahLst/>
              <a:cxnLst/>
              <a:rect l="l" t="t" r="r" b="b"/>
              <a:pathLst>
                <a:path w="8224" h="5042" extrusionOk="0">
                  <a:moveTo>
                    <a:pt x="5148" y="1710"/>
                  </a:moveTo>
                  <a:cubicBezTo>
                    <a:pt x="5238" y="1710"/>
                    <a:pt x="5325" y="1749"/>
                    <a:pt x="5388" y="1828"/>
                  </a:cubicBezTo>
                  <a:cubicBezTo>
                    <a:pt x="5545" y="1954"/>
                    <a:pt x="5545" y="2175"/>
                    <a:pt x="5419" y="2332"/>
                  </a:cubicBezTo>
                  <a:cubicBezTo>
                    <a:pt x="5073" y="2679"/>
                    <a:pt x="4600" y="2868"/>
                    <a:pt x="4128" y="2868"/>
                  </a:cubicBezTo>
                  <a:cubicBezTo>
                    <a:pt x="3624" y="2868"/>
                    <a:pt x="3151" y="2679"/>
                    <a:pt x="2805" y="2332"/>
                  </a:cubicBezTo>
                  <a:cubicBezTo>
                    <a:pt x="2647" y="2175"/>
                    <a:pt x="2647" y="1954"/>
                    <a:pt x="2805" y="1828"/>
                  </a:cubicBezTo>
                  <a:cubicBezTo>
                    <a:pt x="2883" y="1749"/>
                    <a:pt x="2978" y="1710"/>
                    <a:pt x="3068" y="1710"/>
                  </a:cubicBezTo>
                  <a:cubicBezTo>
                    <a:pt x="3159" y="1710"/>
                    <a:pt x="3246" y="1749"/>
                    <a:pt x="3309" y="1828"/>
                  </a:cubicBezTo>
                  <a:cubicBezTo>
                    <a:pt x="3529" y="2049"/>
                    <a:pt x="3813" y="2159"/>
                    <a:pt x="4096" y="2159"/>
                  </a:cubicBezTo>
                  <a:cubicBezTo>
                    <a:pt x="4380" y="2159"/>
                    <a:pt x="4663" y="2049"/>
                    <a:pt x="4884" y="1828"/>
                  </a:cubicBezTo>
                  <a:cubicBezTo>
                    <a:pt x="4963" y="1749"/>
                    <a:pt x="5057" y="1710"/>
                    <a:pt x="5148" y="1710"/>
                  </a:cubicBezTo>
                  <a:close/>
                  <a:moveTo>
                    <a:pt x="4096" y="1"/>
                  </a:moveTo>
                  <a:lnTo>
                    <a:pt x="3813" y="284"/>
                  </a:lnTo>
                  <a:cubicBezTo>
                    <a:pt x="3624" y="473"/>
                    <a:pt x="3309" y="599"/>
                    <a:pt x="3025" y="599"/>
                  </a:cubicBezTo>
                  <a:lnTo>
                    <a:pt x="1" y="599"/>
                  </a:lnTo>
                  <a:lnTo>
                    <a:pt x="1" y="1009"/>
                  </a:lnTo>
                  <a:cubicBezTo>
                    <a:pt x="1" y="1671"/>
                    <a:pt x="158" y="2301"/>
                    <a:pt x="473" y="2836"/>
                  </a:cubicBezTo>
                  <a:lnTo>
                    <a:pt x="2647" y="2836"/>
                  </a:lnTo>
                  <a:cubicBezTo>
                    <a:pt x="2836" y="2836"/>
                    <a:pt x="2994" y="2994"/>
                    <a:pt x="2994" y="3183"/>
                  </a:cubicBezTo>
                  <a:cubicBezTo>
                    <a:pt x="2994" y="3403"/>
                    <a:pt x="2836" y="3561"/>
                    <a:pt x="2647" y="3561"/>
                  </a:cubicBezTo>
                  <a:lnTo>
                    <a:pt x="977" y="3561"/>
                  </a:lnTo>
                  <a:cubicBezTo>
                    <a:pt x="1733" y="4506"/>
                    <a:pt x="2962" y="5042"/>
                    <a:pt x="4128" y="5042"/>
                  </a:cubicBezTo>
                  <a:cubicBezTo>
                    <a:pt x="6428" y="5042"/>
                    <a:pt x="8223" y="3151"/>
                    <a:pt x="8223" y="946"/>
                  </a:cubicBezTo>
                  <a:lnTo>
                    <a:pt x="8223" y="568"/>
                  </a:lnTo>
                  <a:lnTo>
                    <a:pt x="5199" y="568"/>
                  </a:lnTo>
                  <a:cubicBezTo>
                    <a:pt x="5163" y="571"/>
                    <a:pt x="5128" y="573"/>
                    <a:pt x="5094" y="573"/>
                  </a:cubicBezTo>
                  <a:cubicBezTo>
                    <a:pt x="4795" y="573"/>
                    <a:pt x="4549" y="454"/>
                    <a:pt x="4380" y="284"/>
                  </a:cubicBezTo>
                  <a:lnTo>
                    <a:pt x="40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76"/>
            <p:cNvSpPr/>
            <p:nvPr/>
          </p:nvSpPr>
          <p:spPr>
            <a:xfrm>
              <a:off x="-52962725" y="3710875"/>
              <a:ext cx="37800" cy="95325"/>
            </a:xfrm>
            <a:custGeom>
              <a:avLst/>
              <a:gdLst/>
              <a:ahLst/>
              <a:cxnLst/>
              <a:rect l="l" t="t" r="r" b="b"/>
              <a:pathLst>
                <a:path w="1512" h="3813" extrusionOk="0">
                  <a:moveTo>
                    <a:pt x="662" y="0"/>
                  </a:moveTo>
                  <a:lnTo>
                    <a:pt x="662" y="0"/>
                  </a:lnTo>
                  <a:cubicBezTo>
                    <a:pt x="693" y="158"/>
                    <a:pt x="725" y="347"/>
                    <a:pt x="725" y="379"/>
                  </a:cubicBezTo>
                  <a:lnTo>
                    <a:pt x="725" y="1387"/>
                  </a:lnTo>
                  <a:cubicBezTo>
                    <a:pt x="725" y="1481"/>
                    <a:pt x="725" y="1513"/>
                    <a:pt x="693" y="1576"/>
                  </a:cubicBezTo>
                  <a:cubicBezTo>
                    <a:pt x="662" y="2080"/>
                    <a:pt x="378" y="2552"/>
                    <a:pt x="0" y="2836"/>
                  </a:cubicBezTo>
                  <a:lnTo>
                    <a:pt x="0" y="3561"/>
                  </a:lnTo>
                  <a:lnTo>
                    <a:pt x="0" y="3813"/>
                  </a:lnTo>
                  <a:cubicBezTo>
                    <a:pt x="851" y="3497"/>
                    <a:pt x="1512" y="2678"/>
                    <a:pt x="1512" y="1733"/>
                  </a:cubicBezTo>
                  <a:cubicBezTo>
                    <a:pt x="1512" y="1009"/>
                    <a:pt x="1166" y="379"/>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5" name="Google Shape;7995;p76"/>
          <p:cNvGrpSpPr/>
          <p:nvPr/>
        </p:nvGrpSpPr>
        <p:grpSpPr>
          <a:xfrm>
            <a:off x="6650362" y="3820849"/>
            <a:ext cx="314662" cy="358999"/>
            <a:chOff x="-53224225" y="3976300"/>
            <a:chExt cx="279625" cy="319025"/>
          </a:xfrm>
        </p:grpSpPr>
        <p:sp>
          <p:nvSpPr>
            <p:cNvPr id="7996" name="Google Shape;7996;p76"/>
            <p:cNvSpPr/>
            <p:nvPr/>
          </p:nvSpPr>
          <p:spPr>
            <a:xfrm>
              <a:off x="-53224225" y="4132250"/>
              <a:ext cx="18925" cy="63825"/>
            </a:xfrm>
            <a:custGeom>
              <a:avLst/>
              <a:gdLst/>
              <a:ahLst/>
              <a:cxnLst/>
              <a:rect l="l" t="t" r="r" b="b"/>
              <a:pathLst>
                <a:path w="757" h="2553" extrusionOk="0">
                  <a:moveTo>
                    <a:pt x="756" y="1"/>
                  </a:moveTo>
                  <a:cubicBezTo>
                    <a:pt x="315" y="284"/>
                    <a:pt x="0" y="757"/>
                    <a:pt x="0" y="1292"/>
                  </a:cubicBezTo>
                  <a:cubicBezTo>
                    <a:pt x="0" y="1796"/>
                    <a:pt x="315" y="2269"/>
                    <a:pt x="756" y="2552"/>
                  </a:cubicBezTo>
                  <a:lnTo>
                    <a:pt x="756" y="2395"/>
                  </a:lnTo>
                  <a:lnTo>
                    <a:pt x="7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76"/>
            <p:cNvSpPr/>
            <p:nvPr/>
          </p:nvSpPr>
          <p:spPr>
            <a:xfrm>
              <a:off x="-53185625" y="4014900"/>
              <a:ext cx="204800" cy="117375"/>
            </a:xfrm>
            <a:custGeom>
              <a:avLst/>
              <a:gdLst/>
              <a:ahLst/>
              <a:cxnLst/>
              <a:rect l="l" t="t" r="r" b="b"/>
              <a:pathLst>
                <a:path w="8192" h="4695" extrusionOk="0">
                  <a:moveTo>
                    <a:pt x="4096" y="0"/>
                  </a:moveTo>
                  <a:cubicBezTo>
                    <a:pt x="1859" y="0"/>
                    <a:pt x="0" y="1859"/>
                    <a:pt x="0" y="4096"/>
                  </a:cubicBezTo>
                  <a:lnTo>
                    <a:pt x="0" y="4695"/>
                  </a:lnTo>
                  <a:lnTo>
                    <a:pt x="1638" y="3088"/>
                  </a:lnTo>
                  <a:cubicBezTo>
                    <a:pt x="1675" y="3014"/>
                    <a:pt x="1755" y="2983"/>
                    <a:pt x="1847" y="2983"/>
                  </a:cubicBezTo>
                  <a:cubicBezTo>
                    <a:pt x="1912" y="2983"/>
                    <a:pt x="1983" y="2999"/>
                    <a:pt x="2048" y="3025"/>
                  </a:cubicBezTo>
                  <a:cubicBezTo>
                    <a:pt x="2662" y="3450"/>
                    <a:pt x="3371" y="3663"/>
                    <a:pt x="4080" y="3663"/>
                  </a:cubicBezTo>
                  <a:cubicBezTo>
                    <a:pt x="4789" y="3663"/>
                    <a:pt x="5498" y="3450"/>
                    <a:pt x="6112" y="3025"/>
                  </a:cubicBezTo>
                  <a:cubicBezTo>
                    <a:pt x="6174" y="2987"/>
                    <a:pt x="6241" y="2970"/>
                    <a:pt x="6307" y="2970"/>
                  </a:cubicBezTo>
                  <a:cubicBezTo>
                    <a:pt x="6409" y="2970"/>
                    <a:pt x="6508" y="3011"/>
                    <a:pt x="6585" y="3088"/>
                  </a:cubicBezTo>
                  <a:lnTo>
                    <a:pt x="8191" y="4695"/>
                  </a:lnTo>
                  <a:lnTo>
                    <a:pt x="8191" y="4096"/>
                  </a:lnTo>
                  <a:cubicBezTo>
                    <a:pt x="8191" y="1859"/>
                    <a:pt x="6333" y="0"/>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76"/>
            <p:cNvSpPr/>
            <p:nvPr/>
          </p:nvSpPr>
          <p:spPr>
            <a:xfrm>
              <a:off x="-53187200" y="4110200"/>
              <a:ext cx="205575" cy="185125"/>
            </a:xfrm>
            <a:custGeom>
              <a:avLst/>
              <a:gdLst/>
              <a:ahLst/>
              <a:cxnLst/>
              <a:rect l="l" t="t" r="r" b="b"/>
              <a:pathLst>
                <a:path w="8223" h="7405" extrusionOk="0">
                  <a:moveTo>
                    <a:pt x="2615" y="1418"/>
                  </a:moveTo>
                  <a:cubicBezTo>
                    <a:pt x="2836" y="1418"/>
                    <a:pt x="2993" y="1576"/>
                    <a:pt x="2993" y="1796"/>
                  </a:cubicBezTo>
                  <a:cubicBezTo>
                    <a:pt x="2993" y="1985"/>
                    <a:pt x="2836" y="2143"/>
                    <a:pt x="2615" y="2143"/>
                  </a:cubicBezTo>
                  <a:cubicBezTo>
                    <a:pt x="2426" y="2143"/>
                    <a:pt x="2268" y="1985"/>
                    <a:pt x="2268" y="1796"/>
                  </a:cubicBezTo>
                  <a:cubicBezTo>
                    <a:pt x="2268" y="1576"/>
                    <a:pt x="2426" y="1418"/>
                    <a:pt x="2615" y="1418"/>
                  </a:cubicBezTo>
                  <a:close/>
                  <a:moveTo>
                    <a:pt x="5608" y="1418"/>
                  </a:moveTo>
                  <a:cubicBezTo>
                    <a:pt x="5829" y="1418"/>
                    <a:pt x="5986" y="1576"/>
                    <a:pt x="5986" y="1796"/>
                  </a:cubicBezTo>
                  <a:cubicBezTo>
                    <a:pt x="5986" y="1985"/>
                    <a:pt x="5829" y="2143"/>
                    <a:pt x="5608" y="2143"/>
                  </a:cubicBezTo>
                  <a:cubicBezTo>
                    <a:pt x="5419" y="2143"/>
                    <a:pt x="5261" y="1985"/>
                    <a:pt x="5261" y="1796"/>
                  </a:cubicBezTo>
                  <a:cubicBezTo>
                    <a:pt x="5261" y="1576"/>
                    <a:pt x="5419" y="1418"/>
                    <a:pt x="5608" y="1418"/>
                  </a:cubicBezTo>
                  <a:close/>
                  <a:moveTo>
                    <a:pt x="5179" y="3978"/>
                  </a:moveTo>
                  <a:cubicBezTo>
                    <a:pt x="5269" y="3978"/>
                    <a:pt x="5356" y="4017"/>
                    <a:pt x="5419" y="4096"/>
                  </a:cubicBezTo>
                  <a:cubicBezTo>
                    <a:pt x="5576" y="4222"/>
                    <a:pt x="5576" y="4474"/>
                    <a:pt x="5450" y="4632"/>
                  </a:cubicBezTo>
                  <a:cubicBezTo>
                    <a:pt x="5104" y="4978"/>
                    <a:pt x="4631" y="5167"/>
                    <a:pt x="4159" y="5167"/>
                  </a:cubicBezTo>
                  <a:cubicBezTo>
                    <a:pt x="3655" y="5167"/>
                    <a:pt x="3182" y="4978"/>
                    <a:pt x="2836" y="4632"/>
                  </a:cubicBezTo>
                  <a:cubicBezTo>
                    <a:pt x="2678" y="4474"/>
                    <a:pt x="2678" y="4222"/>
                    <a:pt x="2836" y="4096"/>
                  </a:cubicBezTo>
                  <a:cubicBezTo>
                    <a:pt x="2914" y="4017"/>
                    <a:pt x="3009" y="3978"/>
                    <a:pt x="3099" y="3978"/>
                  </a:cubicBezTo>
                  <a:cubicBezTo>
                    <a:pt x="3190" y="3978"/>
                    <a:pt x="3277" y="4017"/>
                    <a:pt x="3340" y="4096"/>
                  </a:cubicBezTo>
                  <a:cubicBezTo>
                    <a:pt x="3560" y="4317"/>
                    <a:pt x="3844" y="4427"/>
                    <a:pt x="4127" y="4427"/>
                  </a:cubicBezTo>
                  <a:cubicBezTo>
                    <a:pt x="4411" y="4427"/>
                    <a:pt x="4694" y="4317"/>
                    <a:pt x="4915" y="4096"/>
                  </a:cubicBezTo>
                  <a:cubicBezTo>
                    <a:pt x="4994" y="4017"/>
                    <a:pt x="5088" y="3978"/>
                    <a:pt x="5179" y="3978"/>
                  </a:cubicBezTo>
                  <a:close/>
                  <a:moveTo>
                    <a:pt x="1922" y="0"/>
                  </a:moveTo>
                  <a:lnTo>
                    <a:pt x="0" y="1954"/>
                  </a:lnTo>
                  <a:lnTo>
                    <a:pt x="0" y="3277"/>
                  </a:lnTo>
                  <a:cubicBezTo>
                    <a:pt x="0" y="5514"/>
                    <a:pt x="1827" y="7404"/>
                    <a:pt x="4096" y="7404"/>
                  </a:cubicBezTo>
                  <a:cubicBezTo>
                    <a:pt x="6396" y="7404"/>
                    <a:pt x="8223" y="5514"/>
                    <a:pt x="8223" y="3277"/>
                  </a:cubicBezTo>
                  <a:lnTo>
                    <a:pt x="8223" y="1954"/>
                  </a:lnTo>
                  <a:lnTo>
                    <a:pt x="6301" y="0"/>
                  </a:lnTo>
                  <a:cubicBezTo>
                    <a:pt x="5624" y="394"/>
                    <a:pt x="4875" y="591"/>
                    <a:pt x="4123" y="591"/>
                  </a:cubicBezTo>
                  <a:cubicBezTo>
                    <a:pt x="3371" y="591"/>
                    <a:pt x="2615" y="394"/>
                    <a:pt x="19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76"/>
            <p:cNvSpPr/>
            <p:nvPr/>
          </p:nvSpPr>
          <p:spPr>
            <a:xfrm>
              <a:off x="-53020225" y="4211800"/>
              <a:ext cx="74825" cy="83525"/>
            </a:xfrm>
            <a:custGeom>
              <a:avLst/>
              <a:gdLst/>
              <a:ahLst/>
              <a:cxnLst/>
              <a:rect l="l" t="t" r="r" b="b"/>
              <a:pathLst>
                <a:path w="2993" h="3341" extrusionOk="0">
                  <a:moveTo>
                    <a:pt x="2174" y="1"/>
                  </a:moveTo>
                  <a:cubicBezTo>
                    <a:pt x="2016" y="1387"/>
                    <a:pt x="1197" y="2615"/>
                    <a:pt x="0" y="3340"/>
                  </a:cubicBezTo>
                  <a:lnTo>
                    <a:pt x="2647" y="3340"/>
                  </a:lnTo>
                  <a:cubicBezTo>
                    <a:pt x="2836" y="3340"/>
                    <a:pt x="2993" y="3183"/>
                    <a:pt x="2993" y="2993"/>
                  </a:cubicBezTo>
                  <a:lnTo>
                    <a:pt x="2993" y="2867"/>
                  </a:lnTo>
                  <a:cubicBezTo>
                    <a:pt x="2993" y="1859"/>
                    <a:pt x="2710" y="883"/>
                    <a:pt x="21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76"/>
            <p:cNvSpPr/>
            <p:nvPr/>
          </p:nvSpPr>
          <p:spPr>
            <a:xfrm>
              <a:off x="-53224225" y="4211025"/>
              <a:ext cx="74850" cy="83500"/>
            </a:xfrm>
            <a:custGeom>
              <a:avLst/>
              <a:gdLst/>
              <a:ahLst/>
              <a:cxnLst/>
              <a:rect l="l" t="t" r="r" b="b"/>
              <a:pathLst>
                <a:path w="2994" h="3340" extrusionOk="0">
                  <a:moveTo>
                    <a:pt x="851" y="0"/>
                  </a:moveTo>
                  <a:cubicBezTo>
                    <a:pt x="315" y="851"/>
                    <a:pt x="0" y="1796"/>
                    <a:pt x="0" y="2867"/>
                  </a:cubicBezTo>
                  <a:lnTo>
                    <a:pt x="0" y="2993"/>
                  </a:lnTo>
                  <a:cubicBezTo>
                    <a:pt x="0" y="3182"/>
                    <a:pt x="158" y="3340"/>
                    <a:pt x="378" y="3340"/>
                  </a:cubicBezTo>
                  <a:lnTo>
                    <a:pt x="2993" y="3340"/>
                  </a:lnTo>
                  <a:cubicBezTo>
                    <a:pt x="1859" y="2646"/>
                    <a:pt x="1040" y="1418"/>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76"/>
            <p:cNvSpPr/>
            <p:nvPr/>
          </p:nvSpPr>
          <p:spPr>
            <a:xfrm>
              <a:off x="-52962725" y="4131475"/>
              <a:ext cx="18125" cy="63800"/>
            </a:xfrm>
            <a:custGeom>
              <a:avLst/>
              <a:gdLst/>
              <a:ahLst/>
              <a:cxnLst/>
              <a:rect l="l" t="t" r="r" b="b"/>
              <a:pathLst>
                <a:path w="725" h="2552" extrusionOk="0">
                  <a:moveTo>
                    <a:pt x="0" y="0"/>
                  </a:moveTo>
                  <a:lnTo>
                    <a:pt x="0" y="2394"/>
                  </a:lnTo>
                  <a:lnTo>
                    <a:pt x="0" y="2552"/>
                  </a:lnTo>
                  <a:cubicBezTo>
                    <a:pt x="410" y="2300"/>
                    <a:pt x="725" y="1827"/>
                    <a:pt x="725" y="1292"/>
                  </a:cubicBezTo>
                  <a:cubicBezTo>
                    <a:pt x="725" y="725"/>
                    <a:pt x="410" y="252"/>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76"/>
            <p:cNvSpPr/>
            <p:nvPr/>
          </p:nvSpPr>
          <p:spPr>
            <a:xfrm>
              <a:off x="-53125775" y="3976300"/>
              <a:ext cx="82725" cy="26800"/>
            </a:xfrm>
            <a:custGeom>
              <a:avLst/>
              <a:gdLst/>
              <a:ahLst/>
              <a:cxnLst/>
              <a:rect l="l" t="t" r="r" b="b"/>
              <a:pathLst>
                <a:path w="3309" h="1072" extrusionOk="0">
                  <a:moveTo>
                    <a:pt x="1670" y="1"/>
                  </a:moveTo>
                  <a:cubicBezTo>
                    <a:pt x="914" y="1"/>
                    <a:pt x="284" y="442"/>
                    <a:pt x="0" y="1072"/>
                  </a:cubicBezTo>
                  <a:cubicBezTo>
                    <a:pt x="536" y="883"/>
                    <a:pt x="1072" y="757"/>
                    <a:pt x="1670" y="757"/>
                  </a:cubicBezTo>
                  <a:cubicBezTo>
                    <a:pt x="2269" y="757"/>
                    <a:pt x="2804" y="883"/>
                    <a:pt x="3308" y="1072"/>
                  </a:cubicBezTo>
                  <a:cubicBezTo>
                    <a:pt x="2993" y="442"/>
                    <a:pt x="2363"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3" name="Google Shape;8003;p76"/>
          <p:cNvGrpSpPr/>
          <p:nvPr/>
        </p:nvGrpSpPr>
        <p:grpSpPr>
          <a:xfrm>
            <a:off x="7961258" y="3828529"/>
            <a:ext cx="358971" cy="358408"/>
            <a:chOff x="-52043575" y="3983125"/>
            <a:chExt cx="319000" cy="318500"/>
          </a:xfrm>
        </p:grpSpPr>
        <p:sp>
          <p:nvSpPr>
            <p:cNvPr id="8004" name="Google Shape;8004;p76"/>
            <p:cNvSpPr/>
            <p:nvPr/>
          </p:nvSpPr>
          <p:spPr>
            <a:xfrm>
              <a:off x="-52043575" y="3983200"/>
              <a:ext cx="55150" cy="105750"/>
            </a:xfrm>
            <a:custGeom>
              <a:avLst/>
              <a:gdLst/>
              <a:ahLst/>
              <a:cxnLst/>
              <a:rect l="l" t="t" r="r" b="b"/>
              <a:pathLst>
                <a:path w="2206" h="4230" extrusionOk="0">
                  <a:moveTo>
                    <a:pt x="367" y="0"/>
                  </a:moveTo>
                  <a:cubicBezTo>
                    <a:pt x="339" y="0"/>
                    <a:pt x="311" y="3"/>
                    <a:pt x="284" y="8"/>
                  </a:cubicBezTo>
                  <a:cubicBezTo>
                    <a:pt x="126" y="40"/>
                    <a:pt x="0" y="197"/>
                    <a:pt x="0" y="355"/>
                  </a:cubicBezTo>
                  <a:lnTo>
                    <a:pt x="0" y="1867"/>
                  </a:lnTo>
                  <a:cubicBezTo>
                    <a:pt x="0" y="2875"/>
                    <a:pt x="630" y="3789"/>
                    <a:pt x="1512" y="4230"/>
                  </a:cubicBezTo>
                  <a:cubicBezTo>
                    <a:pt x="1512" y="3285"/>
                    <a:pt x="1733" y="2371"/>
                    <a:pt x="2206" y="1583"/>
                  </a:cubicBezTo>
                  <a:cubicBezTo>
                    <a:pt x="1607" y="1237"/>
                    <a:pt x="1103" y="764"/>
                    <a:pt x="725" y="166"/>
                  </a:cubicBezTo>
                  <a:cubicBezTo>
                    <a:pt x="647" y="61"/>
                    <a:pt x="503" y="0"/>
                    <a:pt x="3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76"/>
            <p:cNvSpPr/>
            <p:nvPr/>
          </p:nvSpPr>
          <p:spPr>
            <a:xfrm>
              <a:off x="-51985300" y="3983400"/>
              <a:ext cx="204800" cy="129975"/>
            </a:xfrm>
            <a:custGeom>
              <a:avLst/>
              <a:gdLst/>
              <a:ahLst/>
              <a:cxnLst/>
              <a:rect l="l" t="t" r="r" b="b"/>
              <a:pathLst>
                <a:path w="8192" h="5199" extrusionOk="0">
                  <a:moveTo>
                    <a:pt x="3718" y="0"/>
                  </a:moveTo>
                  <a:lnTo>
                    <a:pt x="3718" y="4096"/>
                  </a:lnTo>
                  <a:cubicBezTo>
                    <a:pt x="3718" y="4285"/>
                    <a:pt x="3561" y="4442"/>
                    <a:pt x="3340" y="4442"/>
                  </a:cubicBezTo>
                  <a:lnTo>
                    <a:pt x="1" y="4442"/>
                  </a:lnTo>
                  <a:lnTo>
                    <a:pt x="1" y="5198"/>
                  </a:lnTo>
                  <a:lnTo>
                    <a:pt x="8192" y="5198"/>
                  </a:lnTo>
                  <a:lnTo>
                    <a:pt x="8192" y="4442"/>
                  </a:lnTo>
                  <a:lnTo>
                    <a:pt x="4852" y="4442"/>
                  </a:lnTo>
                  <a:cubicBezTo>
                    <a:pt x="4814" y="4452"/>
                    <a:pt x="4778" y="4456"/>
                    <a:pt x="4743" y="4456"/>
                  </a:cubicBezTo>
                  <a:cubicBezTo>
                    <a:pt x="4548" y="4456"/>
                    <a:pt x="4411" y="4314"/>
                    <a:pt x="4411" y="4127"/>
                  </a:cubicBezTo>
                  <a:lnTo>
                    <a:pt x="4411" y="32"/>
                  </a:lnTo>
                  <a:cubicBezTo>
                    <a:pt x="4285" y="32"/>
                    <a:pt x="4159" y="0"/>
                    <a:pt x="40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76"/>
            <p:cNvSpPr/>
            <p:nvPr/>
          </p:nvSpPr>
          <p:spPr>
            <a:xfrm>
              <a:off x="-51855350" y="3987325"/>
              <a:ext cx="74075" cy="89825"/>
            </a:xfrm>
            <a:custGeom>
              <a:avLst/>
              <a:gdLst/>
              <a:ahLst/>
              <a:cxnLst/>
              <a:rect l="l" t="t" r="r" b="b"/>
              <a:pathLst>
                <a:path w="2963" h="3593" extrusionOk="0">
                  <a:moveTo>
                    <a:pt x="1" y="1"/>
                  </a:moveTo>
                  <a:lnTo>
                    <a:pt x="1" y="3592"/>
                  </a:lnTo>
                  <a:lnTo>
                    <a:pt x="2962" y="3592"/>
                  </a:lnTo>
                  <a:cubicBezTo>
                    <a:pt x="2836" y="2647"/>
                    <a:pt x="2427" y="1733"/>
                    <a:pt x="1765" y="1009"/>
                  </a:cubicBezTo>
                  <a:cubicBezTo>
                    <a:pt x="1261" y="505"/>
                    <a:pt x="663" y="190"/>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76"/>
            <p:cNvSpPr/>
            <p:nvPr/>
          </p:nvSpPr>
          <p:spPr>
            <a:xfrm>
              <a:off x="-51985300" y="3987325"/>
              <a:ext cx="74050" cy="89825"/>
            </a:xfrm>
            <a:custGeom>
              <a:avLst/>
              <a:gdLst/>
              <a:ahLst/>
              <a:cxnLst/>
              <a:rect l="l" t="t" r="r" b="b"/>
              <a:pathLst>
                <a:path w="2962" h="3593" extrusionOk="0">
                  <a:moveTo>
                    <a:pt x="2962" y="1"/>
                  </a:moveTo>
                  <a:cubicBezTo>
                    <a:pt x="1324" y="473"/>
                    <a:pt x="158" y="1891"/>
                    <a:pt x="1" y="3592"/>
                  </a:cubicBezTo>
                  <a:lnTo>
                    <a:pt x="2962" y="3592"/>
                  </a:lnTo>
                  <a:lnTo>
                    <a:pt x="29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76"/>
            <p:cNvSpPr/>
            <p:nvPr/>
          </p:nvSpPr>
          <p:spPr>
            <a:xfrm>
              <a:off x="-51985300" y="4190350"/>
              <a:ext cx="204800" cy="111275"/>
            </a:xfrm>
            <a:custGeom>
              <a:avLst/>
              <a:gdLst/>
              <a:ahLst/>
              <a:cxnLst/>
              <a:rect l="l" t="t" r="r" b="b"/>
              <a:pathLst>
                <a:path w="8192" h="4451" extrusionOk="0">
                  <a:moveTo>
                    <a:pt x="5069" y="1024"/>
                  </a:moveTo>
                  <a:cubicBezTo>
                    <a:pt x="5167" y="1024"/>
                    <a:pt x="5262" y="1063"/>
                    <a:pt x="5325" y="1142"/>
                  </a:cubicBezTo>
                  <a:cubicBezTo>
                    <a:pt x="5514" y="1268"/>
                    <a:pt x="5514" y="1489"/>
                    <a:pt x="5356" y="1646"/>
                  </a:cubicBezTo>
                  <a:cubicBezTo>
                    <a:pt x="5010" y="1993"/>
                    <a:pt x="4537" y="2213"/>
                    <a:pt x="4002" y="2213"/>
                  </a:cubicBezTo>
                  <a:cubicBezTo>
                    <a:pt x="3498" y="2213"/>
                    <a:pt x="3025" y="1993"/>
                    <a:pt x="2710" y="1646"/>
                  </a:cubicBezTo>
                  <a:cubicBezTo>
                    <a:pt x="2552" y="1489"/>
                    <a:pt x="2552" y="1268"/>
                    <a:pt x="2710" y="1142"/>
                  </a:cubicBezTo>
                  <a:cubicBezTo>
                    <a:pt x="2789" y="1063"/>
                    <a:pt x="2891" y="1024"/>
                    <a:pt x="2986" y="1024"/>
                  </a:cubicBezTo>
                  <a:cubicBezTo>
                    <a:pt x="3080" y="1024"/>
                    <a:pt x="3167" y="1063"/>
                    <a:pt x="3214" y="1142"/>
                  </a:cubicBezTo>
                  <a:cubicBezTo>
                    <a:pt x="3435" y="1363"/>
                    <a:pt x="3726" y="1473"/>
                    <a:pt x="4014" y="1473"/>
                  </a:cubicBezTo>
                  <a:cubicBezTo>
                    <a:pt x="4301" y="1473"/>
                    <a:pt x="4585" y="1363"/>
                    <a:pt x="4789" y="1142"/>
                  </a:cubicBezTo>
                  <a:cubicBezTo>
                    <a:pt x="4868" y="1063"/>
                    <a:pt x="4971" y="1024"/>
                    <a:pt x="5069" y="1024"/>
                  </a:cubicBezTo>
                  <a:close/>
                  <a:moveTo>
                    <a:pt x="4080" y="0"/>
                  </a:moveTo>
                  <a:cubicBezTo>
                    <a:pt x="3372" y="0"/>
                    <a:pt x="2663" y="213"/>
                    <a:pt x="2048" y="638"/>
                  </a:cubicBezTo>
                  <a:cubicBezTo>
                    <a:pt x="1954" y="669"/>
                    <a:pt x="1922" y="701"/>
                    <a:pt x="1859" y="701"/>
                  </a:cubicBezTo>
                  <a:lnTo>
                    <a:pt x="1" y="701"/>
                  </a:lnTo>
                  <a:cubicBezTo>
                    <a:pt x="190" y="2780"/>
                    <a:pt x="1922" y="4450"/>
                    <a:pt x="4096" y="4450"/>
                  </a:cubicBezTo>
                  <a:cubicBezTo>
                    <a:pt x="6207" y="4450"/>
                    <a:pt x="8003" y="2780"/>
                    <a:pt x="8192" y="701"/>
                  </a:cubicBezTo>
                  <a:lnTo>
                    <a:pt x="6333" y="701"/>
                  </a:lnTo>
                  <a:cubicBezTo>
                    <a:pt x="6207" y="701"/>
                    <a:pt x="6144" y="701"/>
                    <a:pt x="6113" y="638"/>
                  </a:cubicBezTo>
                  <a:cubicBezTo>
                    <a:pt x="5498" y="213"/>
                    <a:pt x="4789" y="0"/>
                    <a:pt x="4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76"/>
            <p:cNvSpPr/>
            <p:nvPr/>
          </p:nvSpPr>
          <p:spPr>
            <a:xfrm>
              <a:off x="-51985300" y="4133050"/>
              <a:ext cx="204800" cy="55925"/>
            </a:xfrm>
            <a:custGeom>
              <a:avLst/>
              <a:gdLst/>
              <a:ahLst/>
              <a:cxnLst/>
              <a:rect l="l" t="t" r="r" b="b"/>
              <a:pathLst>
                <a:path w="8192" h="2237" extrusionOk="0">
                  <a:moveTo>
                    <a:pt x="2552" y="756"/>
                  </a:moveTo>
                  <a:cubicBezTo>
                    <a:pt x="2742" y="756"/>
                    <a:pt x="2899" y="914"/>
                    <a:pt x="2899" y="1103"/>
                  </a:cubicBezTo>
                  <a:cubicBezTo>
                    <a:pt x="2899" y="1292"/>
                    <a:pt x="2742" y="1449"/>
                    <a:pt x="2552" y="1449"/>
                  </a:cubicBezTo>
                  <a:cubicBezTo>
                    <a:pt x="2363" y="1449"/>
                    <a:pt x="2206" y="1292"/>
                    <a:pt x="2206" y="1103"/>
                  </a:cubicBezTo>
                  <a:cubicBezTo>
                    <a:pt x="2206" y="914"/>
                    <a:pt x="2363" y="756"/>
                    <a:pt x="2552" y="756"/>
                  </a:cubicBezTo>
                  <a:close/>
                  <a:moveTo>
                    <a:pt x="5545" y="756"/>
                  </a:moveTo>
                  <a:cubicBezTo>
                    <a:pt x="5734" y="756"/>
                    <a:pt x="5892" y="914"/>
                    <a:pt x="5892" y="1103"/>
                  </a:cubicBezTo>
                  <a:cubicBezTo>
                    <a:pt x="5892" y="1292"/>
                    <a:pt x="5734" y="1449"/>
                    <a:pt x="5545" y="1449"/>
                  </a:cubicBezTo>
                  <a:cubicBezTo>
                    <a:pt x="5356" y="1449"/>
                    <a:pt x="5199" y="1292"/>
                    <a:pt x="5199" y="1103"/>
                  </a:cubicBezTo>
                  <a:cubicBezTo>
                    <a:pt x="5167" y="914"/>
                    <a:pt x="5356" y="756"/>
                    <a:pt x="5545" y="756"/>
                  </a:cubicBezTo>
                  <a:close/>
                  <a:moveTo>
                    <a:pt x="1" y="0"/>
                  </a:moveTo>
                  <a:lnTo>
                    <a:pt x="1" y="2237"/>
                  </a:lnTo>
                  <a:lnTo>
                    <a:pt x="1733" y="2237"/>
                  </a:lnTo>
                  <a:cubicBezTo>
                    <a:pt x="2458" y="1796"/>
                    <a:pt x="3277" y="1575"/>
                    <a:pt x="4092" y="1575"/>
                  </a:cubicBezTo>
                  <a:cubicBezTo>
                    <a:pt x="4907" y="1575"/>
                    <a:pt x="5719" y="1796"/>
                    <a:pt x="6428" y="2237"/>
                  </a:cubicBezTo>
                  <a:lnTo>
                    <a:pt x="8192" y="2237"/>
                  </a:ln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76"/>
            <p:cNvSpPr/>
            <p:nvPr/>
          </p:nvSpPr>
          <p:spPr>
            <a:xfrm>
              <a:off x="-51780525" y="3983125"/>
              <a:ext cx="55950" cy="105825"/>
            </a:xfrm>
            <a:custGeom>
              <a:avLst/>
              <a:gdLst/>
              <a:ahLst/>
              <a:cxnLst/>
              <a:rect l="l" t="t" r="r" b="b"/>
              <a:pathLst>
                <a:path w="2238" h="4233" extrusionOk="0">
                  <a:moveTo>
                    <a:pt x="1849" y="0"/>
                  </a:moveTo>
                  <a:cubicBezTo>
                    <a:pt x="1729" y="0"/>
                    <a:pt x="1618" y="47"/>
                    <a:pt x="1545" y="169"/>
                  </a:cubicBezTo>
                  <a:cubicBezTo>
                    <a:pt x="1135" y="767"/>
                    <a:pt x="631" y="1240"/>
                    <a:pt x="1" y="1586"/>
                  </a:cubicBezTo>
                  <a:cubicBezTo>
                    <a:pt x="473" y="2374"/>
                    <a:pt x="694" y="3288"/>
                    <a:pt x="694" y="4233"/>
                  </a:cubicBezTo>
                  <a:cubicBezTo>
                    <a:pt x="1576" y="3792"/>
                    <a:pt x="2206" y="2910"/>
                    <a:pt x="2206" y="1870"/>
                  </a:cubicBezTo>
                  <a:lnTo>
                    <a:pt x="2206" y="358"/>
                  </a:lnTo>
                  <a:cubicBezTo>
                    <a:pt x="2238" y="200"/>
                    <a:pt x="2112" y="106"/>
                    <a:pt x="1954" y="11"/>
                  </a:cubicBezTo>
                  <a:cubicBezTo>
                    <a:pt x="1919" y="4"/>
                    <a:pt x="1883" y="0"/>
                    <a:pt x="184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76"/>
            <p:cNvSpPr/>
            <p:nvPr/>
          </p:nvSpPr>
          <p:spPr>
            <a:xfrm>
              <a:off x="-52023900" y="4139350"/>
              <a:ext cx="18925" cy="63800"/>
            </a:xfrm>
            <a:custGeom>
              <a:avLst/>
              <a:gdLst/>
              <a:ahLst/>
              <a:cxnLst/>
              <a:rect l="l" t="t" r="r" b="b"/>
              <a:pathLst>
                <a:path w="757" h="2552" extrusionOk="0">
                  <a:moveTo>
                    <a:pt x="757" y="0"/>
                  </a:moveTo>
                  <a:cubicBezTo>
                    <a:pt x="316" y="221"/>
                    <a:pt x="1" y="693"/>
                    <a:pt x="1" y="1260"/>
                  </a:cubicBezTo>
                  <a:cubicBezTo>
                    <a:pt x="1" y="1796"/>
                    <a:pt x="316" y="2268"/>
                    <a:pt x="757" y="2552"/>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76"/>
            <p:cNvSpPr/>
            <p:nvPr/>
          </p:nvSpPr>
          <p:spPr>
            <a:xfrm>
              <a:off x="-51763200" y="4139350"/>
              <a:ext cx="18925" cy="63800"/>
            </a:xfrm>
            <a:custGeom>
              <a:avLst/>
              <a:gdLst/>
              <a:ahLst/>
              <a:cxnLst/>
              <a:rect l="l" t="t" r="r" b="b"/>
              <a:pathLst>
                <a:path w="757" h="2552" extrusionOk="0">
                  <a:moveTo>
                    <a:pt x="1" y="0"/>
                  </a:moveTo>
                  <a:lnTo>
                    <a:pt x="1" y="2552"/>
                  </a:lnTo>
                  <a:cubicBezTo>
                    <a:pt x="442" y="2268"/>
                    <a:pt x="757" y="1796"/>
                    <a:pt x="757" y="1260"/>
                  </a:cubicBezTo>
                  <a:cubicBezTo>
                    <a:pt x="757" y="693"/>
                    <a:pt x="442" y="221"/>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3" name="Google Shape;8013;p76"/>
          <p:cNvGrpSpPr/>
          <p:nvPr/>
        </p:nvGrpSpPr>
        <p:grpSpPr>
          <a:xfrm>
            <a:off x="6215199" y="1532546"/>
            <a:ext cx="314662" cy="358971"/>
            <a:chOff x="-56766175" y="3198925"/>
            <a:chExt cx="279625" cy="319000"/>
          </a:xfrm>
        </p:grpSpPr>
        <p:sp>
          <p:nvSpPr>
            <p:cNvPr id="8014" name="Google Shape;8014;p76"/>
            <p:cNvSpPr/>
            <p:nvPr/>
          </p:nvSpPr>
          <p:spPr>
            <a:xfrm>
              <a:off x="-56766175" y="3335975"/>
              <a:ext cx="18925" cy="63825"/>
            </a:xfrm>
            <a:custGeom>
              <a:avLst/>
              <a:gdLst/>
              <a:ahLst/>
              <a:cxnLst/>
              <a:rect l="l" t="t" r="r" b="b"/>
              <a:pathLst>
                <a:path w="757" h="2553" extrusionOk="0">
                  <a:moveTo>
                    <a:pt x="757" y="0"/>
                  </a:moveTo>
                  <a:cubicBezTo>
                    <a:pt x="316" y="221"/>
                    <a:pt x="1" y="693"/>
                    <a:pt x="1" y="1260"/>
                  </a:cubicBezTo>
                  <a:cubicBezTo>
                    <a:pt x="1" y="1796"/>
                    <a:pt x="316" y="2269"/>
                    <a:pt x="757" y="2552"/>
                  </a:cubicBezTo>
                  <a:lnTo>
                    <a:pt x="757" y="158"/>
                  </a:ln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76"/>
            <p:cNvSpPr/>
            <p:nvPr/>
          </p:nvSpPr>
          <p:spPr>
            <a:xfrm>
              <a:off x="-56747275" y="3198925"/>
              <a:ext cx="222925" cy="93750"/>
            </a:xfrm>
            <a:custGeom>
              <a:avLst/>
              <a:gdLst/>
              <a:ahLst/>
              <a:cxnLst/>
              <a:rect l="l" t="t" r="r" b="b"/>
              <a:pathLst>
                <a:path w="8917" h="3750" extrusionOk="0">
                  <a:moveTo>
                    <a:pt x="347" y="0"/>
                  </a:moveTo>
                  <a:cubicBezTo>
                    <a:pt x="158" y="0"/>
                    <a:pt x="1" y="158"/>
                    <a:pt x="32" y="347"/>
                  </a:cubicBezTo>
                  <a:cubicBezTo>
                    <a:pt x="410" y="2269"/>
                    <a:pt x="2080" y="3749"/>
                    <a:pt x="4096" y="3749"/>
                  </a:cubicBezTo>
                  <a:lnTo>
                    <a:pt x="8917" y="3749"/>
                  </a:lnTo>
                  <a:cubicBezTo>
                    <a:pt x="8728" y="1639"/>
                    <a:pt x="6995" y="0"/>
                    <a:pt x="48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76"/>
            <p:cNvSpPr/>
            <p:nvPr/>
          </p:nvSpPr>
          <p:spPr>
            <a:xfrm>
              <a:off x="-56710250" y="3348575"/>
              <a:ext cx="55150" cy="55150"/>
            </a:xfrm>
            <a:custGeom>
              <a:avLst/>
              <a:gdLst/>
              <a:ahLst/>
              <a:cxnLst/>
              <a:rect l="l" t="t" r="r" b="b"/>
              <a:pathLst>
                <a:path w="2206" h="2206" extrusionOk="0">
                  <a:moveTo>
                    <a:pt x="1103" y="0"/>
                  </a:moveTo>
                  <a:cubicBezTo>
                    <a:pt x="473" y="0"/>
                    <a:pt x="0" y="504"/>
                    <a:pt x="0" y="1103"/>
                  </a:cubicBezTo>
                  <a:cubicBezTo>
                    <a:pt x="0" y="1670"/>
                    <a:pt x="504" y="2206"/>
                    <a:pt x="1103" y="2206"/>
                  </a:cubicBezTo>
                  <a:cubicBezTo>
                    <a:pt x="1733" y="2206"/>
                    <a:pt x="2206" y="1702"/>
                    <a:pt x="2206" y="1103"/>
                  </a:cubicBezTo>
                  <a:cubicBezTo>
                    <a:pt x="2206" y="504"/>
                    <a:pt x="1733" y="0"/>
                    <a:pt x="11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76"/>
            <p:cNvSpPr/>
            <p:nvPr/>
          </p:nvSpPr>
          <p:spPr>
            <a:xfrm>
              <a:off x="-56597625" y="3349350"/>
              <a:ext cx="55150" cy="55175"/>
            </a:xfrm>
            <a:custGeom>
              <a:avLst/>
              <a:gdLst/>
              <a:ahLst/>
              <a:cxnLst/>
              <a:rect l="l" t="t" r="r" b="b"/>
              <a:pathLst>
                <a:path w="2206" h="2207" extrusionOk="0">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76"/>
            <p:cNvSpPr/>
            <p:nvPr/>
          </p:nvSpPr>
          <p:spPr>
            <a:xfrm>
              <a:off x="-56727575" y="3376925"/>
              <a:ext cx="204800" cy="141000"/>
            </a:xfrm>
            <a:custGeom>
              <a:avLst/>
              <a:gdLst/>
              <a:ahLst/>
              <a:cxnLst/>
              <a:rect l="l" t="t" r="r" b="b"/>
              <a:pathLst>
                <a:path w="8192" h="5640" extrusionOk="0">
                  <a:moveTo>
                    <a:pt x="5104" y="2174"/>
                  </a:moveTo>
                  <a:cubicBezTo>
                    <a:pt x="5199" y="2174"/>
                    <a:pt x="5293" y="2206"/>
                    <a:pt x="5356" y="2269"/>
                  </a:cubicBezTo>
                  <a:cubicBezTo>
                    <a:pt x="5545" y="2395"/>
                    <a:pt x="5545" y="2647"/>
                    <a:pt x="5388" y="2804"/>
                  </a:cubicBezTo>
                  <a:cubicBezTo>
                    <a:pt x="5041" y="3151"/>
                    <a:pt x="4569" y="3340"/>
                    <a:pt x="4096" y="3340"/>
                  </a:cubicBezTo>
                  <a:cubicBezTo>
                    <a:pt x="3560" y="3340"/>
                    <a:pt x="3088" y="3151"/>
                    <a:pt x="2741" y="2804"/>
                  </a:cubicBezTo>
                  <a:cubicBezTo>
                    <a:pt x="2584" y="2647"/>
                    <a:pt x="2584" y="2395"/>
                    <a:pt x="2741" y="2269"/>
                  </a:cubicBezTo>
                  <a:cubicBezTo>
                    <a:pt x="2820" y="2206"/>
                    <a:pt x="2922" y="2174"/>
                    <a:pt x="3021" y="2174"/>
                  </a:cubicBezTo>
                  <a:cubicBezTo>
                    <a:pt x="3119" y="2174"/>
                    <a:pt x="3214" y="2206"/>
                    <a:pt x="3277" y="2269"/>
                  </a:cubicBezTo>
                  <a:cubicBezTo>
                    <a:pt x="3482" y="2489"/>
                    <a:pt x="3765" y="2600"/>
                    <a:pt x="4053" y="2600"/>
                  </a:cubicBezTo>
                  <a:cubicBezTo>
                    <a:pt x="4340" y="2600"/>
                    <a:pt x="4632" y="2489"/>
                    <a:pt x="4852" y="2269"/>
                  </a:cubicBezTo>
                  <a:cubicBezTo>
                    <a:pt x="4915" y="2206"/>
                    <a:pt x="5010" y="2174"/>
                    <a:pt x="5104" y="2174"/>
                  </a:cubicBezTo>
                  <a:close/>
                  <a:moveTo>
                    <a:pt x="0" y="0"/>
                  </a:moveTo>
                  <a:lnTo>
                    <a:pt x="0" y="1513"/>
                  </a:lnTo>
                  <a:cubicBezTo>
                    <a:pt x="0" y="3623"/>
                    <a:pt x="1639" y="5451"/>
                    <a:pt x="3718" y="5640"/>
                  </a:cubicBezTo>
                  <a:lnTo>
                    <a:pt x="3718" y="4537"/>
                  </a:lnTo>
                  <a:cubicBezTo>
                    <a:pt x="3718" y="4348"/>
                    <a:pt x="3875" y="4191"/>
                    <a:pt x="4096" y="4191"/>
                  </a:cubicBezTo>
                  <a:cubicBezTo>
                    <a:pt x="4285" y="4191"/>
                    <a:pt x="4442" y="4348"/>
                    <a:pt x="4442" y="4537"/>
                  </a:cubicBezTo>
                  <a:lnTo>
                    <a:pt x="4442" y="5640"/>
                  </a:lnTo>
                  <a:cubicBezTo>
                    <a:pt x="6522" y="5451"/>
                    <a:pt x="8192" y="3623"/>
                    <a:pt x="8192" y="1513"/>
                  </a:cubicBezTo>
                  <a:lnTo>
                    <a:pt x="8192" y="0"/>
                  </a:lnTo>
                  <a:cubicBezTo>
                    <a:pt x="8192" y="1009"/>
                    <a:pt x="7309" y="1859"/>
                    <a:pt x="6301" y="1859"/>
                  </a:cubicBezTo>
                  <a:cubicBezTo>
                    <a:pt x="5388" y="1859"/>
                    <a:pt x="4632" y="1229"/>
                    <a:pt x="4474" y="347"/>
                  </a:cubicBezTo>
                  <a:lnTo>
                    <a:pt x="3655" y="347"/>
                  </a:lnTo>
                  <a:cubicBezTo>
                    <a:pt x="3497" y="1229"/>
                    <a:pt x="2710" y="1859"/>
                    <a:pt x="1828" y="1859"/>
                  </a:cubicBezTo>
                  <a:cubicBezTo>
                    <a:pt x="819" y="1859"/>
                    <a:pt x="0" y="1009"/>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76"/>
            <p:cNvSpPr/>
            <p:nvPr/>
          </p:nvSpPr>
          <p:spPr>
            <a:xfrm>
              <a:off x="-56729150" y="3289500"/>
              <a:ext cx="204000" cy="87450"/>
            </a:xfrm>
            <a:custGeom>
              <a:avLst/>
              <a:gdLst/>
              <a:ahLst/>
              <a:cxnLst/>
              <a:rect l="l" t="t" r="r" b="b"/>
              <a:pathLst>
                <a:path w="8160" h="3498" extrusionOk="0">
                  <a:moveTo>
                    <a:pt x="567" y="0"/>
                  </a:moveTo>
                  <a:cubicBezTo>
                    <a:pt x="221" y="630"/>
                    <a:pt x="0" y="1292"/>
                    <a:pt x="0" y="2017"/>
                  </a:cubicBezTo>
                  <a:lnTo>
                    <a:pt x="0" y="3497"/>
                  </a:lnTo>
                  <a:cubicBezTo>
                    <a:pt x="0" y="2489"/>
                    <a:pt x="851" y="1639"/>
                    <a:pt x="1859" y="1639"/>
                  </a:cubicBezTo>
                  <a:cubicBezTo>
                    <a:pt x="2773" y="1639"/>
                    <a:pt x="3529" y="2269"/>
                    <a:pt x="3686" y="3151"/>
                  </a:cubicBezTo>
                  <a:lnTo>
                    <a:pt x="4505" y="3151"/>
                  </a:lnTo>
                  <a:cubicBezTo>
                    <a:pt x="4663" y="2269"/>
                    <a:pt x="5451" y="1639"/>
                    <a:pt x="6333" y="1639"/>
                  </a:cubicBezTo>
                  <a:cubicBezTo>
                    <a:pt x="7341" y="1639"/>
                    <a:pt x="8160" y="2489"/>
                    <a:pt x="8160" y="3497"/>
                  </a:cubicBezTo>
                  <a:lnTo>
                    <a:pt x="8160" y="914"/>
                  </a:lnTo>
                  <a:lnTo>
                    <a:pt x="3340" y="914"/>
                  </a:lnTo>
                  <a:cubicBezTo>
                    <a:pt x="2332" y="851"/>
                    <a:pt x="1355" y="536"/>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76"/>
            <p:cNvSpPr/>
            <p:nvPr/>
          </p:nvSpPr>
          <p:spPr>
            <a:xfrm>
              <a:off x="-56505475" y="3335975"/>
              <a:ext cx="18925" cy="63825"/>
            </a:xfrm>
            <a:custGeom>
              <a:avLst/>
              <a:gdLst/>
              <a:ahLst/>
              <a:cxnLst/>
              <a:rect l="l" t="t" r="r" b="b"/>
              <a:pathLst>
                <a:path w="757" h="2553" extrusionOk="0">
                  <a:moveTo>
                    <a:pt x="1" y="0"/>
                  </a:moveTo>
                  <a:lnTo>
                    <a:pt x="1" y="2552"/>
                  </a:lnTo>
                  <a:cubicBezTo>
                    <a:pt x="442" y="2269"/>
                    <a:pt x="757" y="1796"/>
                    <a:pt x="757" y="1260"/>
                  </a:cubicBezTo>
                  <a:cubicBezTo>
                    <a:pt x="757" y="693"/>
                    <a:pt x="473" y="221"/>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1" name="Google Shape;8021;p76"/>
          <p:cNvGrpSpPr/>
          <p:nvPr/>
        </p:nvGrpSpPr>
        <p:grpSpPr>
          <a:xfrm>
            <a:off x="6214313" y="1987846"/>
            <a:ext cx="316434" cy="358099"/>
            <a:chOff x="-56766175" y="3590375"/>
            <a:chExt cx="281200" cy="318225"/>
          </a:xfrm>
        </p:grpSpPr>
        <p:sp>
          <p:nvSpPr>
            <p:cNvPr id="8022" name="Google Shape;8022;p76"/>
            <p:cNvSpPr/>
            <p:nvPr/>
          </p:nvSpPr>
          <p:spPr>
            <a:xfrm>
              <a:off x="-56766175" y="3632900"/>
              <a:ext cx="281200" cy="275700"/>
            </a:xfrm>
            <a:custGeom>
              <a:avLst/>
              <a:gdLst/>
              <a:ahLst/>
              <a:cxnLst/>
              <a:rect l="l" t="t" r="r" b="b"/>
              <a:pathLst>
                <a:path w="11248" h="11028" extrusionOk="0">
                  <a:moveTo>
                    <a:pt x="1576" y="0"/>
                  </a:moveTo>
                  <a:cubicBezTo>
                    <a:pt x="599" y="1009"/>
                    <a:pt x="1" y="2395"/>
                    <a:pt x="1" y="3907"/>
                  </a:cubicBezTo>
                  <a:lnTo>
                    <a:pt x="1" y="10681"/>
                  </a:lnTo>
                  <a:cubicBezTo>
                    <a:pt x="1" y="10870"/>
                    <a:pt x="158" y="11027"/>
                    <a:pt x="347" y="11027"/>
                  </a:cubicBezTo>
                  <a:lnTo>
                    <a:pt x="5577" y="11027"/>
                  </a:lnTo>
                  <a:cubicBezTo>
                    <a:pt x="3340" y="11027"/>
                    <a:pt x="1481" y="9200"/>
                    <a:pt x="1481" y="6932"/>
                  </a:cubicBezTo>
                  <a:lnTo>
                    <a:pt x="1481" y="5388"/>
                  </a:lnTo>
                  <a:cubicBezTo>
                    <a:pt x="1481" y="5262"/>
                    <a:pt x="1576" y="5167"/>
                    <a:pt x="1702" y="5073"/>
                  </a:cubicBezTo>
                  <a:lnTo>
                    <a:pt x="5419" y="2836"/>
                  </a:lnTo>
                  <a:cubicBezTo>
                    <a:pt x="5482" y="2789"/>
                    <a:pt x="5553" y="2765"/>
                    <a:pt x="5624" y="2765"/>
                  </a:cubicBezTo>
                  <a:cubicBezTo>
                    <a:pt x="5695" y="2765"/>
                    <a:pt x="5766" y="2789"/>
                    <a:pt x="5829" y="2836"/>
                  </a:cubicBezTo>
                  <a:lnTo>
                    <a:pt x="9578" y="5073"/>
                  </a:lnTo>
                  <a:cubicBezTo>
                    <a:pt x="9673" y="5167"/>
                    <a:pt x="9767" y="5262"/>
                    <a:pt x="9767" y="5388"/>
                  </a:cubicBezTo>
                  <a:lnTo>
                    <a:pt x="9767" y="6932"/>
                  </a:lnTo>
                  <a:cubicBezTo>
                    <a:pt x="9767" y="9200"/>
                    <a:pt x="7908" y="11027"/>
                    <a:pt x="5671" y="11027"/>
                  </a:cubicBezTo>
                  <a:lnTo>
                    <a:pt x="10901" y="11027"/>
                  </a:lnTo>
                  <a:cubicBezTo>
                    <a:pt x="11090" y="11027"/>
                    <a:pt x="11248" y="10870"/>
                    <a:pt x="11248" y="10681"/>
                  </a:cubicBezTo>
                  <a:lnTo>
                    <a:pt x="11248" y="3907"/>
                  </a:lnTo>
                  <a:cubicBezTo>
                    <a:pt x="11185" y="2363"/>
                    <a:pt x="10586" y="977"/>
                    <a:pt x="9610" y="0"/>
                  </a:cubicBezTo>
                  <a:cubicBezTo>
                    <a:pt x="9578" y="158"/>
                    <a:pt x="9484" y="316"/>
                    <a:pt x="9358" y="473"/>
                  </a:cubicBezTo>
                  <a:cubicBezTo>
                    <a:pt x="8727" y="1418"/>
                    <a:pt x="7247" y="2048"/>
                    <a:pt x="5577" y="2048"/>
                  </a:cubicBezTo>
                  <a:cubicBezTo>
                    <a:pt x="3907" y="2048"/>
                    <a:pt x="2395" y="1418"/>
                    <a:pt x="1765" y="442"/>
                  </a:cubicBezTo>
                  <a:cubicBezTo>
                    <a:pt x="1702" y="316"/>
                    <a:pt x="1607" y="158"/>
                    <a:pt x="157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76"/>
            <p:cNvSpPr/>
            <p:nvPr/>
          </p:nvSpPr>
          <p:spPr>
            <a:xfrm>
              <a:off x="-56709475" y="3722700"/>
              <a:ext cx="167800" cy="153600"/>
            </a:xfrm>
            <a:custGeom>
              <a:avLst/>
              <a:gdLst/>
              <a:ahLst/>
              <a:cxnLst/>
              <a:rect l="l" t="t" r="r" b="b"/>
              <a:pathLst>
                <a:path w="6712" h="6144" extrusionOk="0">
                  <a:moveTo>
                    <a:pt x="1828" y="1449"/>
                  </a:moveTo>
                  <a:cubicBezTo>
                    <a:pt x="2017" y="1449"/>
                    <a:pt x="2175" y="1607"/>
                    <a:pt x="2175" y="1796"/>
                  </a:cubicBezTo>
                  <a:cubicBezTo>
                    <a:pt x="2206" y="2016"/>
                    <a:pt x="2049" y="2142"/>
                    <a:pt x="1828" y="2142"/>
                  </a:cubicBezTo>
                  <a:cubicBezTo>
                    <a:pt x="1639" y="2142"/>
                    <a:pt x="1482" y="2016"/>
                    <a:pt x="1482" y="1796"/>
                  </a:cubicBezTo>
                  <a:cubicBezTo>
                    <a:pt x="1482" y="1607"/>
                    <a:pt x="1639" y="1449"/>
                    <a:pt x="1828" y="1449"/>
                  </a:cubicBezTo>
                  <a:close/>
                  <a:moveTo>
                    <a:pt x="4821" y="1449"/>
                  </a:moveTo>
                  <a:cubicBezTo>
                    <a:pt x="5010" y="1449"/>
                    <a:pt x="5168" y="1607"/>
                    <a:pt x="5168" y="1796"/>
                  </a:cubicBezTo>
                  <a:cubicBezTo>
                    <a:pt x="5199" y="2016"/>
                    <a:pt x="5010" y="2142"/>
                    <a:pt x="4821" y="2142"/>
                  </a:cubicBezTo>
                  <a:cubicBezTo>
                    <a:pt x="4632" y="2142"/>
                    <a:pt x="4475" y="2016"/>
                    <a:pt x="4475" y="1796"/>
                  </a:cubicBezTo>
                  <a:cubicBezTo>
                    <a:pt x="4475" y="1607"/>
                    <a:pt x="4632" y="1449"/>
                    <a:pt x="4821" y="1449"/>
                  </a:cubicBezTo>
                  <a:close/>
                  <a:moveTo>
                    <a:pt x="3372" y="0"/>
                  </a:moveTo>
                  <a:lnTo>
                    <a:pt x="1" y="2016"/>
                  </a:lnTo>
                  <a:lnTo>
                    <a:pt x="1" y="3340"/>
                  </a:lnTo>
                  <a:cubicBezTo>
                    <a:pt x="1" y="4474"/>
                    <a:pt x="599" y="5545"/>
                    <a:pt x="1513" y="6143"/>
                  </a:cubicBezTo>
                  <a:lnTo>
                    <a:pt x="1513" y="4411"/>
                  </a:lnTo>
                  <a:cubicBezTo>
                    <a:pt x="1513" y="4253"/>
                    <a:pt x="1576" y="4127"/>
                    <a:pt x="1702" y="4096"/>
                  </a:cubicBezTo>
                  <a:cubicBezTo>
                    <a:pt x="2222" y="3844"/>
                    <a:pt x="2797" y="3718"/>
                    <a:pt x="3368" y="3718"/>
                  </a:cubicBezTo>
                  <a:cubicBezTo>
                    <a:pt x="3939" y="3718"/>
                    <a:pt x="4506" y="3844"/>
                    <a:pt x="5010" y="4096"/>
                  </a:cubicBezTo>
                  <a:cubicBezTo>
                    <a:pt x="5136" y="4159"/>
                    <a:pt x="5199" y="4285"/>
                    <a:pt x="5199" y="4411"/>
                  </a:cubicBezTo>
                  <a:lnTo>
                    <a:pt x="5199" y="6143"/>
                  </a:lnTo>
                  <a:cubicBezTo>
                    <a:pt x="6113" y="5545"/>
                    <a:pt x="6711" y="4505"/>
                    <a:pt x="6711" y="3340"/>
                  </a:cubicBezTo>
                  <a:lnTo>
                    <a:pt x="6711" y="2016"/>
                  </a:lnTo>
                  <a:lnTo>
                    <a:pt x="337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76"/>
            <p:cNvSpPr/>
            <p:nvPr/>
          </p:nvSpPr>
          <p:spPr>
            <a:xfrm>
              <a:off x="-56654325" y="3833750"/>
              <a:ext cx="55150" cy="55950"/>
            </a:xfrm>
            <a:custGeom>
              <a:avLst/>
              <a:gdLst/>
              <a:ahLst/>
              <a:cxnLst/>
              <a:rect l="l" t="t" r="r" b="b"/>
              <a:pathLst>
                <a:path w="2206" h="2238" extrusionOk="0">
                  <a:moveTo>
                    <a:pt x="1127" y="0"/>
                  </a:moveTo>
                  <a:cubicBezTo>
                    <a:pt x="748" y="0"/>
                    <a:pt x="363" y="63"/>
                    <a:pt x="0" y="189"/>
                  </a:cubicBezTo>
                  <a:lnTo>
                    <a:pt x="0" y="2048"/>
                  </a:lnTo>
                  <a:cubicBezTo>
                    <a:pt x="378" y="2174"/>
                    <a:pt x="725" y="2237"/>
                    <a:pt x="1103" y="2237"/>
                  </a:cubicBezTo>
                  <a:cubicBezTo>
                    <a:pt x="1512" y="2237"/>
                    <a:pt x="1859" y="2174"/>
                    <a:pt x="2206" y="2048"/>
                  </a:cubicBezTo>
                  <a:lnTo>
                    <a:pt x="2206" y="189"/>
                  </a:lnTo>
                  <a:cubicBezTo>
                    <a:pt x="1875" y="63"/>
                    <a:pt x="1505" y="0"/>
                    <a:pt x="11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76"/>
            <p:cNvSpPr/>
            <p:nvPr/>
          </p:nvSpPr>
          <p:spPr>
            <a:xfrm>
              <a:off x="-56710250" y="3590375"/>
              <a:ext cx="167775" cy="74850"/>
            </a:xfrm>
            <a:custGeom>
              <a:avLst/>
              <a:gdLst/>
              <a:ahLst/>
              <a:cxnLst/>
              <a:rect l="l" t="t" r="r" b="b"/>
              <a:pathLst>
                <a:path w="6711" h="2994" extrusionOk="0">
                  <a:moveTo>
                    <a:pt x="3340" y="0"/>
                  </a:moveTo>
                  <a:cubicBezTo>
                    <a:pt x="2080" y="0"/>
                    <a:pt x="946" y="441"/>
                    <a:pt x="0" y="1134"/>
                  </a:cubicBezTo>
                  <a:cubicBezTo>
                    <a:pt x="0" y="1355"/>
                    <a:pt x="32" y="1544"/>
                    <a:pt x="189" y="1733"/>
                  </a:cubicBezTo>
                  <a:cubicBezTo>
                    <a:pt x="662" y="2489"/>
                    <a:pt x="1922" y="2993"/>
                    <a:pt x="3340" y="2993"/>
                  </a:cubicBezTo>
                  <a:cubicBezTo>
                    <a:pt x="4726" y="2993"/>
                    <a:pt x="5986" y="2489"/>
                    <a:pt x="6490" y="1796"/>
                  </a:cubicBezTo>
                  <a:cubicBezTo>
                    <a:pt x="6648" y="1575"/>
                    <a:pt x="6711" y="1355"/>
                    <a:pt x="6711" y="1134"/>
                  </a:cubicBezTo>
                  <a:cubicBezTo>
                    <a:pt x="5766" y="441"/>
                    <a:pt x="4600" y="0"/>
                    <a:pt x="33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6" name="Google Shape;8026;p76"/>
          <p:cNvGrpSpPr/>
          <p:nvPr/>
        </p:nvGrpSpPr>
        <p:grpSpPr>
          <a:xfrm>
            <a:off x="6251269" y="2429217"/>
            <a:ext cx="272126" cy="358099"/>
            <a:chOff x="-56747275" y="3982600"/>
            <a:chExt cx="241825" cy="318225"/>
          </a:xfrm>
        </p:grpSpPr>
        <p:sp>
          <p:nvSpPr>
            <p:cNvPr id="8027" name="Google Shape;8027;p76"/>
            <p:cNvSpPr/>
            <p:nvPr/>
          </p:nvSpPr>
          <p:spPr>
            <a:xfrm>
              <a:off x="-56635425" y="4076325"/>
              <a:ext cx="18125" cy="37050"/>
            </a:xfrm>
            <a:custGeom>
              <a:avLst/>
              <a:gdLst/>
              <a:ahLst/>
              <a:cxnLst/>
              <a:rect l="l" t="t" r="r" b="b"/>
              <a:pathLst>
                <a:path w="725" h="1482" extrusionOk="0">
                  <a:moveTo>
                    <a:pt x="378" y="1"/>
                  </a:moveTo>
                  <a:cubicBezTo>
                    <a:pt x="158" y="1"/>
                    <a:pt x="0" y="316"/>
                    <a:pt x="0" y="725"/>
                  </a:cubicBezTo>
                  <a:cubicBezTo>
                    <a:pt x="0" y="1135"/>
                    <a:pt x="158" y="1481"/>
                    <a:pt x="378" y="1481"/>
                  </a:cubicBezTo>
                  <a:cubicBezTo>
                    <a:pt x="567" y="1481"/>
                    <a:pt x="725" y="1135"/>
                    <a:pt x="725" y="725"/>
                  </a:cubicBezTo>
                  <a:cubicBezTo>
                    <a:pt x="725" y="316"/>
                    <a:pt x="567"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76"/>
            <p:cNvSpPr/>
            <p:nvPr/>
          </p:nvSpPr>
          <p:spPr>
            <a:xfrm>
              <a:off x="-56618900" y="3991275"/>
              <a:ext cx="113450" cy="136250"/>
            </a:xfrm>
            <a:custGeom>
              <a:avLst/>
              <a:gdLst/>
              <a:ahLst/>
              <a:cxnLst/>
              <a:rect l="l" t="t" r="r" b="b"/>
              <a:pathLst>
                <a:path w="4538" h="5450" extrusionOk="0">
                  <a:moveTo>
                    <a:pt x="3277" y="0"/>
                  </a:moveTo>
                  <a:lnTo>
                    <a:pt x="1" y="2647"/>
                  </a:lnTo>
                  <a:lnTo>
                    <a:pt x="3939" y="5387"/>
                  </a:lnTo>
                  <a:cubicBezTo>
                    <a:pt x="4007" y="5430"/>
                    <a:pt x="4081" y="5449"/>
                    <a:pt x="4154" y="5449"/>
                  </a:cubicBezTo>
                  <a:cubicBezTo>
                    <a:pt x="4352" y="5449"/>
                    <a:pt x="4538" y="5303"/>
                    <a:pt x="4538" y="5072"/>
                  </a:cubicBezTo>
                  <a:lnTo>
                    <a:pt x="4538" y="2300"/>
                  </a:lnTo>
                  <a:cubicBezTo>
                    <a:pt x="4538" y="1355"/>
                    <a:pt x="4034" y="473"/>
                    <a:pt x="32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76"/>
            <p:cNvSpPr/>
            <p:nvPr/>
          </p:nvSpPr>
          <p:spPr>
            <a:xfrm>
              <a:off x="-56601550" y="4094450"/>
              <a:ext cx="31525" cy="19700"/>
            </a:xfrm>
            <a:custGeom>
              <a:avLst/>
              <a:gdLst/>
              <a:ahLst/>
              <a:cxnLst/>
              <a:rect l="l" t="t" r="r" b="b"/>
              <a:pathLst>
                <a:path w="1261" h="788" extrusionOk="0">
                  <a:moveTo>
                    <a:pt x="158" y="0"/>
                  </a:moveTo>
                  <a:lnTo>
                    <a:pt x="158" y="63"/>
                  </a:lnTo>
                  <a:cubicBezTo>
                    <a:pt x="158" y="315"/>
                    <a:pt x="95" y="567"/>
                    <a:pt x="0" y="788"/>
                  </a:cubicBezTo>
                  <a:lnTo>
                    <a:pt x="1260" y="788"/>
                  </a:lnTo>
                  <a:lnTo>
                    <a:pt x="1260" y="756"/>
                  </a:lnTo>
                  <a:lnTo>
                    <a:pt x="15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76"/>
            <p:cNvSpPr/>
            <p:nvPr/>
          </p:nvSpPr>
          <p:spPr>
            <a:xfrm>
              <a:off x="-56688200" y="4085775"/>
              <a:ext cx="37050" cy="27600"/>
            </a:xfrm>
            <a:custGeom>
              <a:avLst/>
              <a:gdLst/>
              <a:ahLst/>
              <a:cxnLst/>
              <a:rect l="l" t="t" r="r" b="b"/>
              <a:pathLst>
                <a:path w="1482" h="1104" extrusionOk="0">
                  <a:moveTo>
                    <a:pt x="1355" y="1"/>
                  </a:moveTo>
                  <a:lnTo>
                    <a:pt x="1" y="1103"/>
                  </a:lnTo>
                  <a:lnTo>
                    <a:pt x="1481" y="1103"/>
                  </a:lnTo>
                  <a:cubicBezTo>
                    <a:pt x="1418" y="883"/>
                    <a:pt x="1324" y="631"/>
                    <a:pt x="1324" y="347"/>
                  </a:cubicBezTo>
                  <a:cubicBezTo>
                    <a:pt x="1324" y="253"/>
                    <a:pt x="1324" y="127"/>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76"/>
            <p:cNvSpPr/>
            <p:nvPr/>
          </p:nvSpPr>
          <p:spPr>
            <a:xfrm>
              <a:off x="-56747275" y="3982600"/>
              <a:ext cx="189850" cy="143850"/>
            </a:xfrm>
            <a:custGeom>
              <a:avLst/>
              <a:gdLst/>
              <a:ahLst/>
              <a:cxnLst/>
              <a:rect l="l" t="t" r="r" b="b"/>
              <a:pathLst>
                <a:path w="7594" h="5754" extrusionOk="0">
                  <a:moveTo>
                    <a:pt x="2584" y="1"/>
                  </a:moveTo>
                  <a:cubicBezTo>
                    <a:pt x="1135" y="1"/>
                    <a:pt x="1" y="1166"/>
                    <a:pt x="1" y="2647"/>
                  </a:cubicBezTo>
                  <a:lnTo>
                    <a:pt x="1" y="5388"/>
                  </a:lnTo>
                  <a:cubicBezTo>
                    <a:pt x="1" y="5610"/>
                    <a:pt x="172" y="5753"/>
                    <a:pt x="350" y="5753"/>
                  </a:cubicBezTo>
                  <a:cubicBezTo>
                    <a:pt x="426" y="5753"/>
                    <a:pt x="502" y="5728"/>
                    <a:pt x="568" y="5671"/>
                  </a:cubicBezTo>
                  <a:lnTo>
                    <a:pt x="7593" y="32"/>
                  </a:lnTo>
                  <a:cubicBezTo>
                    <a:pt x="7436" y="1"/>
                    <a:pt x="7278" y="1"/>
                    <a:pt x="70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76"/>
            <p:cNvSpPr/>
            <p:nvPr/>
          </p:nvSpPr>
          <p:spPr>
            <a:xfrm>
              <a:off x="-56654325" y="4217500"/>
              <a:ext cx="55150" cy="83325"/>
            </a:xfrm>
            <a:custGeom>
              <a:avLst/>
              <a:gdLst/>
              <a:ahLst/>
              <a:cxnLst/>
              <a:rect l="l" t="t" r="r" b="b"/>
              <a:pathLst>
                <a:path w="2206" h="3333" extrusionOk="0">
                  <a:moveTo>
                    <a:pt x="1127" y="1"/>
                  </a:moveTo>
                  <a:cubicBezTo>
                    <a:pt x="748" y="1"/>
                    <a:pt x="363" y="72"/>
                    <a:pt x="0" y="214"/>
                  </a:cubicBezTo>
                  <a:lnTo>
                    <a:pt x="0" y="3175"/>
                  </a:lnTo>
                  <a:cubicBezTo>
                    <a:pt x="378" y="3270"/>
                    <a:pt x="756" y="3333"/>
                    <a:pt x="1103" y="3333"/>
                  </a:cubicBezTo>
                  <a:cubicBezTo>
                    <a:pt x="1512" y="3333"/>
                    <a:pt x="1859" y="3270"/>
                    <a:pt x="2206" y="3175"/>
                  </a:cubicBezTo>
                  <a:lnTo>
                    <a:pt x="2206" y="214"/>
                  </a:lnTo>
                  <a:cubicBezTo>
                    <a:pt x="1875" y="72"/>
                    <a:pt x="1505" y="1"/>
                    <a:pt x="11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76"/>
            <p:cNvSpPr/>
            <p:nvPr/>
          </p:nvSpPr>
          <p:spPr>
            <a:xfrm>
              <a:off x="-56729150" y="4132250"/>
              <a:ext cx="204800" cy="157550"/>
            </a:xfrm>
            <a:custGeom>
              <a:avLst/>
              <a:gdLst/>
              <a:ahLst/>
              <a:cxnLst/>
              <a:rect l="l" t="t" r="r" b="b"/>
              <a:pathLst>
                <a:path w="8192" h="6302" extrusionOk="0">
                  <a:moveTo>
                    <a:pt x="2615" y="788"/>
                  </a:moveTo>
                  <a:cubicBezTo>
                    <a:pt x="2804" y="788"/>
                    <a:pt x="2962" y="946"/>
                    <a:pt x="2962" y="1135"/>
                  </a:cubicBezTo>
                  <a:cubicBezTo>
                    <a:pt x="2993" y="1324"/>
                    <a:pt x="2836" y="1481"/>
                    <a:pt x="2615" y="1481"/>
                  </a:cubicBezTo>
                  <a:cubicBezTo>
                    <a:pt x="2426" y="1481"/>
                    <a:pt x="2269" y="1324"/>
                    <a:pt x="2269" y="1135"/>
                  </a:cubicBezTo>
                  <a:cubicBezTo>
                    <a:pt x="2269" y="946"/>
                    <a:pt x="2426" y="788"/>
                    <a:pt x="2615" y="788"/>
                  </a:cubicBezTo>
                  <a:close/>
                  <a:moveTo>
                    <a:pt x="5608" y="788"/>
                  </a:moveTo>
                  <a:cubicBezTo>
                    <a:pt x="5797" y="788"/>
                    <a:pt x="5955" y="946"/>
                    <a:pt x="5955" y="1135"/>
                  </a:cubicBezTo>
                  <a:cubicBezTo>
                    <a:pt x="5986" y="1324"/>
                    <a:pt x="5797" y="1481"/>
                    <a:pt x="5608" y="1481"/>
                  </a:cubicBezTo>
                  <a:cubicBezTo>
                    <a:pt x="5419" y="1481"/>
                    <a:pt x="5262" y="1324"/>
                    <a:pt x="5262" y="1135"/>
                  </a:cubicBezTo>
                  <a:cubicBezTo>
                    <a:pt x="5262" y="946"/>
                    <a:pt x="5419" y="788"/>
                    <a:pt x="5608" y="788"/>
                  </a:cubicBezTo>
                  <a:close/>
                  <a:moveTo>
                    <a:pt x="725" y="1"/>
                  </a:moveTo>
                  <a:lnTo>
                    <a:pt x="0" y="536"/>
                  </a:lnTo>
                  <a:lnTo>
                    <a:pt x="0" y="2647"/>
                  </a:lnTo>
                  <a:cubicBezTo>
                    <a:pt x="0" y="4222"/>
                    <a:pt x="914" y="5577"/>
                    <a:pt x="2269" y="6301"/>
                  </a:cubicBezTo>
                  <a:lnTo>
                    <a:pt x="2269" y="3372"/>
                  </a:lnTo>
                  <a:cubicBezTo>
                    <a:pt x="2269" y="3214"/>
                    <a:pt x="2332" y="3120"/>
                    <a:pt x="2458" y="3056"/>
                  </a:cubicBezTo>
                  <a:cubicBezTo>
                    <a:pt x="2962" y="2804"/>
                    <a:pt x="3529" y="2678"/>
                    <a:pt x="4100" y="2678"/>
                  </a:cubicBezTo>
                  <a:cubicBezTo>
                    <a:pt x="4671" y="2678"/>
                    <a:pt x="5246" y="2804"/>
                    <a:pt x="5766" y="3056"/>
                  </a:cubicBezTo>
                  <a:cubicBezTo>
                    <a:pt x="5892" y="3151"/>
                    <a:pt x="5955" y="3277"/>
                    <a:pt x="5955" y="3372"/>
                  </a:cubicBezTo>
                  <a:lnTo>
                    <a:pt x="5955" y="6301"/>
                  </a:lnTo>
                  <a:cubicBezTo>
                    <a:pt x="7309" y="5640"/>
                    <a:pt x="8192" y="4254"/>
                    <a:pt x="8192" y="2647"/>
                  </a:cubicBezTo>
                  <a:lnTo>
                    <a:pt x="8192" y="536"/>
                  </a:lnTo>
                  <a:lnTo>
                    <a:pt x="73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4" name="Google Shape;8034;p76"/>
          <p:cNvGrpSpPr/>
          <p:nvPr/>
        </p:nvGrpSpPr>
        <p:grpSpPr>
          <a:xfrm>
            <a:off x="4881188" y="2894264"/>
            <a:ext cx="314662" cy="358971"/>
            <a:chOff x="-54793175" y="3198925"/>
            <a:chExt cx="279625" cy="319000"/>
          </a:xfrm>
        </p:grpSpPr>
        <p:sp>
          <p:nvSpPr>
            <p:cNvPr id="8035" name="Google Shape;8035;p76"/>
            <p:cNvSpPr/>
            <p:nvPr/>
          </p:nvSpPr>
          <p:spPr>
            <a:xfrm>
              <a:off x="-54532475" y="3354075"/>
              <a:ext cx="18925" cy="60675"/>
            </a:xfrm>
            <a:custGeom>
              <a:avLst/>
              <a:gdLst/>
              <a:ahLst/>
              <a:cxnLst/>
              <a:rect l="l" t="t" r="r" b="b"/>
              <a:pathLst>
                <a:path w="757" h="2427" extrusionOk="0">
                  <a:moveTo>
                    <a:pt x="1" y="1"/>
                  </a:moveTo>
                  <a:lnTo>
                    <a:pt x="1" y="788"/>
                  </a:lnTo>
                  <a:cubicBezTo>
                    <a:pt x="158" y="1355"/>
                    <a:pt x="190" y="1891"/>
                    <a:pt x="190" y="2427"/>
                  </a:cubicBezTo>
                  <a:cubicBezTo>
                    <a:pt x="505" y="2143"/>
                    <a:pt x="757" y="1734"/>
                    <a:pt x="757" y="1261"/>
                  </a:cubicBezTo>
                  <a:cubicBezTo>
                    <a:pt x="757" y="725"/>
                    <a:pt x="473" y="25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76"/>
            <p:cNvSpPr/>
            <p:nvPr/>
          </p:nvSpPr>
          <p:spPr>
            <a:xfrm>
              <a:off x="-54793175" y="3198925"/>
              <a:ext cx="97675" cy="126050"/>
            </a:xfrm>
            <a:custGeom>
              <a:avLst/>
              <a:gdLst/>
              <a:ahLst/>
              <a:cxnLst/>
              <a:rect l="l" t="t" r="r" b="b"/>
              <a:pathLst>
                <a:path w="3907" h="5042" extrusionOk="0">
                  <a:moveTo>
                    <a:pt x="2993" y="0"/>
                  </a:moveTo>
                  <a:cubicBezTo>
                    <a:pt x="2426" y="0"/>
                    <a:pt x="1954" y="315"/>
                    <a:pt x="1702" y="756"/>
                  </a:cubicBezTo>
                  <a:cubicBezTo>
                    <a:pt x="1632" y="746"/>
                    <a:pt x="1562" y="742"/>
                    <a:pt x="1494" y="742"/>
                  </a:cubicBezTo>
                  <a:cubicBezTo>
                    <a:pt x="695" y="742"/>
                    <a:pt x="0" y="1396"/>
                    <a:pt x="0" y="2237"/>
                  </a:cubicBezTo>
                  <a:cubicBezTo>
                    <a:pt x="0" y="2521"/>
                    <a:pt x="63" y="2741"/>
                    <a:pt x="190" y="2993"/>
                  </a:cubicBezTo>
                  <a:cubicBezTo>
                    <a:pt x="63" y="3214"/>
                    <a:pt x="0" y="3466"/>
                    <a:pt x="0" y="3749"/>
                  </a:cubicBezTo>
                  <a:cubicBezTo>
                    <a:pt x="0" y="4285"/>
                    <a:pt x="316" y="4758"/>
                    <a:pt x="757" y="5041"/>
                  </a:cubicBezTo>
                  <a:lnTo>
                    <a:pt x="757" y="4852"/>
                  </a:lnTo>
                  <a:cubicBezTo>
                    <a:pt x="757" y="2804"/>
                    <a:pt x="2048" y="1008"/>
                    <a:pt x="3907" y="315"/>
                  </a:cubicBezTo>
                  <a:cubicBezTo>
                    <a:pt x="3655" y="126"/>
                    <a:pt x="3340" y="0"/>
                    <a:pt x="299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76"/>
            <p:cNvSpPr/>
            <p:nvPr/>
          </p:nvSpPr>
          <p:spPr>
            <a:xfrm>
              <a:off x="-54624625" y="3349350"/>
              <a:ext cx="55150" cy="55175"/>
            </a:xfrm>
            <a:custGeom>
              <a:avLst/>
              <a:gdLst/>
              <a:ahLst/>
              <a:cxnLst/>
              <a:rect l="l" t="t" r="r" b="b"/>
              <a:pathLst>
                <a:path w="2206" h="2207" extrusionOk="0">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76"/>
            <p:cNvSpPr/>
            <p:nvPr/>
          </p:nvSpPr>
          <p:spPr>
            <a:xfrm>
              <a:off x="-54737250" y="3349350"/>
              <a:ext cx="55150" cy="55175"/>
            </a:xfrm>
            <a:custGeom>
              <a:avLst/>
              <a:gdLst/>
              <a:ahLst/>
              <a:cxnLst/>
              <a:rect l="l" t="t" r="r" b="b"/>
              <a:pathLst>
                <a:path w="2206" h="2207" extrusionOk="0">
                  <a:moveTo>
                    <a:pt x="1103" y="1"/>
                  </a:moveTo>
                  <a:cubicBezTo>
                    <a:pt x="504" y="1"/>
                    <a:pt x="0" y="505"/>
                    <a:pt x="0" y="1103"/>
                  </a:cubicBezTo>
                  <a:cubicBezTo>
                    <a:pt x="0" y="1702"/>
                    <a:pt x="504" y="2206"/>
                    <a:pt x="1103" y="2206"/>
                  </a:cubicBezTo>
                  <a:cubicBezTo>
                    <a:pt x="1733" y="2206"/>
                    <a:pt x="2206" y="1702"/>
                    <a:pt x="2206" y="1103"/>
                  </a:cubicBezTo>
                  <a:cubicBezTo>
                    <a:pt x="2206" y="505"/>
                    <a:pt x="1733"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76"/>
            <p:cNvSpPr/>
            <p:nvPr/>
          </p:nvSpPr>
          <p:spPr>
            <a:xfrm>
              <a:off x="-54770325" y="3218600"/>
              <a:ext cx="233925" cy="299325"/>
            </a:xfrm>
            <a:custGeom>
              <a:avLst/>
              <a:gdLst/>
              <a:ahLst/>
              <a:cxnLst/>
              <a:rect l="l" t="t" r="r" b="b"/>
              <a:pathLst>
                <a:path w="9357" h="11973" extrusionOk="0">
                  <a:moveTo>
                    <a:pt x="6175" y="2962"/>
                  </a:moveTo>
                  <a:cubicBezTo>
                    <a:pt x="6364" y="2962"/>
                    <a:pt x="6522" y="3120"/>
                    <a:pt x="6522" y="3309"/>
                  </a:cubicBezTo>
                  <a:cubicBezTo>
                    <a:pt x="6522" y="3498"/>
                    <a:pt x="6364" y="3656"/>
                    <a:pt x="6175" y="3656"/>
                  </a:cubicBezTo>
                  <a:lnTo>
                    <a:pt x="3182" y="3656"/>
                  </a:lnTo>
                  <a:cubicBezTo>
                    <a:pt x="2993" y="3656"/>
                    <a:pt x="2836" y="3498"/>
                    <a:pt x="2836" y="3309"/>
                  </a:cubicBezTo>
                  <a:cubicBezTo>
                    <a:pt x="2836" y="3120"/>
                    <a:pt x="2993" y="2962"/>
                    <a:pt x="3182" y="2962"/>
                  </a:cubicBezTo>
                  <a:close/>
                  <a:moveTo>
                    <a:pt x="6931" y="4443"/>
                  </a:moveTo>
                  <a:cubicBezTo>
                    <a:pt x="9357" y="4443"/>
                    <a:pt x="9357" y="8192"/>
                    <a:pt x="6931" y="8192"/>
                  </a:cubicBezTo>
                  <a:cubicBezTo>
                    <a:pt x="6018" y="8192"/>
                    <a:pt x="5261" y="7562"/>
                    <a:pt x="5104" y="6680"/>
                  </a:cubicBezTo>
                  <a:lnTo>
                    <a:pt x="4285" y="6680"/>
                  </a:lnTo>
                  <a:cubicBezTo>
                    <a:pt x="4127" y="7562"/>
                    <a:pt x="3340" y="8192"/>
                    <a:pt x="2458" y="8192"/>
                  </a:cubicBezTo>
                  <a:cubicBezTo>
                    <a:pt x="0" y="8192"/>
                    <a:pt x="0" y="4443"/>
                    <a:pt x="2458" y="4443"/>
                  </a:cubicBezTo>
                  <a:cubicBezTo>
                    <a:pt x="3371" y="4443"/>
                    <a:pt x="4127" y="5073"/>
                    <a:pt x="4285" y="5955"/>
                  </a:cubicBezTo>
                  <a:lnTo>
                    <a:pt x="5104" y="5955"/>
                  </a:lnTo>
                  <a:cubicBezTo>
                    <a:pt x="5261" y="5073"/>
                    <a:pt x="6049" y="4443"/>
                    <a:pt x="6931" y="4443"/>
                  </a:cubicBezTo>
                  <a:close/>
                  <a:moveTo>
                    <a:pt x="5695" y="8547"/>
                  </a:moveTo>
                  <a:cubicBezTo>
                    <a:pt x="5789" y="8547"/>
                    <a:pt x="5876" y="8586"/>
                    <a:pt x="5923" y="8665"/>
                  </a:cubicBezTo>
                  <a:cubicBezTo>
                    <a:pt x="6144" y="8791"/>
                    <a:pt x="6144" y="9011"/>
                    <a:pt x="5986" y="9169"/>
                  </a:cubicBezTo>
                  <a:cubicBezTo>
                    <a:pt x="5608" y="9515"/>
                    <a:pt x="5135" y="9704"/>
                    <a:pt x="4631" y="9704"/>
                  </a:cubicBezTo>
                  <a:cubicBezTo>
                    <a:pt x="4127" y="9704"/>
                    <a:pt x="3655" y="9515"/>
                    <a:pt x="3340" y="9169"/>
                  </a:cubicBezTo>
                  <a:cubicBezTo>
                    <a:pt x="3182" y="9011"/>
                    <a:pt x="3182" y="8791"/>
                    <a:pt x="3340" y="8665"/>
                  </a:cubicBezTo>
                  <a:cubicBezTo>
                    <a:pt x="3418" y="8586"/>
                    <a:pt x="3513" y="8547"/>
                    <a:pt x="3603" y="8547"/>
                  </a:cubicBezTo>
                  <a:cubicBezTo>
                    <a:pt x="3694" y="8547"/>
                    <a:pt x="3781" y="8586"/>
                    <a:pt x="3844" y="8665"/>
                  </a:cubicBezTo>
                  <a:cubicBezTo>
                    <a:pt x="4064" y="8885"/>
                    <a:pt x="4348" y="8996"/>
                    <a:pt x="4631" y="8996"/>
                  </a:cubicBezTo>
                  <a:cubicBezTo>
                    <a:pt x="4915" y="8996"/>
                    <a:pt x="5198" y="8885"/>
                    <a:pt x="5419" y="8665"/>
                  </a:cubicBezTo>
                  <a:cubicBezTo>
                    <a:pt x="5498" y="8586"/>
                    <a:pt x="5600" y="8547"/>
                    <a:pt x="5695" y="8547"/>
                  </a:cubicBezTo>
                  <a:close/>
                  <a:moveTo>
                    <a:pt x="4663" y="1"/>
                  </a:moveTo>
                  <a:cubicBezTo>
                    <a:pt x="2426" y="1"/>
                    <a:pt x="599" y="1828"/>
                    <a:pt x="599" y="4097"/>
                  </a:cubicBezTo>
                  <a:lnTo>
                    <a:pt x="599" y="6270"/>
                  </a:lnTo>
                  <a:cubicBezTo>
                    <a:pt x="158" y="7751"/>
                    <a:pt x="441" y="9137"/>
                    <a:pt x="1260" y="10240"/>
                  </a:cubicBezTo>
                  <a:cubicBezTo>
                    <a:pt x="2079" y="11343"/>
                    <a:pt x="3340" y="11973"/>
                    <a:pt x="4663" y="11973"/>
                  </a:cubicBezTo>
                  <a:cubicBezTo>
                    <a:pt x="6018" y="11973"/>
                    <a:pt x="7309" y="11343"/>
                    <a:pt x="8097" y="10240"/>
                  </a:cubicBezTo>
                  <a:cubicBezTo>
                    <a:pt x="8916" y="9169"/>
                    <a:pt x="9200" y="7783"/>
                    <a:pt x="8758" y="6270"/>
                  </a:cubicBezTo>
                  <a:lnTo>
                    <a:pt x="8758" y="4097"/>
                  </a:lnTo>
                  <a:cubicBezTo>
                    <a:pt x="8758" y="2994"/>
                    <a:pt x="8349" y="1954"/>
                    <a:pt x="7593" y="1167"/>
                  </a:cubicBezTo>
                  <a:cubicBezTo>
                    <a:pt x="6805" y="379"/>
                    <a:pt x="5766" y="1"/>
                    <a:pt x="46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76"/>
            <p:cNvSpPr/>
            <p:nvPr/>
          </p:nvSpPr>
          <p:spPr>
            <a:xfrm>
              <a:off x="-54612025" y="3198925"/>
              <a:ext cx="96100" cy="123675"/>
            </a:xfrm>
            <a:custGeom>
              <a:avLst/>
              <a:gdLst/>
              <a:ahLst/>
              <a:cxnLst/>
              <a:rect l="l" t="t" r="r" b="b"/>
              <a:pathLst>
                <a:path w="3844" h="4947" extrusionOk="0">
                  <a:moveTo>
                    <a:pt x="851" y="0"/>
                  </a:moveTo>
                  <a:cubicBezTo>
                    <a:pt x="536" y="0"/>
                    <a:pt x="221" y="95"/>
                    <a:pt x="1" y="252"/>
                  </a:cubicBezTo>
                  <a:cubicBezTo>
                    <a:pt x="662" y="504"/>
                    <a:pt x="1261" y="882"/>
                    <a:pt x="1765" y="1418"/>
                  </a:cubicBezTo>
                  <a:cubicBezTo>
                    <a:pt x="2679" y="2363"/>
                    <a:pt x="3183" y="3560"/>
                    <a:pt x="3183" y="4821"/>
                  </a:cubicBezTo>
                  <a:lnTo>
                    <a:pt x="3183" y="4947"/>
                  </a:lnTo>
                  <a:cubicBezTo>
                    <a:pt x="3592" y="4695"/>
                    <a:pt x="3844" y="4253"/>
                    <a:pt x="3844" y="3749"/>
                  </a:cubicBezTo>
                  <a:cubicBezTo>
                    <a:pt x="3844" y="3466"/>
                    <a:pt x="3781" y="3214"/>
                    <a:pt x="3655" y="2993"/>
                  </a:cubicBezTo>
                  <a:cubicBezTo>
                    <a:pt x="3781" y="2741"/>
                    <a:pt x="3844" y="2521"/>
                    <a:pt x="3844" y="2237"/>
                  </a:cubicBezTo>
                  <a:cubicBezTo>
                    <a:pt x="3844" y="1380"/>
                    <a:pt x="3123" y="716"/>
                    <a:pt x="2330" y="716"/>
                  </a:cubicBezTo>
                  <a:cubicBezTo>
                    <a:pt x="2279" y="716"/>
                    <a:pt x="2227" y="719"/>
                    <a:pt x="2174" y="725"/>
                  </a:cubicBezTo>
                  <a:cubicBezTo>
                    <a:pt x="1891" y="252"/>
                    <a:pt x="1418" y="0"/>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76"/>
            <p:cNvSpPr/>
            <p:nvPr/>
          </p:nvSpPr>
          <p:spPr>
            <a:xfrm>
              <a:off x="-54793175" y="3353300"/>
              <a:ext cx="18925" cy="60675"/>
            </a:xfrm>
            <a:custGeom>
              <a:avLst/>
              <a:gdLst/>
              <a:ahLst/>
              <a:cxnLst/>
              <a:rect l="l" t="t" r="r" b="b"/>
              <a:pathLst>
                <a:path w="757" h="2427" extrusionOk="0">
                  <a:moveTo>
                    <a:pt x="757" y="0"/>
                  </a:moveTo>
                  <a:cubicBezTo>
                    <a:pt x="316" y="284"/>
                    <a:pt x="0" y="756"/>
                    <a:pt x="0" y="1292"/>
                  </a:cubicBezTo>
                  <a:cubicBezTo>
                    <a:pt x="0" y="1765"/>
                    <a:pt x="190" y="2174"/>
                    <a:pt x="536" y="2426"/>
                  </a:cubicBezTo>
                  <a:cubicBezTo>
                    <a:pt x="505" y="1859"/>
                    <a:pt x="599" y="1292"/>
                    <a:pt x="757" y="756"/>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2" name="Google Shape;8042;p76"/>
          <p:cNvGrpSpPr/>
          <p:nvPr/>
        </p:nvGrpSpPr>
        <p:grpSpPr>
          <a:xfrm>
            <a:off x="4859020" y="3371455"/>
            <a:ext cx="358999" cy="342991"/>
            <a:chOff x="-54812875" y="3596675"/>
            <a:chExt cx="319025" cy="304800"/>
          </a:xfrm>
        </p:grpSpPr>
        <p:sp>
          <p:nvSpPr>
            <p:cNvPr id="8043" name="Google Shape;8043;p76"/>
            <p:cNvSpPr/>
            <p:nvPr/>
          </p:nvSpPr>
          <p:spPr>
            <a:xfrm>
              <a:off x="-54812875" y="3607700"/>
              <a:ext cx="74850" cy="293775"/>
            </a:xfrm>
            <a:custGeom>
              <a:avLst/>
              <a:gdLst/>
              <a:ahLst/>
              <a:cxnLst/>
              <a:rect l="l" t="t" r="r" b="b"/>
              <a:pathLst>
                <a:path w="2994" h="11751" extrusionOk="0">
                  <a:moveTo>
                    <a:pt x="1482" y="0"/>
                  </a:moveTo>
                  <a:lnTo>
                    <a:pt x="1482" y="2710"/>
                  </a:lnTo>
                  <a:cubicBezTo>
                    <a:pt x="1482" y="3749"/>
                    <a:pt x="1261" y="4789"/>
                    <a:pt x="788" y="5734"/>
                  </a:cubicBezTo>
                  <a:cubicBezTo>
                    <a:pt x="284" y="6805"/>
                    <a:pt x="1" y="7971"/>
                    <a:pt x="1" y="9168"/>
                  </a:cubicBezTo>
                  <a:cubicBezTo>
                    <a:pt x="1" y="10050"/>
                    <a:pt x="505" y="10901"/>
                    <a:pt x="1261" y="11405"/>
                  </a:cubicBezTo>
                  <a:lnTo>
                    <a:pt x="1639" y="11689"/>
                  </a:lnTo>
                  <a:cubicBezTo>
                    <a:pt x="1707" y="11731"/>
                    <a:pt x="1781" y="11750"/>
                    <a:pt x="1854" y="11750"/>
                  </a:cubicBezTo>
                  <a:cubicBezTo>
                    <a:pt x="2052" y="11750"/>
                    <a:pt x="2238" y="11604"/>
                    <a:pt x="2238" y="11374"/>
                  </a:cubicBezTo>
                  <a:lnTo>
                    <a:pt x="2238" y="9326"/>
                  </a:lnTo>
                  <a:cubicBezTo>
                    <a:pt x="2238" y="8570"/>
                    <a:pt x="2364" y="7751"/>
                    <a:pt x="2584" y="7026"/>
                  </a:cubicBezTo>
                  <a:cubicBezTo>
                    <a:pt x="2836" y="6270"/>
                    <a:pt x="2994" y="5545"/>
                    <a:pt x="2994" y="4758"/>
                  </a:cubicBezTo>
                  <a:lnTo>
                    <a:pt x="2994" y="3718"/>
                  </a:lnTo>
                  <a:lnTo>
                    <a:pt x="14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76"/>
            <p:cNvSpPr/>
            <p:nvPr/>
          </p:nvSpPr>
          <p:spPr>
            <a:xfrm>
              <a:off x="-54662425" y="3621875"/>
              <a:ext cx="18125" cy="61450"/>
            </a:xfrm>
            <a:custGeom>
              <a:avLst/>
              <a:gdLst/>
              <a:ahLst/>
              <a:cxnLst/>
              <a:rect l="l" t="t" r="r" b="b"/>
              <a:pathLst>
                <a:path w="725" h="2458" extrusionOk="0">
                  <a:moveTo>
                    <a:pt x="347" y="0"/>
                  </a:moveTo>
                  <a:cubicBezTo>
                    <a:pt x="158" y="315"/>
                    <a:pt x="0" y="757"/>
                    <a:pt x="0" y="1229"/>
                  </a:cubicBezTo>
                  <a:cubicBezTo>
                    <a:pt x="0" y="1702"/>
                    <a:pt x="189" y="2143"/>
                    <a:pt x="347" y="2458"/>
                  </a:cubicBezTo>
                  <a:cubicBezTo>
                    <a:pt x="504" y="2143"/>
                    <a:pt x="725" y="1702"/>
                    <a:pt x="725" y="1229"/>
                  </a:cubicBezTo>
                  <a:cubicBezTo>
                    <a:pt x="725" y="757"/>
                    <a:pt x="504" y="315"/>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76"/>
            <p:cNvSpPr/>
            <p:nvPr/>
          </p:nvSpPr>
          <p:spPr>
            <a:xfrm>
              <a:off x="-54737250" y="3652600"/>
              <a:ext cx="66175" cy="37825"/>
            </a:xfrm>
            <a:custGeom>
              <a:avLst/>
              <a:gdLst/>
              <a:ahLst/>
              <a:cxnLst/>
              <a:rect l="l" t="t" r="r" b="b"/>
              <a:pathLst>
                <a:path w="2647" h="1513" extrusionOk="0">
                  <a:moveTo>
                    <a:pt x="0" y="0"/>
                  </a:moveTo>
                  <a:lnTo>
                    <a:pt x="599" y="1512"/>
                  </a:lnTo>
                  <a:lnTo>
                    <a:pt x="2647" y="1512"/>
                  </a:lnTo>
                  <a:cubicBezTo>
                    <a:pt x="2458" y="1103"/>
                    <a:pt x="2206" y="599"/>
                    <a:pt x="22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76"/>
            <p:cNvSpPr/>
            <p:nvPr/>
          </p:nvSpPr>
          <p:spPr>
            <a:xfrm>
              <a:off x="-54568700" y="3608475"/>
              <a:ext cx="74850" cy="293000"/>
            </a:xfrm>
            <a:custGeom>
              <a:avLst/>
              <a:gdLst/>
              <a:ahLst/>
              <a:cxnLst/>
              <a:rect l="l" t="t" r="r" b="b"/>
              <a:pathLst>
                <a:path w="2994" h="11720" extrusionOk="0">
                  <a:moveTo>
                    <a:pt x="1481" y="1"/>
                  </a:moveTo>
                  <a:lnTo>
                    <a:pt x="851" y="1576"/>
                  </a:lnTo>
                  <a:lnTo>
                    <a:pt x="0" y="3750"/>
                  </a:lnTo>
                  <a:lnTo>
                    <a:pt x="0" y="4727"/>
                  </a:lnTo>
                  <a:cubicBezTo>
                    <a:pt x="0" y="5514"/>
                    <a:pt x="158" y="6270"/>
                    <a:pt x="378" y="6995"/>
                  </a:cubicBezTo>
                  <a:cubicBezTo>
                    <a:pt x="630" y="7751"/>
                    <a:pt x="757" y="8539"/>
                    <a:pt x="757" y="9295"/>
                  </a:cubicBezTo>
                  <a:lnTo>
                    <a:pt x="757" y="11343"/>
                  </a:lnTo>
                  <a:cubicBezTo>
                    <a:pt x="757" y="11573"/>
                    <a:pt x="925" y="11719"/>
                    <a:pt x="1115" y="11719"/>
                  </a:cubicBezTo>
                  <a:cubicBezTo>
                    <a:pt x="1184" y="11719"/>
                    <a:pt x="1256" y="11700"/>
                    <a:pt x="1324" y="11658"/>
                  </a:cubicBezTo>
                  <a:lnTo>
                    <a:pt x="1733" y="11374"/>
                  </a:lnTo>
                  <a:cubicBezTo>
                    <a:pt x="2489" y="10870"/>
                    <a:pt x="2993" y="10051"/>
                    <a:pt x="2993" y="9137"/>
                  </a:cubicBezTo>
                  <a:cubicBezTo>
                    <a:pt x="2993" y="8003"/>
                    <a:pt x="2710" y="6774"/>
                    <a:pt x="2206" y="5735"/>
                  </a:cubicBezTo>
                  <a:cubicBezTo>
                    <a:pt x="1733" y="4790"/>
                    <a:pt x="1481" y="3781"/>
                    <a:pt x="1481" y="2710"/>
                  </a:cubicBezTo>
                  <a:lnTo>
                    <a:pt x="14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76"/>
            <p:cNvSpPr/>
            <p:nvPr/>
          </p:nvSpPr>
          <p:spPr>
            <a:xfrm>
              <a:off x="-54636450" y="3652600"/>
              <a:ext cx="66975" cy="37825"/>
            </a:xfrm>
            <a:custGeom>
              <a:avLst/>
              <a:gdLst/>
              <a:ahLst/>
              <a:cxnLst/>
              <a:rect l="l" t="t" r="r" b="b"/>
              <a:pathLst>
                <a:path w="2679" h="1513" extrusionOk="0">
                  <a:moveTo>
                    <a:pt x="411" y="0"/>
                  </a:moveTo>
                  <a:cubicBezTo>
                    <a:pt x="411" y="599"/>
                    <a:pt x="221" y="1103"/>
                    <a:pt x="1" y="1512"/>
                  </a:cubicBezTo>
                  <a:lnTo>
                    <a:pt x="2080" y="1512"/>
                  </a:lnTo>
                  <a:lnTo>
                    <a:pt x="26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76"/>
            <p:cNvSpPr/>
            <p:nvPr/>
          </p:nvSpPr>
          <p:spPr>
            <a:xfrm>
              <a:off x="-54760100" y="3596675"/>
              <a:ext cx="212675" cy="37025"/>
            </a:xfrm>
            <a:custGeom>
              <a:avLst/>
              <a:gdLst/>
              <a:ahLst/>
              <a:cxnLst/>
              <a:rect l="l" t="t" r="r" b="b"/>
              <a:pathLst>
                <a:path w="8507" h="1481" extrusionOk="0">
                  <a:moveTo>
                    <a:pt x="1" y="0"/>
                  </a:moveTo>
                  <a:lnTo>
                    <a:pt x="599" y="1481"/>
                  </a:lnTo>
                  <a:lnTo>
                    <a:pt x="3246" y="1481"/>
                  </a:lnTo>
                  <a:cubicBezTo>
                    <a:pt x="3466" y="693"/>
                    <a:pt x="3939" y="158"/>
                    <a:pt x="4002" y="95"/>
                  </a:cubicBezTo>
                  <a:cubicBezTo>
                    <a:pt x="4081" y="32"/>
                    <a:pt x="4183" y="0"/>
                    <a:pt x="4281" y="0"/>
                  </a:cubicBezTo>
                  <a:close/>
                  <a:moveTo>
                    <a:pt x="4281" y="0"/>
                  </a:moveTo>
                  <a:cubicBezTo>
                    <a:pt x="4380" y="0"/>
                    <a:pt x="4474" y="32"/>
                    <a:pt x="4537" y="95"/>
                  </a:cubicBezTo>
                  <a:cubicBezTo>
                    <a:pt x="4569" y="158"/>
                    <a:pt x="5041" y="693"/>
                    <a:pt x="5294" y="1481"/>
                  </a:cubicBezTo>
                  <a:lnTo>
                    <a:pt x="7940" y="1481"/>
                  </a:lnTo>
                  <a:lnTo>
                    <a:pt x="8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76"/>
            <p:cNvSpPr/>
            <p:nvPr/>
          </p:nvSpPr>
          <p:spPr>
            <a:xfrm>
              <a:off x="-54738050" y="3708500"/>
              <a:ext cx="169375" cy="186700"/>
            </a:xfrm>
            <a:custGeom>
              <a:avLst/>
              <a:gdLst/>
              <a:ahLst/>
              <a:cxnLst/>
              <a:rect l="l" t="t" r="r" b="b"/>
              <a:pathLst>
                <a:path w="6775" h="7468" extrusionOk="0">
                  <a:moveTo>
                    <a:pt x="1891" y="1513"/>
                  </a:moveTo>
                  <a:cubicBezTo>
                    <a:pt x="2080" y="1513"/>
                    <a:pt x="2238" y="1671"/>
                    <a:pt x="2238" y="1860"/>
                  </a:cubicBezTo>
                  <a:cubicBezTo>
                    <a:pt x="2238" y="2049"/>
                    <a:pt x="2080" y="2206"/>
                    <a:pt x="1891" y="2206"/>
                  </a:cubicBezTo>
                  <a:cubicBezTo>
                    <a:pt x="1702" y="2206"/>
                    <a:pt x="1545" y="2112"/>
                    <a:pt x="1545" y="1860"/>
                  </a:cubicBezTo>
                  <a:cubicBezTo>
                    <a:pt x="1545" y="1671"/>
                    <a:pt x="1702" y="1513"/>
                    <a:pt x="1891" y="1513"/>
                  </a:cubicBezTo>
                  <a:close/>
                  <a:moveTo>
                    <a:pt x="4884" y="1545"/>
                  </a:moveTo>
                  <a:cubicBezTo>
                    <a:pt x="5073" y="1545"/>
                    <a:pt x="5231" y="1702"/>
                    <a:pt x="5231" y="1891"/>
                  </a:cubicBezTo>
                  <a:cubicBezTo>
                    <a:pt x="5231" y="2112"/>
                    <a:pt x="5073" y="2269"/>
                    <a:pt x="4884" y="2269"/>
                  </a:cubicBezTo>
                  <a:cubicBezTo>
                    <a:pt x="4695" y="2269"/>
                    <a:pt x="4538" y="2112"/>
                    <a:pt x="4538" y="1891"/>
                  </a:cubicBezTo>
                  <a:cubicBezTo>
                    <a:pt x="4538" y="1702"/>
                    <a:pt x="4695" y="1545"/>
                    <a:pt x="4884" y="1545"/>
                  </a:cubicBezTo>
                  <a:close/>
                  <a:moveTo>
                    <a:pt x="4404" y="4073"/>
                  </a:moveTo>
                  <a:cubicBezTo>
                    <a:pt x="4498" y="4073"/>
                    <a:pt x="4585" y="4112"/>
                    <a:pt x="4632" y="4191"/>
                  </a:cubicBezTo>
                  <a:cubicBezTo>
                    <a:pt x="4853" y="4286"/>
                    <a:pt x="4853" y="4538"/>
                    <a:pt x="4695" y="4695"/>
                  </a:cubicBezTo>
                  <a:cubicBezTo>
                    <a:pt x="4317" y="5042"/>
                    <a:pt x="3844" y="5231"/>
                    <a:pt x="3340" y="5231"/>
                  </a:cubicBezTo>
                  <a:cubicBezTo>
                    <a:pt x="2836" y="5231"/>
                    <a:pt x="2364" y="5042"/>
                    <a:pt x="2049" y="4695"/>
                  </a:cubicBezTo>
                  <a:cubicBezTo>
                    <a:pt x="1891" y="4538"/>
                    <a:pt x="1891" y="4286"/>
                    <a:pt x="2049" y="4191"/>
                  </a:cubicBezTo>
                  <a:cubicBezTo>
                    <a:pt x="2127" y="4112"/>
                    <a:pt x="2222" y="4073"/>
                    <a:pt x="2312" y="4073"/>
                  </a:cubicBezTo>
                  <a:cubicBezTo>
                    <a:pt x="2403" y="4073"/>
                    <a:pt x="2490" y="4112"/>
                    <a:pt x="2553" y="4191"/>
                  </a:cubicBezTo>
                  <a:cubicBezTo>
                    <a:pt x="2773" y="4412"/>
                    <a:pt x="3057" y="4522"/>
                    <a:pt x="3340" y="4522"/>
                  </a:cubicBezTo>
                  <a:cubicBezTo>
                    <a:pt x="3624" y="4522"/>
                    <a:pt x="3907" y="4412"/>
                    <a:pt x="4128" y="4191"/>
                  </a:cubicBezTo>
                  <a:cubicBezTo>
                    <a:pt x="4207" y="4112"/>
                    <a:pt x="4309" y="4073"/>
                    <a:pt x="4404" y="4073"/>
                  </a:cubicBezTo>
                  <a:close/>
                  <a:moveTo>
                    <a:pt x="757" y="1"/>
                  </a:moveTo>
                  <a:lnTo>
                    <a:pt x="757" y="694"/>
                  </a:lnTo>
                  <a:cubicBezTo>
                    <a:pt x="757" y="1513"/>
                    <a:pt x="631" y="2332"/>
                    <a:pt x="347" y="3088"/>
                  </a:cubicBezTo>
                  <a:cubicBezTo>
                    <a:pt x="1" y="4160"/>
                    <a:pt x="1" y="4947"/>
                    <a:pt x="1" y="5672"/>
                  </a:cubicBezTo>
                  <a:cubicBezTo>
                    <a:pt x="757" y="6743"/>
                    <a:pt x="2017" y="7468"/>
                    <a:pt x="3403" y="7468"/>
                  </a:cubicBezTo>
                  <a:cubicBezTo>
                    <a:pt x="4758" y="7468"/>
                    <a:pt x="6018" y="6774"/>
                    <a:pt x="6774" y="5672"/>
                  </a:cubicBezTo>
                  <a:cubicBezTo>
                    <a:pt x="6774" y="4947"/>
                    <a:pt x="6774" y="4160"/>
                    <a:pt x="6428" y="3088"/>
                  </a:cubicBezTo>
                  <a:cubicBezTo>
                    <a:pt x="6144" y="2332"/>
                    <a:pt x="6018" y="1513"/>
                    <a:pt x="6018" y="694"/>
                  </a:cubicBezTo>
                  <a:lnTo>
                    <a:pt x="60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0" name="Google Shape;8050;p76"/>
          <p:cNvSpPr/>
          <p:nvPr/>
        </p:nvSpPr>
        <p:spPr>
          <a:xfrm>
            <a:off x="5033910" y="3745725"/>
            <a:ext cx="8018" cy="900"/>
          </a:xfrm>
          <a:custGeom>
            <a:avLst/>
            <a:gdLst/>
            <a:ahLst/>
            <a:cxnLst/>
            <a:rect l="l" t="t" r="r" b="b"/>
            <a:pathLst>
              <a:path w="285" h="32" extrusionOk="0">
                <a:moveTo>
                  <a:pt x="1" y="0"/>
                </a:moveTo>
                <a:cubicBezTo>
                  <a:pt x="95" y="32"/>
                  <a:pt x="158" y="32"/>
                  <a:pt x="284" y="32"/>
                </a:cubicBezTo>
                <a:cubicBezTo>
                  <a:pt x="221" y="32"/>
                  <a:pt x="127" y="0"/>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76"/>
          <p:cNvSpPr/>
          <p:nvPr/>
        </p:nvSpPr>
        <p:spPr>
          <a:xfrm>
            <a:off x="5034361" y="3746598"/>
            <a:ext cx="7118" cy="928"/>
          </a:xfrm>
          <a:custGeom>
            <a:avLst/>
            <a:gdLst/>
            <a:ahLst/>
            <a:cxnLst/>
            <a:rect l="l" t="t" r="r" b="b"/>
            <a:pathLst>
              <a:path w="253" h="33" extrusionOk="0">
                <a:moveTo>
                  <a:pt x="253" y="1"/>
                </a:moveTo>
                <a:lnTo>
                  <a:pt x="253" y="1"/>
                </a:lnTo>
                <a:cubicBezTo>
                  <a:pt x="189" y="1"/>
                  <a:pt x="64" y="1"/>
                  <a:pt x="1" y="32"/>
                </a:cubicBezTo>
                <a:cubicBezTo>
                  <a:pt x="95" y="1"/>
                  <a:pt x="190" y="1"/>
                  <a:pt x="25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52" name="Google Shape;8052;p76"/>
          <p:cNvGrpSpPr/>
          <p:nvPr/>
        </p:nvGrpSpPr>
        <p:grpSpPr>
          <a:xfrm>
            <a:off x="4881188" y="3827938"/>
            <a:ext cx="314662" cy="358099"/>
            <a:chOff x="-54793175" y="3982600"/>
            <a:chExt cx="279625" cy="318225"/>
          </a:xfrm>
        </p:grpSpPr>
        <p:sp>
          <p:nvSpPr>
            <p:cNvPr id="8053" name="Google Shape;8053;p76"/>
            <p:cNvSpPr/>
            <p:nvPr/>
          </p:nvSpPr>
          <p:spPr>
            <a:xfrm>
              <a:off x="-54646675" y="3982600"/>
              <a:ext cx="113425" cy="111075"/>
            </a:xfrm>
            <a:custGeom>
              <a:avLst/>
              <a:gdLst/>
              <a:ahLst/>
              <a:cxnLst/>
              <a:rect l="l" t="t" r="r" b="b"/>
              <a:pathLst>
                <a:path w="4537" h="4443" extrusionOk="0">
                  <a:moveTo>
                    <a:pt x="0" y="1"/>
                  </a:moveTo>
                  <a:cubicBezTo>
                    <a:pt x="1261" y="221"/>
                    <a:pt x="2237" y="2080"/>
                    <a:pt x="2332" y="4443"/>
                  </a:cubicBezTo>
                  <a:lnTo>
                    <a:pt x="4128" y="4443"/>
                  </a:lnTo>
                  <a:cubicBezTo>
                    <a:pt x="4380" y="4443"/>
                    <a:pt x="4537" y="4254"/>
                    <a:pt x="4506" y="4002"/>
                  </a:cubicBezTo>
                  <a:cubicBezTo>
                    <a:pt x="4128" y="1859"/>
                    <a:pt x="2300" y="15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76"/>
            <p:cNvSpPr/>
            <p:nvPr/>
          </p:nvSpPr>
          <p:spPr>
            <a:xfrm>
              <a:off x="-54644325" y="4003075"/>
              <a:ext cx="36250" cy="90600"/>
            </a:xfrm>
            <a:custGeom>
              <a:avLst/>
              <a:gdLst/>
              <a:ahLst/>
              <a:cxnLst/>
              <a:rect l="l" t="t" r="r" b="b"/>
              <a:pathLst>
                <a:path w="1450" h="3624" extrusionOk="0">
                  <a:moveTo>
                    <a:pt x="1" y="1"/>
                  </a:moveTo>
                  <a:lnTo>
                    <a:pt x="1" y="3624"/>
                  </a:lnTo>
                  <a:lnTo>
                    <a:pt x="1450" y="3624"/>
                  </a:lnTo>
                  <a:cubicBezTo>
                    <a:pt x="1419" y="1765"/>
                    <a:pt x="726" y="379"/>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76"/>
            <p:cNvSpPr/>
            <p:nvPr/>
          </p:nvSpPr>
          <p:spPr>
            <a:xfrm>
              <a:off x="-54773475" y="3983400"/>
              <a:ext cx="113425" cy="111075"/>
            </a:xfrm>
            <a:custGeom>
              <a:avLst/>
              <a:gdLst/>
              <a:ahLst/>
              <a:cxnLst/>
              <a:rect l="l" t="t" r="r" b="b"/>
              <a:pathLst>
                <a:path w="4537" h="4443" extrusionOk="0">
                  <a:moveTo>
                    <a:pt x="4537" y="0"/>
                  </a:moveTo>
                  <a:lnTo>
                    <a:pt x="4537" y="0"/>
                  </a:lnTo>
                  <a:cubicBezTo>
                    <a:pt x="2237" y="126"/>
                    <a:pt x="378" y="1827"/>
                    <a:pt x="32" y="4033"/>
                  </a:cubicBezTo>
                  <a:cubicBezTo>
                    <a:pt x="0" y="4253"/>
                    <a:pt x="189" y="4442"/>
                    <a:pt x="378" y="4442"/>
                  </a:cubicBezTo>
                  <a:lnTo>
                    <a:pt x="2205" y="4442"/>
                  </a:lnTo>
                  <a:cubicBezTo>
                    <a:pt x="2268" y="2079"/>
                    <a:pt x="3277" y="252"/>
                    <a:pt x="45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76"/>
            <p:cNvSpPr/>
            <p:nvPr/>
          </p:nvSpPr>
          <p:spPr>
            <a:xfrm>
              <a:off x="-54699450" y="4003075"/>
              <a:ext cx="36250" cy="90600"/>
            </a:xfrm>
            <a:custGeom>
              <a:avLst/>
              <a:gdLst/>
              <a:ahLst/>
              <a:cxnLst/>
              <a:rect l="l" t="t" r="r" b="b"/>
              <a:pathLst>
                <a:path w="1450" h="3624" extrusionOk="0">
                  <a:moveTo>
                    <a:pt x="1450" y="1"/>
                  </a:moveTo>
                  <a:cubicBezTo>
                    <a:pt x="725" y="379"/>
                    <a:pt x="64" y="1765"/>
                    <a:pt x="1" y="3624"/>
                  </a:cubicBezTo>
                  <a:lnTo>
                    <a:pt x="1450" y="3624"/>
                  </a:lnTo>
                  <a:lnTo>
                    <a:pt x="14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76"/>
            <p:cNvSpPr/>
            <p:nvPr/>
          </p:nvSpPr>
          <p:spPr>
            <a:xfrm>
              <a:off x="-54756150" y="4112550"/>
              <a:ext cx="204800" cy="188275"/>
            </a:xfrm>
            <a:custGeom>
              <a:avLst/>
              <a:gdLst/>
              <a:ahLst/>
              <a:cxnLst/>
              <a:rect l="l" t="t" r="r" b="b"/>
              <a:pathLst>
                <a:path w="8192" h="7531" extrusionOk="0">
                  <a:moveTo>
                    <a:pt x="2615" y="1545"/>
                  </a:moveTo>
                  <a:cubicBezTo>
                    <a:pt x="2804" y="1545"/>
                    <a:pt x="2962" y="1671"/>
                    <a:pt x="2962" y="1891"/>
                  </a:cubicBezTo>
                  <a:cubicBezTo>
                    <a:pt x="2962" y="2080"/>
                    <a:pt x="2804" y="2238"/>
                    <a:pt x="2615" y="2238"/>
                  </a:cubicBezTo>
                  <a:cubicBezTo>
                    <a:pt x="2426" y="2238"/>
                    <a:pt x="2269" y="2080"/>
                    <a:pt x="2269" y="1891"/>
                  </a:cubicBezTo>
                  <a:cubicBezTo>
                    <a:pt x="2269" y="1702"/>
                    <a:pt x="2426" y="1545"/>
                    <a:pt x="2615" y="1545"/>
                  </a:cubicBezTo>
                  <a:close/>
                  <a:moveTo>
                    <a:pt x="5608" y="1545"/>
                  </a:moveTo>
                  <a:cubicBezTo>
                    <a:pt x="5797" y="1545"/>
                    <a:pt x="5955" y="1671"/>
                    <a:pt x="5955" y="1891"/>
                  </a:cubicBezTo>
                  <a:cubicBezTo>
                    <a:pt x="5955" y="2080"/>
                    <a:pt x="5797" y="2238"/>
                    <a:pt x="5608" y="2238"/>
                  </a:cubicBezTo>
                  <a:cubicBezTo>
                    <a:pt x="5419" y="2238"/>
                    <a:pt x="5262" y="2080"/>
                    <a:pt x="5262" y="1891"/>
                  </a:cubicBezTo>
                  <a:cubicBezTo>
                    <a:pt x="5199" y="1702"/>
                    <a:pt x="5419" y="1545"/>
                    <a:pt x="5608" y="1545"/>
                  </a:cubicBezTo>
                  <a:close/>
                  <a:moveTo>
                    <a:pt x="5163" y="4104"/>
                  </a:moveTo>
                  <a:cubicBezTo>
                    <a:pt x="5262" y="4104"/>
                    <a:pt x="5356" y="4144"/>
                    <a:pt x="5419" y="4223"/>
                  </a:cubicBezTo>
                  <a:cubicBezTo>
                    <a:pt x="5577" y="4380"/>
                    <a:pt x="5577" y="4601"/>
                    <a:pt x="5419" y="4727"/>
                  </a:cubicBezTo>
                  <a:cubicBezTo>
                    <a:pt x="5073" y="5073"/>
                    <a:pt x="4568" y="5262"/>
                    <a:pt x="4064" y="5262"/>
                  </a:cubicBezTo>
                  <a:cubicBezTo>
                    <a:pt x="3560" y="5262"/>
                    <a:pt x="3088" y="5073"/>
                    <a:pt x="2773" y="4727"/>
                  </a:cubicBezTo>
                  <a:cubicBezTo>
                    <a:pt x="2615" y="4569"/>
                    <a:pt x="2615" y="4317"/>
                    <a:pt x="2773" y="4223"/>
                  </a:cubicBezTo>
                  <a:cubicBezTo>
                    <a:pt x="2851" y="4144"/>
                    <a:pt x="2946" y="4104"/>
                    <a:pt x="3040" y="4104"/>
                  </a:cubicBezTo>
                  <a:cubicBezTo>
                    <a:pt x="3135" y="4104"/>
                    <a:pt x="3229" y="4144"/>
                    <a:pt x="3308" y="4223"/>
                  </a:cubicBezTo>
                  <a:cubicBezTo>
                    <a:pt x="3529" y="4427"/>
                    <a:pt x="3820" y="4530"/>
                    <a:pt x="4108" y="4530"/>
                  </a:cubicBezTo>
                  <a:cubicBezTo>
                    <a:pt x="4395" y="4530"/>
                    <a:pt x="4679" y="4427"/>
                    <a:pt x="4883" y="4223"/>
                  </a:cubicBezTo>
                  <a:cubicBezTo>
                    <a:pt x="4962" y="4144"/>
                    <a:pt x="5065" y="4104"/>
                    <a:pt x="5163" y="4104"/>
                  </a:cubicBezTo>
                  <a:close/>
                  <a:moveTo>
                    <a:pt x="0" y="1"/>
                  </a:moveTo>
                  <a:lnTo>
                    <a:pt x="0" y="3435"/>
                  </a:lnTo>
                  <a:cubicBezTo>
                    <a:pt x="0" y="5672"/>
                    <a:pt x="1859" y="7531"/>
                    <a:pt x="4096" y="7531"/>
                  </a:cubicBezTo>
                  <a:cubicBezTo>
                    <a:pt x="6364" y="7531"/>
                    <a:pt x="8191" y="5672"/>
                    <a:pt x="8191" y="3435"/>
                  </a:cubicBezTo>
                  <a:lnTo>
                    <a:pt x="81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76"/>
            <p:cNvSpPr/>
            <p:nvPr/>
          </p:nvSpPr>
          <p:spPr>
            <a:xfrm>
              <a:off x="-54532475" y="4136975"/>
              <a:ext cx="18925" cy="63825"/>
            </a:xfrm>
            <a:custGeom>
              <a:avLst/>
              <a:gdLst/>
              <a:ahLst/>
              <a:cxnLst/>
              <a:rect l="l" t="t" r="r" b="b"/>
              <a:pathLst>
                <a:path w="757" h="2553" extrusionOk="0">
                  <a:moveTo>
                    <a:pt x="1" y="1"/>
                  </a:moveTo>
                  <a:lnTo>
                    <a:pt x="1" y="2552"/>
                  </a:lnTo>
                  <a:cubicBezTo>
                    <a:pt x="442" y="2300"/>
                    <a:pt x="757" y="1828"/>
                    <a:pt x="757" y="1261"/>
                  </a:cubicBezTo>
                  <a:cubicBezTo>
                    <a:pt x="757" y="757"/>
                    <a:pt x="442" y="284"/>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76"/>
            <p:cNvSpPr/>
            <p:nvPr/>
          </p:nvSpPr>
          <p:spPr>
            <a:xfrm>
              <a:off x="-54793175" y="4136975"/>
              <a:ext cx="18925" cy="65400"/>
            </a:xfrm>
            <a:custGeom>
              <a:avLst/>
              <a:gdLst/>
              <a:ahLst/>
              <a:cxnLst/>
              <a:rect l="l" t="t" r="r" b="b"/>
              <a:pathLst>
                <a:path w="757" h="2616" extrusionOk="0">
                  <a:moveTo>
                    <a:pt x="757" y="1"/>
                  </a:moveTo>
                  <a:cubicBezTo>
                    <a:pt x="316" y="284"/>
                    <a:pt x="0" y="757"/>
                    <a:pt x="0" y="1292"/>
                  </a:cubicBezTo>
                  <a:cubicBezTo>
                    <a:pt x="0" y="1859"/>
                    <a:pt x="316" y="2332"/>
                    <a:pt x="757" y="2615"/>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0" name="Google Shape;8060;p76"/>
          <p:cNvGrpSpPr/>
          <p:nvPr/>
        </p:nvGrpSpPr>
        <p:grpSpPr>
          <a:xfrm>
            <a:off x="7092647" y="2887174"/>
            <a:ext cx="314662" cy="358099"/>
            <a:chOff x="-52832000" y="3192625"/>
            <a:chExt cx="279625" cy="318225"/>
          </a:xfrm>
        </p:grpSpPr>
        <p:sp>
          <p:nvSpPr>
            <p:cNvPr id="8061" name="Google Shape;8061;p76"/>
            <p:cNvSpPr/>
            <p:nvPr/>
          </p:nvSpPr>
          <p:spPr>
            <a:xfrm>
              <a:off x="-52574450" y="3306025"/>
              <a:ext cx="22075" cy="110300"/>
            </a:xfrm>
            <a:custGeom>
              <a:avLst/>
              <a:gdLst/>
              <a:ahLst/>
              <a:cxnLst/>
              <a:rect l="l" t="t" r="r" b="b"/>
              <a:pathLst>
                <a:path w="883" h="4412" extrusionOk="0">
                  <a:moveTo>
                    <a:pt x="1" y="1"/>
                  </a:moveTo>
                  <a:lnTo>
                    <a:pt x="1" y="1"/>
                  </a:lnTo>
                  <a:cubicBezTo>
                    <a:pt x="95" y="348"/>
                    <a:pt x="127" y="726"/>
                    <a:pt x="127" y="1104"/>
                  </a:cubicBezTo>
                  <a:lnTo>
                    <a:pt x="127" y="3939"/>
                  </a:lnTo>
                  <a:cubicBezTo>
                    <a:pt x="127" y="4097"/>
                    <a:pt x="127" y="4254"/>
                    <a:pt x="95" y="4412"/>
                  </a:cubicBezTo>
                  <a:cubicBezTo>
                    <a:pt x="537" y="4254"/>
                    <a:pt x="883" y="3876"/>
                    <a:pt x="883" y="3341"/>
                  </a:cubicBezTo>
                  <a:lnTo>
                    <a:pt x="883" y="1104"/>
                  </a:lnTo>
                  <a:cubicBezTo>
                    <a:pt x="883" y="600"/>
                    <a:pt x="537" y="12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76"/>
            <p:cNvSpPr/>
            <p:nvPr/>
          </p:nvSpPr>
          <p:spPr>
            <a:xfrm>
              <a:off x="-52826475" y="3192625"/>
              <a:ext cx="267800" cy="100050"/>
            </a:xfrm>
            <a:custGeom>
              <a:avLst/>
              <a:gdLst/>
              <a:ahLst/>
              <a:cxnLst/>
              <a:rect l="l" t="t" r="r" b="b"/>
              <a:pathLst>
                <a:path w="10712" h="4002" extrusionOk="0">
                  <a:moveTo>
                    <a:pt x="5356" y="0"/>
                  </a:moveTo>
                  <a:cubicBezTo>
                    <a:pt x="2836" y="0"/>
                    <a:pt x="725" y="1670"/>
                    <a:pt x="0" y="4001"/>
                  </a:cubicBezTo>
                  <a:cubicBezTo>
                    <a:pt x="284" y="3844"/>
                    <a:pt x="567" y="3749"/>
                    <a:pt x="882" y="3749"/>
                  </a:cubicBezTo>
                  <a:cubicBezTo>
                    <a:pt x="1639" y="2017"/>
                    <a:pt x="3371" y="756"/>
                    <a:pt x="5356" y="756"/>
                  </a:cubicBezTo>
                  <a:cubicBezTo>
                    <a:pt x="7373" y="756"/>
                    <a:pt x="9105" y="1985"/>
                    <a:pt x="9861" y="3749"/>
                  </a:cubicBezTo>
                  <a:cubicBezTo>
                    <a:pt x="10176" y="3749"/>
                    <a:pt x="10492" y="3844"/>
                    <a:pt x="10712" y="4001"/>
                  </a:cubicBezTo>
                  <a:cubicBezTo>
                    <a:pt x="10019" y="1702"/>
                    <a:pt x="7877" y="0"/>
                    <a:pt x="53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76"/>
            <p:cNvSpPr/>
            <p:nvPr/>
          </p:nvSpPr>
          <p:spPr>
            <a:xfrm>
              <a:off x="-52794975" y="3361175"/>
              <a:ext cx="204800" cy="149675"/>
            </a:xfrm>
            <a:custGeom>
              <a:avLst/>
              <a:gdLst/>
              <a:ahLst/>
              <a:cxnLst/>
              <a:rect l="l" t="t" r="r" b="b"/>
              <a:pathLst>
                <a:path w="8192" h="5987" extrusionOk="0">
                  <a:moveTo>
                    <a:pt x="5132" y="2560"/>
                  </a:moveTo>
                  <a:cubicBezTo>
                    <a:pt x="5230" y="2560"/>
                    <a:pt x="5325" y="2599"/>
                    <a:pt x="5388" y="2678"/>
                  </a:cubicBezTo>
                  <a:cubicBezTo>
                    <a:pt x="5577" y="2836"/>
                    <a:pt x="5577" y="3088"/>
                    <a:pt x="5419" y="3182"/>
                  </a:cubicBezTo>
                  <a:cubicBezTo>
                    <a:pt x="5073" y="3560"/>
                    <a:pt x="4569" y="3749"/>
                    <a:pt x="4096" y="3749"/>
                  </a:cubicBezTo>
                  <a:cubicBezTo>
                    <a:pt x="3592" y="3749"/>
                    <a:pt x="3120" y="3560"/>
                    <a:pt x="2773" y="3182"/>
                  </a:cubicBezTo>
                  <a:cubicBezTo>
                    <a:pt x="2615" y="3025"/>
                    <a:pt x="2615" y="2804"/>
                    <a:pt x="2773" y="2678"/>
                  </a:cubicBezTo>
                  <a:cubicBezTo>
                    <a:pt x="2852" y="2599"/>
                    <a:pt x="2946" y="2560"/>
                    <a:pt x="3037" y="2560"/>
                  </a:cubicBezTo>
                  <a:cubicBezTo>
                    <a:pt x="3127" y="2560"/>
                    <a:pt x="3214" y="2599"/>
                    <a:pt x="3277" y="2678"/>
                  </a:cubicBezTo>
                  <a:cubicBezTo>
                    <a:pt x="3498" y="2899"/>
                    <a:pt x="3781" y="3009"/>
                    <a:pt x="4065" y="3009"/>
                  </a:cubicBezTo>
                  <a:cubicBezTo>
                    <a:pt x="4348" y="3009"/>
                    <a:pt x="4632" y="2899"/>
                    <a:pt x="4852" y="2678"/>
                  </a:cubicBezTo>
                  <a:cubicBezTo>
                    <a:pt x="4931" y="2599"/>
                    <a:pt x="5033" y="2560"/>
                    <a:pt x="5132" y="2560"/>
                  </a:cubicBezTo>
                  <a:close/>
                  <a:moveTo>
                    <a:pt x="1" y="0"/>
                  </a:moveTo>
                  <a:lnTo>
                    <a:pt x="1" y="1859"/>
                  </a:lnTo>
                  <a:cubicBezTo>
                    <a:pt x="1" y="2993"/>
                    <a:pt x="473" y="4127"/>
                    <a:pt x="1355" y="4915"/>
                  </a:cubicBezTo>
                  <a:cubicBezTo>
                    <a:pt x="2111" y="5640"/>
                    <a:pt x="3088" y="5986"/>
                    <a:pt x="4096" y="5986"/>
                  </a:cubicBezTo>
                  <a:lnTo>
                    <a:pt x="4506" y="5986"/>
                  </a:lnTo>
                  <a:cubicBezTo>
                    <a:pt x="6585" y="5797"/>
                    <a:pt x="8192" y="3907"/>
                    <a:pt x="8192" y="1733"/>
                  </a:cubicBezTo>
                  <a:lnTo>
                    <a:pt x="8192" y="32"/>
                  </a:lnTo>
                  <a:cubicBezTo>
                    <a:pt x="8192" y="1261"/>
                    <a:pt x="7215" y="2237"/>
                    <a:pt x="5955" y="2237"/>
                  </a:cubicBezTo>
                  <a:cubicBezTo>
                    <a:pt x="5167" y="2237"/>
                    <a:pt x="4506" y="1859"/>
                    <a:pt x="4096" y="1229"/>
                  </a:cubicBezTo>
                  <a:cubicBezTo>
                    <a:pt x="3718" y="1796"/>
                    <a:pt x="2994" y="2237"/>
                    <a:pt x="2269" y="2237"/>
                  </a:cubicBezTo>
                  <a:cubicBezTo>
                    <a:pt x="1040" y="2237"/>
                    <a:pt x="1" y="1261"/>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76"/>
            <p:cNvSpPr/>
            <p:nvPr/>
          </p:nvSpPr>
          <p:spPr>
            <a:xfrm>
              <a:off x="-52791025" y="3231225"/>
              <a:ext cx="137850" cy="74825"/>
            </a:xfrm>
            <a:custGeom>
              <a:avLst/>
              <a:gdLst/>
              <a:ahLst/>
              <a:cxnLst/>
              <a:rect l="l" t="t" r="r" b="b"/>
              <a:pathLst>
                <a:path w="5514" h="2993" extrusionOk="0">
                  <a:moveTo>
                    <a:pt x="3938" y="0"/>
                  </a:moveTo>
                  <a:cubicBezTo>
                    <a:pt x="2048" y="0"/>
                    <a:pt x="473" y="1260"/>
                    <a:pt x="0" y="2993"/>
                  </a:cubicBezTo>
                  <a:lnTo>
                    <a:pt x="1701" y="2993"/>
                  </a:lnTo>
                  <a:cubicBezTo>
                    <a:pt x="3434" y="2993"/>
                    <a:pt x="4946" y="1890"/>
                    <a:pt x="5513" y="315"/>
                  </a:cubicBezTo>
                  <a:cubicBezTo>
                    <a:pt x="5041" y="126"/>
                    <a:pt x="4505" y="0"/>
                    <a:pt x="39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76"/>
            <p:cNvSpPr/>
            <p:nvPr/>
          </p:nvSpPr>
          <p:spPr>
            <a:xfrm>
              <a:off x="-52683125" y="3361950"/>
              <a:ext cx="74825" cy="37850"/>
            </a:xfrm>
            <a:custGeom>
              <a:avLst/>
              <a:gdLst/>
              <a:ahLst/>
              <a:cxnLst/>
              <a:rect l="l" t="t" r="r" b="b"/>
              <a:pathLst>
                <a:path w="2993" h="1514" extrusionOk="0">
                  <a:moveTo>
                    <a:pt x="0" y="1"/>
                  </a:moveTo>
                  <a:cubicBezTo>
                    <a:pt x="0" y="851"/>
                    <a:pt x="662" y="1513"/>
                    <a:pt x="1481" y="1513"/>
                  </a:cubicBezTo>
                  <a:cubicBezTo>
                    <a:pt x="2300" y="1513"/>
                    <a:pt x="2993" y="820"/>
                    <a:pt x="29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76"/>
            <p:cNvSpPr/>
            <p:nvPr/>
          </p:nvSpPr>
          <p:spPr>
            <a:xfrm>
              <a:off x="-52794975" y="3247750"/>
              <a:ext cx="204800" cy="104000"/>
            </a:xfrm>
            <a:custGeom>
              <a:avLst/>
              <a:gdLst/>
              <a:ahLst/>
              <a:cxnLst/>
              <a:rect l="l" t="t" r="r" b="b"/>
              <a:pathLst>
                <a:path w="8192" h="4160" extrusionOk="0">
                  <a:moveTo>
                    <a:pt x="6365" y="1"/>
                  </a:moveTo>
                  <a:cubicBezTo>
                    <a:pt x="5640" y="1828"/>
                    <a:pt x="3876" y="3025"/>
                    <a:pt x="1859" y="3025"/>
                  </a:cubicBezTo>
                  <a:lnTo>
                    <a:pt x="1" y="3025"/>
                  </a:lnTo>
                  <a:lnTo>
                    <a:pt x="1" y="3403"/>
                  </a:lnTo>
                  <a:lnTo>
                    <a:pt x="1" y="4159"/>
                  </a:lnTo>
                  <a:cubicBezTo>
                    <a:pt x="1" y="3939"/>
                    <a:pt x="158" y="3781"/>
                    <a:pt x="379" y="3781"/>
                  </a:cubicBezTo>
                  <a:lnTo>
                    <a:pt x="7814" y="3781"/>
                  </a:lnTo>
                  <a:cubicBezTo>
                    <a:pt x="8003" y="3781"/>
                    <a:pt x="8160" y="3939"/>
                    <a:pt x="8160" y="4159"/>
                  </a:cubicBezTo>
                  <a:lnTo>
                    <a:pt x="8160" y="3403"/>
                  </a:lnTo>
                  <a:cubicBezTo>
                    <a:pt x="8192" y="2017"/>
                    <a:pt x="7467" y="757"/>
                    <a:pt x="63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76"/>
            <p:cNvSpPr/>
            <p:nvPr/>
          </p:nvSpPr>
          <p:spPr>
            <a:xfrm>
              <a:off x="-52776850" y="3361950"/>
              <a:ext cx="74825" cy="37850"/>
            </a:xfrm>
            <a:custGeom>
              <a:avLst/>
              <a:gdLst/>
              <a:ahLst/>
              <a:cxnLst/>
              <a:rect l="l" t="t" r="r" b="b"/>
              <a:pathLst>
                <a:path w="2993" h="1514" extrusionOk="0">
                  <a:moveTo>
                    <a:pt x="0" y="1"/>
                  </a:moveTo>
                  <a:cubicBezTo>
                    <a:pt x="0" y="851"/>
                    <a:pt x="662" y="1513"/>
                    <a:pt x="1481" y="1513"/>
                  </a:cubicBezTo>
                  <a:cubicBezTo>
                    <a:pt x="2332" y="1513"/>
                    <a:pt x="2993" y="820"/>
                    <a:pt x="29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76"/>
            <p:cNvSpPr/>
            <p:nvPr/>
          </p:nvSpPr>
          <p:spPr>
            <a:xfrm>
              <a:off x="-52832000" y="3306025"/>
              <a:ext cx="21300" cy="110300"/>
            </a:xfrm>
            <a:custGeom>
              <a:avLst/>
              <a:gdLst/>
              <a:ahLst/>
              <a:cxnLst/>
              <a:rect l="l" t="t" r="r" b="b"/>
              <a:pathLst>
                <a:path w="852" h="4412" extrusionOk="0">
                  <a:moveTo>
                    <a:pt x="851" y="1"/>
                  </a:moveTo>
                  <a:cubicBezTo>
                    <a:pt x="347" y="127"/>
                    <a:pt x="1" y="568"/>
                    <a:pt x="1" y="1104"/>
                  </a:cubicBezTo>
                  <a:lnTo>
                    <a:pt x="1" y="3341"/>
                  </a:lnTo>
                  <a:cubicBezTo>
                    <a:pt x="1" y="3813"/>
                    <a:pt x="316" y="4254"/>
                    <a:pt x="757" y="4412"/>
                  </a:cubicBezTo>
                  <a:lnTo>
                    <a:pt x="757" y="4097"/>
                  </a:lnTo>
                  <a:lnTo>
                    <a:pt x="757" y="3341"/>
                  </a:lnTo>
                  <a:lnTo>
                    <a:pt x="757" y="1104"/>
                  </a:lnTo>
                  <a:cubicBezTo>
                    <a:pt x="757" y="726"/>
                    <a:pt x="788" y="348"/>
                    <a:pt x="8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9" name="Google Shape;8069;p76"/>
          <p:cNvGrpSpPr/>
          <p:nvPr/>
        </p:nvGrpSpPr>
        <p:grpSpPr>
          <a:xfrm>
            <a:off x="7070492" y="3359048"/>
            <a:ext cx="358971" cy="357198"/>
            <a:chOff x="-52851675" y="3585650"/>
            <a:chExt cx="319000" cy="317425"/>
          </a:xfrm>
        </p:grpSpPr>
        <p:sp>
          <p:nvSpPr>
            <p:cNvPr id="8070" name="Google Shape;8070;p76"/>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76"/>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76"/>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76"/>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76"/>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76"/>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6" name="Google Shape;8076;p76"/>
          <p:cNvGrpSpPr/>
          <p:nvPr/>
        </p:nvGrpSpPr>
        <p:grpSpPr>
          <a:xfrm>
            <a:off x="7092647" y="3820849"/>
            <a:ext cx="314662" cy="358999"/>
            <a:chOff x="-52832000" y="3976300"/>
            <a:chExt cx="279625" cy="319025"/>
          </a:xfrm>
        </p:grpSpPr>
        <p:sp>
          <p:nvSpPr>
            <p:cNvPr id="8077" name="Google Shape;8077;p76"/>
            <p:cNvSpPr/>
            <p:nvPr/>
          </p:nvSpPr>
          <p:spPr>
            <a:xfrm>
              <a:off x="-52794975" y="3976300"/>
              <a:ext cx="204800" cy="112650"/>
            </a:xfrm>
            <a:custGeom>
              <a:avLst/>
              <a:gdLst/>
              <a:ahLst/>
              <a:cxnLst/>
              <a:rect l="l" t="t" r="r" b="b"/>
              <a:pathLst>
                <a:path w="8192" h="4506" extrusionOk="0">
                  <a:moveTo>
                    <a:pt x="4096" y="1"/>
                  </a:moveTo>
                  <a:cubicBezTo>
                    <a:pt x="1859" y="1"/>
                    <a:pt x="1" y="1859"/>
                    <a:pt x="1" y="4096"/>
                  </a:cubicBezTo>
                  <a:lnTo>
                    <a:pt x="1" y="4506"/>
                  </a:lnTo>
                  <a:cubicBezTo>
                    <a:pt x="883" y="3120"/>
                    <a:pt x="2363" y="2206"/>
                    <a:pt x="4096" y="2206"/>
                  </a:cubicBezTo>
                  <a:cubicBezTo>
                    <a:pt x="5829" y="2206"/>
                    <a:pt x="7341" y="3120"/>
                    <a:pt x="8192" y="4506"/>
                  </a:cubicBezTo>
                  <a:lnTo>
                    <a:pt x="8192" y="4096"/>
                  </a:lnTo>
                  <a:cubicBezTo>
                    <a:pt x="8192" y="1859"/>
                    <a:pt x="6365" y="1"/>
                    <a:pt x="40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76"/>
            <p:cNvSpPr/>
            <p:nvPr/>
          </p:nvSpPr>
          <p:spPr>
            <a:xfrm>
              <a:off x="-52757175" y="4051125"/>
              <a:ext cx="167000" cy="94550"/>
            </a:xfrm>
            <a:custGeom>
              <a:avLst/>
              <a:gdLst/>
              <a:ahLst/>
              <a:cxnLst/>
              <a:rect l="l" t="t" r="r" b="b"/>
              <a:pathLst>
                <a:path w="6680" h="3782" extrusionOk="0">
                  <a:moveTo>
                    <a:pt x="2584" y="1"/>
                  </a:moveTo>
                  <a:cubicBezTo>
                    <a:pt x="1608" y="1"/>
                    <a:pt x="694" y="379"/>
                    <a:pt x="1" y="946"/>
                  </a:cubicBezTo>
                  <a:cubicBezTo>
                    <a:pt x="473" y="820"/>
                    <a:pt x="977" y="757"/>
                    <a:pt x="1482" y="757"/>
                  </a:cubicBezTo>
                  <a:cubicBezTo>
                    <a:pt x="3750" y="757"/>
                    <a:pt x="5672" y="1985"/>
                    <a:pt x="6680" y="3781"/>
                  </a:cubicBezTo>
                  <a:cubicBezTo>
                    <a:pt x="6522" y="1670"/>
                    <a:pt x="4758" y="1"/>
                    <a:pt x="25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76"/>
            <p:cNvSpPr/>
            <p:nvPr/>
          </p:nvSpPr>
          <p:spPr>
            <a:xfrm>
              <a:off x="-52794975" y="4088925"/>
              <a:ext cx="204025" cy="206400"/>
            </a:xfrm>
            <a:custGeom>
              <a:avLst/>
              <a:gdLst/>
              <a:ahLst/>
              <a:cxnLst/>
              <a:rect l="l" t="t" r="r" b="b"/>
              <a:pathLst>
                <a:path w="8161" h="8256" extrusionOk="0">
                  <a:moveTo>
                    <a:pt x="2615" y="2238"/>
                  </a:moveTo>
                  <a:cubicBezTo>
                    <a:pt x="2804" y="2238"/>
                    <a:pt x="2962" y="2395"/>
                    <a:pt x="2962" y="2584"/>
                  </a:cubicBezTo>
                  <a:cubicBezTo>
                    <a:pt x="2962" y="2805"/>
                    <a:pt x="2804" y="2962"/>
                    <a:pt x="2615" y="2962"/>
                  </a:cubicBezTo>
                  <a:cubicBezTo>
                    <a:pt x="2602" y="2965"/>
                    <a:pt x="2588" y="2966"/>
                    <a:pt x="2574" y="2966"/>
                  </a:cubicBezTo>
                  <a:cubicBezTo>
                    <a:pt x="2404" y="2966"/>
                    <a:pt x="2269" y="2788"/>
                    <a:pt x="2269" y="2584"/>
                  </a:cubicBezTo>
                  <a:cubicBezTo>
                    <a:pt x="2269" y="2395"/>
                    <a:pt x="2426" y="2238"/>
                    <a:pt x="2615" y="2238"/>
                  </a:cubicBezTo>
                  <a:close/>
                  <a:moveTo>
                    <a:pt x="5608" y="2269"/>
                  </a:moveTo>
                  <a:cubicBezTo>
                    <a:pt x="5797" y="2269"/>
                    <a:pt x="5955" y="2427"/>
                    <a:pt x="5955" y="2647"/>
                  </a:cubicBezTo>
                  <a:cubicBezTo>
                    <a:pt x="5955" y="2805"/>
                    <a:pt x="5797" y="2994"/>
                    <a:pt x="5608" y="2994"/>
                  </a:cubicBezTo>
                  <a:cubicBezTo>
                    <a:pt x="5419" y="2994"/>
                    <a:pt x="5262" y="2836"/>
                    <a:pt x="5262" y="2647"/>
                  </a:cubicBezTo>
                  <a:cubicBezTo>
                    <a:pt x="5262" y="2427"/>
                    <a:pt x="5419" y="2269"/>
                    <a:pt x="5608" y="2269"/>
                  </a:cubicBezTo>
                  <a:close/>
                  <a:moveTo>
                    <a:pt x="5132" y="4797"/>
                  </a:moveTo>
                  <a:cubicBezTo>
                    <a:pt x="5230" y="4797"/>
                    <a:pt x="5325" y="4837"/>
                    <a:pt x="5388" y="4916"/>
                  </a:cubicBezTo>
                  <a:cubicBezTo>
                    <a:pt x="5577" y="5042"/>
                    <a:pt x="5577" y="5262"/>
                    <a:pt x="5419" y="5420"/>
                  </a:cubicBezTo>
                  <a:cubicBezTo>
                    <a:pt x="5073" y="5766"/>
                    <a:pt x="4569" y="5987"/>
                    <a:pt x="4096" y="5987"/>
                  </a:cubicBezTo>
                  <a:cubicBezTo>
                    <a:pt x="3592" y="5987"/>
                    <a:pt x="3120" y="5766"/>
                    <a:pt x="2773" y="5420"/>
                  </a:cubicBezTo>
                  <a:cubicBezTo>
                    <a:pt x="2615" y="5262"/>
                    <a:pt x="2615" y="5042"/>
                    <a:pt x="2773" y="4916"/>
                  </a:cubicBezTo>
                  <a:cubicBezTo>
                    <a:pt x="2852" y="4837"/>
                    <a:pt x="2946" y="4797"/>
                    <a:pt x="3037" y="4797"/>
                  </a:cubicBezTo>
                  <a:cubicBezTo>
                    <a:pt x="3127" y="4797"/>
                    <a:pt x="3214" y="4837"/>
                    <a:pt x="3277" y="4916"/>
                  </a:cubicBezTo>
                  <a:cubicBezTo>
                    <a:pt x="3498" y="5136"/>
                    <a:pt x="3781" y="5246"/>
                    <a:pt x="4065" y="5246"/>
                  </a:cubicBezTo>
                  <a:cubicBezTo>
                    <a:pt x="4348" y="5246"/>
                    <a:pt x="4632" y="5136"/>
                    <a:pt x="4852" y="4916"/>
                  </a:cubicBezTo>
                  <a:cubicBezTo>
                    <a:pt x="4931" y="4837"/>
                    <a:pt x="5033" y="4797"/>
                    <a:pt x="5132" y="4797"/>
                  </a:cubicBezTo>
                  <a:close/>
                  <a:moveTo>
                    <a:pt x="2994" y="1"/>
                  </a:moveTo>
                  <a:cubicBezTo>
                    <a:pt x="2174" y="1"/>
                    <a:pt x="1387" y="190"/>
                    <a:pt x="631" y="536"/>
                  </a:cubicBezTo>
                  <a:cubicBezTo>
                    <a:pt x="599" y="536"/>
                    <a:pt x="599" y="536"/>
                    <a:pt x="568" y="599"/>
                  </a:cubicBezTo>
                  <a:cubicBezTo>
                    <a:pt x="221" y="1166"/>
                    <a:pt x="1" y="1891"/>
                    <a:pt x="1" y="2584"/>
                  </a:cubicBezTo>
                  <a:lnTo>
                    <a:pt x="1" y="4128"/>
                  </a:lnTo>
                  <a:cubicBezTo>
                    <a:pt x="1" y="6365"/>
                    <a:pt x="1859" y="8255"/>
                    <a:pt x="4096" y="8255"/>
                  </a:cubicBezTo>
                  <a:cubicBezTo>
                    <a:pt x="6207" y="8255"/>
                    <a:pt x="7940" y="6680"/>
                    <a:pt x="8160" y="4695"/>
                  </a:cubicBezTo>
                  <a:cubicBezTo>
                    <a:pt x="7877" y="2017"/>
                    <a:pt x="5671" y="1"/>
                    <a:pt x="29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76"/>
            <p:cNvSpPr/>
            <p:nvPr/>
          </p:nvSpPr>
          <p:spPr>
            <a:xfrm>
              <a:off x="-52832000" y="4132250"/>
              <a:ext cx="18925" cy="63825"/>
            </a:xfrm>
            <a:custGeom>
              <a:avLst/>
              <a:gdLst/>
              <a:ahLst/>
              <a:cxnLst/>
              <a:rect l="l" t="t" r="r" b="b"/>
              <a:pathLst>
                <a:path w="757" h="2553" extrusionOk="0">
                  <a:moveTo>
                    <a:pt x="757" y="1"/>
                  </a:moveTo>
                  <a:cubicBezTo>
                    <a:pt x="316" y="221"/>
                    <a:pt x="1" y="694"/>
                    <a:pt x="1" y="1261"/>
                  </a:cubicBezTo>
                  <a:cubicBezTo>
                    <a:pt x="1" y="1796"/>
                    <a:pt x="316" y="2269"/>
                    <a:pt x="757" y="2552"/>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76"/>
            <p:cNvSpPr/>
            <p:nvPr/>
          </p:nvSpPr>
          <p:spPr>
            <a:xfrm>
              <a:off x="-52571300" y="4132250"/>
              <a:ext cx="18925" cy="63825"/>
            </a:xfrm>
            <a:custGeom>
              <a:avLst/>
              <a:gdLst/>
              <a:ahLst/>
              <a:cxnLst/>
              <a:rect l="l" t="t" r="r" b="b"/>
              <a:pathLst>
                <a:path w="757" h="2553" extrusionOk="0">
                  <a:moveTo>
                    <a:pt x="1" y="1"/>
                  </a:moveTo>
                  <a:lnTo>
                    <a:pt x="1" y="2552"/>
                  </a:lnTo>
                  <a:cubicBezTo>
                    <a:pt x="442" y="2269"/>
                    <a:pt x="757" y="1796"/>
                    <a:pt x="757" y="1261"/>
                  </a:cubicBezTo>
                  <a:cubicBezTo>
                    <a:pt x="757" y="694"/>
                    <a:pt x="442" y="221"/>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2" name="Google Shape;8082;p76"/>
          <p:cNvGrpSpPr/>
          <p:nvPr/>
        </p:nvGrpSpPr>
        <p:grpSpPr>
          <a:xfrm>
            <a:off x="6209853" y="4275497"/>
            <a:ext cx="316434" cy="358099"/>
            <a:chOff x="-51633225" y="3198925"/>
            <a:chExt cx="281200" cy="318225"/>
          </a:xfrm>
        </p:grpSpPr>
        <p:sp>
          <p:nvSpPr>
            <p:cNvPr id="8083" name="Google Shape;8083;p76"/>
            <p:cNvSpPr/>
            <p:nvPr/>
          </p:nvSpPr>
          <p:spPr>
            <a:xfrm>
              <a:off x="-51633225" y="3353300"/>
              <a:ext cx="18925" cy="63825"/>
            </a:xfrm>
            <a:custGeom>
              <a:avLst/>
              <a:gdLst/>
              <a:ahLst/>
              <a:cxnLst/>
              <a:rect l="l" t="t" r="r" b="b"/>
              <a:pathLst>
                <a:path w="757" h="2553" extrusionOk="0">
                  <a:moveTo>
                    <a:pt x="756" y="0"/>
                  </a:moveTo>
                  <a:cubicBezTo>
                    <a:pt x="315" y="284"/>
                    <a:pt x="0" y="756"/>
                    <a:pt x="0" y="1292"/>
                  </a:cubicBezTo>
                  <a:cubicBezTo>
                    <a:pt x="0" y="1859"/>
                    <a:pt x="315" y="2332"/>
                    <a:pt x="756" y="2552"/>
                  </a:cubicBezTo>
                  <a:lnTo>
                    <a:pt x="75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76"/>
            <p:cNvSpPr/>
            <p:nvPr/>
          </p:nvSpPr>
          <p:spPr>
            <a:xfrm>
              <a:off x="-51595425" y="3348575"/>
              <a:ext cx="204800" cy="168575"/>
            </a:xfrm>
            <a:custGeom>
              <a:avLst/>
              <a:gdLst/>
              <a:ahLst/>
              <a:cxnLst/>
              <a:rect l="l" t="t" r="r" b="b"/>
              <a:pathLst>
                <a:path w="8192" h="6743" extrusionOk="0">
                  <a:moveTo>
                    <a:pt x="2647" y="756"/>
                  </a:moveTo>
                  <a:cubicBezTo>
                    <a:pt x="2836" y="756"/>
                    <a:pt x="2994" y="914"/>
                    <a:pt x="2994" y="1103"/>
                  </a:cubicBezTo>
                  <a:cubicBezTo>
                    <a:pt x="2994" y="1292"/>
                    <a:pt x="2836" y="1449"/>
                    <a:pt x="2647" y="1449"/>
                  </a:cubicBezTo>
                  <a:cubicBezTo>
                    <a:pt x="2426" y="1449"/>
                    <a:pt x="2269" y="1292"/>
                    <a:pt x="2269" y="1103"/>
                  </a:cubicBezTo>
                  <a:cubicBezTo>
                    <a:pt x="2237" y="914"/>
                    <a:pt x="2395" y="756"/>
                    <a:pt x="2647" y="756"/>
                  </a:cubicBezTo>
                  <a:close/>
                  <a:moveTo>
                    <a:pt x="5577" y="756"/>
                  </a:moveTo>
                  <a:cubicBezTo>
                    <a:pt x="5797" y="756"/>
                    <a:pt x="5955" y="914"/>
                    <a:pt x="5955" y="1103"/>
                  </a:cubicBezTo>
                  <a:cubicBezTo>
                    <a:pt x="5955" y="1292"/>
                    <a:pt x="5797" y="1449"/>
                    <a:pt x="5577" y="1449"/>
                  </a:cubicBezTo>
                  <a:cubicBezTo>
                    <a:pt x="5388" y="1449"/>
                    <a:pt x="5230" y="1292"/>
                    <a:pt x="5230" y="1103"/>
                  </a:cubicBezTo>
                  <a:cubicBezTo>
                    <a:pt x="5230" y="914"/>
                    <a:pt x="5388" y="756"/>
                    <a:pt x="5577" y="756"/>
                  </a:cubicBezTo>
                  <a:close/>
                  <a:moveTo>
                    <a:pt x="5148" y="3316"/>
                  </a:moveTo>
                  <a:cubicBezTo>
                    <a:pt x="5238" y="3316"/>
                    <a:pt x="5325" y="3356"/>
                    <a:pt x="5388" y="3434"/>
                  </a:cubicBezTo>
                  <a:cubicBezTo>
                    <a:pt x="5545" y="3592"/>
                    <a:pt x="5545" y="3812"/>
                    <a:pt x="5388" y="3938"/>
                  </a:cubicBezTo>
                  <a:cubicBezTo>
                    <a:pt x="5041" y="4285"/>
                    <a:pt x="4569" y="4474"/>
                    <a:pt x="4096" y="4474"/>
                  </a:cubicBezTo>
                  <a:cubicBezTo>
                    <a:pt x="3624" y="4474"/>
                    <a:pt x="3120" y="4285"/>
                    <a:pt x="2804" y="3938"/>
                  </a:cubicBezTo>
                  <a:cubicBezTo>
                    <a:pt x="2647" y="3781"/>
                    <a:pt x="2647" y="3529"/>
                    <a:pt x="2804" y="3434"/>
                  </a:cubicBezTo>
                  <a:cubicBezTo>
                    <a:pt x="2883" y="3371"/>
                    <a:pt x="2978" y="3340"/>
                    <a:pt x="3068" y="3340"/>
                  </a:cubicBezTo>
                  <a:cubicBezTo>
                    <a:pt x="3159" y="3340"/>
                    <a:pt x="3246" y="3371"/>
                    <a:pt x="3309" y="3434"/>
                  </a:cubicBezTo>
                  <a:cubicBezTo>
                    <a:pt x="3529" y="3639"/>
                    <a:pt x="3813" y="3741"/>
                    <a:pt x="4096" y="3741"/>
                  </a:cubicBezTo>
                  <a:cubicBezTo>
                    <a:pt x="4380" y="3741"/>
                    <a:pt x="4663" y="3639"/>
                    <a:pt x="4884" y="3434"/>
                  </a:cubicBezTo>
                  <a:cubicBezTo>
                    <a:pt x="4963" y="3356"/>
                    <a:pt x="5057" y="3316"/>
                    <a:pt x="5148" y="3316"/>
                  </a:cubicBezTo>
                  <a:close/>
                  <a:moveTo>
                    <a:pt x="1" y="0"/>
                  </a:moveTo>
                  <a:lnTo>
                    <a:pt x="1" y="2647"/>
                  </a:lnTo>
                  <a:cubicBezTo>
                    <a:pt x="1" y="4883"/>
                    <a:pt x="1859" y="6742"/>
                    <a:pt x="4096" y="6742"/>
                  </a:cubicBezTo>
                  <a:cubicBezTo>
                    <a:pt x="6333" y="6742"/>
                    <a:pt x="8192" y="4883"/>
                    <a:pt x="8192" y="2647"/>
                  </a:cubicBez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76"/>
            <p:cNvSpPr/>
            <p:nvPr/>
          </p:nvSpPr>
          <p:spPr>
            <a:xfrm>
              <a:off x="-51633225" y="3292650"/>
              <a:ext cx="279625" cy="37050"/>
            </a:xfrm>
            <a:custGeom>
              <a:avLst/>
              <a:gdLst/>
              <a:ahLst/>
              <a:cxnLst/>
              <a:rect l="l" t="t" r="r" b="b"/>
              <a:pathLst>
                <a:path w="11185" h="1482" extrusionOk="0">
                  <a:moveTo>
                    <a:pt x="1513" y="0"/>
                  </a:moveTo>
                  <a:cubicBezTo>
                    <a:pt x="851" y="0"/>
                    <a:pt x="284" y="410"/>
                    <a:pt x="95" y="1009"/>
                  </a:cubicBezTo>
                  <a:cubicBezTo>
                    <a:pt x="0" y="1261"/>
                    <a:pt x="221" y="1481"/>
                    <a:pt x="441" y="1481"/>
                  </a:cubicBezTo>
                  <a:lnTo>
                    <a:pt x="10775" y="1481"/>
                  </a:lnTo>
                  <a:cubicBezTo>
                    <a:pt x="10996" y="1481"/>
                    <a:pt x="11185" y="1261"/>
                    <a:pt x="11122" y="1009"/>
                  </a:cubicBezTo>
                  <a:cubicBezTo>
                    <a:pt x="10933" y="410"/>
                    <a:pt x="10365" y="0"/>
                    <a:pt x="97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76"/>
            <p:cNvSpPr/>
            <p:nvPr/>
          </p:nvSpPr>
          <p:spPr>
            <a:xfrm>
              <a:off x="-51492250" y="3198925"/>
              <a:ext cx="98475" cy="74850"/>
            </a:xfrm>
            <a:custGeom>
              <a:avLst/>
              <a:gdLst/>
              <a:ahLst/>
              <a:cxnLst/>
              <a:rect l="l" t="t" r="r" b="b"/>
              <a:pathLst>
                <a:path w="3939" h="2994" extrusionOk="0">
                  <a:moveTo>
                    <a:pt x="1" y="0"/>
                  </a:moveTo>
                  <a:lnTo>
                    <a:pt x="1" y="0"/>
                  </a:lnTo>
                  <a:cubicBezTo>
                    <a:pt x="946" y="0"/>
                    <a:pt x="1576" y="1418"/>
                    <a:pt x="1765" y="2993"/>
                  </a:cubicBezTo>
                  <a:lnTo>
                    <a:pt x="3939" y="2993"/>
                  </a:lnTo>
                  <a:cubicBezTo>
                    <a:pt x="3466" y="1261"/>
                    <a:pt x="1859" y="0"/>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76"/>
            <p:cNvSpPr/>
            <p:nvPr/>
          </p:nvSpPr>
          <p:spPr>
            <a:xfrm>
              <a:off x="-51590700" y="3198925"/>
              <a:ext cx="98475" cy="74850"/>
            </a:xfrm>
            <a:custGeom>
              <a:avLst/>
              <a:gdLst/>
              <a:ahLst/>
              <a:cxnLst/>
              <a:rect l="l" t="t" r="r" b="b"/>
              <a:pathLst>
                <a:path w="3939" h="2994" extrusionOk="0">
                  <a:moveTo>
                    <a:pt x="3939" y="0"/>
                  </a:moveTo>
                  <a:lnTo>
                    <a:pt x="3939" y="0"/>
                  </a:lnTo>
                  <a:cubicBezTo>
                    <a:pt x="2048" y="0"/>
                    <a:pt x="473" y="1292"/>
                    <a:pt x="1" y="2993"/>
                  </a:cubicBezTo>
                  <a:lnTo>
                    <a:pt x="2174" y="2993"/>
                  </a:lnTo>
                  <a:cubicBezTo>
                    <a:pt x="2332" y="1418"/>
                    <a:pt x="2962" y="0"/>
                    <a:pt x="39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76"/>
            <p:cNvSpPr/>
            <p:nvPr/>
          </p:nvSpPr>
          <p:spPr>
            <a:xfrm>
              <a:off x="-51517450" y="3218600"/>
              <a:ext cx="52000" cy="55950"/>
            </a:xfrm>
            <a:custGeom>
              <a:avLst/>
              <a:gdLst/>
              <a:ahLst/>
              <a:cxnLst/>
              <a:rect l="l" t="t" r="r" b="b"/>
              <a:pathLst>
                <a:path w="2080" h="2238" extrusionOk="0">
                  <a:moveTo>
                    <a:pt x="1009" y="1"/>
                  </a:moveTo>
                  <a:cubicBezTo>
                    <a:pt x="662" y="1"/>
                    <a:pt x="158" y="852"/>
                    <a:pt x="1" y="2238"/>
                  </a:cubicBezTo>
                  <a:lnTo>
                    <a:pt x="2080" y="2238"/>
                  </a:lnTo>
                  <a:cubicBezTo>
                    <a:pt x="1828" y="820"/>
                    <a:pt x="1355"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76"/>
            <p:cNvSpPr/>
            <p:nvPr/>
          </p:nvSpPr>
          <p:spPr>
            <a:xfrm>
              <a:off x="-51370950" y="3354075"/>
              <a:ext cx="18925" cy="64625"/>
            </a:xfrm>
            <a:custGeom>
              <a:avLst/>
              <a:gdLst/>
              <a:ahLst/>
              <a:cxnLst/>
              <a:rect l="l" t="t" r="r" b="b"/>
              <a:pathLst>
                <a:path w="757" h="2585" extrusionOk="0">
                  <a:moveTo>
                    <a:pt x="0" y="1"/>
                  </a:moveTo>
                  <a:lnTo>
                    <a:pt x="0" y="2584"/>
                  </a:lnTo>
                  <a:cubicBezTo>
                    <a:pt x="442" y="2301"/>
                    <a:pt x="757" y="1828"/>
                    <a:pt x="757" y="1324"/>
                  </a:cubicBezTo>
                  <a:cubicBezTo>
                    <a:pt x="757" y="725"/>
                    <a:pt x="442" y="253"/>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0" name="Google Shape;8090;p76"/>
          <p:cNvGrpSpPr/>
          <p:nvPr/>
        </p:nvGrpSpPr>
        <p:grpSpPr>
          <a:xfrm>
            <a:off x="6628676" y="1533418"/>
            <a:ext cx="365188" cy="357226"/>
            <a:chOff x="-56396775" y="3199700"/>
            <a:chExt cx="324525" cy="317450"/>
          </a:xfrm>
        </p:grpSpPr>
        <p:sp>
          <p:nvSpPr>
            <p:cNvPr id="8091" name="Google Shape;8091;p76"/>
            <p:cNvSpPr/>
            <p:nvPr/>
          </p:nvSpPr>
          <p:spPr>
            <a:xfrm>
              <a:off x="-56374725" y="3353300"/>
              <a:ext cx="18925" cy="63825"/>
            </a:xfrm>
            <a:custGeom>
              <a:avLst/>
              <a:gdLst/>
              <a:ahLst/>
              <a:cxnLst/>
              <a:rect l="l" t="t" r="r" b="b"/>
              <a:pathLst>
                <a:path w="757" h="2553" extrusionOk="0">
                  <a:moveTo>
                    <a:pt x="757" y="0"/>
                  </a:moveTo>
                  <a:cubicBezTo>
                    <a:pt x="316" y="284"/>
                    <a:pt x="1" y="756"/>
                    <a:pt x="1" y="1292"/>
                  </a:cubicBezTo>
                  <a:cubicBezTo>
                    <a:pt x="1" y="1859"/>
                    <a:pt x="316" y="2332"/>
                    <a:pt x="757" y="2552"/>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76"/>
            <p:cNvSpPr/>
            <p:nvPr/>
          </p:nvSpPr>
          <p:spPr>
            <a:xfrm>
              <a:off x="-56333775" y="3199700"/>
              <a:ext cx="198500" cy="73275"/>
            </a:xfrm>
            <a:custGeom>
              <a:avLst/>
              <a:gdLst/>
              <a:ahLst/>
              <a:cxnLst/>
              <a:rect l="l" t="t" r="r" b="b"/>
              <a:pathLst>
                <a:path w="7940" h="2931" extrusionOk="0">
                  <a:moveTo>
                    <a:pt x="2112" y="1"/>
                  </a:moveTo>
                  <a:cubicBezTo>
                    <a:pt x="1292" y="1"/>
                    <a:pt x="536" y="599"/>
                    <a:pt x="347" y="1387"/>
                  </a:cubicBezTo>
                  <a:lnTo>
                    <a:pt x="1" y="2773"/>
                  </a:lnTo>
                  <a:cubicBezTo>
                    <a:pt x="253" y="2868"/>
                    <a:pt x="568" y="2931"/>
                    <a:pt x="977" y="2931"/>
                  </a:cubicBezTo>
                  <a:lnTo>
                    <a:pt x="6963" y="2931"/>
                  </a:lnTo>
                  <a:cubicBezTo>
                    <a:pt x="7341" y="2931"/>
                    <a:pt x="7625" y="2868"/>
                    <a:pt x="7940" y="2773"/>
                  </a:cubicBezTo>
                  <a:lnTo>
                    <a:pt x="7593" y="1387"/>
                  </a:lnTo>
                  <a:cubicBezTo>
                    <a:pt x="7404" y="568"/>
                    <a:pt x="6648" y="1"/>
                    <a:pt x="5829" y="1"/>
                  </a:cubicBezTo>
                  <a:cubicBezTo>
                    <a:pt x="5546" y="1"/>
                    <a:pt x="5262" y="64"/>
                    <a:pt x="4979" y="190"/>
                  </a:cubicBezTo>
                  <a:lnTo>
                    <a:pt x="3970" y="725"/>
                  </a:lnTo>
                  <a:lnTo>
                    <a:pt x="2931" y="190"/>
                  </a:lnTo>
                  <a:cubicBezTo>
                    <a:pt x="2710" y="64"/>
                    <a:pt x="2395" y="1"/>
                    <a:pt x="211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76"/>
            <p:cNvSpPr/>
            <p:nvPr/>
          </p:nvSpPr>
          <p:spPr>
            <a:xfrm>
              <a:off x="-56396775" y="3273325"/>
              <a:ext cx="324525" cy="58725"/>
            </a:xfrm>
            <a:custGeom>
              <a:avLst/>
              <a:gdLst/>
              <a:ahLst/>
              <a:cxnLst/>
              <a:rect l="l" t="t" r="r" b="b"/>
              <a:pathLst>
                <a:path w="12981" h="2349" extrusionOk="0">
                  <a:moveTo>
                    <a:pt x="905" y="1"/>
                  </a:moveTo>
                  <a:cubicBezTo>
                    <a:pt x="606" y="1"/>
                    <a:pt x="325" y="165"/>
                    <a:pt x="189" y="458"/>
                  </a:cubicBezTo>
                  <a:cubicBezTo>
                    <a:pt x="0" y="836"/>
                    <a:pt x="158" y="1309"/>
                    <a:pt x="536" y="1498"/>
                  </a:cubicBezTo>
                  <a:cubicBezTo>
                    <a:pt x="1292" y="1876"/>
                    <a:pt x="2111" y="2349"/>
                    <a:pt x="3497" y="2349"/>
                  </a:cubicBezTo>
                  <a:lnTo>
                    <a:pt x="9483" y="2349"/>
                  </a:lnTo>
                  <a:cubicBezTo>
                    <a:pt x="10870" y="2349"/>
                    <a:pt x="11689" y="1908"/>
                    <a:pt x="12445" y="1498"/>
                  </a:cubicBezTo>
                  <a:cubicBezTo>
                    <a:pt x="12823" y="1277"/>
                    <a:pt x="12980" y="805"/>
                    <a:pt x="12791" y="458"/>
                  </a:cubicBezTo>
                  <a:cubicBezTo>
                    <a:pt x="12656" y="165"/>
                    <a:pt x="12375" y="1"/>
                    <a:pt x="12076" y="1"/>
                  </a:cubicBezTo>
                  <a:cubicBezTo>
                    <a:pt x="11958" y="1"/>
                    <a:pt x="11836" y="27"/>
                    <a:pt x="11720" y="80"/>
                  </a:cubicBezTo>
                  <a:cubicBezTo>
                    <a:pt x="10964" y="458"/>
                    <a:pt x="10460" y="773"/>
                    <a:pt x="9483" y="773"/>
                  </a:cubicBezTo>
                  <a:lnTo>
                    <a:pt x="3497" y="773"/>
                  </a:lnTo>
                  <a:cubicBezTo>
                    <a:pt x="2521" y="773"/>
                    <a:pt x="1985" y="490"/>
                    <a:pt x="1261" y="80"/>
                  </a:cubicBezTo>
                  <a:cubicBezTo>
                    <a:pt x="1144" y="27"/>
                    <a:pt x="1023" y="1"/>
                    <a:pt x="9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76"/>
            <p:cNvSpPr/>
            <p:nvPr/>
          </p:nvSpPr>
          <p:spPr>
            <a:xfrm>
              <a:off x="-56336925" y="3346200"/>
              <a:ext cx="204800" cy="78800"/>
            </a:xfrm>
            <a:custGeom>
              <a:avLst/>
              <a:gdLst/>
              <a:ahLst/>
              <a:cxnLst/>
              <a:rect l="l" t="t" r="r" b="b"/>
              <a:pathLst>
                <a:path w="8192" h="3152" extrusionOk="0">
                  <a:moveTo>
                    <a:pt x="2584" y="883"/>
                  </a:moveTo>
                  <a:cubicBezTo>
                    <a:pt x="2805" y="883"/>
                    <a:pt x="2962" y="1040"/>
                    <a:pt x="2962" y="1229"/>
                  </a:cubicBezTo>
                  <a:cubicBezTo>
                    <a:pt x="2962" y="1418"/>
                    <a:pt x="2836" y="1576"/>
                    <a:pt x="2584" y="1576"/>
                  </a:cubicBezTo>
                  <a:cubicBezTo>
                    <a:pt x="2395" y="1576"/>
                    <a:pt x="2238" y="1418"/>
                    <a:pt x="2238" y="1229"/>
                  </a:cubicBezTo>
                  <a:cubicBezTo>
                    <a:pt x="2238" y="1040"/>
                    <a:pt x="2395" y="883"/>
                    <a:pt x="2584" y="883"/>
                  </a:cubicBezTo>
                  <a:close/>
                  <a:moveTo>
                    <a:pt x="5577" y="883"/>
                  </a:moveTo>
                  <a:cubicBezTo>
                    <a:pt x="5798" y="883"/>
                    <a:pt x="5955" y="1040"/>
                    <a:pt x="5955" y="1229"/>
                  </a:cubicBezTo>
                  <a:cubicBezTo>
                    <a:pt x="5955" y="1418"/>
                    <a:pt x="5798" y="1576"/>
                    <a:pt x="5577" y="1576"/>
                  </a:cubicBezTo>
                  <a:cubicBezTo>
                    <a:pt x="5388" y="1576"/>
                    <a:pt x="5231" y="1418"/>
                    <a:pt x="5231" y="1229"/>
                  </a:cubicBezTo>
                  <a:cubicBezTo>
                    <a:pt x="5231" y="1040"/>
                    <a:pt x="5388" y="883"/>
                    <a:pt x="5577" y="883"/>
                  </a:cubicBezTo>
                  <a:close/>
                  <a:moveTo>
                    <a:pt x="1" y="1"/>
                  </a:moveTo>
                  <a:lnTo>
                    <a:pt x="1" y="2679"/>
                  </a:lnTo>
                  <a:cubicBezTo>
                    <a:pt x="1" y="2836"/>
                    <a:pt x="1" y="2994"/>
                    <a:pt x="32" y="3151"/>
                  </a:cubicBezTo>
                  <a:lnTo>
                    <a:pt x="3970" y="1576"/>
                  </a:lnTo>
                  <a:cubicBezTo>
                    <a:pt x="4018" y="1560"/>
                    <a:pt x="4065" y="1552"/>
                    <a:pt x="4112" y="1552"/>
                  </a:cubicBezTo>
                  <a:cubicBezTo>
                    <a:pt x="4159" y="1552"/>
                    <a:pt x="4207" y="1560"/>
                    <a:pt x="4254" y="1576"/>
                  </a:cubicBezTo>
                  <a:lnTo>
                    <a:pt x="8161" y="3151"/>
                  </a:lnTo>
                  <a:cubicBezTo>
                    <a:pt x="8192" y="2962"/>
                    <a:pt x="8192" y="2710"/>
                    <a:pt x="8192" y="2521"/>
                  </a:cubicBezTo>
                  <a:lnTo>
                    <a:pt x="8192" y="1"/>
                  </a:lnTo>
                  <a:cubicBezTo>
                    <a:pt x="7877" y="95"/>
                    <a:pt x="7467" y="127"/>
                    <a:pt x="7089" y="127"/>
                  </a:cubicBezTo>
                  <a:lnTo>
                    <a:pt x="1103" y="127"/>
                  </a:lnTo>
                  <a:cubicBezTo>
                    <a:pt x="694" y="127"/>
                    <a:pt x="316" y="95"/>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76"/>
            <p:cNvSpPr/>
            <p:nvPr/>
          </p:nvSpPr>
          <p:spPr>
            <a:xfrm>
              <a:off x="-56332200" y="3406850"/>
              <a:ext cx="193775" cy="110300"/>
            </a:xfrm>
            <a:custGeom>
              <a:avLst/>
              <a:gdLst/>
              <a:ahLst/>
              <a:cxnLst/>
              <a:rect l="l" t="t" r="r" b="b"/>
              <a:pathLst>
                <a:path w="7751" h="4412" extrusionOk="0">
                  <a:moveTo>
                    <a:pt x="3907" y="1"/>
                  </a:moveTo>
                  <a:lnTo>
                    <a:pt x="1" y="1513"/>
                  </a:lnTo>
                  <a:cubicBezTo>
                    <a:pt x="190" y="2237"/>
                    <a:pt x="599" y="2868"/>
                    <a:pt x="1135" y="3340"/>
                  </a:cubicBezTo>
                  <a:cubicBezTo>
                    <a:pt x="1891" y="4033"/>
                    <a:pt x="2868" y="4411"/>
                    <a:pt x="3907" y="4411"/>
                  </a:cubicBezTo>
                  <a:lnTo>
                    <a:pt x="4285" y="4411"/>
                  </a:lnTo>
                  <a:cubicBezTo>
                    <a:pt x="5924" y="4254"/>
                    <a:pt x="7247" y="3057"/>
                    <a:pt x="7751" y="1513"/>
                  </a:cubicBezTo>
                  <a:lnTo>
                    <a:pt x="39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76"/>
            <p:cNvSpPr/>
            <p:nvPr/>
          </p:nvSpPr>
          <p:spPr>
            <a:xfrm>
              <a:off x="-56113225" y="3354075"/>
              <a:ext cx="18125" cy="64625"/>
            </a:xfrm>
            <a:custGeom>
              <a:avLst/>
              <a:gdLst/>
              <a:ahLst/>
              <a:cxnLst/>
              <a:rect l="l" t="t" r="r" b="b"/>
              <a:pathLst>
                <a:path w="725" h="2585" extrusionOk="0">
                  <a:moveTo>
                    <a:pt x="0" y="1"/>
                  </a:moveTo>
                  <a:lnTo>
                    <a:pt x="0" y="2584"/>
                  </a:lnTo>
                  <a:cubicBezTo>
                    <a:pt x="410" y="2332"/>
                    <a:pt x="725" y="1828"/>
                    <a:pt x="725" y="1261"/>
                  </a:cubicBezTo>
                  <a:cubicBezTo>
                    <a:pt x="725" y="725"/>
                    <a:pt x="473" y="253"/>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7" name="Google Shape;8097;p76"/>
          <p:cNvGrpSpPr/>
          <p:nvPr/>
        </p:nvGrpSpPr>
        <p:grpSpPr>
          <a:xfrm>
            <a:off x="6631771" y="1999353"/>
            <a:ext cx="358999" cy="335958"/>
            <a:chOff x="-56394425" y="3600600"/>
            <a:chExt cx="319025" cy="298550"/>
          </a:xfrm>
        </p:grpSpPr>
        <p:sp>
          <p:nvSpPr>
            <p:cNvPr id="8098" name="Google Shape;8098;p76"/>
            <p:cNvSpPr/>
            <p:nvPr/>
          </p:nvSpPr>
          <p:spPr>
            <a:xfrm>
              <a:off x="-56272325" y="3861300"/>
              <a:ext cx="74825" cy="37850"/>
            </a:xfrm>
            <a:custGeom>
              <a:avLst/>
              <a:gdLst/>
              <a:ahLst/>
              <a:cxnLst/>
              <a:rect l="l" t="t" r="r" b="b"/>
              <a:pathLst>
                <a:path w="2993" h="1514" extrusionOk="0">
                  <a:moveTo>
                    <a:pt x="1512" y="1"/>
                  </a:moveTo>
                  <a:cubicBezTo>
                    <a:pt x="851" y="1"/>
                    <a:pt x="284" y="442"/>
                    <a:pt x="95" y="1041"/>
                  </a:cubicBezTo>
                  <a:cubicBezTo>
                    <a:pt x="0" y="1261"/>
                    <a:pt x="221" y="1513"/>
                    <a:pt x="441" y="1513"/>
                  </a:cubicBezTo>
                  <a:lnTo>
                    <a:pt x="2584" y="1513"/>
                  </a:lnTo>
                  <a:cubicBezTo>
                    <a:pt x="2804" y="1513"/>
                    <a:pt x="2993" y="1261"/>
                    <a:pt x="2930" y="1041"/>
                  </a:cubicBezTo>
                  <a:cubicBezTo>
                    <a:pt x="2741" y="442"/>
                    <a:pt x="2174" y="1"/>
                    <a:pt x="151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76"/>
            <p:cNvSpPr/>
            <p:nvPr/>
          </p:nvSpPr>
          <p:spPr>
            <a:xfrm>
              <a:off x="-56297550" y="3600600"/>
              <a:ext cx="126050" cy="71700"/>
            </a:xfrm>
            <a:custGeom>
              <a:avLst/>
              <a:gdLst/>
              <a:ahLst/>
              <a:cxnLst/>
              <a:rect l="l" t="t" r="r" b="b"/>
              <a:pathLst>
                <a:path w="5042" h="2868" extrusionOk="0">
                  <a:moveTo>
                    <a:pt x="2521" y="1"/>
                  </a:moveTo>
                  <a:cubicBezTo>
                    <a:pt x="1576" y="1"/>
                    <a:pt x="694" y="316"/>
                    <a:pt x="1" y="851"/>
                  </a:cubicBezTo>
                  <a:lnTo>
                    <a:pt x="2521" y="2868"/>
                  </a:lnTo>
                  <a:lnTo>
                    <a:pt x="5042" y="851"/>
                  </a:lnTo>
                  <a:cubicBezTo>
                    <a:pt x="4317" y="316"/>
                    <a:pt x="3467" y="1"/>
                    <a:pt x="25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76"/>
            <p:cNvSpPr/>
            <p:nvPr/>
          </p:nvSpPr>
          <p:spPr>
            <a:xfrm>
              <a:off x="-56394425" y="3635275"/>
              <a:ext cx="319025" cy="233925"/>
            </a:xfrm>
            <a:custGeom>
              <a:avLst/>
              <a:gdLst/>
              <a:ahLst/>
              <a:cxnLst/>
              <a:rect l="l" t="t" r="r" b="b"/>
              <a:pathLst>
                <a:path w="12761" h="9357" extrusionOk="0">
                  <a:moveTo>
                    <a:pt x="4884" y="3844"/>
                  </a:moveTo>
                  <a:cubicBezTo>
                    <a:pt x="5105" y="3844"/>
                    <a:pt x="5262" y="4001"/>
                    <a:pt x="5262" y="4190"/>
                  </a:cubicBezTo>
                  <a:cubicBezTo>
                    <a:pt x="5262" y="4411"/>
                    <a:pt x="5105" y="4537"/>
                    <a:pt x="4884" y="4537"/>
                  </a:cubicBezTo>
                  <a:cubicBezTo>
                    <a:pt x="4859" y="4545"/>
                    <a:pt x="4835" y="4549"/>
                    <a:pt x="4811" y="4549"/>
                  </a:cubicBezTo>
                  <a:cubicBezTo>
                    <a:pt x="4656" y="4549"/>
                    <a:pt x="4538" y="4381"/>
                    <a:pt x="4538" y="4190"/>
                  </a:cubicBezTo>
                  <a:cubicBezTo>
                    <a:pt x="4538" y="4001"/>
                    <a:pt x="4695" y="3844"/>
                    <a:pt x="4884" y="3844"/>
                  </a:cubicBezTo>
                  <a:close/>
                  <a:moveTo>
                    <a:pt x="7877" y="3875"/>
                  </a:moveTo>
                  <a:cubicBezTo>
                    <a:pt x="8098" y="3875"/>
                    <a:pt x="8255" y="4033"/>
                    <a:pt x="8255" y="4253"/>
                  </a:cubicBezTo>
                  <a:cubicBezTo>
                    <a:pt x="8287" y="4411"/>
                    <a:pt x="8098" y="4600"/>
                    <a:pt x="7877" y="4600"/>
                  </a:cubicBezTo>
                  <a:cubicBezTo>
                    <a:pt x="7688" y="4600"/>
                    <a:pt x="7531" y="4442"/>
                    <a:pt x="7531" y="4253"/>
                  </a:cubicBezTo>
                  <a:cubicBezTo>
                    <a:pt x="7531" y="4033"/>
                    <a:pt x="7688" y="3875"/>
                    <a:pt x="7877" y="3875"/>
                  </a:cubicBezTo>
                  <a:close/>
                  <a:moveTo>
                    <a:pt x="1072" y="4757"/>
                  </a:moveTo>
                  <a:cubicBezTo>
                    <a:pt x="1356" y="5104"/>
                    <a:pt x="1797" y="5356"/>
                    <a:pt x="2301" y="5356"/>
                  </a:cubicBezTo>
                  <a:cubicBezTo>
                    <a:pt x="2301" y="5734"/>
                    <a:pt x="1954" y="6080"/>
                    <a:pt x="1513" y="6080"/>
                  </a:cubicBezTo>
                  <a:cubicBezTo>
                    <a:pt x="1104" y="6080"/>
                    <a:pt x="757" y="5734"/>
                    <a:pt x="757" y="5356"/>
                  </a:cubicBezTo>
                  <a:cubicBezTo>
                    <a:pt x="757" y="5104"/>
                    <a:pt x="883" y="4883"/>
                    <a:pt x="1072" y="4757"/>
                  </a:cubicBezTo>
                  <a:close/>
                  <a:moveTo>
                    <a:pt x="11721" y="4757"/>
                  </a:moveTo>
                  <a:cubicBezTo>
                    <a:pt x="11910" y="4883"/>
                    <a:pt x="12036" y="5104"/>
                    <a:pt x="12036" y="5356"/>
                  </a:cubicBezTo>
                  <a:cubicBezTo>
                    <a:pt x="12036" y="5734"/>
                    <a:pt x="11658" y="6080"/>
                    <a:pt x="11280" y="6080"/>
                  </a:cubicBezTo>
                  <a:cubicBezTo>
                    <a:pt x="10870" y="6080"/>
                    <a:pt x="10492" y="5734"/>
                    <a:pt x="10492" y="5356"/>
                  </a:cubicBezTo>
                  <a:cubicBezTo>
                    <a:pt x="10965" y="5356"/>
                    <a:pt x="11437" y="5104"/>
                    <a:pt x="11721" y="4757"/>
                  </a:cubicBezTo>
                  <a:close/>
                  <a:moveTo>
                    <a:pt x="7448" y="6403"/>
                  </a:moveTo>
                  <a:cubicBezTo>
                    <a:pt x="7538" y="6403"/>
                    <a:pt x="7625" y="6443"/>
                    <a:pt x="7688" y="6521"/>
                  </a:cubicBezTo>
                  <a:cubicBezTo>
                    <a:pt x="7846" y="6648"/>
                    <a:pt x="7846" y="6868"/>
                    <a:pt x="7720" y="7026"/>
                  </a:cubicBezTo>
                  <a:cubicBezTo>
                    <a:pt x="7373" y="7372"/>
                    <a:pt x="6900" y="7593"/>
                    <a:pt x="6428" y="7593"/>
                  </a:cubicBezTo>
                  <a:cubicBezTo>
                    <a:pt x="5924" y="7593"/>
                    <a:pt x="5451" y="7372"/>
                    <a:pt x="5105" y="7026"/>
                  </a:cubicBezTo>
                  <a:cubicBezTo>
                    <a:pt x="4947" y="6868"/>
                    <a:pt x="4947" y="6648"/>
                    <a:pt x="5105" y="6521"/>
                  </a:cubicBezTo>
                  <a:cubicBezTo>
                    <a:pt x="5183" y="6443"/>
                    <a:pt x="5278" y="6403"/>
                    <a:pt x="5369" y="6403"/>
                  </a:cubicBezTo>
                  <a:cubicBezTo>
                    <a:pt x="5459" y="6403"/>
                    <a:pt x="5546" y="6443"/>
                    <a:pt x="5609" y="6521"/>
                  </a:cubicBezTo>
                  <a:cubicBezTo>
                    <a:pt x="5829" y="6742"/>
                    <a:pt x="6113" y="6852"/>
                    <a:pt x="6396" y="6852"/>
                  </a:cubicBezTo>
                  <a:cubicBezTo>
                    <a:pt x="6680" y="6852"/>
                    <a:pt x="6963" y="6742"/>
                    <a:pt x="7184" y="6521"/>
                  </a:cubicBezTo>
                  <a:cubicBezTo>
                    <a:pt x="7263" y="6443"/>
                    <a:pt x="7357" y="6403"/>
                    <a:pt x="7448" y="6403"/>
                  </a:cubicBezTo>
                  <a:close/>
                  <a:moveTo>
                    <a:pt x="3277" y="0"/>
                  </a:moveTo>
                  <a:cubicBezTo>
                    <a:pt x="2742" y="630"/>
                    <a:pt x="2364" y="1449"/>
                    <a:pt x="2301" y="2363"/>
                  </a:cubicBezTo>
                  <a:lnTo>
                    <a:pt x="2269" y="2363"/>
                  </a:lnTo>
                  <a:cubicBezTo>
                    <a:pt x="1419" y="2363"/>
                    <a:pt x="725" y="3024"/>
                    <a:pt x="725" y="3844"/>
                  </a:cubicBezTo>
                  <a:cubicBezTo>
                    <a:pt x="725" y="3938"/>
                    <a:pt x="725" y="3970"/>
                    <a:pt x="757" y="4033"/>
                  </a:cubicBezTo>
                  <a:cubicBezTo>
                    <a:pt x="284" y="4316"/>
                    <a:pt x="1" y="4789"/>
                    <a:pt x="1" y="5356"/>
                  </a:cubicBezTo>
                  <a:cubicBezTo>
                    <a:pt x="1" y="6175"/>
                    <a:pt x="694" y="6837"/>
                    <a:pt x="1513" y="6837"/>
                  </a:cubicBezTo>
                  <a:cubicBezTo>
                    <a:pt x="1828" y="6837"/>
                    <a:pt x="2143" y="6774"/>
                    <a:pt x="2364" y="6553"/>
                  </a:cubicBezTo>
                  <a:cubicBezTo>
                    <a:pt x="2616" y="7750"/>
                    <a:pt x="3403" y="8821"/>
                    <a:pt x="4506" y="9357"/>
                  </a:cubicBezTo>
                  <a:cubicBezTo>
                    <a:pt x="4884" y="8727"/>
                    <a:pt x="5609" y="8349"/>
                    <a:pt x="6396" y="8349"/>
                  </a:cubicBezTo>
                  <a:cubicBezTo>
                    <a:pt x="7184" y="8349"/>
                    <a:pt x="7877" y="8727"/>
                    <a:pt x="8287" y="9357"/>
                  </a:cubicBezTo>
                  <a:cubicBezTo>
                    <a:pt x="9389" y="8821"/>
                    <a:pt x="10145" y="7782"/>
                    <a:pt x="10398" y="6553"/>
                  </a:cubicBezTo>
                  <a:cubicBezTo>
                    <a:pt x="10650" y="6711"/>
                    <a:pt x="10965" y="6837"/>
                    <a:pt x="11280" y="6837"/>
                  </a:cubicBezTo>
                  <a:cubicBezTo>
                    <a:pt x="12099" y="6837"/>
                    <a:pt x="12760" y="6175"/>
                    <a:pt x="12760" y="5356"/>
                  </a:cubicBezTo>
                  <a:cubicBezTo>
                    <a:pt x="12760" y="4789"/>
                    <a:pt x="12445" y="4285"/>
                    <a:pt x="11973" y="4033"/>
                  </a:cubicBezTo>
                  <a:lnTo>
                    <a:pt x="11973" y="3844"/>
                  </a:lnTo>
                  <a:cubicBezTo>
                    <a:pt x="11973" y="3024"/>
                    <a:pt x="11280" y="2363"/>
                    <a:pt x="10461" y="2363"/>
                  </a:cubicBezTo>
                  <a:lnTo>
                    <a:pt x="10398" y="2363"/>
                  </a:lnTo>
                  <a:cubicBezTo>
                    <a:pt x="10335" y="1449"/>
                    <a:pt x="9988" y="662"/>
                    <a:pt x="9421" y="0"/>
                  </a:cubicBezTo>
                  <a:lnTo>
                    <a:pt x="6585" y="2268"/>
                  </a:lnTo>
                  <a:cubicBezTo>
                    <a:pt x="6522" y="2300"/>
                    <a:pt x="6428" y="2363"/>
                    <a:pt x="6365" y="2363"/>
                  </a:cubicBezTo>
                  <a:cubicBezTo>
                    <a:pt x="6270" y="2363"/>
                    <a:pt x="6207" y="2300"/>
                    <a:pt x="6113" y="2268"/>
                  </a:cubicBezTo>
                  <a:lnTo>
                    <a:pt x="32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1" name="Google Shape;8101;p76"/>
          <p:cNvGrpSpPr/>
          <p:nvPr/>
        </p:nvGrpSpPr>
        <p:grpSpPr>
          <a:xfrm>
            <a:off x="6662538" y="2430117"/>
            <a:ext cx="327068" cy="357198"/>
            <a:chOff x="-56379450" y="3983400"/>
            <a:chExt cx="290650" cy="317425"/>
          </a:xfrm>
        </p:grpSpPr>
        <p:sp>
          <p:nvSpPr>
            <p:cNvPr id="8102" name="Google Shape;8102;p76"/>
            <p:cNvSpPr/>
            <p:nvPr/>
          </p:nvSpPr>
          <p:spPr>
            <a:xfrm>
              <a:off x="-56330625" y="3983400"/>
              <a:ext cx="241825" cy="111075"/>
            </a:xfrm>
            <a:custGeom>
              <a:avLst/>
              <a:gdLst/>
              <a:ahLst/>
              <a:cxnLst/>
              <a:rect l="l" t="t" r="r" b="b"/>
              <a:pathLst>
                <a:path w="9673" h="4443" extrusionOk="0">
                  <a:moveTo>
                    <a:pt x="725" y="0"/>
                  </a:moveTo>
                  <a:cubicBezTo>
                    <a:pt x="536" y="0"/>
                    <a:pt x="410" y="126"/>
                    <a:pt x="379" y="315"/>
                  </a:cubicBezTo>
                  <a:lnTo>
                    <a:pt x="1" y="2300"/>
                  </a:lnTo>
                  <a:cubicBezTo>
                    <a:pt x="129" y="2274"/>
                    <a:pt x="257" y="2262"/>
                    <a:pt x="382" y="2262"/>
                  </a:cubicBezTo>
                  <a:cubicBezTo>
                    <a:pt x="869" y="2262"/>
                    <a:pt x="1320" y="2453"/>
                    <a:pt x="1671" y="2804"/>
                  </a:cubicBezTo>
                  <a:cubicBezTo>
                    <a:pt x="2017" y="2473"/>
                    <a:pt x="2498" y="2308"/>
                    <a:pt x="2978" y="2308"/>
                  </a:cubicBezTo>
                  <a:cubicBezTo>
                    <a:pt x="3458" y="2308"/>
                    <a:pt x="3939" y="2473"/>
                    <a:pt x="4285" y="2804"/>
                  </a:cubicBezTo>
                  <a:cubicBezTo>
                    <a:pt x="4636" y="2453"/>
                    <a:pt x="5107" y="2262"/>
                    <a:pt x="5602" y="2262"/>
                  </a:cubicBezTo>
                  <a:cubicBezTo>
                    <a:pt x="5729" y="2262"/>
                    <a:pt x="5858" y="2274"/>
                    <a:pt x="5987" y="2300"/>
                  </a:cubicBezTo>
                  <a:lnTo>
                    <a:pt x="5766" y="1292"/>
                  </a:lnTo>
                  <a:lnTo>
                    <a:pt x="7625" y="2741"/>
                  </a:lnTo>
                  <a:cubicBezTo>
                    <a:pt x="7499" y="2899"/>
                    <a:pt x="7467" y="3119"/>
                    <a:pt x="7467" y="3340"/>
                  </a:cubicBezTo>
                  <a:cubicBezTo>
                    <a:pt x="7467" y="3970"/>
                    <a:pt x="7972" y="4442"/>
                    <a:pt x="8570" y="4442"/>
                  </a:cubicBezTo>
                  <a:cubicBezTo>
                    <a:pt x="9200" y="4442"/>
                    <a:pt x="9673" y="3938"/>
                    <a:pt x="9673" y="3340"/>
                  </a:cubicBezTo>
                  <a:cubicBezTo>
                    <a:pt x="9673" y="2678"/>
                    <a:pt x="9169" y="2205"/>
                    <a:pt x="8570" y="2205"/>
                  </a:cubicBezTo>
                  <a:cubicBezTo>
                    <a:pt x="8444" y="2205"/>
                    <a:pt x="8318" y="2237"/>
                    <a:pt x="8224" y="2300"/>
                  </a:cubicBezTo>
                  <a:lnTo>
                    <a:pt x="5451" y="63"/>
                  </a:lnTo>
                  <a:lnTo>
                    <a:pt x="5420" y="63"/>
                  </a:lnTo>
                  <a:cubicBezTo>
                    <a:pt x="5325" y="32"/>
                    <a:pt x="5262" y="0"/>
                    <a:pt x="52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76"/>
            <p:cNvSpPr/>
            <p:nvPr/>
          </p:nvSpPr>
          <p:spPr>
            <a:xfrm>
              <a:off x="-56350300" y="4058225"/>
              <a:ext cx="186675" cy="55150"/>
            </a:xfrm>
            <a:custGeom>
              <a:avLst/>
              <a:gdLst/>
              <a:ahLst/>
              <a:cxnLst/>
              <a:rect l="l" t="t" r="r" b="b"/>
              <a:pathLst>
                <a:path w="7467" h="2206" extrusionOk="0">
                  <a:moveTo>
                    <a:pt x="1103" y="0"/>
                  </a:moveTo>
                  <a:cubicBezTo>
                    <a:pt x="441" y="0"/>
                    <a:pt x="0" y="504"/>
                    <a:pt x="0" y="1103"/>
                  </a:cubicBezTo>
                  <a:cubicBezTo>
                    <a:pt x="32" y="1701"/>
                    <a:pt x="504" y="2205"/>
                    <a:pt x="1134" y="2205"/>
                  </a:cubicBezTo>
                  <a:cubicBezTo>
                    <a:pt x="1512" y="2205"/>
                    <a:pt x="1922" y="1985"/>
                    <a:pt x="2111" y="1607"/>
                  </a:cubicBezTo>
                  <a:cubicBezTo>
                    <a:pt x="2174" y="1497"/>
                    <a:pt x="2300" y="1441"/>
                    <a:pt x="2430" y="1441"/>
                  </a:cubicBezTo>
                  <a:cubicBezTo>
                    <a:pt x="2560" y="1441"/>
                    <a:pt x="2694" y="1497"/>
                    <a:pt x="2773" y="1607"/>
                  </a:cubicBezTo>
                  <a:cubicBezTo>
                    <a:pt x="2962" y="1985"/>
                    <a:pt x="3371" y="2205"/>
                    <a:pt x="3749" y="2205"/>
                  </a:cubicBezTo>
                  <a:cubicBezTo>
                    <a:pt x="4159" y="2205"/>
                    <a:pt x="4537" y="1985"/>
                    <a:pt x="4757" y="1607"/>
                  </a:cubicBezTo>
                  <a:cubicBezTo>
                    <a:pt x="4820" y="1512"/>
                    <a:pt x="4946" y="1418"/>
                    <a:pt x="5072" y="1418"/>
                  </a:cubicBezTo>
                  <a:cubicBezTo>
                    <a:pt x="5167" y="1418"/>
                    <a:pt x="5325" y="1512"/>
                    <a:pt x="5388" y="1607"/>
                  </a:cubicBezTo>
                  <a:cubicBezTo>
                    <a:pt x="5577" y="1985"/>
                    <a:pt x="5955" y="2205"/>
                    <a:pt x="6364" y="2205"/>
                  </a:cubicBezTo>
                  <a:cubicBezTo>
                    <a:pt x="6994" y="2205"/>
                    <a:pt x="7467" y="1701"/>
                    <a:pt x="7467" y="1103"/>
                  </a:cubicBezTo>
                  <a:cubicBezTo>
                    <a:pt x="7467" y="473"/>
                    <a:pt x="6963" y="0"/>
                    <a:pt x="6364" y="0"/>
                  </a:cubicBezTo>
                  <a:cubicBezTo>
                    <a:pt x="5955" y="0"/>
                    <a:pt x="5577" y="252"/>
                    <a:pt x="5388" y="599"/>
                  </a:cubicBezTo>
                  <a:cubicBezTo>
                    <a:pt x="5325" y="709"/>
                    <a:pt x="5191" y="764"/>
                    <a:pt x="5057" y="764"/>
                  </a:cubicBezTo>
                  <a:cubicBezTo>
                    <a:pt x="4923" y="764"/>
                    <a:pt x="4789" y="709"/>
                    <a:pt x="4726" y="599"/>
                  </a:cubicBezTo>
                  <a:cubicBezTo>
                    <a:pt x="4505" y="252"/>
                    <a:pt x="4127" y="0"/>
                    <a:pt x="3718" y="0"/>
                  </a:cubicBezTo>
                  <a:cubicBezTo>
                    <a:pt x="3340" y="0"/>
                    <a:pt x="2930" y="252"/>
                    <a:pt x="2741" y="599"/>
                  </a:cubicBezTo>
                  <a:cubicBezTo>
                    <a:pt x="2678" y="709"/>
                    <a:pt x="2552" y="764"/>
                    <a:pt x="2422" y="764"/>
                  </a:cubicBezTo>
                  <a:cubicBezTo>
                    <a:pt x="2292" y="764"/>
                    <a:pt x="2158" y="709"/>
                    <a:pt x="2079" y="599"/>
                  </a:cubicBezTo>
                  <a:cubicBezTo>
                    <a:pt x="1890" y="252"/>
                    <a:pt x="1481" y="0"/>
                    <a:pt x="11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76"/>
            <p:cNvSpPr/>
            <p:nvPr/>
          </p:nvSpPr>
          <p:spPr>
            <a:xfrm>
              <a:off x="-56245550" y="4168275"/>
              <a:ext cx="78000" cy="26600"/>
            </a:xfrm>
            <a:custGeom>
              <a:avLst/>
              <a:gdLst/>
              <a:ahLst/>
              <a:cxnLst/>
              <a:rect l="l" t="t" r="r" b="b"/>
              <a:pathLst>
                <a:path w="3120" h="1064" extrusionOk="0">
                  <a:moveTo>
                    <a:pt x="594" y="1"/>
                  </a:moveTo>
                  <a:cubicBezTo>
                    <a:pt x="555" y="1"/>
                    <a:pt x="515" y="4"/>
                    <a:pt x="473" y="9"/>
                  </a:cubicBezTo>
                  <a:cubicBezTo>
                    <a:pt x="284" y="40"/>
                    <a:pt x="126" y="166"/>
                    <a:pt x="0" y="324"/>
                  </a:cubicBezTo>
                  <a:lnTo>
                    <a:pt x="158" y="481"/>
                  </a:lnTo>
                  <a:cubicBezTo>
                    <a:pt x="410" y="733"/>
                    <a:pt x="630" y="891"/>
                    <a:pt x="945" y="954"/>
                  </a:cubicBezTo>
                  <a:cubicBezTo>
                    <a:pt x="1153" y="1029"/>
                    <a:pt x="1367" y="1064"/>
                    <a:pt x="1579" y="1064"/>
                  </a:cubicBezTo>
                  <a:cubicBezTo>
                    <a:pt x="2172" y="1064"/>
                    <a:pt x="2748" y="788"/>
                    <a:pt x="3119" y="324"/>
                  </a:cubicBezTo>
                  <a:lnTo>
                    <a:pt x="3119" y="324"/>
                  </a:lnTo>
                  <a:lnTo>
                    <a:pt x="2521" y="513"/>
                  </a:lnTo>
                  <a:cubicBezTo>
                    <a:pt x="2355" y="596"/>
                    <a:pt x="2183" y="634"/>
                    <a:pt x="2013" y="634"/>
                  </a:cubicBezTo>
                  <a:cubicBezTo>
                    <a:pt x="1665" y="634"/>
                    <a:pt x="1325" y="473"/>
                    <a:pt x="1071" y="198"/>
                  </a:cubicBezTo>
                  <a:cubicBezTo>
                    <a:pt x="940" y="67"/>
                    <a:pt x="787" y="1"/>
                    <a:pt x="5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76"/>
            <p:cNvSpPr/>
            <p:nvPr/>
          </p:nvSpPr>
          <p:spPr>
            <a:xfrm>
              <a:off x="-56359750" y="4112550"/>
              <a:ext cx="204800" cy="53100"/>
            </a:xfrm>
            <a:custGeom>
              <a:avLst/>
              <a:gdLst/>
              <a:ahLst/>
              <a:cxnLst/>
              <a:rect l="l" t="t" r="r" b="b"/>
              <a:pathLst>
                <a:path w="8192" h="2124" extrusionOk="0">
                  <a:moveTo>
                    <a:pt x="0" y="1"/>
                  </a:moveTo>
                  <a:lnTo>
                    <a:pt x="0" y="1608"/>
                  </a:lnTo>
                  <a:lnTo>
                    <a:pt x="1386" y="2080"/>
                  </a:lnTo>
                  <a:cubicBezTo>
                    <a:pt x="1455" y="2109"/>
                    <a:pt x="1529" y="2124"/>
                    <a:pt x="1605" y="2124"/>
                  </a:cubicBezTo>
                  <a:cubicBezTo>
                    <a:pt x="1773" y="2124"/>
                    <a:pt x="1949" y="2053"/>
                    <a:pt x="2079" y="1923"/>
                  </a:cubicBezTo>
                  <a:cubicBezTo>
                    <a:pt x="2333" y="1669"/>
                    <a:pt x="2689" y="1517"/>
                    <a:pt x="3048" y="1517"/>
                  </a:cubicBezTo>
                  <a:cubicBezTo>
                    <a:pt x="3135" y="1517"/>
                    <a:pt x="3222" y="1526"/>
                    <a:pt x="3308" y="1545"/>
                  </a:cubicBezTo>
                  <a:cubicBezTo>
                    <a:pt x="3623" y="1576"/>
                    <a:pt x="3907" y="1734"/>
                    <a:pt x="4096" y="1954"/>
                  </a:cubicBezTo>
                  <a:cubicBezTo>
                    <a:pt x="4316" y="1734"/>
                    <a:pt x="4568" y="1576"/>
                    <a:pt x="4883" y="1545"/>
                  </a:cubicBezTo>
                  <a:cubicBezTo>
                    <a:pt x="4975" y="1526"/>
                    <a:pt x="5066" y="1517"/>
                    <a:pt x="5155" y="1517"/>
                  </a:cubicBezTo>
                  <a:cubicBezTo>
                    <a:pt x="5523" y="1517"/>
                    <a:pt x="5858" y="1669"/>
                    <a:pt x="6112" y="1923"/>
                  </a:cubicBezTo>
                  <a:cubicBezTo>
                    <a:pt x="6243" y="2053"/>
                    <a:pt x="6403" y="2124"/>
                    <a:pt x="6583" y="2124"/>
                  </a:cubicBezTo>
                  <a:cubicBezTo>
                    <a:pt x="6664" y="2124"/>
                    <a:pt x="6749" y="2109"/>
                    <a:pt x="6837" y="2080"/>
                  </a:cubicBezTo>
                  <a:lnTo>
                    <a:pt x="8191" y="1608"/>
                  </a:lnTo>
                  <a:lnTo>
                    <a:pt x="8191" y="1"/>
                  </a:lnTo>
                  <a:cubicBezTo>
                    <a:pt x="7845" y="473"/>
                    <a:pt x="7341" y="726"/>
                    <a:pt x="6711" y="726"/>
                  </a:cubicBezTo>
                  <a:cubicBezTo>
                    <a:pt x="6207" y="726"/>
                    <a:pt x="5766" y="536"/>
                    <a:pt x="5419" y="190"/>
                  </a:cubicBezTo>
                  <a:cubicBezTo>
                    <a:pt x="5072" y="521"/>
                    <a:pt x="4584" y="686"/>
                    <a:pt x="4100" y="686"/>
                  </a:cubicBezTo>
                  <a:cubicBezTo>
                    <a:pt x="3615" y="686"/>
                    <a:pt x="3135" y="521"/>
                    <a:pt x="2804" y="190"/>
                  </a:cubicBezTo>
                  <a:cubicBezTo>
                    <a:pt x="2457" y="536"/>
                    <a:pt x="1985" y="726"/>
                    <a:pt x="1512" y="726"/>
                  </a:cubicBezTo>
                  <a:cubicBezTo>
                    <a:pt x="882" y="726"/>
                    <a:pt x="378" y="410"/>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76"/>
            <p:cNvSpPr/>
            <p:nvPr/>
          </p:nvSpPr>
          <p:spPr>
            <a:xfrm>
              <a:off x="-56345575" y="4169000"/>
              <a:ext cx="77200" cy="26325"/>
            </a:xfrm>
            <a:custGeom>
              <a:avLst/>
              <a:gdLst/>
              <a:ahLst/>
              <a:cxnLst/>
              <a:rect l="l" t="t" r="r" b="b"/>
              <a:pathLst>
                <a:path w="3088" h="1053" extrusionOk="0">
                  <a:moveTo>
                    <a:pt x="2471" y="0"/>
                  </a:moveTo>
                  <a:cubicBezTo>
                    <a:pt x="2311" y="0"/>
                    <a:pt x="2170" y="47"/>
                    <a:pt x="2048" y="169"/>
                  </a:cubicBezTo>
                  <a:cubicBezTo>
                    <a:pt x="1752" y="465"/>
                    <a:pt x="1391" y="612"/>
                    <a:pt x="1011" y="612"/>
                  </a:cubicBezTo>
                  <a:cubicBezTo>
                    <a:pt x="865" y="612"/>
                    <a:pt x="716" y="591"/>
                    <a:pt x="567" y="547"/>
                  </a:cubicBezTo>
                  <a:lnTo>
                    <a:pt x="0" y="326"/>
                  </a:lnTo>
                  <a:lnTo>
                    <a:pt x="0" y="326"/>
                  </a:lnTo>
                  <a:cubicBezTo>
                    <a:pt x="374" y="794"/>
                    <a:pt x="939" y="1053"/>
                    <a:pt x="1527" y="1053"/>
                  </a:cubicBezTo>
                  <a:cubicBezTo>
                    <a:pt x="1731" y="1053"/>
                    <a:pt x="1939" y="1022"/>
                    <a:pt x="2143" y="956"/>
                  </a:cubicBezTo>
                  <a:cubicBezTo>
                    <a:pt x="2426" y="893"/>
                    <a:pt x="2710" y="704"/>
                    <a:pt x="2930" y="484"/>
                  </a:cubicBezTo>
                  <a:lnTo>
                    <a:pt x="3088" y="326"/>
                  </a:lnTo>
                  <a:cubicBezTo>
                    <a:pt x="2993" y="169"/>
                    <a:pt x="2836" y="74"/>
                    <a:pt x="2615" y="11"/>
                  </a:cubicBezTo>
                  <a:cubicBezTo>
                    <a:pt x="2566" y="4"/>
                    <a:pt x="2518" y="0"/>
                    <a:pt x="24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76"/>
            <p:cNvSpPr/>
            <p:nvPr/>
          </p:nvSpPr>
          <p:spPr>
            <a:xfrm>
              <a:off x="-56379450" y="4180300"/>
              <a:ext cx="242600" cy="120525"/>
            </a:xfrm>
            <a:custGeom>
              <a:avLst/>
              <a:gdLst/>
              <a:ahLst/>
              <a:cxnLst/>
              <a:rect l="l" t="t" r="r" b="b"/>
              <a:pathLst>
                <a:path w="9704" h="4821" extrusionOk="0">
                  <a:moveTo>
                    <a:pt x="473" y="0"/>
                  </a:moveTo>
                  <a:cubicBezTo>
                    <a:pt x="221" y="284"/>
                    <a:pt x="0" y="662"/>
                    <a:pt x="0" y="1071"/>
                  </a:cubicBezTo>
                  <a:cubicBezTo>
                    <a:pt x="0" y="1576"/>
                    <a:pt x="284" y="2048"/>
                    <a:pt x="725" y="2332"/>
                  </a:cubicBezTo>
                  <a:cubicBezTo>
                    <a:pt x="946" y="2489"/>
                    <a:pt x="1229" y="2552"/>
                    <a:pt x="1513" y="2552"/>
                  </a:cubicBezTo>
                  <a:cubicBezTo>
                    <a:pt x="1513" y="3403"/>
                    <a:pt x="2174" y="4064"/>
                    <a:pt x="2993" y="4064"/>
                  </a:cubicBezTo>
                  <a:cubicBezTo>
                    <a:pt x="3214" y="4064"/>
                    <a:pt x="3372" y="4033"/>
                    <a:pt x="3529" y="3970"/>
                  </a:cubicBezTo>
                  <a:cubicBezTo>
                    <a:pt x="3750" y="4506"/>
                    <a:pt x="4254" y="4821"/>
                    <a:pt x="4852" y="4821"/>
                  </a:cubicBezTo>
                  <a:cubicBezTo>
                    <a:pt x="5451" y="4821"/>
                    <a:pt x="5955" y="4443"/>
                    <a:pt x="6207" y="3970"/>
                  </a:cubicBezTo>
                  <a:cubicBezTo>
                    <a:pt x="6333" y="4064"/>
                    <a:pt x="6554" y="4064"/>
                    <a:pt x="6711" y="4064"/>
                  </a:cubicBezTo>
                  <a:cubicBezTo>
                    <a:pt x="7530" y="4064"/>
                    <a:pt x="8192" y="3403"/>
                    <a:pt x="8192" y="2552"/>
                  </a:cubicBezTo>
                  <a:cubicBezTo>
                    <a:pt x="9042" y="2552"/>
                    <a:pt x="9704" y="1891"/>
                    <a:pt x="9704" y="1071"/>
                  </a:cubicBezTo>
                  <a:cubicBezTo>
                    <a:pt x="9704" y="662"/>
                    <a:pt x="9546" y="284"/>
                    <a:pt x="9231" y="0"/>
                  </a:cubicBezTo>
                  <a:lnTo>
                    <a:pt x="9168" y="158"/>
                  </a:lnTo>
                  <a:cubicBezTo>
                    <a:pt x="8664" y="945"/>
                    <a:pt x="7814" y="1387"/>
                    <a:pt x="6900" y="1387"/>
                  </a:cubicBezTo>
                  <a:cubicBezTo>
                    <a:pt x="6617" y="1387"/>
                    <a:pt x="6301" y="1355"/>
                    <a:pt x="6018" y="1229"/>
                  </a:cubicBezTo>
                  <a:cubicBezTo>
                    <a:pt x="5640" y="1103"/>
                    <a:pt x="5230" y="882"/>
                    <a:pt x="4978" y="567"/>
                  </a:cubicBezTo>
                  <a:lnTo>
                    <a:pt x="4884" y="473"/>
                  </a:lnTo>
                  <a:lnTo>
                    <a:pt x="4821" y="567"/>
                  </a:lnTo>
                  <a:cubicBezTo>
                    <a:pt x="4506" y="882"/>
                    <a:pt x="4159" y="1071"/>
                    <a:pt x="3750" y="1229"/>
                  </a:cubicBezTo>
                  <a:cubicBezTo>
                    <a:pt x="3466" y="1292"/>
                    <a:pt x="3151" y="1387"/>
                    <a:pt x="2899" y="1387"/>
                  </a:cubicBezTo>
                  <a:cubicBezTo>
                    <a:pt x="1985" y="1387"/>
                    <a:pt x="1103" y="945"/>
                    <a:pt x="599" y="158"/>
                  </a:cubicBezTo>
                  <a:lnTo>
                    <a:pt x="4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76"/>
            <p:cNvSpPr/>
            <p:nvPr/>
          </p:nvSpPr>
          <p:spPr>
            <a:xfrm>
              <a:off x="-56181750" y="4039300"/>
              <a:ext cx="0" cy="25"/>
            </a:xfrm>
            <a:custGeom>
              <a:avLst/>
              <a:gdLst/>
              <a:ahLst/>
              <a:cxnLst/>
              <a:rect l="l" t="t" r="r" b="b"/>
              <a:pathLst>
                <a:path h="1" extrusionOk="0">
                  <a:moveTo>
                    <a:pt x="0" y="1"/>
                  </a:move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76"/>
            <p:cNvSpPr/>
            <p:nvPr/>
          </p:nvSpPr>
          <p:spPr>
            <a:xfrm>
              <a:off x="-56332200" y="4039300"/>
              <a:ext cx="25" cy="25"/>
            </a:xfrm>
            <a:custGeom>
              <a:avLst/>
              <a:gdLst/>
              <a:ahLst/>
              <a:cxnLst/>
              <a:rect l="l" t="t" r="r" b="b"/>
              <a:pathLst>
                <a:path w="1" h="1" extrusionOk="0">
                  <a:moveTo>
                    <a:pt x="1" y="1"/>
                  </a:move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0" name="Google Shape;8110;p76"/>
          <p:cNvGrpSpPr/>
          <p:nvPr/>
        </p:nvGrpSpPr>
        <p:grpSpPr>
          <a:xfrm>
            <a:off x="5326242" y="2894264"/>
            <a:ext cx="316434" cy="358971"/>
            <a:chOff x="-54401725" y="3198925"/>
            <a:chExt cx="281200" cy="319000"/>
          </a:xfrm>
        </p:grpSpPr>
        <p:sp>
          <p:nvSpPr>
            <p:cNvPr id="8111" name="Google Shape;8111;p76"/>
            <p:cNvSpPr/>
            <p:nvPr/>
          </p:nvSpPr>
          <p:spPr>
            <a:xfrm>
              <a:off x="-54159150" y="3465925"/>
              <a:ext cx="38625" cy="52000"/>
            </a:xfrm>
            <a:custGeom>
              <a:avLst/>
              <a:gdLst/>
              <a:ahLst/>
              <a:cxnLst/>
              <a:rect l="l" t="t" r="r" b="b"/>
              <a:pathLst>
                <a:path w="1545" h="2080" extrusionOk="0">
                  <a:moveTo>
                    <a:pt x="789" y="0"/>
                  </a:moveTo>
                  <a:cubicBezTo>
                    <a:pt x="379" y="0"/>
                    <a:pt x="1" y="316"/>
                    <a:pt x="1" y="725"/>
                  </a:cubicBezTo>
                  <a:cubicBezTo>
                    <a:pt x="1" y="851"/>
                    <a:pt x="32" y="946"/>
                    <a:pt x="64" y="1040"/>
                  </a:cubicBezTo>
                  <a:lnTo>
                    <a:pt x="631" y="1985"/>
                  </a:lnTo>
                  <a:cubicBezTo>
                    <a:pt x="663" y="2048"/>
                    <a:pt x="694" y="2080"/>
                    <a:pt x="789" y="2080"/>
                  </a:cubicBezTo>
                  <a:cubicBezTo>
                    <a:pt x="852" y="2080"/>
                    <a:pt x="915" y="2017"/>
                    <a:pt x="946" y="1985"/>
                  </a:cubicBezTo>
                  <a:lnTo>
                    <a:pt x="1450" y="1072"/>
                  </a:lnTo>
                  <a:cubicBezTo>
                    <a:pt x="1482" y="977"/>
                    <a:pt x="1545" y="851"/>
                    <a:pt x="1545" y="725"/>
                  </a:cubicBezTo>
                  <a:cubicBezTo>
                    <a:pt x="1545" y="347"/>
                    <a:pt x="1167" y="0"/>
                    <a:pt x="7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76"/>
            <p:cNvSpPr/>
            <p:nvPr/>
          </p:nvSpPr>
          <p:spPr>
            <a:xfrm>
              <a:off x="-54401725" y="3465925"/>
              <a:ext cx="38600" cy="52000"/>
            </a:xfrm>
            <a:custGeom>
              <a:avLst/>
              <a:gdLst/>
              <a:ahLst/>
              <a:cxnLst/>
              <a:rect l="l" t="t" r="r" b="b"/>
              <a:pathLst>
                <a:path w="1544" h="2080" extrusionOk="0">
                  <a:moveTo>
                    <a:pt x="788" y="0"/>
                  </a:moveTo>
                  <a:cubicBezTo>
                    <a:pt x="410" y="0"/>
                    <a:pt x="0" y="316"/>
                    <a:pt x="0" y="725"/>
                  </a:cubicBezTo>
                  <a:cubicBezTo>
                    <a:pt x="0" y="851"/>
                    <a:pt x="63" y="946"/>
                    <a:pt x="95" y="1040"/>
                  </a:cubicBezTo>
                  <a:lnTo>
                    <a:pt x="631" y="1985"/>
                  </a:lnTo>
                  <a:cubicBezTo>
                    <a:pt x="694" y="2048"/>
                    <a:pt x="725" y="2080"/>
                    <a:pt x="788" y="2080"/>
                  </a:cubicBezTo>
                  <a:cubicBezTo>
                    <a:pt x="883" y="2080"/>
                    <a:pt x="914" y="2017"/>
                    <a:pt x="946" y="1985"/>
                  </a:cubicBezTo>
                  <a:lnTo>
                    <a:pt x="1481" y="1072"/>
                  </a:lnTo>
                  <a:cubicBezTo>
                    <a:pt x="1513" y="977"/>
                    <a:pt x="1544" y="851"/>
                    <a:pt x="1544" y="725"/>
                  </a:cubicBezTo>
                  <a:cubicBezTo>
                    <a:pt x="1544" y="347"/>
                    <a:pt x="1198" y="0"/>
                    <a:pt x="7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76"/>
            <p:cNvSpPr/>
            <p:nvPr/>
          </p:nvSpPr>
          <p:spPr>
            <a:xfrm>
              <a:off x="-54176475" y="3224125"/>
              <a:ext cx="17350" cy="61450"/>
            </a:xfrm>
            <a:custGeom>
              <a:avLst/>
              <a:gdLst/>
              <a:ahLst/>
              <a:cxnLst/>
              <a:rect l="l" t="t" r="r" b="b"/>
              <a:pathLst>
                <a:path w="694" h="2458" extrusionOk="0">
                  <a:moveTo>
                    <a:pt x="347" y="0"/>
                  </a:moveTo>
                  <a:cubicBezTo>
                    <a:pt x="190" y="316"/>
                    <a:pt x="1" y="757"/>
                    <a:pt x="1" y="1229"/>
                  </a:cubicBezTo>
                  <a:cubicBezTo>
                    <a:pt x="1" y="1702"/>
                    <a:pt x="190" y="2143"/>
                    <a:pt x="347" y="2458"/>
                  </a:cubicBezTo>
                  <a:cubicBezTo>
                    <a:pt x="505" y="2143"/>
                    <a:pt x="694" y="1702"/>
                    <a:pt x="694" y="1229"/>
                  </a:cubicBezTo>
                  <a:cubicBezTo>
                    <a:pt x="694" y="757"/>
                    <a:pt x="505" y="316"/>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76"/>
            <p:cNvSpPr/>
            <p:nvPr/>
          </p:nvSpPr>
          <p:spPr>
            <a:xfrm>
              <a:off x="-54385975" y="3198925"/>
              <a:ext cx="198500" cy="74850"/>
            </a:xfrm>
            <a:custGeom>
              <a:avLst/>
              <a:gdLst/>
              <a:ahLst/>
              <a:cxnLst/>
              <a:rect l="l" t="t" r="r" b="b"/>
              <a:pathLst>
                <a:path w="7940" h="2994" extrusionOk="0">
                  <a:moveTo>
                    <a:pt x="4978" y="0"/>
                  </a:moveTo>
                  <a:cubicBezTo>
                    <a:pt x="2836" y="0"/>
                    <a:pt x="946" y="1229"/>
                    <a:pt x="1" y="2993"/>
                  </a:cubicBezTo>
                  <a:lnTo>
                    <a:pt x="7688" y="2993"/>
                  </a:lnTo>
                  <a:cubicBezTo>
                    <a:pt x="7625" y="2741"/>
                    <a:pt x="7562" y="2521"/>
                    <a:pt x="7562" y="2237"/>
                  </a:cubicBezTo>
                  <a:cubicBezTo>
                    <a:pt x="7562" y="1733"/>
                    <a:pt x="7719" y="1261"/>
                    <a:pt x="7940" y="851"/>
                  </a:cubicBezTo>
                  <a:cubicBezTo>
                    <a:pt x="7026" y="315"/>
                    <a:pt x="6049" y="0"/>
                    <a:pt x="49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76"/>
            <p:cNvSpPr/>
            <p:nvPr/>
          </p:nvSpPr>
          <p:spPr>
            <a:xfrm>
              <a:off x="-54400950" y="3385575"/>
              <a:ext cx="37050" cy="19725"/>
            </a:xfrm>
            <a:custGeom>
              <a:avLst/>
              <a:gdLst/>
              <a:ahLst/>
              <a:cxnLst/>
              <a:rect l="l" t="t" r="r" b="b"/>
              <a:pathLst>
                <a:path w="1482" h="789" extrusionOk="0">
                  <a:moveTo>
                    <a:pt x="1" y="1"/>
                  </a:moveTo>
                  <a:lnTo>
                    <a:pt x="1" y="789"/>
                  </a:lnTo>
                  <a:lnTo>
                    <a:pt x="1482" y="789"/>
                  </a:lnTo>
                  <a:lnTo>
                    <a:pt x="1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76"/>
            <p:cNvSpPr/>
            <p:nvPr/>
          </p:nvSpPr>
          <p:spPr>
            <a:xfrm>
              <a:off x="-54401725" y="3292650"/>
              <a:ext cx="128400" cy="74850"/>
            </a:xfrm>
            <a:custGeom>
              <a:avLst/>
              <a:gdLst/>
              <a:ahLst/>
              <a:cxnLst/>
              <a:rect l="l" t="t" r="r" b="b"/>
              <a:pathLst>
                <a:path w="5136" h="2994" extrusionOk="0">
                  <a:moveTo>
                    <a:pt x="315" y="0"/>
                  </a:moveTo>
                  <a:cubicBezTo>
                    <a:pt x="126" y="567"/>
                    <a:pt x="0" y="1198"/>
                    <a:pt x="0" y="1828"/>
                  </a:cubicBezTo>
                  <a:lnTo>
                    <a:pt x="0" y="2993"/>
                  </a:lnTo>
                  <a:lnTo>
                    <a:pt x="1513" y="2993"/>
                  </a:lnTo>
                  <a:lnTo>
                    <a:pt x="1513" y="1828"/>
                  </a:lnTo>
                  <a:cubicBezTo>
                    <a:pt x="1513" y="1639"/>
                    <a:pt x="1670" y="1481"/>
                    <a:pt x="1859" y="1481"/>
                  </a:cubicBezTo>
                  <a:lnTo>
                    <a:pt x="2615" y="1481"/>
                  </a:lnTo>
                  <a:cubicBezTo>
                    <a:pt x="3592" y="1481"/>
                    <a:pt x="4821" y="788"/>
                    <a:pt x="51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76"/>
            <p:cNvSpPr/>
            <p:nvPr/>
          </p:nvSpPr>
          <p:spPr>
            <a:xfrm>
              <a:off x="-54250500" y="3266650"/>
              <a:ext cx="128400" cy="99275"/>
            </a:xfrm>
            <a:custGeom>
              <a:avLst/>
              <a:gdLst/>
              <a:ahLst/>
              <a:cxnLst/>
              <a:rect l="l" t="t" r="r" b="b"/>
              <a:pathLst>
                <a:path w="5136" h="3971" extrusionOk="0">
                  <a:moveTo>
                    <a:pt x="4317" y="1"/>
                  </a:moveTo>
                  <a:cubicBezTo>
                    <a:pt x="4159" y="914"/>
                    <a:pt x="3560" y="1607"/>
                    <a:pt x="3529" y="1607"/>
                  </a:cubicBezTo>
                  <a:cubicBezTo>
                    <a:pt x="3466" y="1702"/>
                    <a:pt x="3371" y="1734"/>
                    <a:pt x="3245" y="1734"/>
                  </a:cubicBezTo>
                  <a:cubicBezTo>
                    <a:pt x="3151" y="1734"/>
                    <a:pt x="3056" y="1702"/>
                    <a:pt x="2993" y="1607"/>
                  </a:cubicBezTo>
                  <a:cubicBezTo>
                    <a:pt x="2993" y="1607"/>
                    <a:pt x="2741" y="1387"/>
                    <a:pt x="2552" y="977"/>
                  </a:cubicBezTo>
                  <a:lnTo>
                    <a:pt x="0" y="977"/>
                  </a:lnTo>
                  <a:cubicBezTo>
                    <a:pt x="315" y="1765"/>
                    <a:pt x="1576" y="2490"/>
                    <a:pt x="2521" y="2490"/>
                  </a:cubicBezTo>
                  <a:lnTo>
                    <a:pt x="3245" y="2490"/>
                  </a:lnTo>
                  <a:cubicBezTo>
                    <a:pt x="3466" y="2490"/>
                    <a:pt x="3623" y="2647"/>
                    <a:pt x="3623" y="2836"/>
                  </a:cubicBezTo>
                  <a:lnTo>
                    <a:pt x="3623" y="3970"/>
                  </a:lnTo>
                  <a:lnTo>
                    <a:pt x="5104" y="3970"/>
                  </a:lnTo>
                  <a:lnTo>
                    <a:pt x="5104" y="2521"/>
                  </a:lnTo>
                  <a:cubicBezTo>
                    <a:pt x="5136" y="2458"/>
                    <a:pt x="5136" y="2395"/>
                    <a:pt x="5104" y="2364"/>
                  </a:cubicBezTo>
                  <a:cubicBezTo>
                    <a:pt x="5041" y="1544"/>
                    <a:pt x="4758" y="725"/>
                    <a:pt x="431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76"/>
            <p:cNvSpPr/>
            <p:nvPr/>
          </p:nvSpPr>
          <p:spPr>
            <a:xfrm>
              <a:off x="-54159150" y="3385575"/>
              <a:ext cx="37050" cy="19725"/>
            </a:xfrm>
            <a:custGeom>
              <a:avLst/>
              <a:gdLst/>
              <a:ahLst/>
              <a:cxnLst/>
              <a:rect l="l" t="t" r="r" b="b"/>
              <a:pathLst>
                <a:path w="1482" h="789" extrusionOk="0">
                  <a:moveTo>
                    <a:pt x="1" y="1"/>
                  </a:moveTo>
                  <a:lnTo>
                    <a:pt x="1" y="789"/>
                  </a:lnTo>
                  <a:lnTo>
                    <a:pt x="1482" y="789"/>
                  </a:lnTo>
                  <a:lnTo>
                    <a:pt x="1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76"/>
            <p:cNvSpPr/>
            <p:nvPr/>
          </p:nvSpPr>
          <p:spPr>
            <a:xfrm>
              <a:off x="-54345025" y="3309975"/>
              <a:ext cx="167000" cy="207175"/>
            </a:xfrm>
            <a:custGeom>
              <a:avLst/>
              <a:gdLst/>
              <a:ahLst/>
              <a:cxnLst/>
              <a:rect l="l" t="t" r="r" b="b"/>
              <a:pathLst>
                <a:path w="6680" h="8287" extrusionOk="0">
                  <a:moveTo>
                    <a:pt x="1797" y="2332"/>
                  </a:moveTo>
                  <a:cubicBezTo>
                    <a:pt x="1986" y="2332"/>
                    <a:pt x="2143" y="2489"/>
                    <a:pt x="2143" y="2678"/>
                  </a:cubicBezTo>
                  <a:cubicBezTo>
                    <a:pt x="2143" y="2867"/>
                    <a:pt x="1986" y="3025"/>
                    <a:pt x="1797" y="3025"/>
                  </a:cubicBezTo>
                  <a:cubicBezTo>
                    <a:pt x="1639" y="3025"/>
                    <a:pt x="1450" y="2867"/>
                    <a:pt x="1450" y="2678"/>
                  </a:cubicBezTo>
                  <a:cubicBezTo>
                    <a:pt x="1450" y="2489"/>
                    <a:pt x="1608" y="2332"/>
                    <a:pt x="1797" y="2332"/>
                  </a:cubicBezTo>
                  <a:close/>
                  <a:moveTo>
                    <a:pt x="4821" y="2332"/>
                  </a:moveTo>
                  <a:cubicBezTo>
                    <a:pt x="5042" y="2332"/>
                    <a:pt x="5199" y="2489"/>
                    <a:pt x="5199" y="2678"/>
                  </a:cubicBezTo>
                  <a:cubicBezTo>
                    <a:pt x="5199" y="2867"/>
                    <a:pt x="5042" y="3025"/>
                    <a:pt x="4821" y="3025"/>
                  </a:cubicBezTo>
                  <a:cubicBezTo>
                    <a:pt x="4632" y="3025"/>
                    <a:pt x="4474" y="2867"/>
                    <a:pt x="4474" y="2678"/>
                  </a:cubicBezTo>
                  <a:cubicBezTo>
                    <a:pt x="4474" y="2489"/>
                    <a:pt x="4632" y="2332"/>
                    <a:pt x="4821" y="2332"/>
                  </a:cubicBezTo>
                  <a:close/>
                  <a:moveTo>
                    <a:pt x="4392" y="4892"/>
                  </a:moveTo>
                  <a:cubicBezTo>
                    <a:pt x="4482" y="4892"/>
                    <a:pt x="4569" y="4931"/>
                    <a:pt x="4632" y="5010"/>
                  </a:cubicBezTo>
                  <a:cubicBezTo>
                    <a:pt x="4790" y="5136"/>
                    <a:pt x="4790" y="5356"/>
                    <a:pt x="4632" y="5514"/>
                  </a:cubicBezTo>
                  <a:cubicBezTo>
                    <a:pt x="4285" y="5860"/>
                    <a:pt x="3813" y="6049"/>
                    <a:pt x="3340" y="6049"/>
                  </a:cubicBezTo>
                  <a:cubicBezTo>
                    <a:pt x="2868" y="6049"/>
                    <a:pt x="2364" y="5860"/>
                    <a:pt x="2049" y="5514"/>
                  </a:cubicBezTo>
                  <a:cubicBezTo>
                    <a:pt x="1891" y="5356"/>
                    <a:pt x="1891" y="5136"/>
                    <a:pt x="2049" y="5010"/>
                  </a:cubicBezTo>
                  <a:cubicBezTo>
                    <a:pt x="2127" y="4931"/>
                    <a:pt x="2222" y="4892"/>
                    <a:pt x="2312" y="4892"/>
                  </a:cubicBezTo>
                  <a:cubicBezTo>
                    <a:pt x="2403" y="4892"/>
                    <a:pt x="2490" y="4931"/>
                    <a:pt x="2553" y="5010"/>
                  </a:cubicBezTo>
                  <a:cubicBezTo>
                    <a:pt x="2773" y="5230"/>
                    <a:pt x="3057" y="5341"/>
                    <a:pt x="3340" y="5341"/>
                  </a:cubicBezTo>
                  <a:cubicBezTo>
                    <a:pt x="3624" y="5341"/>
                    <a:pt x="3907" y="5230"/>
                    <a:pt x="4128" y="5010"/>
                  </a:cubicBezTo>
                  <a:cubicBezTo>
                    <a:pt x="4207" y="4931"/>
                    <a:pt x="4301" y="4892"/>
                    <a:pt x="4392" y="4892"/>
                  </a:cubicBezTo>
                  <a:close/>
                  <a:moveTo>
                    <a:pt x="3340" y="1"/>
                  </a:moveTo>
                  <a:cubicBezTo>
                    <a:pt x="2710" y="914"/>
                    <a:pt x="1324" y="1513"/>
                    <a:pt x="347" y="1513"/>
                  </a:cubicBezTo>
                  <a:lnTo>
                    <a:pt x="1" y="1513"/>
                  </a:lnTo>
                  <a:lnTo>
                    <a:pt x="1" y="4915"/>
                  </a:lnTo>
                  <a:cubicBezTo>
                    <a:pt x="1" y="6774"/>
                    <a:pt x="1482" y="8286"/>
                    <a:pt x="3340" y="8286"/>
                  </a:cubicBezTo>
                  <a:cubicBezTo>
                    <a:pt x="5199" y="8286"/>
                    <a:pt x="6680" y="6774"/>
                    <a:pt x="6680" y="4915"/>
                  </a:cubicBezTo>
                  <a:lnTo>
                    <a:pt x="6680" y="1513"/>
                  </a:lnTo>
                  <a:lnTo>
                    <a:pt x="6333" y="1513"/>
                  </a:lnTo>
                  <a:cubicBezTo>
                    <a:pt x="6307" y="1514"/>
                    <a:pt x="6281" y="1514"/>
                    <a:pt x="6254" y="1514"/>
                  </a:cubicBezTo>
                  <a:cubicBezTo>
                    <a:pt x="5228" y="1514"/>
                    <a:pt x="3955" y="922"/>
                    <a:pt x="33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76"/>
            <p:cNvSpPr/>
            <p:nvPr/>
          </p:nvSpPr>
          <p:spPr>
            <a:xfrm>
              <a:off x="-54401725" y="3424175"/>
              <a:ext cx="37825" cy="40975"/>
            </a:xfrm>
            <a:custGeom>
              <a:avLst/>
              <a:gdLst/>
              <a:ahLst/>
              <a:cxnLst/>
              <a:rect l="l" t="t" r="r" b="b"/>
              <a:pathLst>
                <a:path w="1513" h="1639" extrusionOk="0">
                  <a:moveTo>
                    <a:pt x="0" y="1"/>
                  </a:moveTo>
                  <a:lnTo>
                    <a:pt x="0" y="914"/>
                  </a:lnTo>
                  <a:cubicBezTo>
                    <a:pt x="0" y="1292"/>
                    <a:pt x="315" y="1639"/>
                    <a:pt x="757" y="1639"/>
                  </a:cubicBezTo>
                  <a:cubicBezTo>
                    <a:pt x="1198" y="1639"/>
                    <a:pt x="1513" y="1324"/>
                    <a:pt x="1513" y="914"/>
                  </a:cubicBezTo>
                  <a:lnTo>
                    <a:pt x="15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76"/>
            <p:cNvSpPr/>
            <p:nvPr/>
          </p:nvSpPr>
          <p:spPr>
            <a:xfrm>
              <a:off x="-54159150" y="3424175"/>
              <a:ext cx="37050" cy="40975"/>
            </a:xfrm>
            <a:custGeom>
              <a:avLst/>
              <a:gdLst/>
              <a:ahLst/>
              <a:cxnLst/>
              <a:rect l="l" t="t" r="r" b="b"/>
              <a:pathLst>
                <a:path w="1482" h="1639" extrusionOk="0">
                  <a:moveTo>
                    <a:pt x="1" y="1"/>
                  </a:moveTo>
                  <a:lnTo>
                    <a:pt x="1" y="914"/>
                  </a:lnTo>
                  <a:cubicBezTo>
                    <a:pt x="1" y="1292"/>
                    <a:pt x="316" y="1639"/>
                    <a:pt x="757" y="1639"/>
                  </a:cubicBezTo>
                  <a:cubicBezTo>
                    <a:pt x="1167" y="1639"/>
                    <a:pt x="1482" y="1324"/>
                    <a:pt x="1482" y="914"/>
                  </a:cubicBezTo>
                  <a:lnTo>
                    <a:pt x="1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2" name="Google Shape;8122;p76"/>
          <p:cNvGrpSpPr/>
          <p:nvPr/>
        </p:nvGrpSpPr>
        <p:grpSpPr>
          <a:xfrm>
            <a:off x="5327128" y="3364365"/>
            <a:ext cx="314662" cy="358099"/>
            <a:chOff x="-54401725" y="3590375"/>
            <a:chExt cx="279625" cy="318225"/>
          </a:xfrm>
        </p:grpSpPr>
        <p:sp>
          <p:nvSpPr>
            <p:cNvPr id="8123" name="Google Shape;8123;p76"/>
            <p:cNvSpPr/>
            <p:nvPr/>
          </p:nvSpPr>
          <p:spPr>
            <a:xfrm>
              <a:off x="-54194575" y="3721900"/>
              <a:ext cx="35450" cy="19725"/>
            </a:xfrm>
            <a:custGeom>
              <a:avLst/>
              <a:gdLst/>
              <a:ahLst/>
              <a:cxnLst/>
              <a:rect l="l" t="t" r="r" b="b"/>
              <a:pathLst>
                <a:path w="1418" h="789" extrusionOk="0">
                  <a:moveTo>
                    <a:pt x="0" y="1"/>
                  </a:moveTo>
                  <a:cubicBezTo>
                    <a:pt x="158" y="410"/>
                    <a:pt x="536" y="788"/>
                    <a:pt x="1071" y="788"/>
                  </a:cubicBezTo>
                  <a:lnTo>
                    <a:pt x="1418" y="788"/>
                  </a:lnTo>
                  <a:lnTo>
                    <a:pt x="14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76"/>
            <p:cNvSpPr/>
            <p:nvPr/>
          </p:nvSpPr>
          <p:spPr>
            <a:xfrm>
              <a:off x="-54380450" y="3590375"/>
              <a:ext cx="237075" cy="112650"/>
            </a:xfrm>
            <a:custGeom>
              <a:avLst/>
              <a:gdLst/>
              <a:ahLst/>
              <a:cxnLst/>
              <a:rect l="l" t="t" r="r" b="b"/>
              <a:pathLst>
                <a:path w="9483" h="4506" extrusionOk="0">
                  <a:moveTo>
                    <a:pt x="4789" y="1575"/>
                  </a:moveTo>
                  <a:cubicBezTo>
                    <a:pt x="5009" y="1575"/>
                    <a:pt x="5135" y="1733"/>
                    <a:pt x="5135" y="1954"/>
                  </a:cubicBezTo>
                  <a:lnTo>
                    <a:pt x="5135" y="2300"/>
                  </a:lnTo>
                  <a:lnTo>
                    <a:pt x="5513" y="2300"/>
                  </a:lnTo>
                  <a:cubicBezTo>
                    <a:pt x="5702" y="2300"/>
                    <a:pt x="5860" y="2458"/>
                    <a:pt x="5860" y="2647"/>
                  </a:cubicBezTo>
                  <a:cubicBezTo>
                    <a:pt x="5860" y="2836"/>
                    <a:pt x="5702" y="2993"/>
                    <a:pt x="5513" y="2993"/>
                  </a:cubicBezTo>
                  <a:lnTo>
                    <a:pt x="5135" y="2993"/>
                  </a:lnTo>
                  <a:lnTo>
                    <a:pt x="5135" y="3371"/>
                  </a:lnTo>
                  <a:cubicBezTo>
                    <a:pt x="5135" y="3560"/>
                    <a:pt x="5009" y="3718"/>
                    <a:pt x="4789" y="3718"/>
                  </a:cubicBezTo>
                  <a:cubicBezTo>
                    <a:pt x="4600" y="3718"/>
                    <a:pt x="4442" y="3560"/>
                    <a:pt x="4442" y="3371"/>
                  </a:cubicBezTo>
                  <a:lnTo>
                    <a:pt x="4442" y="2993"/>
                  </a:lnTo>
                  <a:lnTo>
                    <a:pt x="4096" y="2993"/>
                  </a:lnTo>
                  <a:cubicBezTo>
                    <a:pt x="3907" y="2993"/>
                    <a:pt x="3749" y="2836"/>
                    <a:pt x="3749" y="2647"/>
                  </a:cubicBezTo>
                  <a:cubicBezTo>
                    <a:pt x="3749" y="2458"/>
                    <a:pt x="3907" y="2300"/>
                    <a:pt x="4096" y="2300"/>
                  </a:cubicBezTo>
                  <a:lnTo>
                    <a:pt x="4442" y="2300"/>
                  </a:lnTo>
                  <a:lnTo>
                    <a:pt x="4442" y="1954"/>
                  </a:lnTo>
                  <a:cubicBezTo>
                    <a:pt x="4442" y="1733"/>
                    <a:pt x="4600" y="1575"/>
                    <a:pt x="4789" y="1575"/>
                  </a:cubicBezTo>
                  <a:close/>
                  <a:moveTo>
                    <a:pt x="2048" y="0"/>
                  </a:moveTo>
                  <a:cubicBezTo>
                    <a:pt x="882" y="0"/>
                    <a:pt x="0" y="1040"/>
                    <a:pt x="189" y="2174"/>
                  </a:cubicBezTo>
                  <a:lnTo>
                    <a:pt x="567" y="4505"/>
                  </a:lnTo>
                  <a:lnTo>
                    <a:pt x="8916" y="4505"/>
                  </a:lnTo>
                  <a:lnTo>
                    <a:pt x="9326" y="2174"/>
                  </a:lnTo>
                  <a:cubicBezTo>
                    <a:pt x="9483" y="1040"/>
                    <a:pt x="8601" y="0"/>
                    <a:pt x="74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76"/>
            <p:cNvSpPr/>
            <p:nvPr/>
          </p:nvSpPr>
          <p:spPr>
            <a:xfrm>
              <a:off x="-54363925" y="3721900"/>
              <a:ext cx="35475" cy="19725"/>
            </a:xfrm>
            <a:custGeom>
              <a:avLst/>
              <a:gdLst/>
              <a:ahLst/>
              <a:cxnLst/>
              <a:rect l="l" t="t" r="r" b="b"/>
              <a:pathLst>
                <a:path w="1419" h="789" extrusionOk="0">
                  <a:moveTo>
                    <a:pt x="1" y="1"/>
                  </a:moveTo>
                  <a:lnTo>
                    <a:pt x="1" y="788"/>
                  </a:lnTo>
                  <a:lnTo>
                    <a:pt x="347" y="788"/>
                  </a:lnTo>
                  <a:cubicBezTo>
                    <a:pt x="820" y="788"/>
                    <a:pt x="1261" y="410"/>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76"/>
            <p:cNvSpPr/>
            <p:nvPr/>
          </p:nvSpPr>
          <p:spPr>
            <a:xfrm>
              <a:off x="-54363925" y="3721900"/>
              <a:ext cx="204800" cy="186700"/>
            </a:xfrm>
            <a:custGeom>
              <a:avLst/>
              <a:gdLst/>
              <a:ahLst/>
              <a:cxnLst/>
              <a:rect l="l" t="t" r="r" b="b"/>
              <a:pathLst>
                <a:path w="8192" h="7468" extrusionOk="0">
                  <a:moveTo>
                    <a:pt x="2553" y="1513"/>
                  </a:moveTo>
                  <a:cubicBezTo>
                    <a:pt x="2742" y="1513"/>
                    <a:pt x="2899" y="1670"/>
                    <a:pt x="2899" y="1891"/>
                  </a:cubicBezTo>
                  <a:cubicBezTo>
                    <a:pt x="2899" y="2080"/>
                    <a:pt x="2742" y="2237"/>
                    <a:pt x="2553" y="2237"/>
                  </a:cubicBezTo>
                  <a:cubicBezTo>
                    <a:pt x="2541" y="2240"/>
                    <a:pt x="2529" y="2241"/>
                    <a:pt x="2517" y="2241"/>
                  </a:cubicBezTo>
                  <a:cubicBezTo>
                    <a:pt x="2368" y="2241"/>
                    <a:pt x="2206" y="2066"/>
                    <a:pt x="2206" y="1891"/>
                  </a:cubicBezTo>
                  <a:cubicBezTo>
                    <a:pt x="2206" y="1670"/>
                    <a:pt x="2364" y="1513"/>
                    <a:pt x="2553" y="1513"/>
                  </a:cubicBezTo>
                  <a:close/>
                  <a:moveTo>
                    <a:pt x="5577" y="1576"/>
                  </a:moveTo>
                  <a:cubicBezTo>
                    <a:pt x="5798" y="1576"/>
                    <a:pt x="5955" y="1733"/>
                    <a:pt x="5955" y="1922"/>
                  </a:cubicBezTo>
                  <a:cubicBezTo>
                    <a:pt x="5955" y="2111"/>
                    <a:pt x="5798" y="2269"/>
                    <a:pt x="5577" y="2269"/>
                  </a:cubicBezTo>
                  <a:cubicBezTo>
                    <a:pt x="5388" y="2269"/>
                    <a:pt x="5230" y="2111"/>
                    <a:pt x="5230" y="1922"/>
                  </a:cubicBezTo>
                  <a:cubicBezTo>
                    <a:pt x="5230" y="1733"/>
                    <a:pt x="5388" y="1576"/>
                    <a:pt x="5577" y="1576"/>
                  </a:cubicBezTo>
                  <a:close/>
                  <a:moveTo>
                    <a:pt x="5148" y="4073"/>
                  </a:moveTo>
                  <a:cubicBezTo>
                    <a:pt x="5238" y="4073"/>
                    <a:pt x="5325" y="4112"/>
                    <a:pt x="5388" y="4191"/>
                  </a:cubicBezTo>
                  <a:cubicBezTo>
                    <a:pt x="5546" y="4317"/>
                    <a:pt x="5546" y="4537"/>
                    <a:pt x="5388" y="4726"/>
                  </a:cubicBezTo>
                  <a:cubicBezTo>
                    <a:pt x="5041" y="5073"/>
                    <a:pt x="4569" y="5262"/>
                    <a:pt x="4096" y="5262"/>
                  </a:cubicBezTo>
                  <a:cubicBezTo>
                    <a:pt x="3624" y="5262"/>
                    <a:pt x="3120" y="5073"/>
                    <a:pt x="2805" y="4726"/>
                  </a:cubicBezTo>
                  <a:cubicBezTo>
                    <a:pt x="2647" y="4569"/>
                    <a:pt x="2647" y="4317"/>
                    <a:pt x="2805" y="4191"/>
                  </a:cubicBezTo>
                  <a:cubicBezTo>
                    <a:pt x="2883" y="4112"/>
                    <a:pt x="2978" y="4073"/>
                    <a:pt x="3068" y="4073"/>
                  </a:cubicBezTo>
                  <a:cubicBezTo>
                    <a:pt x="3159" y="4073"/>
                    <a:pt x="3246" y="4112"/>
                    <a:pt x="3309" y="4191"/>
                  </a:cubicBezTo>
                  <a:cubicBezTo>
                    <a:pt x="3529" y="4411"/>
                    <a:pt x="3813" y="4521"/>
                    <a:pt x="4096" y="4521"/>
                  </a:cubicBezTo>
                  <a:cubicBezTo>
                    <a:pt x="4380" y="4521"/>
                    <a:pt x="4663" y="4411"/>
                    <a:pt x="4884" y="4191"/>
                  </a:cubicBezTo>
                  <a:cubicBezTo>
                    <a:pt x="4963" y="4112"/>
                    <a:pt x="5057" y="4073"/>
                    <a:pt x="5148" y="4073"/>
                  </a:cubicBezTo>
                  <a:close/>
                  <a:moveTo>
                    <a:pt x="2175" y="1"/>
                  </a:moveTo>
                  <a:cubicBezTo>
                    <a:pt x="2017" y="851"/>
                    <a:pt x="1229" y="1513"/>
                    <a:pt x="347" y="1513"/>
                  </a:cubicBezTo>
                  <a:lnTo>
                    <a:pt x="1" y="1513"/>
                  </a:lnTo>
                  <a:lnTo>
                    <a:pt x="1" y="3372"/>
                  </a:lnTo>
                  <a:cubicBezTo>
                    <a:pt x="1" y="5608"/>
                    <a:pt x="1859" y="7467"/>
                    <a:pt x="4096" y="7467"/>
                  </a:cubicBezTo>
                  <a:cubicBezTo>
                    <a:pt x="6333" y="7467"/>
                    <a:pt x="8192" y="5608"/>
                    <a:pt x="8192" y="3372"/>
                  </a:cubicBezTo>
                  <a:lnTo>
                    <a:pt x="8192" y="1513"/>
                  </a:lnTo>
                  <a:lnTo>
                    <a:pt x="7845" y="1513"/>
                  </a:lnTo>
                  <a:cubicBezTo>
                    <a:pt x="6932" y="1513"/>
                    <a:pt x="6176" y="820"/>
                    <a:pt x="59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76"/>
            <p:cNvSpPr/>
            <p:nvPr/>
          </p:nvSpPr>
          <p:spPr>
            <a:xfrm>
              <a:off x="-54401725" y="3747100"/>
              <a:ext cx="18925" cy="63825"/>
            </a:xfrm>
            <a:custGeom>
              <a:avLst/>
              <a:gdLst/>
              <a:ahLst/>
              <a:cxnLst/>
              <a:rect l="l" t="t" r="r" b="b"/>
              <a:pathLst>
                <a:path w="757" h="2553" extrusionOk="0">
                  <a:moveTo>
                    <a:pt x="757" y="1"/>
                  </a:moveTo>
                  <a:cubicBezTo>
                    <a:pt x="284" y="253"/>
                    <a:pt x="0" y="725"/>
                    <a:pt x="0" y="1261"/>
                  </a:cubicBezTo>
                  <a:cubicBezTo>
                    <a:pt x="0" y="1828"/>
                    <a:pt x="315" y="2301"/>
                    <a:pt x="757" y="2553"/>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76"/>
            <p:cNvSpPr/>
            <p:nvPr/>
          </p:nvSpPr>
          <p:spPr>
            <a:xfrm>
              <a:off x="-54140225" y="3746325"/>
              <a:ext cx="18125" cy="63825"/>
            </a:xfrm>
            <a:custGeom>
              <a:avLst/>
              <a:gdLst/>
              <a:ahLst/>
              <a:cxnLst/>
              <a:rect l="l" t="t" r="r" b="b"/>
              <a:pathLst>
                <a:path w="725" h="2553" extrusionOk="0">
                  <a:moveTo>
                    <a:pt x="0" y="0"/>
                  </a:moveTo>
                  <a:lnTo>
                    <a:pt x="0" y="2552"/>
                  </a:lnTo>
                  <a:cubicBezTo>
                    <a:pt x="410" y="2269"/>
                    <a:pt x="725" y="1796"/>
                    <a:pt x="725" y="1260"/>
                  </a:cubicBezTo>
                  <a:cubicBezTo>
                    <a:pt x="725" y="756"/>
                    <a:pt x="410" y="284"/>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9" name="Google Shape;8129;p76"/>
          <p:cNvGrpSpPr/>
          <p:nvPr/>
        </p:nvGrpSpPr>
        <p:grpSpPr>
          <a:xfrm>
            <a:off x="5324920" y="3827938"/>
            <a:ext cx="319079" cy="358099"/>
            <a:chOff x="-54403300" y="3982600"/>
            <a:chExt cx="283550" cy="318225"/>
          </a:xfrm>
        </p:grpSpPr>
        <p:sp>
          <p:nvSpPr>
            <p:cNvPr id="8130" name="Google Shape;8130;p76"/>
            <p:cNvSpPr/>
            <p:nvPr/>
          </p:nvSpPr>
          <p:spPr>
            <a:xfrm>
              <a:off x="-54273350" y="4036950"/>
              <a:ext cx="27600" cy="27600"/>
            </a:xfrm>
            <a:custGeom>
              <a:avLst/>
              <a:gdLst/>
              <a:ahLst/>
              <a:cxnLst/>
              <a:rect l="l" t="t" r="r" b="b"/>
              <a:pathLst>
                <a:path w="1104" h="1104" extrusionOk="0">
                  <a:moveTo>
                    <a:pt x="536" y="0"/>
                  </a:moveTo>
                  <a:lnTo>
                    <a:pt x="473" y="189"/>
                  </a:lnTo>
                  <a:cubicBezTo>
                    <a:pt x="442" y="315"/>
                    <a:pt x="316" y="379"/>
                    <a:pt x="190" y="379"/>
                  </a:cubicBezTo>
                  <a:lnTo>
                    <a:pt x="1" y="410"/>
                  </a:lnTo>
                  <a:lnTo>
                    <a:pt x="158" y="568"/>
                  </a:lnTo>
                  <a:cubicBezTo>
                    <a:pt x="127" y="662"/>
                    <a:pt x="158" y="788"/>
                    <a:pt x="158" y="883"/>
                  </a:cubicBezTo>
                  <a:lnTo>
                    <a:pt x="127" y="1103"/>
                  </a:lnTo>
                  <a:lnTo>
                    <a:pt x="316" y="1009"/>
                  </a:lnTo>
                  <a:cubicBezTo>
                    <a:pt x="379" y="993"/>
                    <a:pt x="434" y="985"/>
                    <a:pt x="489" y="985"/>
                  </a:cubicBezTo>
                  <a:cubicBezTo>
                    <a:pt x="544" y="985"/>
                    <a:pt x="599" y="993"/>
                    <a:pt x="662" y="1009"/>
                  </a:cubicBezTo>
                  <a:lnTo>
                    <a:pt x="851" y="1103"/>
                  </a:lnTo>
                  <a:lnTo>
                    <a:pt x="820" y="883"/>
                  </a:lnTo>
                  <a:cubicBezTo>
                    <a:pt x="788" y="788"/>
                    <a:pt x="820" y="662"/>
                    <a:pt x="946" y="568"/>
                  </a:cubicBezTo>
                  <a:lnTo>
                    <a:pt x="1103" y="410"/>
                  </a:lnTo>
                  <a:lnTo>
                    <a:pt x="914" y="379"/>
                  </a:lnTo>
                  <a:cubicBezTo>
                    <a:pt x="788" y="379"/>
                    <a:pt x="662" y="315"/>
                    <a:pt x="631" y="189"/>
                  </a:cubicBezTo>
                  <a:lnTo>
                    <a:pt x="5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76"/>
            <p:cNvSpPr/>
            <p:nvPr/>
          </p:nvSpPr>
          <p:spPr>
            <a:xfrm>
              <a:off x="-54383600" y="3982600"/>
              <a:ext cx="241800" cy="130775"/>
            </a:xfrm>
            <a:custGeom>
              <a:avLst/>
              <a:gdLst/>
              <a:ahLst/>
              <a:cxnLst/>
              <a:rect l="l" t="t" r="r" b="b"/>
              <a:pathLst>
                <a:path w="9672" h="5231" extrusionOk="0">
                  <a:moveTo>
                    <a:pt x="4856" y="946"/>
                  </a:moveTo>
                  <a:cubicBezTo>
                    <a:pt x="4994" y="946"/>
                    <a:pt x="5135" y="1009"/>
                    <a:pt x="5198" y="1135"/>
                  </a:cubicBezTo>
                  <a:lnTo>
                    <a:pt x="5545" y="1859"/>
                  </a:lnTo>
                  <a:lnTo>
                    <a:pt x="6301" y="1954"/>
                  </a:lnTo>
                  <a:cubicBezTo>
                    <a:pt x="6616" y="2017"/>
                    <a:pt x="6742" y="2395"/>
                    <a:pt x="6490" y="2584"/>
                  </a:cubicBezTo>
                  <a:lnTo>
                    <a:pt x="5954" y="3151"/>
                  </a:lnTo>
                  <a:lnTo>
                    <a:pt x="6049" y="3907"/>
                  </a:lnTo>
                  <a:cubicBezTo>
                    <a:pt x="6098" y="4150"/>
                    <a:pt x="5921" y="4337"/>
                    <a:pt x="5707" y="4337"/>
                  </a:cubicBezTo>
                  <a:cubicBezTo>
                    <a:pt x="5644" y="4337"/>
                    <a:pt x="5578" y="4321"/>
                    <a:pt x="5513" y="4285"/>
                  </a:cubicBezTo>
                  <a:lnTo>
                    <a:pt x="4852" y="3939"/>
                  </a:lnTo>
                  <a:lnTo>
                    <a:pt x="4159" y="4285"/>
                  </a:lnTo>
                  <a:cubicBezTo>
                    <a:pt x="4101" y="4321"/>
                    <a:pt x="4041" y="4337"/>
                    <a:pt x="3982" y="4337"/>
                  </a:cubicBezTo>
                  <a:cubicBezTo>
                    <a:pt x="3781" y="4337"/>
                    <a:pt x="3599" y="4150"/>
                    <a:pt x="3623" y="3907"/>
                  </a:cubicBezTo>
                  <a:lnTo>
                    <a:pt x="3749" y="3151"/>
                  </a:lnTo>
                  <a:lnTo>
                    <a:pt x="3182" y="2584"/>
                  </a:lnTo>
                  <a:cubicBezTo>
                    <a:pt x="3025" y="2363"/>
                    <a:pt x="3151" y="1985"/>
                    <a:pt x="3434" y="1954"/>
                  </a:cubicBezTo>
                  <a:lnTo>
                    <a:pt x="4159" y="1859"/>
                  </a:lnTo>
                  <a:lnTo>
                    <a:pt x="4537" y="1135"/>
                  </a:lnTo>
                  <a:cubicBezTo>
                    <a:pt x="4584" y="1009"/>
                    <a:pt x="4718" y="946"/>
                    <a:pt x="4856" y="946"/>
                  </a:cubicBezTo>
                  <a:close/>
                  <a:moveTo>
                    <a:pt x="1859" y="1"/>
                  </a:moveTo>
                  <a:cubicBezTo>
                    <a:pt x="819" y="1"/>
                    <a:pt x="0" y="820"/>
                    <a:pt x="0" y="1859"/>
                  </a:cubicBezTo>
                  <a:lnTo>
                    <a:pt x="0" y="4096"/>
                  </a:lnTo>
                  <a:cubicBezTo>
                    <a:pt x="32" y="4726"/>
                    <a:pt x="504" y="5230"/>
                    <a:pt x="1134" y="5230"/>
                  </a:cubicBezTo>
                  <a:lnTo>
                    <a:pt x="8569" y="5230"/>
                  </a:lnTo>
                  <a:cubicBezTo>
                    <a:pt x="9199" y="5230"/>
                    <a:pt x="9672" y="4726"/>
                    <a:pt x="9672" y="4128"/>
                  </a:cubicBezTo>
                  <a:lnTo>
                    <a:pt x="9672" y="1859"/>
                  </a:lnTo>
                  <a:cubicBezTo>
                    <a:pt x="9672" y="820"/>
                    <a:pt x="8853" y="1"/>
                    <a:pt x="78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76"/>
            <p:cNvSpPr/>
            <p:nvPr/>
          </p:nvSpPr>
          <p:spPr>
            <a:xfrm>
              <a:off x="-54403300" y="4122000"/>
              <a:ext cx="58300" cy="140225"/>
            </a:xfrm>
            <a:custGeom>
              <a:avLst/>
              <a:gdLst/>
              <a:ahLst/>
              <a:cxnLst/>
              <a:rect l="l" t="t" r="r" b="b"/>
              <a:pathLst>
                <a:path w="2332" h="5609" extrusionOk="0">
                  <a:moveTo>
                    <a:pt x="820" y="1"/>
                  </a:moveTo>
                  <a:lnTo>
                    <a:pt x="820" y="3088"/>
                  </a:lnTo>
                  <a:cubicBezTo>
                    <a:pt x="820" y="3561"/>
                    <a:pt x="631" y="4034"/>
                    <a:pt x="315" y="4349"/>
                  </a:cubicBezTo>
                  <a:cubicBezTo>
                    <a:pt x="0" y="4664"/>
                    <a:pt x="32" y="5136"/>
                    <a:pt x="315" y="5420"/>
                  </a:cubicBezTo>
                  <a:cubicBezTo>
                    <a:pt x="473" y="5546"/>
                    <a:pt x="662" y="5609"/>
                    <a:pt x="851" y="5609"/>
                  </a:cubicBezTo>
                  <a:cubicBezTo>
                    <a:pt x="1040" y="5609"/>
                    <a:pt x="1229" y="5546"/>
                    <a:pt x="1387" y="5420"/>
                  </a:cubicBezTo>
                  <a:cubicBezTo>
                    <a:pt x="2017" y="4790"/>
                    <a:pt x="2332" y="3939"/>
                    <a:pt x="2332" y="3088"/>
                  </a:cubicBezTo>
                  <a:lnTo>
                    <a:pt x="2332" y="379"/>
                  </a:lnTo>
                  <a:lnTo>
                    <a:pt x="1954" y="379"/>
                  </a:lnTo>
                  <a:cubicBezTo>
                    <a:pt x="1913" y="382"/>
                    <a:pt x="1874" y="383"/>
                    <a:pt x="1836" y="383"/>
                  </a:cubicBezTo>
                  <a:cubicBezTo>
                    <a:pt x="1422" y="383"/>
                    <a:pt x="1108" y="232"/>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76"/>
            <p:cNvSpPr/>
            <p:nvPr/>
          </p:nvSpPr>
          <p:spPr>
            <a:xfrm>
              <a:off x="-54346600" y="4132250"/>
              <a:ext cx="167800" cy="168575"/>
            </a:xfrm>
            <a:custGeom>
              <a:avLst/>
              <a:gdLst/>
              <a:ahLst/>
              <a:cxnLst/>
              <a:rect l="l" t="t" r="r" b="b"/>
              <a:pathLst>
                <a:path w="6712" h="6743" extrusionOk="0">
                  <a:moveTo>
                    <a:pt x="1860" y="757"/>
                  </a:moveTo>
                  <a:cubicBezTo>
                    <a:pt x="2049" y="757"/>
                    <a:pt x="2206" y="914"/>
                    <a:pt x="2206" y="1103"/>
                  </a:cubicBezTo>
                  <a:cubicBezTo>
                    <a:pt x="2206" y="1292"/>
                    <a:pt x="2049" y="1450"/>
                    <a:pt x="1860" y="1450"/>
                  </a:cubicBezTo>
                  <a:cubicBezTo>
                    <a:pt x="1846" y="1452"/>
                    <a:pt x="1832" y="1454"/>
                    <a:pt x="1818" y="1454"/>
                  </a:cubicBezTo>
                  <a:cubicBezTo>
                    <a:pt x="1671" y="1454"/>
                    <a:pt x="1513" y="1305"/>
                    <a:pt x="1513" y="1103"/>
                  </a:cubicBezTo>
                  <a:cubicBezTo>
                    <a:pt x="1513" y="914"/>
                    <a:pt x="1671" y="757"/>
                    <a:pt x="1860" y="757"/>
                  </a:cubicBezTo>
                  <a:close/>
                  <a:moveTo>
                    <a:pt x="4884" y="788"/>
                  </a:moveTo>
                  <a:cubicBezTo>
                    <a:pt x="5105" y="788"/>
                    <a:pt x="5262" y="946"/>
                    <a:pt x="5262" y="1135"/>
                  </a:cubicBezTo>
                  <a:cubicBezTo>
                    <a:pt x="5262" y="1324"/>
                    <a:pt x="5105" y="1481"/>
                    <a:pt x="4884" y="1481"/>
                  </a:cubicBezTo>
                  <a:cubicBezTo>
                    <a:pt x="4695" y="1481"/>
                    <a:pt x="4537" y="1324"/>
                    <a:pt x="4537" y="1135"/>
                  </a:cubicBezTo>
                  <a:cubicBezTo>
                    <a:pt x="4537" y="946"/>
                    <a:pt x="4695" y="788"/>
                    <a:pt x="4884" y="788"/>
                  </a:cubicBezTo>
                  <a:close/>
                  <a:moveTo>
                    <a:pt x="4455" y="3316"/>
                  </a:moveTo>
                  <a:cubicBezTo>
                    <a:pt x="4545" y="3316"/>
                    <a:pt x="4632" y="3356"/>
                    <a:pt x="4695" y="3435"/>
                  </a:cubicBezTo>
                  <a:cubicBezTo>
                    <a:pt x="4853" y="3592"/>
                    <a:pt x="4853" y="3813"/>
                    <a:pt x="4695" y="3939"/>
                  </a:cubicBezTo>
                  <a:cubicBezTo>
                    <a:pt x="4348" y="4285"/>
                    <a:pt x="3876" y="4474"/>
                    <a:pt x="3403" y="4474"/>
                  </a:cubicBezTo>
                  <a:cubicBezTo>
                    <a:pt x="2931" y="4474"/>
                    <a:pt x="2427" y="4285"/>
                    <a:pt x="2112" y="3939"/>
                  </a:cubicBezTo>
                  <a:cubicBezTo>
                    <a:pt x="1954" y="3781"/>
                    <a:pt x="1954" y="3529"/>
                    <a:pt x="2112" y="3435"/>
                  </a:cubicBezTo>
                  <a:cubicBezTo>
                    <a:pt x="2190" y="3356"/>
                    <a:pt x="2285" y="3316"/>
                    <a:pt x="2375" y="3316"/>
                  </a:cubicBezTo>
                  <a:cubicBezTo>
                    <a:pt x="2466" y="3316"/>
                    <a:pt x="2553" y="3356"/>
                    <a:pt x="2616" y="3435"/>
                  </a:cubicBezTo>
                  <a:cubicBezTo>
                    <a:pt x="2836" y="3639"/>
                    <a:pt x="3120" y="3742"/>
                    <a:pt x="3403" y="3742"/>
                  </a:cubicBezTo>
                  <a:cubicBezTo>
                    <a:pt x="3687" y="3742"/>
                    <a:pt x="3970" y="3639"/>
                    <a:pt x="4191" y="3435"/>
                  </a:cubicBezTo>
                  <a:cubicBezTo>
                    <a:pt x="4270" y="3356"/>
                    <a:pt x="4364" y="3316"/>
                    <a:pt x="4455" y="3316"/>
                  </a:cubicBezTo>
                  <a:close/>
                  <a:moveTo>
                    <a:pt x="757" y="1"/>
                  </a:moveTo>
                  <a:lnTo>
                    <a:pt x="757" y="2710"/>
                  </a:lnTo>
                  <a:cubicBezTo>
                    <a:pt x="757" y="3529"/>
                    <a:pt x="536" y="4285"/>
                    <a:pt x="1" y="5010"/>
                  </a:cubicBezTo>
                  <a:cubicBezTo>
                    <a:pt x="757" y="6049"/>
                    <a:pt x="1986" y="6743"/>
                    <a:pt x="3372" y="6743"/>
                  </a:cubicBezTo>
                  <a:cubicBezTo>
                    <a:pt x="4727" y="6743"/>
                    <a:pt x="5955" y="6049"/>
                    <a:pt x="6711" y="5010"/>
                  </a:cubicBezTo>
                  <a:cubicBezTo>
                    <a:pt x="6207" y="4285"/>
                    <a:pt x="5955" y="3498"/>
                    <a:pt x="5955" y="2710"/>
                  </a:cubicBezTo>
                  <a:lnTo>
                    <a:pt x="595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76"/>
            <p:cNvSpPr/>
            <p:nvPr/>
          </p:nvSpPr>
          <p:spPr>
            <a:xfrm>
              <a:off x="-54177250" y="4122000"/>
              <a:ext cx="57500" cy="141025"/>
            </a:xfrm>
            <a:custGeom>
              <a:avLst/>
              <a:gdLst/>
              <a:ahLst/>
              <a:cxnLst/>
              <a:rect l="l" t="t" r="r" b="b"/>
              <a:pathLst>
                <a:path w="2300" h="5641" extrusionOk="0">
                  <a:moveTo>
                    <a:pt x="1481" y="1"/>
                  </a:moveTo>
                  <a:cubicBezTo>
                    <a:pt x="1166" y="253"/>
                    <a:pt x="756" y="411"/>
                    <a:pt x="378" y="411"/>
                  </a:cubicBezTo>
                  <a:lnTo>
                    <a:pt x="0" y="411"/>
                  </a:lnTo>
                  <a:lnTo>
                    <a:pt x="0" y="3120"/>
                  </a:lnTo>
                  <a:cubicBezTo>
                    <a:pt x="0" y="4034"/>
                    <a:pt x="378" y="4821"/>
                    <a:pt x="945" y="5451"/>
                  </a:cubicBezTo>
                  <a:cubicBezTo>
                    <a:pt x="1103" y="5577"/>
                    <a:pt x="1292" y="5640"/>
                    <a:pt x="1481" y="5640"/>
                  </a:cubicBezTo>
                  <a:cubicBezTo>
                    <a:pt x="1670" y="5640"/>
                    <a:pt x="1859" y="5577"/>
                    <a:pt x="2017" y="5451"/>
                  </a:cubicBezTo>
                  <a:cubicBezTo>
                    <a:pt x="2300" y="5136"/>
                    <a:pt x="2300" y="4664"/>
                    <a:pt x="1985" y="4380"/>
                  </a:cubicBezTo>
                  <a:cubicBezTo>
                    <a:pt x="1639" y="4034"/>
                    <a:pt x="1481" y="3466"/>
                    <a:pt x="1481" y="1576"/>
                  </a:cubicBezTo>
                  <a:lnTo>
                    <a:pt x="14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5" name="Google Shape;8135;p76"/>
          <p:cNvGrpSpPr/>
          <p:nvPr/>
        </p:nvGrpSpPr>
        <p:grpSpPr>
          <a:xfrm>
            <a:off x="7512313" y="2889172"/>
            <a:ext cx="356298" cy="356973"/>
            <a:chOff x="-52458650" y="3194400"/>
            <a:chExt cx="316625" cy="317225"/>
          </a:xfrm>
        </p:grpSpPr>
        <p:sp>
          <p:nvSpPr>
            <p:cNvPr id="8136" name="Google Shape;8136;p76"/>
            <p:cNvSpPr/>
            <p:nvPr/>
          </p:nvSpPr>
          <p:spPr>
            <a:xfrm>
              <a:off x="-52458650" y="3194400"/>
              <a:ext cx="316625" cy="166000"/>
            </a:xfrm>
            <a:custGeom>
              <a:avLst/>
              <a:gdLst/>
              <a:ahLst/>
              <a:cxnLst/>
              <a:rect l="l" t="t" r="r" b="b"/>
              <a:pathLst>
                <a:path w="12665" h="6640" extrusionOk="0">
                  <a:moveTo>
                    <a:pt x="6309" y="0"/>
                  </a:moveTo>
                  <a:cubicBezTo>
                    <a:pt x="6254" y="0"/>
                    <a:pt x="6207" y="8"/>
                    <a:pt x="6175" y="24"/>
                  </a:cubicBezTo>
                  <a:lnTo>
                    <a:pt x="189" y="3017"/>
                  </a:lnTo>
                  <a:cubicBezTo>
                    <a:pt x="63" y="3080"/>
                    <a:pt x="0" y="3206"/>
                    <a:pt x="0" y="3332"/>
                  </a:cubicBezTo>
                  <a:cubicBezTo>
                    <a:pt x="0" y="3489"/>
                    <a:pt x="63" y="3615"/>
                    <a:pt x="189" y="3647"/>
                  </a:cubicBezTo>
                  <a:lnTo>
                    <a:pt x="2394" y="4434"/>
                  </a:lnTo>
                  <a:lnTo>
                    <a:pt x="3025" y="3143"/>
                  </a:lnTo>
                  <a:cubicBezTo>
                    <a:pt x="3088" y="3017"/>
                    <a:pt x="3214" y="2922"/>
                    <a:pt x="3340" y="2922"/>
                  </a:cubicBezTo>
                  <a:lnTo>
                    <a:pt x="9326" y="2922"/>
                  </a:lnTo>
                  <a:cubicBezTo>
                    <a:pt x="9483" y="2922"/>
                    <a:pt x="9609" y="3017"/>
                    <a:pt x="9641" y="3143"/>
                  </a:cubicBezTo>
                  <a:lnTo>
                    <a:pt x="10271" y="4434"/>
                  </a:lnTo>
                  <a:lnTo>
                    <a:pt x="11940" y="3836"/>
                  </a:lnTo>
                  <a:lnTo>
                    <a:pt x="11940" y="6293"/>
                  </a:lnTo>
                  <a:cubicBezTo>
                    <a:pt x="11940" y="6482"/>
                    <a:pt x="12098" y="6640"/>
                    <a:pt x="12287" y="6640"/>
                  </a:cubicBezTo>
                  <a:cubicBezTo>
                    <a:pt x="12476" y="6640"/>
                    <a:pt x="12634" y="6482"/>
                    <a:pt x="12634" y="6293"/>
                  </a:cubicBezTo>
                  <a:lnTo>
                    <a:pt x="12634" y="3300"/>
                  </a:lnTo>
                  <a:cubicBezTo>
                    <a:pt x="12665" y="3206"/>
                    <a:pt x="12634" y="3048"/>
                    <a:pt x="12508" y="3017"/>
                  </a:cubicBezTo>
                  <a:lnTo>
                    <a:pt x="6490" y="24"/>
                  </a:lnTo>
                  <a:cubicBezTo>
                    <a:pt x="6427" y="8"/>
                    <a:pt x="6364" y="0"/>
                    <a:pt x="63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76"/>
            <p:cNvSpPr/>
            <p:nvPr/>
          </p:nvSpPr>
          <p:spPr>
            <a:xfrm>
              <a:off x="-52379100" y="3287125"/>
              <a:ext cx="156750" cy="18925"/>
            </a:xfrm>
            <a:custGeom>
              <a:avLst/>
              <a:gdLst/>
              <a:ahLst/>
              <a:cxnLst/>
              <a:rect l="l" t="t" r="r" b="b"/>
              <a:pathLst>
                <a:path w="6270" h="757" extrusionOk="0">
                  <a:moveTo>
                    <a:pt x="378" y="1"/>
                  </a:moveTo>
                  <a:lnTo>
                    <a:pt x="0" y="757"/>
                  </a:lnTo>
                  <a:lnTo>
                    <a:pt x="6270" y="757"/>
                  </a:lnTo>
                  <a:lnTo>
                    <a:pt x="589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76"/>
            <p:cNvSpPr/>
            <p:nvPr/>
          </p:nvSpPr>
          <p:spPr>
            <a:xfrm>
              <a:off x="-52383825" y="3361950"/>
              <a:ext cx="55150" cy="37050"/>
            </a:xfrm>
            <a:custGeom>
              <a:avLst/>
              <a:gdLst/>
              <a:ahLst/>
              <a:cxnLst/>
              <a:rect l="l" t="t" r="r" b="b"/>
              <a:pathLst>
                <a:path w="2206" h="1482" extrusionOk="0">
                  <a:moveTo>
                    <a:pt x="347" y="1"/>
                  </a:moveTo>
                  <a:cubicBezTo>
                    <a:pt x="158" y="1"/>
                    <a:pt x="0" y="158"/>
                    <a:pt x="0" y="379"/>
                  </a:cubicBezTo>
                  <a:lnTo>
                    <a:pt x="0" y="1104"/>
                  </a:lnTo>
                  <a:cubicBezTo>
                    <a:pt x="0" y="1293"/>
                    <a:pt x="158" y="1450"/>
                    <a:pt x="347" y="1450"/>
                  </a:cubicBezTo>
                  <a:lnTo>
                    <a:pt x="1103" y="1450"/>
                  </a:lnTo>
                  <a:lnTo>
                    <a:pt x="1103" y="1482"/>
                  </a:lnTo>
                  <a:cubicBezTo>
                    <a:pt x="1733" y="1482"/>
                    <a:pt x="2205" y="946"/>
                    <a:pt x="2205" y="379"/>
                  </a:cubicBezTo>
                  <a:cubicBezTo>
                    <a:pt x="2205" y="158"/>
                    <a:pt x="2048" y="1"/>
                    <a:pt x="18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76"/>
            <p:cNvSpPr/>
            <p:nvPr/>
          </p:nvSpPr>
          <p:spPr>
            <a:xfrm>
              <a:off x="-52401950" y="3380075"/>
              <a:ext cx="204800" cy="131550"/>
            </a:xfrm>
            <a:custGeom>
              <a:avLst/>
              <a:gdLst/>
              <a:ahLst/>
              <a:cxnLst/>
              <a:rect l="l" t="t" r="r" b="b"/>
              <a:pathLst>
                <a:path w="8192" h="5262" extrusionOk="0">
                  <a:moveTo>
                    <a:pt x="5085" y="1804"/>
                  </a:moveTo>
                  <a:cubicBezTo>
                    <a:pt x="5175" y="1804"/>
                    <a:pt x="5262" y="1843"/>
                    <a:pt x="5325" y="1922"/>
                  </a:cubicBezTo>
                  <a:cubicBezTo>
                    <a:pt x="5514" y="2080"/>
                    <a:pt x="5514" y="2332"/>
                    <a:pt x="5356" y="2426"/>
                  </a:cubicBezTo>
                  <a:cubicBezTo>
                    <a:pt x="5010" y="2804"/>
                    <a:pt x="4537" y="2993"/>
                    <a:pt x="4065" y="2993"/>
                  </a:cubicBezTo>
                  <a:cubicBezTo>
                    <a:pt x="3561" y="2993"/>
                    <a:pt x="3088" y="2804"/>
                    <a:pt x="2710" y="2426"/>
                  </a:cubicBezTo>
                  <a:cubicBezTo>
                    <a:pt x="2552" y="2269"/>
                    <a:pt x="2552" y="2048"/>
                    <a:pt x="2710" y="1922"/>
                  </a:cubicBezTo>
                  <a:cubicBezTo>
                    <a:pt x="2789" y="1843"/>
                    <a:pt x="2891" y="1804"/>
                    <a:pt x="2990" y="1804"/>
                  </a:cubicBezTo>
                  <a:cubicBezTo>
                    <a:pt x="3088" y="1804"/>
                    <a:pt x="3182" y="1843"/>
                    <a:pt x="3245" y="1922"/>
                  </a:cubicBezTo>
                  <a:cubicBezTo>
                    <a:pt x="3450" y="2143"/>
                    <a:pt x="3734" y="2253"/>
                    <a:pt x="4021" y="2253"/>
                  </a:cubicBezTo>
                  <a:cubicBezTo>
                    <a:pt x="4309" y="2253"/>
                    <a:pt x="4600" y="2143"/>
                    <a:pt x="4821" y="1922"/>
                  </a:cubicBezTo>
                  <a:cubicBezTo>
                    <a:pt x="4899" y="1843"/>
                    <a:pt x="4994" y="1804"/>
                    <a:pt x="5085" y="1804"/>
                  </a:cubicBezTo>
                  <a:close/>
                  <a:moveTo>
                    <a:pt x="3655" y="0"/>
                  </a:moveTo>
                  <a:cubicBezTo>
                    <a:pt x="3498" y="851"/>
                    <a:pt x="2710" y="1481"/>
                    <a:pt x="1859" y="1481"/>
                  </a:cubicBezTo>
                  <a:lnTo>
                    <a:pt x="1103" y="1481"/>
                  </a:lnTo>
                  <a:cubicBezTo>
                    <a:pt x="473" y="1481"/>
                    <a:pt x="0" y="977"/>
                    <a:pt x="0" y="379"/>
                  </a:cubicBezTo>
                  <a:lnTo>
                    <a:pt x="0" y="1135"/>
                  </a:lnTo>
                  <a:cubicBezTo>
                    <a:pt x="0" y="3371"/>
                    <a:pt x="1859" y="5262"/>
                    <a:pt x="4096" y="5262"/>
                  </a:cubicBezTo>
                  <a:cubicBezTo>
                    <a:pt x="6333" y="5262"/>
                    <a:pt x="8192" y="3403"/>
                    <a:pt x="8192" y="1135"/>
                  </a:cubicBezTo>
                  <a:lnTo>
                    <a:pt x="8192" y="379"/>
                  </a:lnTo>
                  <a:cubicBezTo>
                    <a:pt x="8160" y="1009"/>
                    <a:pt x="7656" y="1481"/>
                    <a:pt x="7058" y="1481"/>
                  </a:cubicBezTo>
                  <a:lnTo>
                    <a:pt x="6301" y="1481"/>
                  </a:lnTo>
                  <a:cubicBezTo>
                    <a:pt x="5388" y="1481"/>
                    <a:pt x="4663" y="851"/>
                    <a:pt x="45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76"/>
            <p:cNvSpPr/>
            <p:nvPr/>
          </p:nvSpPr>
          <p:spPr>
            <a:xfrm>
              <a:off x="-52272000" y="3361950"/>
              <a:ext cx="55175" cy="37050"/>
            </a:xfrm>
            <a:custGeom>
              <a:avLst/>
              <a:gdLst/>
              <a:ahLst/>
              <a:cxnLst/>
              <a:rect l="l" t="t" r="r" b="b"/>
              <a:pathLst>
                <a:path w="2207" h="1482" extrusionOk="0">
                  <a:moveTo>
                    <a:pt x="347" y="1"/>
                  </a:moveTo>
                  <a:cubicBezTo>
                    <a:pt x="158" y="1"/>
                    <a:pt x="1" y="158"/>
                    <a:pt x="1" y="379"/>
                  </a:cubicBezTo>
                  <a:cubicBezTo>
                    <a:pt x="1" y="1009"/>
                    <a:pt x="505" y="1482"/>
                    <a:pt x="1103" y="1482"/>
                  </a:cubicBezTo>
                  <a:lnTo>
                    <a:pt x="1860" y="1482"/>
                  </a:lnTo>
                  <a:cubicBezTo>
                    <a:pt x="2049" y="1482"/>
                    <a:pt x="2206" y="1324"/>
                    <a:pt x="2206" y="1104"/>
                  </a:cubicBezTo>
                  <a:lnTo>
                    <a:pt x="2206" y="379"/>
                  </a:lnTo>
                  <a:cubicBezTo>
                    <a:pt x="2206" y="158"/>
                    <a:pt x="2049" y="1"/>
                    <a:pt x="18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76"/>
            <p:cNvSpPr/>
            <p:nvPr/>
          </p:nvSpPr>
          <p:spPr>
            <a:xfrm>
              <a:off x="-52402750" y="3324950"/>
              <a:ext cx="204825" cy="46475"/>
            </a:xfrm>
            <a:custGeom>
              <a:avLst/>
              <a:gdLst/>
              <a:ahLst/>
              <a:cxnLst/>
              <a:rect l="l" t="t" r="r" b="b"/>
              <a:pathLst>
                <a:path w="8193" h="1859" extrusionOk="0">
                  <a:moveTo>
                    <a:pt x="1" y="0"/>
                  </a:moveTo>
                  <a:lnTo>
                    <a:pt x="1" y="1859"/>
                  </a:lnTo>
                  <a:cubicBezTo>
                    <a:pt x="1" y="1229"/>
                    <a:pt x="505" y="725"/>
                    <a:pt x="1104" y="725"/>
                  </a:cubicBezTo>
                  <a:lnTo>
                    <a:pt x="2584" y="725"/>
                  </a:lnTo>
                  <a:cubicBezTo>
                    <a:pt x="3057" y="725"/>
                    <a:pt x="3498" y="1071"/>
                    <a:pt x="3656" y="1481"/>
                  </a:cubicBezTo>
                  <a:lnTo>
                    <a:pt x="4538" y="1481"/>
                  </a:lnTo>
                  <a:cubicBezTo>
                    <a:pt x="4695" y="1071"/>
                    <a:pt x="5073" y="725"/>
                    <a:pt x="5577" y="725"/>
                  </a:cubicBezTo>
                  <a:lnTo>
                    <a:pt x="7090" y="725"/>
                  </a:lnTo>
                  <a:cubicBezTo>
                    <a:pt x="7720" y="725"/>
                    <a:pt x="8192" y="1260"/>
                    <a:pt x="8192" y="1859"/>
                  </a:cubicBez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76"/>
            <p:cNvSpPr/>
            <p:nvPr/>
          </p:nvSpPr>
          <p:spPr>
            <a:xfrm>
              <a:off x="-52440550" y="3349350"/>
              <a:ext cx="18925" cy="63825"/>
            </a:xfrm>
            <a:custGeom>
              <a:avLst/>
              <a:gdLst/>
              <a:ahLst/>
              <a:cxnLst/>
              <a:rect l="l" t="t" r="r" b="b"/>
              <a:pathLst>
                <a:path w="757" h="2553" extrusionOk="0">
                  <a:moveTo>
                    <a:pt x="757" y="1"/>
                  </a:moveTo>
                  <a:cubicBezTo>
                    <a:pt x="284" y="190"/>
                    <a:pt x="1" y="725"/>
                    <a:pt x="1" y="1261"/>
                  </a:cubicBezTo>
                  <a:cubicBezTo>
                    <a:pt x="1" y="1797"/>
                    <a:pt x="316" y="2301"/>
                    <a:pt x="757" y="2553"/>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76"/>
            <p:cNvSpPr/>
            <p:nvPr/>
          </p:nvSpPr>
          <p:spPr>
            <a:xfrm>
              <a:off x="-52179050" y="3348575"/>
              <a:ext cx="18125" cy="63825"/>
            </a:xfrm>
            <a:custGeom>
              <a:avLst/>
              <a:gdLst/>
              <a:ahLst/>
              <a:cxnLst/>
              <a:rect l="l" t="t" r="r" b="b"/>
              <a:pathLst>
                <a:path w="725" h="2553" extrusionOk="0">
                  <a:moveTo>
                    <a:pt x="0" y="0"/>
                  </a:moveTo>
                  <a:lnTo>
                    <a:pt x="0" y="2552"/>
                  </a:lnTo>
                  <a:cubicBezTo>
                    <a:pt x="410" y="2269"/>
                    <a:pt x="725" y="1796"/>
                    <a:pt x="725" y="1260"/>
                  </a:cubicBezTo>
                  <a:cubicBezTo>
                    <a:pt x="725" y="756"/>
                    <a:pt x="410" y="221"/>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4" name="Google Shape;8144;p76"/>
          <p:cNvGrpSpPr/>
          <p:nvPr/>
        </p:nvGrpSpPr>
        <p:grpSpPr>
          <a:xfrm>
            <a:off x="7521611" y="3358148"/>
            <a:ext cx="337703" cy="357845"/>
            <a:chOff x="-52450000" y="3584850"/>
            <a:chExt cx="300100" cy="318000"/>
          </a:xfrm>
        </p:grpSpPr>
        <p:sp>
          <p:nvSpPr>
            <p:cNvPr id="8145" name="Google Shape;8145;p76"/>
            <p:cNvSpPr/>
            <p:nvPr/>
          </p:nvSpPr>
          <p:spPr>
            <a:xfrm>
              <a:off x="-52206625" y="3601400"/>
              <a:ext cx="55150" cy="55950"/>
            </a:xfrm>
            <a:custGeom>
              <a:avLst/>
              <a:gdLst/>
              <a:ahLst/>
              <a:cxnLst/>
              <a:rect l="l" t="t" r="r" b="b"/>
              <a:pathLst>
                <a:path w="2206" h="2238" extrusionOk="0">
                  <a:moveTo>
                    <a:pt x="1986" y="0"/>
                  </a:moveTo>
                  <a:cubicBezTo>
                    <a:pt x="1513" y="32"/>
                    <a:pt x="1103" y="252"/>
                    <a:pt x="694" y="599"/>
                  </a:cubicBezTo>
                  <a:cubicBezTo>
                    <a:pt x="347" y="914"/>
                    <a:pt x="64" y="1387"/>
                    <a:pt x="1" y="1859"/>
                  </a:cubicBezTo>
                  <a:cubicBezTo>
                    <a:pt x="64" y="1985"/>
                    <a:pt x="158" y="2143"/>
                    <a:pt x="221" y="2237"/>
                  </a:cubicBezTo>
                  <a:cubicBezTo>
                    <a:pt x="725" y="2174"/>
                    <a:pt x="1166" y="1985"/>
                    <a:pt x="1513" y="1607"/>
                  </a:cubicBezTo>
                  <a:cubicBezTo>
                    <a:pt x="1923" y="1197"/>
                    <a:pt x="2143" y="693"/>
                    <a:pt x="2206" y="189"/>
                  </a:cubicBezTo>
                  <a:cubicBezTo>
                    <a:pt x="2206" y="158"/>
                    <a:pt x="2206" y="95"/>
                    <a:pt x="2143" y="32"/>
                  </a:cubicBezTo>
                  <a:cubicBezTo>
                    <a:pt x="2112" y="0"/>
                    <a:pt x="2080" y="0"/>
                    <a:pt x="198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76"/>
            <p:cNvSpPr/>
            <p:nvPr/>
          </p:nvSpPr>
          <p:spPr>
            <a:xfrm>
              <a:off x="-52271200" y="3601700"/>
              <a:ext cx="29950" cy="11525"/>
            </a:xfrm>
            <a:custGeom>
              <a:avLst/>
              <a:gdLst/>
              <a:ahLst/>
              <a:cxnLst/>
              <a:rect l="l" t="t" r="r" b="b"/>
              <a:pathLst>
                <a:path w="1198" h="461" extrusionOk="0">
                  <a:moveTo>
                    <a:pt x="757" y="1"/>
                  </a:moveTo>
                  <a:cubicBezTo>
                    <a:pt x="507" y="1"/>
                    <a:pt x="260" y="23"/>
                    <a:pt x="0" y="83"/>
                  </a:cubicBezTo>
                  <a:cubicBezTo>
                    <a:pt x="410" y="146"/>
                    <a:pt x="756" y="272"/>
                    <a:pt x="1103" y="461"/>
                  </a:cubicBezTo>
                  <a:cubicBezTo>
                    <a:pt x="1103" y="303"/>
                    <a:pt x="1166" y="146"/>
                    <a:pt x="1197" y="20"/>
                  </a:cubicBezTo>
                  <a:cubicBezTo>
                    <a:pt x="1048" y="8"/>
                    <a:pt x="902"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76"/>
            <p:cNvSpPr/>
            <p:nvPr/>
          </p:nvSpPr>
          <p:spPr>
            <a:xfrm>
              <a:off x="-52225525" y="3584850"/>
              <a:ext cx="30750" cy="44925"/>
            </a:xfrm>
            <a:custGeom>
              <a:avLst/>
              <a:gdLst/>
              <a:ahLst/>
              <a:cxnLst/>
              <a:rect l="l" t="t" r="r" b="b"/>
              <a:pathLst>
                <a:path w="1230" h="1797" extrusionOk="0">
                  <a:moveTo>
                    <a:pt x="757" y="1"/>
                  </a:moveTo>
                  <a:cubicBezTo>
                    <a:pt x="694" y="1"/>
                    <a:pt x="662" y="32"/>
                    <a:pt x="631" y="64"/>
                  </a:cubicBezTo>
                  <a:cubicBezTo>
                    <a:pt x="442" y="316"/>
                    <a:pt x="1" y="820"/>
                    <a:pt x="1" y="1418"/>
                  </a:cubicBezTo>
                  <a:lnTo>
                    <a:pt x="1" y="1607"/>
                  </a:lnTo>
                  <a:cubicBezTo>
                    <a:pt x="64" y="1702"/>
                    <a:pt x="158" y="1733"/>
                    <a:pt x="190" y="1796"/>
                  </a:cubicBezTo>
                  <a:cubicBezTo>
                    <a:pt x="347" y="1355"/>
                    <a:pt x="631" y="977"/>
                    <a:pt x="977" y="662"/>
                  </a:cubicBezTo>
                  <a:cubicBezTo>
                    <a:pt x="1072" y="599"/>
                    <a:pt x="1135" y="536"/>
                    <a:pt x="1229" y="505"/>
                  </a:cubicBezTo>
                  <a:cubicBezTo>
                    <a:pt x="1103" y="316"/>
                    <a:pt x="977" y="190"/>
                    <a:pt x="851" y="64"/>
                  </a:cubicBezTo>
                  <a:cubicBezTo>
                    <a:pt x="820" y="32"/>
                    <a:pt x="788"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76"/>
            <p:cNvSpPr/>
            <p:nvPr/>
          </p:nvSpPr>
          <p:spPr>
            <a:xfrm>
              <a:off x="-52412200" y="3694325"/>
              <a:ext cx="205600" cy="208525"/>
            </a:xfrm>
            <a:custGeom>
              <a:avLst/>
              <a:gdLst/>
              <a:ahLst/>
              <a:cxnLst/>
              <a:rect l="l" t="t" r="r" b="b"/>
              <a:pathLst>
                <a:path w="8224" h="8341" extrusionOk="0">
                  <a:moveTo>
                    <a:pt x="2584" y="2269"/>
                  </a:moveTo>
                  <a:cubicBezTo>
                    <a:pt x="2773" y="2269"/>
                    <a:pt x="2931" y="2427"/>
                    <a:pt x="2931" y="2616"/>
                  </a:cubicBezTo>
                  <a:cubicBezTo>
                    <a:pt x="2931" y="2836"/>
                    <a:pt x="2773" y="2962"/>
                    <a:pt x="2584" y="2962"/>
                  </a:cubicBezTo>
                  <a:cubicBezTo>
                    <a:pt x="2568" y="2965"/>
                    <a:pt x="2552" y="2966"/>
                    <a:pt x="2536" y="2966"/>
                  </a:cubicBezTo>
                  <a:cubicBezTo>
                    <a:pt x="2369" y="2966"/>
                    <a:pt x="2238" y="2817"/>
                    <a:pt x="2238" y="2616"/>
                  </a:cubicBezTo>
                  <a:cubicBezTo>
                    <a:pt x="2238" y="2427"/>
                    <a:pt x="2395" y="2269"/>
                    <a:pt x="2584" y="2269"/>
                  </a:cubicBezTo>
                  <a:close/>
                  <a:moveTo>
                    <a:pt x="5577" y="2269"/>
                  </a:moveTo>
                  <a:cubicBezTo>
                    <a:pt x="5766" y="2269"/>
                    <a:pt x="5924" y="2427"/>
                    <a:pt x="5924" y="2616"/>
                  </a:cubicBezTo>
                  <a:cubicBezTo>
                    <a:pt x="5955" y="2836"/>
                    <a:pt x="5766" y="2994"/>
                    <a:pt x="5577" y="2994"/>
                  </a:cubicBezTo>
                  <a:cubicBezTo>
                    <a:pt x="5388" y="2994"/>
                    <a:pt x="5231" y="2836"/>
                    <a:pt x="5231" y="2616"/>
                  </a:cubicBezTo>
                  <a:cubicBezTo>
                    <a:pt x="5231" y="2427"/>
                    <a:pt x="5388" y="2269"/>
                    <a:pt x="5577" y="2269"/>
                  </a:cubicBezTo>
                  <a:close/>
                  <a:moveTo>
                    <a:pt x="5132" y="4923"/>
                  </a:moveTo>
                  <a:cubicBezTo>
                    <a:pt x="5231" y="4923"/>
                    <a:pt x="5325" y="4963"/>
                    <a:pt x="5388" y="5042"/>
                  </a:cubicBezTo>
                  <a:cubicBezTo>
                    <a:pt x="5577" y="5199"/>
                    <a:pt x="5577" y="5420"/>
                    <a:pt x="5420" y="5546"/>
                  </a:cubicBezTo>
                  <a:cubicBezTo>
                    <a:pt x="5073" y="5892"/>
                    <a:pt x="4601" y="6081"/>
                    <a:pt x="4128" y="6081"/>
                  </a:cubicBezTo>
                  <a:cubicBezTo>
                    <a:pt x="3592" y="6081"/>
                    <a:pt x="3120" y="5892"/>
                    <a:pt x="2773" y="5546"/>
                  </a:cubicBezTo>
                  <a:cubicBezTo>
                    <a:pt x="2616" y="5388"/>
                    <a:pt x="2616" y="5136"/>
                    <a:pt x="2773" y="5042"/>
                  </a:cubicBezTo>
                  <a:cubicBezTo>
                    <a:pt x="2852" y="4963"/>
                    <a:pt x="2954" y="4923"/>
                    <a:pt x="3049" y="4923"/>
                  </a:cubicBezTo>
                  <a:cubicBezTo>
                    <a:pt x="3144" y="4923"/>
                    <a:pt x="3230" y="4963"/>
                    <a:pt x="3277" y="5042"/>
                  </a:cubicBezTo>
                  <a:cubicBezTo>
                    <a:pt x="3498" y="5246"/>
                    <a:pt x="3789" y="5349"/>
                    <a:pt x="4077" y="5349"/>
                  </a:cubicBezTo>
                  <a:cubicBezTo>
                    <a:pt x="4364" y="5349"/>
                    <a:pt x="4648" y="5246"/>
                    <a:pt x="4853" y="5042"/>
                  </a:cubicBezTo>
                  <a:cubicBezTo>
                    <a:pt x="4931" y="4963"/>
                    <a:pt x="5034" y="4923"/>
                    <a:pt x="5132" y="4923"/>
                  </a:cubicBezTo>
                  <a:close/>
                  <a:moveTo>
                    <a:pt x="7468" y="1"/>
                  </a:moveTo>
                  <a:cubicBezTo>
                    <a:pt x="7027" y="1"/>
                    <a:pt x="6711" y="347"/>
                    <a:pt x="6711" y="725"/>
                  </a:cubicBezTo>
                  <a:cubicBezTo>
                    <a:pt x="6711" y="1135"/>
                    <a:pt x="6365" y="1482"/>
                    <a:pt x="5955" y="1482"/>
                  </a:cubicBezTo>
                  <a:lnTo>
                    <a:pt x="726" y="1482"/>
                  </a:lnTo>
                  <a:cubicBezTo>
                    <a:pt x="442" y="1482"/>
                    <a:pt x="221" y="1450"/>
                    <a:pt x="1" y="1356"/>
                  </a:cubicBezTo>
                  <a:lnTo>
                    <a:pt x="1" y="4033"/>
                  </a:lnTo>
                  <a:cubicBezTo>
                    <a:pt x="1" y="6176"/>
                    <a:pt x="1576" y="8129"/>
                    <a:pt x="3687" y="8318"/>
                  </a:cubicBezTo>
                  <a:cubicBezTo>
                    <a:pt x="3831" y="8333"/>
                    <a:pt x="3974" y="8340"/>
                    <a:pt x="4115" y="8340"/>
                  </a:cubicBezTo>
                  <a:cubicBezTo>
                    <a:pt x="6356" y="8340"/>
                    <a:pt x="8224" y="6504"/>
                    <a:pt x="8224" y="4223"/>
                  </a:cubicBezTo>
                  <a:lnTo>
                    <a:pt x="8224" y="757"/>
                  </a:lnTo>
                  <a:cubicBezTo>
                    <a:pt x="8224" y="347"/>
                    <a:pt x="7846" y="1"/>
                    <a:pt x="74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76"/>
            <p:cNvSpPr/>
            <p:nvPr/>
          </p:nvSpPr>
          <p:spPr>
            <a:xfrm>
              <a:off x="-52430300" y="3619500"/>
              <a:ext cx="219775" cy="92975"/>
            </a:xfrm>
            <a:custGeom>
              <a:avLst/>
              <a:gdLst/>
              <a:ahLst/>
              <a:cxnLst/>
              <a:rect l="l" t="t" r="r" b="b"/>
              <a:pathLst>
                <a:path w="8791" h="3719" extrusionOk="0">
                  <a:moveTo>
                    <a:pt x="2237" y="1"/>
                  </a:moveTo>
                  <a:cubicBezTo>
                    <a:pt x="1008" y="1"/>
                    <a:pt x="0" y="978"/>
                    <a:pt x="0" y="2238"/>
                  </a:cubicBezTo>
                  <a:cubicBezTo>
                    <a:pt x="0" y="2364"/>
                    <a:pt x="0" y="2427"/>
                    <a:pt x="32" y="2553"/>
                  </a:cubicBezTo>
                  <a:cubicBezTo>
                    <a:pt x="189" y="3214"/>
                    <a:pt x="788" y="3718"/>
                    <a:pt x="1481" y="3718"/>
                  </a:cubicBezTo>
                  <a:lnTo>
                    <a:pt x="6490" y="3718"/>
                  </a:lnTo>
                  <a:cubicBezTo>
                    <a:pt x="6585" y="3718"/>
                    <a:pt x="6648" y="3655"/>
                    <a:pt x="6679" y="3561"/>
                  </a:cubicBezTo>
                  <a:cubicBezTo>
                    <a:pt x="6774" y="2836"/>
                    <a:pt x="7404" y="2238"/>
                    <a:pt x="8192" y="2238"/>
                  </a:cubicBezTo>
                  <a:cubicBezTo>
                    <a:pt x="8381" y="2238"/>
                    <a:pt x="8570" y="2269"/>
                    <a:pt x="8790" y="2364"/>
                  </a:cubicBezTo>
                  <a:cubicBezTo>
                    <a:pt x="8349" y="978"/>
                    <a:pt x="7089" y="1"/>
                    <a:pt x="5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76"/>
            <p:cNvSpPr/>
            <p:nvPr/>
          </p:nvSpPr>
          <p:spPr>
            <a:xfrm>
              <a:off x="-52192450" y="3666775"/>
              <a:ext cx="42550" cy="120525"/>
            </a:xfrm>
            <a:custGeom>
              <a:avLst/>
              <a:gdLst/>
              <a:ahLst/>
              <a:cxnLst/>
              <a:rect l="l" t="t" r="r" b="b"/>
              <a:pathLst>
                <a:path w="1702" h="4821" extrusionOk="0">
                  <a:moveTo>
                    <a:pt x="851" y="0"/>
                  </a:moveTo>
                  <a:cubicBezTo>
                    <a:pt x="568" y="126"/>
                    <a:pt x="284" y="221"/>
                    <a:pt x="1" y="315"/>
                  </a:cubicBezTo>
                  <a:cubicBezTo>
                    <a:pt x="127" y="662"/>
                    <a:pt x="221" y="1040"/>
                    <a:pt x="221" y="1481"/>
                  </a:cubicBezTo>
                  <a:lnTo>
                    <a:pt x="221" y="4820"/>
                  </a:lnTo>
                  <a:cubicBezTo>
                    <a:pt x="1040" y="4820"/>
                    <a:pt x="1702" y="4159"/>
                    <a:pt x="1702" y="3340"/>
                  </a:cubicBezTo>
                  <a:cubicBezTo>
                    <a:pt x="1639" y="2710"/>
                    <a:pt x="1229" y="2143"/>
                    <a:pt x="694" y="1953"/>
                  </a:cubicBezTo>
                  <a:cubicBezTo>
                    <a:pt x="851" y="1575"/>
                    <a:pt x="914" y="1166"/>
                    <a:pt x="914" y="725"/>
                  </a:cubicBezTo>
                  <a:cubicBezTo>
                    <a:pt x="914" y="504"/>
                    <a:pt x="883" y="221"/>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76"/>
            <p:cNvSpPr/>
            <p:nvPr/>
          </p:nvSpPr>
          <p:spPr>
            <a:xfrm>
              <a:off x="-52450000" y="3740025"/>
              <a:ext cx="18925" cy="64600"/>
            </a:xfrm>
            <a:custGeom>
              <a:avLst/>
              <a:gdLst/>
              <a:ahLst/>
              <a:cxnLst/>
              <a:rect l="l" t="t" r="r" b="b"/>
              <a:pathLst>
                <a:path w="757" h="2584" extrusionOk="0">
                  <a:moveTo>
                    <a:pt x="757" y="0"/>
                  </a:moveTo>
                  <a:cubicBezTo>
                    <a:pt x="316" y="252"/>
                    <a:pt x="1" y="725"/>
                    <a:pt x="1" y="1260"/>
                  </a:cubicBezTo>
                  <a:cubicBezTo>
                    <a:pt x="1" y="1827"/>
                    <a:pt x="316" y="2300"/>
                    <a:pt x="757" y="2584"/>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2" name="Google Shape;8152;p76"/>
          <p:cNvGrpSpPr/>
          <p:nvPr/>
        </p:nvGrpSpPr>
        <p:grpSpPr>
          <a:xfrm>
            <a:off x="7533131" y="3822621"/>
            <a:ext cx="314662" cy="357226"/>
            <a:chOff x="-52440550" y="3977875"/>
            <a:chExt cx="279625" cy="317450"/>
          </a:xfrm>
        </p:grpSpPr>
        <p:sp>
          <p:nvSpPr>
            <p:cNvPr id="8153" name="Google Shape;8153;p76"/>
            <p:cNvSpPr/>
            <p:nvPr/>
          </p:nvSpPr>
          <p:spPr>
            <a:xfrm>
              <a:off x="-52403525" y="4052700"/>
              <a:ext cx="76425" cy="18150"/>
            </a:xfrm>
            <a:custGeom>
              <a:avLst/>
              <a:gdLst/>
              <a:ahLst/>
              <a:cxnLst/>
              <a:rect l="l" t="t" r="r" b="b"/>
              <a:pathLst>
                <a:path w="3057" h="726" extrusionOk="0">
                  <a:moveTo>
                    <a:pt x="0" y="1"/>
                  </a:moveTo>
                  <a:lnTo>
                    <a:pt x="0" y="725"/>
                  </a:lnTo>
                  <a:lnTo>
                    <a:pt x="3056" y="725"/>
                  </a:lnTo>
                  <a:cubicBezTo>
                    <a:pt x="3025" y="631"/>
                    <a:pt x="2993" y="473"/>
                    <a:pt x="2993" y="347"/>
                  </a:cubicBezTo>
                  <a:cubicBezTo>
                    <a:pt x="2993" y="221"/>
                    <a:pt x="3025" y="95"/>
                    <a:pt x="30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76"/>
            <p:cNvSpPr/>
            <p:nvPr/>
          </p:nvSpPr>
          <p:spPr>
            <a:xfrm>
              <a:off x="-52357850" y="4088925"/>
              <a:ext cx="168575" cy="33075"/>
            </a:xfrm>
            <a:custGeom>
              <a:avLst/>
              <a:gdLst/>
              <a:ahLst/>
              <a:cxnLst/>
              <a:rect l="l" t="t" r="r" b="b"/>
              <a:pathLst>
                <a:path w="6743" h="1323" extrusionOk="0">
                  <a:moveTo>
                    <a:pt x="1" y="1"/>
                  </a:moveTo>
                  <a:cubicBezTo>
                    <a:pt x="1387" y="631"/>
                    <a:pt x="2836" y="1072"/>
                    <a:pt x="4348" y="1292"/>
                  </a:cubicBezTo>
                  <a:cubicBezTo>
                    <a:pt x="4474" y="1313"/>
                    <a:pt x="4599" y="1322"/>
                    <a:pt x="4723" y="1322"/>
                  </a:cubicBezTo>
                  <a:cubicBezTo>
                    <a:pt x="5372" y="1322"/>
                    <a:pt x="5978" y="1054"/>
                    <a:pt x="6428" y="631"/>
                  </a:cubicBezTo>
                  <a:cubicBezTo>
                    <a:pt x="6554" y="505"/>
                    <a:pt x="6617" y="379"/>
                    <a:pt x="6711" y="284"/>
                  </a:cubicBezTo>
                  <a:cubicBezTo>
                    <a:pt x="6743" y="221"/>
                    <a:pt x="6743" y="158"/>
                    <a:pt x="6711" y="64"/>
                  </a:cubicBezTo>
                  <a:cubicBezTo>
                    <a:pt x="6680" y="32"/>
                    <a:pt x="6585" y="1"/>
                    <a:pt x="65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76"/>
            <p:cNvSpPr/>
            <p:nvPr/>
          </p:nvSpPr>
          <p:spPr>
            <a:xfrm>
              <a:off x="-52309000" y="4051925"/>
              <a:ext cx="17350" cy="18125"/>
            </a:xfrm>
            <a:custGeom>
              <a:avLst/>
              <a:gdLst/>
              <a:ahLst/>
              <a:cxnLst/>
              <a:rect l="l" t="t" r="r" b="b"/>
              <a:pathLst>
                <a:path w="694" h="725" extrusionOk="0">
                  <a:moveTo>
                    <a:pt x="347" y="0"/>
                  </a:moveTo>
                  <a:cubicBezTo>
                    <a:pt x="158" y="0"/>
                    <a:pt x="0" y="189"/>
                    <a:pt x="0" y="378"/>
                  </a:cubicBezTo>
                  <a:cubicBezTo>
                    <a:pt x="0" y="567"/>
                    <a:pt x="158" y="725"/>
                    <a:pt x="347" y="725"/>
                  </a:cubicBezTo>
                  <a:cubicBezTo>
                    <a:pt x="536" y="725"/>
                    <a:pt x="693" y="567"/>
                    <a:pt x="693" y="378"/>
                  </a:cubicBezTo>
                  <a:cubicBezTo>
                    <a:pt x="693" y="189"/>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76"/>
            <p:cNvSpPr/>
            <p:nvPr/>
          </p:nvSpPr>
          <p:spPr>
            <a:xfrm>
              <a:off x="-52402750" y="3977875"/>
              <a:ext cx="204825" cy="55950"/>
            </a:xfrm>
            <a:custGeom>
              <a:avLst/>
              <a:gdLst/>
              <a:ahLst/>
              <a:cxnLst/>
              <a:rect l="l" t="t" r="r" b="b"/>
              <a:pathLst>
                <a:path w="8193" h="2238" extrusionOk="0">
                  <a:moveTo>
                    <a:pt x="1104" y="1"/>
                  </a:moveTo>
                  <a:cubicBezTo>
                    <a:pt x="474" y="1"/>
                    <a:pt x="1" y="505"/>
                    <a:pt x="1" y="1103"/>
                  </a:cubicBezTo>
                  <a:lnTo>
                    <a:pt x="1" y="2237"/>
                  </a:lnTo>
                  <a:lnTo>
                    <a:pt x="8192" y="2237"/>
                  </a:lnTo>
                  <a:lnTo>
                    <a:pt x="8192" y="1103"/>
                  </a:lnTo>
                  <a:cubicBezTo>
                    <a:pt x="8192" y="473"/>
                    <a:pt x="7688" y="1"/>
                    <a:pt x="70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76"/>
            <p:cNvSpPr/>
            <p:nvPr/>
          </p:nvSpPr>
          <p:spPr>
            <a:xfrm>
              <a:off x="-52275150" y="4052700"/>
              <a:ext cx="77225" cy="17350"/>
            </a:xfrm>
            <a:custGeom>
              <a:avLst/>
              <a:gdLst/>
              <a:ahLst/>
              <a:cxnLst/>
              <a:rect l="l" t="t" r="r" b="b"/>
              <a:pathLst>
                <a:path w="3089" h="694" extrusionOk="0">
                  <a:moveTo>
                    <a:pt x="1" y="1"/>
                  </a:moveTo>
                  <a:cubicBezTo>
                    <a:pt x="64" y="95"/>
                    <a:pt x="95" y="221"/>
                    <a:pt x="95" y="347"/>
                  </a:cubicBezTo>
                  <a:cubicBezTo>
                    <a:pt x="95" y="442"/>
                    <a:pt x="64" y="568"/>
                    <a:pt x="1" y="694"/>
                  </a:cubicBezTo>
                  <a:lnTo>
                    <a:pt x="3088" y="694"/>
                  </a:lnTo>
                  <a:lnTo>
                    <a:pt x="308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76"/>
            <p:cNvSpPr/>
            <p:nvPr/>
          </p:nvSpPr>
          <p:spPr>
            <a:xfrm>
              <a:off x="-52403525" y="4089725"/>
              <a:ext cx="204800" cy="205600"/>
            </a:xfrm>
            <a:custGeom>
              <a:avLst/>
              <a:gdLst/>
              <a:ahLst/>
              <a:cxnLst/>
              <a:rect l="l" t="t" r="r" b="b"/>
              <a:pathLst>
                <a:path w="8192" h="8224" extrusionOk="0">
                  <a:moveTo>
                    <a:pt x="2584" y="2993"/>
                  </a:moveTo>
                  <a:cubicBezTo>
                    <a:pt x="2773" y="2993"/>
                    <a:pt x="2930" y="3151"/>
                    <a:pt x="2930" y="3340"/>
                  </a:cubicBezTo>
                  <a:cubicBezTo>
                    <a:pt x="2930" y="3560"/>
                    <a:pt x="2773" y="3718"/>
                    <a:pt x="2584" y="3718"/>
                  </a:cubicBezTo>
                  <a:cubicBezTo>
                    <a:pt x="2426" y="3718"/>
                    <a:pt x="2237" y="3560"/>
                    <a:pt x="2237" y="3340"/>
                  </a:cubicBezTo>
                  <a:cubicBezTo>
                    <a:pt x="2237" y="3151"/>
                    <a:pt x="2395" y="2993"/>
                    <a:pt x="2584" y="2993"/>
                  </a:cubicBezTo>
                  <a:close/>
                  <a:moveTo>
                    <a:pt x="5608" y="2993"/>
                  </a:moveTo>
                  <a:cubicBezTo>
                    <a:pt x="5829" y="2993"/>
                    <a:pt x="5986" y="3151"/>
                    <a:pt x="5986" y="3340"/>
                  </a:cubicBezTo>
                  <a:cubicBezTo>
                    <a:pt x="5986" y="3560"/>
                    <a:pt x="5829" y="3718"/>
                    <a:pt x="5608" y="3718"/>
                  </a:cubicBezTo>
                  <a:cubicBezTo>
                    <a:pt x="5419" y="3718"/>
                    <a:pt x="5262" y="3560"/>
                    <a:pt x="5262" y="3340"/>
                  </a:cubicBezTo>
                  <a:cubicBezTo>
                    <a:pt x="5262" y="3151"/>
                    <a:pt x="5419" y="2993"/>
                    <a:pt x="5608" y="2993"/>
                  </a:cubicBezTo>
                  <a:close/>
                  <a:moveTo>
                    <a:pt x="5148" y="5553"/>
                  </a:moveTo>
                  <a:cubicBezTo>
                    <a:pt x="5238" y="5553"/>
                    <a:pt x="5325" y="5592"/>
                    <a:pt x="5388" y="5671"/>
                  </a:cubicBezTo>
                  <a:cubicBezTo>
                    <a:pt x="5577" y="5797"/>
                    <a:pt x="5577" y="6018"/>
                    <a:pt x="5419" y="6175"/>
                  </a:cubicBezTo>
                  <a:cubicBezTo>
                    <a:pt x="5073" y="6522"/>
                    <a:pt x="4600" y="6742"/>
                    <a:pt x="4128" y="6742"/>
                  </a:cubicBezTo>
                  <a:cubicBezTo>
                    <a:pt x="3624" y="6742"/>
                    <a:pt x="3151" y="6522"/>
                    <a:pt x="2773" y="6175"/>
                  </a:cubicBezTo>
                  <a:cubicBezTo>
                    <a:pt x="2615" y="6018"/>
                    <a:pt x="2615" y="5797"/>
                    <a:pt x="2773" y="5671"/>
                  </a:cubicBezTo>
                  <a:cubicBezTo>
                    <a:pt x="2852" y="5592"/>
                    <a:pt x="2954" y="5553"/>
                    <a:pt x="3053" y="5553"/>
                  </a:cubicBezTo>
                  <a:cubicBezTo>
                    <a:pt x="3151" y="5553"/>
                    <a:pt x="3245" y="5592"/>
                    <a:pt x="3308" y="5671"/>
                  </a:cubicBezTo>
                  <a:cubicBezTo>
                    <a:pt x="3513" y="5892"/>
                    <a:pt x="3797" y="6002"/>
                    <a:pt x="4084" y="6002"/>
                  </a:cubicBezTo>
                  <a:cubicBezTo>
                    <a:pt x="4372" y="6002"/>
                    <a:pt x="4663" y="5892"/>
                    <a:pt x="4884" y="5671"/>
                  </a:cubicBezTo>
                  <a:cubicBezTo>
                    <a:pt x="4962" y="5592"/>
                    <a:pt x="5057" y="5553"/>
                    <a:pt x="5148" y="5553"/>
                  </a:cubicBezTo>
                  <a:close/>
                  <a:moveTo>
                    <a:pt x="0" y="0"/>
                  </a:moveTo>
                  <a:lnTo>
                    <a:pt x="0" y="4096"/>
                  </a:lnTo>
                  <a:cubicBezTo>
                    <a:pt x="0" y="6333"/>
                    <a:pt x="1828" y="8223"/>
                    <a:pt x="4096" y="8223"/>
                  </a:cubicBezTo>
                  <a:cubicBezTo>
                    <a:pt x="6333" y="8223"/>
                    <a:pt x="8192" y="6396"/>
                    <a:pt x="8192" y="4096"/>
                  </a:cubicBezTo>
                  <a:lnTo>
                    <a:pt x="8192" y="1576"/>
                  </a:lnTo>
                  <a:cubicBezTo>
                    <a:pt x="7656" y="1891"/>
                    <a:pt x="7089" y="2080"/>
                    <a:pt x="6490" y="2080"/>
                  </a:cubicBezTo>
                  <a:cubicBezTo>
                    <a:pt x="6364" y="2048"/>
                    <a:pt x="6207" y="2048"/>
                    <a:pt x="6049" y="2017"/>
                  </a:cubicBezTo>
                  <a:cubicBezTo>
                    <a:pt x="4317" y="1733"/>
                    <a:pt x="2615" y="1229"/>
                    <a:pt x="1009" y="441"/>
                  </a:cubicBezTo>
                  <a:lnTo>
                    <a:pt x="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76"/>
            <p:cNvSpPr/>
            <p:nvPr/>
          </p:nvSpPr>
          <p:spPr>
            <a:xfrm>
              <a:off x="-52179050" y="4132250"/>
              <a:ext cx="18125" cy="63825"/>
            </a:xfrm>
            <a:custGeom>
              <a:avLst/>
              <a:gdLst/>
              <a:ahLst/>
              <a:cxnLst/>
              <a:rect l="l" t="t" r="r" b="b"/>
              <a:pathLst>
                <a:path w="725" h="2553" extrusionOk="0">
                  <a:moveTo>
                    <a:pt x="0" y="1"/>
                  </a:moveTo>
                  <a:lnTo>
                    <a:pt x="0" y="2552"/>
                  </a:lnTo>
                  <a:cubicBezTo>
                    <a:pt x="410" y="2269"/>
                    <a:pt x="725" y="1796"/>
                    <a:pt x="725" y="1261"/>
                  </a:cubicBezTo>
                  <a:cubicBezTo>
                    <a:pt x="725" y="694"/>
                    <a:pt x="410" y="221"/>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76"/>
            <p:cNvSpPr/>
            <p:nvPr/>
          </p:nvSpPr>
          <p:spPr>
            <a:xfrm>
              <a:off x="-52440550" y="4132250"/>
              <a:ext cx="18925" cy="63825"/>
            </a:xfrm>
            <a:custGeom>
              <a:avLst/>
              <a:gdLst/>
              <a:ahLst/>
              <a:cxnLst/>
              <a:rect l="l" t="t" r="r" b="b"/>
              <a:pathLst>
                <a:path w="757" h="2553" extrusionOk="0">
                  <a:moveTo>
                    <a:pt x="757" y="1"/>
                  </a:moveTo>
                  <a:cubicBezTo>
                    <a:pt x="284" y="221"/>
                    <a:pt x="1" y="694"/>
                    <a:pt x="1" y="1261"/>
                  </a:cubicBezTo>
                  <a:cubicBezTo>
                    <a:pt x="1" y="1796"/>
                    <a:pt x="316" y="2269"/>
                    <a:pt x="757" y="2552"/>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1" name="Google Shape;8161;p76"/>
          <p:cNvGrpSpPr/>
          <p:nvPr/>
        </p:nvGrpSpPr>
        <p:grpSpPr>
          <a:xfrm>
            <a:off x="6645066" y="4278827"/>
            <a:ext cx="314662" cy="358999"/>
            <a:chOff x="-51623775" y="3584850"/>
            <a:chExt cx="279625" cy="319025"/>
          </a:xfrm>
        </p:grpSpPr>
        <p:sp>
          <p:nvSpPr>
            <p:cNvPr id="8162" name="Google Shape;8162;p76"/>
            <p:cNvSpPr/>
            <p:nvPr/>
          </p:nvSpPr>
          <p:spPr>
            <a:xfrm>
              <a:off x="-51497750" y="3832175"/>
              <a:ext cx="26000" cy="13200"/>
            </a:xfrm>
            <a:custGeom>
              <a:avLst/>
              <a:gdLst/>
              <a:ahLst/>
              <a:cxnLst/>
              <a:rect l="l" t="t" r="r" b="b"/>
              <a:pathLst>
                <a:path w="1040" h="528" extrusionOk="0">
                  <a:moveTo>
                    <a:pt x="504" y="0"/>
                  </a:moveTo>
                  <a:cubicBezTo>
                    <a:pt x="378" y="189"/>
                    <a:pt x="252" y="252"/>
                    <a:pt x="0" y="410"/>
                  </a:cubicBezTo>
                  <a:cubicBezTo>
                    <a:pt x="158" y="489"/>
                    <a:pt x="339" y="528"/>
                    <a:pt x="520" y="528"/>
                  </a:cubicBezTo>
                  <a:cubicBezTo>
                    <a:pt x="701" y="528"/>
                    <a:pt x="882" y="489"/>
                    <a:pt x="1040" y="410"/>
                  </a:cubicBezTo>
                  <a:cubicBezTo>
                    <a:pt x="788" y="252"/>
                    <a:pt x="693" y="158"/>
                    <a:pt x="5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76"/>
            <p:cNvSpPr/>
            <p:nvPr/>
          </p:nvSpPr>
          <p:spPr>
            <a:xfrm>
              <a:off x="-51574150" y="3809300"/>
              <a:ext cx="78000" cy="26550"/>
            </a:xfrm>
            <a:custGeom>
              <a:avLst/>
              <a:gdLst/>
              <a:ahLst/>
              <a:cxnLst/>
              <a:rect l="l" t="t" r="r" b="b"/>
              <a:pathLst>
                <a:path w="3120" h="1062" extrusionOk="0">
                  <a:moveTo>
                    <a:pt x="2547" y="1"/>
                  </a:moveTo>
                  <a:cubicBezTo>
                    <a:pt x="2380" y="1"/>
                    <a:pt x="2203" y="61"/>
                    <a:pt x="2048" y="191"/>
                  </a:cubicBezTo>
                  <a:cubicBezTo>
                    <a:pt x="1784" y="477"/>
                    <a:pt x="1443" y="609"/>
                    <a:pt x="1078" y="609"/>
                  </a:cubicBezTo>
                  <a:cubicBezTo>
                    <a:pt x="921" y="609"/>
                    <a:pt x="760" y="585"/>
                    <a:pt x="599" y="537"/>
                  </a:cubicBezTo>
                  <a:lnTo>
                    <a:pt x="0" y="348"/>
                  </a:lnTo>
                  <a:lnTo>
                    <a:pt x="0" y="348"/>
                  </a:lnTo>
                  <a:cubicBezTo>
                    <a:pt x="401" y="819"/>
                    <a:pt x="977" y="1061"/>
                    <a:pt x="1572" y="1061"/>
                  </a:cubicBezTo>
                  <a:cubicBezTo>
                    <a:pt x="1773" y="1061"/>
                    <a:pt x="1975" y="1034"/>
                    <a:pt x="2174" y="978"/>
                  </a:cubicBezTo>
                  <a:cubicBezTo>
                    <a:pt x="2615" y="821"/>
                    <a:pt x="2804" y="632"/>
                    <a:pt x="3119" y="348"/>
                  </a:cubicBezTo>
                  <a:cubicBezTo>
                    <a:pt x="3008" y="125"/>
                    <a:pt x="2787" y="1"/>
                    <a:pt x="25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76"/>
            <p:cNvSpPr/>
            <p:nvPr/>
          </p:nvSpPr>
          <p:spPr>
            <a:xfrm>
              <a:off x="-51579675" y="3837675"/>
              <a:ext cx="190625" cy="66200"/>
            </a:xfrm>
            <a:custGeom>
              <a:avLst/>
              <a:gdLst/>
              <a:ahLst/>
              <a:cxnLst/>
              <a:rect l="l" t="t" r="r" b="b"/>
              <a:pathLst>
                <a:path w="7625" h="2648" extrusionOk="0">
                  <a:moveTo>
                    <a:pt x="7625" y="1"/>
                  </a:moveTo>
                  <a:lnTo>
                    <a:pt x="7625" y="1"/>
                  </a:lnTo>
                  <a:cubicBezTo>
                    <a:pt x="7121" y="442"/>
                    <a:pt x="6491" y="662"/>
                    <a:pt x="5829" y="662"/>
                  </a:cubicBezTo>
                  <a:cubicBezTo>
                    <a:pt x="5577" y="662"/>
                    <a:pt x="5356" y="631"/>
                    <a:pt x="5104" y="568"/>
                  </a:cubicBezTo>
                  <a:cubicBezTo>
                    <a:pt x="4758" y="914"/>
                    <a:pt x="4285" y="1103"/>
                    <a:pt x="3813" y="1103"/>
                  </a:cubicBezTo>
                  <a:cubicBezTo>
                    <a:pt x="3340" y="1103"/>
                    <a:pt x="2868" y="914"/>
                    <a:pt x="2521" y="568"/>
                  </a:cubicBezTo>
                  <a:cubicBezTo>
                    <a:pt x="2269" y="631"/>
                    <a:pt x="2048" y="662"/>
                    <a:pt x="1796" y="662"/>
                  </a:cubicBezTo>
                  <a:cubicBezTo>
                    <a:pt x="1135" y="662"/>
                    <a:pt x="505" y="442"/>
                    <a:pt x="1" y="1"/>
                  </a:cubicBezTo>
                  <a:lnTo>
                    <a:pt x="1" y="1"/>
                  </a:lnTo>
                  <a:cubicBezTo>
                    <a:pt x="599" y="1576"/>
                    <a:pt x="2111" y="2647"/>
                    <a:pt x="3813" y="2647"/>
                  </a:cubicBezTo>
                  <a:cubicBezTo>
                    <a:pt x="5514" y="2647"/>
                    <a:pt x="7058" y="1576"/>
                    <a:pt x="76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76"/>
            <p:cNvSpPr/>
            <p:nvPr/>
          </p:nvSpPr>
          <p:spPr>
            <a:xfrm>
              <a:off x="-51473350" y="3809250"/>
              <a:ext cx="78000" cy="26500"/>
            </a:xfrm>
            <a:custGeom>
              <a:avLst/>
              <a:gdLst/>
              <a:ahLst/>
              <a:cxnLst/>
              <a:rect l="l" t="t" r="r" b="b"/>
              <a:pathLst>
                <a:path w="3120" h="1060" extrusionOk="0">
                  <a:moveTo>
                    <a:pt x="600" y="1"/>
                  </a:moveTo>
                  <a:cubicBezTo>
                    <a:pt x="364" y="1"/>
                    <a:pt x="129" y="117"/>
                    <a:pt x="1" y="319"/>
                  </a:cubicBezTo>
                  <a:cubicBezTo>
                    <a:pt x="284" y="602"/>
                    <a:pt x="505" y="823"/>
                    <a:pt x="946" y="949"/>
                  </a:cubicBezTo>
                  <a:cubicBezTo>
                    <a:pt x="1155" y="1024"/>
                    <a:pt x="1369" y="1059"/>
                    <a:pt x="1580" y="1059"/>
                  </a:cubicBezTo>
                  <a:cubicBezTo>
                    <a:pt x="2163" y="1059"/>
                    <a:pt x="2727" y="790"/>
                    <a:pt x="3120" y="350"/>
                  </a:cubicBezTo>
                  <a:lnTo>
                    <a:pt x="3120" y="350"/>
                  </a:lnTo>
                  <a:lnTo>
                    <a:pt x="2521" y="539"/>
                  </a:lnTo>
                  <a:cubicBezTo>
                    <a:pt x="2369" y="587"/>
                    <a:pt x="2212" y="611"/>
                    <a:pt x="2056" y="611"/>
                  </a:cubicBezTo>
                  <a:cubicBezTo>
                    <a:pt x="1693" y="611"/>
                    <a:pt x="1336" y="479"/>
                    <a:pt x="1072" y="193"/>
                  </a:cubicBezTo>
                  <a:cubicBezTo>
                    <a:pt x="940" y="61"/>
                    <a:pt x="770" y="1"/>
                    <a:pt x="6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76"/>
            <p:cNvSpPr/>
            <p:nvPr/>
          </p:nvSpPr>
          <p:spPr>
            <a:xfrm>
              <a:off x="-51598575" y="3584850"/>
              <a:ext cx="226850" cy="111875"/>
            </a:xfrm>
            <a:custGeom>
              <a:avLst/>
              <a:gdLst/>
              <a:ahLst/>
              <a:cxnLst/>
              <a:rect l="l" t="t" r="r" b="b"/>
              <a:pathLst>
                <a:path w="9074" h="4475" extrusionOk="0">
                  <a:moveTo>
                    <a:pt x="757" y="1"/>
                  </a:moveTo>
                  <a:cubicBezTo>
                    <a:pt x="379" y="1"/>
                    <a:pt x="1" y="347"/>
                    <a:pt x="1" y="725"/>
                  </a:cubicBezTo>
                  <a:cubicBezTo>
                    <a:pt x="1" y="1009"/>
                    <a:pt x="158" y="1261"/>
                    <a:pt x="379" y="1355"/>
                  </a:cubicBezTo>
                  <a:lnTo>
                    <a:pt x="379" y="4474"/>
                  </a:lnTo>
                  <a:lnTo>
                    <a:pt x="3561" y="4474"/>
                  </a:lnTo>
                  <a:lnTo>
                    <a:pt x="3120" y="4033"/>
                  </a:lnTo>
                  <a:cubicBezTo>
                    <a:pt x="2962" y="3876"/>
                    <a:pt x="2962" y="3655"/>
                    <a:pt x="3120" y="3529"/>
                  </a:cubicBezTo>
                  <a:lnTo>
                    <a:pt x="4191" y="2458"/>
                  </a:lnTo>
                  <a:cubicBezTo>
                    <a:pt x="4269" y="2379"/>
                    <a:pt x="4364" y="2340"/>
                    <a:pt x="4455" y="2340"/>
                  </a:cubicBezTo>
                  <a:cubicBezTo>
                    <a:pt x="4545" y="2340"/>
                    <a:pt x="4632" y="2379"/>
                    <a:pt x="4695" y="2458"/>
                  </a:cubicBezTo>
                  <a:lnTo>
                    <a:pt x="5766" y="3529"/>
                  </a:lnTo>
                  <a:cubicBezTo>
                    <a:pt x="5923" y="3687"/>
                    <a:pt x="5923" y="3939"/>
                    <a:pt x="5766" y="4033"/>
                  </a:cubicBezTo>
                  <a:lnTo>
                    <a:pt x="5325" y="4474"/>
                  </a:lnTo>
                  <a:lnTo>
                    <a:pt x="8507" y="4474"/>
                  </a:lnTo>
                  <a:lnTo>
                    <a:pt x="8507" y="1355"/>
                  </a:lnTo>
                  <a:cubicBezTo>
                    <a:pt x="8759" y="1261"/>
                    <a:pt x="8885" y="1009"/>
                    <a:pt x="8885" y="725"/>
                  </a:cubicBezTo>
                  <a:cubicBezTo>
                    <a:pt x="9074" y="347"/>
                    <a:pt x="8696" y="1"/>
                    <a:pt x="8318" y="1"/>
                  </a:cubicBezTo>
                  <a:cubicBezTo>
                    <a:pt x="7908" y="1"/>
                    <a:pt x="7562" y="347"/>
                    <a:pt x="7562" y="725"/>
                  </a:cubicBezTo>
                  <a:cubicBezTo>
                    <a:pt x="7562" y="883"/>
                    <a:pt x="7625" y="1009"/>
                    <a:pt x="7688" y="1135"/>
                  </a:cubicBezTo>
                  <a:lnTo>
                    <a:pt x="6428" y="2143"/>
                  </a:lnTo>
                  <a:lnTo>
                    <a:pt x="5167" y="1135"/>
                  </a:lnTo>
                  <a:cubicBezTo>
                    <a:pt x="5262" y="1009"/>
                    <a:pt x="5293" y="883"/>
                    <a:pt x="5293" y="725"/>
                  </a:cubicBezTo>
                  <a:cubicBezTo>
                    <a:pt x="5293" y="347"/>
                    <a:pt x="4947" y="1"/>
                    <a:pt x="4537" y="1"/>
                  </a:cubicBezTo>
                  <a:cubicBezTo>
                    <a:pt x="4159" y="1"/>
                    <a:pt x="3781" y="347"/>
                    <a:pt x="3781" y="725"/>
                  </a:cubicBezTo>
                  <a:cubicBezTo>
                    <a:pt x="3781" y="883"/>
                    <a:pt x="3844" y="1009"/>
                    <a:pt x="3907" y="1135"/>
                  </a:cubicBezTo>
                  <a:lnTo>
                    <a:pt x="2647" y="2143"/>
                  </a:lnTo>
                  <a:lnTo>
                    <a:pt x="1387" y="1135"/>
                  </a:lnTo>
                  <a:cubicBezTo>
                    <a:pt x="1481" y="1009"/>
                    <a:pt x="1513" y="883"/>
                    <a:pt x="1513" y="725"/>
                  </a:cubicBezTo>
                  <a:cubicBezTo>
                    <a:pt x="1513" y="347"/>
                    <a:pt x="1166"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76"/>
            <p:cNvSpPr/>
            <p:nvPr/>
          </p:nvSpPr>
          <p:spPr>
            <a:xfrm>
              <a:off x="-51623775" y="3703775"/>
              <a:ext cx="18125" cy="63825"/>
            </a:xfrm>
            <a:custGeom>
              <a:avLst/>
              <a:gdLst/>
              <a:ahLst/>
              <a:cxnLst/>
              <a:rect l="l" t="t" r="r" b="b"/>
              <a:pathLst>
                <a:path w="725" h="2553" extrusionOk="0">
                  <a:moveTo>
                    <a:pt x="725" y="1"/>
                  </a:moveTo>
                  <a:cubicBezTo>
                    <a:pt x="252" y="190"/>
                    <a:pt x="0" y="726"/>
                    <a:pt x="0" y="1261"/>
                  </a:cubicBezTo>
                  <a:cubicBezTo>
                    <a:pt x="0" y="1797"/>
                    <a:pt x="315" y="2301"/>
                    <a:pt x="725" y="2553"/>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76"/>
            <p:cNvSpPr/>
            <p:nvPr/>
          </p:nvSpPr>
          <p:spPr>
            <a:xfrm>
              <a:off x="-51363075" y="3703000"/>
              <a:ext cx="18925" cy="63825"/>
            </a:xfrm>
            <a:custGeom>
              <a:avLst/>
              <a:gdLst/>
              <a:ahLst/>
              <a:cxnLst/>
              <a:rect l="l" t="t" r="r" b="b"/>
              <a:pathLst>
                <a:path w="757" h="2553" extrusionOk="0">
                  <a:moveTo>
                    <a:pt x="1" y="0"/>
                  </a:moveTo>
                  <a:lnTo>
                    <a:pt x="1" y="2552"/>
                  </a:lnTo>
                  <a:cubicBezTo>
                    <a:pt x="442" y="2269"/>
                    <a:pt x="757" y="1796"/>
                    <a:pt x="757" y="1261"/>
                  </a:cubicBezTo>
                  <a:cubicBezTo>
                    <a:pt x="757" y="757"/>
                    <a:pt x="442" y="221"/>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76"/>
            <p:cNvSpPr/>
            <p:nvPr/>
          </p:nvSpPr>
          <p:spPr>
            <a:xfrm>
              <a:off x="-51586750" y="3716375"/>
              <a:ext cx="207150" cy="89775"/>
            </a:xfrm>
            <a:custGeom>
              <a:avLst/>
              <a:gdLst/>
              <a:ahLst/>
              <a:cxnLst/>
              <a:rect l="l" t="t" r="r" b="b"/>
              <a:pathLst>
                <a:path w="8286" h="3591" extrusionOk="0">
                  <a:moveTo>
                    <a:pt x="2615" y="757"/>
                  </a:moveTo>
                  <a:cubicBezTo>
                    <a:pt x="2804" y="757"/>
                    <a:pt x="2962" y="915"/>
                    <a:pt x="2962" y="1104"/>
                  </a:cubicBezTo>
                  <a:cubicBezTo>
                    <a:pt x="2962" y="1293"/>
                    <a:pt x="2804" y="1450"/>
                    <a:pt x="2615" y="1450"/>
                  </a:cubicBezTo>
                  <a:cubicBezTo>
                    <a:pt x="2394" y="1450"/>
                    <a:pt x="2237" y="1293"/>
                    <a:pt x="2237" y="1104"/>
                  </a:cubicBezTo>
                  <a:cubicBezTo>
                    <a:pt x="2237" y="915"/>
                    <a:pt x="2394" y="757"/>
                    <a:pt x="2615" y="757"/>
                  </a:cubicBezTo>
                  <a:close/>
                  <a:moveTo>
                    <a:pt x="5608" y="757"/>
                  </a:moveTo>
                  <a:cubicBezTo>
                    <a:pt x="5797" y="757"/>
                    <a:pt x="5955" y="915"/>
                    <a:pt x="5955" y="1104"/>
                  </a:cubicBezTo>
                  <a:cubicBezTo>
                    <a:pt x="5955" y="1293"/>
                    <a:pt x="5797" y="1450"/>
                    <a:pt x="5608" y="1450"/>
                  </a:cubicBezTo>
                  <a:cubicBezTo>
                    <a:pt x="5387" y="1450"/>
                    <a:pt x="5230" y="1293"/>
                    <a:pt x="5230" y="1104"/>
                  </a:cubicBezTo>
                  <a:cubicBezTo>
                    <a:pt x="5198" y="915"/>
                    <a:pt x="5387" y="757"/>
                    <a:pt x="5608" y="757"/>
                  </a:cubicBezTo>
                  <a:close/>
                  <a:moveTo>
                    <a:pt x="95" y="1"/>
                  </a:moveTo>
                  <a:lnTo>
                    <a:pt x="95" y="3088"/>
                  </a:lnTo>
                  <a:lnTo>
                    <a:pt x="0" y="3088"/>
                  </a:lnTo>
                  <a:lnTo>
                    <a:pt x="1386" y="3561"/>
                  </a:lnTo>
                  <a:cubicBezTo>
                    <a:pt x="1451" y="3577"/>
                    <a:pt x="1517" y="3585"/>
                    <a:pt x="1581" y="3585"/>
                  </a:cubicBezTo>
                  <a:cubicBezTo>
                    <a:pt x="1764" y="3585"/>
                    <a:pt x="1939" y="3520"/>
                    <a:pt x="2079" y="3404"/>
                  </a:cubicBezTo>
                  <a:cubicBezTo>
                    <a:pt x="2371" y="3112"/>
                    <a:pt x="2737" y="2970"/>
                    <a:pt x="3098" y="2970"/>
                  </a:cubicBezTo>
                  <a:cubicBezTo>
                    <a:pt x="3478" y="2970"/>
                    <a:pt x="3852" y="3128"/>
                    <a:pt x="4127" y="3435"/>
                  </a:cubicBezTo>
                  <a:cubicBezTo>
                    <a:pt x="4415" y="3132"/>
                    <a:pt x="4791" y="2982"/>
                    <a:pt x="5166" y="2982"/>
                  </a:cubicBezTo>
                  <a:cubicBezTo>
                    <a:pt x="5531" y="2982"/>
                    <a:pt x="5895" y="3124"/>
                    <a:pt x="6175" y="3404"/>
                  </a:cubicBezTo>
                  <a:cubicBezTo>
                    <a:pt x="6329" y="3535"/>
                    <a:pt x="6483" y="3591"/>
                    <a:pt x="6658" y="3591"/>
                  </a:cubicBezTo>
                  <a:cubicBezTo>
                    <a:pt x="6734" y="3591"/>
                    <a:pt x="6814" y="3580"/>
                    <a:pt x="6900" y="3561"/>
                  </a:cubicBezTo>
                  <a:lnTo>
                    <a:pt x="8286" y="3088"/>
                  </a:lnTo>
                  <a:lnTo>
                    <a:pt x="82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76"/>
            <p:cNvSpPr/>
            <p:nvPr/>
          </p:nvSpPr>
          <p:spPr>
            <a:xfrm>
              <a:off x="-51497750" y="3666775"/>
              <a:ext cx="26000" cy="26800"/>
            </a:xfrm>
            <a:custGeom>
              <a:avLst/>
              <a:gdLst/>
              <a:ahLst/>
              <a:cxnLst/>
              <a:rect l="l" t="t" r="r" b="b"/>
              <a:pathLst>
                <a:path w="1040" h="1072" extrusionOk="0">
                  <a:moveTo>
                    <a:pt x="536" y="0"/>
                  </a:moveTo>
                  <a:lnTo>
                    <a:pt x="0" y="536"/>
                  </a:lnTo>
                  <a:lnTo>
                    <a:pt x="536" y="1071"/>
                  </a:lnTo>
                  <a:lnTo>
                    <a:pt x="1040" y="536"/>
                  </a:lnTo>
                  <a:lnTo>
                    <a:pt x="5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8174"/>
        <p:cNvGrpSpPr/>
        <p:nvPr/>
      </p:nvGrpSpPr>
      <p:grpSpPr>
        <a:xfrm>
          <a:off x="0" y="0"/>
          <a:ext cx="0" cy="0"/>
          <a:chOff x="0" y="0"/>
          <a:chExt cx="0" cy="0"/>
        </a:xfrm>
      </p:grpSpPr>
      <p:sp>
        <p:nvSpPr>
          <p:cNvPr id="8175" name="Google Shape;8175;p77"/>
          <p:cNvSpPr txBox="1">
            <a:spLocks noGrp="1"/>
          </p:cNvSpPr>
          <p:nvPr>
            <p:ph type="title" idx="4294967295"/>
          </p:nvPr>
        </p:nvSpPr>
        <p:spPr>
          <a:xfrm>
            <a:off x="849675"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Creative process I</a:t>
            </a:r>
            <a:r>
              <a:rPr lang="en">
                <a:solidFill>
                  <a:srgbClr val="FFFFFF"/>
                </a:solidFill>
                <a:latin typeface="Arial"/>
                <a:ea typeface="Arial"/>
                <a:cs typeface="Arial"/>
                <a:sym typeface="Arial"/>
              </a:rPr>
              <a:t>cons</a:t>
            </a:r>
            <a:endParaRPr>
              <a:solidFill>
                <a:srgbClr val="FFFFFF"/>
              </a:solidFill>
              <a:latin typeface="Arial"/>
              <a:ea typeface="Arial"/>
              <a:cs typeface="Arial"/>
              <a:sym typeface="Arial"/>
            </a:endParaRPr>
          </a:p>
        </p:txBody>
      </p:sp>
      <p:sp>
        <p:nvSpPr>
          <p:cNvPr id="8176" name="Google Shape;8176;p77"/>
          <p:cNvSpPr txBox="1">
            <a:spLocks noGrp="1"/>
          </p:cNvSpPr>
          <p:nvPr>
            <p:ph type="title" idx="4294967295"/>
          </p:nvPr>
        </p:nvSpPr>
        <p:spPr>
          <a:xfrm>
            <a:off x="4858400"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Performing Arts Icons</a:t>
            </a:r>
            <a:endParaRPr>
              <a:solidFill>
                <a:srgbClr val="FFFFFF"/>
              </a:solidFill>
              <a:latin typeface="Arial"/>
              <a:ea typeface="Arial"/>
              <a:cs typeface="Arial"/>
              <a:sym typeface="Arial"/>
            </a:endParaRPr>
          </a:p>
        </p:txBody>
      </p:sp>
      <p:grpSp>
        <p:nvGrpSpPr>
          <p:cNvPr id="8177" name="Google Shape;8177;p77"/>
          <p:cNvGrpSpPr/>
          <p:nvPr/>
        </p:nvGrpSpPr>
        <p:grpSpPr>
          <a:xfrm>
            <a:off x="885675" y="1539249"/>
            <a:ext cx="276003" cy="357300"/>
            <a:chOff x="-50469125" y="3183175"/>
            <a:chExt cx="233150" cy="301825"/>
          </a:xfrm>
        </p:grpSpPr>
        <p:sp>
          <p:nvSpPr>
            <p:cNvPr id="8178" name="Google Shape;8178;p77"/>
            <p:cNvSpPr/>
            <p:nvPr/>
          </p:nvSpPr>
          <p:spPr>
            <a:xfrm>
              <a:off x="-50388775" y="3227275"/>
              <a:ext cx="70900" cy="70900"/>
            </a:xfrm>
            <a:custGeom>
              <a:avLst/>
              <a:gdLst/>
              <a:ahLst/>
              <a:cxnLst/>
              <a:rect l="l" t="t" r="r" b="b"/>
              <a:pathLst>
                <a:path w="2836" h="2836" extrusionOk="0">
                  <a:moveTo>
                    <a:pt x="1418" y="1072"/>
                  </a:moveTo>
                  <a:cubicBezTo>
                    <a:pt x="1638" y="1072"/>
                    <a:pt x="1796" y="1229"/>
                    <a:pt x="1796" y="1418"/>
                  </a:cubicBezTo>
                  <a:cubicBezTo>
                    <a:pt x="1796" y="1607"/>
                    <a:pt x="1638" y="1765"/>
                    <a:pt x="1418" y="1765"/>
                  </a:cubicBezTo>
                  <a:cubicBezTo>
                    <a:pt x="1229" y="1765"/>
                    <a:pt x="1071" y="1607"/>
                    <a:pt x="1071" y="1418"/>
                  </a:cubicBezTo>
                  <a:cubicBezTo>
                    <a:pt x="1071" y="1229"/>
                    <a:pt x="1229" y="1072"/>
                    <a:pt x="1418" y="1072"/>
                  </a:cubicBezTo>
                  <a:close/>
                  <a:moveTo>
                    <a:pt x="1418" y="1"/>
                  </a:moveTo>
                  <a:cubicBezTo>
                    <a:pt x="630" y="1"/>
                    <a:pt x="0" y="631"/>
                    <a:pt x="0" y="1418"/>
                  </a:cubicBezTo>
                  <a:cubicBezTo>
                    <a:pt x="0" y="2206"/>
                    <a:pt x="630" y="2836"/>
                    <a:pt x="1418" y="2836"/>
                  </a:cubicBezTo>
                  <a:cubicBezTo>
                    <a:pt x="2206" y="2836"/>
                    <a:pt x="2836" y="2206"/>
                    <a:pt x="2836" y="1418"/>
                  </a:cubicBezTo>
                  <a:cubicBezTo>
                    <a:pt x="2836" y="631"/>
                    <a:pt x="2206"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77"/>
            <p:cNvSpPr/>
            <p:nvPr/>
          </p:nvSpPr>
          <p:spPr>
            <a:xfrm>
              <a:off x="-50469125" y="3290275"/>
              <a:ext cx="233150" cy="194725"/>
            </a:xfrm>
            <a:custGeom>
              <a:avLst/>
              <a:gdLst/>
              <a:ahLst/>
              <a:cxnLst/>
              <a:rect l="l" t="t" r="r" b="b"/>
              <a:pathLst>
                <a:path w="9326" h="7789" extrusionOk="0">
                  <a:moveTo>
                    <a:pt x="4663" y="1072"/>
                  </a:moveTo>
                  <a:lnTo>
                    <a:pt x="6018" y="3907"/>
                  </a:lnTo>
                  <a:cubicBezTo>
                    <a:pt x="5672" y="4034"/>
                    <a:pt x="5356" y="4097"/>
                    <a:pt x="5010" y="4128"/>
                  </a:cubicBezTo>
                  <a:lnTo>
                    <a:pt x="5010" y="3813"/>
                  </a:lnTo>
                  <a:cubicBezTo>
                    <a:pt x="5010" y="3624"/>
                    <a:pt x="4852" y="3466"/>
                    <a:pt x="4663" y="3466"/>
                  </a:cubicBezTo>
                  <a:cubicBezTo>
                    <a:pt x="4443" y="3466"/>
                    <a:pt x="4285" y="3624"/>
                    <a:pt x="4285" y="3813"/>
                  </a:cubicBezTo>
                  <a:lnTo>
                    <a:pt x="4285" y="4128"/>
                  </a:lnTo>
                  <a:cubicBezTo>
                    <a:pt x="3939" y="4097"/>
                    <a:pt x="3592" y="4034"/>
                    <a:pt x="3277" y="3907"/>
                  </a:cubicBezTo>
                  <a:lnTo>
                    <a:pt x="4663" y="1072"/>
                  </a:lnTo>
                  <a:close/>
                  <a:moveTo>
                    <a:pt x="2836" y="1"/>
                  </a:moveTo>
                  <a:lnTo>
                    <a:pt x="1576" y="2647"/>
                  </a:lnTo>
                  <a:cubicBezTo>
                    <a:pt x="1387" y="2395"/>
                    <a:pt x="1229" y="2143"/>
                    <a:pt x="1103" y="1860"/>
                  </a:cubicBezTo>
                  <a:cubicBezTo>
                    <a:pt x="1034" y="1721"/>
                    <a:pt x="914" y="1634"/>
                    <a:pt x="781" y="1634"/>
                  </a:cubicBezTo>
                  <a:cubicBezTo>
                    <a:pt x="732" y="1634"/>
                    <a:pt x="681" y="1645"/>
                    <a:pt x="631" y="1671"/>
                  </a:cubicBezTo>
                  <a:cubicBezTo>
                    <a:pt x="442" y="1734"/>
                    <a:pt x="347" y="1923"/>
                    <a:pt x="442" y="2143"/>
                  </a:cubicBezTo>
                  <a:cubicBezTo>
                    <a:pt x="631" y="2553"/>
                    <a:pt x="914" y="2994"/>
                    <a:pt x="1229" y="3340"/>
                  </a:cubicBezTo>
                  <a:lnTo>
                    <a:pt x="158" y="5546"/>
                  </a:lnTo>
                  <a:cubicBezTo>
                    <a:pt x="1" y="5955"/>
                    <a:pt x="64" y="6396"/>
                    <a:pt x="347" y="6711"/>
                  </a:cubicBezTo>
                  <a:lnTo>
                    <a:pt x="127" y="7247"/>
                  </a:lnTo>
                  <a:cubicBezTo>
                    <a:pt x="32" y="7405"/>
                    <a:pt x="127" y="7657"/>
                    <a:pt x="284" y="7720"/>
                  </a:cubicBezTo>
                  <a:cubicBezTo>
                    <a:pt x="328" y="7746"/>
                    <a:pt x="376" y="7757"/>
                    <a:pt x="425" y="7757"/>
                  </a:cubicBezTo>
                  <a:cubicBezTo>
                    <a:pt x="554" y="7757"/>
                    <a:pt x="688" y="7676"/>
                    <a:pt x="757" y="7562"/>
                  </a:cubicBezTo>
                  <a:lnTo>
                    <a:pt x="977" y="7026"/>
                  </a:lnTo>
                  <a:cubicBezTo>
                    <a:pt x="1025" y="7032"/>
                    <a:pt x="1072" y="7035"/>
                    <a:pt x="1118" y="7035"/>
                  </a:cubicBezTo>
                  <a:cubicBezTo>
                    <a:pt x="1562" y="7035"/>
                    <a:pt x="1937" y="6770"/>
                    <a:pt x="2080" y="6428"/>
                  </a:cubicBezTo>
                  <a:lnTo>
                    <a:pt x="2962" y="4601"/>
                  </a:lnTo>
                  <a:cubicBezTo>
                    <a:pt x="3372" y="4758"/>
                    <a:pt x="3813" y="4884"/>
                    <a:pt x="4285" y="4916"/>
                  </a:cubicBezTo>
                  <a:lnTo>
                    <a:pt x="4285" y="5294"/>
                  </a:lnTo>
                  <a:cubicBezTo>
                    <a:pt x="4285" y="5483"/>
                    <a:pt x="4443" y="5640"/>
                    <a:pt x="4632" y="5640"/>
                  </a:cubicBezTo>
                  <a:cubicBezTo>
                    <a:pt x="4852" y="5640"/>
                    <a:pt x="5010" y="5483"/>
                    <a:pt x="5010" y="5294"/>
                  </a:cubicBezTo>
                  <a:lnTo>
                    <a:pt x="5010" y="4916"/>
                  </a:lnTo>
                  <a:cubicBezTo>
                    <a:pt x="5483" y="4884"/>
                    <a:pt x="5892" y="4821"/>
                    <a:pt x="6333" y="4601"/>
                  </a:cubicBezTo>
                  <a:lnTo>
                    <a:pt x="7215" y="6428"/>
                  </a:lnTo>
                  <a:cubicBezTo>
                    <a:pt x="7365" y="6787"/>
                    <a:pt x="7741" y="7060"/>
                    <a:pt x="8237" y="7060"/>
                  </a:cubicBezTo>
                  <a:cubicBezTo>
                    <a:pt x="8264" y="7060"/>
                    <a:pt x="8291" y="7060"/>
                    <a:pt x="8318" y="7058"/>
                  </a:cubicBezTo>
                  <a:lnTo>
                    <a:pt x="8538" y="7594"/>
                  </a:lnTo>
                  <a:cubicBezTo>
                    <a:pt x="8607" y="7708"/>
                    <a:pt x="8742" y="7789"/>
                    <a:pt x="8871" y="7789"/>
                  </a:cubicBezTo>
                  <a:cubicBezTo>
                    <a:pt x="8920" y="7789"/>
                    <a:pt x="8968" y="7777"/>
                    <a:pt x="9011" y="7751"/>
                  </a:cubicBezTo>
                  <a:cubicBezTo>
                    <a:pt x="9169" y="7562"/>
                    <a:pt x="9263" y="7373"/>
                    <a:pt x="9169" y="7215"/>
                  </a:cubicBezTo>
                  <a:lnTo>
                    <a:pt x="8948" y="6648"/>
                  </a:lnTo>
                  <a:cubicBezTo>
                    <a:pt x="9200" y="6333"/>
                    <a:pt x="9326" y="5924"/>
                    <a:pt x="9137" y="5514"/>
                  </a:cubicBezTo>
                  <a:lnTo>
                    <a:pt x="8066" y="3340"/>
                  </a:lnTo>
                  <a:cubicBezTo>
                    <a:pt x="8381" y="2994"/>
                    <a:pt x="8665" y="2553"/>
                    <a:pt x="8854" y="2143"/>
                  </a:cubicBezTo>
                  <a:cubicBezTo>
                    <a:pt x="8948" y="1923"/>
                    <a:pt x="8854" y="1734"/>
                    <a:pt x="8665" y="1671"/>
                  </a:cubicBezTo>
                  <a:cubicBezTo>
                    <a:pt x="8614" y="1645"/>
                    <a:pt x="8561" y="1634"/>
                    <a:pt x="8509" y="1634"/>
                  </a:cubicBezTo>
                  <a:cubicBezTo>
                    <a:pt x="8369" y="1634"/>
                    <a:pt x="8238" y="1721"/>
                    <a:pt x="8192" y="1860"/>
                  </a:cubicBezTo>
                  <a:cubicBezTo>
                    <a:pt x="8066" y="2143"/>
                    <a:pt x="7908" y="2395"/>
                    <a:pt x="7719" y="2647"/>
                  </a:cubicBezTo>
                  <a:lnTo>
                    <a:pt x="6459" y="1"/>
                  </a:lnTo>
                  <a:cubicBezTo>
                    <a:pt x="6113" y="631"/>
                    <a:pt x="5420" y="1041"/>
                    <a:pt x="4632" y="1041"/>
                  </a:cubicBezTo>
                  <a:cubicBezTo>
                    <a:pt x="3844" y="1041"/>
                    <a:pt x="3183" y="599"/>
                    <a:pt x="28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77"/>
            <p:cNvSpPr/>
            <p:nvPr/>
          </p:nvSpPr>
          <p:spPr>
            <a:xfrm>
              <a:off x="-50379325" y="3183175"/>
              <a:ext cx="52775" cy="34675"/>
            </a:xfrm>
            <a:custGeom>
              <a:avLst/>
              <a:gdLst/>
              <a:ahLst/>
              <a:cxnLst/>
              <a:rect l="l" t="t" r="r" b="b"/>
              <a:pathLst>
                <a:path w="2111" h="1387" extrusionOk="0">
                  <a:moveTo>
                    <a:pt x="1071" y="0"/>
                  </a:moveTo>
                  <a:cubicBezTo>
                    <a:pt x="473" y="0"/>
                    <a:pt x="0" y="473"/>
                    <a:pt x="0" y="1071"/>
                  </a:cubicBezTo>
                  <a:lnTo>
                    <a:pt x="0" y="1386"/>
                  </a:lnTo>
                  <a:cubicBezTo>
                    <a:pt x="315" y="1166"/>
                    <a:pt x="662" y="1103"/>
                    <a:pt x="1071" y="1103"/>
                  </a:cubicBezTo>
                  <a:cubicBezTo>
                    <a:pt x="1449" y="1103"/>
                    <a:pt x="1796" y="1166"/>
                    <a:pt x="2111" y="1386"/>
                  </a:cubicBezTo>
                  <a:lnTo>
                    <a:pt x="2111" y="1071"/>
                  </a:lnTo>
                  <a:cubicBezTo>
                    <a:pt x="2111" y="473"/>
                    <a:pt x="1638" y="0"/>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1" name="Google Shape;8181;p77"/>
          <p:cNvGrpSpPr/>
          <p:nvPr/>
        </p:nvGrpSpPr>
        <p:grpSpPr>
          <a:xfrm>
            <a:off x="845574" y="1974651"/>
            <a:ext cx="356205" cy="355288"/>
            <a:chOff x="-50504575" y="3550975"/>
            <a:chExt cx="300900" cy="300125"/>
          </a:xfrm>
        </p:grpSpPr>
        <p:sp>
          <p:nvSpPr>
            <p:cNvPr id="8182" name="Google Shape;8182;p77"/>
            <p:cNvSpPr/>
            <p:nvPr/>
          </p:nvSpPr>
          <p:spPr>
            <a:xfrm>
              <a:off x="-50504575" y="3550975"/>
              <a:ext cx="300900" cy="176475"/>
            </a:xfrm>
            <a:custGeom>
              <a:avLst/>
              <a:gdLst/>
              <a:ahLst/>
              <a:cxnLst/>
              <a:rect l="l" t="t" r="r" b="b"/>
              <a:pathLst>
                <a:path w="12036" h="7059" extrusionOk="0">
                  <a:moveTo>
                    <a:pt x="1072" y="1"/>
                  </a:moveTo>
                  <a:cubicBezTo>
                    <a:pt x="473" y="1"/>
                    <a:pt x="1" y="474"/>
                    <a:pt x="1" y="1072"/>
                  </a:cubicBezTo>
                  <a:cubicBezTo>
                    <a:pt x="1" y="1671"/>
                    <a:pt x="473" y="2143"/>
                    <a:pt x="1072" y="2143"/>
                  </a:cubicBezTo>
                  <a:cubicBezTo>
                    <a:pt x="1545" y="2143"/>
                    <a:pt x="1891" y="1828"/>
                    <a:pt x="2049" y="1419"/>
                  </a:cubicBezTo>
                  <a:lnTo>
                    <a:pt x="3592" y="1419"/>
                  </a:lnTo>
                  <a:cubicBezTo>
                    <a:pt x="2364" y="2175"/>
                    <a:pt x="1576" y="3467"/>
                    <a:pt x="1450" y="4916"/>
                  </a:cubicBezTo>
                  <a:lnTo>
                    <a:pt x="1072" y="4916"/>
                  </a:lnTo>
                  <a:cubicBezTo>
                    <a:pt x="883" y="4916"/>
                    <a:pt x="726" y="5073"/>
                    <a:pt x="726" y="5294"/>
                  </a:cubicBezTo>
                  <a:lnTo>
                    <a:pt x="726" y="6712"/>
                  </a:lnTo>
                  <a:cubicBezTo>
                    <a:pt x="726" y="6901"/>
                    <a:pt x="883" y="7058"/>
                    <a:pt x="1072" y="7058"/>
                  </a:cubicBezTo>
                  <a:lnTo>
                    <a:pt x="2490" y="7058"/>
                  </a:lnTo>
                  <a:cubicBezTo>
                    <a:pt x="2679" y="7058"/>
                    <a:pt x="2836" y="6901"/>
                    <a:pt x="2836" y="6712"/>
                  </a:cubicBezTo>
                  <a:lnTo>
                    <a:pt x="2836" y="5294"/>
                  </a:lnTo>
                  <a:cubicBezTo>
                    <a:pt x="2836" y="5073"/>
                    <a:pt x="2679" y="4916"/>
                    <a:pt x="2490" y="4916"/>
                  </a:cubicBezTo>
                  <a:lnTo>
                    <a:pt x="2175" y="4916"/>
                  </a:lnTo>
                  <a:cubicBezTo>
                    <a:pt x="2332" y="3309"/>
                    <a:pt x="3435" y="2017"/>
                    <a:pt x="4979" y="1576"/>
                  </a:cubicBezTo>
                  <a:lnTo>
                    <a:pt x="4979" y="1765"/>
                  </a:lnTo>
                  <a:cubicBezTo>
                    <a:pt x="4979" y="1986"/>
                    <a:pt x="5136" y="2143"/>
                    <a:pt x="5325" y="2143"/>
                  </a:cubicBezTo>
                  <a:lnTo>
                    <a:pt x="6743" y="2143"/>
                  </a:lnTo>
                  <a:cubicBezTo>
                    <a:pt x="6932" y="2143"/>
                    <a:pt x="7090" y="1986"/>
                    <a:pt x="7090" y="1765"/>
                  </a:cubicBezTo>
                  <a:lnTo>
                    <a:pt x="7090" y="1576"/>
                  </a:lnTo>
                  <a:cubicBezTo>
                    <a:pt x="8633" y="2017"/>
                    <a:pt x="9736" y="3340"/>
                    <a:pt x="9893" y="4916"/>
                  </a:cubicBezTo>
                  <a:lnTo>
                    <a:pt x="9578" y="4916"/>
                  </a:lnTo>
                  <a:cubicBezTo>
                    <a:pt x="9389" y="4916"/>
                    <a:pt x="9232" y="5073"/>
                    <a:pt x="9232" y="5294"/>
                  </a:cubicBezTo>
                  <a:lnTo>
                    <a:pt x="9232" y="6712"/>
                  </a:lnTo>
                  <a:cubicBezTo>
                    <a:pt x="9232" y="6901"/>
                    <a:pt x="9389" y="7058"/>
                    <a:pt x="9578" y="7058"/>
                  </a:cubicBezTo>
                  <a:lnTo>
                    <a:pt x="10996" y="7058"/>
                  </a:lnTo>
                  <a:cubicBezTo>
                    <a:pt x="11185" y="7058"/>
                    <a:pt x="11343" y="6901"/>
                    <a:pt x="11343" y="6712"/>
                  </a:cubicBezTo>
                  <a:lnTo>
                    <a:pt x="11343" y="5294"/>
                  </a:lnTo>
                  <a:cubicBezTo>
                    <a:pt x="11343" y="5073"/>
                    <a:pt x="11185" y="4916"/>
                    <a:pt x="10996" y="4916"/>
                  </a:cubicBezTo>
                  <a:lnTo>
                    <a:pt x="10587" y="4916"/>
                  </a:lnTo>
                  <a:cubicBezTo>
                    <a:pt x="10492" y="3467"/>
                    <a:pt x="9704" y="2175"/>
                    <a:pt x="8476" y="1419"/>
                  </a:cubicBezTo>
                  <a:lnTo>
                    <a:pt x="10020" y="1419"/>
                  </a:lnTo>
                  <a:cubicBezTo>
                    <a:pt x="10146" y="1860"/>
                    <a:pt x="10555" y="2143"/>
                    <a:pt x="10996" y="2143"/>
                  </a:cubicBezTo>
                  <a:cubicBezTo>
                    <a:pt x="11563" y="2143"/>
                    <a:pt x="12036" y="1671"/>
                    <a:pt x="12036" y="1072"/>
                  </a:cubicBezTo>
                  <a:cubicBezTo>
                    <a:pt x="12036" y="474"/>
                    <a:pt x="11563" y="1"/>
                    <a:pt x="10996" y="1"/>
                  </a:cubicBezTo>
                  <a:cubicBezTo>
                    <a:pt x="10524" y="1"/>
                    <a:pt x="10146" y="285"/>
                    <a:pt x="9988" y="726"/>
                  </a:cubicBezTo>
                  <a:lnTo>
                    <a:pt x="7090" y="726"/>
                  </a:lnTo>
                  <a:lnTo>
                    <a:pt x="7090" y="379"/>
                  </a:lnTo>
                  <a:cubicBezTo>
                    <a:pt x="7090" y="159"/>
                    <a:pt x="6932" y="1"/>
                    <a:pt x="6743" y="1"/>
                  </a:cubicBezTo>
                  <a:lnTo>
                    <a:pt x="5325" y="1"/>
                  </a:lnTo>
                  <a:cubicBezTo>
                    <a:pt x="5105" y="1"/>
                    <a:pt x="4979" y="159"/>
                    <a:pt x="4979" y="379"/>
                  </a:cubicBezTo>
                  <a:lnTo>
                    <a:pt x="4979" y="726"/>
                  </a:lnTo>
                  <a:lnTo>
                    <a:pt x="2049" y="726"/>
                  </a:lnTo>
                  <a:cubicBezTo>
                    <a:pt x="1891" y="316"/>
                    <a:pt x="1545"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77"/>
            <p:cNvSpPr/>
            <p:nvPr/>
          </p:nvSpPr>
          <p:spPr>
            <a:xfrm>
              <a:off x="-50432100" y="3622650"/>
              <a:ext cx="157550" cy="175675"/>
            </a:xfrm>
            <a:custGeom>
              <a:avLst/>
              <a:gdLst/>
              <a:ahLst/>
              <a:cxnLst/>
              <a:rect l="l" t="t" r="r" b="b"/>
              <a:pathLst>
                <a:path w="6302" h="7027" extrusionOk="0">
                  <a:moveTo>
                    <a:pt x="3182" y="1"/>
                  </a:moveTo>
                  <a:cubicBezTo>
                    <a:pt x="3064" y="1"/>
                    <a:pt x="2946" y="64"/>
                    <a:pt x="2899" y="190"/>
                  </a:cubicBezTo>
                  <a:lnTo>
                    <a:pt x="95" y="5105"/>
                  </a:lnTo>
                  <a:cubicBezTo>
                    <a:pt x="0" y="5231"/>
                    <a:pt x="0" y="5357"/>
                    <a:pt x="95" y="5451"/>
                  </a:cubicBezTo>
                  <a:lnTo>
                    <a:pt x="1103" y="7026"/>
                  </a:lnTo>
                  <a:lnTo>
                    <a:pt x="2804" y="7026"/>
                  </a:lnTo>
                  <a:lnTo>
                    <a:pt x="2804" y="5577"/>
                  </a:lnTo>
                  <a:cubicBezTo>
                    <a:pt x="2426" y="5420"/>
                    <a:pt x="2111" y="5010"/>
                    <a:pt x="2111" y="4569"/>
                  </a:cubicBezTo>
                  <a:cubicBezTo>
                    <a:pt x="2111" y="4002"/>
                    <a:pt x="2584" y="3529"/>
                    <a:pt x="3151" y="3529"/>
                  </a:cubicBezTo>
                  <a:cubicBezTo>
                    <a:pt x="3749" y="3529"/>
                    <a:pt x="4222" y="4002"/>
                    <a:pt x="4222" y="4569"/>
                  </a:cubicBezTo>
                  <a:cubicBezTo>
                    <a:pt x="4222" y="5042"/>
                    <a:pt x="3939" y="5420"/>
                    <a:pt x="3529" y="5577"/>
                  </a:cubicBezTo>
                  <a:lnTo>
                    <a:pt x="3529" y="7026"/>
                  </a:lnTo>
                  <a:lnTo>
                    <a:pt x="5199" y="7026"/>
                  </a:lnTo>
                  <a:lnTo>
                    <a:pt x="6238" y="5451"/>
                  </a:lnTo>
                  <a:cubicBezTo>
                    <a:pt x="6301" y="5325"/>
                    <a:pt x="6301" y="5199"/>
                    <a:pt x="6238" y="5105"/>
                  </a:cubicBezTo>
                  <a:lnTo>
                    <a:pt x="3466" y="190"/>
                  </a:lnTo>
                  <a:cubicBezTo>
                    <a:pt x="3419" y="64"/>
                    <a:pt x="3301" y="1"/>
                    <a:pt x="31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77"/>
            <p:cNvSpPr/>
            <p:nvPr/>
          </p:nvSpPr>
          <p:spPr>
            <a:xfrm>
              <a:off x="-50414775" y="3815625"/>
              <a:ext cx="122900" cy="35475"/>
            </a:xfrm>
            <a:custGeom>
              <a:avLst/>
              <a:gdLst/>
              <a:ahLst/>
              <a:cxnLst/>
              <a:rect l="l" t="t" r="r" b="b"/>
              <a:pathLst>
                <a:path w="4916" h="1419" extrusionOk="0">
                  <a:moveTo>
                    <a:pt x="347" y="1"/>
                  </a:moveTo>
                  <a:cubicBezTo>
                    <a:pt x="158" y="1"/>
                    <a:pt x="0" y="158"/>
                    <a:pt x="0" y="379"/>
                  </a:cubicBezTo>
                  <a:lnTo>
                    <a:pt x="0" y="1072"/>
                  </a:lnTo>
                  <a:cubicBezTo>
                    <a:pt x="0" y="1261"/>
                    <a:pt x="158" y="1418"/>
                    <a:pt x="347" y="1418"/>
                  </a:cubicBezTo>
                  <a:lnTo>
                    <a:pt x="4569" y="1418"/>
                  </a:lnTo>
                  <a:cubicBezTo>
                    <a:pt x="4758" y="1418"/>
                    <a:pt x="4915" y="1261"/>
                    <a:pt x="4915" y="1072"/>
                  </a:cubicBezTo>
                  <a:lnTo>
                    <a:pt x="4915" y="379"/>
                  </a:lnTo>
                  <a:cubicBezTo>
                    <a:pt x="4915" y="190"/>
                    <a:pt x="4758" y="1"/>
                    <a:pt x="45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77"/>
            <p:cNvSpPr/>
            <p:nvPr/>
          </p:nvSpPr>
          <p:spPr>
            <a:xfrm>
              <a:off x="-50362000" y="3727425"/>
              <a:ext cx="18125" cy="17350"/>
            </a:xfrm>
            <a:custGeom>
              <a:avLst/>
              <a:gdLst/>
              <a:ahLst/>
              <a:cxnLst/>
              <a:rect l="l" t="t" r="r" b="b"/>
              <a:pathLst>
                <a:path w="725" h="694" extrusionOk="0">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6" name="Google Shape;8186;p77"/>
          <p:cNvGrpSpPr/>
          <p:nvPr/>
        </p:nvGrpSpPr>
        <p:grpSpPr>
          <a:xfrm>
            <a:off x="845574" y="2412893"/>
            <a:ext cx="356205" cy="354341"/>
            <a:chOff x="-50503000" y="3921175"/>
            <a:chExt cx="300900" cy="299325"/>
          </a:xfrm>
        </p:grpSpPr>
        <p:sp>
          <p:nvSpPr>
            <p:cNvPr id="8187" name="Google Shape;8187;p77"/>
            <p:cNvSpPr/>
            <p:nvPr/>
          </p:nvSpPr>
          <p:spPr>
            <a:xfrm>
              <a:off x="-50432900" y="3921175"/>
              <a:ext cx="177250" cy="53575"/>
            </a:xfrm>
            <a:custGeom>
              <a:avLst/>
              <a:gdLst/>
              <a:ahLst/>
              <a:cxnLst/>
              <a:rect l="l" t="t" r="r" b="b"/>
              <a:pathLst>
                <a:path w="7090" h="2143" extrusionOk="0">
                  <a:moveTo>
                    <a:pt x="1" y="0"/>
                  </a:moveTo>
                  <a:lnTo>
                    <a:pt x="1" y="2143"/>
                  </a:lnTo>
                  <a:lnTo>
                    <a:pt x="7089" y="2143"/>
                  </a:lnTo>
                  <a:lnTo>
                    <a:pt x="70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77"/>
            <p:cNvSpPr/>
            <p:nvPr/>
          </p:nvSpPr>
          <p:spPr>
            <a:xfrm>
              <a:off x="-50503000" y="3921175"/>
              <a:ext cx="52800" cy="53575"/>
            </a:xfrm>
            <a:custGeom>
              <a:avLst/>
              <a:gdLst/>
              <a:ahLst/>
              <a:cxnLst/>
              <a:rect l="l" t="t" r="r" b="b"/>
              <a:pathLst>
                <a:path w="2112" h="2143" extrusionOk="0">
                  <a:moveTo>
                    <a:pt x="1797" y="0"/>
                  </a:moveTo>
                  <a:cubicBezTo>
                    <a:pt x="1734" y="0"/>
                    <a:pt x="1671" y="0"/>
                    <a:pt x="1639" y="63"/>
                  </a:cubicBezTo>
                  <a:lnTo>
                    <a:pt x="221" y="756"/>
                  </a:lnTo>
                  <a:cubicBezTo>
                    <a:pt x="95" y="851"/>
                    <a:pt x="1" y="945"/>
                    <a:pt x="1" y="1071"/>
                  </a:cubicBezTo>
                  <a:cubicBezTo>
                    <a:pt x="1" y="1197"/>
                    <a:pt x="95" y="1323"/>
                    <a:pt x="221" y="1386"/>
                  </a:cubicBezTo>
                  <a:lnTo>
                    <a:pt x="1639" y="2111"/>
                  </a:lnTo>
                  <a:cubicBezTo>
                    <a:pt x="1671" y="2143"/>
                    <a:pt x="1765" y="2143"/>
                    <a:pt x="1797" y="2143"/>
                  </a:cubicBezTo>
                  <a:lnTo>
                    <a:pt x="2112" y="2143"/>
                  </a:lnTo>
                  <a:lnTo>
                    <a:pt x="211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77"/>
            <p:cNvSpPr/>
            <p:nvPr/>
          </p:nvSpPr>
          <p:spPr>
            <a:xfrm>
              <a:off x="-50237550" y="3921175"/>
              <a:ext cx="35450" cy="53575"/>
            </a:xfrm>
            <a:custGeom>
              <a:avLst/>
              <a:gdLst/>
              <a:ahLst/>
              <a:cxnLst/>
              <a:rect l="l" t="t" r="r" b="b"/>
              <a:pathLst>
                <a:path w="1418" h="2143" extrusionOk="0">
                  <a:moveTo>
                    <a:pt x="0" y="0"/>
                  </a:moveTo>
                  <a:lnTo>
                    <a:pt x="0" y="2143"/>
                  </a:lnTo>
                  <a:lnTo>
                    <a:pt x="347" y="2143"/>
                  </a:lnTo>
                  <a:cubicBezTo>
                    <a:pt x="945" y="2143"/>
                    <a:pt x="1418" y="1670"/>
                    <a:pt x="1418" y="1071"/>
                  </a:cubicBezTo>
                  <a:cubicBezTo>
                    <a:pt x="1418" y="473"/>
                    <a:pt x="945"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77"/>
            <p:cNvSpPr/>
            <p:nvPr/>
          </p:nvSpPr>
          <p:spPr>
            <a:xfrm>
              <a:off x="-50414775" y="4045625"/>
              <a:ext cx="159125" cy="122875"/>
            </a:xfrm>
            <a:custGeom>
              <a:avLst/>
              <a:gdLst/>
              <a:ahLst/>
              <a:cxnLst/>
              <a:rect l="l" t="t" r="r" b="b"/>
              <a:pathLst>
                <a:path w="6365" h="4915" extrusionOk="0">
                  <a:moveTo>
                    <a:pt x="0" y="0"/>
                  </a:moveTo>
                  <a:lnTo>
                    <a:pt x="0" y="4915"/>
                  </a:lnTo>
                  <a:lnTo>
                    <a:pt x="6364" y="4915"/>
                  </a:lnTo>
                  <a:lnTo>
                    <a:pt x="63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77"/>
            <p:cNvSpPr/>
            <p:nvPr/>
          </p:nvSpPr>
          <p:spPr>
            <a:xfrm>
              <a:off x="-50503000" y="3992050"/>
              <a:ext cx="300900" cy="228450"/>
            </a:xfrm>
            <a:custGeom>
              <a:avLst/>
              <a:gdLst/>
              <a:ahLst/>
              <a:cxnLst/>
              <a:rect l="l" t="t" r="r" b="b"/>
              <a:pathLst>
                <a:path w="12036" h="9138" extrusionOk="0">
                  <a:moveTo>
                    <a:pt x="1797" y="1387"/>
                  </a:moveTo>
                  <a:cubicBezTo>
                    <a:pt x="1986" y="1387"/>
                    <a:pt x="2143" y="1544"/>
                    <a:pt x="2143" y="1733"/>
                  </a:cubicBezTo>
                  <a:lnTo>
                    <a:pt x="2143" y="3151"/>
                  </a:lnTo>
                  <a:cubicBezTo>
                    <a:pt x="2143" y="3372"/>
                    <a:pt x="1986" y="3529"/>
                    <a:pt x="1797" y="3529"/>
                  </a:cubicBezTo>
                  <a:cubicBezTo>
                    <a:pt x="1608" y="3529"/>
                    <a:pt x="1450" y="3372"/>
                    <a:pt x="1450" y="3151"/>
                  </a:cubicBezTo>
                  <a:lnTo>
                    <a:pt x="1450" y="1733"/>
                  </a:lnTo>
                  <a:cubicBezTo>
                    <a:pt x="1450" y="1544"/>
                    <a:pt x="1608" y="1387"/>
                    <a:pt x="1797" y="1387"/>
                  </a:cubicBezTo>
                  <a:close/>
                  <a:moveTo>
                    <a:pt x="1797" y="4222"/>
                  </a:moveTo>
                  <a:cubicBezTo>
                    <a:pt x="1986" y="4222"/>
                    <a:pt x="2143" y="4380"/>
                    <a:pt x="2143" y="4569"/>
                  </a:cubicBezTo>
                  <a:cubicBezTo>
                    <a:pt x="2143" y="4789"/>
                    <a:pt x="1986" y="4947"/>
                    <a:pt x="1797" y="4947"/>
                  </a:cubicBezTo>
                  <a:cubicBezTo>
                    <a:pt x="1576" y="4947"/>
                    <a:pt x="1419" y="4789"/>
                    <a:pt x="1419" y="4569"/>
                  </a:cubicBezTo>
                  <a:cubicBezTo>
                    <a:pt x="1419" y="4380"/>
                    <a:pt x="1576" y="4222"/>
                    <a:pt x="1797" y="4222"/>
                  </a:cubicBezTo>
                  <a:close/>
                  <a:moveTo>
                    <a:pt x="1797" y="5609"/>
                  </a:moveTo>
                  <a:cubicBezTo>
                    <a:pt x="1986" y="5609"/>
                    <a:pt x="2143" y="5766"/>
                    <a:pt x="2143" y="5955"/>
                  </a:cubicBezTo>
                  <a:lnTo>
                    <a:pt x="2143" y="7373"/>
                  </a:lnTo>
                  <a:cubicBezTo>
                    <a:pt x="2143" y="7562"/>
                    <a:pt x="1986" y="7719"/>
                    <a:pt x="1797" y="7719"/>
                  </a:cubicBezTo>
                  <a:cubicBezTo>
                    <a:pt x="1608" y="7719"/>
                    <a:pt x="1450" y="7562"/>
                    <a:pt x="1450" y="7373"/>
                  </a:cubicBezTo>
                  <a:lnTo>
                    <a:pt x="1450" y="5955"/>
                  </a:lnTo>
                  <a:cubicBezTo>
                    <a:pt x="1450" y="5766"/>
                    <a:pt x="1608" y="5609"/>
                    <a:pt x="1797" y="5609"/>
                  </a:cubicBezTo>
                  <a:close/>
                  <a:moveTo>
                    <a:pt x="10272" y="1387"/>
                  </a:moveTo>
                  <a:cubicBezTo>
                    <a:pt x="10461" y="1387"/>
                    <a:pt x="10618" y="1544"/>
                    <a:pt x="10618" y="1733"/>
                  </a:cubicBezTo>
                  <a:lnTo>
                    <a:pt x="10618" y="7373"/>
                  </a:lnTo>
                  <a:cubicBezTo>
                    <a:pt x="10618" y="7562"/>
                    <a:pt x="10461" y="7719"/>
                    <a:pt x="10272" y="7719"/>
                  </a:cubicBezTo>
                  <a:lnTo>
                    <a:pt x="3183" y="7719"/>
                  </a:lnTo>
                  <a:cubicBezTo>
                    <a:pt x="2962" y="7719"/>
                    <a:pt x="2805" y="7562"/>
                    <a:pt x="2805" y="7373"/>
                  </a:cubicBezTo>
                  <a:lnTo>
                    <a:pt x="2805" y="1733"/>
                  </a:lnTo>
                  <a:cubicBezTo>
                    <a:pt x="2805" y="1544"/>
                    <a:pt x="2962" y="1387"/>
                    <a:pt x="3183" y="1387"/>
                  </a:cubicBezTo>
                  <a:close/>
                  <a:moveTo>
                    <a:pt x="1072" y="1"/>
                  </a:moveTo>
                  <a:cubicBezTo>
                    <a:pt x="474" y="1"/>
                    <a:pt x="1" y="473"/>
                    <a:pt x="1" y="1072"/>
                  </a:cubicBezTo>
                  <a:lnTo>
                    <a:pt x="1" y="8097"/>
                  </a:lnTo>
                  <a:cubicBezTo>
                    <a:pt x="1" y="8664"/>
                    <a:pt x="474" y="9137"/>
                    <a:pt x="1072" y="9137"/>
                  </a:cubicBezTo>
                  <a:lnTo>
                    <a:pt x="10965" y="9137"/>
                  </a:lnTo>
                  <a:cubicBezTo>
                    <a:pt x="11563" y="9137"/>
                    <a:pt x="12036" y="8664"/>
                    <a:pt x="12036" y="8097"/>
                  </a:cubicBezTo>
                  <a:lnTo>
                    <a:pt x="12036" y="1072"/>
                  </a:lnTo>
                  <a:cubicBezTo>
                    <a:pt x="12036" y="473"/>
                    <a:pt x="11563" y="1"/>
                    <a:pt x="109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2" name="Google Shape;8192;p77"/>
          <p:cNvGrpSpPr/>
          <p:nvPr/>
        </p:nvGrpSpPr>
        <p:grpSpPr>
          <a:xfrm>
            <a:off x="3049627" y="1558811"/>
            <a:ext cx="355258" cy="356205"/>
            <a:chOff x="-48630025" y="3199700"/>
            <a:chExt cx="300100" cy="300900"/>
          </a:xfrm>
        </p:grpSpPr>
        <p:sp>
          <p:nvSpPr>
            <p:cNvPr id="8193" name="Google Shape;8193;p77"/>
            <p:cNvSpPr/>
            <p:nvPr/>
          </p:nvSpPr>
          <p:spPr>
            <a:xfrm>
              <a:off x="-48630025" y="3199700"/>
              <a:ext cx="300100" cy="300900"/>
            </a:xfrm>
            <a:custGeom>
              <a:avLst/>
              <a:gdLst/>
              <a:ahLst/>
              <a:cxnLst/>
              <a:rect l="l" t="t" r="r" b="b"/>
              <a:pathLst>
                <a:path w="12004" h="12036" extrusionOk="0">
                  <a:moveTo>
                    <a:pt x="9893" y="1419"/>
                  </a:moveTo>
                  <a:lnTo>
                    <a:pt x="9893" y="1765"/>
                  </a:lnTo>
                  <a:cubicBezTo>
                    <a:pt x="9893" y="1986"/>
                    <a:pt x="10051" y="2143"/>
                    <a:pt x="10240" y="2143"/>
                  </a:cubicBezTo>
                  <a:lnTo>
                    <a:pt x="10586" y="2143"/>
                  </a:lnTo>
                  <a:lnTo>
                    <a:pt x="10586" y="5294"/>
                  </a:lnTo>
                  <a:cubicBezTo>
                    <a:pt x="9738" y="4603"/>
                    <a:pt x="8014" y="3599"/>
                    <a:pt x="6006" y="3592"/>
                  </a:cubicBezTo>
                  <a:lnTo>
                    <a:pt x="6006" y="3592"/>
                  </a:lnTo>
                  <a:cubicBezTo>
                    <a:pt x="6010" y="3592"/>
                    <a:pt x="6014" y="3592"/>
                    <a:pt x="6018" y="3592"/>
                  </a:cubicBezTo>
                  <a:lnTo>
                    <a:pt x="6018" y="3592"/>
                  </a:lnTo>
                  <a:cubicBezTo>
                    <a:pt x="6013" y="3592"/>
                    <a:pt x="6008" y="3592"/>
                    <a:pt x="6003" y="3592"/>
                  </a:cubicBezTo>
                  <a:lnTo>
                    <a:pt x="6003" y="3592"/>
                  </a:lnTo>
                  <a:cubicBezTo>
                    <a:pt x="5997" y="3592"/>
                    <a:pt x="5992" y="3592"/>
                    <a:pt x="5987" y="3592"/>
                  </a:cubicBezTo>
                  <a:cubicBezTo>
                    <a:pt x="5991" y="3592"/>
                    <a:pt x="5995" y="3592"/>
                    <a:pt x="5999" y="3592"/>
                  </a:cubicBezTo>
                  <a:lnTo>
                    <a:pt x="5999" y="3592"/>
                  </a:lnTo>
                  <a:cubicBezTo>
                    <a:pt x="4022" y="3599"/>
                    <a:pt x="2298" y="4666"/>
                    <a:pt x="1418" y="5294"/>
                  </a:cubicBezTo>
                  <a:lnTo>
                    <a:pt x="1418" y="2143"/>
                  </a:lnTo>
                  <a:lnTo>
                    <a:pt x="1765" y="2143"/>
                  </a:lnTo>
                  <a:cubicBezTo>
                    <a:pt x="1986" y="2143"/>
                    <a:pt x="2112" y="1986"/>
                    <a:pt x="2112" y="1765"/>
                  </a:cubicBezTo>
                  <a:lnTo>
                    <a:pt x="2112" y="1419"/>
                  </a:lnTo>
                  <a:close/>
                  <a:moveTo>
                    <a:pt x="6002" y="3592"/>
                  </a:moveTo>
                  <a:cubicBezTo>
                    <a:pt x="7319" y="3601"/>
                    <a:pt x="8413" y="4700"/>
                    <a:pt x="8413" y="6018"/>
                  </a:cubicBezTo>
                  <a:cubicBezTo>
                    <a:pt x="8413" y="7368"/>
                    <a:pt x="7319" y="8467"/>
                    <a:pt x="6002" y="8476"/>
                  </a:cubicBezTo>
                  <a:lnTo>
                    <a:pt x="6002" y="8476"/>
                  </a:lnTo>
                  <a:cubicBezTo>
                    <a:pt x="4686" y="8467"/>
                    <a:pt x="3592" y="7368"/>
                    <a:pt x="3592" y="6018"/>
                  </a:cubicBezTo>
                  <a:cubicBezTo>
                    <a:pt x="3592" y="4700"/>
                    <a:pt x="4686" y="3601"/>
                    <a:pt x="6002" y="3592"/>
                  </a:cubicBezTo>
                  <a:close/>
                  <a:moveTo>
                    <a:pt x="10586" y="6774"/>
                  </a:moveTo>
                  <a:lnTo>
                    <a:pt x="10586" y="9925"/>
                  </a:lnTo>
                  <a:lnTo>
                    <a:pt x="10240" y="9925"/>
                  </a:lnTo>
                  <a:cubicBezTo>
                    <a:pt x="10051" y="9925"/>
                    <a:pt x="9893" y="10082"/>
                    <a:pt x="9893" y="10271"/>
                  </a:cubicBezTo>
                  <a:lnTo>
                    <a:pt x="9893" y="10618"/>
                  </a:lnTo>
                  <a:lnTo>
                    <a:pt x="2112" y="10618"/>
                  </a:lnTo>
                  <a:lnTo>
                    <a:pt x="2112" y="10271"/>
                  </a:lnTo>
                  <a:cubicBezTo>
                    <a:pt x="2112" y="10082"/>
                    <a:pt x="1986" y="9925"/>
                    <a:pt x="1765" y="9925"/>
                  </a:cubicBezTo>
                  <a:lnTo>
                    <a:pt x="1418" y="9925"/>
                  </a:lnTo>
                  <a:lnTo>
                    <a:pt x="1418" y="6774"/>
                  </a:lnTo>
                  <a:cubicBezTo>
                    <a:pt x="2298" y="7434"/>
                    <a:pt x="4022" y="8469"/>
                    <a:pt x="5999" y="8476"/>
                  </a:cubicBezTo>
                  <a:lnTo>
                    <a:pt x="5999" y="8476"/>
                  </a:lnTo>
                  <a:cubicBezTo>
                    <a:pt x="5995" y="8476"/>
                    <a:pt x="5991" y="8476"/>
                    <a:pt x="5987" y="8476"/>
                  </a:cubicBezTo>
                  <a:cubicBezTo>
                    <a:pt x="5992" y="8476"/>
                    <a:pt x="5997" y="8476"/>
                    <a:pt x="6002" y="8476"/>
                  </a:cubicBezTo>
                  <a:lnTo>
                    <a:pt x="6002" y="8476"/>
                  </a:lnTo>
                  <a:cubicBezTo>
                    <a:pt x="6008" y="8476"/>
                    <a:pt x="6013" y="8476"/>
                    <a:pt x="6018" y="8476"/>
                  </a:cubicBezTo>
                  <a:cubicBezTo>
                    <a:pt x="6014" y="8476"/>
                    <a:pt x="6010" y="8476"/>
                    <a:pt x="6006" y="8476"/>
                  </a:cubicBezTo>
                  <a:lnTo>
                    <a:pt x="6006" y="8476"/>
                  </a:lnTo>
                  <a:cubicBezTo>
                    <a:pt x="8014" y="8469"/>
                    <a:pt x="9738" y="7402"/>
                    <a:pt x="10586" y="6774"/>
                  </a:cubicBezTo>
                  <a:close/>
                  <a:moveTo>
                    <a:pt x="347" y="1"/>
                  </a:moveTo>
                  <a:cubicBezTo>
                    <a:pt x="158" y="1"/>
                    <a:pt x="1" y="158"/>
                    <a:pt x="1" y="347"/>
                  </a:cubicBezTo>
                  <a:lnTo>
                    <a:pt x="1" y="1765"/>
                  </a:lnTo>
                  <a:cubicBezTo>
                    <a:pt x="1" y="1986"/>
                    <a:pt x="158" y="2143"/>
                    <a:pt x="347" y="2143"/>
                  </a:cubicBezTo>
                  <a:lnTo>
                    <a:pt x="694" y="2143"/>
                  </a:lnTo>
                  <a:lnTo>
                    <a:pt x="694" y="9925"/>
                  </a:lnTo>
                  <a:lnTo>
                    <a:pt x="347" y="9925"/>
                  </a:lnTo>
                  <a:cubicBezTo>
                    <a:pt x="158" y="9925"/>
                    <a:pt x="1" y="10082"/>
                    <a:pt x="1" y="10271"/>
                  </a:cubicBezTo>
                  <a:lnTo>
                    <a:pt x="1" y="11689"/>
                  </a:lnTo>
                  <a:cubicBezTo>
                    <a:pt x="1" y="11910"/>
                    <a:pt x="158" y="12036"/>
                    <a:pt x="347" y="12036"/>
                  </a:cubicBezTo>
                  <a:lnTo>
                    <a:pt x="1765" y="12036"/>
                  </a:lnTo>
                  <a:cubicBezTo>
                    <a:pt x="1986" y="12036"/>
                    <a:pt x="2112" y="11910"/>
                    <a:pt x="2112" y="11689"/>
                  </a:cubicBezTo>
                  <a:lnTo>
                    <a:pt x="2112" y="11343"/>
                  </a:lnTo>
                  <a:lnTo>
                    <a:pt x="9893" y="11343"/>
                  </a:lnTo>
                  <a:lnTo>
                    <a:pt x="9893" y="11689"/>
                  </a:lnTo>
                  <a:cubicBezTo>
                    <a:pt x="9893" y="11910"/>
                    <a:pt x="10051" y="12036"/>
                    <a:pt x="10240" y="12036"/>
                  </a:cubicBezTo>
                  <a:lnTo>
                    <a:pt x="11658" y="12036"/>
                  </a:lnTo>
                  <a:cubicBezTo>
                    <a:pt x="11847" y="12036"/>
                    <a:pt x="12004" y="11910"/>
                    <a:pt x="12004" y="11689"/>
                  </a:cubicBezTo>
                  <a:lnTo>
                    <a:pt x="12004" y="10271"/>
                  </a:lnTo>
                  <a:cubicBezTo>
                    <a:pt x="12004" y="10082"/>
                    <a:pt x="11847" y="9925"/>
                    <a:pt x="11658" y="9925"/>
                  </a:cubicBezTo>
                  <a:lnTo>
                    <a:pt x="11311" y="9925"/>
                  </a:lnTo>
                  <a:lnTo>
                    <a:pt x="11311" y="2143"/>
                  </a:lnTo>
                  <a:lnTo>
                    <a:pt x="11658" y="2143"/>
                  </a:lnTo>
                  <a:cubicBezTo>
                    <a:pt x="11847" y="2143"/>
                    <a:pt x="12004" y="1986"/>
                    <a:pt x="12004" y="1765"/>
                  </a:cubicBezTo>
                  <a:lnTo>
                    <a:pt x="12004" y="347"/>
                  </a:lnTo>
                  <a:cubicBezTo>
                    <a:pt x="12004" y="158"/>
                    <a:pt x="11847" y="1"/>
                    <a:pt x="11658" y="1"/>
                  </a:cubicBezTo>
                  <a:lnTo>
                    <a:pt x="10240" y="1"/>
                  </a:lnTo>
                  <a:cubicBezTo>
                    <a:pt x="10051" y="1"/>
                    <a:pt x="9893" y="158"/>
                    <a:pt x="9893" y="347"/>
                  </a:cubicBezTo>
                  <a:lnTo>
                    <a:pt x="9893" y="725"/>
                  </a:lnTo>
                  <a:lnTo>
                    <a:pt x="2112" y="725"/>
                  </a:lnTo>
                  <a:lnTo>
                    <a:pt x="2112" y="347"/>
                  </a:lnTo>
                  <a:cubicBezTo>
                    <a:pt x="2112" y="158"/>
                    <a:pt x="1986"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77"/>
            <p:cNvSpPr/>
            <p:nvPr/>
          </p:nvSpPr>
          <p:spPr>
            <a:xfrm>
              <a:off x="-48524475" y="3306025"/>
              <a:ext cx="88225" cy="89050"/>
            </a:xfrm>
            <a:custGeom>
              <a:avLst/>
              <a:gdLst/>
              <a:ahLst/>
              <a:cxnLst/>
              <a:rect l="l" t="t" r="r" b="b"/>
              <a:pathLst>
                <a:path w="3529" h="3562" extrusionOk="0">
                  <a:moveTo>
                    <a:pt x="1765" y="726"/>
                  </a:moveTo>
                  <a:cubicBezTo>
                    <a:pt x="2363" y="726"/>
                    <a:pt x="2836" y="1198"/>
                    <a:pt x="2836" y="1765"/>
                  </a:cubicBezTo>
                  <a:cubicBezTo>
                    <a:pt x="2836" y="2364"/>
                    <a:pt x="2363" y="2836"/>
                    <a:pt x="1765" y="2836"/>
                  </a:cubicBezTo>
                  <a:cubicBezTo>
                    <a:pt x="1166" y="2836"/>
                    <a:pt x="694" y="2364"/>
                    <a:pt x="694" y="1765"/>
                  </a:cubicBezTo>
                  <a:cubicBezTo>
                    <a:pt x="694" y="1198"/>
                    <a:pt x="1166" y="726"/>
                    <a:pt x="1765" y="726"/>
                  </a:cubicBezTo>
                  <a:close/>
                  <a:moveTo>
                    <a:pt x="1765" y="1"/>
                  </a:moveTo>
                  <a:cubicBezTo>
                    <a:pt x="788" y="1"/>
                    <a:pt x="0" y="789"/>
                    <a:pt x="0" y="1765"/>
                  </a:cubicBezTo>
                  <a:cubicBezTo>
                    <a:pt x="0" y="2773"/>
                    <a:pt x="788" y="3561"/>
                    <a:pt x="1765" y="3561"/>
                  </a:cubicBezTo>
                  <a:cubicBezTo>
                    <a:pt x="2741" y="3561"/>
                    <a:pt x="3529" y="2773"/>
                    <a:pt x="3529" y="1765"/>
                  </a:cubicBezTo>
                  <a:cubicBezTo>
                    <a:pt x="3529" y="789"/>
                    <a:pt x="2741"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77"/>
            <p:cNvSpPr/>
            <p:nvPr/>
          </p:nvSpPr>
          <p:spPr>
            <a:xfrm>
              <a:off x="-48489025" y="3341475"/>
              <a:ext cx="17350" cy="18150"/>
            </a:xfrm>
            <a:custGeom>
              <a:avLst/>
              <a:gdLst/>
              <a:ahLst/>
              <a:cxnLst/>
              <a:rect l="l" t="t" r="r" b="b"/>
              <a:pathLst>
                <a:path w="694" h="726" extrusionOk="0">
                  <a:moveTo>
                    <a:pt x="347" y="1"/>
                  </a:moveTo>
                  <a:cubicBezTo>
                    <a:pt x="158" y="1"/>
                    <a:pt x="0" y="158"/>
                    <a:pt x="0" y="347"/>
                  </a:cubicBezTo>
                  <a:cubicBezTo>
                    <a:pt x="0" y="536"/>
                    <a:pt x="158" y="725"/>
                    <a:pt x="347" y="725"/>
                  </a:cubicBezTo>
                  <a:cubicBezTo>
                    <a:pt x="536" y="725"/>
                    <a:pt x="693" y="536"/>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6" name="Google Shape;8196;p77"/>
          <p:cNvGrpSpPr/>
          <p:nvPr/>
        </p:nvGrpSpPr>
        <p:grpSpPr>
          <a:xfrm>
            <a:off x="3049627" y="1996107"/>
            <a:ext cx="355258" cy="355258"/>
            <a:chOff x="-48630025" y="3569100"/>
            <a:chExt cx="300100" cy="300100"/>
          </a:xfrm>
        </p:grpSpPr>
        <p:sp>
          <p:nvSpPr>
            <p:cNvPr id="8197" name="Google Shape;8197;p77"/>
            <p:cNvSpPr/>
            <p:nvPr/>
          </p:nvSpPr>
          <p:spPr>
            <a:xfrm>
              <a:off x="-48400825" y="3710875"/>
              <a:ext cx="18150" cy="17350"/>
            </a:xfrm>
            <a:custGeom>
              <a:avLst/>
              <a:gdLst/>
              <a:ahLst/>
              <a:cxnLst/>
              <a:rect l="l" t="t" r="r" b="b"/>
              <a:pathLst>
                <a:path w="726" h="694" extrusionOk="0">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77"/>
            <p:cNvSpPr/>
            <p:nvPr/>
          </p:nvSpPr>
          <p:spPr>
            <a:xfrm>
              <a:off x="-48400825" y="3781750"/>
              <a:ext cx="18150" cy="17350"/>
            </a:xfrm>
            <a:custGeom>
              <a:avLst/>
              <a:gdLst/>
              <a:ahLst/>
              <a:cxnLst/>
              <a:rect l="l" t="t" r="r" b="b"/>
              <a:pathLst>
                <a:path w="726" h="694" extrusionOk="0">
                  <a:moveTo>
                    <a:pt x="379" y="1"/>
                  </a:moveTo>
                  <a:cubicBezTo>
                    <a:pt x="158" y="1"/>
                    <a:pt x="1" y="158"/>
                    <a:pt x="1" y="347"/>
                  </a:cubicBezTo>
                  <a:cubicBezTo>
                    <a:pt x="1" y="536"/>
                    <a:pt x="158" y="694"/>
                    <a:pt x="379" y="694"/>
                  </a:cubicBezTo>
                  <a:cubicBezTo>
                    <a:pt x="568" y="694"/>
                    <a:pt x="725" y="536"/>
                    <a:pt x="725" y="347"/>
                  </a:cubicBezTo>
                  <a:cubicBezTo>
                    <a:pt x="725" y="158"/>
                    <a:pt x="568"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77"/>
            <p:cNvSpPr/>
            <p:nvPr/>
          </p:nvSpPr>
          <p:spPr>
            <a:xfrm>
              <a:off x="-48488250" y="3710875"/>
              <a:ext cx="18150" cy="17350"/>
            </a:xfrm>
            <a:custGeom>
              <a:avLst/>
              <a:gdLst/>
              <a:ahLst/>
              <a:cxnLst/>
              <a:rect l="l" t="t" r="r" b="b"/>
              <a:pathLst>
                <a:path w="726" h="694" extrusionOk="0">
                  <a:moveTo>
                    <a:pt x="347" y="0"/>
                  </a:moveTo>
                  <a:cubicBezTo>
                    <a:pt x="158" y="0"/>
                    <a:pt x="1" y="158"/>
                    <a:pt x="1" y="347"/>
                  </a:cubicBezTo>
                  <a:cubicBezTo>
                    <a:pt x="1" y="536"/>
                    <a:pt x="158" y="694"/>
                    <a:pt x="347" y="694"/>
                  </a:cubicBezTo>
                  <a:cubicBezTo>
                    <a:pt x="536" y="694"/>
                    <a:pt x="694" y="536"/>
                    <a:pt x="694" y="347"/>
                  </a:cubicBezTo>
                  <a:cubicBezTo>
                    <a:pt x="725"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77"/>
            <p:cNvSpPr/>
            <p:nvPr/>
          </p:nvSpPr>
          <p:spPr>
            <a:xfrm>
              <a:off x="-48488250" y="3640000"/>
              <a:ext cx="18150" cy="17350"/>
            </a:xfrm>
            <a:custGeom>
              <a:avLst/>
              <a:gdLst/>
              <a:ahLst/>
              <a:cxnLst/>
              <a:rect l="l" t="t" r="r" b="b"/>
              <a:pathLst>
                <a:path w="726" h="694" extrusionOk="0">
                  <a:moveTo>
                    <a:pt x="347" y="0"/>
                  </a:moveTo>
                  <a:cubicBezTo>
                    <a:pt x="158" y="0"/>
                    <a:pt x="1" y="158"/>
                    <a:pt x="1" y="347"/>
                  </a:cubicBezTo>
                  <a:cubicBezTo>
                    <a:pt x="1" y="536"/>
                    <a:pt x="158" y="693"/>
                    <a:pt x="347" y="693"/>
                  </a:cubicBezTo>
                  <a:cubicBezTo>
                    <a:pt x="536" y="693"/>
                    <a:pt x="694" y="536"/>
                    <a:pt x="694" y="347"/>
                  </a:cubicBezTo>
                  <a:cubicBezTo>
                    <a:pt x="725"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77"/>
            <p:cNvSpPr/>
            <p:nvPr/>
          </p:nvSpPr>
          <p:spPr>
            <a:xfrm>
              <a:off x="-48400825" y="3640000"/>
              <a:ext cx="18150" cy="17350"/>
            </a:xfrm>
            <a:custGeom>
              <a:avLst/>
              <a:gdLst/>
              <a:ahLst/>
              <a:cxnLst/>
              <a:rect l="l" t="t" r="r" b="b"/>
              <a:pathLst>
                <a:path w="726" h="694" extrusionOk="0">
                  <a:moveTo>
                    <a:pt x="379" y="0"/>
                  </a:moveTo>
                  <a:cubicBezTo>
                    <a:pt x="158" y="0"/>
                    <a:pt x="1" y="158"/>
                    <a:pt x="1" y="347"/>
                  </a:cubicBezTo>
                  <a:cubicBezTo>
                    <a:pt x="1" y="536"/>
                    <a:pt x="158" y="693"/>
                    <a:pt x="379" y="693"/>
                  </a:cubicBezTo>
                  <a:cubicBezTo>
                    <a:pt x="568" y="693"/>
                    <a:pt x="725" y="536"/>
                    <a:pt x="725" y="347"/>
                  </a:cubicBezTo>
                  <a:cubicBezTo>
                    <a:pt x="725" y="158"/>
                    <a:pt x="568"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77"/>
            <p:cNvSpPr/>
            <p:nvPr/>
          </p:nvSpPr>
          <p:spPr>
            <a:xfrm>
              <a:off x="-48541800" y="3569100"/>
              <a:ext cx="211875" cy="300100"/>
            </a:xfrm>
            <a:custGeom>
              <a:avLst/>
              <a:gdLst/>
              <a:ahLst/>
              <a:cxnLst/>
              <a:rect l="l" t="t" r="r" b="b"/>
              <a:pathLst>
                <a:path w="8475" h="12004" extrusionOk="0">
                  <a:moveTo>
                    <a:pt x="2489" y="2080"/>
                  </a:moveTo>
                  <a:cubicBezTo>
                    <a:pt x="3088" y="2080"/>
                    <a:pt x="3560" y="2552"/>
                    <a:pt x="3560" y="3151"/>
                  </a:cubicBezTo>
                  <a:cubicBezTo>
                    <a:pt x="3560" y="3750"/>
                    <a:pt x="3088" y="4222"/>
                    <a:pt x="2489" y="4222"/>
                  </a:cubicBezTo>
                  <a:cubicBezTo>
                    <a:pt x="1891" y="4222"/>
                    <a:pt x="1418" y="3750"/>
                    <a:pt x="1418" y="3151"/>
                  </a:cubicBezTo>
                  <a:cubicBezTo>
                    <a:pt x="1418" y="2552"/>
                    <a:pt x="1891" y="2080"/>
                    <a:pt x="2489" y="2080"/>
                  </a:cubicBezTo>
                  <a:close/>
                  <a:moveTo>
                    <a:pt x="6018" y="2080"/>
                  </a:moveTo>
                  <a:cubicBezTo>
                    <a:pt x="6585" y="2080"/>
                    <a:pt x="7057" y="2552"/>
                    <a:pt x="7057" y="3151"/>
                  </a:cubicBezTo>
                  <a:cubicBezTo>
                    <a:pt x="7057" y="3750"/>
                    <a:pt x="6585" y="4222"/>
                    <a:pt x="6018" y="4222"/>
                  </a:cubicBezTo>
                  <a:cubicBezTo>
                    <a:pt x="5419" y="4222"/>
                    <a:pt x="4947" y="3750"/>
                    <a:pt x="4947" y="3151"/>
                  </a:cubicBezTo>
                  <a:cubicBezTo>
                    <a:pt x="4947" y="2552"/>
                    <a:pt x="5419" y="2080"/>
                    <a:pt x="6018" y="2080"/>
                  </a:cubicBezTo>
                  <a:close/>
                  <a:moveTo>
                    <a:pt x="2489" y="4915"/>
                  </a:moveTo>
                  <a:cubicBezTo>
                    <a:pt x="3088" y="4915"/>
                    <a:pt x="3560" y="5388"/>
                    <a:pt x="3560" y="5987"/>
                  </a:cubicBezTo>
                  <a:cubicBezTo>
                    <a:pt x="3560" y="6585"/>
                    <a:pt x="3088" y="7058"/>
                    <a:pt x="2489" y="7058"/>
                  </a:cubicBezTo>
                  <a:cubicBezTo>
                    <a:pt x="1891" y="7058"/>
                    <a:pt x="1418" y="6585"/>
                    <a:pt x="1418" y="5987"/>
                  </a:cubicBezTo>
                  <a:cubicBezTo>
                    <a:pt x="1418" y="5388"/>
                    <a:pt x="1891" y="4915"/>
                    <a:pt x="2489" y="4915"/>
                  </a:cubicBezTo>
                  <a:close/>
                  <a:moveTo>
                    <a:pt x="6018" y="4915"/>
                  </a:moveTo>
                  <a:cubicBezTo>
                    <a:pt x="6585" y="4915"/>
                    <a:pt x="7057" y="5388"/>
                    <a:pt x="7057" y="5987"/>
                  </a:cubicBezTo>
                  <a:cubicBezTo>
                    <a:pt x="7057" y="6585"/>
                    <a:pt x="6585" y="7058"/>
                    <a:pt x="6018" y="7058"/>
                  </a:cubicBezTo>
                  <a:cubicBezTo>
                    <a:pt x="5419" y="7058"/>
                    <a:pt x="4947" y="6585"/>
                    <a:pt x="4947" y="5987"/>
                  </a:cubicBezTo>
                  <a:cubicBezTo>
                    <a:pt x="4947" y="5388"/>
                    <a:pt x="5419" y="4915"/>
                    <a:pt x="6018" y="4915"/>
                  </a:cubicBezTo>
                  <a:close/>
                  <a:moveTo>
                    <a:pt x="2489" y="7751"/>
                  </a:moveTo>
                  <a:cubicBezTo>
                    <a:pt x="3088" y="7751"/>
                    <a:pt x="3560" y="8223"/>
                    <a:pt x="3560" y="8822"/>
                  </a:cubicBezTo>
                  <a:cubicBezTo>
                    <a:pt x="3560" y="9421"/>
                    <a:pt x="3088" y="9862"/>
                    <a:pt x="2489" y="9862"/>
                  </a:cubicBezTo>
                  <a:cubicBezTo>
                    <a:pt x="1891" y="9862"/>
                    <a:pt x="1418" y="9421"/>
                    <a:pt x="1418" y="8822"/>
                  </a:cubicBezTo>
                  <a:cubicBezTo>
                    <a:pt x="1418" y="8223"/>
                    <a:pt x="1891" y="7751"/>
                    <a:pt x="2489" y="7751"/>
                  </a:cubicBezTo>
                  <a:close/>
                  <a:moveTo>
                    <a:pt x="6018" y="7751"/>
                  </a:moveTo>
                  <a:cubicBezTo>
                    <a:pt x="6585" y="7751"/>
                    <a:pt x="7057" y="8223"/>
                    <a:pt x="7057" y="8822"/>
                  </a:cubicBezTo>
                  <a:cubicBezTo>
                    <a:pt x="7057" y="9421"/>
                    <a:pt x="6585" y="9862"/>
                    <a:pt x="6018" y="9862"/>
                  </a:cubicBezTo>
                  <a:cubicBezTo>
                    <a:pt x="5419" y="9862"/>
                    <a:pt x="4947" y="9421"/>
                    <a:pt x="4947" y="8822"/>
                  </a:cubicBezTo>
                  <a:cubicBezTo>
                    <a:pt x="4947" y="8223"/>
                    <a:pt x="5419" y="7751"/>
                    <a:pt x="6018" y="7751"/>
                  </a:cubicBezTo>
                  <a:close/>
                  <a:moveTo>
                    <a:pt x="1796" y="1"/>
                  </a:moveTo>
                  <a:cubicBezTo>
                    <a:pt x="788" y="1"/>
                    <a:pt x="0" y="788"/>
                    <a:pt x="0" y="1765"/>
                  </a:cubicBezTo>
                  <a:lnTo>
                    <a:pt x="0" y="10240"/>
                  </a:lnTo>
                  <a:cubicBezTo>
                    <a:pt x="0" y="11216"/>
                    <a:pt x="788" y="12004"/>
                    <a:pt x="1796" y="12004"/>
                  </a:cubicBezTo>
                  <a:lnTo>
                    <a:pt x="6711" y="12004"/>
                  </a:lnTo>
                  <a:cubicBezTo>
                    <a:pt x="7687" y="12004"/>
                    <a:pt x="8475" y="11216"/>
                    <a:pt x="8475" y="10240"/>
                  </a:cubicBezTo>
                  <a:lnTo>
                    <a:pt x="8475" y="1765"/>
                  </a:lnTo>
                  <a:cubicBezTo>
                    <a:pt x="8475" y="788"/>
                    <a:pt x="7687" y="1"/>
                    <a:pt x="67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77"/>
            <p:cNvSpPr/>
            <p:nvPr/>
          </p:nvSpPr>
          <p:spPr>
            <a:xfrm>
              <a:off x="-48488250" y="3781750"/>
              <a:ext cx="18150" cy="17350"/>
            </a:xfrm>
            <a:custGeom>
              <a:avLst/>
              <a:gdLst/>
              <a:ahLst/>
              <a:cxnLst/>
              <a:rect l="l" t="t" r="r" b="b"/>
              <a:pathLst>
                <a:path w="726" h="694" extrusionOk="0">
                  <a:moveTo>
                    <a:pt x="347" y="1"/>
                  </a:moveTo>
                  <a:cubicBezTo>
                    <a:pt x="158" y="1"/>
                    <a:pt x="1" y="158"/>
                    <a:pt x="1" y="347"/>
                  </a:cubicBezTo>
                  <a:cubicBezTo>
                    <a:pt x="1" y="536"/>
                    <a:pt x="158" y="694"/>
                    <a:pt x="347" y="694"/>
                  </a:cubicBezTo>
                  <a:cubicBezTo>
                    <a:pt x="536" y="694"/>
                    <a:pt x="694" y="536"/>
                    <a:pt x="694" y="347"/>
                  </a:cubicBezTo>
                  <a:cubicBezTo>
                    <a:pt x="725"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77"/>
            <p:cNvSpPr/>
            <p:nvPr/>
          </p:nvSpPr>
          <p:spPr>
            <a:xfrm>
              <a:off x="-48630025" y="3569900"/>
              <a:ext cx="71700" cy="87450"/>
            </a:xfrm>
            <a:custGeom>
              <a:avLst/>
              <a:gdLst/>
              <a:ahLst/>
              <a:cxnLst/>
              <a:rect l="l" t="t" r="r" b="b"/>
              <a:pathLst>
                <a:path w="2868" h="3498" extrusionOk="0">
                  <a:moveTo>
                    <a:pt x="2490" y="0"/>
                  </a:moveTo>
                  <a:cubicBezTo>
                    <a:pt x="1765" y="0"/>
                    <a:pt x="1229" y="32"/>
                    <a:pt x="631" y="630"/>
                  </a:cubicBezTo>
                  <a:cubicBezTo>
                    <a:pt x="221" y="1040"/>
                    <a:pt x="1" y="1575"/>
                    <a:pt x="1" y="2142"/>
                  </a:cubicBezTo>
                  <a:cubicBezTo>
                    <a:pt x="1" y="2867"/>
                    <a:pt x="631" y="3497"/>
                    <a:pt x="1418" y="3497"/>
                  </a:cubicBezTo>
                  <a:cubicBezTo>
                    <a:pt x="2017" y="3497"/>
                    <a:pt x="2553" y="3119"/>
                    <a:pt x="2742" y="2552"/>
                  </a:cubicBezTo>
                  <a:cubicBezTo>
                    <a:pt x="2868" y="2237"/>
                    <a:pt x="2805" y="1922"/>
                    <a:pt x="2584" y="1701"/>
                  </a:cubicBezTo>
                  <a:cubicBezTo>
                    <a:pt x="2395" y="1449"/>
                    <a:pt x="2269" y="1134"/>
                    <a:pt x="2742" y="567"/>
                  </a:cubicBezTo>
                  <a:cubicBezTo>
                    <a:pt x="2836" y="441"/>
                    <a:pt x="2868" y="315"/>
                    <a:pt x="2805" y="189"/>
                  </a:cubicBezTo>
                  <a:cubicBezTo>
                    <a:pt x="2742" y="95"/>
                    <a:pt x="2584" y="0"/>
                    <a:pt x="24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77"/>
            <p:cNvSpPr/>
            <p:nvPr/>
          </p:nvSpPr>
          <p:spPr>
            <a:xfrm>
              <a:off x="-48626875" y="3668350"/>
              <a:ext cx="64625" cy="42550"/>
            </a:xfrm>
            <a:custGeom>
              <a:avLst/>
              <a:gdLst/>
              <a:ahLst/>
              <a:cxnLst/>
              <a:rect l="l" t="t" r="r" b="b"/>
              <a:pathLst>
                <a:path w="2585" h="1702" extrusionOk="0">
                  <a:moveTo>
                    <a:pt x="316" y="0"/>
                  </a:moveTo>
                  <a:cubicBezTo>
                    <a:pt x="158" y="473"/>
                    <a:pt x="32" y="1103"/>
                    <a:pt x="1" y="1701"/>
                  </a:cubicBezTo>
                  <a:lnTo>
                    <a:pt x="2584" y="1701"/>
                  </a:lnTo>
                  <a:cubicBezTo>
                    <a:pt x="2521" y="1103"/>
                    <a:pt x="2427" y="504"/>
                    <a:pt x="2269" y="0"/>
                  </a:cubicBezTo>
                  <a:cubicBezTo>
                    <a:pt x="1954" y="158"/>
                    <a:pt x="1639" y="252"/>
                    <a:pt x="1292" y="252"/>
                  </a:cubicBezTo>
                  <a:cubicBezTo>
                    <a:pt x="946" y="252"/>
                    <a:pt x="631" y="158"/>
                    <a:pt x="3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77"/>
            <p:cNvSpPr/>
            <p:nvPr/>
          </p:nvSpPr>
          <p:spPr>
            <a:xfrm>
              <a:off x="-48630025" y="3727425"/>
              <a:ext cx="70925" cy="141775"/>
            </a:xfrm>
            <a:custGeom>
              <a:avLst/>
              <a:gdLst/>
              <a:ahLst/>
              <a:cxnLst/>
              <a:rect l="l" t="t" r="r" b="b"/>
              <a:pathLst>
                <a:path w="2837" h="5671" extrusionOk="0">
                  <a:moveTo>
                    <a:pt x="32" y="0"/>
                  </a:moveTo>
                  <a:cubicBezTo>
                    <a:pt x="1" y="347"/>
                    <a:pt x="1" y="756"/>
                    <a:pt x="1" y="1071"/>
                  </a:cubicBezTo>
                  <a:cubicBezTo>
                    <a:pt x="1" y="2741"/>
                    <a:pt x="316" y="5671"/>
                    <a:pt x="1418" y="5671"/>
                  </a:cubicBezTo>
                  <a:cubicBezTo>
                    <a:pt x="2521" y="5671"/>
                    <a:pt x="2836" y="2804"/>
                    <a:pt x="2836" y="1071"/>
                  </a:cubicBezTo>
                  <a:cubicBezTo>
                    <a:pt x="2836" y="756"/>
                    <a:pt x="2836" y="378"/>
                    <a:pt x="28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7" name="Google Shape;8207;p77"/>
          <p:cNvGrpSpPr/>
          <p:nvPr/>
        </p:nvGrpSpPr>
        <p:grpSpPr>
          <a:xfrm>
            <a:off x="3050101" y="2433403"/>
            <a:ext cx="354311" cy="353394"/>
            <a:chOff x="-48629225" y="3938500"/>
            <a:chExt cx="299300" cy="298525"/>
          </a:xfrm>
        </p:grpSpPr>
        <p:sp>
          <p:nvSpPr>
            <p:cNvPr id="8208" name="Google Shape;8208;p77"/>
            <p:cNvSpPr/>
            <p:nvPr/>
          </p:nvSpPr>
          <p:spPr>
            <a:xfrm>
              <a:off x="-48629225" y="3938500"/>
              <a:ext cx="299300" cy="298525"/>
            </a:xfrm>
            <a:custGeom>
              <a:avLst/>
              <a:gdLst/>
              <a:ahLst/>
              <a:cxnLst/>
              <a:rect l="l" t="t" r="r" b="b"/>
              <a:pathLst>
                <a:path w="11972" h="11941" extrusionOk="0">
                  <a:moveTo>
                    <a:pt x="5955" y="2111"/>
                  </a:moveTo>
                  <a:cubicBezTo>
                    <a:pt x="8097" y="2111"/>
                    <a:pt x="9830" y="3844"/>
                    <a:pt x="9830" y="5986"/>
                  </a:cubicBezTo>
                  <a:cubicBezTo>
                    <a:pt x="9798" y="8129"/>
                    <a:pt x="8066" y="9830"/>
                    <a:pt x="5955" y="9830"/>
                  </a:cubicBezTo>
                  <a:cubicBezTo>
                    <a:pt x="3875" y="9830"/>
                    <a:pt x="2080" y="8129"/>
                    <a:pt x="2080" y="5986"/>
                  </a:cubicBezTo>
                  <a:cubicBezTo>
                    <a:pt x="2080" y="3844"/>
                    <a:pt x="3812" y="2111"/>
                    <a:pt x="5955" y="2111"/>
                  </a:cubicBezTo>
                  <a:close/>
                  <a:moveTo>
                    <a:pt x="5293" y="0"/>
                  </a:moveTo>
                  <a:cubicBezTo>
                    <a:pt x="5167" y="0"/>
                    <a:pt x="5041" y="63"/>
                    <a:pt x="4978" y="189"/>
                  </a:cubicBezTo>
                  <a:lnTo>
                    <a:pt x="4631" y="882"/>
                  </a:lnTo>
                  <a:cubicBezTo>
                    <a:pt x="4190" y="1009"/>
                    <a:pt x="3749" y="1166"/>
                    <a:pt x="3371" y="1418"/>
                  </a:cubicBezTo>
                  <a:lnTo>
                    <a:pt x="2615" y="1166"/>
                  </a:lnTo>
                  <a:cubicBezTo>
                    <a:pt x="2584" y="1158"/>
                    <a:pt x="2550" y="1154"/>
                    <a:pt x="2517" y="1154"/>
                  </a:cubicBezTo>
                  <a:cubicBezTo>
                    <a:pt x="2416" y="1154"/>
                    <a:pt x="2316" y="1190"/>
                    <a:pt x="2269" y="1261"/>
                  </a:cubicBezTo>
                  <a:lnTo>
                    <a:pt x="1260" y="2237"/>
                  </a:lnTo>
                  <a:cubicBezTo>
                    <a:pt x="1197" y="2300"/>
                    <a:pt x="1166" y="2458"/>
                    <a:pt x="1197" y="2584"/>
                  </a:cubicBezTo>
                  <a:lnTo>
                    <a:pt x="1418" y="3340"/>
                  </a:lnTo>
                  <a:cubicBezTo>
                    <a:pt x="1197" y="3718"/>
                    <a:pt x="1040" y="4159"/>
                    <a:pt x="914" y="4600"/>
                  </a:cubicBezTo>
                  <a:lnTo>
                    <a:pt x="221" y="4947"/>
                  </a:lnTo>
                  <a:cubicBezTo>
                    <a:pt x="95" y="5010"/>
                    <a:pt x="0" y="5136"/>
                    <a:pt x="0" y="5262"/>
                  </a:cubicBezTo>
                  <a:lnTo>
                    <a:pt x="0" y="6679"/>
                  </a:lnTo>
                  <a:cubicBezTo>
                    <a:pt x="0" y="6805"/>
                    <a:pt x="95" y="6931"/>
                    <a:pt x="221" y="6994"/>
                  </a:cubicBezTo>
                  <a:lnTo>
                    <a:pt x="914" y="7341"/>
                  </a:lnTo>
                  <a:cubicBezTo>
                    <a:pt x="1040" y="7782"/>
                    <a:pt x="1229" y="8223"/>
                    <a:pt x="1418" y="8601"/>
                  </a:cubicBezTo>
                  <a:lnTo>
                    <a:pt x="1197" y="9357"/>
                  </a:lnTo>
                  <a:cubicBezTo>
                    <a:pt x="1166" y="9483"/>
                    <a:pt x="1197" y="9641"/>
                    <a:pt x="1260" y="9704"/>
                  </a:cubicBezTo>
                  <a:lnTo>
                    <a:pt x="2269" y="10680"/>
                  </a:lnTo>
                  <a:cubicBezTo>
                    <a:pt x="2316" y="10751"/>
                    <a:pt x="2416" y="10787"/>
                    <a:pt x="2517" y="10787"/>
                  </a:cubicBezTo>
                  <a:cubicBezTo>
                    <a:pt x="2550" y="10787"/>
                    <a:pt x="2584" y="10783"/>
                    <a:pt x="2615" y="10775"/>
                  </a:cubicBezTo>
                  <a:lnTo>
                    <a:pt x="3371" y="10523"/>
                  </a:lnTo>
                  <a:cubicBezTo>
                    <a:pt x="3749" y="10775"/>
                    <a:pt x="4190" y="10933"/>
                    <a:pt x="4631" y="11059"/>
                  </a:cubicBezTo>
                  <a:lnTo>
                    <a:pt x="4978" y="11752"/>
                  </a:lnTo>
                  <a:cubicBezTo>
                    <a:pt x="5041" y="11878"/>
                    <a:pt x="5167" y="11941"/>
                    <a:pt x="5293" y="11941"/>
                  </a:cubicBezTo>
                  <a:lnTo>
                    <a:pt x="6711" y="11941"/>
                  </a:lnTo>
                  <a:cubicBezTo>
                    <a:pt x="6837" y="11941"/>
                    <a:pt x="6931" y="11878"/>
                    <a:pt x="7026" y="11752"/>
                  </a:cubicBezTo>
                  <a:lnTo>
                    <a:pt x="7372" y="11059"/>
                  </a:lnTo>
                  <a:cubicBezTo>
                    <a:pt x="7813" y="10933"/>
                    <a:pt x="8255" y="10775"/>
                    <a:pt x="8633" y="10523"/>
                  </a:cubicBezTo>
                  <a:lnTo>
                    <a:pt x="9389" y="10775"/>
                  </a:lnTo>
                  <a:cubicBezTo>
                    <a:pt x="9420" y="10783"/>
                    <a:pt x="9452" y="10787"/>
                    <a:pt x="9483" y="10787"/>
                  </a:cubicBezTo>
                  <a:cubicBezTo>
                    <a:pt x="9576" y="10787"/>
                    <a:pt x="9664" y="10751"/>
                    <a:pt x="9735" y="10680"/>
                  </a:cubicBezTo>
                  <a:lnTo>
                    <a:pt x="10712" y="9704"/>
                  </a:lnTo>
                  <a:cubicBezTo>
                    <a:pt x="10806" y="9641"/>
                    <a:pt x="10838" y="9483"/>
                    <a:pt x="10806" y="9357"/>
                  </a:cubicBezTo>
                  <a:lnTo>
                    <a:pt x="10554" y="8601"/>
                  </a:lnTo>
                  <a:cubicBezTo>
                    <a:pt x="10806" y="8223"/>
                    <a:pt x="10964" y="7782"/>
                    <a:pt x="11058" y="7341"/>
                  </a:cubicBezTo>
                  <a:lnTo>
                    <a:pt x="11783" y="6994"/>
                  </a:lnTo>
                  <a:cubicBezTo>
                    <a:pt x="11909" y="6931"/>
                    <a:pt x="11972" y="6805"/>
                    <a:pt x="11972" y="6679"/>
                  </a:cubicBezTo>
                  <a:lnTo>
                    <a:pt x="11972" y="5262"/>
                  </a:lnTo>
                  <a:cubicBezTo>
                    <a:pt x="11972" y="5136"/>
                    <a:pt x="11909" y="5041"/>
                    <a:pt x="11783" y="4947"/>
                  </a:cubicBezTo>
                  <a:lnTo>
                    <a:pt x="11058" y="4600"/>
                  </a:lnTo>
                  <a:cubicBezTo>
                    <a:pt x="10964" y="4159"/>
                    <a:pt x="10743" y="3718"/>
                    <a:pt x="10554" y="3340"/>
                  </a:cubicBezTo>
                  <a:lnTo>
                    <a:pt x="10806" y="2584"/>
                  </a:lnTo>
                  <a:cubicBezTo>
                    <a:pt x="10838" y="2458"/>
                    <a:pt x="10806" y="2300"/>
                    <a:pt x="10712" y="2237"/>
                  </a:cubicBezTo>
                  <a:lnTo>
                    <a:pt x="9735" y="1261"/>
                  </a:lnTo>
                  <a:cubicBezTo>
                    <a:pt x="9664" y="1190"/>
                    <a:pt x="9558" y="1154"/>
                    <a:pt x="9469" y="1154"/>
                  </a:cubicBezTo>
                  <a:cubicBezTo>
                    <a:pt x="9440" y="1154"/>
                    <a:pt x="9412" y="1158"/>
                    <a:pt x="9389" y="1166"/>
                  </a:cubicBezTo>
                  <a:lnTo>
                    <a:pt x="8633" y="1418"/>
                  </a:lnTo>
                  <a:cubicBezTo>
                    <a:pt x="8255" y="1166"/>
                    <a:pt x="7813" y="1009"/>
                    <a:pt x="7372" y="882"/>
                  </a:cubicBezTo>
                  <a:lnTo>
                    <a:pt x="7026" y="189"/>
                  </a:lnTo>
                  <a:cubicBezTo>
                    <a:pt x="6931" y="63"/>
                    <a:pt x="6837" y="0"/>
                    <a:pt x="67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77"/>
            <p:cNvSpPr/>
            <p:nvPr/>
          </p:nvSpPr>
          <p:spPr>
            <a:xfrm>
              <a:off x="-48496900" y="4119650"/>
              <a:ext cx="35450" cy="47275"/>
            </a:xfrm>
            <a:custGeom>
              <a:avLst/>
              <a:gdLst/>
              <a:ahLst/>
              <a:cxnLst/>
              <a:rect l="l" t="t" r="r" b="b"/>
              <a:pathLst>
                <a:path w="1418" h="1891" extrusionOk="0">
                  <a:moveTo>
                    <a:pt x="0" y="0"/>
                  </a:moveTo>
                  <a:lnTo>
                    <a:pt x="0" y="1796"/>
                  </a:lnTo>
                  <a:cubicBezTo>
                    <a:pt x="221" y="1828"/>
                    <a:pt x="473" y="1891"/>
                    <a:pt x="693" y="1891"/>
                  </a:cubicBezTo>
                  <a:cubicBezTo>
                    <a:pt x="945" y="1891"/>
                    <a:pt x="1166" y="1828"/>
                    <a:pt x="1418" y="1796"/>
                  </a:cubicBezTo>
                  <a:lnTo>
                    <a:pt x="1418" y="0"/>
                  </a:lnTo>
                  <a:cubicBezTo>
                    <a:pt x="1166" y="63"/>
                    <a:pt x="945" y="95"/>
                    <a:pt x="693" y="95"/>
                  </a:cubicBezTo>
                  <a:cubicBezTo>
                    <a:pt x="473" y="95"/>
                    <a:pt x="189" y="63"/>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77"/>
            <p:cNvSpPr/>
            <p:nvPr/>
          </p:nvSpPr>
          <p:spPr>
            <a:xfrm>
              <a:off x="-48495325" y="4073175"/>
              <a:ext cx="29950" cy="31325"/>
            </a:xfrm>
            <a:custGeom>
              <a:avLst/>
              <a:gdLst/>
              <a:ahLst/>
              <a:cxnLst/>
              <a:rect l="l" t="t" r="r" b="b"/>
              <a:pathLst>
                <a:path w="1198" h="1253" extrusionOk="0">
                  <a:moveTo>
                    <a:pt x="599" y="1"/>
                  </a:moveTo>
                  <a:lnTo>
                    <a:pt x="0" y="1135"/>
                  </a:lnTo>
                  <a:cubicBezTo>
                    <a:pt x="205" y="1214"/>
                    <a:pt x="410" y="1253"/>
                    <a:pt x="610" y="1253"/>
                  </a:cubicBezTo>
                  <a:cubicBezTo>
                    <a:pt x="811" y="1253"/>
                    <a:pt x="1008" y="1214"/>
                    <a:pt x="1197" y="1135"/>
                  </a:cubicBezTo>
                  <a:lnTo>
                    <a:pt x="5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77"/>
            <p:cNvSpPr/>
            <p:nvPr/>
          </p:nvSpPr>
          <p:spPr>
            <a:xfrm>
              <a:off x="-48559125" y="4009375"/>
              <a:ext cx="159900" cy="149675"/>
            </a:xfrm>
            <a:custGeom>
              <a:avLst/>
              <a:gdLst/>
              <a:ahLst/>
              <a:cxnLst/>
              <a:rect l="l" t="t" r="r" b="b"/>
              <a:pathLst>
                <a:path w="6396" h="5987" extrusionOk="0">
                  <a:moveTo>
                    <a:pt x="3151" y="1"/>
                  </a:moveTo>
                  <a:cubicBezTo>
                    <a:pt x="1418" y="1"/>
                    <a:pt x="0" y="1418"/>
                    <a:pt x="0" y="3151"/>
                  </a:cubicBezTo>
                  <a:cubicBezTo>
                    <a:pt x="0" y="4348"/>
                    <a:pt x="725" y="5420"/>
                    <a:pt x="1764" y="5987"/>
                  </a:cubicBezTo>
                  <a:lnTo>
                    <a:pt x="1764" y="3844"/>
                  </a:lnTo>
                  <a:cubicBezTo>
                    <a:pt x="1764" y="3687"/>
                    <a:pt x="2804" y="1734"/>
                    <a:pt x="2867" y="1608"/>
                  </a:cubicBezTo>
                  <a:cubicBezTo>
                    <a:pt x="2930" y="1482"/>
                    <a:pt x="3064" y="1418"/>
                    <a:pt x="3194" y="1418"/>
                  </a:cubicBezTo>
                  <a:cubicBezTo>
                    <a:pt x="3324" y="1418"/>
                    <a:pt x="3450" y="1482"/>
                    <a:pt x="3497" y="1608"/>
                  </a:cubicBezTo>
                  <a:cubicBezTo>
                    <a:pt x="3592" y="1734"/>
                    <a:pt x="4600" y="3718"/>
                    <a:pt x="4600" y="3844"/>
                  </a:cubicBezTo>
                  <a:lnTo>
                    <a:pt x="4600" y="5987"/>
                  </a:lnTo>
                  <a:cubicBezTo>
                    <a:pt x="5640" y="5451"/>
                    <a:pt x="6396" y="4411"/>
                    <a:pt x="6396" y="3151"/>
                  </a:cubicBezTo>
                  <a:cubicBezTo>
                    <a:pt x="6333" y="1418"/>
                    <a:pt x="4915" y="1"/>
                    <a:pt x="31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12" name="Google Shape;8212;p77"/>
          <p:cNvGrpSpPr/>
          <p:nvPr/>
        </p:nvGrpSpPr>
        <p:grpSpPr>
          <a:xfrm>
            <a:off x="1785504" y="2904744"/>
            <a:ext cx="311458" cy="354341"/>
            <a:chOff x="-46762575" y="3200500"/>
            <a:chExt cx="263100" cy="299325"/>
          </a:xfrm>
        </p:grpSpPr>
        <p:sp>
          <p:nvSpPr>
            <p:cNvPr id="8213" name="Google Shape;8213;p77"/>
            <p:cNvSpPr/>
            <p:nvPr/>
          </p:nvSpPr>
          <p:spPr>
            <a:xfrm>
              <a:off x="-46762575" y="3393475"/>
              <a:ext cx="263100" cy="106350"/>
            </a:xfrm>
            <a:custGeom>
              <a:avLst/>
              <a:gdLst/>
              <a:ahLst/>
              <a:cxnLst/>
              <a:rect l="l" t="t" r="r" b="b"/>
              <a:pathLst>
                <a:path w="10524" h="4254" extrusionOk="0">
                  <a:moveTo>
                    <a:pt x="7814" y="1418"/>
                  </a:moveTo>
                  <a:lnTo>
                    <a:pt x="8003" y="2142"/>
                  </a:lnTo>
                  <a:lnTo>
                    <a:pt x="2553" y="2142"/>
                  </a:lnTo>
                  <a:lnTo>
                    <a:pt x="2710" y="1418"/>
                  </a:lnTo>
                  <a:close/>
                  <a:moveTo>
                    <a:pt x="726" y="0"/>
                  </a:moveTo>
                  <a:lnTo>
                    <a:pt x="726" y="725"/>
                  </a:lnTo>
                  <a:lnTo>
                    <a:pt x="379" y="725"/>
                  </a:lnTo>
                  <a:cubicBezTo>
                    <a:pt x="159" y="725"/>
                    <a:pt x="1" y="882"/>
                    <a:pt x="1" y="1071"/>
                  </a:cubicBezTo>
                  <a:cubicBezTo>
                    <a:pt x="1" y="1260"/>
                    <a:pt x="159" y="1418"/>
                    <a:pt x="379" y="1418"/>
                  </a:cubicBezTo>
                  <a:lnTo>
                    <a:pt x="2017" y="1418"/>
                  </a:lnTo>
                  <a:lnTo>
                    <a:pt x="1419" y="3844"/>
                  </a:lnTo>
                  <a:cubicBezTo>
                    <a:pt x="1387" y="4033"/>
                    <a:pt x="1513" y="4222"/>
                    <a:pt x="1671" y="4253"/>
                  </a:cubicBezTo>
                  <a:lnTo>
                    <a:pt x="1734" y="4253"/>
                  </a:lnTo>
                  <a:cubicBezTo>
                    <a:pt x="1891" y="4253"/>
                    <a:pt x="2049" y="4159"/>
                    <a:pt x="2112" y="4001"/>
                  </a:cubicBezTo>
                  <a:lnTo>
                    <a:pt x="2364" y="2804"/>
                  </a:lnTo>
                  <a:lnTo>
                    <a:pt x="8161" y="2804"/>
                  </a:lnTo>
                  <a:lnTo>
                    <a:pt x="8444" y="4001"/>
                  </a:lnTo>
                  <a:cubicBezTo>
                    <a:pt x="8476" y="4159"/>
                    <a:pt x="8633" y="4253"/>
                    <a:pt x="8791" y="4253"/>
                  </a:cubicBezTo>
                  <a:lnTo>
                    <a:pt x="8854" y="4253"/>
                  </a:lnTo>
                  <a:cubicBezTo>
                    <a:pt x="9074" y="4222"/>
                    <a:pt x="9169" y="4033"/>
                    <a:pt x="9106" y="3844"/>
                  </a:cubicBezTo>
                  <a:lnTo>
                    <a:pt x="8507" y="1418"/>
                  </a:lnTo>
                  <a:lnTo>
                    <a:pt x="10177" y="1418"/>
                  </a:lnTo>
                  <a:cubicBezTo>
                    <a:pt x="10366" y="1418"/>
                    <a:pt x="10524" y="1260"/>
                    <a:pt x="10524" y="1071"/>
                  </a:cubicBezTo>
                  <a:cubicBezTo>
                    <a:pt x="10524" y="882"/>
                    <a:pt x="10398" y="725"/>
                    <a:pt x="10209" y="725"/>
                  </a:cubicBezTo>
                  <a:lnTo>
                    <a:pt x="9862" y="725"/>
                  </a:lnTo>
                  <a:lnTo>
                    <a:pt x="986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77"/>
            <p:cNvSpPr/>
            <p:nvPr/>
          </p:nvSpPr>
          <p:spPr>
            <a:xfrm>
              <a:off x="-46743650" y="3200500"/>
              <a:ext cx="228425" cy="176450"/>
            </a:xfrm>
            <a:custGeom>
              <a:avLst/>
              <a:gdLst/>
              <a:ahLst/>
              <a:cxnLst/>
              <a:rect l="l" t="t" r="r" b="b"/>
              <a:pathLst>
                <a:path w="9137" h="7058" extrusionOk="0">
                  <a:moveTo>
                    <a:pt x="4568" y="725"/>
                  </a:moveTo>
                  <a:cubicBezTo>
                    <a:pt x="5041" y="725"/>
                    <a:pt x="5419" y="1040"/>
                    <a:pt x="5545" y="1418"/>
                  </a:cubicBezTo>
                  <a:lnTo>
                    <a:pt x="3592" y="1418"/>
                  </a:lnTo>
                  <a:cubicBezTo>
                    <a:pt x="3686" y="1040"/>
                    <a:pt x="4096" y="725"/>
                    <a:pt x="4568" y="725"/>
                  </a:cubicBezTo>
                  <a:close/>
                  <a:moveTo>
                    <a:pt x="4568" y="2804"/>
                  </a:moveTo>
                  <a:cubicBezTo>
                    <a:pt x="5167" y="2804"/>
                    <a:pt x="5640" y="3277"/>
                    <a:pt x="5640" y="3875"/>
                  </a:cubicBezTo>
                  <a:cubicBezTo>
                    <a:pt x="5576" y="4474"/>
                    <a:pt x="5104" y="4947"/>
                    <a:pt x="4568" y="4947"/>
                  </a:cubicBezTo>
                  <a:cubicBezTo>
                    <a:pt x="3970" y="4947"/>
                    <a:pt x="3497" y="4474"/>
                    <a:pt x="3497" y="3875"/>
                  </a:cubicBezTo>
                  <a:cubicBezTo>
                    <a:pt x="3497" y="3277"/>
                    <a:pt x="3970" y="2804"/>
                    <a:pt x="4568" y="2804"/>
                  </a:cubicBezTo>
                  <a:close/>
                  <a:moveTo>
                    <a:pt x="4568" y="0"/>
                  </a:moveTo>
                  <a:cubicBezTo>
                    <a:pt x="3718" y="0"/>
                    <a:pt x="2993" y="630"/>
                    <a:pt x="2836" y="1418"/>
                  </a:cubicBezTo>
                  <a:lnTo>
                    <a:pt x="1071" y="1418"/>
                  </a:lnTo>
                  <a:cubicBezTo>
                    <a:pt x="473" y="1418"/>
                    <a:pt x="0" y="1891"/>
                    <a:pt x="0" y="2489"/>
                  </a:cubicBezTo>
                  <a:lnTo>
                    <a:pt x="0" y="7057"/>
                  </a:lnTo>
                  <a:lnTo>
                    <a:pt x="914" y="7057"/>
                  </a:lnTo>
                  <a:lnTo>
                    <a:pt x="2899" y="5041"/>
                  </a:lnTo>
                  <a:cubicBezTo>
                    <a:pt x="2962" y="4978"/>
                    <a:pt x="3056" y="4947"/>
                    <a:pt x="3155" y="4947"/>
                  </a:cubicBezTo>
                  <a:cubicBezTo>
                    <a:pt x="3253" y="4947"/>
                    <a:pt x="3355" y="4978"/>
                    <a:pt x="3434" y="5041"/>
                  </a:cubicBezTo>
                  <a:lnTo>
                    <a:pt x="4600" y="6238"/>
                  </a:lnTo>
                  <a:lnTo>
                    <a:pt x="5703" y="5041"/>
                  </a:lnTo>
                  <a:cubicBezTo>
                    <a:pt x="5766" y="4962"/>
                    <a:pt x="5852" y="4923"/>
                    <a:pt x="5943" y="4923"/>
                  </a:cubicBezTo>
                  <a:cubicBezTo>
                    <a:pt x="6033" y="4923"/>
                    <a:pt x="6128" y="4962"/>
                    <a:pt x="6207" y="5041"/>
                  </a:cubicBezTo>
                  <a:lnTo>
                    <a:pt x="8223" y="7057"/>
                  </a:lnTo>
                  <a:lnTo>
                    <a:pt x="9137" y="7057"/>
                  </a:lnTo>
                  <a:lnTo>
                    <a:pt x="9137" y="2489"/>
                  </a:lnTo>
                  <a:cubicBezTo>
                    <a:pt x="9137" y="1891"/>
                    <a:pt x="8664" y="1418"/>
                    <a:pt x="8065" y="1418"/>
                  </a:cubicBezTo>
                  <a:lnTo>
                    <a:pt x="6301" y="1418"/>
                  </a:lnTo>
                  <a:cubicBezTo>
                    <a:pt x="6144" y="630"/>
                    <a:pt x="5450" y="0"/>
                    <a:pt x="45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77"/>
            <p:cNvSpPr/>
            <p:nvPr/>
          </p:nvSpPr>
          <p:spPr>
            <a:xfrm>
              <a:off x="-46638125" y="3289500"/>
              <a:ext cx="17350" cy="17350"/>
            </a:xfrm>
            <a:custGeom>
              <a:avLst/>
              <a:gdLst/>
              <a:ahLst/>
              <a:cxnLst/>
              <a:rect l="l" t="t" r="r" b="b"/>
              <a:pathLst>
                <a:path w="694" h="694" extrusionOk="0">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77"/>
            <p:cNvSpPr/>
            <p:nvPr/>
          </p:nvSpPr>
          <p:spPr>
            <a:xfrm>
              <a:off x="-46696400" y="3345425"/>
              <a:ext cx="63025" cy="31525"/>
            </a:xfrm>
            <a:custGeom>
              <a:avLst/>
              <a:gdLst/>
              <a:ahLst/>
              <a:cxnLst/>
              <a:rect l="l" t="t" r="r" b="b"/>
              <a:pathLst>
                <a:path w="2521" h="1261" extrusionOk="0">
                  <a:moveTo>
                    <a:pt x="1261" y="0"/>
                  </a:moveTo>
                  <a:lnTo>
                    <a:pt x="0" y="1260"/>
                  </a:lnTo>
                  <a:lnTo>
                    <a:pt x="2521" y="1260"/>
                  </a:lnTo>
                  <a:lnTo>
                    <a:pt x="12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77"/>
            <p:cNvSpPr/>
            <p:nvPr/>
          </p:nvSpPr>
          <p:spPr>
            <a:xfrm>
              <a:off x="-46616850" y="3345425"/>
              <a:ext cx="53575" cy="31525"/>
            </a:xfrm>
            <a:custGeom>
              <a:avLst/>
              <a:gdLst/>
              <a:ahLst/>
              <a:cxnLst/>
              <a:rect l="l" t="t" r="r" b="b"/>
              <a:pathLst>
                <a:path w="2143" h="1261" extrusionOk="0">
                  <a:moveTo>
                    <a:pt x="883" y="0"/>
                  </a:moveTo>
                  <a:lnTo>
                    <a:pt x="0" y="945"/>
                  </a:lnTo>
                  <a:lnTo>
                    <a:pt x="315" y="1260"/>
                  </a:lnTo>
                  <a:lnTo>
                    <a:pt x="2143" y="1260"/>
                  </a:lnTo>
                  <a:lnTo>
                    <a:pt x="88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18" name="Google Shape;8218;p77"/>
          <p:cNvGrpSpPr/>
          <p:nvPr/>
        </p:nvGrpSpPr>
        <p:grpSpPr>
          <a:xfrm>
            <a:off x="1763589" y="3363466"/>
            <a:ext cx="355288" cy="312375"/>
            <a:chOff x="-46779900" y="3588000"/>
            <a:chExt cx="300125" cy="263875"/>
          </a:xfrm>
        </p:grpSpPr>
        <p:sp>
          <p:nvSpPr>
            <p:cNvPr id="8219" name="Google Shape;8219;p77"/>
            <p:cNvSpPr/>
            <p:nvPr/>
          </p:nvSpPr>
          <p:spPr>
            <a:xfrm>
              <a:off x="-46746025" y="3588000"/>
              <a:ext cx="230800" cy="263875"/>
            </a:xfrm>
            <a:custGeom>
              <a:avLst/>
              <a:gdLst/>
              <a:ahLst/>
              <a:cxnLst/>
              <a:rect l="l" t="t" r="r" b="b"/>
              <a:pathLst>
                <a:path w="9232" h="10555" extrusionOk="0">
                  <a:moveTo>
                    <a:pt x="4632" y="1"/>
                  </a:moveTo>
                  <a:cubicBezTo>
                    <a:pt x="3309" y="1"/>
                    <a:pt x="2017" y="442"/>
                    <a:pt x="1040" y="1355"/>
                  </a:cubicBezTo>
                  <a:cubicBezTo>
                    <a:pt x="694" y="1670"/>
                    <a:pt x="599" y="2206"/>
                    <a:pt x="851" y="2679"/>
                  </a:cubicBezTo>
                  <a:cubicBezTo>
                    <a:pt x="284" y="3403"/>
                    <a:pt x="1" y="4317"/>
                    <a:pt x="1" y="5262"/>
                  </a:cubicBezTo>
                  <a:lnTo>
                    <a:pt x="1" y="9484"/>
                  </a:lnTo>
                  <a:cubicBezTo>
                    <a:pt x="1" y="10082"/>
                    <a:pt x="473" y="10555"/>
                    <a:pt x="1072" y="10555"/>
                  </a:cubicBezTo>
                  <a:cubicBezTo>
                    <a:pt x="1670" y="10555"/>
                    <a:pt x="2143" y="10082"/>
                    <a:pt x="2143" y="9484"/>
                  </a:cubicBezTo>
                  <a:lnTo>
                    <a:pt x="2143" y="6680"/>
                  </a:lnTo>
                  <a:cubicBezTo>
                    <a:pt x="2143" y="6081"/>
                    <a:pt x="1670" y="5609"/>
                    <a:pt x="1072" y="5609"/>
                  </a:cubicBezTo>
                  <a:cubicBezTo>
                    <a:pt x="946" y="5609"/>
                    <a:pt x="851" y="5672"/>
                    <a:pt x="725" y="5703"/>
                  </a:cubicBezTo>
                  <a:lnTo>
                    <a:pt x="725" y="5262"/>
                  </a:lnTo>
                  <a:cubicBezTo>
                    <a:pt x="725" y="4474"/>
                    <a:pt x="946" y="3750"/>
                    <a:pt x="1387" y="3151"/>
                  </a:cubicBezTo>
                  <a:cubicBezTo>
                    <a:pt x="1499" y="3182"/>
                    <a:pt x="1620" y="3199"/>
                    <a:pt x="1745" y="3199"/>
                  </a:cubicBezTo>
                  <a:cubicBezTo>
                    <a:pt x="2005" y="3199"/>
                    <a:pt x="2276" y="3123"/>
                    <a:pt x="2489" y="2931"/>
                  </a:cubicBezTo>
                  <a:cubicBezTo>
                    <a:pt x="3057" y="2427"/>
                    <a:pt x="3836" y="2175"/>
                    <a:pt x="4616" y="2175"/>
                  </a:cubicBezTo>
                  <a:cubicBezTo>
                    <a:pt x="5396" y="2175"/>
                    <a:pt x="6176" y="2427"/>
                    <a:pt x="6743" y="2931"/>
                  </a:cubicBezTo>
                  <a:cubicBezTo>
                    <a:pt x="6942" y="3107"/>
                    <a:pt x="7187" y="3207"/>
                    <a:pt x="7468" y="3207"/>
                  </a:cubicBezTo>
                  <a:cubicBezTo>
                    <a:pt x="7588" y="3207"/>
                    <a:pt x="7714" y="3189"/>
                    <a:pt x="7845" y="3151"/>
                  </a:cubicBezTo>
                  <a:cubicBezTo>
                    <a:pt x="8286" y="3781"/>
                    <a:pt x="8507" y="4506"/>
                    <a:pt x="8507" y="5262"/>
                  </a:cubicBezTo>
                  <a:lnTo>
                    <a:pt x="8507" y="5703"/>
                  </a:lnTo>
                  <a:cubicBezTo>
                    <a:pt x="8412" y="5640"/>
                    <a:pt x="8286" y="5609"/>
                    <a:pt x="8160" y="5609"/>
                  </a:cubicBezTo>
                  <a:cubicBezTo>
                    <a:pt x="7562" y="5609"/>
                    <a:pt x="7089" y="6081"/>
                    <a:pt x="7089" y="6680"/>
                  </a:cubicBezTo>
                  <a:lnTo>
                    <a:pt x="7089" y="9484"/>
                  </a:lnTo>
                  <a:cubicBezTo>
                    <a:pt x="7089" y="10082"/>
                    <a:pt x="7562" y="10555"/>
                    <a:pt x="8160" y="10555"/>
                  </a:cubicBezTo>
                  <a:cubicBezTo>
                    <a:pt x="8759" y="10555"/>
                    <a:pt x="9232" y="10082"/>
                    <a:pt x="9232" y="9484"/>
                  </a:cubicBezTo>
                  <a:lnTo>
                    <a:pt x="9232" y="5262"/>
                  </a:lnTo>
                  <a:cubicBezTo>
                    <a:pt x="9232" y="4317"/>
                    <a:pt x="8948" y="3466"/>
                    <a:pt x="8412" y="2679"/>
                  </a:cubicBezTo>
                  <a:cubicBezTo>
                    <a:pt x="8664" y="2206"/>
                    <a:pt x="8570" y="1670"/>
                    <a:pt x="8223" y="1355"/>
                  </a:cubicBezTo>
                  <a:cubicBezTo>
                    <a:pt x="7215" y="442"/>
                    <a:pt x="5955" y="1"/>
                    <a:pt x="46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77"/>
            <p:cNvSpPr/>
            <p:nvPr/>
          </p:nvSpPr>
          <p:spPr>
            <a:xfrm>
              <a:off x="-46674350" y="3710075"/>
              <a:ext cx="91400" cy="122900"/>
            </a:xfrm>
            <a:custGeom>
              <a:avLst/>
              <a:gdLst/>
              <a:ahLst/>
              <a:cxnLst/>
              <a:rect l="l" t="t" r="r" b="b"/>
              <a:pathLst>
                <a:path w="3656" h="4916" extrusionOk="0">
                  <a:moveTo>
                    <a:pt x="1765" y="1"/>
                  </a:moveTo>
                  <a:cubicBezTo>
                    <a:pt x="1544" y="1"/>
                    <a:pt x="1418" y="158"/>
                    <a:pt x="1418" y="348"/>
                  </a:cubicBezTo>
                  <a:lnTo>
                    <a:pt x="1418" y="2868"/>
                  </a:lnTo>
                  <a:cubicBezTo>
                    <a:pt x="1292" y="2805"/>
                    <a:pt x="1166" y="2773"/>
                    <a:pt x="1040" y="2773"/>
                  </a:cubicBezTo>
                  <a:cubicBezTo>
                    <a:pt x="473" y="2773"/>
                    <a:pt x="1" y="3246"/>
                    <a:pt x="1" y="3845"/>
                  </a:cubicBezTo>
                  <a:cubicBezTo>
                    <a:pt x="1" y="4443"/>
                    <a:pt x="473" y="4916"/>
                    <a:pt x="1040" y="4916"/>
                  </a:cubicBezTo>
                  <a:cubicBezTo>
                    <a:pt x="1639" y="4916"/>
                    <a:pt x="2111" y="4443"/>
                    <a:pt x="2111" y="3845"/>
                  </a:cubicBezTo>
                  <a:lnTo>
                    <a:pt x="2111" y="1450"/>
                  </a:lnTo>
                  <a:cubicBezTo>
                    <a:pt x="2363" y="1513"/>
                    <a:pt x="2521" y="1639"/>
                    <a:pt x="2584" y="1797"/>
                  </a:cubicBezTo>
                  <a:cubicBezTo>
                    <a:pt x="2868" y="2112"/>
                    <a:pt x="2931" y="2584"/>
                    <a:pt x="2836" y="3057"/>
                  </a:cubicBezTo>
                  <a:cubicBezTo>
                    <a:pt x="2773" y="3246"/>
                    <a:pt x="2899" y="3435"/>
                    <a:pt x="3057" y="3498"/>
                  </a:cubicBezTo>
                  <a:lnTo>
                    <a:pt x="3151" y="3498"/>
                  </a:lnTo>
                  <a:cubicBezTo>
                    <a:pt x="3309" y="3498"/>
                    <a:pt x="3466" y="3372"/>
                    <a:pt x="3498" y="3214"/>
                  </a:cubicBezTo>
                  <a:cubicBezTo>
                    <a:pt x="3655" y="2553"/>
                    <a:pt x="3529" y="1828"/>
                    <a:pt x="3151" y="1324"/>
                  </a:cubicBezTo>
                  <a:cubicBezTo>
                    <a:pt x="2899" y="1041"/>
                    <a:pt x="2552" y="820"/>
                    <a:pt x="2111" y="726"/>
                  </a:cubicBezTo>
                  <a:lnTo>
                    <a:pt x="2111" y="348"/>
                  </a:lnTo>
                  <a:cubicBezTo>
                    <a:pt x="2111" y="158"/>
                    <a:pt x="1954"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77"/>
            <p:cNvSpPr/>
            <p:nvPr/>
          </p:nvSpPr>
          <p:spPr>
            <a:xfrm>
              <a:off x="-46779900" y="3754200"/>
              <a:ext cx="17350" cy="70125"/>
            </a:xfrm>
            <a:custGeom>
              <a:avLst/>
              <a:gdLst/>
              <a:ahLst/>
              <a:cxnLst/>
              <a:rect l="l" t="t" r="r" b="b"/>
              <a:pathLst>
                <a:path w="694" h="2805" extrusionOk="0">
                  <a:moveTo>
                    <a:pt x="694" y="0"/>
                  </a:moveTo>
                  <a:cubicBezTo>
                    <a:pt x="253" y="347"/>
                    <a:pt x="1" y="819"/>
                    <a:pt x="1" y="1418"/>
                  </a:cubicBezTo>
                  <a:cubicBezTo>
                    <a:pt x="1" y="2017"/>
                    <a:pt x="253" y="2458"/>
                    <a:pt x="694" y="2804"/>
                  </a:cubicBez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77"/>
            <p:cNvSpPr/>
            <p:nvPr/>
          </p:nvSpPr>
          <p:spPr>
            <a:xfrm>
              <a:off x="-46497925" y="3754200"/>
              <a:ext cx="18150" cy="70125"/>
            </a:xfrm>
            <a:custGeom>
              <a:avLst/>
              <a:gdLst/>
              <a:ahLst/>
              <a:cxnLst/>
              <a:rect l="l" t="t" r="r" b="b"/>
              <a:pathLst>
                <a:path w="726" h="2805" extrusionOk="0">
                  <a:moveTo>
                    <a:pt x="1" y="0"/>
                  </a:moveTo>
                  <a:lnTo>
                    <a:pt x="1" y="2804"/>
                  </a:lnTo>
                  <a:cubicBezTo>
                    <a:pt x="442" y="2489"/>
                    <a:pt x="725" y="1954"/>
                    <a:pt x="725" y="1418"/>
                  </a:cubicBezTo>
                  <a:cubicBezTo>
                    <a:pt x="725" y="851"/>
                    <a:pt x="442" y="347"/>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3" name="Google Shape;8223;p77"/>
          <p:cNvGrpSpPr/>
          <p:nvPr/>
        </p:nvGrpSpPr>
        <p:grpSpPr>
          <a:xfrm>
            <a:off x="1764062" y="3778388"/>
            <a:ext cx="354341" cy="353394"/>
            <a:chOff x="-46779100" y="3938500"/>
            <a:chExt cx="299325" cy="298525"/>
          </a:xfrm>
        </p:grpSpPr>
        <p:sp>
          <p:nvSpPr>
            <p:cNvPr id="8224" name="Google Shape;8224;p77"/>
            <p:cNvSpPr/>
            <p:nvPr/>
          </p:nvSpPr>
          <p:spPr>
            <a:xfrm>
              <a:off x="-46656225" y="4061375"/>
              <a:ext cx="53575" cy="52775"/>
            </a:xfrm>
            <a:custGeom>
              <a:avLst/>
              <a:gdLst/>
              <a:ahLst/>
              <a:cxnLst/>
              <a:rect l="l" t="t" r="r" b="b"/>
              <a:pathLst>
                <a:path w="2143" h="2111" extrusionOk="0">
                  <a:moveTo>
                    <a:pt x="1071" y="0"/>
                  </a:moveTo>
                  <a:cubicBezTo>
                    <a:pt x="473" y="0"/>
                    <a:pt x="0" y="473"/>
                    <a:pt x="0" y="1071"/>
                  </a:cubicBezTo>
                  <a:cubicBezTo>
                    <a:pt x="0" y="1638"/>
                    <a:pt x="473" y="2111"/>
                    <a:pt x="1071" y="2111"/>
                  </a:cubicBezTo>
                  <a:cubicBezTo>
                    <a:pt x="1670" y="2111"/>
                    <a:pt x="2143" y="1638"/>
                    <a:pt x="2143" y="1071"/>
                  </a:cubicBezTo>
                  <a:cubicBezTo>
                    <a:pt x="2079" y="473"/>
                    <a:pt x="1607" y="0"/>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77"/>
            <p:cNvSpPr/>
            <p:nvPr/>
          </p:nvSpPr>
          <p:spPr>
            <a:xfrm>
              <a:off x="-46779100" y="3938500"/>
              <a:ext cx="299325" cy="298525"/>
            </a:xfrm>
            <a:custGeom>
              <a:avLst/>
              <a:gdLst/>
              <a:ahLst/>
              <a:cxnLst/>
              <a:rect l="l" t="t" r="r" b="b"/>
              <a:pathLst>
                <a:path w="11973" h="11941" extrusionOk="0">
                  <a:moveTo>
                    <a:pt x="6301" y="1418"/>
                  </a:moveTo>
                  <a:cubicBezTo>
                    <a:pt x="8538" y="1607"/>
                    <a:pt x="10366" y="3371"/>
                    <a:pt x="10523" y="5608"/>
                  </a:cubicBezTo>
                  <a:lnTo>
                    <a:pt x="9798" y="5608"/>
                  </a:lnTo>
                  <a:cubicBezTo>
                    <a:pt x="9641" y="3781"/>
                    <a:pt x="8160" y="2300"/>
                    <a:pt x="6301" y="2111"/>
                  </a:cubicBezTo>
                  <a:lnTo>
                    <a:pt x="6301" y="1418"/>
                  </a:lnTo>
                  <a:close/>
                  <a:moveTo>
                    <a:pt x="5640" y="1450"/>
                  </a:moveTo>
                  <a:lnTo>
                    <a:pt x="5640" y="2143"/>
                  </a:lnTo>
                  <a:cubicBezTo>
                    <a:pt x="3781" y="2300"/>
                    <a:pt x="2332" y="3812"/>
                    <a:pt x="2111" y="5671"/>
                  </a:cubicBezTo>
                  <a:lnTo>
                    <a:pt x="1418" y="5671"/>
                  </a:lnTo>
                  <a:cubicBezTo>
                    <a:pt x="1576" y="3371"/>
                    <a:pt x="3371" y="1607"/>
                    <a:pt x="5640" y="1450"/>
                  </a:cubicBezTo>
                  <a:close/>
                  <a:moveTo>
                    <a:pt x="6333" y="2899"/>
                  </a:moveTo>
                  <a:cubicBezTo>
                    <a:pt x="7782" y="3056"/>
                    <a:pt x="8948" y="4190"/>
                    <a:pt x="9105" y="5671"/>
                  </a:cubicBezTo>
                  <a:lnTo>
                    <a:pt x="8790" y="5671"/>
                  </a:lnTo>
                  <a:cubicBezTo>
                    <a:pt x="8570" y="5671"/>
                    <a:pt x="8412" y="5829"/>
                    <a:pt x="8412" y="6018"/>
                  </a:cubicBezTo>
                  <a:cubicBezTo>
                    <a:pt x="8412" y="6175"/>
                    <a:pt x="8570" y="6333"/>
                    <a:pt x="8790" y="6333"/>
                  </a:cubicBezTo>
                  <a:lnTo>
                    <a:pt x="9105" y="6333"/>
                  </a:lnTo>
                  <a:cubicBezTo>
                    <a:pt x="8948" y="7782"/>
                    <a:pt x="7782" y="8916"/>
                    <a:pt x="6333" y="9137"/>
                  </a:cubicBezTo>
                  <a:lnTo>
                    <a:pt x="6333" y="8822"/>
                  </a:lnTo>
                  <a:cubicBezTo>
                    <a:pt x="6333" y="8601"/>
                    <a:pt x="6175" y="8444"/>
                    <a:pt x="5986" y="8444"/>
                  </a:cubicBezTo>
                  <a:cubicBezTo>
                    <a:pt x="5797" y="8444"/>
                    <a:pt x="5640" y="8601"/>
                    <a:pt x="5640" y="8822"/>
                  </a:cubicBezTo>
                  <a:lnTo>
                    <a:pt x="5640" y="9137"/>
                  </a:lnTo>
                  <a:cubicBezTo>
                    <a:pt x="4191" y="8979"/>
                    <a:pt x="3025" y="7814"/>
                    <a:pt x="2867" y="6364"/>
                  </a:cubicBezTo>
                  <a:lnTo>
                    <a:pt x="3182" y="6364"/>
                  </a:lnTo>
                  <a:cubicBezTo>
                    <a:pt x="3403" y="6364"/>
                    <a:pt x="3560" y="6207"/>
                    <a:pt x="3560" y="6018"/>
                  </a:cubicBezTo>
                  <a:cubicBezTo>
                    <a:pt x="3560" y="5829"/>
                    <a:pt x="3403" y="5671"/>
                    <a:pt x="3182" y="5671"/>
                  </a:cubicBezTo>
                  <a:lnTo>
                    <a:pt x="2867" y="5671"/>
                  </a:lnTo>
                  <a:cubicBezTo>
                    <a:pt x="3025" y="4190"/>
                    <a:pt x="4191" y="3056"/>
                    <a:pt x="5640" y="2899"/>
                  </a:cubicBezTo>
                  <a:lnTo>
                    <a:pt x="5640" y="3214"/>
                  </a:lnTo>
                  <a:cubicBezTo>
                    <a:pt x="5640" y="3403"/>
                    <a:pt x="5797" y="3560"/>
                    <a:pt x="5986" y="3560"/>
                  </a:cubicBezTo>
                  <a:cubicBezTo>
                    <a:pt x="6175" y="3560"/>
                    <a:pt x="6333" y="3403"/>
                    <a:pt x="6333" y="3214"/>
                  </a:cubicBezTo>
                  <a:lnTo>
                    <a:pt x="6333" y="2899"/>
                  </a:lnTo>
                  <a:close/>
                  <a:moveTo>
                    <a:pt x="2111" y="6333"/>
                  </a:moveTo>
                  <a:cubicBezTo>
                    <a:pt x="2269" y="8192"/>
                    <a:pt x="3781" y="9641"/>
                    <a:pt x="5640" y="9830"/>
                  </a:cubicBezTo>
                  <a:lnTo>
                    <a:pt x="5640" y="10554"/>
                  </a:lnTo>
                  <a:cubicBezTo>
                    <a:pt x="3371" y="10334"/>
                    <a:pt x="1576" y="8570"/>
                    <a:pt x="1418" y="6333"/>
                  </a:cubicBezTo>
                  <a:close/>
                  <a:moveTo>
                    <a:pt x="10523" y="6333"/>
                  </a:moveTo>
                  <a:cubicBezTo>
                    <a:pt x="10366" y="8570"/>
                    <a:pt x="8538" y="10334"/>
                    <a:pt x="6301" y="10554"/>
                  </a:cubicBezTo>
                  <a:lnTo>
                    <a:pt x="6301" y="9830"/>
                  </a:lnTo>
                  <a:cubicBezTo>
                    <a:pt x="8160" y="9672"/>
                    <a:pt x="9609" y="8192"/>
                    <a:pt x="9798" y="6333"/>
                  </a:cubicBezTo>
                  <a:close/>
                  <a:moveTo>
                    <a:pt x="5986" y="0"/>
                  </a:moveTo>
                  <a:cubicBezTo>
                    <a:pt x="5797" y="0"/>
                    <a:pt x="5640" y="158"/>
                    <a:pt x="5640" y="347"/>
                  </a:cubicBezTo>
                  <a:lnTo>
                    <a:pt x="5640" y="725"/>
                  </a:lnTo>
                  <a:cubicBezTo>
                    <a:pt x="2993" y="882"/>
                    <a:pt x="914" y="3025"/>
                    <a:pt x="757" y="5608"/>
                  </a:cubicBezTo>
                  <a:lnTo>
                    <a:pt x="347" y="5608"/>
                  </a:lnTo>
                  <a:cubicBezTo>
                    <a:pt x="158" y="5608"/>
                    <a:pt x="0" y="5766"/>
                    <a:pt x="0" y="5986"/>
                  </a:cubicBezTo>
                  <a:cubicBezTo>
                    <a:pt x="0" y="6175"/>
                    <a:pt x="158" y="6333"/>
                    <a:pt x="347" y="6333"/>
                  </a:cubicBezTo>
                  <a:lnTo>
                    <a:pt x="757" y="6333"/>
                  </a:lnTo>
                  <a:cubicBezTo>
                    <a:pt x="914" y="8979"/>
                    <a:pt x="3025" y="11059"/>
                    <a:pt x="5640" y="11216"/>
                  </a:cubicBezTo>
                  <a:lnTo>
                    <a:pt x="5640" y="11594"/>
                  </a:lnTo>
                  <a:cubicBezTo>
                    <a:pt x="5640" y="11783"/>
                    <a:pt x="5797" y="11941"/>
                    <a:pt x="5986" y="11941"/>
                  </a:cubicBezTo>
                  <a:cubicBezTo>
                    <a:pt x="6175" y="11941"/>
                    <a:pt x="6333" y="11783"/>
                    <a:pt x="6333" y="11594"/>
                  </a:cubicBezTo>
                  <a:lnTo>
                    <a:pt x="6333" y="11216"/>
                  </a:lnTo>
                  <a:cubicBezTo>
                    <a:pt x="8979" y="11059"/>
                    <a:pt x="11059" y="8916"/>
                    <a:pt x="11216" y="6333"/>
                  </a:cubicBezTo>
                  <a:lnTo>
                    <a:pt x="11626" y="6333"/>
                  </a:lnTo>
                  <a:cubicBezTo>
                    <a:pt x="11815" y="6333"/>
                    <a:pt x="11972" y="6175"/>
                    <a:pt x="11972" y="5986"/>
                  </a:cubicBezTo>
                  <a:cubicBezTo>
                    <a:pt x="11972" y="5766"/>
                    <a:pt x="11815" y="5608"/>
                    <a:pt x="11626" y="5608"/>
                  </a:cubicBezTo>
                  <a:lnTo>
                    <a:pt x="11216" y="5608"/>
                  </a:lnTo>
                  <a:cubicBezTo>
                    <a:pt x="11059" y="2993"/>
                    <a:pt x="8948" y="882"/>
                    <a:pt x="6333" y="725"/>
                  </a:cubicBezTo>
                  <a:lnTo>
                    <a:pt x="6333" y="347"/>
                  </a:lnTo>
                  <a:cubicBezTo>
                    <a:pt x="6333" y="158"/>
                    <a:pt x="6175" y="0"/>
                    <a:pt x="598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6" name="Google Shape;8226;p77"/>
          <p:cNvGrpSpPr/>
          <p:nvPr/>
        </p:nvGrpSpPr>
        <p:grpSpPr>
          <a:xfrm>
            <a:off x="3971800" y="2911255"/>
            <a:ext cx="355258" cy="355288"/>
            <a:chOff x="-44924250" y="3206000"/>
            <a:chExt cx="300100" cy="300125"/>
          </a:xfrm>
        </p:grpSpPr>
        <p:sp>
          <p:nvSpPr>
            <p:cNvPr id="8227" name="Google Shape;8227;p77"/>
            <p:cNvSpPr/>
            <p:nvPr/>
          </p:nvSpPr>
          <p:spPr>
            <a:xfrm>
              <a:off x="-44747025" y="3365100"/>
              <a:ext cx="122875" cy="87450"/>
            </a:xfrm>
            <a:custGeom>
              <a:avLst/>
              <a:gdLst/>
              <a:ahLst/>
              <a:cxnLst/>
              <a:rect l="l" t="t" r="r" b="b"/>
              <a:pathLst>
                <a:path w="4915" h="3498" extrusionOk="0">
                  <a:moveTo>
                    <a:pt x="0" y="1"/>
                  </a:moveTo>
                  <a:lnTo>
                    <a:pt x="0" y="3498"/>
                  </a:lnTo>
                  <a:lnTo>
                    <a:pt x="4915" y="3498"/>
                  </a:lnTo>
                  <a:lnTo>
                    <a:pt x="491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77"/>
            <p:cNvSpPr/>
            <p:nvPr/>
          </p:nvSpPr>
          <p:spPr>
            <a:xfrm>
              <a:off x="-44747025" y="3470650"/>
              <a:ext cx="122875" cy="35475"/>
            </a:xfrm>
            <a:custGeom>
              <a:avLst/>
              <a:gdLst/>
              <a:ahLst/>
              <a:cxnLst/>
              <a:rect l="l" t="t" r="r" b="b"/>
              <a:pathLst>
                <a:path w="4915" h="1419" extrusionOk="0">
                  <a:moveTo>
                    <a:pt x="0" y="0"/>
                  </a:moveTo>
                  <a:lnTo>
                    <a:pt x="0" y="347"/>
                  </a:lnTo>
                  <a:cubicBezTo>
                    <a:pt x="0" y="946"/>
                    <a:pt x="473" y="1418"/>
                    <a:pt x="1071" y="1418"/>
                  </a:cubicBezTo>
                  <a:lnTo>
                    <a:pt x="3875" y="1418"/>
                  </a:lnTo>
                  <a:cubicBezTo>
                    <a:pt x="4442" y="1418"/>
                    <a:pt x="4915" y="946"/>
                    <a:pt x="4915" y="347"/>
                  </a:cubicBezTo>
                  <a:lnTo>
                    <a:pt x="491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77"/>
            <p:cNvSpPr/>
            <p:nvPr/>
          </p:nvSpPr>
          <p:spPr>
            <a:xfrm>
              <a:off x="-44747025" y="3313125"/>
              <a:ext cx="122875" cy="35475"/>
            </a:xfrm>
            <a:custGeom>
              <a:avLst/>
              <a:gdLst/>
              <a:ahLst/>
              <a:cxnLst/>
              <a:rect l="l" t="t" r="r" b="b"/>
              <a:pathLst>
                <a:path w="4915" h="1419" extrusionOk="0">
                  <a:moveTo>
                    <a:pt x="1071" y="1"/>
                  </a:moveTo>
                  <a:cubicBezTo>
                    <a:pt x="473" y="1"/>
                    <a:pt x="0" y="473"/>
                    <a:pt x="0" y="1072"/>
                  </a:cubicBezTo>
                  <a:lnTo>
                    <a:pt x="0" y="1418"/>
                  </a:lnTo>
                  <a:lnTo>
                    <a:pt x="4915" y="1418"/>
                  </a:lnTo>
                  <a:lnTo>
                    <a:pt x="4915" y="1072"/>
                  </a:lnTo>
                  <a:cubicBezTo>
                    <a:pt x="4915" y="473"/>
                    <a:pt x="4442" y="1"/>
                    <a:pt x="38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77"/>
            <p:cNvSpPr/>
            <p:nvPr/>
          </p:nvSpPr>
          <p:spPr>
            <a:xfrm>
              <a:off x="-44924250" y="3384000"/>
              <a:ext cx="159125" cy="69350"/>
            </a:xfrm>
            <a:custGeom>
              <a:avLst/>
              <a:gdLst/>
              <a:ahLst/>
              <a:cxnLst/>
              <a:rect l="l" t="t" r="r" b="b"/>
              <a:pathLst>
                <a:path w="6365" h="2774" extrusionOk="0">
                  <a:moveTo>
                    <a:pt x="1" y="1"/>
                  </a:moveTo>
                  <a:lnTo>
                    <a:pt x="1" y="316"/>
                  </a:lnTo>
                  <a:lnTo>
                    <a:pt x="32" y="316"/>
                  </a:lnTo>
                  <a:cubicBezTo>
                    <a:pt x="32" y="915"/>
                    <a:pt x="505" y="1387"/>
                    <a:pt x="1103" y="1387"/>
                  </a:cubicBezTo>
                  <a:lnTo>
                    <a:pt x="4254" y="1387"/>
                  </a:lnTo>
                  <a:lnTo>
                    <a:pt x="4254" y="2080"/>
                  </a:lnTo>
                  <a:lnTo>
                    <a:pt x="3183" y="2080"/>
                  </a:lnTo>
                  <a:cubicBezTo>
                    <a:pt x="2994" y="2080"/>
                    <a:pt x="2836" y="2238"/>
                    <a:pt x="2836" y="2427"/>
                  </a:cubicBezTo>
                  <a:cubicBezTo>
                    <a:pt x="2836" y="2647"/>
                    <a:pt x="2994" y="2773"/>
                    <a:pt x="3183" y="2773"/>
                  </a:cubicBezTo>
                  <a:lnTo>
                    <a:pt x="6365" y="2773"/>
                  </a:lnTo>
                  <a:lnTo>
                    <a:pt x="63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77"/>
            <p:cNvSpPr/>
            <p:nvPr/>
          </p:nvSpPr>
          <p:spPr>
            <a:xfrm>
              <a:off x="-44924250" y="3206000"/>
              <a:ext cx="264675" cy="159125"/>
            </a:xfrm>
            <a:custGeom>
              <a:avLst/>
              <a:gdLst/>
              <a:ahLst/>
              <a:cxnLst/>
              <a:rect l="l" t="t" r="r" b="b"/>
              <a:pathLst>
                <a:path w="10587" h="6365" extrusionOk="0">
                  <a:moveTo>
                    <a:pt x="1072" y="1"/>
                  </a:moveTo>
                  <a:cubicBezTo>
                    <a:pt x="473" y="1"/>
                    <a:pt x="1" y="473"/>
                    <a:pt x="1" y="1041"/>
                  </a:cubicBezTo>
                  <a:lnTo>
                    <a:pt x="1" y="6365"/>
                  </a:lnTo>
                  <a:lnTo>
                    <a:pt x="6365" y="6365"/>
                  </a:lnTo>
                  <a:lnTo>
                    <a:pt x="6365" y="5357"/>
                  </a:lnTo>
                  <a:cubicBezTo>
                    <a:pt x="6365" y="4349"/>
                    <a:pt x="7152" y="3561"/>
                    <a:pt x="8160" y="3561"/>
                  </a:cubicBezTo>
                  <a:lnTo>
                    <a:pt x="10586" y="3561"/>
                  </a:lnTo>
                  <a:lnTo>
                    <a:pt x="10586" y="1041"/>
                  </a:lnTo>
                  <a:cubicBezTo>
                    <a:pt x="10586" y="473"/>
                    <a:pt x="10114" y="1"/>
                    <a:pt x="951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2" name="Google Shape;8232;p77"/>
          <p:cNvGrpSpPr/>
          <p:nvPr/>
        </p:nvGrpSpPr>
        <p:grpSpPr>
          <a:xfrm>
            <a:off x="1286286" y="1539249"/>
            <a:ext cx="355258" cy="355258"/>
            <a:chOff x="-50134375" y="3183175"/>
            <a:chExt cx="300100" cy="300100"/>
          </a:xfrm>
        </p:grpSpPr>
        <p:sp>
          <p:nvSpPr>
            <p:cNvPr id="8233" name="Google Shape;8233;p77"/>
            <p:cNvSpPr/>
            <p:nvPr/>
          </p:nvSpPr>
          <p:spPr>
            <a:xfrm>
              <a:off x="-50134375" y="3270600"/>
              <a:ext cx="87450" cy="53575"/>
            </a:xfrm>
            <a:custGeom>
              <a:avLst/>
              <a:gdLst/>
              <a:ahLst/>
              <a:cxnLst/>
              <a:rect l="l" t="t" r="r" b="b"/>
              <a:pathLst>
                <a:path w="3498" h="2143" extrusionOk="0">
                  <a:moveTo>
                    <a:pt x="0" y="0"/>
                  </a:moveTo>
                  <a:lnTo>
                    <a:pt x="0" y="2143"/>
                  </a:lnTo>
                  <a:lnTo>
                    <a:pt x="3497" y="2143"/>
                  </a:lnTo>
                  <a:lnTo>
                    <a:pt x="34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77"/>
            <p:cNvSpPr/>
            <p:nvPr/>
          </p:nvSpPr>
          <p:spPr>
            <a:xfrm>
              <a:off x="-50134375" y="3340700"/>
              <a:ext cx="87450" cy="54375"/>
            </a:xfrm>
            <a:custGeom>
              <a:avLst/>
              <a:gdLst/>
              <a:ahLst/>
              <a:cxnLst/>
              <a:rect l="l" t="t" r="r" b="b"/>
              <a:pathLst>
                <a:path w="3498" h="2175" extrusionOk="0">
                  <a:moveTo>
                    <a:pt x="0" y="0"/>
                  </a:moveTo>
                  <a:lnTo>
                    <a:pt x="0" y="2174"/>
                  </a:lnTo>
                  <a:cubicBezTo>
                    <a:pt x="441" y="1701"/>
                    <a:pt x="1071" y="1418"/>
                    <a:pt x="1765" y="1418"/>
                  </a:cubicBezTo>
                  <a:cubicBezTo>
                    <a:pt x="2426" y="1418"/>
                    <a:pt x="3056" y="1670"/>
                    <a:pt x="3497" y="2174"/>
                  </a:cubicBezTo>
                  <a:lnTo>
                    <a:pt x="34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77"/>
            <p:cNvSpPr/>
            <p:nvPr/>
          </p:nvSpPr>
          <p:spPr>
            <a:xfrm>
              <a:off x="-50134375" y="3183175"/>
              <a:ext cx="87450" cy="70125"/>
            </a:xfrm>
            <a:custGeom>
              <a:avLst/>
              <a:gdLst/>
              <a:ahLst/>
              <a:cxnLst/>
              <a:rect l="l" t="t" r="r" b="b"/>
              <a:pathLst>
                <a:path w="3498" h="2805" extrusionOk="0">
                  <a:moveTo>
                    <a:pt x="347" y="0"/>
                  </a:moveTo>
                  <a:cubicBezTo>
                    <a:pt x="158" y="0"/>
                    <a:pt x="0" y="158"/>
                    <a:pt x="0" y="347"/>
                  </a:cubicBezTo>
                  <a:lnTo>
                    <a:pt x="0" y="2804"/>
                  </a:lnTo>
                  <a:lnTo>
                    <a:pt x="3497" y="2804"/>
                  </a:lnTo>
                  <a:lnTo>
                    <a:pt x="3497" y="347"/>
                  </a:lnTo>
                  <a:cubicBezTo>
                    <a:pt x="3497" y="158"/>
                    <a:pt x="3340" y="0"/>
                    <a:pt x="31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77"/>
            <p:cNvSpPr/>
            <p:nvPr/>
          </p:nvSpPr>
          <p:spPr>
            <a:xfrm>
              <a:off x="-50028050" y="3363525"/>
              <a:ext cx="37050" cy="75650"/>
            </a:xfrm>
            <a:custGeom>
              <a:avLst/>
              <a:gdLst/>
              <a:ahLst/>
              <a:cxnLst/>
              <a:rect l="l" t="t" r="r" b="b"/>
              <a:pathLst>
                <a:path w="1482" h="3026" extrusionOk="0">
                  <a:moveTo>
                    <a:pt x="0" y="1"/>
                  </a:moveTo>
                  <a:lnTo>
                    <a:pt x="0" y="3025"/>
                  </a:lnTo>
                  <a:lnTo>
                    <a:pt x="1481" y="1482"/>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77"/>
            <p:cNvSpPr/>
            <p:nvPr/>
          </p:nvSpPr>
          <p:spPr>
            <a:xfrm>
              <a:off x="-50028050" y="3287125"/>
              <a:ext cx="88225" cy="101625"/>
            </a:xfrm>
            <a:custGeom>
              <a:avLst/>
              <a:gdLst/>
              <a:ahLst/>
              <a:cxnLst/>
              <a:rect l="l" t="t" r="r" b="b"/>
              <a:pathLst>
                <a:path w="3529" h="4065" extrusionOk="0">
                  <a:moveTo>
                    <a:pt x="1072" y="1"/>
                  </a:moveTo>
                  <a:lnTo>
                    <a:pt x="0" y="1104"/>
                  </a:lnTo>
                  <a:lnTo>
                    <a:pt x="0" y="2049"/>
                  </a:lnTo>
                  <a:lnTo>
                    <a:pt x="2017" y="4065"/>
                  </a:lnTo>
                  <a:lnTo>
                    <a:pt x="3529" y="2490"/>
                  </a:lnTo>
                  <a:lnTo>
                    <a:pt x="10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77"/>
            <p:cNvSpPr/>
            <p:nvPr/>
          </p:nvSpPr>
          <p:spPr>
            <a:xfrm>
              <a:off x="-49988675" y="3225700"/>
              <a:ext cx="111875" cy="111875"/>
            </a:xfrm>
            <a:custGeom>
              <a:avLst/>
              <a:gdLst/>
              <a:ahLst/>
              <a:cxnLst/>
              <a:rect l="l" t="t" r="r" b="b"/>
              <a:pathLst>
                <a:path w="4475" h="4475" extrusionOk="0">
                  <a:moveTo>
                    <a:pt x="2155" y="0"/>
                  </a:moveTo>
                  <a:cubicBezTo>
                    <a:pt x="2064" y="0"/>
                    <a:pt x="1970" y="32"/>
                    <a:pt x="1891" y="95"/>
                  </a:cubicBezTo>
                  <a:lnTo>
                    <a:pt x="1" y="1985"/>
                  </a:lnTo>
                  <a:lnTo>
                    <a:pt x="2490" y="4474"/>
                  </a:lnTo>
                  <a:lnTo>
                    <a:pt x="4380" y="2584"/>
                  </a:lnTo>
                  <a:cubicBezTo>
                    <a:pt x="4474" y="2458"/>
                    <a:pt x="4474" y="2237"/>
                    <a:pt x="4380" y="2080"/>
                  </a:cubicBezTo>
                  <a:lnTo>
                    <a:pt x="2395" y="95"/>
                  </a:lnTo>
                  <a:cubicBezTo>
                    <a:pt x="2332" y="32"/>
                    <a:pt x="2245" y="0"/>
                    <a:pt x="21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77"/>
            <p:cNvSpPr/>
            <p:nvPr/>
          </p:nvSpPr>
          <p:spPr>
            <a:xfrm>
              <a:off x="-50134375" y="3395050"/>
              <a:ext cx="89025" cy="88225"/>
            </a:xfrm>
            <a:custGeom>
              <a:avLst/>
              <a:gdLst/>
              <a:ahLst/>
              <a:cxnLst/>
              <a:rect l="l" t="t" r="r" b="b"/>
              <a:pathLst>
                <a:path w="3561" h="3529" extrusionOk="0">
                  <a:moveTo>
                    <a:pt x="1765" y="1418"/>
                  </a:moveTo>
                  <a:cubicBezTo>
                    <a:pt x="1985" y="1418"/>
                    <a:pt x="2111" y="1575"/>
                    <a:pt x="2111" y="1764"/>
                  </a:cubicBezTo>
                  <a:cubicBezTo>
                    <a:pt x="2111" y="1953"/>
                    <a:pt x="1985" y="2111"/>
                    <a:pt x="1765" y="2111"/>
                  </a:cubicBezTo>
                  <a:cubicBezTo>
                    <a:pt x="1576" y="2111"/>
                    <a:pt x="1418" y="1953"/>
                    <a:pt x="1418" y="1764"/>
                  </a:cubicBezTo>
                  <a:cubicBezTo>
                    <a:pt x="1418" y="1575"/>
                    <a:pt x="1576" y="1418"/>
                    <a:pt x="1765" y="1418"/>
                  </a:cubicBezTo>
                  <a:close/>
                  <a:moveTo>
                    <a:pt x="1765" y="0"/>
                  </a:moveTo>
                  <a:cubicBezTo>
                    <a:pt x="788" y="0"/>
                    <a:pt x="0" y="788"/>
                    <a:pt x="0" y="1764"/>
                  </a:cubicBezTo>
                  <a:cubicBezTo>
                    <a:pt x="0" y="2741"/>
                    <a:pt x="788" y="3529"/>
                    <a:pt x="1765" y="3529"/>
                  </a:cubicBezTo>
                  <a:cubicBezTo>
                    <a:pt x="2773" y="3529"/>
                    <a:pt x="3560" y="2741"/>
                    <a:pt x="3560" y="1764"/>
                  </a:cubicBezTo>
                  <a:cubicBezTo>
                    <a:pt x="3497" y="788"/>
                    <a:pt x="2710"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77"/>
            <p:cNvSpPr/>
            <p:nvPr/>
          </p:nvSpPr>
          <p:spPr>
            <a:xfrm>
              <a:off x="-50045375" y="3428900"/>
              <a:ext cx="52800" cy="53600"/>
            </a:xfrm>
            <a:custGeom>
              <a:avLst/>
              <a:gdLst/>
              <a:ahLst/>
              <a:cxnLst/>
              <a:rect l="l" t="t" r="r" b="b"/>
              <a:pathLst>
                <a:path w="2112" h="2144" extrusionOk="0">
                  <a:moveTo>
                    <a:pt x="2111" y="1"/>
                  </a:moveTo>
                  <a:lnTo>
                    <a:pt x="0" y="2143"/>
                  </a:lnTo>
                  <a:lnTo>
                    <a:pt x="2111" y="2143"/>
                  </a:ln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77"/>
            <p:cNvSpPr/>
            <p:nvPr/>
          </p:nvSpPr>
          <p:spPr>
            <a:xfrm>
              <a:off x="-49975275" y="3395050"/>
              <a:ext cx="52775" cy="87450"/>
            </a:xfrm>
            <a:custGeom>
              <a:avLst/>
              <a:gdLst/>
              <a:ahLst/>
              <a:cxnLst/>
              <a:rect l="l" t="t" r="r" b="b"/>
              <a:pathLst>
                <a:path w="2111" h="3498" extrusionOk="0">
                  <a:moveTo>
                    <a:pt x="693" y="0"/>
                  </a:moveTo>
                  <a:lnTo>
                    <a:pt x="0" y="662"/>
                  </a:lnTo>
                  <a:lnTo>
                    <a:pt x="0" y="3497"/>
                  </a:lnTo>
                  <a:lnTo>
                    <a:pt x="2111" y="3497"/>
                  </a:lnTo>
                  <a:lnTo>
                    <a:pt x="21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77"/>
            <p:cNvSpPr/>
            <p:nvPr/>
          </p:nvSpPr>
          <p:spPr>
            <a:xfrm>
              <a:off x="-49905175" y="3395050"/>
              <a:ext cx="70900" cy="87450"/>
            </a:xfrm>
            <a:custGeom>
              <a:avLst/>
              <a:gdLst/>
              <a:ahLst/>
              <a:cxnLst/>
              <a:rect l="l" t="t" r="r" b="b"/>
              <a:pathLst>
                <a:path w="2836" h="3498" extrusionOk="0">
                  <a:moveTo>
                    <a:pt x="0" y="0"/>
                  </a:moveTo>
                  <a:lnTo>
                    <a:pt x="0" y="3497"/>
                  </a:lnTo>
                  <a:lnTo>
                    <a:pt x="2489" y="3497"/>
                  </a:lnTo>
                  <a:cubicBezTo>
                    <a:pt x="2678" y="3497"/>
                    <a:pt x="2836" y="3340"/>
                    <a:pt x="2836" y="3151"/>
                  </a:cubicBezTo>
                  <a:lnTo>
                    <a:pt x="2836" y="347"/>
                  </a:lnTo>
                  <a:cubicBezTo>
                    <a:pt x="2836" y="158"/>
                    <a:pt x="2678" y="0"/>
                    <a:pt x="24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3" name="Google Shape;8243;p77"/>
          <p:cNvGrpSpPr/>
          <p:nvPr/>
        </p:nvGrpSpPr>
        <p:grpSpPr>
          <a:xfrm>
            <a:off x="1286286" y="1974651"/>
            <a:ext cx="355258" cy="355288"/>
            <a:chOff x="-50134375" y="3550975"/>
            <a:chExt cx="300100" cy="300125"/>
          </a:xfrm>
        </p:grpSpPr>
        <p:sp>
          <p:nvSpPr>
            <p:cNvPr id="8244" name="Google Shape;8244;p77"/>
            <p:cNvSpPr/>
            <p:nvPr/>
          </p:nvSpPr>
          <p:spPr>
            <a:xfrm>
              <a:off x="-50134375" y="3550975"/>
              <a:ext cx="300100" cy="300125"/>
            </a:xfrm>
            <a:custGeom>
              <a:avLst/>
              <a:gdLst/>
              <a:ahLst/>
              <a:cxnLst/>
              <a:rect l="l" t="t" r="r" b="b"/>
              <a:pathLst>
                <a:path w="12004" h="12005" extrusionOk="0">
                  <a:moveTo>
                    <a:pt x="9893" y="1419"/>
                  </a:moveTo>
                  <a:lnTo>
                    <a:pt x="9893" y="1797"/>
                  </a:lnTo>
                  <a:cubicBezTo>
                    <a:pt x="9893" y="1986"/>
                    <a:pt x="10050" y="2143"/>
                    <a:pt x="10239" y="2143"/>
                  </a:cubicBezTo>
                  <a:lnTo>
                    <a:pt x="10586" y="2143"/>
                  </a:lnTo>
                  <a:lnTo>
                    <a:pt x="10586" y="9893"/>
                  </a:lnTo>
                  <a:lnTo>
                    <a:pt x="10239" y="9893"/>
                  </a:lnTo>
                  <a:cubicBezTo>
                    <a:pt x="10050" y="9893"/>
                    <a:pt x="9893" y="10051"/>
                    <a:pt x="9893" y="10240"/>
                  </a:cubicBezTo>
                  <a:lnTo>
                    <a:pt x="9893" y="10587"/>
                  </a:lnTo>
                  <a:lnTo>
                    <a:pt x="2143" y="10587"/>
                  </a:lnTo>
                  <a:lnTo>
                    <a:pt x="2143" y="10240"/>
                  </a:lnTo>
                  <a:cubicBezTo>
                    <a:pt x="2143" y="10051"/>
                    <a:pt x="1985" y="9893"/>
                    <a:pt x="1765" y="9893"/>
                  </a:cubicBezTo>
                  <a:lnTo>
                    <a:pt x="1418" y="9893"/>
                  </a:lnTo>
                  <a:lnTo>
                    <a:pt x="1418" y="2143"/>
                  </a:lnTo>
                  <a:lnTo>
                    <a:pt x="1765" y="2143"/>
                  </a:lnTo>
                  <a:cubicBezTo>
                    <a:pt x="1985" y="2143"/>
                    <a:pt x="2143" y="1986"/>
                    <a:pt x="2143" y="1797"/>
                  </a:cubicBezTo>
                  <a:lnTo>
                    <a:pt x="2143" y="1419"/>
                  </a:lnTo>
                  <a:close/>
                  <a:moveTo>
                    <a:pt x="347" y="1"/>
                  </a:moveTo>
                  <a:cubicBezTo>
                    <a:pt x="158" y="1"/>
                    <a:pt x="0" y="159"/>
                    <a:pt x="0" y="348"/>
                  </a:cubicBezTo>
                  <a:lnTo>
                    <a:pt x="0" y="1797"/>
                  </a:lnTo>
                  <a:cubicBezTo>
                    <a:pt x="0" y="1986"/>
                    <a:pt x="158" y="2143"/>
                    <a:pt x="347" y="2143"/>
                  </a:cubicBezTo>
                  <a:lnTo>
                    <a:pt x="693" y="2143"/>
                  </a:lnTo>
                  <a:lnTo>
                    <a:pt x="693" y="9893"/>
                  </a:lnTo>
                  <a:lnTo>
                    <a:pt x="347" y="9893"/>
                  </a:lnTo>
                  <a:cubicBezTo>
                    <a:pt x="158" y="9893"/>
                    <a:pt x="0" y="10051"/>
                    <a:pt x="0" y="10240"/>
                  </a:cubicBezTo>
                  <a:lnTo>
                    <a:pt x="0" y="11658"/>
                  </a:lnTo>
                  <a:cubicBezTo>
                    <a:pt x="0" y="11847"/>
                    <a:pt x="158" y="12004"/>
                    <a:pt x="347" y="12004"/>
                  </a:cubicBezTo>
                  <a:lnTo>
                    <a:pt x="1765" y="12004"/>
                  </a:lnTo>
                  <a:cubicBezTo>
                    <a:pt x="1985" y="12004"/>
                    <a:pt x="2111" y="11847"/>
                    <a:pt x="2111" y="11658"/>
                  </a:cubicBezTo>
                  <a:lnTo>
                    <a:pt x="2111" y="11311"/>
                  </a:lnTo>
                  <a:lnTo>
                    <a:pt x="9893" y="11311"/>
                  </a:lnTo>
                  <a:lnTo>
                    <a:pt x="9893" y="11658"/>
                  </a:lnTo>
                  <a:cubicBezTo>
                    <a:pt x="9893" y="11847"/>
                    <a:pt x="10050" y="12004"/>
                    <a:pt x="10239" y="12004"/>
                  </a:cubicBezTo>
                  <a:lnTo>
                    <a:pt x="11657" y="12004"/>
                  </a:lnTo>
                  <a:cubicBezTo>
                    <a:pt x="11846" y="12004"/>
                    <a:pt x="12004" y="11847"/>
                    <a:pt x="12004" y="11658"/>
                  </a:cubicBezTo>
                  <a:lnTo>
                    <a:pt x="12004" y="10240"/>
                  </a:lnTo>
                  <a:cubicBezTo>
                    <a:pt x="12004" y="10051"/>
                    <a:pt x="11846" y="9893"/>
                    <a:pt x="11657" y="9893"/>
                  </a:cubicBezTo>
                  <a:lnTo>
                    <a:pt x="11311" y="9893"/>
                  </a:lnTo>
                  <a:lnTo>
                    <a:pt x="11311" y="2143"/>
                  </a:lnTo>
                  <a:lnTo>
                    <a:pt x="11657" y="2143"/>
                  </a:lnTo>
                  <a:cubicBezTo>
                    <a:pt x="11846" y="2143"/>
                    <a:pt x="12004" y="1986"/>
                    <a:pt x="12004" y="1797"/>
                  </a:cubicBezTo>
                  <a:lnTo>
                    <a:pt x="12004" y="348"/>
                  </a:lnTo>
                  <a:cubicBezTo>
                    <a:pt x="12004" y="159"/>
                    <a:pt x="11846" y="1"/>
                    <a:pt x="11657" y="1"/>
                  </a:cubicBezTo>
                  <a:lnTo>
                    <a:pt x="10239" y="1"/>
                  </a:lnTo>
                  <a:cubicBezTo>
                    <a:pt x="10050" y="1"/>
                    <a:pt x="9893" y="159"/>
                    <a:pt x="9893" y="348"/>
                  </a:cubicBezTo>
                  <a:lnTo>
                    <a:pt x="9893" y="726"/>
                  </a:lnTo>
                  <a:lnTo>
                    <a:pt x="2111" y="726"/>
                  </a:lnTo>
                  <a:lnTo>
                    <a:pt x="2111" y="348"/>
                  </a:lnTo>
                  <a:cubicBezTo>
                    <a:pt x="2111" y="159"/>
                    <a:pt x="1985"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77"/>
            <p:cNvSpPr/>
            <p:nvPr/>
          </p:nvSpPr>
          <p:spPr>
            <a:xfrm>
              <a:off x="-50054825" y="3603750"/>
              <a:ext cx="141800" cy="194575"/>
            </a:xfrm>
            <a:custGeom>
              <a:avLst/>
              <a:gdLst/>
              <a:ahLst/>
              <a:cxnLst/>
              <a:rect l="l" t="t" r="r" b="b"/>
              <a:pathLst>
                <a:path w="5672" h="7783" extrusionOk="0">
                  <a:moveTo>
                    <a:pt x="347" y="1"/>
                  </a:moveTo>
                  <a:cubicBezTo>
                    <a:pt x="158" y="1"/>
                    <a:pt x="0" y="158"/>
                    <a:pt x="0" y="347"/>
                  </a:cubicBezTo>
                  <a:lnTo>
                    <a:pt x="0" y="1765"/>
                  </a:lnTo>
                  <a:cubicBezTo>
                    <a:pt x="0" y="1873"/>
                    <a:pt x="74" y="1922"/>
                    <a:pt x="151" y="1922"/>
                  </a:cubicBezTo>
                  <a:cubicBezTo>
                    <a:pt x="186" y="1922"/>
                    <a:pt x="222" y="1911"/>
                    <a:pt x="252" y="1891"/>
                  </a:cubicBezTo>
                  <a:lnTo>
                    <a:pt x="725" y="1419"/>
                  </a:lnTo>
                  <a:lnTo>
                    <a:pt x="2143" y="1419"/>
                  </a:lnTo>
                  <a:lnTo>
                    <a:pt x="2143" y="7089"/>
                  </a:lnTo>
                  <a:lnTo>
                    <a:pt x="1670" y="7562"/>
                  </a:lnTo>
                  <a:cubicBezTo>
                    <a:pt x="1576" y="7625"/>
                    <a:pt x="1670" y="7782"/>
                    <a:pt x="1765" y="7782"/>
                  </a:cubicBezTo>
                  <a:lnTo>
                    <a:pt x="3907" y="7782"/>
                  </a:lnTo>
                  <a:cubicBezTo>
                    <a:pt x="4064" y="7782"/>
                    <a:pt x="4096" y="7625"/>
                    <a:pt x="4033" y="7562"/>
                  </a:cubicBezTo>
                  <a:lnTo>
                    <a:pt x="3560" y="7089"/>
                  </a:lnTo>
                  <a:lnTo>
                    <a:pt x="3560" y="1419"/>
                  </a:lnTo>
                  <a:lnTo>
                    <a:pt x="4978" y="1419"/>
                  </a:lnTo>
                  <a:lnTo>
                    <a:pt x="5451" y="1891"/>
                  </a:lnTo>
                  <a:cubicBezTo>
                    <a:pt x="5467" y="1908"/>
                    <a:pt x="5491" y="1916"/>
                    <a:pt x="5517" y="1916"/>
                  </a:cubicBezTo>
                  <a:cubicBezTo>
                    <a:pt x="5587" y="1916"/>
                    <a:pt x="5671" y="1857"/>
                    <a:pt x="5671" y="1765"/>
                  </a:cubicBezTo>
                  <a:lnTo>
                    <a:pt x="5671" y="347"/>
                  </a:lnTo>
                  <a:cubicBezTo>
                    <a:pt x="5671" y="158"/>
                    <a:pt x="5514" y="1"/>
                    <a:pt x="53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6" name="Google Shape;8246;p77"/>
          <p:cNvGrpSpPr/>
          <p:nvPr/>
        </p:nvGrpSpPr>
        <p:grpSpPr>
          <a:xfrm>
            <a:off x="1286286" y="2412183"/>
            <a:ext cx="355258" cy="355051"/>
            <a:chOff x="-50134375" y="3920575"/>
            <a:chExt cx="300100" cy="299925"/>
          </a:xfrm>
        </p:grpSpPr>
        <p:sp>
          <p:nvSpPr>
            <p:cNvPr id="8247" name="Google Shape;8247;p77"/>
            <p:cNvSpPr/>
            <p:nvPr/>
          </p:nvSpPr>
          <p:spPr>
            <a:xfrm>
              <a:off x="-49985525" y="3920575"/>
              <a:ext cx="151250" cy="151850"/>
            </a:xfrm>
            <a:custGeom>
              <a:avLst/>
              <a:gdLst/>
              <a:ahLst/>
              <a:cxnLst/>
              <a:rect l="l" t="t" r="r" b="b"/>
              <a:pathLst>
                <a:path w="6050" h="6074" extrusionOk="0">
                  <a:moveTo>
                    <a:pt x="1986" y="1"/>
                  </a:moveTo>
                  <a:cubicBezTo>
                    <a:pt x="1537" y="1"/>
                    <a:pt x="1088" y="166"/>
                    <a:pt x="757" y="497"/>
                  </a:cubicBezTo>
                  <a:lnTo>
                    <a:pt x="1" y="1284"/>
                  </a:lnTo>
                  <a:lnTo>
                    <a:pt x="4758" y="6073"/>
                  </a:lnTo>
                  <a:lnTo>
                    <a:pt x="5546" y="5317"/>
                  </a:lnTo>
                  <a:cubicBezTo>
                    <a:pt x="5861" y="5002"/>
                    <a:pt x="6050" y="4529"/>
                    <a:pt x="6050" y="4057"/>
                  </a:cubicBezTo>
                  <a:cubicBezTo>
                    <a:pt x="6050" y="3616"/>
                    <a:pt x="5861" y="3143"/>
                    <a:pt x="5546" y="2828"/>
                  </a:cubicBezTo>
                  <a:lnTo>
                    <a:pt x="3214" y="497"/>
                  </a:lnTo>
                  <a:cubicBezTo>
                    <a:pt x="2883" y="166"/>
                    <a:pt x="2434" y="1"/>
                    <a:pt x="19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77"/>
            <p:cNvSpPr/>
            <p:nvPr/>
          </p:nvSpPr>
          <p:spPr>
            <a:xfrm>
              <a:off x="-50134375" y="4069250"/>
              <a:ext cx="151250" cy="151250"/>
            </a:xfrm>
            <a:custGeom>
              <a:avLst/>
              <a:gdLst/>
              <a:ahLst/>
              <a:cxnLst/>
              <a:rect l="l" t="t" r="r" b="b"/>
              <a:pathLst>
                <a:path w="6050" h="6050" extrusionOk="0">
                  <a:moveTo>
                    <a:pt x="1292" y="0"/>
                  </a:moveTo>
                  <a:lnTo>
                    <a:pt x="504" y="756"/>
                  </a:lnTo>
                  <a:cubicBezTo>
                    <a:pt x="189" y="1071"/>
                    <a:pt x="0" y="1544"/>
                    <a:pt x="0" y="2016"/>
                  </a:cubicBezTo>
                  <a:cubicBezTo>
                    <a:pt x="0" y="2489"/>
                    <a:pt x="189" y="2899"/>
                    <a:pt x="504" y="3277"/>
                  </a:cubicBezTo>
                  <a:lnTo>
                    <a:pt x="2804" y="5545"/>
                  </a:lnTo>
                  <a:cubicBezTo>
                    <a:pt x="3119" y="5860"/>
                    <a:pt x="3592" y="6049"/>
                    <a:pt x="4064" y="6049"/>
                  </a:cubicBezTo>
                  <a:cubicBezTo>
                    <a:pt x="4537" y="6049"/>
                    <a:pt x="4947" y="5860"/>
                    <a:pt x="5325" y="5545"/>
                  </a:cubicBezTo>
                  <a:lnTo>
                    <a:pt x="6049" y="4757"/>
                  </a:lnTo>
                  <a:lnTo>
                    <a:pt x="12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77"/>
            <p:cNvSpPr/>
            <p:nvPr/>
          </p:nvSpPr>
          <p:spPr>
            <a:xfrm>
              <a:off x="-50090275" y="3964500"/>
              <a:ext cx="211100" cy="211100"/>
            </a:xfrm>
            <a:custGeom>
              <a:avLst/>
              <a:gdLst/>
              <a:ahLst/>
              <a:cxnLst/>
              <a:rect l="l" t="t" r="r" b="b"/>
              <a:pathLst>
                <a:path w="8444" h="8444" extrusionOk="0">
                  <a:moveTo>
                    <a:pt x="2446" y="4316"/>
                  </a:moveTo>
                  <a:cubicBezTo>
                    <a:pt x="2537" y="4316"/>
                    <a:pt x="2631" y="4348"/>
                    <a:pt x="2710" y="4411"/>
                  </a:cubicBezTo>
                  <a:lnTo>
                    <a:pt x="4033" y="5734"/>
                  </a:lnTo>
                  <a:cubicBezTo>
                    <a:pt x="4191" y="5828"/>
                    <a:pt x="4191" y="6080"/>
                    <a:pt x="4033" y="6238"/>
                  </a:cubicBezTo>
                  <a:cubicBezTo>
                    <a:pt x="3970" y="6301"/>
                    <a:pt x="3884" y="6332"/>
                    <a:pt x="3789" y="6332"/>
                  </a:cubicBezTo>
                  <a:cubicBezTo>
                    <a:pt x="3694" y="6332"/>
                    <a:pt x="3592" y="6301"/>
                    <a:pt x="3498" y="6238"/>
                  </a:cubicBezTo>
                  <a:lnTo>
                    <a:pt x="2206" y="4946"/>
                  </a:lnTo>
                  <a:cubicBezTo>
                    <a:pt x="2080" y="4820"/>
                    <a:pt x="2080" y="4568"/>
                    <a:pt x="2206" y="4411"/>
                  </a:cubicBezTo>
                  <a:cubicBezTo>
                    <a:pt x="2269" y="4348"/>
                    <a:pt x="2356" y="4316"/>
                    <a:pt x="2446" y="4316"/>
                  </a:cubicBezTo>
                  <a:close/>
                  <a:moveTo>
                    <a:pt x="3687" y="0"/>
                  </a:moveTo>
                  <a:lnTo>
                    <a:pt x="1" y="3686"/>
                  </a:lnTo>
                  <a:lnTo>
                    <a:pt x="4789" y="8443"/>
                  </a:lnTo>
                  <a:lnTo>
                    <a:pt x="8444" y="4789"/>
                  </a:lnTo>
                  <a:lnTo>
                    <a:pt x="368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0" name="Google Shape;8250;p77"/>
          <p:cNvGrpSpPr/>
          <p:nvPr/>
        </p:nvGrpSpPr>
        <p:grpSpPr>
          <a:xfrm>
            <a:off x="3497010" y="1559758"/>
            <a:ext cx="357123" cy="355258"/>
            <a:chOff x="-48262200" y="3200500"/>
            <a:chExt cx="301675" cy="300100"/>
          </a:xfrm>
        </p:grpSpPr>
        <p:sp>
          <p:nvSpPr>
            <p:cNvPr id="8251" name="Google Shape;8251;p77"/>
            <p:cNvSpPr/>
            <p:nvPr/>
          </p:nvSpPr>
          <p:spPr>
            <a:xfrm>
              <a:off x="-48191325" y="3288700"/>
              <a:ext cx="51225" cy="51225"/>
            </a:xfrm>
            <a:custGeom>
              <a:avLst/>
              <a:gdLst/>
              <a:ahLst/>
              <a:cxnLst/>
              <a:rect l="l" t="t" r="r" b="b"/>
              <a:pathLst>
                <a:path w="2049" h="2049" extrusionOk="0">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77"/>
            <p:cNvSpPr/>
            <p:nvPr/>
          </p:nvSpPr>
          <p:spPr>
            <a:xfrm>
              <a:off x="-48155875" y="3324150"/>
              <a:ext cx="15775" cy="15775"/>
            </a:xfrm>
            <a:custGeom>
              <a:avLst/>
              <a:gdLst/>
              <a:ahLst/>
              <a:cxnLst/>
              <a:rect l="l" t="t" r="r" b="b"/>
              <a:pathLst>
                <a:path w="631" h="631" extrusionOk="0">
                  <a:moveTo>
                    <a:pt x="1" y="1"/>
                  </a:moveTo>
                  <a:lnTo>
                    <a:pt x="1" y="631"/>
                  </a:lnTo>
                  <a:cubicBezTo>
                    <a:pt x="284" y="505"/>
                    <a:pt x="536" y="253"/>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77"/>
            <p:cNvSpPr/>
            <p:nvPr/>
          </p:nvSpPr>
          <p:spPr>
            <a:xfrm>
              <a:off x="-48085775" y="3206000"/>
              <a:ext cx="47275" cy="47300"/>
            </a:xfrm>
            <a:custGeom>
              <a:avLst/>
              <a:gdLst/>
              <a:ahLst/>
              <a:cxnLst/>
              <a:rect l="l" t="t" r="r" b="b"/>
              <a:pathLst>
                <a:path w="1891" h="1892" extrusionOk="0">
                  <a:moveTo>
                    <a:pt x="1" y="1"/>
                  </a:moveTo>
                  <a:lnTo>
                    <a:pt x="1" y="1891"/>
                  </a:lnTo>
                  <a:lnTo>
                    <a:pt x="1891" y="1891"/>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77"/>
            <p:cNvSpPr/>
            <p:nvPr/>
          </p:nvSpPr>
          <p:spPr>
            <a:xfrm>
              <a:off x="-48262200" y="3200500"/>
              <a:ext cx="228425" cy="300100"/>
            </a:xfrm>
            <a:custGeom>
              <a:avLst/>
              <a:gdLst/>
              <a:ahLst/>
              <a:cxnLst/>
              <a:rect l="l" t="t" r="r" b="b"/>
              <a:pathLst>
                <a:path w="9137" h="12004" extrusionOk="0">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77"/>
            <p:cNvSpPr/>
            <p:nvPr/>
          </p:nvSpPr>
          <p:spPr>
            <a:xfrm>
              <a:off x="-48155075" y="3322575"/>
              <a:ext cx="52775" cy="53575"/>
            </a:xfrm>
            <a:custGeom>
              <a:avLst/>
              <a:gdLst/>
              <a:ahLst/>
              <a:cxnLst/>
              <a:rect l="l" t="t" r="r" b="b"/>
              <a:pathLst>
                <a:path w="2111" h="2143" extrusionOk="0">
                  <a:moveTo>
                    <a:pt x="1355" y="1"/>
                  </a:moveTo>
                  <a:cubicBezTo>
                    <a:pt x="1197" y="725"/>
                    <a:pt x="662" y="1261"/>
                    <a:pt x="0" y="1387"/>
                  </a:cubicBezTo>
                  <a:lnTo>
                    <a:pt x="0" y="2143"/>
                  </a:lnTo>
                  <a:lnTo>
                    <a:pt x="2111" y="2143"/>
                  </a:ln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77"/>
            <p:cNvSpPr/>
            <p:nvPr/>
          </p:nvSpPr>
          <p:spPr>
            <a:xfrm>
              <a:off x="-48014100" y="3417100"/>
              <a:ext cx="53575" cy="18125"/>
            </a:xfrm>
            <a:custGeom>
              <a:avLst/>
              <a:gdLst/>
              <a:ahLst/>
              <a:cxnLst/>
              <a:rect l="l" t="t" r="r" b="b"/>
              <a:pathLst>
                <a:path w="2143" h="725" extrusionOk="0">
                  <a:moveTo>
                    <a:pt x="1" y="0"/>
                  </a:moveTo>
                  <a:lnTo>
                    <a:pt x="1" y="725"/>
                  </a:lnTo>
                  <a:lnTo>
                    <a:pt x="2143" y="725"/>
                  </a:ln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77"/>
            <p:cNvSpPr/>
            <p:nvPr/>
          </p:nvSpPr>
          <p:spPr>
            <a:xfrm>
              <a:off x="-48014100" y="3289500"/>
              <a:ext cx="53575" cy="110300"/>
            </a:xfrm>
            <a:custGeom>
              <a:avLst/>
              <a:gdLst/>
              <a:ahLst/>
              <a:cxnLst/>
              <a:rect l="l" t="t" r="r" b="b"/>
              <a:pathLst>
                <a:path w="2143" h="4412" extrusionOk="0">
                  <a:moveTo>
                    <a:pt x="1" y="0"/>
                  </a:moveTo>
                  <a:lnTo>
                    <a:pt x="1" y="4411"/>
                  </a:lnTo>
                  <a:lnTo>
                    <a:pt x="2143" y="4411"/>
                  </a:ln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77"/>
            <p:cNvSpPr/>
            <p:nvPr/>
          </p:nvSpPr>
          <p:spPr>
            <a:xfrm>
              <a:off x="-48014100" y="3451750"/>
              <a:ext cx="53575" cy="48075"/>
            </a:xfrm>
            <a:custGeom>
              <a:avLst/>
              <a:gdLst/>
              <a:ahLst/>
              <a:cxnLst/>
              <a:rect l="l" t="t" r="r" b="b"/>
              <a:pathLst>
                <a:path w="2143" h="1923" extrusionOk="0">
                  <a:moveTo>
                    <a:pt x="1" y="0"/>
                  </a:moveTo>
                  <a:lnTo>
                    <a:pt x="1" y="883"/>
                  </a:lnTo>
                  <a:cubicBezTo>
                    <a:pt x="1" y="1450"/>
                    <a:pt x="473" y="1922"/>
                    <a:pt x="1072" y="1922"/>
                  </a:cubicBezTo>
                  <a:cubicBezTo>
                    <a:pt x="1670" y="1922"/>
                    <a:pt x="2143" y="1450"/>
                    <a:pt x="2143" y="883"/>
                  </a:cubicBez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77"/>
            <p:cNvSpPr/>
            <p:nvPr/>
          </p:nvSpPr>
          <p:spPr>
            <a:xfrm>
              <a:off x="-48011725" y="3220375"/>
              <a:ext cx="48050" cy="51025"/>
            </a:xfrm>
            <a:custGeom>
              <a:avLst/>
              <a:gdLst/>
              <a:ahLst/>
              <a:cxnLst/>
              <a:rect l="l" t="t" r="r" b="b"/>
              <a:pathLst>
                <a:path w="1922" h="2041" extrusionOk="0">
                  <a:moveTo>
                    <a:pt x="985" y="1"/>
                  </a:moveTo>
                  <a:cubicBezTo>
                    <a:pt x="843" y="1"/>
                    <a:pt x="693" y="72"/>
                    <a:pt x="630" y="213"/>
                  </a:cubicBezTo>
                  <a:lnTo>
                    <a:pt x="0" y="2041"/>
                  </a:lnTo>
                  <a:lnTo>
                    <a:pt x="1922" y="2041"/>
                  </a:lnTo>
                  <a:lnTo>
                    <a:pt x="1292" y="213"/>
                  </a:lnTo>
                  <a:cubicBezTo>
                    <a:pt x="1260" y="72"/>
                    <a:pt x="1126" y="1"/>
                    <a:pt x="9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0" name="Google Shape;8260;p77"/>
          <p:cNvGrpSpPr/>
          <p:nvPr/>
        </p:nvGrpSpPr>
        <p:grpSpPr>
          <a:xfrm>
            <a:off x="3526383" y="1996847"/>
            <a:ext cx="298377" cy="354519"/>
            <a:chOff x="-48233050" y="3569725"/>
            <a:chExt cx="252050" cy="299475"/>
          </a:xfrm>
        </p:grpSpPr>
        <p:sp>
          <p:nvSpPr>
            <p:cNvPr id="8261" name="Google Shape;8261;p77"/>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77"/>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77"/>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4" name="Google Shape;8264;p77"/>
          <p:cNvGrpSpPr/>
          <p:nvPr/>
        </p:nvGrpSpPr>
        <p:grpSpPr>
          <a:xfrm>
            <a:off x="3550148" y="2430591"/>
            <a:ext cx="250847" cy="358070"/>
            <a:chOff x="-48216525" y="3936125"/>
            <a:chExt cx="211900" cy="302475"/>
          </a:xfrm>
        </p:grpSpPr>
        <p:sp>
          <p:nvSpPr>
            <p:cNvPr id="8265" name="Google Shape;8265;p77"/>
            <p:cNvSpPr/>
            <p:nvPr/>
          </p:nvSpPr>
          <p:spPr>
            <a:xfrm>
              <a:off x="-48207850" y="3955825"/>
              <a:ext cx="105550" cy="158325"/>
            </a:xfrm>
            <a:custGeom>
              <a:avLst/>
              <a:gdLst/>
              <a:ahLst/>
              <a:cxnLst/>
              <a:rect l="l" t="t" r="r" b="b"/>
              <a:pathLst>
                <a:path w="4222" h="6333" extrusionOk="0">
                  <a:moveTo>
                    <a:pt x="2080" y="2080"/>
                  </a:moveTo>
                  <a:cubicBezTo>
                    <a:pt x="2300" y="2080"/>
                    <a:pt x="2458" y="2237"/>
                    <a:pt x="2458" y="2458"/>
                  </a:cubicBezTo>
                  <a:lnTo>
                    <a:pt x="2458" y="3151"/>
                  </a:lnTo>
                  <a:cubicBezTo>
                    <a:pt x="2458" y="3340"/>
                    <a:pt x="2300" y="3497"/>
                    <a:pt x="2080" y="3497"/>
                  </a:cubicBezTo>
                  <a:cubicBezTo>
                    <a:pt x="1891" y="3497"/>
                    <a:pt x="1733" y="3340"/>
                    <a:pt x="1733" y="3151"/>
                  </a:cubicBezTo>
                  <a:lnTo>
                    <a:pt x="1733" y="2458"/>
                  </a:lnTo>
                  <a:cubicBezTo>
                    <a:pt x="1733" y="2237"/>
                    <a:pt x="1891" y="2080"/>
                    <a:pt x="2080" y="2080"/>
                  </a:cubicBezTo>
                  <a:close/>
                  <a:moveTo>
                    <a:pt x="2080" y="4222"/>
                  </a:moveTo>
                  <a:cubicBezTo>
                    <a:pt x="2300" y="4222"/>
                    <a:pt x="2458" y="4380"/>
                    <a:pt x="2458" y="4569"/>
                  </a:cubicBezTo>
                  <a:lnTo>
                    <a:pt x="2458" y="5293"/>
                  </a:lnTo>
                  <a:cubicBezTo>
                    <a:pt x="2458" y="5482"/>
                    <a:pt x="2300" y="5640"/>
                    <a:pt x="2080" y="5640"/>
                  </a:cubicBezTo>
                  <a:cubicBezTo>
                    <a:pt x="1891" y="5640"/>
                    <a:pt x="1733" y="5482"/>
                    <a:pt x="1733" y="5293"/>
                  </a:cubicBezTo>
                  <a:lnTo>
                    <a:pt x="1733" y="4569"/>
                  </a:lnTo>
                  <a:cubicBezTo>
                    <a:pt x="1733" y="4380"/>
                    <a:pt x="1891" y="4222"/>
                    <a:pt x="2080" y="4222"/>
                  </a:cubicBezTo>
                  <a:close/>
                  <a:moveTo>
                    <a:pt x="2111" y="0"/>
                  </a:moveTo>
                  <a:cubicBezTo>
                    <a:pt x="1891" y="0"/>
                    <a:pt x="1733" y="158"/>
                    <a:pt x="1733" y="347"/>
                  </a:cubicBezTo>
                  <a:lnTo>
                    <a:pt x="1733" y="757"/>
                  </a:lnTo>
                  <a:cubicBezTo>
                    <a:pt x="1544" y="788"/>
                    <a:pt x="1355" y="914"/>
                    <a:pt x="1198" y="1072"/>
                  </a:cubicBezTo>
                  <a:lnTo>
                    <a:pt x="883" y="757"/>
                  </a:lnTo>
                  <a:cubicBezTo>
                    <a:pt x="820" y="694"/>
                    <a:pt x="733" y="662"/>
                    <a:pt x="642" y="662"/>
                  </a:cubicBezTo>
                  <a:cubicBezTo>
                    <a:pt x="552" y="662"/>
                    <a:pt x="457" y="694"/>
                    <a:pt x="378" y="757"/>
                  </a:cubicBezTo>
                  <a:cubicBezTo>
                    <a:pt x="252" y="883"/>
                    <a:pt x="252" y="1103"/>
                    <a:pt x="378" y="1261"/>
                  </a:cubicBezTo>
                  <a:lnTo>
                    <a:pt x="788" y="1702"/>
                  </a:lnTo>
                  <a:cubicBezTo>
                    <a:pt x="757" y="1859"/>
                    <a:pt x="725" y="2017"/>
                    <a:pt x="725" y="2174"/>
                  </a:cubicBezTo>
                  <a:lnTo>
                    <a:pt x="378" y="2174"/>
                  </a:lnTo>
                  <a:cubicBezTo>
                    <a:pt x="158" y="2174"/>
                    <a:pt x="0" y="2332"/>
                    <a:pt x="0" y="2521"/>
                  </a:cubicBezTo>
                  <a:cubicBezTo>
                    <a:pt x="0" y="2710"/>
                    <a:pt x="158" y="2867"/>
                    <a:pt x="378" y="2867"/>
                  </a:cubicBezTo>
                  <a:lnTo>
                    <a:pt x="725" y="2867"/>
                  </a:lnTo>
                  <a:lnTo>
                    <a:pt x="725" y="3592"/>
                  </a:lnTo>
                  <a:lnTo>
                    <a:pt x="378" y="3592"/>
                  </a:lnTo>
                  <a:cubicBezTo>
                    <a:pt x="158" y="3592"/>
                    <a:pt x="0" y="3750"/>
                    <a:pt x="0" y="3939"/>
                  </a:cubicBezTo>
                  <a:cubicBezTo>
                    <a:pt x="0" y="4128"/>
                    <a:pt x="158" y="4285"/>
                    <a:pt x="378" y="4285"/>
                  </a:cubicBezTo>
                  <a:lnTo>
                    <a:pt x="725" y="4285"/>
                  </a:lnTo>
                  <a:lnTo>
                    <a:pt x="725" y="5010"/>
                  </a:lnTo>
                  <a:lnTo>
                    <a:pt x="347" y="5010"/>
                  </a:lnTo>
                  <a:lnTo>
                    <a:pt x="347" y="4915"/>
                  </a:lnTo>
                  <a:cubicBezTo>
                    <a:pt x="158" y="4915"/>
                    <a:pt x="0" y="5073"/>
                    <a:pt x="0" y="5293"/>
                  </a:cubicBezTo>
                  <a:cubicBezTo>
                    <a:pt x="0" y="5482"/>
                    <a:pt x="158" y="5640"/>
                    <a:pt x="347" y="5640"/>
                  </a:cubicBezTo>
                  <a:lnTo>
                    <a:pt x="725" y="5640"/>
                  </a:lnTo>
                  <a:lnTo>
                    <a:pt x="725" y="6333"/>
                  </a:lnTo>
                  <a:lnTo>
                    <a:pt x="3497" y="6333"/>
                  </a:lnTo>
                  <a:lnTo>
                    <a:pt x="3497" y="5640"/>
                  </a:lnTo>
                  <a:lnTo>
                    <a:pt x="3876" y="5640"/>
                  </a:lnTo>
                  <a:cubicBezTo>
                    <a:pt x="4065" y="5640"/>
                    <a:pt x="4222" y="5482"/>
                    <a:pt x="4222" y="5293"/>
                  </a:cubicBezTo>
                  <a:cubicBezTo>
                    <a:pt x="4222" y="5073"/>
                    <a:pt x="4065" y="4915"/>
                    <a:pt x="3876" y="4915"/>
                  </a:cubicBezTo>
                  <a:lnTo>
                    <a:pt x="3497" y="4915"/>
                  </a:lnTo>
                  <a:lnTo>
                    <a:pt x="3497" y="4222"/>
                  </a:lnTo>
                  <a:lnTo>
                    <a:pt x="3876" y="4222"/>
                  </a:lnTo>
                  <a:cubicBezTo>
                    <a:pt x="4065" y="4222"/>
                    <a:pt x="4222" y="4065"/>
                    <a:pt x="4222" y="3876"/>
                  </a:cubicBezTo>
                  <a:cubicBezTo>
                    <a:pt x="4222" y="3655"/>
                    <a:pt x="4065" y="3497"/>
                    <a:pt x="3876" y="3497"/>
                  </a:cubicBezTo>
                  <a:lnTo>
                    <a:pt x="3497" y="3497"/>
                  </a:lnTo>
                  <a:lnTo>
                    <a:pt x="3497" y="2804"/>
                  </a:lnTo>
                  <a:lnTo>
                    <a:pt x="3876" y="2804"/>
                  </a:lnTo>
                  <a:cubicBezTo>
                    <a:pt x="4065" y="2804"/>
                    <a:pt x="4222" y="2647"/>
                    <a:pt x="4222" y="2458"/>
                  </a:cubicBezTo>
                  <a:cubicBezTo>
                    <a:pt x="4222" y="2237"/>
                    <a:pt x="4065" y="2080"/>
                    <a:pt x="3876" y="2080"/>
                  </a:cubicBezTo>
                  <a:lnTo>
                    <a:pt x="3497" y="2080"/>
                  </a:lnTo>
                  <a:cubicBezTo>
                    <a:pt x="3497" y="1418"/>
                    <a:pt x="3088" y="914"/>
                    <a:pt x="2458" y="757"/>
                  </a:cubicBezTo>
                  <a:lnTo>
                    <a:pt x="2458" y="347"/>
                  </a:lnTo>
                  <a:cubicBezTo>
                    <a:pt x="2458" y="158"/>
                    <a:pt x="2300" y="0"/>
                    <a:pt x="21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77"/>
            <p:cNvSpPr/>
            <p:nvPr/>
          </p:nvSpPr>
          <p:spPr>
            <a:xfrm>
              <a:off x="-48192100" y="4184225"/>
              <a:ext cx="163850" cy="54375"/>
            </a:xfrm>
            <a:custGeom>
              <a:avLst/>
              <a:gdLst/>
              <a:ahLst/>
              <a:cxnLst/>
              <a:rect l="l" t="t" r="r" b="b"/>
              <a:pathLst>
                <a:path w="6554" h="2175" extrusionOk="0">
                  <a:moveTo>
                    <a:pt x="0" y="1"/>
                  </a:moveTo>
                  <a:lnTo>
                    <a:pt x="442" y="1891"/>
                  </a:lnTo>
                  <a:cubicBezTo>
                    <a:pt x="473" y="2049"/>
                    <a:pt x="631" y="2175"/>
                    <a:pt x="788" y="2175"/>
                  </a:cubicBezTo>
                  <a:lnTo>
                    <a:pt x="5703" y="2175"/>
                  </a:lnTo>
                  <a:cubicBezTo>
                    <a:pt x="5860" y="2175"/>
                    <a:pt x="6018" y="2049"/>
                    <a:pt x="6081" y="1891"/>
                  </a:cubicBezTo>
                  <a:lnTo>
                    <a:pt x="655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77"/>
            <p:cNvSpPr/>
            <p:nvPr/>
          </p:nvSpPr>
          <p:spPr>
            <a:xfrm>
              <a:off x="-48216525" y="4131475"/>
              <a:ext cx="211900" cy="34675"/>
            </a:xfrm>
            <a:custGeom>
              <a:avLst/>
              <a:gdLst/>
              <a:ahLst/>
              <a:cxnLst/>
              <a:rect l="l" t="t" r="r" b="b"/>
              <a:pathLst>
                <a:path w="8476" h="1387" extrusionOk="0">
                  <a:moveTo>
                    <a:pt x="347" y="0"/>
                  </a:moveTo>
                  <a:cubicBezTo>
                    <a:pt x="158" y="0"/>
                    <a:pt x="1" y="126"/>
                    <a:pt x="1" y="347"/>
                  </a:cubicBezTo>
                  <a:cubicBezTo>
                    <a:pt x="1" y="914"/>
                    <a:pt x="473" y="1386"/>
                    <a:pt x="1072" y="1386"/>
                  </a:cubicBezTo>
                  <a:lnTo>
                    <a:pt x="7405" y="1386"/>
                  </a:lnTo>
                  <a:cubicBezTo>
                    <a:pt x="8003" y="1386"/>
                    <a:pt x="8476" y="914"/>
                    <a:pt x="8476" y="347"/>
                  </a:cubicBezTo>
                  <a:cubicBezTo>
                    <a:pt x="8413" y="158"/>
                    <a:pt x="8255" y="0"/>
                    <a:pt x="80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77"/>
            <p:cNvSpPr/>
            <p:nvPr/>
          </p:nvSpPr>
          <p:spPr>
            <a:xfrm>
              <a:off x="-48113350" y="3936125"/>
              <a:ext cx="98475" cy="178025"/>
            </a:xfrm>
            <a:custGeom>
              <a:avLst/>
              <a:gdLst/>
              <a:ahLst/>
              <a:cxnLst/>
              <a:rect l="l" t="t" r="r" b="b"/>
              <a:pathLst>
                <a:path w="3939" h="7121" extrusionOk="0">
                  <a:moveTo>
                    <a:pt x="1860" y="2175"/>
                  </a:moveTo>
                  <a:cubicBezTo>
                    <a:pt x="2049" y="2175"/>
                    <a:pt x="2206" y="2332"/>
                    <a:pt x="2206" y="2521"/>
                  </a:cubicBezTo>
                  <a:lnTo>
                    <a:pt x="2206" y="3246"/>
                  </a:lnTo>
                  <a:cubicBezTo>
                    <a:pt x="2206" y="3435"/>
                    <a:pt x="2049" y="3592"/>
                    <a:pt x="1860" y="3592"/>
                  </a:cubicBezTo>
                  <a:cubicBezTo>
                    <a:pt x="1671" y="3592"/>
                    <a:pt x="1513" y="3435"/>
                    <a:pt x="1513" y="3246"/>
                  </a:cubicBezTo>
                  <a:lnTo>
                    <a:pt x="1513" y="2521"/>
                  </a:lnTo>
                  <a:cubicBezTo>
                    <a:pt x="1513" y="2332"/>
                    <a:pt x="1671" y="2175"/>
                    <a:pt x="1860" y="2175"/>
                  </a:cubicBezTo>
                  <a:close/>
                  <a:moveTo>
                    <a:pt x="1860" y="4285"/>
                  </a:moveTo>
                  <a:cubicBezTo>
                    <a:pt x="2049" y="4285"/>
                    <a:pt x="2206" y="4443"/>
                    <a:pt x="2206" y="4632"/>
                  </a:cubicBezTo>
                  <a:lnTo>
                    <a:pt x="2206" y="5357"/>
                  </a:lnTo>
                  <a:cubicBezTo>
                    <a:pt x="2206" y="5546"/>
                    <a:pt x="2049" y="5703"/>
                    <a:pt x="1860" y="5703"/>
                  </a:cubicBezTo>
                  <a:cubicBezTo>
                    <a:pt x="1671" y="5703"/>
                    <a:pt x="1513" y="5546"/>
                    <a:pt x="1513" y="5357"/>
                  </a:cubicBezTo>
                  <a:lnTo>
                    <a:pt x="1513" y="4632"/>
                  </a:lnTo>
                  <a:cubicBezTo>
                    <a:pt x="1513" y="4443"/>
                    <a:pt x="1671" y="4285"/>
                    <a:pt x="1860" y="4285"/>
                  </a:cubicBezTo>
                  <a:close/>
                  <a:moveTo>
                    <a:pt x="1860" y="1"/>
                  </a:moveTo>
                  <a:cubicBezTo>
                    <a:pt x="1671" y="1"/>
                    <a:pt x="1513" y="158"/>
                    <a:pt x="1513" y="347"/>
                  </a:cubicBezTo>
                  <a:lnTo>
                    <a:pt x="1513" y="757"/>
                  </a:lnTo>
                  <a:cubicBezTo>
                    <a:pt x="1324" y="788"/>
                    <a:pt x="1104" y="914"/>
                    <a:pt x="946" y="1072"/>
                  </a:cubicBezTo>
                  <a:lnTo>
                    <a:pt x="631" y="757"/>
                  </a:lnTo>
                  <a:cubicBezTo>
                    <a:pt x="584" y="694"/>
                    <a:pt x="497" y="662"/>
                    <a:pt x="403" y="662"/>
                  </a:cubicBezTo>
                  <a:cubicBezTo>
                    <a:pt x="308" y="662"/>
                    <a:pt x="206" y="694"/>
                    <a:pt x="127" y="757"/>
                  </a:cubicBezTo>
                  <a:cubicBezTo>
                    <a:pt x="1" y="883"/>
                    <a:pt x="1" y="1104"/>
                    <a:pt x="127" y="1261"/>
                  </a:cubicBezTo>
                  <a:lnTo>
                    <a:pt x="505" y="1702"/>
                  </a:lnTo>
                  <a:cubicBezTo>
                    <a:pt x="474" y="1860"/>
                    <a:pt x="442" y="2017"/>
                    <a:pt x="442" y="2175"/>
                  </a:cubicBezTo>
                  <a:lnTo>
                    <a:pt x="442" y="2238"/>
                  </a:lnTo>
                  <a:cubicBezTo>
                    <a:pt x="820" y="2395"/>
                    <a:pt x="1135" y="2742"/>
                    <a:pt x="1135" y="3214"/>
                  </a:cubicBezTo>
                  <a:cubicBezTo>
                    <a:pt x="1135" y="3498"/>
                    <a:pt x="1041" y="3750"/>
                    <a:pt x="883" y="3939"/>
                  </a:cubicBezTo>
                  <a:cubicBezTo>
                    <a:pt x="1041" y="4128"/>
                    <a:pt x="1135" y="4380"/>
                    <a:pt x="1135" y="4632"/>
                  </a:cubicBezTo>
                  <a:cubicBezTo>
                    <a:pt x="1135" y="4916"/>
                    <a:pt x="1041" y="5168"/>
                    <a:pt x="883" y="5357"/>
                  </a:cubicBezTo>
                  <a:cubicBezTo>
                    <a:pt x="1041" y="5546"/>
                    <a:pt x="1135" y="5798"/>
                    <a:pt x="1135" y="6081"/>
                  </a:cubicBezTo>
                  <a:cubicBezTo>
                    <a:pt x="1135" y="6554"/>
                    <a:pt x="883" y="6932"/>
                    <a:pt x="442" y="7058"/>
                  </a:cubicBezTo>
                  <a:lnTo>
                    <a:pt x="442" y="7121"/>
                  </a:lnTo>
                  <a:lnTo>
                    <a:pt x="3246" y="7121"/>
                  </a:lnTo>
                  <a:lnTo>
                    <a:pt x="3246" y="5703"/>
                  </a:lnTo>
                  <a:lnTo>
                    <a:pt x="3593" y="5703"/>
                  </a:lnTo>
                  <a:cubicBezTo>
                    <a:pt x="3782" y="5703"/>
                    <a:pt x="3939" y="5546"/>
                    <a:pt x="3939" y="5357"/>
                  </a:cubicBezTo>
                  <a:cubicBezTo>
                    <a:pt x="3939" y="5168"/>
                    <a:pt x="3782" y="5010"/>
                    <a:pt x="3593" y="5010"/>
                  </a:cubicBezTo>
                  <a:lnTo>
                    <a:pt x="3246" y="5010"/>
                  </a:lnTo>
                  <a:lnTo>
                    <a:pt x="3246" y="4285"/>
                  </a:lnTo>
                  <a:lnTo>
                    <a:pt x="3593" y="4285"/>
                  </a:lnTo>
                  <a:cubicBezTo>
                    <a:pt x="3782" y="4285"/>
                    <a:pt x="3939" y="4128"/>
                    <a:pt x="3939" y="3939"/>
                  </a:cubicBezTo>
                  <a:cubicBezTo>
                    <a:pt x="3939" y="3750"/>
                    <a:pt x="3782" y="3592"/>
                    <a:pt x="3593" y="3592"/>
                  </a:cubicBezTo>
                  <a:lnTo>
                    <a:pt x="3246" y="3592"/>
                  </a:lnTo>
                  <a:lnTo>
                    <a:pt x="3246" y="2868"/>
                  </a:lnTo>
                  <a:lnTo>
                    <a:pt x="3593" y="2868"/>
                  </a:lnTo>
                  <a:cubicBezTo>
                    <a:pt x="3782" y="2868"/>
                    <a:pt x="3939" y="2710"/>
                    <a:pt x="3939" y="2521"/>
                  </a:cubicBezTo>
                  <a:cubicBezTo>
                    <a:pt x="3939" y="2332"/>
                    <a:pt x="3782" y="2175"/>
                    <a:pt x="3593" y="2175"/>
                  </a:cubicBezTo>
                  <a:lnTo>
                    <a:pt x="3246" y="2175"/>
                  </a:lnTo>
                  <a:cubicBezTo>
                    <a:pt x="3246" y="2017"/>
                    <a:pt x="3183" y="1860"/>
                    <a:pt x="3151" y="1702"/>
                  </a:cubicBezTo>
                  <a:lnTo>
                    <a:pt x="3593" y="1261"/>
                  </a:lnTo>
                  <a:cubicBezTo>
                    <a:pt x="3719" y="1135"/>
                    <a:pt x="3719" y="914"/>
                    <a:pt x="3593" y="757"/>
                  </a:cubicBezTo>
                  <a:cubicBezTo>
                    <a:pt x="3530" y="694"/>
                    <a:pt x="3443" y="662"/>
                    <a:pt x="3352" y="662"/>
                  </a:cubicBezTo>
                  <a:cubicBezTo>
                    <a:pt x="3262" y="662"/>
                    <a:pt x="3167" y="694"/>
                    <a:pt x="3088" y="757"/>
                  </a:cubicBezTo>
                  <a:lnTo>
                    <a:pt x="2773" y="1072"/>
                  </a:lnTo>
                  <a:cubicBezTo>
                    <a:pt x="2616" y="946"/>
                    <a:pt x="2427" y="820"/>
                    <a:pt x="2206" y="757"/>
                  </a:cubicBezTo>
                  <a:lnTo>
                    <a:pt x="2206" y="347"/>
                  </a:lnTo>
                  <a:cubicBezTo>
                    <a:pt x="2206" y="158"/>
                    <a:pt x="2049" y="1"/>
                    <a:pt x="18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9" name="Google Shape;8269;p77"/>
          <p:cNvGrpSpPr/>
          <p:nvPr/>
        </p:nvGrpSpPr>
        <p:grpSpPr>
          <a:xfrm>
            <a:off x="2205866" y="2905661"/>
            <a:ext cx="355258" cy="355288"/>
            <a:chOff x="-46410500" y="3201275"/>
            <a:chExt cx="300100" cy="300125"/>
          </a:xfrm>
        </p:grpSpPr>
        <p:sp>
          <p:nvSpPr>
            <p:cNvPr id="8270" name="Google Shape;8270;p77"/>
            <p:cNvSpPr/>
            <p:nvPr/>
          </p:nvSpPr>
          <p:spPr>
            <a:xfrm>
              <a:off x="-46358500" y="3201275"/>
              <a:ext cx="37825" cy="87450"/>
            </a:xfrm>
            <a:custGeom>
              <a:avLst/>
              <a:gdLst/>
              <a:ahLst/>
              <a:cxnLst/>
              <a:rect l="l" t="t" r="r" b="b"/>
              <a:pathLst>
                <a:path w="1513" h="3498" extrusionOk="0">
                  <a:moveTo>
                    <a:pt x="768" y="1"/>
                  </a:moveTo>
                  <a:cubicBezTo>
                    <a:pt x="677" y="1"/>
                    <a:pt x="583" y="32"/>
                    <a:pt x="504" y="95"/>
                  </a:cubicBezTo>
                  <a:cubicBezTo>
                    <a:pt x="0" y="599"/>
                    <a:pt x="0" y="1482"/>
                    <a:pt x="504" y="1986"/>
                  </a:cubicBezTo>
                  <a:cubicBezTo>
                    <a:pt x="725" y="2238"/>
                    <a:pt x="725" y="2616"/>
                    <a:pt x="504" y="2899"/>
                  </a:cubicBezTo>
                  <a:cubicBezTo>
                    <a:pt x="378" y="3025"/>
                    <a:pt x="378" y="3246"/>
                    <a:pt x="504" y="3403"/>
                  </a:cubicBezTo>
                  <a:cubicBezTo>
                    <a:pt x="567" y="3466"/>
                    <a:pt x="654" y="3498"/>
                    <a:pt x="744" y="3498"/>
                  </a:cubicBezTo>
                  <a:cubicBezTo>
                    <a:pt x="835" y="3498"/>
                    <a:pt x="929" y="3466"/>
                    <a:pt x="1008" y="3403"/>
                  </a:cubicBezTo>
                  <a:cubicBezTo>
                    <a:pt x="1512" y="2899"/>
                    <a:pt x="1512" y="2017"/>
                    <a:pt x="1008" y="1513"/>
                  </a:cubicBezTo>
                  <a:cubicBezTo>
                    <a:pt x="788" y="1293"/>
                    <a:pt x="788" y="851"/>
                    <a:pt x="1008" y="599"/>
                  </a:cubicBezTo>
                  <a:cubicBezTo>
                    <a:pt x="1134" y="505"/>
                    <a:pt x="1134" y="253"/>
                    <a:pt x="1008" y="95"/>
                  </a:cubicBezTo>
                  <a:cubicBezTo>
                    <a:pt x="945" y="32"/>
                    <a:pt x="859" y="1"/>
                    <a:pt x="7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77"/>
            <p:cNvSpPr/>
            <p:nvPr/>
          </p:nvSpPr>
          <p:spPr>
            <a:xfrm>
              <a:off x="-46307325" y="3201275"/>
              <a:ext cx="38625" cy="88250"/>
            </a:xfrm>
            <a:custGeom>
              <a:avLst/>
              <a:gdLst/>
              <a:ahLst/>
              <a:cxnLst/>
              <a:rect l="l" t="t" r="r" b="b"/>
              <a:pathLst>
                <a:path w="1545" h="3530" extrusionOk="0">
                  <a:moveTo>
                    <a:pt x="781" y="1"/>
                  </a:moveTo>
                  <a:cubicBezTo>
                    <a:pt x="686" y="1"/>
                    <a:pt x="584" y="32"/>
                    <a:pt x="505" y="95"/>
                  </a:cubicBezTo>
                  <a:cubicBezTo>
                    <a:pt x="1" y="599"/>
                    <a:pt x="1" y="1482"/>
                    <a:pt x="505" y="1986"/>
                  </a:cubicBezTo>
                  <a:cubicBezTo>
                    <a:pt x="788" y="2238"/>
                    <a:pt x="788" y="2616"/>
                    <a:pt x="536" y="2899"/>
                  </a:cubicBezTo>
                  <a:cubicBezTo>
                    <a:pt x="410" y="3025"/>
                    <a:pt x="410" y="3246"/>
                    <a:pt x="536" y="3403"/>
                  </a:cubicBezTo>
                  <a:cubicBezTo>
                    <a:pt x="631" y="3498"/>
                    <a:pt x="694" y="3529"/>
                    <a:pt x="788" y="3529"/>
                  </a:cubicBezTo>
                  <a:cubicBezTo>
                    <a:pt x="851" y="3529"/>
                    <a:pt x="978" y="3498"/>
                    <a:pt x="1009" y="3403"/>
                  </a:cubicBezTo>
                  <a:cubicBezTo>
                    <a:pt x="1545" y="2899"/>
                    <a:pt x="1545" y="2017"/>
                    <a:pt x="1009" y="1513"/>
                  </a:cubicBezTo>
                  <a:cubicBezTo>
                    <a:pt x="788" y="1293"/>
                    <a:pt x="788" y="851"/>
                    <a:pt x="1009" y="599"/>
                  </a:cubicBezTo>
                  <a:cubicBezTo>
                    <a:pt x="1135" y="505"/>
                    <a:pt x="1135" y="253"/>
                    <a:pt x="1009" y="95"/>
                  </a:cubicBezTo>
                  <a:cubicBezTo>
                    <a:pt x="962" y="32"/>
                    <a:pt x="875" y="1"/>
                    <a:pt x="7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77"/>
            <p:cNvSpPr/>
            <p:nvPr/>
          </p:nvSpPr>
          <p:spPr>
            <a:xfrm>
              <a:off x="-46253750" y="3201275"/>
              <a:ext cx="38600" cy="87450"/>
            </a:xfrm>
            <a:custGeom>
              <a:avLst/>
              <a:gdLst/>
              <a:ahLst/>
              <a:cxnLst/>
              <a:rect l="l" t="t" r="r" b="b"/>
              <a:pathLst>
                <a:path w="1544" h="3498" extrusionOk="0">
                  <a:moveTo>
                    <a:pt x="800" y="1"/>
                  </a:moveTo>
                  <a:cubicBezTo>
                    <a:pt x="709" y="1"/>
                    <a:pt x="615" y="32"/>
                    <a:pt x="536" y="95"/>
                  </a:cubicBezTo>
                  <a:cubicBezTo>
                    <a:pt x="0" y="599"/>
                    <a:pt x="0" y="1482"/>
                    <a:pt x="536" y="1986"/>
                  </a:cubicBezTo>
                  <a:cubicBezTo>
                    <a:pt x="756" y="2238"/>
                    <a:pt x="756" y="2616"/>
                    <a:pt x="536" y="2899"/>
                  </a:cubicBezTo>
                  <a:cubicBezTo>
                    <a:pt x="410" y="3025"/>
                    <a:pt x="410" y="3246"/>
                    <a:pt x="536" y="3403"/>
                  </a:cubicBezTo>
                  <a:cubicBezTo>
                    <a:pt x="599" y="3466"/>
                    <a:pt x="685" y="3498"/>
                    <a:pt x="776" y="3498"/>
                  </a:cubicBezTo>
                  <a:cubicBezTo>
                    <a:pt x="867" y="3498"/>
                    <a:pt x="961" y="3466"/>
                    <a:pt x="1040" y="3403"/>
                  </a:cubicBezTo>
                  <a:cubicBezTo>
                    <a:pt x="1544" y="2899"/>
                    <a:pt x="1544" y="2017"/>
                    <a:pt x="1040" y="1513"/>
                  </a:cubicBezTo>
                  <a:cubicBezTo>
                    <a:pt x="788" y="1293"/>
                    <a:pt x="788" y="851"/>
                    <a:pt x="1040" y="599"/>
                  </a:cubicBezTo>
                  <a:cubicBezTo>
                    <a:pt x="1166" y="505"/>
                    <a:pt x="1166" y="253"/>
                    <a:pt x="1040" y="95"/>
                  </a:cubicBezTo>
                  <a:cubicBezTo>
                    <a:pt x="977" y="32"/>
                    <a:pt x="890" y="1"/>
                    <a:pt x="8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77"/>
            <p:cNvSpPr/>
            <p:nvPr/>
          </p:nvSpPr>
          <p:spPr>
            <a:xfrm>
              <a:off x="-46410500" y="3306025"/>
              <a:ext cx="300100" cy="141025"/>
            </a:xfrm>
            <a:custGeom>
              <a:avLst/>
              <a:gdLst/>
              <a:ahLst/>
              <a:cxnLst/>
              <a:rect l="l" t="t" r="r" b="b"/>
              <a:pathLst>
                <a:path w="12004" h="5641" extrusionOk="0">
                  <a:moveTo>
                    <a:pt x="10933" y="1419"/>
                  </a:moveTo>
                  <a:cubicBezTo>
                    <a:pt x="11122" y="1419"/>
                    <a:pt x="11279" y="1576"/>
                    <a:pt x="11279" y="1765"/>
                  </a:cubicBezTo>
                  <a:cubicBezTo>
                    <a:pt x="11248" y="3057"/>
                    <a:pt x="10208" y="4128"/>
                    <a:pt x="8980" y="4223"/>
                  </a:cubicBezTo>
                  <a:cubicBezTo>
                    <a:pt x="9389" y="3404"/>
                    <a:pt x="9673" y="2458"/>
                    <a:pt x="9799" y="1419"/>
                  </a:cubicBezTo>
                  <a:close/>
                  <a:moveTo>
                    <a:pt x="347" y="1"/>
                  </a:moveTo>
                  <a:cubicBezTo>
                    <a:pt x="158" y="1"/>
                    <a:pt x="1" y="159"/>
                    <a:pt x="1" y="348"/>
                  </a:cubicBezTo>
                  <a:cubicBezTo>
                    <a:pt x="1" y="2458"/>
                    <a:pt x="694" y="4412"/>
                    <a:pt x="1923" y="5640"/>
                  </a:cubicBezTo>
                  <a:lnTo>
                    <a:pt x="7971" y="5640"/>
                  </a:lnTo>
                  <a:cubicBezTo>
                    <a:pt x="8192" y="5420"/>
                    <a:pt x="8381" y="5168"/>
                    <a:pt x="8539" y="4916"/>
                  </a:cubicBezTo>
                  <a:lnTo>
                    <a:pt x="8854" y="4916"/>
                  </a:lnTo>
                  <a:cubicBezTo>
                    <a:pt x="10586" y="4916"/>
                    <a:pt x="12004" y="3498"/>
                    <a:pt x="12004" y="1765"/>
                  </a:cubicBezTo>
                  <a:cubicBezTo>
                    <a:pt x="11941" y="1198"/>
                    <a:pt x="11469" y="726"/>
                    <a:pt x="10933" y="726"/>
                  </a:cubicBezTo>
                  <a:lnTo>
                    <a:pt x="9862" y="726"/>
                  </a:lnTo>
                  <a:lnTo>
                    <a:pt x="9862" y="348"/>
                  </a:lnTo>
                  <a:cubicBezTo>
                    <a:pt x="9862" y="159"/>
                    <a:pt x="9704" y="1"/>
                    <a:pt x="951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77"/>
            <p:cNvSpPr/>
            <p:nvPr/>
          </p:nvSpPr>
          <p:spPr>
            <a:xfrm>
              <a:off x="-46401050" y="3465925"/>
              <a:ext cx="226075" cy="35475"/>
            </a:xfrm>
            <a:custGeom>
              <a:avLst/>
              <a:gdLst/>
              <a:ahLst/>
              <a:cxnLst/>
              <a:rect l="l" t="t" r="r" b="b"/>
              <a:pathLst>
                <a:path w="9043" h="1419" extrusionOk="0">
                  <a:moveTo>
                    <a:pt x="473" y="0"/>
                  </a:moveTo>
                  <a:cubicBezTo>
                    <a:pt x="158" y="0"/>
                    <a:pt x="1" y="379"/>
                    <a:pt x="221" y="631"/>
                  </a:cubicBezTo>
                  <a:cubicBezTo>
                    <a:pt x="757" y="1135"/>
                    <a:pt x="1450" y="1418"/>
                    <a:pt x="2206" y="1418"/>
                  </a:cubicBezTo>
                  <a:lnTo>
                    <a:pt x="6837" y="1418"/>
                  </a:lnTo>
                  <a:cubicBezTo>
                    <a:pt x="7593" y="1418"/>
                    <a:pt x="8318" y="1135"/>
                    <a:pt x="8822" y="631"/>
                  </a:cubicBezTo>
                  <a:cubicBezTo>
                    <a:pt x="9043" y="379"/>
                    <a:pt x="8948" y="0"/>
                    <a:pt x="86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5" name="Google Shape;8275;p77"/>
          <p:cNvGrpSpPr/>
          <p:nvPr/>
        </p:nvGrpSpPr>
        <p:grpSpPr>
          <a:xfrm>
            <a:off x="2205866" y="3341092"/>
            <a:ext cx="355258" cy="356205"/>
            <a:chOff x="-46409700" y="3569100"/>
            <a:chExt cx="300100" cy="300900"/>
          </a:xfrm>
        </p:grpSpPr>
        <p:sp>
          <p:nvSpPr>
            <p:cNvPr id="8276" name="Google Shape;8276;p77"/>
            <p:cNvSpPr/>
            <p:nvPr/>
          </p:nvSpPr>
          <p:spPr>
            <a:xfrm>
              <a:off x="-46234850" y="3569100"/>
              <a:ext cx="18125" cy="52800"/>
            </a:xfrm>
            <a:custGeom>
              <a:avLst/>
              <a:gdLst/>
              <a:ahLst/>
              <a:cxnLst/>
              <a:rect l="l" t="t" r="r" b="b"/>
              <a:pathLst>
                <a:path w="725" h="2112" extrusionOk="0">
                  <a:moveTo>
                    <a:pt x="0" y="1"/>
                  </a:moveTo>
                  <a:lnTo>
                    <a:pt x="0" y="2111"/>
                  </a:lnTo>
                  <a:lnTo>
                    <a:pt x="725" y="2111"/>
                  </a:ln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77"/>
            <p:cNvSpPr/>
            <p:nvPr/>
          </p:nvSpPr>
          <p:spPr>
            <a:xfrm>
              <a:off x="-46270300" y="3745525"/>
              <a:ext cx="18150" cy="17350"/>
            </a:xfrm>
            <a:custGeom>
              <a:avLst/>
              <a:gdLst/>
              <a:ahLst/>
              <a:cxnLst/>
              <a:rect l="l" t="t" r="r" b="b"/>
              <a:pathLst>
                <a:path w="726" h="694" extrusionOk="0">
                  <a:moveTo>
                    <a:pt x="347" y="1"/>
                  </a:moveTo>
                  <a:cubicBezTo>
                    <a:pt x="158" y="1"/>
                    <a:pt x="1" y="158"/>
                    <a:pt x="1" y="347"/>
                  </a:cubicBezTo>
                  <a:cubicBezTo>
                    <a:pt x="1" y="536"/>
                    <a:pt x="158" y="694"/>
                    <a:pt x="347" y="694"/>
                  </a:cubicBezTo>
                  <a:cubicBezTo>
                    <a:pt x="568" y="694"/>
                    <a:pt x="725" y="536"/>
                    <a:pt x="725" y="347"/>
                  </a:cubicBezTo>
                  <a:cubicBezTo>
                    <a:pt x="725" y="158"/>
                    <a:pt x="568"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77"/>
            <p:cNvSpPr/>
            <p:nvPr/>
          </p:nvSpPr>
          <p:spPr>
            <a:xfrm>
              <a:off x="-46305750" y="3710875"/>
              <a:ext cx="89025" cy="88225"/>
            </a:xfrm>
            <a:custGeom>
              <a:avLst/>
              <a:gdLst/>
              <a:ahLst/>
              <a:cxnLst/>
              <a:rect l="l" t="t" r="r" b="b"/>
              <a:pathLst>
                <a:path w="3561" h="3529" extrusionOk="0">
                  <a:moveTo>
                    <a:pt x="1765" y="662"/>
                  </a:moveTo>
                  <a:cubicBezTo>
                    <a:pt x="2364" y="662"/>
                    <a:pt x="2836" y="1135"/>
                    <a:pt x="2836" y="1733"/>
                  </a:cubicBezTo>
                  <a:cubicBezTo>
                    <a:pt x="2836" y="2332"/>
                    <a:pt x="2364" y="2804"/>
                    <a:pt x="1765" y="2804"/>
                  </a:cubicBezTo>
                  <a:cubicBezTo>
                    <a:pt x="1198" y="2804"/>
                    <a:pt x="725" y="2332"/>
                    <a:pt x="725" y="1733"/>
                  </a:cubicBezTo>
                  <a:cubicBezTo>
                    <a:pt x="725" y="1135"/>
                    <a:pt x="1198" y="662"/>
                    <a:pt x="1765" y="662"/>
                  </a:cubicBezTo>
                  <a:close/>
                  <a:moveTo>
                    <a:pt x="1765" y="0"/>
                  </a:moveTo>
                  <a:cubicBezTo>
                    <a:pt x="788" y="0"/>
                    <a:pt x="1" y="788"/>
                    <a:pt x="1" y="1765"/>
                  </a:cubicBezTo>
                  <a:cubicBezTo>
                    <a:pt x="1" y="2741"/>
                    <a:pt x="788" y="3529"/>
                    <a:pt x="1765" y="3529"/>
                  </a:cubicBezTo>
                  <a:cubicBezTo>
                    <a:pt x="2773" y="3529"/>
                    <a:pt x="3561" y="2741"/>
                    <a:pt x="3561" y="1765"/>
                  </a:cubicBezTo>
                  <a:cubicBezTo>
                    <a:pt x="3561" y="788"/>
                    <a:pt x="2773"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77"/>
            <p:cNvSpPr/>
            <p:nvPr/>
          </p:nvSpPr>
          <p:spPr>
            <a:xfrm>
              <a:off x="-46409700" y="3569900"/>
              <a:ext cx="300100" cy="300100"/>
            </a:xfrm>
            <a:custGeom>
              <a:avLst/>
              <a:gdLst/>
              <a:ahLst/>
              <a:cxnLst/>
              <a:rect l="l" t="t" r="r" b="b"/>
              <a:pathLst>
                <a:path w="12004" h="12004" extrusionOk="0">
                  <a:moveTo>
                    <a:pt x="5923" y="4978"/>
                  </a:moveTo>
                  <a:cubicBezTo>
                    <a:pt x="7278" y="4978"/>
                    <a:pt x="8381" y="6081"/>
                    <a:pt x="8381" y="7404"/>
                  </a:cubicBezTo>
                  <a:cubicBezTo>
                    <a:pt x="8412" y="8758"/>
                    <a:pt x="7309" y="9830"/>
                    <a:pt x="5923" y="9830"/>
                  </a:cubicBezTo>
                  <a:cubicBezTo>
                    <a:pt x="4600" y="9830"/>
                    <a:pt x="3497" y="8727"/>
                    <a:pt x="3497" y="7404"/>
                  </a:cubicBezTo>
                  <a:cubicBezTo>
                    <a:pt x="3497" y="6081"/>
                    <a:pt x="4600" y="4978"/>
                    <a:pt x="5923" y="4978"/>
                  </a:cubicBezTo>
                  <a:close/>
                  <a:moveTo>
                    <a:pt x="2426" y="9861"/>
                  </a:moveTo>
                  <a:cubicBezTo>
                    <a:pt x="2647" y="9861"/>
                    <a:pt x="2773" y="10019"/>
                    <a:pt x="2773" y="10208"/>
                  </a:cubicBezTo>
                  <a:cubicBezTo>
                    <a:pt x="2773" y="10397"/>
                    <a:pt x="2647" y="10554"/>
                    <a:pt x="2426" y="10554"/>
                  </a:cubicBezTo>
                  <a:lnTo>
                    <a:pt x="1733" y="10554"/>
                  </a:lnTo>
                  <a:cubicBezTo>
                    <a:pt x="1512" y="10554"/>
                    <a:pt x="1386" y="10397"/>
                    <a:pt x="1386" y="10208"/>
                  </a:cubicBezTo>
                  <a:cubicBezTo>
                    <a:pt x="1386" y="10019"/>
                    <a:pt x="1512" y="9861"/>
                    <a:pt x="1733" y="9861"/>
                  </a:cubicBezTo>
                  <a:close/>
                  <a:moveTo>
                    <a:pt x="347" y="0"/>
                  </a:moveTo>
                  <a:cubicBezTo>
                    <a:pt x="158" y="0"/>
                    <a:pt x="0" y="158"/>
                    <a:pt x="0" y="347"/>
                  </a:cubicBezTo>
                  <a:lnTo>
                    <a:pt x="0" y="11657"/>
                  </a:lnTo>
                  <a:cubicBezTo>
                    <a:pt x="0" y="11846"/>
                    <a:pt x="158" y="12003"/>
                    <a:pt x="347" y="12003"/>
                  </a:cubicBezTo>
                  <a:lnTo>
                    <a:pt x="11657" y="12003"/>
                  </a:lnTo>
                  <a:cubicBezTo>
                    <a:pt x="11846" y="12003"/>
                    <a:pt x="12004" y="11846"/>
                    <a:pt x="12004" y="11657"/>
                  </a:cubicBezTo>
                  <a:lnTo>
                    <a:pt x="12004" y="2489"/>
                  </a:lnTo>
                  <a:cubicBezTo>
                    <a:pt x="11909" y="2331"/>
                    <a:pt x="11878" y="2237"/>
                    <a:pt x="11846" y="2205"/>
                  </a:cubicBezTo>
                  <a:lnTo>
                    <a:pt x="9830" y="189"/>
                  </a:lnTo>
                  <a:lnTo>
                    <a:pt x="9830" y="3875"/>
                  </a:lnTo>
                  <a:cubicBezTo>
                    <a:pt x="9830" y="4064"/>
                    <a:pt x="9672" y="4222"/>
                    <a:pt x="9483" y="4222"/>
                  </a:cubicBezTo>
                  <a:lnTo>
                    <a:pt x="2458" y="4222"/>
                  </a:lnTo>
                  <a:cubicBezTo>
                    <a:pt x="2269" y="4222"/>
                    <a:pt x="2111" y="4064"/>
                    <a:pt x="2111" y="3875"/>
                  </a:cubicBezTo>
                  <a:lnTo>
                    <a:pt x="21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77"/>
            <p:cNvSpPr/>
            <p:nvPr/>
          </p:nvSpPr>
          <p:spPr>
            <a:xfrm>
              <a:off x="-46341175" y="3569100"/>
              <a:ext cx="159125" cy="87450"/>
            </a:xfrm>
            <a:custGeom>
              <a:avLst/>
              <a:gdLst/>
              <a:ahLst/>
              <a:cxnLst/>
              <a:rect l="l" t="t" r="r" b="b"/>
              <a:pathLst>
                <a:path w="6365" h="3498" extrusionOk="0">
                  <a:moveTo>
                    <a:pt x="0" y="1"/>
                  </a:moveTo>
                  <a:lnTo>
                    <a:pt x="0" y="3498"/>
                  </a:lnTo>
                  <a:lnTo>
                    <a:pt x="6364" y="3498"/>
                  </a:lnTo>
                  <a:lnTo>
                    <a:pt x="6364" y="1"/>
                  </a:lnTo>
                  <a:lnTo>
                    <a:pt x="5640" y="1"/>
                  </a:lnTo>
                  <a:lnTo>
                    <a:pt x="5640" y="2426"/>
                  </a:lnTo>
                  <a:cubicBezTo>
                    <a:pt x="5640" y="2647"/>
                    <a:pt x="5482" y="2773"/>
                    <a:pt x="5293" y="2773"/>
                  </a:cubicBezTo>
                  <a:lnTo>
                    <a:pt x="3875" y="2773"/>
                  </a:lnTo>
                  <a:cubicBezTo>
                    <a:pt x="3655" y="2773"/>
                    <a:pt x="3497" y="2647"/>
                    <a:pt x="3497" y="2426"/>
                  </a:cubicBezTo>
                  <a:lnTo>
                    <a:pt x="349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1" name="Google Shape;8281;p77"/>
          <p:cNvGrpSpPr/>
          <p:nvPr/>
        </p:nvGrpSpPr>
        <p:grpSpPr>
          <a:xfrm>
            <a:off x="2193747" y="3776524"/>
            <a:ext cx="379497" cy="358070"/>
            <a:chOff x="-46422300" y="3936925"/>
            <a:chExt cx="320575" cy="302475"/>
          </a:xfrm>
        </p:grpSpPr>
        <p:sp>
          <p:nvSpPr>
            <p:cNvPr id="8282" name="Google Shape;8282;p77"/>
            <p:cNvSpPr/>
            <p:nvPr/>
          </p:nvSpPr>
          <p:spPr>
            <a:xfrm>
              <a:off x="-46254550" y="3936925"/>
              <a:ext cx="152825" cy="300900"/>
            </a:xfrm>
            <a:custGeom>
              <a:avLst/>
              <a:gdLst/>
              <a:ahLst/>
              <a:cxnLst/>
              <a:rect l="l" t="t" r="r" b="b"/>
              <a:pathLst>
                <a:path w="6113" h="12036" extrusionOk="0">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77"/>
            <p:cNvSpPr/>
            <p:nvPr/>
          </p:nvSpPr>
          <p:spPr>
            <a:xfrm>
              <a:off x="-46422300" y="3938500"/>
              <a:ext cx="152025" cy="300900"/>
            </a:xfrm>
            <a:custGeom>
              <a:avLst/>
              <a:gdLst/>
              <a:ahLst/>
              <a:cxnLst/>
              <a:rect l="l" t="t" r="r" b="b"/>
              <a:pathLst>
                <a:path w="6081" h="12036" extrusionOk="0">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4" name="Google Shape;8284;p77"/>
          <p:cNvGrpSpPr/>
          <p:nvPr/>
        </p:nvGrpSpPr>
        <p:grpSpPr>
          <a:xfrm>
            <a:off x="3971326" y="3330852"/>
            <a:ext cx="356205" cy="355258"/>
            <a:chOff x="-44914800" y="3560450"/>
            <a:chExt cx="300900" cy="300100"/>
          </a:xfrm>
        </p:grpSpPr>
        <p:sp>
          <p:nvSpPr>
            <p:cNvPr id="8285" name="Google Shape;8285;p77"/>
            <p:cNvSpPr/>
            <p:nvPr/>
          </p:nvSpPr>
          <p:spPr>
            <a:xfrm>
              <a:off x="-44914800" y="3560450"/>
              <a:ext cx="300900" cy="300100"/>
            </a:xfrm>
            <a:custGeom>
              <a:avLst/>
              <a:gdLst/>
              <a:ahLst/>
              <a:cxnLst/>
              <a:rect l="l" t="t" r="r" b="b"/>
              <a:pathLst>
                <a:path w="12036" h="12004" extrusionOk="0">
                  <a:moveTo>
                    <a:pt x="9893" y="1418"/>
                  </a:moveTo>
                  <a:lnTo>
                    <a:pt x="9893" y="1764"/>
                  </a:lnTo>
                  <a:cubicBezTo>
                    <a:pt x="9893" y="1953"/>
                    <a:pt x="10051" y="2111"/>
                    <a:pt x="10240" y="2111"/>
                  </a:cubicBezTo>
                  <a:lnTo>
                    <a:pt x="10618" y="2111"/>
                  </a:lnTo>
                  <a:lnTo>
                    <a:pt x="10618" y="9924"/>
                  </a:lnTo>
                  <a:lnTo>
                    <a:pt x="10240" y="9924"/>
                  </a:lnTo>
                  <a:cubicBezTo>
                    <a:pt x="10051" y="9924"/>
                    <a:pt x="9893" y="10082"/>
                    <a:pt x="9893" y="10271"/>
                  </a:cubicBezTo>
                  <a:lnTo>
                    <a:pt x="9893" y="10617"/>
                  </a:lnTo>
                  <a:lnTo>
                    <a:pt x="2143" y="10617"/>
                  </a:lnTo>
                  <a:lnTo>
                    <a:pt x="2143" y="10271"/>
                  </a:lnTo>
                  <a:cubicBezTo>
                    <a:pt x="2143" y="10082"/>
                    <a:pt x="1985" y="9924"/>
                    <a:pt x="1796" y="9924"/>
                  </a:cubicBezTo>
                  <a:lnTo>
                    <a:pt x="1450" y="9924"/>
                  </a:lnTo>
                  <a:lnTo>
                    <a:pt x="1450" y="2142"/>
                  </a:lnTo>
                  <a:lnTo>
                    <a:pt x="1796" y="2142"/>
                  </a:lnTo>
                  <a:cubicBezTo>
                    <a:pt x="1985" y="2142"/>
                    <a:pt x="2143" y="1985"/>
                    <a:pt x="2143" y="1796"/>
                  </a:cubicBezTo>
                  <a:lnTo>
                    <a:pt x="2143" y="1418"/>
                  </a:lnTo>
                  <a:close/>
                  <a:moveTo>
                    <a:pt x="379" y="0"/>
                  </a:moveTo>
                  <a:cubicBezTo>
                    <a:pt x="158" y="0"/>
                    <a:pt x="1" y="158"/>
                    <a:pt x="1" y="347"/>
                  </a:cubicBezTo>
                  <a:lnTo>
                    <a:pt x="1" y="1764"/>
                  </a:lnTo>
                  <a:cubicBezTo>
                    <a:pt x="1" y="1953"/>
                    <a:pt x="158" y="2111"/>
                    <a:pt x="379" y="2111"/>
                  </a:cubicBezTo>
                  <a:lnTo>
                    <a:pt x="725" y="2111"/>
                  </a:lnTo>
                  <a:lnTo>
                    <a:pt x="725" y="9861"/>
                  </a:lnTo>
                  <a:lnTo>
                    <a:pt x="379" y="9861"/>
                  </a:lnTo>
                  <a:cubicBezTo>
                    <a:pt x="158" y="9861"/>
                    <a:pt x="1" y="10019"/>
                    <a:pt x="1" y="10208"/>
                  </a:cubicBezTo>
                  <a:lnTo>
                    <a:pt x="1" y="11657"/>
                  </a:lnTo>
                  <a:cubicBezTo>
                    <a:pt x="1" y="11846"/>
                    <a:pt x="158" y="12003"/>
                    <a:pt x="379" y="12003"/>
                  </a:cubicBezTo>
                  <a:lnTo>
                    <a:pt x="1796" y="12003"/>
                  </a:lnTo>
                  <a:cubicBezTo>
                    <a:pt x="1985" y="12003"/>
                    <a:pt x="2143" y="11846"/>
                    <a:pt x="2143" y="11657"/>
                  </a:cubicBezTo>
                  <a:lnTo>
                    <a:pt x="2143" y="11279"/>
                  </a:lnTo>
                  <a:lnTo>
                    <a:pt x="9893" y="11279"/>
                  </a:lnTo>
                  <a:lnTo>
                    <a:pt x="9893" y="11657"/>
                  </a:lnTo>
                  <a:cubicBezTo>
                    <a:pt x="9893" y="11846"/>
                    <a:pt x="10051" y="12003"/>
                    <a:pt x="10240" y="12003"/>
                  </a:cubicBezTo>
                  <a:lnTo>
                    <a:pt x="11657" y="12003"/>
                  </a:lnTo>
                  <a:cubicBezTo>
                    <a:pt x="11878" y="12003"/>
                    <a:pt x="12036" y="11846"/>
                    <a:pt x="12036" y="11657"/>
                  </a:cubicBezTo>
                  <a:lnTo>
                    <a:pt x="12036" y="10208"/>
                  </a:lnTo>
                  <a:cubicBezTo>
                    <a:pt x="12036" y="10019"/>
                    <a:pt x="11878" y="9861"/>
                    <a:pt x="11657" y="9861"/>
                  </a:cubicBezTo>
                  <a:lnTo>
                    <a:pt x="11311" y="9861"/>
                  </a:lnTo>
                  <a:lnTo>
                    <a:pt x="11311" y="2111"/>
                  </a:lnTo>
                  <a:lnTo>
                    <a:pt x="11657" y="2111"/>
                  </a:lnTo>
                  <a:cubicBezTo>
                    <a:pt x="11878" y="2111"/>
                    <a:pt x="12036" y="1953"/>
                    <a:pt x="12036" y="1764"/>
                  </a:cubicBezTo>
                  <a:lnTo>
                    <a:pt x="12036" y="347"/>
                  </a:lnTo>
                  <a:cubicBezTo>
                    <a:pt x="12036" y="158"/>
                    <a:pt x="11878" y="0"/>
                    <a:pt x="11657" y="0"/>
                  </a:cubicBezTo>
                  <a:lnTo>
                    <a:pt x="10240" y="0"/>
                  </a:lnTo>
                  <a:cubicBezTo>
                    <a:pt x="10051" y="0"/>
                    <a:pt x="9893" y="158"/>
                    <a:pt x="9893" y="347"/>
                  </a:cubicBezTo>
                  <a:lnTo>
                    <a:pt x="9893" y="693"/>
                  </a:lnTo>
                  <a:lnTo>
                    <a:pt x="2143" y="693"/>
                  </a:lnTo>
                  <a:lnTo>
                    <a:pt x="2143" y="347"/>
                  </a:lnTo>
                  <a:cubicBezTo>
                    <a:pt x="2143" y="158"/>
                    <a:pt x="1985" y="0"/>
                    <a:pt x="17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77"/>
            <p:cNvSpPr/>
            <p:nvPr/>
          </p:nvSpPr>
          <p:spPr>
            <a:xfrm>
              <a:off x="-44861250" y="3632100"/>
              <a:ext cx="193800" cy="146525"/>
            </a:xfrm>
            <a:custGeom>
              <a:avLst/>
              <a:gdLst/>
              <a:ahLst/>
              <a:cxnLst/>
              <a:rect l="l" t="t" r="r" b="b"/>
              <a:pathLst>
                <a:path w="7752" h="5861" extrusionOk="0">
                  <a:moveTo>
                    <a:pt x="3845" y="1009"/>
                  </a:moveTo>
                  <a:cubicBezTo>
                    <a:pt x="4443" y="1009"/>
                    <a:pt x="4916" y="1482"/>
                    <a:pt x="4916" y="2080"/>
                  </a:cubicBezTo>
                  <a:cubicBezTo>
                    <a:pt x="4916" y="2679"/>
                    <a:pt x="4443" y="3151"/>
                    <a:pt x="3845" y="3151"/>
                  </a:cubicBezTo>
                  <a:cubicBezTo>
                    <a:pt x="3277" y="3151"/>
                    <a:pt x="2805" y="2679"/>
                    <a:pt x="2805" y="2080"/>
                  </a:cubicBezTo>
                  <a:cubicBezTo>
                    <a:pt x="2805" y="1482"/>
                    <a:pt x="3277" y="1009"/>
                    <a:pt x="3845" y="1009"/>
                  </a:cubicBezTo>
                  <a:close/>
                  <a:moveTo>
                    <a:pt x="348" y="1"/>
                  </a:moveTo>
                  <a:cubicBezTo>
                    <a:pt x="158" y="1"/>
                    <a:pt x="1" y="159"/>
                    <a:pt x="1" y="348"/>
                  </a:cubicBezTo>
                  <a:lnTo>
                    <a:pt x="1" y="5829"/>
                  </a:lnTo>
                  <a:lnTo>
                    <a:pt x="2206" y="3624"/>
                  </a:lnTo>
                  <a:cubicBezTo>
                    <a:pt x="2269" y="3561"/>
                    <a:pt x="2356" y="3530"/>
                    <a:pt x="2447" y="3530"/>
                  </a:cubicBezTo>
                  <a:cubicBezTo>
                    <a:pt x="2537" y="3530"/>
                    <a:pt x="2632" y="3561"/>
                    <a:pt x="2710" y="3624"/>
                  </a:cubicBezTo>
                  <a:lnTo>
                    <a:pt x="3939" y="4821"/>
                  </a:lnTo>
                  <a:lnTo>
                    <a:pt x="5042" y="3656"/>
                  </a:lnTo>
                  <a:cubicBezTo>
                    <a:pt x="5136" y="3561"/>
                    <a:pt x="5199" y="3530"/>
                    <a:pt x="5294" y="3530"/>
                  </a:cubicBezTo>
                  <a:cubicBezTo>
                    <a:pt x="5388" y="3530"/>
                    <a:pt x="5483" y="3561"/>
                    <a:pt x="5546" y="3656"/>
                  </a:cubicBezTo>
                  <a:lnTo>
                    <a:pt x="7751" y="5861"/>
                  </a:lnTo>
                  <a:lnTo>
                    <a:pt x="7751" y="379"/>
                  </a:lnTo>
                  <a:cubicBezTo>
                    <a:pt x="7720" y="159"/>
                    <a:pt x="7562" y="1"/>
                    <a:pt x="73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77"/>
            <p:cNvSpPr/>
            <p:nvPr/>
          </p:nvSpPr>
          <p:spPr>
            <a:xfrm>
              <a:off x="-44773800" y="3675425"/>
              <a:ext cx="18125" cy="17350"/>
            </a:xfrm>
            <a:custGeom>
              <a:avLst/>
              <a:gdLst/>
              <a:ahLst/>
              <a:cxnLst/>
              <a:rect l="l" t="t" r="r" b="b"/>
              <a:pathLst>
                <a:path w="725" h="694" extrusionOk="0">
                  <a:moveTo>
                    <a:pt x="347" y="1"/>
                  </a:moveTo>
                  <a:cubicBezTo>
                    <a:pt x="158" y="1"/>
                    <a:pt x="0" y="158"/>
                    <a:pt x="0" y="347"/>
                  </a:cubicBezTo>
                  <a:cubicBezTo>
                    <a:pt x="0" y="536"/>
                    <a:pt x="158" y="694"/>
                    <a:pt x="347" y="694"/>
                  </a:cubicBezTo>
                  <a:cubicBezTo>
                    <a:pt x="567" y="694"/>
                    <a:pt x="725" y="536"/>
                    <a:pt x="725" y="347"/>
                  </a:cubicBezTo>
                  <a:cubicBezTo>
                    <a:pt x="725" y="158"/>
                    <a:pt x="567"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77"/>
            <p:cNvSpPr/>
            <p:nvPr/>
          </p:nvSpPr>
          <p:spPr>
            <a:xfrm>
              <a:off x="-44750975" y="3741600"/>
              <a:ext cx="70900" cy="48050"/>
            </a:xfrm>
            <a:custGeom>
              <a:avLst/>
              <a:gdLst/>
              <a:ahLst/>
              <a:cxnLst/>
              <a:rect l="l" t="t" r="r" b="b"/>
              <a:pathLst>
                <a:path w="2836" h="1922" extrusionOk="0">
                  <a:moveTo>
                    <a:pt x="883" y="0"/>
                  </a:moveTo>
                  <a:lnTo>
                    <a:pt x="1" y="945"/>
                  </a:lnTo>
                  <a:lnTo>
                    <a:pt x="1009" y="1922"/>
                  </a:lnTo>
                  <a:lnTo>
                    <a:pt x="2836" y="1922"/>
                  </a:lnTo>
                  <a:lnTo>
                    <a:pt x="88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77"/>
            <p:cNvSpPr/>
            <p:nvPr/>
          </p:nvSpPr>
          <p:spPr>
            <a:xfrm>
              <a:off x="-44848625" y="3740025"/>
              <a:ext cx="97675" cy="49625"/>
            </a:xfrm>
            <a:custGeom>
              <a:avLst/>
              <a:gdLst/>
              <a:ahLst/>
              <a:cxnLst/>
              <a:rect l="l" t="t" r="r" b="b"/>
              <a:pathLst>
                <a:path w="3907" h="1985" extrusionOk="0">
                  <a:moveTo>
                    <a:pt x="1985" y="0"/>
                  </a:moveTo>
                  <a:lnTo>
                    <a:pt x="0" y="1985"/>
                  </a:lnTo>
                  <a:lnTo>
                    <a:pt x="3907" y="1985"/>
                  </a:lnTo>
                  <a:lnTo>
                    <a:pt x="198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0" name="Google Shape;8290;p77"/>
          <p:cNvGrpSpPr/>
          <p:nvPr/>
        </p:nvGrpSpPr>
        <p:grpSpPr>
          <a:xfrm>
            <a:off x="1726378" y="1539486"/>
            <a:ext cx="354311" cy="354104"/>
            <a:chOff x="-49764975" y="3183375"/>
            <a:chExt cx="299300" cy="299125"/>
          </a:xfrm>
        </p:grpSpPr>
        <p:sp>
          <p:nvSpPr>
            <p:cNvPr id="8291" name="Google Shape;8291;p77"/>
            <p:cNvSpPr/>
            <p:nvPr/>
          </p:nvSpPr>
          <p:spPr>
            <a:xfrm>
              <a:off x="-49606675" y="3233575"/>
              <a:ext cx="70125" cy="103200"/>
            </a:xfrm>
            <a:custGeom>
              <a:avLst/>
              <a:gdLst/>
              <a:ahLst/>
              <a:cxnLst/>
              <a:rect l="l" t="t" r="r" b="b"/>
              <a:pathLst>
                <a:path w="2805" h="4128" extrusionOk="0">
                  <a:moveTo>
                    <a:pt x="2805" y="1"/>
                  </a:moveTo>
                  <a:lnTo>
                    <a:pt x="1" y="1355"/>
                  </a:lnTo>
                  <a:lnTo>
                    <a:pt x="1" y="4128"/>
                  </a:lnTo>
                  <a:lnTo>
                    <a:pt x="2805" y="2710"/>
                  </a:lnTo>
                  <a:lnTo>
                    <a:pt x="28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77"/>
            <p:cNvSpPr/>
            <p:nvPr/>
          </p:nvSpPr>
          <p:spPr>
            <a:xfrm>
              <a:off x="-49676775" y="3364325"/>
              <a:ext cx="52000" cy="118175"/>
            </a:xfrm>
            <a:custGeom>
              <a:avLst/>
              <a:gdLst/>
              <a:ahLst/>
              <a:cxnLst/>
              <a:rect l="l" t="t" r="r" b="b"/>
              <a:pathLst>
                <a:path w="2080" h="4727" extrusionOk="0">
                  <a:moveTo>
                    <a:pt x="2080" y="0"/>
                  </a:moveTo>
                  <a:lnTo>
                    <a:pt x="1" y="1072"/>
                  </a:lnTo>
                  <a:lnTo>
                    <a:pt x="1" y="4726"/>
                  </a:lnTo>
                  <a:lnTo>
                    <a:pt x="2080" y="3529"/>
                  </a:ln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77"/>
            <p:cNvSpPr/>
            <p:nvPr/>
          </p:nvSpPr>
          <p:spPr>
            <a:xfrm>
              <a:off x="-49694100" y="3233575"/>
              <a:ext cx="69325" cy="103200"/>
            </a:xfrm>
            <a:custGeom>
              <a:avLst/>
              <a:gdLst/>
              <a:ahLst/>
              <a:cxnLst/>
              <a:rect l="l" t="t" r="r" b="b"/>
              <a:pathLst>
                <a:path w="2773" h="4128" extrusionOk="0">
                  <a:moveTo>
                    <a:pt x="1" y="1"/>
                  </a:moveTo>
                  <a:lnTo>
                    <a:pt x="1" y="2710"/>
                  </a:lnTo>
                  <a:lnTo>
                    <a:pt x="2773" y="4128"/>
                  </a:lnTo>
                  <a:lnTo>
                    <a:pt x="2773" y="1355"/>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77"/>
            <p:cNvSpPr/>
            <p:nvPr/>
          </p:nvSpPr>
          <p:spPr>
            <a:xfrm>
              <a:off x="-49756325" y="3314700"/>
              <a:ext cx="121325" cy="61450"/>
            </a:xfrm>
            <a:custGeom>
              <a:avLst/>
              <a:gdLst/>
              <a:ahLst/>
              <a:cxnLst/>
              <a:rect l="l" t="t" r="r" b="b"/>
              <a:pathLst>
                <a:path w="4853" h="2458" extrusionOk="0">
                  <a:moveTo>
                    <a:pt x="2048" y="1"/>
                  </a:moveTo>
                  <a:lnTo>
                    <a:pt x="1" y="1040"/>
                  </a:lnTo>
                  <a:lnTo>
                    <a:pt x="2836" y="2458"/>
                  </a:lnTo>
                  <a:lnTo>
                    <a:pt x="4852" y="1418"/>
                  </a:lnTo>
                  <a:lnTo>
                    <a:pt x="204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77"/>
            <p:cNvSpPr/>
            <p:nvPr/>
          </p:nvSpPr>
          <p:spPr>
            <a:xfrm>
              <a:off x="-49606675" y="3364325"/>
              <a:ext cx="52000" cy="118175"/>
            </a:xfrm>
            <a:custGeom>
              <a:avLst/>
              <a:gdLst/>
              <a:ahLst/>
              <a:cxnLst/>
              <a:rect l="l" t="t" r="r" b="b"/>
              <a:pathLst>
                <a:path w="2080" h="4727" extrusionOk="0">
                  <a:moveTo>
                    <a:pt x="1" y="0"/>
                  </a:moveTo>
                  <a:lnTo>
                    <a:pt x="1" y="3529"/>
                  </a:lnTo>
                  <a:lnTo>
                    <a:pt x="2080" y="4726"/>
                  </a:lnTo>
                  <a:lnTo>
                    <a:pt x="2080" y="1072"/>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77"/>
            <p:cNvSpPr/>
            <p:nvPr/>
          </p:nvSpPr>
          <p:spPr>
            <a:xfrm>
              <a:off x="-49595650" y="3314700"/>
              <a:ext cx="121325" cy="61450"/>
            </a:xfrm>
            <a:custGeom>
              <a:avLst/>
              <a:gdLst/>
              <a:ahLst/>
              <a:cxnLst/>
              <a:rect l="l" t="t" r="r" b="b"/>
              <a:pathLst>
                <a:path w="4853" h="2458" extrusionOk="0">
                  <a:moveTo>
                    <a:pt x="2773" y="1"/>
                  </a:moveTo>
                  <a:lnTo>
                    <a:pt x="1" y="1418"/>
                  </a:lnTo>
                  <a:lnTo>
                    <a:pt x="1985" y="2458"/>
                  </a:lnTo>
                  <a:lnTo>
                    <a:pt x="4852" y="1040"/>
                  </a:lnTo>
                  <a:lnTo>
                    <a:pt x="27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77"/>
            <p:cNvSpPr/>
            <p:nvPr/>
          </p:nvSpPr>
          <p:spPr>
            <a:xfrm>
              <a:off x="-49764975" y="3355650"/>
              <a:ext cx="70100" cy="126850"/>
            </a:xfrm>
            <a:custGeom>
              <a:avLst/>
              <a:gdLst/>
              <a:ahLst/>
              <a:cxnLst/>
              <a:rect l="l" t="t" r="r" b="b"/>
              <a:pathLst>
                <a:path w="2804" h="5074" extrusionOk="0">
                  <a:moveTo>
                    <a:pt x="0" y="1"/>
                  </a:moveTo>
                  <a:lnTo>
                    <a:pt x="0" y="3309"/>
                  </a:lnTo>
                  <a:cubicBezTo>
                    <a:pt x="0" y="3403"/>
                    <a:pt x="63" y="3529"/>
                    <a:pt x="189" y="3624"/>
                  </a:cubicBezTo>
                  <a:lnTo>
                    <a:pt x="2804" y="5073"/>
                  </a:lnTo>
                  <a:lnTo>
                    <a:pt x="2804" y="1419"/>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77"/>
            <p:cNvSpPr/>
            <p:nvPr/>
          </p:nvSpPr>
          <p:spPr>
            <a:xfrm>
              <a:off x="-49535775" y="3355650"/>
              <a:ext cx="70100" cy="126850"/>
            </a:xfrm>
            <a:custGeom>
              <a:avLst/>
              <a:gdLst/>
              <a:ahLst/>
              <a:cxnLst/>
              <a:rect l="l" t="t" r="r" b="b"/>
              <a:pathLst>
                <a:path w="2804" h="5074" extrusionOk="0">
                  <a:moveTo>
                    <a:pt x="2804" y="1"/>
                  </a:moveTo>
                  <a:lnTo>
                    <a:pt x="0" y="1419"/>
                  </a:lnTo>
                  <a:lnTo>
                    <a:pt x="0" y="5073"/>
                  </a:lnTo>
                  <a:lnTo>
                    <a:pt x="2583" y="3624"/>
                  </a:lnTo>
                  <a:cubicBezTo>
                    <a:pt x="2709" y="3529"/>
                    <a:pt x="2804" y="3403"/>
                    <a:pt x="2804" y="3309"/>
                  </a:cubicBezTo>
                  <a:lnTo>
                    <a:pt x="28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77"/>
            <p:cNvSpPr/>
            <p:nvPr/>
          </p:nvSpPr>
          <p:spPr>
            <a:xfrm>
              <a:off x="-49685425" y="3183375"/>
              <a:ext cx="140200" cy="69925"/>
            </a:xfrm>
            <a:custGeom>
              <a:avLst/>
              <a:gdLst/>
              <a:ahLst/>
              <a:cxnLst/>
              <a:rect l="l" t="t" r="r" b="b"/>
              <a:pathLst>
                <a:path w="5608" h="2797" extrusionOk="0">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0" name="Google Shape;8300;p77"/>
          <p:cNvGrpSpPr/>
          <p:nvPr/>
        </p:nvGrpSpPr>
        <p:grpSpPr>
          <a:xfrm>
            <a:off x="1726378" y="1974947"/>
            <a:ext cx="354311" cy="355909"/>
            <a:chOff x="-49764975" y="3551225"/>
            <a:chExt cx="299300" cy="300650"/>
          </a:xfrm>
        </p:grpSpPr>
        <p:sp>
          <p:nvSpPr>
            <p:cNvPr id="8301" name="Google Shape;8301;p77"/>
            <p:cNvSpPr/>
            <p:nvPr/>
          </p:nvSpPr>
          <p:spPr>
            <a:xfrm>
              <a:off x="-49764975" y="3657325"/>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40" y="725"/>
                  </a:lnTo>
                  <a:cubicBezTo>
                    <a:pt x="1260" y="725"/>
                    <a:pt x="1418" y="567"/>
                    <a:pt x="1418" y="378"/>
                  </a:cubicBezTo>
                  <a:cubicBezTo>
                    <a:pt x="1386" y="158"/>
                    <a:pt x="1197"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77"/>
            <p:cNvSpPr/>
            <p:nvPr/>
          </p:nvSpPr>
          <p:spPr>
            <a:xfrm>
              <a:off x="-49763400" y="3598250"/>
              <a:ext cx="31525" cy="29950"/>
            </a:xfrm>
            <a:custGeom>
              <a:avLst/>
              <a:gdLst/>
              <a:ahLst/>
              <a:cxnLst/>
              <a:rect l="l" t="t" r="r" b="b"/>
              <a:pathLst>
                <a:path w="1261" h="1198" extrusionOk="0">
                  <a:moveTo>
                    <a:pt x="390" y="0"/>
                  </a:moveTo>
                  <a:cubicBezTo>
                    <a:pt x="299" y="0"/>
                    <a:pt x="205" y="32"/>
                    <a:pt x="126" y="95"/>
                  </a:cubicBezTo>
                  <a:cubicBezTo>
                    <a:pt x="0" y="221"/>
                    <a:pt x="0" y="441"/>
                    <a:pt x="126" y="599"/>
                  </a:cubicBezTo>
                  <a:lnTo>
                    <a:pt x="630" y="1103"/>
                  </a:lnTo>
                  <a:cubicBezTo>
                    <a:pt x="693" y="1166"/>
                    <a:pt x="780" y="1197"/>
                    <a:pt x="870" y="1197"/>
                  </a:cubicBezTo>
                  <a:cubicBezTo>
                    <a:pt x="961" y="1197"/>
                    <a:pt x="1056" y="1166"/>
                    <a:pt x="1134" y="1103"/>
                  </a:cubicBezTo>
                  <a:cubicBezTo>
                    <a:pt x="1260" y="1008"/>
                    <a:pt x="1260" y="756"/>
                    <a:pt x="1134" y="599"/>
                  </a:cubicBezTo>
                  <a:lnTo>
                    <a:pt x="630" y="95"/>
                  </a:lnTo>
                  <a:cubicBezTo>
                    <a:pt x="567" y="32"/>
                    <a:pt x="481" y="0"/>
                    <a:pt x="3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77"/>
            <p:cNvSpPr/>
            <p:nvPr/>
          </p:nvSpPr>
          <p:spPr>
            <a:xfrm>
              <a:off x="-49763400" y="3703975"/>
              <a:ext cx="31525" cy="30550"/>
            </a:xfrm>
            <a:custGeom>
              <a:avLst/>
              <a:gdLst/>
              <a:ahLst/>
              <a:cxnLst/>
              <a:rect l="l" t="t" r="r" b="b"/>
              <a:pathLst>
                <a:path w="1261" h="1222" extrusionOk="0">
                  <a:moveTo>
                    <a:pt x="882" y="1"/>
                  </a:moveTo>
                  <a:cubicBezTo>
                    <a:pt x="796" y="1"/>
                    <a:pt x="709" y="40"/>
                    <a:pt x="630" y="119"/>
                  </a:cubicBezTo>
                  <a:lnTo>
                    <a:pt x="126" y="623"/>
                  </a:lnTo>
                  <a:cubicBezTo>
                    <a:pt x="0" y="749"/>
                    <a:pt x="0" y="970"/>
                    <a:pt x="126" y="1127"/>
                  </a:cubicBezTo>
                  <a:cubicBezTo>
                    <a:pt x="189" y="1190"/>
                    <a:pt x="276" y="1222"/>
                    <a:pt x="366" y="1222"/>
                  </a:cubicBezTo>
                  <a:cubicBezTo>
                    <a:pt x="457" y="1222"/>
                    <a:pt x="551" y="1190"/>
                    <a:pt x="630" y="1127"/>
                  </a:cubicBezTo>
                  <a:lnTo>
                    <a:pt x="1134" y="623"/>
                  </a:lnTo>
                  <a:cubicBezTo>
                    <a:pt x="1260" y="497"/>
                    <a:pt x="1260" y="276"/>
                    <a:pt x="1134" y="119"/>
                  </a:cubicBezTo>
                  <a:cubicBezTo>
                    <a:pt x="1056" y="40"/>
                    <a:pt x="969" y="1"/>
                    <a:pt x="8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77"/>
            <p:cNvSpPr/>
            <p:nvPr/>
          </p:nvSpPr>
          <p:spPr>
            <a:xfrm>
              <a:off x="-49501125" y="3657325"/>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77"/>
            <p:cNvSpPr/>
            <p:nvPr/>
          </p:nvSpPr>
          <p:spPr>
            <a:xfrm>
              <a:off x="-49499550" y="3598250"/>
              <a:ext cx="31525" cy="30550"/>
            </a:xfrm>
            <a:custGeom>
              <a:avLst/>
              <a:gdLst/>
              <a:ahLst/>
              <a:cxnLst/>
              <a:rect l="l" t="t" r="r" b="b"/>
              <a:pathLst>
                <a:path w="1261" h="1222" extrusionOk="0">
                  <a:moveTo>
                    <a:pt x="906" y="0"/>
                  </a:moveTo>
                  <a:cubicBezTo>
                    <a:pt x="812" y="0"/>
                    <a:pt x="709" y="32"/>
                    <a:pt x="630" y="95"/>
                  </a:cubicBezTo>
                  <a:lnTo>
                    <a:pt x="126" y="599"/>
                  </a:lnTo>
                  <a:cubicBezTo>
                    <a:pt x="0" y="725"/>
                    <a:pt x="0" y="945"/>
                    <a:pt x="126" y="1103"/>
                  </a:cubicBezTo>
                  <a:cubicBezTo>
                    <a:pt x="205" y="1182"/>
                    <a:pt x="292" y="1221"/>
                    <a:pt x="378" y="1221"/>
                  </a:cubicBezTo>
                  <a:cubicBezTo>
                    <a:pt x="465" y="1221"/>
                    <a:pt x="552" y="1182"/>
                    <a:pt x="630" y="1103"/>
                  </a:cubicBezTo>
                  <a:lnTo>
                    <a:pt x="1134" y="599"/>
                  </a:lnTo>
                  <a:cubicBezTo>
                    <a:pt x="1260" y="473"/>
                    <a:pt x="1260" y="252"/>
                    <a:pt x="1134" y="95"/>
                  </a:cubicBezTo>
                  <a:cubicBezTo>
                    <a:pt x="1087" y="32"/>
                    <a:pt x="1001" y="0"/>
                    <a:pt x="9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77"/>
            <p:cNvSpPr/>
            <p:nvPr/>
          </p:nvSpPr>
          <p:spPr>
            <a:xfrm>
              <a:off x="-49499550" y="3704575"/>
              <a:ext cx="31525" cy="29950"/>
            </a:xfrm>
            <a:custGeom>
              <a:avLst/>
              <a:gdLst/>
              <a:ahLst/>
              <a:cxnLst/>
              <a:rect l="l" t="t" r="r" b="b"/>
              <a:pathLst>
                <a:path w="1261" h="1198" extrusionOk="0">
                  <a:moveTo>
                    <a:pt x="390" y="0"/>
                  </a:moveTo>
                  <a:cubicBezTo>
                    <a:pt x="300" y="0"/>
                    <a:pt x="205" y="32"/>
                    <a:pt x="126" y="95"/>
                  </a:cubicBezTo>
                  <a:cubicBezTo>
                    <a:pt x="0" y="221"/>
                    <a:pt x="0" y="441"/>
                    <a:pt x="126" y="599"/>
                  </a:cubicBezTo>
                  <a:lnTo>
                    <a:pt x="630" y="1103"/>
                  </a:lnTo>
                  <a:cubicBezTo>
                    <a:pt x="693" y="1166"/>
                    <a:pt x="780" y="1198"/>
                    <a:pt x="871" y="1198"/>
                  </a:cubicBezTo>
                  <a:cubicBezTo>
                    <a:pt x="961" y="1198"/>
                    <a:pt x="1056" y="1166"/>
                    <a:pt x="1134" y="1103"/>
                  </a:cubicBezTo>
                  <a:cubicBezTo>
                    <a:pt x="1260" y="1009"/>
                    <a:pt x="1260" y="757"/>
                    <a:pt x="1134" y="599"/>
                  </a:cubicBezTo>
                  <a:lnTo>
                    <a:pt x="630" y="95"/>
                  </a:lnTo>
                  <a:cubicBezTo>
                    <a:pt x="567" y="32"/>
                    <a:pt x="481" y="0"/>
                    <a:pt x="3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77"/>
            <p:cNvSpPr/>
            <p:nvPr/>
          </p:nvSpPr>
          <p:spPr>
            <a:xfrm>
              <a:off x="-49725600" y="3551225"/>
              <a:ext cx="215050" cy="210875"/>
            </a:xfrm>
            <a:custGeom>
              <a:avLst/>
              <a:gdLst/>
              <a:ahLst/>
              <a:cxnLst/>
              <a:rect l="l" t="t" r="r" b="b"/>
              <a:pathLst>
                <a:path w="8602" h="8435" extrusionOk="0">
                  <a:moveTo>
                    <a:pt x="4354" y="0"/>
                  </a:moveTo>
                  <a:cubicBezTo>
                    <a:pt x="4070" y="0"/>
                    <a:pt x="3783" y="28"/>
                    <a:pt x="3497" y="86"/>
                  </a:cubicBezTo>
                  <a:cubicBezTo>
                    <a:pt x="1922" y="401"/>
                    <a:pt x="630" y="1724"/>
                    <a:pt x="252" y="3299"/>
                  </a:cubicBezTo>
                  <a:cubicBezTo>
                    <a:pt x="0" y="4654"/>
                    <a:pt x="347" y="6040"/>
                    <a:pt x="1261" y="7017"/>
                  </a:cubicBezTo>
                  <a:cubicBezTo>
                    <a:pt x="1607" y="7395"/>
                    <a:pt x="1828" y="7930"/>
                    <a:pt x="1922" y="8434"/>
                  </a:cubicBezTo>
                  <a:lnTo>
                    <a:pt x="3025" y="8434"/>
                  </a:lnTo>
                  <a:lnTo>
                    <a:pt x="3025" y="5284"/>
                  </a:lnTo>
                  <a:cubicBezTo>
                    <a:pt x="3025" y="5158"/>
                    <a:pt x="4064" y="3141"/>
                    <a:pt x="4127" y="3047"/>
                  </a:cubicBezTo>
                  <a:cubicBezTo>
                    <a:pt x="4190" y="2921"/>
                    <a:pt x="4317" y="2858"/>
                    <a:pt x="4443" y="2858"/>
                  </a:cubicBezTo>
                  <a:cubicBezTo>
                    <a:pt x="4569" y="2858"/>
                    <a:pt x="4695" y="2921"/>
                    <a:pt x="4758" y="3047"/>
                  </a:cubicBezTo>
                  <a:cubicBezTo>
                    <a:pt x="4852" y="3141"/>
                    <a:pt x="5860" y="5158"/>
                    <a:pt x="5860" y="5284"/>
                  </a:cubicBezTo>
                  <a:lnTo>
                    <a:pt x="5860" y="8434"/>
                  </a:lnTo>
                  <a:lnTo>
                    <a:pt x="6963" y="8434"/>
                  </a:lnTo>
                  <a:cubicBezTo>
                    <a:pt x="7057" y="7930"/>
                    <a:pt x="7278" y="7395"/>
                    <a:pt x="7625" y="6985"/>
                  </a:cubicBezTo>
                  <a:cubicBezTo>
                    <a:pt x="8255" y="6260"/>
                    <a:pt x="8601" y="5284"/>
                    <a:pt x="8601" y="4244"/>
                  </a:cubicBezTo>
                  <a:cubicBezTo>
                    <a:pt x="8601" y="2984"/>
                    <a:pt x="8066" y="1787"/>
                    <a:pt x="7026" y="936"/>
                  </a:cubicBezTo>
                  <a:cubicBezTo>
                    <a:pt x="6270" y="327"/>
                    <a:pt x="5327" y="0"/>
                    <a:pt x="43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77"/>
            <p:cNvSpPr/>
            <p:nvPr/>
          </p:nvSpPr>
          <p:spPr>
            <a:xfrm>
              <a:off x="-49633450" y="3697475"/>
              <a:ext cx="35475" cy="65400"/>
            </a:xfrm>
            <a:custGeom>
              <a:avLst/>
              <a:gdLst/>
              <a:ahLst/>
              <a:cxnLst/>
              <a:rect l="l" t="t" r="r" b="b"/>
              <a:pathLst>
                <a:path w="1419" h="2616" extrusionOk="0">
                  <a:moveTo>
                    <a:pt x="0" y="1"/>
                  </a:moveTo>
                  <a:lnTo>
                    <a:pt x="0" y="2616"/>
                  </a:lnTo>
                  <a:lnTo>
                    <a:pt x="1418" y="2616"/>
                  </a:lnTo>
                  <a:lnTo>
                    <a:pt x="1418" y="1"/>
                  </a:lnTo>
                  <a:cubicBezTo>
                    <a:pt x="1198" y="95"/>
                    <a:pt x="946" y="127"/>
                    <a:pt x="725" y="127"/>
                  </a:cubicBezTo>
                  <a:cubicBezTo>
                    <a:pt x="473" y="127"/>
                    <a:pt x="252" y="95"/>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77"/>
            <p:cNvSpPr/>
            <p:nvPr/>
          </p:nvSpPr>
          <p:spPr>
            <a:xfrm>
              <a:off x="-49676775" y="3780975"/>
              <a:ext cx="123675" cy="34675"/>
            </a:xfrm>
            <a:custGeom>
              <a:avLst/>
              <a:gdLst/>
              <a:ahLst/>
              <a:cxnLst/>
              <a:rect l="l" t="t" r="r" b="b"/>
              <a:pathLst>
                <a:path w="4947" h="1387" extrusionOk="0">
                  <a:moveTo>
                    <a:pt x="1" y="0"/>
                  </a:moveTo>
                  <a:lnTo>
                    <a:pt x="1" y="347"/>
                  </a:lnTo>
                  <a:cubicBezTo>
                    <a:pt x="1" y="946"/>
                    <a:pt x="473" y="1387"/>
                    <a:pt x="1072" y="1387"/>
                  </a:cubicBezTo>
                  <a:lnTo>
                    <a:pt x="3876" y="1387"/>
                  </a:lnTo>
                  <a:cubicBezTo>
                    <a:pt x="4474" y="1387"/>
                    <a:pt x="4947" y="946"/>
                    <a:pt x="4947" y="347"/>
                  </a:cubicBezTo>
                  <a:lnTo>
                    <a:pt x="49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77"/>
            <p:cNvSpPr/>
            <p:nvPr/>
          </p:nvSpPr>
          <p:spPr>
            <a:xfrm>
              <a:off x="-49630300" y="3651800"/>
              <a:ext cx="29150" cy="31325"/>
            </a:xfrm>
            <a:custGeom>
              <a:avLst/>
              <a:gdLst/>
              <a:ahLst/>
              <a:cxnLst/>
              <a:rect l="l" t="t" r="r" b="b"/>
              <a:pathLst>
                <a:path w="1166" h="1253" extrusionOk="0">
                  <a:moveTo>
                    <a:pt x="599" y="1"/>
                  </a:moveTo>
                  <a:lnTo>
                    <a:pt x="0" y="1135"/>
                  </a:lnTo>
                  <a:cubicBezTo>
                    <a:pt x="189" y="1214"/>
                    <a:pt x="386" y="1253"/>
                    <a:pt x="583" y="1253"/>
                  </a:cubicBezTo>
                  <a:cubicBezTo>
                    <a:pt x="780" y="1253"/>
                    <a:pt x="977" y="1214"/>
                    <a:pt x="1166" y="1135"/>
                  </a:cubicBezTo>
                  <a:lnTo>
                    <a:pt x="5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77"/>
            <p:cNvSpPr/>
            <p:nvPr/>
          </p:nvSpPr>
          <p:spPr>
            <a:xfrm>
              <a:off x="-49657875" y="3833750"/>
              <a:ext cx="85100" cy="18125"/>
            </a:xfrm>
            <a:custGeom>
              <a:avLst/>
              <a:gdLst/>
              <a:ahLst/>
              <a:cxnLst/>
              <a:rect l="l" t="t" r="r" b="b"/>
              <a:pathLst>
                <a:path w="3404" h="725" extrusionOk="0">
                  <a:moveTo>
                    <a:pt x="1" y="0"/>
                  </a:moveTo>
                  <a:cubicBezTo>
                    <a:pt x="158" y="410"/>
                    <a:pt x="536" y="725"/>
                    <a:pt x="977" y="725"/>
                  </a:cubicBezTo>
                  <a:lnTo>
                    <a:pt x="2395" y="725"/>
                  </a:lnTo>
                  <a:cubicBezTo>
                    <a:pt x="2868" y="725"/>
                    <a:pt x="3246" y="410"/>
                    <a:pt x="34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2" name="Google Shape;8312;p77"/>
          <p:cNvGrpSpPr/>
          <p:nvPr/>
        </p:nvGrpSpPr>
        <p:grpSpPr>
          <a:xfrm>
            <a:off x="1724040" y="2411710"/>
            <a:ext cx="358987" cy="355525"/>
            <a:chOff x="-49766550" y="3920175"/>
            <a:chExt cx="303250" cy="300325"/>
          </a:xfrm>
        </p:grpSpPr>
        <p:sp>
          <p:nvSpPr>
            <p:cNvPr id="8313" name="Google Shape;8313;p77"/>
            <p:cNvSpPr/>
            <p:nvPr/>
          </p:nvSpPr>
          <p:spPr>
            <a:xfrm>
              <a:off x="-49764975" y="3920175"/>
              <a:ext cx="228425" cy="89225"/>
            </a:xfrm>
            <a:custGeom>
              <a:avLst/>
              <a:gdLst/>
              <a:ahLst/>
              <a:cxnLst/>
              <a:rect l="l" t="t" r="r" b="b"/>
              <a:pathLst>
                <a:path w="9137" h="3569" extrusionOk="0">
                  <a:moveTo>
                    <a:pt x="4568" y="1"/>
                  </a:moveTo>
                  <a:cubicBezTo>
                    <a:pt x="2284" y="1"/>
                    <a:pt x="0" y="592"/>
                    <a:pt x="0" y="1773"/>
                  </a:cubicBezTo>
                  <a:cubicBezTo>
                    <a:pt x="0" y="2970"/>
                    <a:pt x="2300" y="3569"/>
                    <a:pt x="4568" y="3569"/>
                  </a:cubicBezTo>
                  <a:cubicBezTo>
                    <a:pt x="6837" y="3569"/>
                    <a:pt x="9137" y="2970"/>
                    <a:pt x="9137" y="1773"/>
                  </a:cubicBezTo>
                  <a:cubicBezTo>
                    <a:pt x="9137" y="592"/>
                    <a:pt x="6852" y="1"/>
                    <a:pt x="45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77"/>
            <p:cNvSpPr/>
            <p:nvPr/>
          </p:nvSpPr>
          <p:spPr>
            <a:xfrm>
              <a:off x="-49764975" y="3998350"/>
              <a:ext cx="141775" cy="115800"/>
            </a:xfrm>
            <a:custGeom>
              <a:avLst/>
              <a:gdLst/>
              <a:ahLst/>
              <a:cxnLst/>
              <a:rect l="l" t="t" r="r" b="b"/>
              <a:pathLst>
                <a:path w="5671" h="4632" extrusionOk="0">
                  <a:moveTo>
                    <a:pt x="0" y="1"/>
                  </a:moveTo>
                  <a:lnTo>
                    <a:pt x="0" y="3939"/>
                  </a:lnTo>
                  <a:cubicBezTo>
                    <a:pt x="0" y="4317"/>
                    <a:pt x="315" y="4632"/>
                    <a:pt x="693" y="4632"/>
                  </a:cubicBezTo>
                  <a:cubicBezTo>
                    <a:pt x="1103" y="4632"/>
                    <a:pt x="1418" y="4317"/>
                    <a:pt x="1418" y="3939"/>
                  </a:cubicBezTo>
                  <a:lnTo>
                    <a:pt x="1418" y="2868"/>
                  </a:lnTo>
                  <a:cubicBezTo>
                    <a:pt x="1418" y="2269"/>
                    <a:pt x="1890" y="1796"/>
                    <a:pt x="2457" y="1796"/>
                  </a:cubicBezTo>
                  <a:cubicBezTo>
                    <a:pt x="3056" y="1796"/>
                    <a:pt x="3529" y="2269"/>
                    <a:pt x="3529" y="2868"/>
                  </a:cubicBezTo>
                  <a:lnTo>
                    <a:pt x="3529" y="3592"/>
                  </a:lnTo>
                  <a:cubicBezTo>
                    <a:pt x="3529" y="3781"/>
                    <a:pt x="3686" y="3939"/>
                    <a:pt x="3875" y="3939"/>
                  </a:cubicBezTo>
                  <a:cubicBezTo>
                    <a:pt x="4096" y="3939"/>
                    <a:pt x="4253" y="3781"/>
                    <a:pt x="4253" y="3592"/>
                  </a:cubicBezTo>
                  <a:lnTo>
                    <a:pt x="4253" y="2868"/>
                  </a:lnTo>
                  <a:cubicBezTo>
                    <a:pt x="4253" y="2427"/>
                    <a:pt x="4568" y="1954"/>
                    <a:pt x="5041" y="1828"/>
                  </a:cubicBezTo>
                  <a:cubicBezTo>
                    <a:pt x="5104" y="1796"/>
                    <a:pt x="5198" y="1796"/>
                    <a:pt x="5293" y="1796"/>
                  </a:cubicBezTo>
                  <a:cubicBezTo>
                    <a:pt x="5513" y="1796"/>
                    <a:pt x="5671" y="1639"/>
                    <a:pt x="5671" y="1450"/>
                  </a:cubicBezTo>
                  <a:lnTo>
                    <a:pt x="5671" y="1040"/>
                  </a:lnTo>
                  <a:cubicBezTo>
                    <a:pt x="5293" y="1103"/>
                    <a:pt x="4946" y="1103"/>
                    <a:pt x="4600" y="1103"/>
                  </a:cubicBezTo>
                  <a:cubicBezTo>
                    <a:pt x="2899" y="1103"/>
                    <a:pt x="1008" y="78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77"/>
            <p:cNvSpPr/>
            <p:nvPr/>
          </p:nvSpPr>
          <p:spPr>
            <a:xfrm>
              <a:off x="-49627150" y="3996000"/>
              <a:ext cx="163850" cy="148100"/>
            </a:xfrm>
            <a:custGeom>
              <a:avLst/>
              <a:gdLst/>
              <a:ahLst/>
              <a:cxnLst/>
              <a:rect l="l" t="t" r="r" b="b"/>
              <a:pathLst>
                <a:path w="6554" h="5924" extrusionOk="0">
                  <a:moveTo>
                    <a:pt x="3655" y="725"/>
                  </a:moveTo>
                  <a:cubicBezTo>
                    <a:pt x="4348" y="1040"/>
                    <a:pt x="5041" y="1544"/>
                    <a:pt x="5451" y="2206"/>
                  </a:cubicBezTo>
                  <a:cubicBezTo>
                    <a:pt x="5766" y="2678"/>
                    <a:pt x="5860" y="3308"/>
                    <a:pt x="5671" y="3875"/>
                  </a:cubicBezTo>
                  <a:cubicBezTo>
                    <a:pt x="5451" y="4411"/>
                    <a:pt x="5041" y="4852"/>
                    <a:pt x="4443" y="5041"/>
                  </a:cubicBezTo>
                  <a:cubicBezTo>
                    <a:pt x="4171" y="5132"/>
                    <a:pt x="3899" y="5193"/>
                    <a:pt x="3655" y="5198"/>
                  </a:cubicBezTo>
                  <a:lnTo>
                    <a:pt x="3655" y="5198"/>
                  </a:lnTo>
                  <a:lnTo>
                    <a:pt x="3655" y="725"/>
                  </a:lnTo>
                  <a:close/>
                  <a:moveTo>
                    <a:pt x="3718" y="0"/>
                  </a:moveTo>
                  <a:cubicBezTo>
                    <a:pt x="3088" y="599"/>
                    <a:pt x="1985" y="914"/>
                    <a:pt x="820" y="1071"/>
                  </a:cubicBezTo>
                  <a:lnTo>
                    <a:pt x="820" y="1544"/>
                  </a:lnTo>
                  <a:cubicBezTo>
                    <a:pt x="820" y="2048"/>
                    <a:pt x="473" y="2489"/>
                    <a:pt x="0" y="2584"/>
                  </a:cubicBezTo>
                  <a:lnTo>
                    <a:pt x="1009" y="3938"/>
                  </a:lnTo>
                  <a:cubicBezTo>
                    <a:pt x="1619" y="4793"/>
                    <a:pt x="2554" y="5263"/>
                    <a:pt x="3557" y="5263"/>
                  </a:cubicBezTo>
                  <a:cubicBezTo>
                    <a:pt x="3579" y="5263"/>
                    <a:pt x="3601" y="5263"/>
                    <a:pt x="3624" y="5262"/>
                  </a:cubicBezTo>
                  <a:lnTo>
                    <a:pt x="3624" y="5262"/>
                  </a:lnTo>
                  <a:lnTo>
                    <a:pt x="3624" y="5923"/>
                  </a:lnTo>
                  <a:cubicBezTo>
                    <a:pt x="3970" y="5923"/>
                    <a:pt x="4317" y="5829"/>
                    <a:pt x="4632" y="5734"/>
                  </a:cubicBezTo>
                  <a:cubicBezTo>
                    <a:pt x="5419" y="5451"/>
                    <a:pt x="6018" y="4852"/>
                    <a:pt x="6301" y="4096"/>
                  </a:cubicBezTo>
                  <a:cubicBezTo>
                    <a:pt x="6553" y="3371"/>
                    <a:pt x="6459" y="2521"/>
                    <a:pt x="6018" y="1859"/>
                  </a:cubicBezTo>
                  <a:cubicBezTo>
                    <a:pt x="5451" y="1040"/>
                    <a:pt x="4632" y="410"/>
                    <a:pt x="37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77"/>
            <p:cNvSpPr/>
            <p:nvPr/>
          </p:nvSpPr>
          <p:spPr>
            <a:xfrm>
              <a:off x="-49766550" y="4061375"/>
              <a:ext cx="230000" cy="159125"/>
            </a:xfrm>
            <a:custGeom>
              <a:avLst/>
              <a:gdLst/>
              <a:ahLst/>
              <a:cxnLst/>
              <a:rect l="l" t="t" r="r" b="b"/>
              <a:pathLst>
                <a:path w="9200" h="6365" extrusionOk="0">
                  <a:moveTo>
                    <a:pt x="2489" y="0"/>
                  </a:moveTo>
                  <a:cubicBezTo>
                    <a:pt x="2300" y="0"/>
                    <a:pt x="2142" y="158"/>
                    <a:pt x="2142" y="347"/>
                  </a:cubicBezTo>
                  <a:lnTo>
                    <a:pt x="2142" y="1418"/>
                  </a:lnTo>
                  <a:cubicBezTo>
                    <a:pt x="2142" y="2205"/>
                    <a:pt x="1481" y="2836"/>
                    <a:pt x="725" y="2836"/>
                  </a:cubicBezTo>
                  <a:cubicBezTo>
                    <a:pt x="441" y="2836"/>
                    <a:pt x="221" y="2741"/>
                    <a:pt x="0" y="2647"/>
                  </a:cubicBezTo>
                  <a:lnTo>
                    <a:pt x="0" y="4600"/>
                  </a:lnTo>
                  <a:cubicBezTo>
                    <a:pt x="0" y="5734"/>
                    <a:pt x="2331" y="6364"/>
                    <a:pt x="4631" y="6364"/>
                  </a:cubicBezTo>
                  <a:cubicBezTo>
                    <a:pt x="6900" y="6364"/>
                    <a:pt x="9200" y="5797"/>
                    <a:pt x="9200" y="4600"/>
                  </a:cubicBezTo>
                  <a:lnTo>
                    <a:pt x="9200" y="3340"/>
                  </a:lnTo>
                  <a:cubicBezTo>
                    <a:pt x="9121" y="3353"/>
                    <a:pt x="9033" y="3360"/>
                    <a:pt x="8938" y="3360"/>
                  </a:cubicBezTo>
                  <a:cubicBezTo>
                    <a:pt x="8153" y="3360"/>
                    <a:pt x="6857" y="2888"/>
                    <a:pt x="5986" y="1764"/>
                  </a:cubicBezTo>
                  <a:lnTo>
                    <a:pt x="4978" y="378"/>
                  </a:lnTo>
                  <a:lnTo>
                    <a:pt x="4978" y="1071"/>
                  </a:lnTo>
                  <a:cubicBezTo>
                    <a:pt x="4978" y="1638"/>
                    <a:pt x="4505" y="2111"/>
                    <a:pt x="3907" y="2111"/>
                  </a:cubicBezTo>
                  <a:cubicBezTo>
                    <a:pt x="3308" y="2111"/>
                    <a:pt x="2836" y="1638"/>
                    <a:pt x="2836" y="1071"/>
                  </a:cubicBezTo>
                  <a:lnTo>
                    <a:pt x="2836" y="347"/>
                  </a:lnTo>
                  <a:cubicBezTo>
                    <a:pt x="2836" y="158"/>
                    <a:pt x="2678" y="0"/>
                    <a:pt x="24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7" name="Google Shape;8317;p77"/>
          <p:cNvGrpSpPr/>
          <p:nvPr/>
        </p:nvGrpSpPr>
        <p:grpSpPr>
          <a:xfrm>
            <a:off x="3939571" y="1559758"/>
            <a:ext cx="357123" cy="354341"/>
            <a:chOff x="-47892800" y="3200500"/>
            <a:chExt cx="301675" cy="299325"/>
          </a:xfrm>
        </p:grpSpPr>
        <p:sp>
          <p:nvSpPr>
            <p:cNvPr id="8318" name="Google Shape;8318;p77"/>
            <p:cNvSpPr/>
            <p:nvPr/>
          </p:nvSpPr>
          <p:spPr>
            <a:xfrm>
              <a:off x="-47892800" y="3200500"/>
              <a:ext cx="301675" cy="177225"/>
            </a:xfrm>
            <a:custGeom>
              <a:avLst/>
              <a:gdLst/>
              <a:ahLst/>
              <a:cxnLst/>
              <a:rect l="l" t="t" r="r" b="b"/>
              <a:pathLst>
                <a:path w="12067" h="7089" extrusionOk="0">
                  <a:moveTo>
                    <a:pt x="347" y="0"/>
                  </a:moveTo>
                  <a:cubicBezTo>
                    <a:pt x="158" y="0"/>
                    <a:pt x="0" y="158"/>
                    <a:pt x="0" y="378"/>
                  </a:cubicBezTo>
                  <a:lnTo>
                    <a:pt x="0" y="1796"/>
                  </a:lnTo>
                  <a:cubicBezTo>
                    <a:pt x="0" y="1985"/>
                    <a:pt x="158" y="2143"/>
                    <a:pt x="347" y="2143"/>
                  </a:cubicBezTo>
                  <a:lnTo>
                    <a:pt x="1765" y="2143"/>
                  </a:lnTo>
                  <a:cubicBezTo>
                    <a:pt x="1985" y="2143"/>
                    <a:pt x="2143" y="1985"/>
                    <a:pt x="2143" y="1796"/>
                  </a:cubicBezTo>
                  <a:lnTo>
                    <a:pt x="2143" y="1418"/>
                  </a:lnTo>
                  <a:lnTo>
                    <a:pt x="5010" y="1418"/>
                  </a:lnTo>
                  <a:cubicBezTo>
                    <a:pt x="4915" y="1576"/>
                    <a:pt x="3277" y="4506"/>
                    <a:pt x="3182" y="4663"/>
                  </a:cubicBezTo>
                  <a:lnTo>
                    <a:pt x="4821" y="7089"/>
                  </a:lnTo>
                  <a:lnTo>
                    <a:pt x="5671" y="7089"/>
                  </a:lnTo>
                  <a:lnTo>
                    <a:pt x="5671" y="5577"/>
                  </a:lnTo>
                  <a:cubicBezTo>
                    <a:pt x="5293" y="5419"/>
                    <a:pt x="4978" y="5010"/>
                    <a:pt x="4978" y="4569"/>
                  </a:cubicBezTo>
                  <a:cubicBezTo>
                    <a:pt x="4978" y="4001"/>
                    <a:pt x="5451" y="3529"/>
                    <a:pt x="6018" y="3529"/>
                  </a:cubicBezTo>
                  <a:cubicBezTo>
                    <a:pt x="6616" y="3529"/>
                    <a:pt x="7089" y="4001"/>
                    <a:pt x="7089" y="4569"/>
                  </a:cubicBezTo>
                  <a:cubicBezTo>
                    <a:pt x="7089" y="5041"/>
                    <a:pt x="6805" y="5419"/>
                    <a:pt x="6396" y="5577"/>
                  </a:cubicBezTo>
                  <a:lnTo>
                    <a:pt x="6396" y="7026"/>
                  </a:lnTo>
                  <a:lnTo>
                    <a:pt x="7247" y="7026"/>
                  </a:lnTo>
                  <a:lnTo>
                    <a:pt x="8853" y="4569"/>
                  </a:lnTo>
                  <a:cubicBezTo>
                    <a:pt x="8790" y="4411"/>
                    <a:pt x="7120" y="1513"/>
                    <a:pt x="7057" y="1355"/>
                  </a:cubicBezTo>
                  <a:lnTo>
                    <a:pt x="9924" y="1355"/>
                  </a:lnTo>
                  <a:lnTo>
                    <a:pt x="9924" y="1702"/>
                  </a:lnTo>
                  <a:cubicBezTo>
                    <a:pt x="9924" y="1891"/>
                    <a:pt x="10082" y="2048"/>
                    <a:pt x="10271" y="2048"/>
                  </a:cubicBezTo>
                  <a:lnTo>
                    <a:pt x="11689" y="2048"/>
                  </a:lnTo>
                  <a:cubicBezTo>
                    <a:pt x="11909" y="2048"/>
                    <a:pt x="12067" y="1891"/>
                    <a:pt x="12067" y="1702"/>
                  </a:cubicBezTo>
                  <a:lnTo>
                    <a:pt x="12067" y="284"/>
                  </a:lnTo>
                  <a:cubicBezTo>
                    <a:pt x="12004" y="158"/>
                    <a:pt x="11846" y="0"/>
                    <a:pt x="11657" y="0"/>
                  </a:cubicBezTo>
                  <a:lnTo>
                    <a:pt x="10239" y="0"/>
                  </a:lnTo>
                  <a:cubicBezTo>
                    <a:pt x="10050" y="0"/>
                    <a:pt x="9893" y="158"/>
                    <a:pt x="9893" y="378"/>
                  </a:cubicBezTo>
                  <a:lnTo>
                    <a:pt x="9893" y="725"/>
                  </a:lnTo>
                  <a:lnTo>
                    <a:pt x="6616" y="725"/>
                  </a:lnTo>
                  <a:lnTo>
                    <a:pt x="6301" y="221"/>
                  </a:lnTo>
                  <a:cubicBezTo>
                    <a:pt x="6238" y="95"/>
                    <a:pt x="6120" y="32"/>
                    <a:pt x="6002" y="32"/>
                  </a:cubicBezTo>
                  <a:cubicBezTo>
                    <a:pt x="5884" y="32"/>
                    <a:pt x="5766" y="95"/>
                    <a:pt x="5703" y="221"/>
                  </a:cubicBezTo>
                  <a:lnTo>
                    <a:pt x="5388" y="725"/>
                  </a:lnTo>
                  <a:lnTo>
                    <a:pt x="2143" y="725"/>
                  </a:lnTo>
                  <a:lnTo>
                    <a:pt x="2143" y="378"/>
                  </a:lnTo>
                  <a:cubicBezTo>
                    <a:pt x="2143" y="158"/>
                    <a:pt x="1985"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77"/>
            <p:cNvSpPr/>
            <p:nvPr/>
          </p:nvSpPr>
          <p:spPr>
            <a:xfrm>
              <a:off x="-47751825" y="3306025"/>
              <a:ext cx="17350" cy="18150"/>
            </a:xfrm>
            <a:custGeom>
              <a:avLst/>
              <a:gdLst/>
              <a:ahLst/>
              <a:cxnLst/>
              <a:rect l="l" t="t" r="r" b="b"/>
              <a:pathLst>
                <a:path w="694" h="726" extrusionOk="0">
                  <a:moveTo>
                    <a:pt x="347" y="1"/>
                  </a:moveTo>
                  <a:cubicBezTo>
                    <a:pt x="158" y="1"/>
                    <a:pt x="1" y="159"/>
                    <a:pt x="1" y="348"/>
                  </a:cubicBezTo>
                  <a:cubicBezTo>
                    <a:pt x="1" y="568"/>
                    <a:pt x="158" y="726"/>
                    <a:pt x="347" y="726"/>
                  </a:cubicBezTo>
                  <a:cubicBezTo>
                    <a:pt x="536" y="726"/>
                    <a:pt x="694" y="568"/>
                    <a:pt x="694" y="348"/>
                  </a:cubicBezTo>
                  <a:cubicBezTo>
                    <a:pt x="694" y="159"/>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77"/>
            <p:cNvSpPr/>
            <p:nvPr/>
          </p:nvSpPr>
          <p:spPr>
            <a:xfrm>
              <a:off x="-47786475" y="3395050"/>
              <a:ext cx="87450" cy="17350"/>
            </a:xfrm>
            <a:custGeom>
              <a:avLst/>
              <a:gdLst/>
              <a:ahLst/>
              <a:cxnLst/>
              <a:rect l="l" t="t" r="r" b="b"/>
              <a:pathLst>
                <a:path w="3498" h="694" extrusionOk="0">
                  <a:moveTo>
                    <a:pt x="347" y="0"/>
                  </a:moveTo>
                  <a:cubicBezTo>
                    <a:pt x="158" y="0"/>
                    <a:pt x="1" y="158"/>
                    <a:pt x="1" y="347"/>
                  </a:cubicBezTo>
                  <a:lnTo>
                    <a:pt x="1" y="693"/>
                  </a:lnTo>
                  <a:lnTo>
                    <a:pt x="3498" y="693"/>
                  </a:lnTo>
                  <a:lnTo>
                    <a:pt x="3498" y="347"/>
                  </a:lnTo>
                  <a:cubicBezTo>
                    <a:pt x="3498" y="158"/>
                    <a:pt x="3372" y="0"/>
                    <a:pt x="31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77"/>
            <p:cNvSpPr/>
            <p:nvPr/>
          </p:nvSpPr>
          <p:spPr>
            <a:xfrm>
              <a:off x="-47692750" y="3271375"/>
              <a:ext cx="101625" cy="140225"/>
            </a:xfrm>
            <a:custGeom>
              <a:avLst/>
              <a:gdLst/>
              <a:ahLst/>
              <a:cxnLst/>
              <a:rect l="l" t="t" r="r" b="b"/>
              <a:pathLst>
                <a:path w="4065" h="5609" extrusionOk="0">
                  <a:moveTo>
                    <a:pt x="631" y="1"/>
                  </a:moveTo>
                  <a:lnTo>
                    <a:pt x="1576" y="1639"/>
                  </a:lnTo>
                  <a:cubicBezTo>
                    <a:pt x="1639" y="1734"/>
                    <a:pt x="1639" y="1891"/>
                    <a:pt x="1576" y="1986"/>
                  </a:cubicBezTo>
                  <a:lnTo>
                    <a:pt x="1" y="4348"/>
                  </a:lnTo>
                  <a:cubicBezTo>
                    <a:pt x="316" y="4537"/>
                    <a:pt x="505" y="4853"/>
                    <a:pt x="505" y="5262"/>
                  </a:cubicBezTo>
                  <a:lnTo>
                    <a:pt x="505" y="5609"/>
                  </a:lnTo>
                  <a:lnTo>
                    <a:pt x="4065" y="5609"/>
                  </a:lnTo>
                  <a:lnTo>
                    <a:pt x="4065" y="1040"/>
                  </a:lnTo>
                  <a:cubicBezTo>
                    <a:pt x="4002" y="473"/>
                    <a:pt x="3561" y="1"/>
                    <a:pt x="29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77"/>
            <p:cNvSpPr/>
            <p:nvPr/>
          </p:nvSpPr>
          <p:spPr>
            <a:xfrm>
              <a:off x="-47891225" y="3272950"/>
              <a:ext cx="100050" cy="140225"/>
            </a:xfrm>
            <a:custGeom>
              <a:avLst/>
              <a:gdLst/>
              <a:ahLst/>
              <a:cxnLst/>
              <a:rect l="l" t="t" r="r" b="b"/>
              <a:pathLst>
                <a:path w="4002" h="5609" extrusionOk="0">
                  <a:moveTo>
                    <a:pt x="1040" y="1"/>
                  </a:moveTo>
                  <a:cubicBezTo>
                    <a:pt x="473" y="1"/>
                    <a:pt x="0" y="442"/>
                    <a:pt x="0" y="1040"/>
                  </a:cubicBezTo>
                  <a:lnTo>
                    <a:pt x="0" y="5609"/>
                  </a:lnTo>
                  <a:lnTo>
                    <a:pt x="3529" y="5609"/>
                  </a:lnTo>
                  <a:lnTo>
                    <a:pt x="3529" y="5231"/>
                  </a:lnTo>
                  <a:lnTo>
                    <a:pt x="3497" y="5231"/>
                  </a:lnTo>
                  <a:cubicBezTo>
                    <a:pt x="3497" y="4821"/>
                    <a:pt x="3686" y="4506"/>
                    <a:pt x="4002" y="4317"/>
                  </a:cubicBezTo>
                  <a:lnTo>
                    <a:pt x="2426" y="1954"/>
                  </a:lnTo>
                  <a:cubicBezTo>
                    <a:pt x="2363" y="1828"/>
                    <a:pt x="2363" y="1734"/>
                    <a:pt x="2426" y="1608"/>
                  </a:cubicBezTo>
                  <a:lnTo>
                    <a:pt x="337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77"/>
            <p:cNvSpPr/>
            <p:nvPr/>
          </p:nvSpPr>
          <p:spPr>
            <a:xfrm>
              <a:off x="-47892800" y="3428900"/>
              <a:ext cx="300100" cy="70925"/>
            </a:xfrm>
            <a:custGeom>
              <a:avLst/>
              <a:gdLst/>
              <a:ahLst/>
              <a:cxnLst/>
              <a:rect l="l" t="t" r="r" b="b"/>
              <a:pathLst>
                <a:path w="12004" h="2837" extrusionOk="0">
                  <a:moveTo>
                    <a:pt x="0" y="1"/>
                  </a:moveTo>
                  <a:lnTo>
                    <a:pt x="0" y="379"/>
                  </a:lnTo>
                  <a:cubicBezTo>
                    <a:pt x="0" y="946"/>
                    <a:pt x="473" y="1418"/>
                    <a:pt x="1072" y="1418"/>
                  </a:cubicBezTo>
                  <a:lnTo>
                    <a:pt x="4978" y="1418"/>
                  </a:lnTo>
                  <a:lnTo>
                    <a:pt x="4978" y="2143"/>
                  </a:lnTo>
                  <a:lnTo>
                    <a:pt x="3907" y="2143"/>
                  </a:lnTo>
                  <a:cubicBezTo>
                    <a:pt x="3718" y="2143"/>
                    <a:pt x="3560" y="2301"/>
                    <a:pt x="3560" y="2490"/>
                  </a:cubicBezTo>
                  <a:cubicBezTo>
                    <a:pt x="3560" y="2679"/>
                    <a:pt x="3718" y="2836"/>
                    <a:pt x="3907" y="2836"/>
                  </a:cubicBezTo>
                  <a:lnTo>
                    <a:pt x="8129" y="2836"/>
                  </a:lnTo>
                  <a:cubicBezTo>
                    <a:pt x="8318" y="2836"/>
                    <a:pt x="8475" y="2679"/>
                    <a:pt x="8475" y="2490"/>
                  </a:cubicBezTo>
                  <a:cubicBezTo>
                    <a:pt x="8475" y="2301"/>
                    <a:pt x="8318" y="2143"/>
                    <a:pt x="8129" y="2143"/>
                  </a:cubicBezTo>
                  <a:lnTo>
                    <a:pt x="7057" y="2143"/>
                  </a:lnTo>
                  <a:lnTo>
                    <a:pt x="7057" y="1418"/>
                  </a:lnTo>
                  <a:lnTo>
                    <a:pt x="10964" y="1418"/>
                  </a:lnTo>
                  <a:cubicBezTo>
                    <a:pt x="11531" y="1418"/>
                    <a:pt x="12004" y="946"/>
                    <a:pt x="12004" y="379"/>
                  </a:cubicBezTo>
                  <a:lnTo>
                    <a:pt x="120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4" name="Google Shape;8324;p77"/>
          <p:cNvGrpSpPr/>
          <p:nvPr/>
        </p:nvGrpSpPr>
        <p:grpSpPr>
          <a:xfrm>
            <a:off x="4003437" y="1996107"/>
            <a:ext cx="229391" cy="355258"/>
            <a:chOff x="-47839250" y="3569100"/>
            <a:chExt cx="193775" cy="300100"/>
          </a:xfrm>
        </p:grpSpPr>
        <p:sp>
          <p:nvSpPr>
            <p:cNvPr id="8325" name="Google Shape;8325;p77"/>
            <p:cNvSpPr/>
            <p:nvPr/>
          </p:nvSpPr>
          <p:spPr>
            <a:xfrm>
              <a:off x="-47786475" y="3657325"/>
              <a:ext cx="51225" cy="51200"/>
            </a:xfrm>
            <a:custGeom>
              <a:avLst/>
              <a:gdLst/>
              <a:ahLst/>
              <a:cxnLst/>
              <a:rect l="l" t="t" r="r" b="b"/>
              <a:pathLst>
                <a:path w="2049" h="2048" extrusionOk="0">
                  <a:moveTo>
                    <a:pt x="1072" y="0"/>
                  </a:moveTo>
                  <a:cubicBezTo>
                    <a:pt x="473" y="0"/>
                    <a:pt x="1" y="473"/>
                    <a:pt x="1" y="1071"/>
                  </a:cubicBezTo>
                  <a:cubicBezTo>
                    <a:pt x="1" y="1544"/>
                    <a:pt x="284" y="1890"/>
                    <a:pt x="725" y="2048"/>
                  </a:cubicBezTo>
                  <a:lnTo>
                    <a:pt x="725" y="1071"/>
                  </a:lnTo>
                  <a:cubicBezTo>
                    <a:pt x="725" y="882"/>
                    <a:pt x="883" y="725"/>
                    <a:pt x="1072" y="725"/>
                  </a:cubicBezTo>
                  <a:lnTo>
                    <a:pt x="2048" y="725"/>
                  </a:lnTo>
                  <a:cubicBezTo>
                    <a:pt x="1891" y="315"/>
                    <a:pt x="1513" y="0"/>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77"/>
            <p:cNvSpPr/>
            <p:nvPr/>
          </p:nvSpPr>
          <p:spPr>
            <a:xfrm>
              <a:off x="-47751025" y="3692750"/>
              <a:ext cx="15775" cy="15775"/>
            </a:xfrm>
            <a:custGeom>
              <a:avLst/>
              <a:gdLst/>
              <a:ahLst/>
              <a:cxnLst/>
              <a:rect l="l" t="t" r="r" b="b"/>
              <a:pathLst>
                <a:path w="631" h="631" extrusionOk="0">
                  <a:moveTo>
                    <a:pt x="0" y="1"/>
                  </a:moveTo>
                  <a:lnTo>
                    <a:pt x="0" y="631"/>
                  </a:lnTo>
                  <a:cubicBezTo>
                    <a:pt x="315" y="536"/>
                    <a:pt x="504" y="284"/>
                    <a:pt x="63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77"/>
            <p:cNvSpPr/>
            <p:nvPr/>
          </p:nvSpPr>
          <p:spPr>
            <a:xfrm>
              <a:off x="-47838450" y="3569100"/>
              <a:ext cx="192975" cy="35475"/>
            </a:xfrm>
            <a:custGeom>
              <a:avLst/>
              <a:gdLst/>
              <a:ahLst/>
              <a:cxnLst/>
              <a:rect l="l" t="t" r="r" b="b"/>
              <a:pathLst>
                <a:path w="7719" h="1419" extrusionOk="0">
                  <a:moveTo>
                    <a:pt x="347" y="1"/>
                  </a:moveTo>
                  <a:cubicBezTo>
                    <a:pt x="158" y="1"/>
                    <a:pt x="0" y="158"/>
                    <a:pt x="0" y="347"/>
                  </a:cubicBezTo>
                  <a:lnTo>
                    <a:pt x="0" y="1418"/>
                  </a:lnTo>
                  <a:lnTo>
                    <a:pt x="7719" y="1418"/>
                  </a:lnTo>
                  <a:lnTo>
                    <a:pt x="7719" y="347"/>
                  </a:lnTo>
                  <a:cubicBezTo>
                    <a:pt x="7719" y="158"/>
                    <a:pt x="7561" y="1"/>
                    <a:pt x="73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77"/>
            <p:cNvSpPr/>
            <p:nvPr/>
          </p:nvSpPr>
          <p:spPr>
            <a:xfrm>
              <a:off x="-47751025" y="3691975"/>
              <a:ext cx="53575" cy="53575"/>
            </a:xfrm>
            <a:custGeom>
              <a:avLst/>
              <a:gdLst/>
              <a:ahLst/>
              <a:cxnLst/>
              <a:rect l="l" t="t" r="r" b="b"/>
              <a:pathLst>
                <a:path w="2143" h="2143" extrusionOk="0">
                  <a:moveTo>
                    <a:pt x="1386" y="0"/>
                  </a:moveTo>
                  <a:cubicBezTo>
                    <a:pt x="1229" y="662"/>
                    <a:pt x="725" y="1229"/>
                    <a:pt x="0" y="1387"/>
                  </a:cubicBezTo>
                  <a:lnTo>
                    <a:pt x="0" y="2143"/>
                  </a:lnTo>
                  <a:lnTo>
                    <a:pt x="2143" y="2143"/>
                  </a:ln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77"/>
            <p:cNvSpPr/>
            <p:nvPr/>
          </p:nvSpPr>
          <p:spPr>
            <a:xfrm>
              <a:off x="-47839250" y="3621875"/>
              <a:ext cx="193000" cy="159125"/>
            </a:xfrm>
            <a:custGeom>
              <a:avLst/>
              <a:gdLst/>
              <a:ahLst/>
              <a:cxnLst/>
              <a:rect l="l" t="t" r="r" b="b"/>
              <a:pathLst>
                <a:path w="7720" h="6365" extrusionOk="0">
                  <a:moveTo>
                    <a:pt x="3183" y="725"/>
                  </a:moveTo>
                  <a:cubicBezTo>
                    <a:pt x="4033" y="725"/>
                    <a:pt x="4758" y="1324"/>
                    <a:pt x="4915" y="2143"/>
                  </a:cubicBezTo>
                  <a:lnTo>
                    <a:pt x="6018" y="2143"/>
                  </a:lnTo>
                  <a:cubicBezTo>
                    <a:pt x="6207" y="2143"/>
                    <a:pt x="6365" y="2300"/>
                    <a:pt x="6365" y="2489"/>
                  </a:cubicBezTo>
                  <a:lnTo>
                    <a:pt x="6365" y="5293"/>
                  </a:lnTo>
                  <a:cubicBezTo>
                    <a:pt x="6365" y="5482"/>
                    <a:pt x="6207" y="5640"/>
                    <a:pt x="6018" y="5640"/>
                  </a:cubicBezTo>
                  <a:lnTo>
                    <a:pt x="3214" y="5640"/>
                  </a:lnTo>
                  <a:cubicBezTo>
                    <a:pt x="3025" y="5640"/>
                    <a:pt x="2868" y="5482"/>
                    <a:pt x="2868" y="5293"/>
                  </a:cubicBezTo>
                  <a:lnTo>
                    <a:pt x="2868" y="4191"/>
                  </a:lnTo>
                  <a:cubicBezTo>
                    <a:pt x="2080" y="4033"/>
                    <a:pt x="1450" y="3308"/>
                    <a:pt x="1450" y="2458"/>
                  </a:cubicBezTo>
                  <a:cubicBezTo>
                    <a:pt x="1418" y="1513"/>
                    <a:pt x="2206" y="725"/>
                    <a:pt x="3183" y="725"/>
                  </a:cubicBezTo>
                  <a:close/>
                  <a:moveTo>
                    <a:pt x="1" y="0"/>
                  </a:moveTo>
                  <a:lnTo>
                    <a:pt x="1" y="6364"/>
                  </a:lnTo>
                  <a:lnTo>
                    <a:pt x="7719" y="6364"/>
                  </a:lnTo>
                  <a:lnTo>
                    <a:pt x="77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77"/>
            <p:cNvSpPr/>
            <p:nvPr/>
          </p:nvSpPr>
          <p:spPr>
            <a:xfrm>
              <a:off x="-47839250" y="3799075"/>
              <a:ext cx="193000" cy="70125"/>
            </a:xfrm>
            <a:custGeom>
              <a:avLst/>
              <a:gdLst/>
              <a:ahLst/>
              <a:cxnLst/>
              <a:rect l="l" t="t" r="r" b="b"/>
              <a:pathLst>
                <a:path w="7720" h="2805" extrusionOk="0">
                  <a:moveTo>
                    <a:pt x="4600" y="663"/>
                  </a:moveTo>
                  <a:cubicBezTo>
                    <a:pt x="4789" y="663"/>
                    <a:pt x="4947" y="820"/>
                    <a:pt x="4947" y="1041"/>
                  </a:cubicBezTo>
                  <a:cubicBezTo>
                    <a:pt x="4947" y="1230"/>
                    <a:pt x="4789" y="1387"/>
                    <a:pt x="4600" y="1387"/>
                  </a:cubicBezTo>
                  <a:lnTo>
                    <a:pt x="3183" y="1387"/>
                  </a:lnTo>
                  <a:cubicBezTo>
                    <a:pt x="2994" y="1387"/>
                    <a:pt x="2836" y="1230"/>
                    <a:pt x="2836" y="1041"/>
                  </a:cubicBezTo>
                  <a:cubicBezTo>
                    <a:pt x="2836" y="852"/>
                    <a:pt x="2994" y="663"/>
                    <a:pt x="3183" y="663"/>
                  </a:cubicBezTo>
                  <a:close/>
                  <a:moveTo>
                    <a:pt x="1" y="1"/>
                  </a:moveTo>
                  <a:lnTo>
                    <a:pt x="1" y="2458"/>
                  </a:lnTo>
                  <a:cubicBezTo>
                    <a:pt x="1" y="2647"/>
                    <a:pt x="158" y="2805"/>
                    <a:pt x="347" y="2805"/>
                  </a:cubicBezTo>
                  <a:lnTo>
                    <a:pt x="7341" y="2805"/>
                  </a:lnTo>
                  <a:cubicBezTo>
                    <a:pt x="7562" y="2805"/>
                    <a:pt x="7719" y="2647"/>
                    <a:pt x="7719" y="2458"/>
                  </a:cubicBezTo>
                  <a:lnTo>
                    <a:pt x="77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1" name="Google Shape;8331;p77"/>
          <p:cNvGrpSpPr/>
          <p:nvPr/>
        </p:nvGrpSpPr>
        <p:grpSpPr>
          <a:xfrm>
            <a:off x="3940503" y="2432456"/>
            <a:ext cx="355258" cy="356205"/>
            <a:chOff x="-47892800" y="3937700"/>
            <a:chExt cx="300100" cy="300900"/>
          </a:xfrm>
        </p:grpSpPr>
        <p:sp>
          <p:nvSpPr>
            <p:cNvPr id="8332" name="Google Shape;8332;p77"/>
            <p:cNvSpPr/>
            <p:nvPr/>
          </p:nvSpPr>
          <p:spPr>
            <a:xfrm>
              <a:off x="-47858150" y="3937700"/>
              <a:ext cx="70900" cy="44150"/>
            </a:xfrm>
            <a:custGeom>
              <a:avLst/>
              <a:gdLst/>
              <a:ahLst/>
              <a:cxnLst/>
              <a:rect l="l" t="t" r="r" b="b"/>
              <a:pathLst>
                <a:path w="2836" h="1766" extrusionOk="0">
                  <a:moveTo>
                    <a:pt x="1418" y="1"/>
                  </a:moveTo>
                  <a:cubicBezTo>
                    <a:pt x="631" y="1"/>
                    <a:pt x="1" y="694"/>
                    <a:pt x="1" y="1419"/>
                  </a:cubicBezTo>
                  <a:lnTo>
                    <a:pt x="1" y="1765"/>
                  </a:lnTo>
                  <a:cubicBezTo>
                    <a:pt x="442" y="1545"/>
                    <a:pt x="914" y="1419"/>
                    <a:pt x="1418" y="1419"/>
                  </a:cubicBezTo>
                  <a:cubicBezTo>
                    <a:pt x="1922" y="1419"/>
                    <a:pt x="2395" y="1545"/>
                    <a:pt x="2836" y="1765"/>
                  </a:cubicBezTo>
                  <a:lnTo>
                    <a:pt x="2836" y="1419"/>
                  </a:lnTo>
                  <a:cubicBezTo>
                    <a:pt x="2836" y="631"/>
                    <a:pt x="2206"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77"/>
            <p:cNvSpPr/>
            <p:nvPr/>
          </p:nvSpPr>
          <p:spPr>
            <a:xfrm>
              <a:off x="-47892800" y="3991275"/>
              <a:ext cx="141000" cy="105550"/>
            </a:xfrm>
            <a:custGeom>
              <a:avLst/>
              <a:gdLst/>
              <a:ahLst/>
              <a:cxnLst/>
              <a:rect l="l" t="t" r="r" b="b"/>
              <a:pathLst>
                <a:path w="5640" h="4222" extrusionOk="0">
                  <a:moveTo>
                    <a:pt x="2836" y="0"/>
                  </a:moveTo>
                  <a:cubicBezTo>
                    <a:pt x="1292" y="0"/>
                    <a:pt x="32" y="1260"/>
                    <a:pt x="32" y="2804"/>
                  </a:cubicBezTo>
                  <a:lnTo>
                    <a:pt x="32" y="3875"/>
                  </a:lnTo>
                  <a:cubicBezTo>
                    <a:pt x="0" y="4064"/>
                    <a:pt x="158" y="4222"/>
                    <a:pt x="347" y="4222"/>
                  </a:cubicBezTo>
                  <a:lnTo>
                    <a:pt x="5293" y="4222"/>
                  </a:lnTo>
                  <a:cubicBezTo>
                    <a:pt x="5482" y="4222"/>
                    <a:pt x="5640" y="4064"/>
                    <a:pt x="5640" y="3875"/>
                  </a:cubicBezTo>
                  <a:lnTo>
                    <a:pt x="5640" y="2804"/>
                  </a:lnTo>
                  <a:cubicBezTo>
                    <a:pt x="5640" y="1260"/>
                    <a:pt x="4380" y="0"/>
                    <a:pt x="28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77"/>
            <p:cNvSpPr/>
            <p:nvPr/>
          </p:nvSpPr>
          <p:spPr>
            <a:xfrm>
              <a:off x="-47773875" y="3956600"/>
              <a:ext cx="119750" cy="89025"/>
            </a:xfrm>
            <a:custGeom>
              <a:avLst/>
              <a:gdLst/>
              <a:ahLst/>
              <a:cxnLst/>
              <a:rect l="l" t="t" r="r" b="b"/>
              <a:pathLst>
                <a:path w="4790" h="3561" extrusionOk="0">
                  <a:moveTo>
                    <a:pt x="1" y="1"/>
                  </a:moveTo>
                  <a:cubicBezTo>
                    <a:pt x="95" y="253"/>
                    <a:pt x="127" y="474"/>
                    <a:pt x="127" y="726"/>
                  </a:cubicBezTo>
                  <a:lnTo>
                    <a:pt x="127" y="1419"/>
                  </a:lnTo>
                  <a:lnTo>
                    <a:pt x="158" y="1419"/>
                  </a:lnTo>
                  <a:cubicBezTo>
                    <a:pt x="442" y="1639"/>
                    <a:pt x="694" y="1860"/>
                    <a:pt x="883" y="2143"/>
                  </a:cubicBezTo>
                  <a:cubicBezTo>
                    <a:pt x="1702" y="2301"/>
                    <a:pt x="2427" y="2805"/>
                    <a:pt x="2805" y="3561"/>
                  </a:cubicBezTo>
                  <a:cubicBezTo>
                    <a:pt x="3214" y="3120"/>
                    <a:pt x="3750" y="2805"/>
                    <a:pt x="4380" y="2805"/>
                  </a:cubicBezTo>
                  <a:cubicBezTo>
                    <a:pt x="4506" y="2805"/>
                    <a:pt x="4663" y="2805"/>
                    <a:pt x="4789" y="2836"/>
                  </a:cubicBezTo>
                  <a:cubicBezTo>
                    <a:pt x="4033" y="1167"/>
                    <a:pt x="2332" y="1"/>
                    <a:pt x="4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77"/>
            <p:cNvSpPr/>
            <p:nvPr/>
          </p:nvSpPr>
          <p:spPr>
            <a:xfrm>
              <a:off x="-47699050" y="4043250"/>
              <a:ext cx="71700" cy="70900"/>
            </a:xfrm>
            <a:custGeom>
              <a:avLst/>
              <a:gdLst/>
              <a:ahLst/>
              <a:cxnLst/>
              <a:rect l="l" t="t" r="r" b="b"/>
              <a:pathLst>
                <a:path w="2868" h="2836" extrusionOk="0">
                  <a:moveTo>
                    <a:pt x="1450" y="0"/>
                  </a:moveTo>
                  <a:cubicBezTo>
                    <a:pt x="662" y="0"/>
                    <a:pt x="1" y="694"/>
                    <a:pt x="1" y="1418"/>
                  </a:cubicBezTo>
                  <a:cubicBezTo>
                    <a:pt x="1" y="2206"/>
                    <a:pt x="662" y="2836"/>
                    <a:pt x="1450" y="2836"/>
                  </a:cubicBezTo>
                  <a:cubicBezTo>
                    <a:pt x="2237" y="2836"/>
                    <a:pt x="2868" y="2206"/>
                    <a:pt x="2868" y="1418"/>
                  </a:cubicBezTo>
                  <a:cubicBezTo>
                    <a:pt x="2868" y="631"/>
                    <a:pt x="2237" y="0"/>
                    <a:pt x="14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77"/>
            <p:cNvSpPr/>
            <p:nvPr/>
          </p:nvSpPr>
          <p:spPr>
            <a:xfrm>
              <a:off x="-47770725" y="4124375"/>
              <a:ext cx="178025" cy="114225"/>
            </a:xfrm>
            <a:custGeom>
              <a:avLst/>
              <a:gdLst/>
              <a:ahLst/>
              <a:cxnLst/>
              <a:rect l="l" t="t" r="r" b="b"/>
              <a:pathLst>
                <a:path w="7121" h="4569" extrusionOk="0">
                  <a:moveTo>
                    <a:pt x="3183" y="0"/>
                  </a:moveTo>
                  <a:lnTo>
                    <a:pt x="3183" y="2426"/>
                  </a:lnTo>
                  <a:lnTo>
                    <a:pt x="2490" y="2426"/>
                  </a:lnTo>
                  <a:lnTo>
                    <a:pt x="2490" y="2080"/>
                  </a:lnTo>
                  <a:cubicBezTo>
                    <a:pt x="2490" y="1891"/>
                    <a:pt x="2332" y="1733"/>
                    <a:pt x="2143" y="1733"/>
                  </a:cubicBezTo>
                  <a:cubicBezTo>
                    <a:pt x="1954" y="1733"/>
                    <a:pt x="1796" y="1891"/>
                    <a:pt x="1796" y="2080"/>
                  </a:cubicBezTo>
                  <a:lnTo>
                    <a:pt x="1796" y="2426"/>
                  </a:lnTo>
                  <a:cubicBezTo>
                    <a:pt x="788" y="2426"/>
                    <a:pt x="1" y="3214"/>
                    <a:pt x="1" y="4222"/>
                  </a:cubicBezTo>
                  <a:cubicBezTo>
                    <a:pt x="1" y="4411"/>
                    <a:pt x="158" y="4569"/>
                    <a:pt x="379" y="4569"/>
                  </a:cubicBezTo>
                  <a:lnTo>
                    <a:pt x="6711" y="4569"/>
                  </a:lnTo>
                  <a:cubicBezTo>
                    <a:pt x="6900" y="4569"/>
                    <a:pt x="7058" y="4411"/>
                    <a:pt x="7058" y="4222"/>
                  </a:cubicBezTo>
                  <a:cubicBezTo>
                    <a:pt x="7121" y="3214"/>
                    <a:pt x="6302" y="2426"/>
                    <a:pt x="5325" y="2426"/>
                  </a:cubicBezTo>
                  <a:lnTo>
                    <a:pt x="5325" y="0"/>
                  </a:lnTo>
                  <a:cubicBezTo>
                    <a:pt x="5010" y="190"/>
                    <a:pt x="4663" y="284"/>
                    <a:pt x="4254" y="284"/>
                  </a:cubicBezTo>
                  <a:cubicBezTo>
                    <a:pt x="3876" y="284"/>
                    <a:pt x="3529" y="158"/>
                    <a:pt x="318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77"/>
            <p:cNvSpPr/>
            <p:nvPr/>
          </p:nvSpPr>
          <p:spPr>
            <a:xfrm>
              <a:off x="-47830575" y="4132250"/>
              <a:ext cx="17350" cy="4412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77"/>
            <p:cNvSpPr/>
            <p:nvPr/>
          </p:nvSpPr>
          <p:spPr>
            <a:xfrm>
              <a:off x="-47785675" y="4112375"/>
              <a:ext cx="37825" cy="36250"/>
            </a:xfrm>
            <a:custGeom>
              <a:avLst/>
              <a:gdLst/>
              <a:ahLst/>
              <a:cxnLst/>
              <a:rect l="l" t="t" r="r" b="b"/>
              <a:pathLst>
                <a:path w="1513" h="1450" extrusionOk="0">
                  <a:moveTo>
                    <a:pt x="402" y="0"/>
                  </a:moveTo>
                  <a:cubicBezTo>
                    <a:pt x="307" y="0"/>
                    <a:pt x="205" y="24"/>
                    <a:pt x="126" y="71"/>
                  </a:cubicBezTo>
                  <a:cubicBezTo>
                    <a:pt x="0" y="197"/>
                    <a:pt x="0" y="449"/>
                    <a:pt x="126" y="607"/>
                  </a:cubicBezTo>
                  <a:lnTo>
                    <a:pt x="882" y="1331"/>
                  </a:lnTo>
                  <a:cubicBezTo>
                    <a:pt x="961" y="1410"/>
                    <a:pt x="1055" y="1449"/>
                    <a:pt x="1146" y="1449"/>
                  </a:cubicBezTo>
                  <a:cubicBezTo>
                    <a:pt x="1237" y="1449"/>
                    <a:pt x="1323" y="1410"/>
                    <a:pt x="1386" y="1331"/>
                  </a:cubicBezTo>
                  <a:cubicBezTo>
                    <a:pt x="1512" y="1237"/>
                    <a:pt x="1512" y="985"/>
                    <a:pt x="1386" y="827"/>
                  </a:cubicBezTo>
                  <a:lnTo>
                    <a:pt x="630" y="71"/>
                  </a:lnTo>
                  <a:cubicBezTo>
                    <a:pt x="583" y="24"/>
                    <a:pt x="496" y="0"/>
                    <a:pt x="4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77"/>
            <p:cNvSpPr/>
            <p:nvPr/>
          </p:nvSpPr>
          <p:spPr>
            <a:xfrm>
              <a:off x="-47892800" y="4112750"/>
              <a:ext cx="37825" cy="36250"/>
            </a:xfrm>
            <a:custGeom>
              <a:avLst/>
              <a:gdLst/>
              <a:ahLst/>
              <a:cxnLst/>
              <a:rect l="l" t="t" r="r" b="b"/>
              <a:pathLst>
                <a:path w="1513" h="1450" extrusionOk="0">
                  <a:moveTo>
                    <a:pt x="1111" y="1"/>
                  </a:moveTo>
                  <a:cubicBezTo>
                    <a:pt x="1016" y="1"/>
                    <a:pt x="930" y="40"/>
                    <a:pt x="883" y="119"/>
                  </a:cubicBezTo>
                  <a:lnTo>
                    <a:pt x="126" y="844"/>
                  </a:lnTo>
                  <a:cubicBezTo>
                    <a:pt x="0" y="970"/>
                    <a:pt x="0" y="1222"/>
                    <a:pt x="126" y="1379"/>
                  </a:cubicBezTo>
                  <a:cubicBezTo>
                    <a:pt x="189" y="1426"/>
                    <a:pt x="276" y="1450"/>
                    <a:pt x="367" y="1450"/>
                  </a:cubicBezTo>
                  <a:cubicBezTo>
                    <a:pt x="457" y="1450"/>
                    <a:pt x="552" y="1426"/>
                    <a:pt x="630" y="1379"/>
                  </a:cubicBezTo>
                  <a:lnTo>
                    <a:pt x="1387" y="623"/>
                  </a:lnTo>
                  <a:cubicBezTo>
                    <a:pt x="1513" y="497"/>
                    <a:pt x="1513" y="276"/>
                    <a:pt x="1387" y="119"/>
                  </a:cubicBezTo>
                  <a:cubicBezTo>
                    <a:pt x="1308" y="40"/>
                    <a:pt x="1205" y="1"/>
                    <a:pt x="1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0" name="Google Shape;8340;p77"/>
          <p:cNvGrpSpPr/>
          <p:nvPr/>
        </p:nvGrpSpPr>
        <p:grpSpPr>
          <a:xfrm>
            <a:off x="2645798" y="2926170"/>
            <a:ext cx="355258" cy="311458"/>
            <a:chOff x="-46042675" y="3218600"/>
            <a:chExt cx="300100" cy="263100"/>
          </a:xfrm>
        </p:grpSpPr>
        <p:sp>
          <p:nvSpPr>
            <p:cNvPr id="8341" name="Google Shape;8341;p77"/>
            <p:cNvSpPr/>
            <p:nvPr/>
          </p:nvSpPr>
          <p:spPr>
            <a:xfrm>
              <a:off x="-46042675" y="3302875"/>
              <a:ext cx="35475" cy="130000"/>
            </a:xfrm>
            <a:custGeom>
              <a:avLst/>
              <a:gdLst/>
              <a:ahLst/>
              <a:cxnLst/>
              <a:rect l="l" t="t" r="r" b="b"/>
              <a:pathLst>
                <a:path w="1419" h="5200" extrusionOk="0">
                  <a:moveTo>
                    <a:pt x="1" y="1"/>
                  </a:moveTo>
                  <a:lnTo>
                    <a:pt x="1" y="5199"/>
                  </a:lnTo>
                  <a:lnTo>
                    <a:pt x="1418" y="4506"/>
                  </a:lnTo>
                  <a:lnTo>
                    <a:pt x="1418" y="726"/>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77"/>
            <p:cNvSpPr/>
            <p:nvPr/>
          </p:nvSpPr>
          <p:spPr>
            <a:xfrm>
              <a:off x="-45919025" y="3341475"/>
              <a:ext cx="53600" cy="52800"/>
            </a:xfrm>
            <a:custGeom>
              <a:avLst/>
              <a:gdLst/>
              <a:ahLst/>
              <a:cxnLst/>
              <a:rect l="l" t="t" r="r" b="b"/>
              <a:pathLst>
                <a:path w="2144" h="2112" extrusionOk="0">
                  <a:moveTo>
                    <a:pt x="1072" y="1"/>
                  </a:moveTo>
                  <a:cubicBezTo>
                    <a:pt x="473" y="1"/>
                    <a:pt x="1" y="473"/>
                    <a:pt x="1" y="1072"/>
                  </a:cubicBezTo>
                  <a:cubicBezTo>
                    <a:pt x="1" y="1639"/>
                    <a:pt x="473" y="2112"/>
                    <a:pt x="1072" y="2112"/>
                  </a:cubicBezTo>
                  <a:cubicBezTo>
                    <a:pt x="1671" y="2112"/>
                    <a:pt x="2143" y="1639"/>
                    <a:pt x="2143" y="1072"/>
                  </a:cubicBezTo>
                  <a:cubicBezTo>
                    <a:pt x="2143" y="473"/>
                    <a:pt x="1639"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77"/>
            <p:cNvSpPr/>
            <p:nvPr/>
          </p:nvSpPr>
          <p:spPr>
            <a:xfrm>
              <a:off x="-45778025" y="3302875"/>
              <a:ext cx="35450" cy="130000"/>
            </a:xfrm>
            <a:custGeom>
              <a:avLst/>
              <a:gdLst/>
              <a:ahLst/>
              <a:cxnLst/>
              <a:rect l="l" t="t" r="r" b="b"/>
              <a:pathLst>
                <a:path w="1418" h="5200" extrusionOk="0">
                  <a:moveTo>
                    <a:pt x="1418" y="1"/>
                  </a:moveTo>
                  <a:lnTo>
                    <a:pt x="0" y="726"/>
                  </a:lnTo>
                  <a:lnTo>
                    <a:pt x="0" y="4506"/>
                  </a:lnTo>
                  <a:lnTo>
                    <a:pt x="1418" y="5199"/>
                  </a:lnTo>
                  <a:lnTo>
                    <a:pt x="14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77"/>
            <p:cNvSpPr/>
            <p:nvPr/>
          </p:nvSpPr>
          <p:spPr>
            <a:xfrm>
              <a:off x="-46042675" y="3235950"/>
              <a:ext cx="300100" cy="245750"/>
            </a:xfrm>
            <a:custGeom>
              <a:avLst/>
              <a:gdLst/>
              <a:ahLst/>
              <a:cxnLst/>
              <a:rect l="l" t="t" r="r" b="b"/>
              <a:pathLst>
                <a:path w="12004" h="9830" extrusionOk="0">
                  <a:moveTo>
                    <a:pt x="6018" y="2142"/>
                  </a:moveTo>
                  <a:cubicBezTo>
                    <a:pt x="7751" y="2142"/>
                    <a:pt x="9168" y="3560"/>
                    <a:pt x="9168" y="5293"/>
                  </a:cubicBezTo>
                  <a:cubicBezTo>
                    <a:pt x="9168" y="7026"/>
                    <a:pt x="7751" y="8443"/>
                    <a:pt x="6018" y="8443"/>
                  </a:cubicBezTo>
                  <a:cubicBezTo>
                    <a:pt x="4285" y="8443"/>
                    <a:pt x="2867" y="7026"/>
                    <a:pt x="2867" y="5293"/>
                  </a:cubicBezTo>
                  <a:cubicBezTo>
                    <a:pt x="2867" y="3560"/>
                    <a:pt x="4285" y="2142"/>
                    <a:pt x="6018" y="2142"/>
                  </a:cubicBezTo>
                  <a:close/>
                  <a:moveTo>
                    <a:pt x="1765" y="0"/>
                  </a:moveTo>
                  <a:cubicBezTo>
                    <a:pt x="1576" y="0"/>
                    <a:pt x="1418" y="158"/>
                    <a:pt x="1418" y="378"/>
                  </a:cubicBezTo>
                  <a:lnTo>
                    <a:pt x="1418" y="725"/>
                  </a:lnTo>
                  <a:lnTo>
                    <a:pt x="1072" y="725"/>
                  </a:lnTo>
                  <a:cubicBezTo>
                    <a:pt x="473" y="725"/>
                    <a:pt x="1" y="1197"/>
                    <a:pt x="1" y="1796"/>
                  </a:cubicBezTo>
                  <a:lnTo>
                    <a:pt x="1" y="1890"/>
                  </a:lnTo>
                  <a:lnTo>
                    <a:pt x="1922" y="2835"/>
                  </a:lnTo>
                  <a:cubicBezTo>
                    <a:pt x="2048" y="2930"/>
                    <a:pt x="2143" y="3056"/>
                    <a:pt x="2143" y="3151"/>
                  </a:cubicBezTo>
                  <a:lnTo>
                    <a:pt x="2143" y="7372"/>
                  </a:lnTo>
                  <a:cubicBezTo>
                    <a:pt x="2143" y="7498"/>
                    <a:pt x="2048" y="7624"/>
                    <a:pt x="1922" y="7687"/>
                  </a:cubicBezTo>
                  <a:lnTo>
                    <a:pt x="1" y="8632"/>
                  </a:lnTo>
                  <a:lnTo>
                    <a:pt x="1" y="8758"/>
                  </a:lnTo>
                  <a:cubicBezTo>
                    <a:pt x="1" y="9357"/>
                    <a:pt x="473" y="9830"/>
                    <a:pt x="1072" y="9830"/>
                  </a:cubicBezTo>
                  <a:lnTo>
                    <a:pt x="10964" y="9830"/>
                  </a:lnTo>
                  <a:cubicBezTo>
                    <a:pt x="11531" y="9830"/>
                    <a:pt x="12004" y="9357"/>
                    <a:pt x="12004" y="8758"/>
                  </a:cubicBezTo>
                  <a:lnTo>
                    <a:pt x="12004" y="8632"/>
                  </a:lnTo>
                  <a:lnTo>
                    <a:pt x="10082" y="7687"/>
                  </a:lnTo>
                  <a:cubicBezTo>
                    <a:pt x="9956" y="7624"/>
                    <a:pt x="9893" y="7498"/>
                    <a:pt x="9893" y="7372"/>
                  </a:cubicBezTo>
                  <a:lnTo>
                    <a:pt x="9893" y="3151"/>
                  </a:lnTo>
                  <a:cubicBezTo>
                    <a:pt x="9893" y="3056"/>
                    <a:pt x="9956" y="2930"/>
                    <a:pt x="10082" y="2835"/>
                  </a:cubicBezTo>
                  <a:lnTo>
                    <a:pt x="12004" y="1890"/>
                  </a:lnTo>
                  <a:lnTo>
                    <a:pt x="12004" y="1796"/>
                  </a:lnTo>
                  <a:cubicBezTo>
                    <a:pt x="12004" y="1197"/>
                    <a:pt x="11531" y="725"/>
                    <a:pt x="10933" y="725"/>
                  </a:cubicBezTo>
                  <a:lnTo>
                    <a:pt x="2143" y="725"/>
                  </a:lnTo>
                  <a:lnTo>
                    <a:pt x="2143" y="378"/>
                  </a:lnTo>
                  <a:cubicBezTo>
                    <a:pt x="2143" y="158"/>
                    <a:pt x="1985"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77"/>
            <p:cNvSpPr/>
            <p:nvPr/>
          </p:nvSpPr>
          <p:spPr>
            <a:xfrm>
              <a:off x="-45952875" y="3306025"/>
              <a:ext cx="122100" cy="122125"/>
            </a:xfrm>
            <a:custGeom>
              <a:avLst/>
              <a:gdLst/>
              <a:ahLst/>
              <a:cxnLst/>
              <a:rect l="l" t="t" r="r" b="b"/>
              <a:pathLst>
                <a:path w="4884" h="4885" extrusionOk="0">
                  <a:moveTo>
                    <a:pt x="2426" y="663"/>
                  </a:moveTo>
                  <a:cubicBezTo>
                    <a:pt x="3403" y="663"/>
                    <a:pt x="4190" y="1450"/>
                    <a:pt x="4190" y="2458"/>
                  </a:cubicBezTo>
                  <a:cubicBezTo>
                    <a:pt x="4159" y="3435"/>
                    <a:pt x="3371" y="4223"/>
                    <a:pt x="2426" y="4223"/>
                  </a:cubicBezTo>
                  <a:cubicBezTo>
                    <a:pt x="1449" y="4223"/>
                    <a:pt x="662" y="3435"/>
                    <a:pt x="662" y="2458"/>
                  </a:cubicBezTo>
                  <a:cubicBezTo>
                    <a:pt x="662" y="1450"/>
                    <a:pt x="1449" y="663"/>
                    <a:pt x="2426" y="663"/>
                  </a:cubicBezTo>
                  <a:close/>
                  <a:moveTo>
                    <a:pt x="2426" y="1"/>
                  </a:moveTo>
                  <a:cubicBezTo>
                    <a:pt x="1103" y="1"/>
                    <a:pt x="0" y="1104"/>
                    <a:pt x="0" y="2458"/>
                  </a:cubicBezTo>
                  <a:cubicBezTo>
                    <a:pt x="0" y="3782"/>
                    <a:pt x="1103" y="4884"/>
                    <a:pt x="2426" y="4884"/>
                  </a:cubicBezTo>
                  <a:cubicBezTo>
                    <a:pt x="3781" y="4884"/>
                    <a:pt x="4883" y="3782"/>
                    <a:pt x="4883" y="2458"/>
                  </a:cubicBezTo>
                  <a:cubicBezTo>
                    <a:pt x="4883" y="1104"/>
                    <a:pt x="3781" y="1"/>
                    <a:pt x="24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77"/>
            <p:cNvSpPr/>
            <p:nvPr/>
          </p:nvSpPr>
          <p:spPr>
            <a:xfrm>
              <a:off x="-45941075" y="3218600"/>
              <a:ext cx="98475" cy="17375"/>
            </a:xfrm>
            <a:custGeom>
              <a:avLst/>
              <a:gdLst/>
              <a:ahLst/>
              <a:cxnLst/>
              <a:rect l="l" t="t" r="r" b="b"/>
              <a:pathLst>
                <a:path w="3939" h="695" extrusionOk="0">
                  <a:moveTo>
                    <a:pt x="536" y="1"/>
                  </a:moveTo>
                  <a:cubicBezTo>
                    <a:pt x="410" y="1"/>
                    <a:pt x="316" y="64"/>
                    <a:pt x="221" y="190"/>
                  </a:cubicBezTo>
                  <a:lnTo>
                    <a:pt x="1" y="694"/>
                  </a:lnTo>
                  <a:lnTo>
                    <a:pt x="3939" y="694"/>
                  </a:lnTo>
                  <a:lnTo>
                    <a:pt x="3655" y="190"/>
                  </a:lnTo>
                  <a:cubicBezTo>
                    <a:pt x="3592" y="64"/>
                    <a:pt x="3466" y="1"/>
                    <a:pt x="33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7" name="Google Shape;8347;p77"/>
          <p:cNvGrpSpPr/>
          <p:nvPr/>
        </p:nvGrpSpPr>
        <p:grpSpPr>
          <a:xfrm>
            <a:off x="2645798" y="3340619"/>
            <a:ext cx="355258" cy="323118"/>
            <a:chOff x="-46042675" y="3568700"/>
            <a:chExt cx="300100" cy="272950"/>
          </a:xfrm>
        </p:grpSpPr>
        <p:sp>
          <p:nvSpPr>
            <p:cNvPr id="8348" name="Google Shape;8348;p77"/>
            <p:cNvSpPr/>
            <p:nvPr/>
          </p:nvSpPr>
          <p:spPr>
            <a:xfrm>
              <a:off x="-46042675" y="3758125"/>
              <a:ext cx="115025" cy="83525"/>
            </a:xfrm>
            <a:custGeom>
              <a:avLst/>
              <a:gdLst/>
              <a:ahLst/>
              <a:cxnLst/>
              <a:rect l="l" t="t" r="r" b="b"/>
              <a:pathLst>
                <a:path w="4601" h="3341" extrusionOk="0">
                  <a:moveTo>
                    <a:pt x="1985" y="1"/>
                  </a:moveTo>
                  <a:lnTo>
                    <a:pt x="127" y="1797"/>
                  </a:lnTo>
                  <a:cubicBezTo>
                    <a:pt x="32" y="1891"/>
                    <a:pt x="1" y="2017"/>
                    <a:pt x="32" y="2112"/>
                  </a:cubicBezTo>
                  <a:cubicBezTo>
                    <a:pt x="95" y="2238"/>
                    <a:pt x="158" y="2332"/>
                    <a:pt x="284" y="2364"/>
                  </a:cubicBezTo>
                  <a:lnTo>
                    <a:pt x="3277" y="3340"/>
                  </a:lnTo>
                  <a:lnTo>
                    <a:pt x="3403" y="3340"/>
                  </a:lnTo>
                  <a:cubicBezTo>
                    <a:pt x="3466" y="3340"/>
                    <a:pt x="3592" y="3309"/>
                    <a:pt x="3624" y="3214"/>
                  </a:cubicBezTo>
                  <a:lnTo>
                    <a:pt x="4600" y="2238"/>
                  </a:lnTo>
                  <a:lnTo>
                    <a:pt x="2395" y="1639"/>
                  </a:lnTo>
                  <a:cubicBezTo>
                    <a:pt x="2367" y="1650"/>
                    <a:pt x="2340" y="1656"/>
                    <a:pt x="2316" y="1656"/>
                  </a:cubicBezTo>
                  <a:cubicBezTo>
                    <a:pt x="2206" y="1656"/>
                    <a:pt x="2143" y="1548"/>
                    <a:pt x="2143" y="1418"/>
                  </a:cubicBezTo>
                  <a:lnTo>
                    <a:pt x="19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77"/>
            <p:cNvSpPr/>
            <p:nvPr/>
          </p:nvSpPr>
          <p:spPr>
            <a:xfrm>
              <a:off x="-45866250" y="3654175"/>
              <a:ext cx="37825" cy="37825"/>
            </a:xfrm>
            <a:custGeom>
              <a:avLst/>
              <a:gdLst/>
              <a:ahLst/>
              <a:cxnLst/>
              <a:rect l="l" t="t" r="r" b="b"/>
              <a:pathLst>
                <a:path w="1513" h="1513" extrusionOk="0">
                  <a:moveTo>
                    <a:pt x="1009" y="0"/>
                  </a:moveTo>
                  <a:lnTo>
                    <a:pt x="1" y="1008"/>
                  </a:lnTo>
                  <a:lnTo>
                    <a:pt x="505" y="1512"/>
                  </a:lnTo>
                  <a:lnTo>
                    <a:pt x="1513" y="504"/>
                  </a:lnTo>
                  <a:lnTo>
                    <a:pt x="100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77"/>
            <p:cNvSpPr/>
            <p:nvPr/>
          </p:nvSpPr>
          <p:spPr>
            <a:xfrm>
              <a:off x="-45828450" y="3629750"/>
              <a:ext cx="25225" cy="25225"/>
            </a:xfrm>
            <a:custGeom>
              <a:avLst/>
              <a:gdLst/>
              <a:ahLst/>
              <a:cxnLst/>
              <a:rect l="l" t="t" r="r" b="b"/>
              <a:pathLst>
                <a:path w="1009" h="1009" extrusionOk="0">
                  <a:moveTo>
                    <a:pt x="505" y="0"/>
                  </a:moveTo>
                  <a:lnTo>
                    <a:pt x="1" y="505"/>
                  </a:lnTo>
                  <a:lnTo>
                    <a:pt x="505" y="1009"/>
                  </a:lnTo>
                  <a:lnTo>
                    <a:pt x="1009" y="505"/>
                  </a:lnTo>
                  <a:lnTo>
                    <a:pt x="5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77"/>
            <p:cNvSpPr/>
            <p:nvPr/>
          </p:nvSpPr>
          <p:spPr>
            <a:xfrm>
              <a:off x="-45979675" y="3568700"/>
              <a:ext cx="237100" cy="237800"/>
            </a:xfrm>
            <a:custGeom>
              <a:avLst/>
              <a:gdLst/>
              <a:ahLst/>
              <a:cxnLst/>
              <a:rect l="l" t="t" r="r" b="b"/>
              <a:pathLst>
                <a:path w="9484" h="9512" extrusionOk="0">
                  <a:moveTo>
                    <a:pt x="6499" y="1615"/>
                  </a:moveTo>
                  <a:cubicBezTo>
                    <a:pt x="6593" y="1615"/>
                    <a:pt x="6696" y="1639"/>
                    <a:pt x="6774" y="1686"/>
                  </a:cubicBezTo>
                  <a:lnTo>
                    <a:pt x="7751" y="2695"/>
                  </a:lnTo>
                  <a:cubicBezTo>
                    <a:pt x="7909" y="2852"/>
                    <a:pt x="7909" y="3073"/>
                    <a:pt x="7751" y="3199"/>
                  </a:cubicBezTo>
                  <a:lnTo>
                    <a:pt x="5262" y="5687"/>
                  </a:lnTo>
                  <a:cubicBezTo>
                    <a:pt x="5215" y="5750"/>
                    <a:pt x="5128" y="5782"/>
                    <a:pt x="5034" y="5782"/>
                  </a:cubicBezTo>
                  <a:cubicBezTo>
                    <a:pt x="4939" y="5782"/>
                    <a:pt x="4837" y="5750"/>
                    <a:pt x="4758" y="5687"/>
                  </a:cubicBezTo>
                  <a:lnTo>
                    <a:pt x="3782" y="4711"/>
                  </a:lnTo>
                  <a:cubicBezTo>
                    <a:pt x="3656" y="4585"/>
                    <a:pt x="3656" y="4333"/>
                    <a:pt x="3782" y="4175"/>
                  </a:cubicBezTo>
                  <a:lnTo>
                    <a:pt x="6270" y="1686"/>
                  </a:lnTo>
                  <a:cubicBezTo>
                    <a:pt x="6318" y="1639"/>
                    <a:pt x="6404" y="1615"/>
                    <a:pt x="6499" y="1615"/>
                  </a:cubicBezTo>
                  <a:close/>
                  <a:moveTo>
                    <a:pt x="3506" y="5593"/>
                  </a:moveTo>
                  <a:cubicBezTo>
                    <a:pt x="3600" y="5593"/>
                    <a:pt x="3703" y="5624"/>
                    <a:pt x="3782" y="5687"/>
                  </a:cubicBezTo>
                  <a:cubicBezTo>
                    <a:pt x="3939" y="5845"/>
                    <a:pt x="3939" y="6034"/>
                    <a:pt x="3782" y="6192"/>
                  </a:cubicBezTo>
                  <a:lnTo>
                    <a:pt x="2553" y="7420"/>
                  </a:lnTo>
                  <a:cubicBezTo>
                    <a:pt x="2490" y="7483"/>
                    <a:pt x="2403" y="7515"/>
                    <a:pt x="2313" y="7515"/>
                  </a:cubicBezTo>
                  <a:cubicBezTo>
                    <a:pt x="2222" y="7515"/>
                    <a:pt x="2128" y="7483"/>
                    <a:pt x="2049" y="7420"/>
                  </a:cubicBezTo>
                  <a:cubicBezTo>
                    <a:pt x="1923" y="7294"/>
                    <a:pt x="1923" y="7074"/>
                    <a:pt x="2049" y="6916"/>
                  </a:cubicBezTo>
                  <a:lnTo>
                    <a:pt x="3277" y="5687"/>
                  </a:lnTo>
                  <a:cubicBezTo>
                    <a:pt x="3325" y="5624"/>
                    <a:pt x="3411" y="5593"/>
                    <a:pt x="3506" y="5593"/>
                  </a:cubicBezTo>
                  <a:close/>
                  <a:moveTo>
                    <a:pt x="7034" y="1"/>
                  </a:moveTo>
                  <a:cubicBezTo>
                    <a:pt x="6396" y="1"/>
                    <a:pt x="5766" y="237"/>
                    <a:pt x="5325" y="710"/>
                  </a:cubicBezTo>
                  <a:lnTo>
                    <a:pt x="127" y="5908"/>
                  </a:lnTo>
                  <a:cubicBezTo>
                    <a:pt x="32" y="6003"/>
                    <a:pt x="1" y="6129"/>
                    <a:pt x="1" y="6192"/>
                  </a:cubicBezTo>
                  <a:lnTo>
                    <a:pt x="221" y="8428"/>
                  </a:lnTo>
                  <a:cubicBezTo>
                    <a:pt x="221" y="8586"/>
                    <a:pt x="347" y="8712"/>
                    <a:pt x="505" y="8743"/>
                  </a:cubicBezTo>
                  <a:lnTo>
                    <a:pt x="3214" y="9500"/>
                  </a:lnTo>
                  <a:cubicBezTo>
                    <a:pt x="3248" y="9508"/>
                    <a:pt x="3282" y="9512"/>
                    <a:pt x="3316" y="9512"/>
                  </a:cubicBezTo>
                  <a:cubicBezTo>
                    <a:pt x="3408" y="9512"/>
                    <a:pt x="3500" y="9483"/>
                    <a:pt x="3592" y="9437"/>
                  </a:cubicBezTo>
                  <a:lnTo>
                    <a:pt x="8791" y="4238"/>
                  </a:lnTo>
                  <a:cubicBezTo>
                    <a:pt x="9263" y="3766"/>
                    <a:pt x="9484" y="3167"/>
                    <a:pt x="9484" y="2505"/>
                  </a:cubicBezTo>
                  <a:cubicBezTo>
                    <a:pt x="9484" y="1812"/>
                    <a:pt x="9200" y="1182"/>
                    <a:pt x="8791" y="710"/>
                  </a:cubicBezTo>
                  <a:cubicBezTo>
                    <a:pt x="8318" y="237"/>
                    <a:pt x="7672" y="1"/>
                    <a:pt x="70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2" name="Google Shape;8352;p77"/>
          <p:cNvGrpSpPr/>
          <p:nvPr/>
        </p:nvGrpSpPr>
        <p:grpSpPr>
          <a:xfrm>
            <a:off x="2687749" y="3777589"/>
            <a:ext cx="271357" cy="356057"/>
            <a:chOff x="-46007225" y="3937825"/>
            <a:chExt cx="229225" cy="300775"/>
          </a:xfrm>
        </p:grpSpPr>
        <p:sp>
          <p:nvSpPr>
            <p:cNvPr id="8353" name="Google Shape;8353;p77"/>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77"/>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77"/>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77"/>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77"/>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77"/>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77"/>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77"/>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77"/>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77"/>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3" name="Google Shape;8363;p77"/>
          <p:cNvGrpSpPr/>
          <p:nvPr/>
        </p:nvGrpSpPr>
        <p:grpSpPr>
          <a:xfrm>
            <a:off x="3993241" y="3767675"/>
            <a:ext cx="312375" cy="357596"/>
            <a:chOff x="-44895900" y="3929450"/>
            <a:chExt cx="263875" cy="302075"/>
          </a:xfrm>
        </p:grpSpPr>
        <p:sp>
          <p:nvSpPr>
            <p:cNvPr id="8364" name="Google Shape;8364;p77"/>
            <p:cNvSpPr/>
            <p:nvPr/>
          </p:nvSpPr>
          <p:spPr>
            <a:xfrm>
              <a:off x="-44813975" y="4100750"/>
              <a:ext cx="101625" cy="50425"/>
            </a:xfrm>
            <a:custGeom>
              <a:avLst/>
              <a:gdLst/>
              <a:ahLst/>
              <a:cxnLst/>
              <a:rect l="l" t="t" r="r" b="b"/>
              <a:pathLst>
                <a:path w="4065" h="2017" extrusionOk="0">
                  <a:moveTo>
                    <a:pt x="2017" y="0"/>
                  </a:moveTo>
                  <a:lnTo>
                    <a:pt x="0" y="977"/>
                  </a:lnTo>
                  <a:lnTo>
                    <a:pt x="2017" y="2017"/>
                  </a:lnTo>
                  <a:lnTo>
                    <a:pt x="4064" y="977"/>
                  </a:lnTo>
                  <a:lnTo>
                    <a:pt x="20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77"/>
            <p:cNvSpPr/>
            <p:nvPr/>
          </p:nvSpPr>
          <p:spPr>
            <a:xfrm>
              <a:off x="-44885650" y="3929450"/>
              <a:ext cx="244175" cy="87825"/>
            </a:xfrm>
            <a:custGeom>
              <a:avLst/>
              <a:gdLst/>
              <a:ahLst/>
              <a:cxnLst/>
              <a:rect l="l" t="t" r="r" b="b"/>
              <a:pathLst>
                <a:path w="9767" h="3513" extrusionOk="0">
                  <a:moveTo>
                    <a:pt x="4832" y="0"/>
                  </a:moveTo>
                  <a:cubicBezTo>
                    <a:pt x="4781" y="0"/>
                    <a:pt x="4726" y="16"/>
                    <a:pt x="4663" y="47"/>
                  </a:cubicBezTo>
                  <a:lnTo>
                    <a:pt x="0" y="2410"/>
                  </a:lnTo>
                  <a:lnTo>
                    <a:pt x="2080" y="3513"/>
                  </a:lnTo>
                  <a:lnTo>
                    <a:pt x="4726" y="2158"/>
                  </a:lnTo>
                  <a:cubicBezTo>
                    <a:pt x="4758" y="2142"/>
                    <a:pt x="4805" y="2134"/>
                    <a:pt x="4852" y="2134"/>
                  </a:cubicBezTo>
                  <a:cubicBezTo>
                    <a:pt x="4899" y="2134"/>
                    <a:pt x="4947" y="2142"/>
                    <a:pt x="4978" y="2158"/>
                  </a:cubicBezTo>
                  <a:lnTo>
                    <a:pt x="7625" y="3513"/>
                  </a:lnTo>
                  <a:lnTo>
                    <a:pt x="9767" y="2442"/>
                  </a:lnTo>
                  <a:lnTo>
                    <a:pt x="4978" y="47"/>
                  </a:lnTo>
                  <a:cubicBezTo>
                    <a:pt x="4931" y="16"/>
                    <a:pt x="4884" y="0"/>
                    <a:pt x="48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77"/>
            <p:cNvSpPr/>
            <p:nvPr/>
          </p:nvSpPr>
          <p:spPr>
            <a:xfrm>
              <a:off x="-44825000" y="4006225"/>
              <a:ext cx="52000" cy="105575"/>
            </a:xfrm>
            <a:custGeom>
              <a:avLst/>
              <a:gdLst/>
              <a:ahLst/>
              <a:cxnLst/>
              <a:rect l="l" t="t" r="r" b="b"/>
              <a:pathLst>
                <a:path w="2080" h="4223" extrusionOk="0">
                  <a:moveTo>
                    <a:pt x="2080" y="1"/>
                  </a:moveTo>
                  <a:lnTo>
                    <a:pt x="0" y="1009"/>
                  </a:lnTo>
                  <a:lnTo>
                    <a:pt x="0" y="4222"/>
                  </a:lnTo>
                  <a:lnTo>
                    <a:pt x="2080" y="3151"/>
                  </a:lnTo>
                  <a:lnTo>
                    <a:pt x="20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77"/>
            <p:cNvSpPr/>
            <p:nvPr/>
          </p:nvSpPr>
          <p:spPr>
            <a:xfrm>
              <a:off x="-44754900" y="4005450"/>
              <a:ext cx="122875" cy="222925"/>
            </a:xfrm>
            <a:custGeom>
              <a:avLst/>
              <a:gdLst/>
              <a:ahLst/>
              <a:cxnLst/>
              <a:rect l="l" t="t" r="r" b="b"/>
              <a:pathLst>
                <a:path w="4915" h="8917" extrusionOk="0">
                  <a:moveTo>
                    <a:pt x="4915" y="0"/>
                  </a:moveTo>
                  <a:lnTo>
                    <a:pt x="2804" y="1040"/>
                  </a:lnTo>
                  <a:lnTo>
                    <a:pt x="2804" y="4789"/>
                  </a:lnTo>
                  <a:cubicBezTo>
                    <a:pt x="2804" y="4915"/>
                    <a:pt x="2710" y="5041"/>
                    <a:pt x="2615" y="5104"/>
                  </a:cubicBezTo>
                  <a:lnTo>
                    <a:pt x="0" y="6396"/>
                  </a:lnTo>
                  <a:lnTo>
                    <a:pt x="0" y="8916"/>
                  </a:lnTo>
                  <a:lnTo>
                    <a:pt x="4726" y="6396"/>
                  </a:lnTo>
                  <a:cubicBezTo>
                    <a:pt x="4852" y="6333"/>
                    <a:pt x="4915" y="6207"/>
                    <a:pt x="4915" y="6081"/>
                  </a:cubicBezTo>
                  <a:lnTo>
                    <a:pt x="491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77"/>
            <p:cNvSpPr/>
            <p:nvPr/>
          </p:nvSpPr>
          <p:spPr>
            <a:xfrm>
              <a:off x="-44754900" y="4006225"/>
              <a:ext cx="52775" cy="105575"/>
            </a:xfrm>
            <a:custGeom>
              <a:avLst/>
              <a:gdLst/>
              <a:ahLst/>
              <a:cxnLst/>
              <a:rect l="l" t="t" r="r" b="b"/>
              <a:pathLst>
                <a:path w="2111" h="4223" extrusionOk="0">
                  <a:moveTo>
                    <a:pt x="0" y="1"/>
                  </a:moveTo>
                  <a:lnTo>
                    <a:pt x="0" y="3151"/>
                  </a:lnTo>
                  <a:lnTo>
                    <a:pt x="2111" y="4222"/>
                  </a:lnTo>
                  <a:lnTo>
                    <a:pt x="2111" y="1009"/>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77"/>
            <p:cNvSpPr/>
            <p:nvPr/>
          </p:nvSpPr>
          <p:spPr>
            <a:xfrm>
              <a:off x="-44895900" y="4006225"/>
              <a:ext cx="122900" cy="225300"/>
            </a:xfrm>
            <a:custGeom>
              <a:avLst/>
              <a:gdLst/>
              <a:ahLst/>
              <a:cxnLst/>
              <a:rect l="l" t="t" r="r" b="b"/>
              <a:pathLst>
                <a:path w="4916" h="9012" extrusionOk="0">
                  <a:moveTo>
                    <a:pt x="1" y="1"/>
                  </a:moveTo>
                  <a:lnTo>
                    <a:pt x="1" y="6176"/>
                  </a:lnTo>
                  <a:cubicBezTo>
                    <a:pt x="1" y="6302"/>
                    <a:pt x="95" y="6428"/>
                    <a:pt x="190" y="6491"/>
                  </a:cubicBezTo>
                  <a:lnTo>
                    <a:pt x="4916" y="9011"/>
                  </a:lnTo>
                  <a:lnTo>
                    <a:pt x="4916" y="6428"/>
                  </a:lnTo>
                  <a:lnTo>
                    <a:pt x="2332" y="5105"/>
                  </a:lnTo>
                  <a:lnTo>
                    <a:pt x="2301" y="5105"/>
                  </a:lnTo>
                  <a:cubicBezTo>
                    <a:pt x="2206" y="5073"/>
                    <a:pt x="2143" y="4947"/>
                    <a:pt x="2143" y="4853"/>
                  </a:cubicBezTo>
                  <a:lnTo>
                    <a:pt x="2143" y="1103"/>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0" name="Google Shape;8370;p77"/>
          <p:cNvGrpSpPr/>
          <p:nvPr/>
        </p:nvGrpSpPr>
        <p:grpSpPr>
          <a:xfrm>
            <a:off x="2167060" y="1550436"/>
            <a:ext cx="356205" cy="332885"/>
            <a:chOff x="-49397175" y="3192625"/>
            <a:chExt cx="300900" cy="281200"/>
          </a:xfrm>
        </p:grpSpPr>
        <p:sp>
          <p:nvSpPr>
            <p:cNvPr id="8371" name="Google Shape;8371;p77"/>
            <p:cNvSpPr/>
            <p:nvPr/>
          </p:nvSpPr>
          <p:spPr>
            <a:xfrm>
              <a:off x="-49325500" y="3297975"/>
              <a:ext cx="64625" cy="58500"/>
            </a:xfrm>
            <a:custGeom>
              <a:avLst/>
              <a:gdLst/>
              <a:ahLst/>
              <a:cxnLst/>
              <a:rect l="l" t="t" r="r" b="b"/>
              <a:pathLst>
                <a:path w="2585" h="2340" extrusionOk="0">
                  <a:moveTo>
                    <a:pt x="1045" y="1"/>
                  </a:moveTo>
                  <a:cubicBezTo>
                    <a:pt x="692" y="1"/>
                    <a:pt x="336" y="54"/>
                    <a:pt x="1" y="165"/>
                  </a:cubicBezTo>
                  <a:cubicBezTo>
                    <a:pt x="158" y="1079"/>
                    <a:pt x="694" y="1867"/>
                    <a:pt x="1482" y="2339"/>
                  </a:cubicBezTo>
                  <a:cubicBezTo>
                    <a:pt x="1639" y="1583"/>
                    <a:pt x="2017" y="890"/>
                    <a:pt x="2584" y="354"/>
                  </a:cubicBezTo>
                  <a:cubicBezTo>
                    <a:pt x="2126" y="126"/>
                    <a:pt x="1588" y="1"/>
                    <a:pt x="10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77"/>
            <p:cNvSpPr/>
            <p:nvPr/>
          </p:nvSpPr>
          <p:spPr>
            <a:xfrm>
              <a:off x="-49345975" y="3192625"/>
              <a:ext cx="199300" cy="103975"/>
            </a:xfrm>
            <a:custGeom>
              <a:avLst/>
              <a:gdLst/>
              <a:ahLst/>
              <a:cxnLst/>
              <a:rect l="l" t="t" r="r" b="b"/>
              <a:pathLst>
                <a:path w="7972" h="4159" extrusionOk="0">
                  <a:moveTo>
                    <a:pt x="3970" y="0"/>
                  </a:moveTo>
                  <a:cubicBezTo>
                    <a:pt x="1670" y="0"/>
                    <a:pt x="1" y="2048"/>
                    <a:pt x="127" y="3907"/>
                  </a:cubicBezTo>
                  <a:cubicBezTo>
                    <a:pt x="743" y="3639"/>
                    <a:pt x="1342" y="3513"/>
                    <a:pt x="1908" y="3513"/>
                  </a:cubicBezTo>
                  <a:cubicBezTo>
                    <a:pt x="2671" y="3513"/>
                    <a:pt x="3373" y="3743"/>
                    <a:pt x="3970" y="4159"/>
                  </a:cubicBezTo>
                  <a:cubicBezTo>
                    <a:pt x="4586" y="3743"/>
                    <a:pt x="5274" y="3513"/>
                    <a:pt x="6036" y="3513"/>
                  </a:cubicBezTo>
                  <a:cubicBezTo>
                    <a:pt x="6599" y="3513"/>
                    <a:pt x="7202" y="3639"/>
                    <a:pt x="7845" y="3907"/>
                  </a:cubicBezTo>
                  <a:cubicBezTo>
                    <a:pt x="7971" y="2048"/>
                    <a:pt x="6302" y="0"/>
                    <a:pt x="39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77"/>
            <p:cNvSpPr/>
            <p:nvPr/>
          </p:nvSpPr>
          <p:spPr>
            <a:xfrm>
              <a:off x="-49272725" y="3381650"/>
              <a:ext cx="52800" cy="53575"/>
            </a:xfrm>
            <a:custGeom>
              <a:avLst/>
              <a:gdLst/>
              <a:ahLst/>
              <a:cxnLst/>
              <a:rect l="l" t="t" r="r" b="b"/>
              <a:pathLst>
                <a:path w="2112" h="2143" extrusionOk="0">
                  <a:moveTo>
                    <a:pt x="2112" y="0"/>
                  </a:moveTo>
                  <a:cubicBezTo>
                    <a:pt x="1765" y="111"/>
                    <a:pt x="1403" y="166"/>
                    <a:pt x="1044" y="166"/>
                  </a:cubicBezTo>
                  <a:cubicBezTo>
                    <a:pt x="686" y="166"/>
                    <a:pt x="331" y="111"/>
                    <a:pt x="1" y="0"/>
                  </a:cubicBezTo>
                  <a:lnTo>
                    <a:pt x="1" y="0"/>
                  </a:lnTo>
                  <a:cubicBezTo>
                    <a:pt x="32" y="851"/>
                    <a:pt x="442" y="1576"/>
                    <a:pt x="1040" y="2143"/>
                  </a:cubicBezTo>
                  <a:cubicBezTo>
                    <a:pt x="1702" y="1576"/>
                    <a:pt x="2049" y="788"/>
                    <a:pt x="211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77"/>
            <p:cNvSpPr/>
            <p:nvPr/>
          </p:nvSpPr>
          <p:spPr>
            <a:xfrm>
              <a:off x="-49231775" y="3298075"/>
              <a:ext cx="63050" cy="58400"/>
            </a:xfrm>
            <a:custGeom>
              <a:avLst/>
              <a:gdLst/>
              <a:ahLst/>
              <a:cxnLst/>
              <a:rect l="l" t="t" r="r" b="b"/>
              <a:pathLst>
                <a:path w="2522" h="2336" extrusionOk="0">
                  <a:moveTo>
                    <a:pt x="1547" y="0"/>
                  </a:moveTo>
                  <a:cubicBezTo>
                    <a:pt x="1009" y="0"/>
                    <a:pt x="469" y="141"/>
                    <a:pt x="1" y="414"/>
                  </a:cubicBezTo>
                  <a:cubicBezTo>
                    <a:pt x="568" y="918"/>
                    <a:pt x="915" y="1611"/>
                    <a:pt x="1072" y="2335"/>
                  </a:cubicBezTo>
                  <a:cubicBezTo>
                    <a:pt x="1860" y="1863"/>
                    <a:pt x="2364" y="1075"/>
                    <a:pt x="2521" y="161"/>
                  </a:cubicBezTo>
                  <a:cubicBezTo>
                    <a:pt x="2209" y="53"/>
                    <a:pt x="1879" y="0"/>
                    <a:pt x="15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77"/>
            <p:cNvSpPr/>
            <p:nvPr/>
          </p:nvSpPr>
          <p:spPr>
            <a:xfrm>
              <a:off x="-49271925" y="3317850"/>
              <a:ext cx="48850" cy="49850"/>
            </a:xfrm>
            <a:custGeom>
              <a:avLst/>
              <a:gdLst/>
              <a:ahLst/>
              <a:cxnLst/>
              <a:rect l="l" t="t" r="r" b="b"/>
              <a:pathLst>
                <a:path w="1954" h="1994" extrusionOk="0">
                  <a:moveTo>
                    <a:pt x="977" y="1"/>
                  </a:moveTo>
                  <a:cubicBezTo>
                    <a:pt x="441" y="505"/>
                    <a:pt x="158" y="1040"/>
                    <a:pt x="0" y="1828"/>
                  </a:cubicBezTo>
                  <a:cubicBezTo>
                    <a:pt x="347" y="1938"/>
                    <a:pt x="670" y="1993"/>
                    <a:pt x="989" y="1993"/>
                  </a:cubicBezTo>
                  <a:cubicBezTo>
                    <a:pt x="1308" y="1993"/>
                    <a:pt x="1623" y="1938"/>
                    <a:pt x="1953" y="1828"/>
                  </a:cubicBezTo>
                  <a:cubicBezTo>
                    <a:pt x="1859" y="1103"/>
                    <a:pt x="1607" y="568"/>
                    <a:pt x="9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77"/>
            <p:cNvSpPr/>
            <p:nvPr/>
          </p:nvSpPr>
          <p:spPr>
            <a:xfrm>
              <a:off x="-49245950" y="3291075"/>
              <a:ext cx="149675" cy="182750"/>
            </a:xfrm>
            <a:custGeom>
              <a:avLst/>
              <a:gdLst/>
              <a:ahLst/>
              <a:cxnLst/>
              <a:rect l="l" t="t" r="r" b="b"/>
              <a:pathLst>
                <a:path w="5987" h="7310" extrusionOk="0">
                  <a:moveTo>
                    <a:pt x="3844" y="0"/>
                  </a:moveTo>
                  <a:cubicBezTo>
                    <a:pt x="3718" y="1670"/>
                    <a:pt x="2899" y="2773"/>
                    <a:pt x="1734" y="3371"/>
                  </a:cubicBezTo>
                  <a:cubicBezTo>
                    <a:pt x="1765" y="4537"/>
                    <a:pt x="1261" y="5734"/>
                    <a:pt x="1" y="6679"/>
                  </a:cubicBezTo>
                  <a:cubicBezTo>
                    <a:pt x="631" y="7057"/>
                    <a:pt x="1324" y="7310"/>
                    <a:pt x="2080" y="7310"/>
                  </a:cubicBezTo>
                  <a:cubicBezTo>
                    <a:pt x="4191" y="7310"/>
                    <a:pt x="5987" y="5577"/>
                    <a:pt x="5987" y="3434"/>
                  </a:cubicBezTo>
                  <a:cubicBezTo>
                    <a:pt x="5955" y="1985"/>
                    <a:pt x="5105" y="630"/>
                    <a:pt x="38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77"/>
            <p:cNvSpPr/>
            <p:nvPr/>
          </p:nvSpPr>
          <p:spPr>
            <a:xfrm>
              <a:off x="-49397175" y="3291075"/>
              <a:ext cx="149675" cy="182750"/>
            </a:xfrm>
            <a:custGeom>
              <a:avLst/>
              <a:gdLst/>
              <a:ahLst/>
              <a:cxnLst/>
              <a:rect l="l" t="t" r="r" b="b"/>
              <a:pathLst>
                <a:path w="5987" h="7310" extrusionOk="0">
                  <a:moveTo>
                    <a:pt x="2143" y="0"/>
                  </a:moveTo>
                  <a:cubicBezTo>
                    <a:pt x="852" y="694"/>
                    <a:pt x="1" y="1985"/>
                    <a:pt x="1" y="3434"/>
                  </a:cubicBezTo>
                  <a:cubicBezTo>
                    <a:pt x="1" y="5577"/>
                    <a:pt x="1797" y="7310"/>
                    <a:pt x="3908" y="7310"/>
                  </a:cubicBezTo>
                  <a:cubicBezTo>
                    <a:pt x="4664" y="7310"/>
                    <a:pt x="5357" y="7057"/>
                    <a:pt x="5987" y="6679"/>
                  </a:cubicBezTo>
                  <a:cubicBezTo>
                    <a:pt x="4727" y="5734"/>
                    <a:pt x="4223" y="4537"/>
                    <a:pt x="4254" y="3371"/>
                  </a:cubicBezTo>
                  <a:cubicBezTo>
                    <a:pt x="3088" y="2773"/>
                    <a:pt x="2301" y="1670"/>
                    <a:pt x="21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8" name="Google Shape;8378;p77"/>
          <p:cNvGrpSpPr/>
          <p:nvPr/>
        </p:nvGrpSpPr>
        <p:grpSpPr>
          <a:xfrm>
            <a:off x="2193163" y="1974651"/>
            <a:ext cx="304000" cy="356205"/>
            <a:chOff x="-49375900" y="3550975"/>
            <a:chExt cx="256800" cy="300900"/>
          </a:xfrm>
        </p:grpSpPr>
        <p:sp>
          <p:nvSpPr>
            <p:cNvPr id="8379" name="Google Shape;8379;p77"/>
            <p:cNvSpPr/>
            <p:nvPr/>
          </p:nvSpPr>
          <p:spPr>
            <a:xfrm>
              <a:off x="-49231775" y="3638425"/>
              <a:ext cx="59100" cy="59075"/>
            </a:xfrm>
            <a:custGeom>
              <a:avLst/>
              <a:gdLst/>
              <a:ahLst/>
              <a:cxnLst/>
              <a:rect l="l" t="t" r="r" b="b"/>
              <a:pathLst>
                <a:path w="2364" h="2363" extrusionOk="0">
                  <a:moveTo>
                    <a:pt x="1" y="0"/>
                  </a:moveTo>
                  <a:lnTo>
                    <a:pt x="1513" y="2363"/>
                  </a:lnTo>
                  <a:lnTo>
                    <a:pt x="23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77"/>
            <p:cNvSpPr/>
            <p:nvPr/>
          </p:nvSpPr>
          <p:spPr>
            <a:xfrm>
              <a:off x="-49291625" y="3726625"/>
              <a:ext cx="87450" cy="123675"/>
            </a:xfrm>
            <a:custGeom>
              <a:avLst/>
              <a:gdLst/>
              <a:ahLst/>
              <a:cxnLst/>
              <a:rect l="l" t="t" r="r" b="b"/>
              <a:pathLst>
                <a:path w="3498" h="4947" extrusionOk="0">
                  <a:moveTo>
                    <a:pt x="1" y="1"/>
                  </a:moveTo>
                  <a:lnTo>
                    <a:pt x="1733" y="4947"/>
                  </a:lnTo>
                  <a:lnTo>
                    <a:pt x="349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77"/>
            <p:cNvSpPr/>
            <p:nvPr/>
          </p:nvSpPr>
          <p:spPr>
            <a:xfrm>
              <a:off x="-49288475" y="3647075"/>
              <a:ext cx="81150" cy="61450"/>
            </a:xfrm>
            <a:custGeom>
              <a:avLst/>
              <a:gdLst/>
              <a:ahLst/>
              <a:cxnLst/>
              <a:rect l="l" t="t" r="r" b="b"/>
              <a:pathLst>
                <a:path w="3246" h="2458" extrusionOk="0">
                  <a:moveTo>
                    <a:pt x="1607" y="1"/>
                  </a:moveTo>
                  <a:lnTo>
                    <a:pt x="1" y="2458"/>
                  </a:lnTo>
                  <a:lnTo>
                    <a:pt x="3246" y="2458"/>
                  </a:lnTo>
                  <a:lnTo>
                    <a:pt x="16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77"/>
            <p:cNvSpPr/>
            <p:nvPr/>
          </p:nvSpPr>
          <p:spPr>
            <a:xfrm>
              <a:off x="-49375900" y="3648650"/>
              <a:ext cx="59100" cy="59875"/>
            </a:xfrm>
            <a:custGeom>
              <a:avLst/>
              <a:gdLst/>
              <a:ahLst/>
              <a:cxnLst/>
              <a:rect l="l" t="t" r="r" b="b"/>
              <a:pathLst>
                <a:path w="2364" h="2395" extrusionOk="0">
                  <a:moveTo>
                    <a:pt x="1513" y="1"/>
                  </a:moveTo>
                  <a:lnTo>
                    <a:pt x="1" y="2395"/>
                  </a:lnTo>
                  <a:lnTo>
                    <a:pt x="2363" y="2395"/>
                  </a:lnTo>
                  <a:lnTo>
                    <a:pt x="15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77"/>
            <p:cNvSpPr/>
            <p:nvPr/>
          </p:nvSpPr>
          <p:spPr>
            <a:xfrm>
              <a:off x="-49229400" y="3726625"/>
              <a:ext cx="109500" cy="125250"/>
            </a:xfrm>
            <a:custGeom>
              <a:avLst/>
              <a:gdLst/>
              <a:ahLst/>
              <a:cxnLst/>
              <a:rect l="l" t="t" r="r" b="b"/>
              <a:pathLst>
                <a:path w="4380" h="5010" extrusionOk="0">
                  <a:moveTo>
                    <a:pt x="1765" y="1"/>
                  </a:moveTo>
                  <a:lnTo>
                    <a:pt x="0" y="5010"/>
                  </a:lnTo>
                  <a:lnTo>
                    <a:pt x="43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77"/>
            <p:cNvSpPr/>
            <p:nvPr/>
          </p:nvSpPr>
          <p:spPr>
            <a:xfrm>
              <a:off x="-49179000" y="3648650"/>
              <a:ext cx="59900" cy="59875"/>
            </a:xfrm>
            <a:custGeom>
              <a:avLst/>
              <a:gdLst/>
              <a:ahLst/>
              <a:cxnLst/>
              <a:rect l="l" t="t" r="r" b="b"/>
              <a:pathLst>
                <a:path w="2396" h="2395" extrusionOk="0">
                  <a:moveTo>
                    <a:pt x="851" y="1"/>
                  </a:moveTo>
                  <a:lnTo>
                    <a:pt x="1" y="2395"/>
                  </a:lnTo>
                  <a:lnTo>
                    <a:pt x="2395" y="2395"/>
                  </a:lnTo>
                  <a:lnTo>
                    <a:pt x="8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77"/>
            <p:cNvSpPr/>
            <p:nvPr/>
          </p:nvSpPr>
          <p:spPr>
            <a:xfrm>
              <a:off x="-49323125" y="3638425"/>
              <a:ext cx="59100" cy="59075"/>
            </a:xfrm>
            <a:custGeom>
              <a:avLst/>
              <a:gdLst/>
              <a:ahLst/>
              <a:cxnLst/>
              <a:rect l="l" t="t" r="r" b="b"/>
              <a:pathLst>
                <a:path w="2364" h="2363" extrusionOk="0">
                  <a:moveTo>
                    <a:pt x="0" y="0"/>
                  </a:moveTo>
                  <a:lnTo>
                    <a:pt x="819" y="2363"/>
                  </a:lnTo>
                  <a:lnTo>
                    <a:pt x="236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77"/>
            <p:cNvSpPr/>
            <p:nvPr/>
          </p:nvSpPr>
          <p:spPr>
            <a:xfrm>
              <a:off x="-49375100" y="3726625"/>
              <a:ext cx="108700" cy="125250"/>
            </a:xfrm>
            <a:custGeom>
              <a:avLst/>
              <a:gdLst/>
              <a:ahLst/>
              <a:cxnLst/>
              <a:rect l="l" t="t" r="r" b="b"/>
              <a:pathLst>
                <a:path w="4348" h="5010" extrusionOk="0">
                  <a:moveTo>
                    <a:pt x="0" y="1"/>
                  </a:moveTo>
                  <a:lnTo>
                    <a:pt x="4348" y="5010"/>
                  </a:lnTo>
                  <a:lnTo>
                    <a:pt x="25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77"/>
            <p:cNvSpPr/>
            <p:nvPr/>
          </p:nvSpPr>
          <p:spPr>
            <a:xfrm>
              <a:off x="-49256975" y="3550975"/>
              <a:ext cx="17350" cy="53600"/>
            </a:xfrm>
            <a:custGeom>
              <a:avLst/>
              <a:gdLst/>
              <a:ahLst/>
              <a:cxnLst/>
              <a:rect l="l" t="t" r="r" b="b"/>
              <a:pathLst>
                <a:path w="694" h="2144" extrusionOk="0">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77"/>
            <p:cNvSpPr/>
            <p:nvPr/>
          </p:nvSpPr>
          <p:spPr>
            <a:xfrm>
              <a:off x="-49323125" y="3575850"/>
              <a:ext cx="43350" cy="32650"/>
            </a:xfrm>
            <a:custGeom>
              <a:avLst/>
              <a:gdLst/>
              <a:ahLst/>
              <a:cxnLst/>
              <a:rect l="l" t="t" r="r" b="b"/>
              <a:pathLst>
                <a:path w="1734" h="1306" extrusionOk="0">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77"/>
            <p:cNvSpPr/>
            <p:nvPr/>
          </p:nvSpPr>
          <p:spPr>
            <a:xfrm>
              <a:off x="-49217575" y="3575525"/>
              <a:ext cx="44900" cy="32975"/>
            </a:xfrm>
            <a:custGeom>
              <a:avLst/>
              <a:gdLst/>
              <a:ahLst/>
              <a:cxnLst/>
              <a:rect l="l" t="t" r="r" b="b"/>
              <a:pathLst>
                <a:path w="1796" h="1319" extrusionOk="0">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0" name="Google Shape;8390;p77"/>
          <p:cNvGrpSpPr/>
          <p:nvPr/>
        </p:nvGrpSpPr>
        <p:grpSpPr>
          <a:xfrm>
            <a:off x="2188516" y="2411946"/>
            <a:ext cx="313293" cy="356205"/>
            <a:chOff x="-49378250" y="3920375"/>
            <a:chExt cx="264650" cy="300900"/>
          </a:xfrm>
        </p:grpSpPr>
        <p:sp>
          <p:nvSpPr>
            <p:cNvPr id="8391" name="Google Shape;8391;p77"/>
            <p:cNvSpPr/>
            <p:nvPr/>
          </p:nvSpPr>
          <p:spPr>
            <a:xfrm>
              <a:off x="-49272725" y="4185025"/>
              <a:ext cx="70925" cy="35475"/>
            </a:xfrm>
            <a:custGeom>
              <a:avLst/>
              <a:gdLst/>
              <a:ahLst/>
              <a:cxnLst/>
              <a:rect l="l" t="t" r="r" b="b"/>
              <a:pathLst>
                <a:path w="2837" h="1419" extrusionOk="0">
                  <a:moveTo>
                    <a:pt x="32" y="0"/>
                  </a:moveTo>
                  <a:lnTo>
                    <a:pt x="32" y="378"/>
                  </a:lnTo>
                  <a:lnTo>
                    <a:pt x="1" y="378"/>
                  </a:lnTo>
                  <a:cubicBezTo>
                    <a:pt x="1" y="945"/>
                    <a:pt x="473" y="1418"/>
                    <a:pt x="1040" y="1418"/>
                  </a:cubicBezTo>
                  <a:lnTo>
                    <a:pt x="1765" y="1418"/>
                  </a:lnTo>
                  <a:cubicBezTo>
                    <a:pt x="2364" y="1418"/>
                    <a:pt x="2836" y="945"/>
                    <a:pt x="2836" y="378"/>
                  </a:cubicBezTo>
                  <a:lnTo>
                    <a:pt x="28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77"/>
            <p:cNvSpPr/>
            <p:nvPr/>
          </p:nvSpPr>
          <p:spPr>
            <a:xfrm>
              <a:off x="-49378250" y="3920375"/>
              <a:ext cx="87425" cy="300900"/>
            </a:xfrm>
            <a:custGeom>
              <a:avLst/>
              <a:gdLst/>
              <a:ahLst/>
              <a:cxnLst/>
              <a:rect l="l" t="t" r="r" b="b"/>
              <a:pathLst>
                <a:path w="3497" h="12036" extrusionOk="0">
                  <a:moveTo>
                    <a:pt x="347" y="1"/>
                  </a:moveTo>
                  <a:cubicBezTo>
                    <a:pt x="158" y="1"/>
                    <a:pt x="0" y="158"/>
                    <a:pt x="0" y="347"/>
                  </a:cubicBezTo>
                  <a:lnTo>
                    <a:pt x="0" y="1418"/>
                  </a:lnTo>
                  <a:lnTo>
                    <a:pt x="1764" y="1418"/>
                  </a:lnTo>
                  <a:cubicBezTo>
                    <a:pt x="1953" y="1418"/>
                    <a:pt x="2111" y="1576"/>
                    <a:pt x="2111" y="1765"/>
                  </a:cubicBezTo>
                  <a:cubicBezTo>
                    <a:pt x="2111" y="1954"/>
                    <a:pt x="1953" y="2112"/>
                    <a:pt x="1764" y="2112"/>
                  </a:cubicBezTo>
                  <a:lnTo>
                    <a:pt x="0" y="2112"/>
                  </a:lnTo>
                  <a:lnTo>
                    <a:pt x="0" y="2836"/>
                  </a:lnTo>
                  <a:lnTo>
                    <a:pt x="1071" y="2836"/>
                  </a:lnTo>
                  <a:cubicBezTo>
                    <a:pt x="1260" y="2836"/>
                    <a:pt x="1418" y="2994"/>
                    <a:pt x="1418" y="3183"/>
                  </a:cubicBezTo>
                  <a:cubicBezTo>
                    <a:pt x="1418" y="3372"/>
                    <a:pt x="1260" y="3529"/>
                    <a:pt x="1071" y="3529"/>
                  </a:cubicBezTo>
                  <a:lnTo>
                    <a:pt x="0" y="3529"/>
                  </a:lnTo>
                  <a:lnTo>
                    <a:pt x="0" y="4254"/>
                  </a:lnTo>
                  <a:lnTo>
                    <a:pt x="1764" y="4254"/>
                  </a:lnTo>
                  <a:cubicBezTo>
                    <a:pt x="1953" y="4254"/>
                    <a:pt x="2111" y="4411"/>
                    <a:pt x="2111" y="4600"/>
                  </a:cubicBezTo>
                  <a:cubicBezTo>
                    <a:pt x="2111" y="4789"/>
                    <a:pt x="1953" y="4947"/>
                    <a:pt x="1764" y="4947"/>
                  </a:cubicBezTo>
                  <a:lnTo>
                    <a:pt x="0" y="4947"/>
                  </a:lnTo>
                  <a:lnTo>
                    <a:pt x="0" y="5672"/>
                  </a:lnTo>
                  <a:lnTo>
                    <a:pt x="1071" y="5672"/>
                  </a:lnTo>
                  <a:cubicBezTo>
                    <a:pt x="1260" y="5672"/>
                    <a:pt x="1418" y="5829"/>
                    <a:pt x="1418" y="6018"/>
                  </a:cubicBezTo>
                  <a:cubicBezTo>
                    <a:pt x="1418" y="6207"/>
                    <a:pt x="1260" y="6365"/>
                    <a:pt x="1071" y="6365"/>
                  </a:cubicBezTo>
                  <a:lnTo>
                    <a:pt x="0" y="6365"/>
                  </a:lnTo>
                  <a:lnTo>
                    <a:pt x="0" y="7089"/>
                  </a:lnTo>
                  <a:lnTo>
                    <a:pt x="1764" y="7089"/>
                  </a:lnTo>
                  <a:cubicBezTo>
                    <a:pt x="1953" y="7089"/>
                    <a:pt x="2111" y="7247"/>
                    <a:pt x="2111" y="7436"/>
                  </a:cubicBezTo>
                  <a:cubicBezTo>
                    <a:pt x="2111" y="7625"/>
                    <a:pt x="1953" y="7782"/>
                    <a:pt x="1764" y="7782"/>
                  </a:cubicBezTo>
                  <a:lnTo>
                    <a:pt x="0" y="7782"/>
                  </a:lnTo>
                  <a:lnTo>
                    <a:pt x="0" y="8507"/>
                  </a:lnTo>
                  <a:lnTo>
                    <a:pt x="1071" y="8507"/>
                  </a:lnTo>
                  <a:cubicBezTo>
                    <a:pt x="1260" y="8507"/>
                    <a:pt x="1418" y="8665"/>
                    <a:pt x="1418" y="8854"/>
                  </a:cubicBezTo>
                  <a:cubicBezTo>
                    <a:pt x="1418" y="9043"/>
                    <a:pt x="1260" y="9200"/>
                    <a:pt x="1071" y="9200"/>
                  </a:cubicBezTo>
                  <a:lnTo>
                    <a:pt x="0" y="9200"/>
                  </a:lnTo>
                  <a:lnTo>
                    <a:pt x="0" y="9925"/>
                  </a:lnTo>
                  <a:lnTo>
                    <a:pt x="1764" y="9925"/>
                  </a:lnTo>
                  <a:cubicBezTo>
                    <a:pt x="1953" y="9925"/>
                    <a:pt x="2111" y="10082"/>
                    <a:pt x="2111" y="10271"/>
                  </a:cubicBezTo>
                  <a:cubicBezTo>
                    <a:pt x="2111" y="10460"/>
                    <a:pt x="1953" y="10618"/>
                    <a:pt x="1764" y="10618"/>
                  </a:cubicBezTo>
                  <a:lnTo>
                    <a:pt x="0" y="10618"/>
                  </a:lnTo>
                  <a:lnTo>
                    <a:pt x="0" y="11689"/>
                  </a:lnTo>
                  <a:cubicBezTo>
                    <a:pt x="0" y="11878"/>
                    <a:pt x="158" y="12036"/>
                    <a:pt x="347" y="12036"/>
                  </a:cubicBezTo>
                  <a:lnTo>
                    <a:pt x="3151" y="12036"/>
                  </a:lnTo>
                  <a:cubicBezTo>
                    <a:pt x="3340" y="12036"/>
                    <a:pt x="3497" y="11878"/>
                    <a:pt x="3497" y="11689"/>
                  </a:cubicBezTo>
                  <a:lnTo>
                    <a:pt x="3497" y="379"/>
                  </a:lnTo>
                  <a:cubicBezTo>
                    <a:pt x="3497" y="158"/>
                    <a:pt x="3340" y="1"/>
                    <a:pt x="31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77"/>
            <p:cNvSpPr/>
            <p:nvPr/>
          </p:nvSpPr>
          <p:spPr>
            <a:xfrm>
              <a:off x="-49185300" y="3920375"/>
              <a:ext cx="71700" cy="87450"/>
            </a:xfrm>
            <a:custGeom>
              <a:avLst/>
              <a:gdLst/>
              <a:ahLst/>
              <a:cxnLst/>
              <a:rect l="l" t="t" r="r" b="b"/>
              <a:pathLst>
                <a:path w="2868" h="3498" extrusionOk="0">
                  <a:moveTo>
                    <a:pt x="2490" y="1"/>
                  </a:moveTo>
                  <a:cubicBezTo>
                    <a:pt x="1765" y="1"/>
                    <a:pt x="1229" y="32"/>
                    <a:pt x="631" y="631"/>
                  </a:cubicBezTo>
                  <a:cubicBezTo>
                    <a:pt x="253" y="1040"/>
                    <a:pt x="1" y="1576"/>
                    <a:pt x="1" y="2143"/>
                  </a:cubicBezTo>
                  <a:cubicBezTo>
                    <a:pt x="1" y="2868"/>
                    <a:pt x="631" y="3498"/>
                    <a:pt x="1418" y="3498"/>
                  </a:cubicBezTo>
                  <a:cubicBezTo>
                    <a:pt x="2017" y="3498"/>
                    <a:pt x="2553" y="3120"/>
                    <a:pt x="2742" y="2553"/>
                  </a:cubicBezTo>
                  <a:cubicBezTo>
                    <a:pt x="2868" y="2238"/>
                    <a:pt x="2805" y="1923"/>
                    <a:pt x="2616" y="1702"/>
                  </a:cubicBezTo>
                  <a:cubicBezTo>
                    <a:pt x="2395" y="1450"/>
                    <a:pt x="2269" y="1135"/>
                    <a:pt x="2742" y="568"/>
                  </a:cubicBezTo>
                  <a:cubicBezTo>
                    <a:pt x="2836" y="442"/>
                    <a:pt x="2868" y="316"/>
                    <a:pt x="2805" y="190"/>
                  </a:cubicBezTo>
                  <a:cubicBezTo>
                    <a:pt x="2742" y="95"/>
                    <a:pt x="2616" y="1"/>
                    <a:pt x="24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77"/>
            <p:cNvSpPr/>
            <p:nvPr/>
          </p:nvSpPr>
          <p:spPr>
            <a:xfrm>
              <a:off x="-49182150" y="4019625"/>
              <a:ext cx="64625" cy="42550"/>
            </a:xfrm>
            <a:custGeom>
              <a:avLst/>
              <a:gdLst/>
              <a:ahLst/>
              <a:cxnLst/>
              <a:rect l="l" t="t" r="r" b="b"/>
              <a:pathLst>
                <a:path w="2585" h="1702" extrusionOk="0">
                  <a:moveTo>
                    <a:pt x="316" y="0"/>
                  </a:moveTo>
                  <a:cubicBezTo>
                    <a:pt x="158" y="473"/>
                    <a:pt x="32" y="1103"/>
                    <a:pt x="1" y="1702"/>
                  </a:cubicBezTo>
                  <a:lnTo>
                    <a:pt x="2584" y="1702"/>
                  </a:lnTo>
                  <a:cubicBezTo>
                    <a:pt x="2521" y="1103"/>
                    <a:pt x="2427" y="504"/>
                    <a:pt x="2269" y="0"/>
                  </a:cubicBezTo>
                  <a:cubicBezTo>
                    <a:pt x="1954" y="158"/>
                    <a:pt x="1639" y="252"/>
                    <a:pt x="1292" y="252"/>
                  </a:cubicBezTo>
                  <a:cubicBezTo>
                    <a:pt x="946" y="252"/>
                    <a:pt x="631" y="158"/>
                    <a:pt x="3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77"/>
            <p:cNvSpPr/>
            <p:nvPr/>
          </p:nvSpPr>
          <p:spPr>
            <a:xfrm>
              <a:off x="-49185300" y="4078700"/>
              <a:ext cx="70925" cy="141800"/>
            </a:xfrm>
            <a:custGeom>
              <a:avLst/>
              <a:gdLst/>
              <a:ahLst/>
              <a:cxnLst/>
              <a:rect l="l" t="t" r="r" b="b"/>
              <a:pathLst>
                <a:path w="2837" h="5672" extrusionOk="0">
                  <a:moveTo>
                    <a:pt x="32" y="0"/>
                  </a:moveTo>
                  <a:cubicBezTo>
                    <a:pt x="1" y="378"/>
                    <a:pt x="1" y="756"/>
                    <a:pt x="1" y="1071"/>
                  </a:cubicBezTo>
                  <a:cubicBezTo>
                    <a:pt x="1" y="2773"/>
                    <a:pt x="316" y="5671"/>
                    <a:pt x="1418" y="5671"/>
                  </a:cubicBezTo>
                  <a:cubicBezTo>
                    <a:pt x="2521" y="5671"/>
                    <a:pt x="2836" y="2804"/>
                    <a:pt x="2836" y="1071"/>
                  </a:cubicBezTo>
                  <a:cubicBezTo>
                    <a:pt x="2805" y="756"/>
                    <a:pt x="2805" y="410"/>
                    <a:pt x="27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77"/>
            <p:cNvSpPr/>
            <p:nvPr/>
          </p:nvSpPr>
          <p:spPr>
            <a:xfrm>
              <a:off x="-49271150" y="3920375"/>
              <a:ext cx="65400" cy="70125"/>
            </a:xfrm>
            <a:custGeom>
              <a:avLst/>
              <a:gdLst/>
              <a:ahLst/>
              <a:cxnLst/>
              <a:rect l="l" t="t" r="r" b="b"/>
              <a:pathLst>
                <a:path w="2616" h="2805" extrusionOk="0">
                  <a:moveTo>
                    <a:pt x="1324" y="1"/>
                  </a:moveTo>
                  <a:cubicBezTo>
                    <a:pt x="1182" y="1"/>
                    <a:pt x="1040" y="64"/>
                    <a:pt x="977" y="190"/>
                  </a:cubicBezTo>
                  <a:lnTo>
                    <a:pt x="1" y="2805"/>
                  </a:lnTo>
                  <a:lnTo>
                    <a:pt x="2616" y="2805"/>
                  </a:lnTo>
                  <a:lnTo>
                    <a:pt x="1670" y="190"/>
                  </a:lnTo>
                  <a:cubicBezTo>
                    <a:pt x="1607" y="64"/>
                    <a:pt x="1466" y="1"/>
                    <a:pt x="13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77"/>
            <p:cNvSpPr/>
            <p:nvPr/>
          </p:nvSpPr>
          <p:spPr>
            <a:xfrm>
              <a:off x="-49272725" y="4007800"/>
              <a:ext cx="70125" cy="159925"/>
            </a:xfrm>
            <a:custGeom>
              <a:avLst/>
              <a:gdLst/>
              <a:ahLst/>
              <a:cxnLst/>
              <a:rect l="l" t="t" r="r" b="b"/>
              <a:pathLst>
                <a:path w="2805" h="6397" extrusionOk="0">
                  <a:moveTo>
                    <a:pt x="1" y="1"/>
                  </a:moveTo>
                  <a:lnTo>
                    <a:pt x="1" y="6396"/>
                  </a:lnTo>
                  <a:lnTo>
                    <a:pt x="2805" y="6396"/>
                  </a:lnTo>
                  <a:lnTo>
                    <a:pt x="28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8" name="Google Shape;8398;p77"/>
          <p:cNvGrpSpPr/>
          <p:nvPr/>
        </p:nvGrpSpPr>
        <p:grpSpPr>
          <a:xfrm>
            <a:off x="907504" y="2904744"/>
            <a:ext cx="312375" cy="357123"/>
            <a:chOff x="-47505300" y="3200500"/>
            <a:chExt cx="263875" cy="301675"/>
          </a:xfrm>
        </p:grpSpPr>
        <p:sp>
          <p:nvSpPr>
            <p:cNvPr id="8399" name="Google Shape;8399;p77"/>
            <p:cNvSpPr/>
            <p:nvPr/>
          </p:nvSpPr>
          <p:spPr>
            <a:xfrm>
              <a:off x="-47382425" y="3306025"/>
              <a:ext cx="52800" cy="53600"/>
            </a:xfrm>
            <a:custGeom>
              <a:avLst/>
              <a:gdLst/>
              <a:ahLst/>
              <a:cxnLst/>
              <a:rect l="l" t="t" r="r" b="b"/>
              <a:pathLst>
                <a:path w="2112" h="2144" extrusionOk="0">
                  <a:moveTo>
                    <a:pt x="1387" y="1"/>
                  </a:moveTo>
                  <a:cubicBezTo>
                    <a:pt x="1198" y="726"/>
                    <a:pt x="694" y="1261"/>
                    <a:pt x="1" y="1387"/>
                  </a:cubicBezTo>
                  <a:lnTo>
                    <a:pt x="1" y="2143"/>
                  </a:lnTo>
                  <a:lnTo>
                    <a:pt x="2111" y="2143"/>
                  </a:ln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77"/>
            <p:cNvSpPr/>
            <p:nvPr/>
          </p:nvSpPr>
          <p:spPr>
            <a:xfrm>
              <a:off x="-47382425" y="3306025"/>
              <a:ext cx="15775" cy="15800"/>
            </a:xfrm>
            <a:custGeom>
              <a:avLst/>
              <a:gdLst/>
              <a:ahLst/>
              <a:cxnLst/>
              <a:rect l="l" t="t" r="r" b="b"/>
              <a:pathLst>
                <a:path w="631" h="632" extrusionOk="0">
                  <a:moveTo>
                    <a:pt x="1" y="1"/>
                  </a:moveTo>
                  <a:lnTo>
                    <a:pt x="1" y="631"/>
                  </a:lnTo>
                  <a:cubicBezTo>
                    <a:pt x="316" y="568"/>
                    <a:pt x="536" y="316"/>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77"/>
            <p:cNvSpPr/>
            <p:nvPr/>
          </p:nvSpPr>
          <p:spPr>
            <a:xfrm>
              <a:off x="-47487975" y="3200500"/>
              <a:ext cx="210325" cy="301675"/>
            </a:xfrm>
            <a:custGeom>
              <a:avLst/>
              <a:gdLst/>
              <a:ahLst/>
              <a:cxnLst/>
              <a:rect l="l" t="t" r="r" b="b"/>
              <a:pathLst>
                <a:path w="8413" h="12067" extrusionOk="0">
                  <a:moveTo>
                    <a:pt x="3845" y="2111"/>
                  </a:moveTo>
                  <a:cubicBezTo>
                    <a:pt x="4727" y="2111"/>
                    <a:pt x="5420" y="2678"/>
                    <a:pt x="5577" y="3529"/>
                  </a:cubicBezTo>
                  <a:lnTo>
                    <a:pt x="6680" y="3529"/>
                  </a:lnTo>
                  <a:cubicBezTo>
                    <a:pt x="6901" y="3529"/>
                    <a:pt x="7058" y="3686"/>
                    <a:pt x="7058" y="3875"/>
                  </a:cubicBezTo>
                  <a:lnTo>
                    <a:pt x="7058" y="6711"/>
                  </a:lnTo>
                  <a:lnTo>
                    <a:pt x="6995" y="6711"/>
                  </a:lnTo>
                  <a:cubicBezTo>
                    <a:pt x="6995" y="6900"/>
                    <a:pt x="6838" y="7057"/>
                    <a:pt x="6648" y="7057"/>
                  </a:cubicBezTo>
                  <a:lnTo>
                    <a:pt x="3845" y="7057"/>
                  </a:lnTo>
                  <a:cubicBezTo>
                    <a:pt x="3656" y="7057"/>
                    <a:pt x="3498" y="6900"/>
                    <a:pt x="3498" y="6711"/>
                  </a:cubicBezTo>
                  <a:lnTo>
                    <a:pt x="3498" y="5608"/>
                  </a:lnTo>
                  <a:cubicBezTo>
                    <a:pt x="2710" y="5451"/>
                    <a:pt x="2080" y="4726"/>
                    <a:pt x="2080" y="3875"/>
                  </a:cubicBezTo>
                  <a:cubicBezTo>
                    <a:pt x="2080" y="2899"/>
                    <a:pt x="2868" y="2111"/>
                    <a:pt x="3845" y="2111"/>
                  </a:cubicBezTo>
                  <a:close/>
                  <a:moveTo>
                    <a:pt x="5262" y="8444"/>
                  </a:moveTo>
                  <a:cubicBezTo>
                    <a:pt x="5483" y="8444"/>
                    <a:pt x="5640" y="8601"/>
                    <a:pt x="5640" y="8790"/>
                  </a:cubicBezTo>
                  <a:cubicBezTo>
                    <a:pt x="5640" y="8979"/>
                    <a:pt x="5483" y="9137"/>
                    <a:pt x="5262" y="9137"/>
                  </a:cubicBezTo>
                  <a:lnTo>
                    <a:pt x="2490" y="9137"/>
                  </a:lnTo>
                  <a:cubicBezTo>
                    <a:pt x="2269" y="9137"/>
                    <a:pt x="2112" y="8979"/>
                    <a:pt x="2112" y="8790"/>
                  </a:cubicBezTo>
                  <a:cubicBezTo>
                    <a:pt x="2112" y="8601"/>
                    <a:pt x="2269" y="8444"/>
                    <a:pt x="2490" y="8444"/>
                  </a:cubicBezTo>
                  <a:close/>
                  <a:moveTo>
                    <a:pt x="6680" y="8444"/>
                  </a:moveTo>
                  <a:cubicBezTo>
                    <a:pt x="6901" y="8444"/>
                    <a:pt x="7058" y="8601"/>
                    <a:pt x="7058" y="8790"/>
                  </a:cubicBezTo>
                  <a:cubicBezTo>
                    <a:pt x="6995" y="8979"/>
                    <a:pt x="6838" y="9137"/>
                    <a:pt x="6680" y="9137"/>
                  </a:cubicBezTo>
                  <a:cubicBezTo>
                    <a:pt x="6491" y="9137"/>
                    <a:pt x="6333" y="8979"/>
                    <a:pt x="6333" y="8790"/>
                  </a:cubicBezTo>
                  <a:cubicBezTo>
                    <a:pt x="6333" y="8601"/>
                    <a:pt x="6491" y="8444"/>
                    <a:pt x="6680" y="8444"/>
                  </a:cubicBezTo>
                  <a:close/>
                  <a:moveTo>
                    <a:pt x="6680" y="9861"/>
                  </a:moveTo>
                  <a:cubicBezTo>
                    <a:pt x="6901" y="9861"/>
                    <a:pt x="7058" y="10019"/>
                    <a:pt x="7058" y="10208"/>
                  </a:cubicBezTo>
                  <a:cubicBezTo>
                    <a:pt x="7058" y="10397"/>
                    <a:pt x="6838" y="10554"/>
                    <a:pt x="6680" y="10554"/>
                  </a:cubicBezTo>
                  <a:lnTo>
                    <a:pt x="2490" y="10554"/>
                  </a:lnTo>
                  <a:cubicBezTo>
                    <a:pt x="2269" y="10554"/>
                    <a:pt x="2112" y="10397"/>
                    <a:pt x="2112" y="10208"/>
                  </a:cubicBezTo>
                  <a:cubicBezTo>
                    <a:pt x="2112" y="10019"/>
                    <a:pt x="2269" y="9861"/>
                    <a:pt x="2490" y="9861"/>
                  </a:cubicBezTo>
                  <a:close/>
                  <a:moveTo>
                    <a:pt x="347" y="0"/>
                  </a:moveTo>
                  <a:cubicBezTo>
                    <a:pt x="158" y="0"/>
                    <a:pt x="1" y="158"/>
                    <a:pt x="1" y="378"/>
                  </a:cubicBezTo>
                  <a:lnTo>
                    <a:pt x="1" y="1418"/>
                  </a:lnTo>
                  <a:lnTo>
                    <a:pt x="1072" y="1418"/>
                  </a:lnTo>
                  <a:cubicBezTo>
                    <a:pt x="1261" y="1418"/>
                    <a:pt x="1419" y="1576"/>
                    <a:pt x="1419" y="1796"/>
                  </a:cubicBezTo>
                  <a:cubicBezTo>
                    <a:pt x="1419" y="1985"/>
                    <a:pt x="1261" y="2143"/>
                    <a:pt x="1072" y="2143"/>
                  </a:cubicBezTo>
                  <a:lnTo>
                    <a:pt x="1" y="2143"/>
                  </a:lnTo>
                  <a:lnTo>
                    <a:pt x="1" y="3560"/>
                  </a:lnTo>
                  <a:lnTo>
                    <a:pt x="1072" y="3560"/>
                  </a:lnTo>
                  <a:cubicBezTo>
                    <a:pt x="1261" y="3560"/>
                    <a:pt x="1419" y="3718"/>
                    <a:pt x="1419" y="3907"/>
                  </a:cubicBezTo>
                  <a:cubicBezTo>
                    <a:pt x="1419" y="4096"/>
                    <a:pt x="1261" y="4253"/>
                    <a:pt x="1072" y="4253"/>
                  </a:cubicBezTo>
                  <a:lnTo>
                    <a:pt x="1" y="4253"/>
                  </a:lnTo>
                  <a:lnTo>
                    <a:pt x="1" y="5671"/>
                  </a:lnTo>
                  <a:lnTo>
                    <a:pt x="1072" y="5671"/>
                  </a:lnTo>
                  <a:cubicBezTo>
                    <a:pt x="1261" y="5671"/>
                    <a:pt x="1419" y="5829"/>
                    <a:pt x="1419" y="6049"/>
                  </a:cubicBezTo>
                  <a:cubicBezTo>
                    <a:pt x="1419" y="6238"/>
                    <a:pt x="1261" y="6396"/>
                    <a:pt x="1072" y="6396"/>
                  </a:cubicBezTo>
                  <a:lnTo>
                    <a:pt x="1" y="6396"/>
                  </a:lnTo>
                  <a:lnTo>
                    <a:pt x="1" y="7814"/>
                  </a:lnTo>
                  <a:lnTo>
                    <a:pt x="1072" y="7814"/>
                  </a:lnTo>
                  <a:cubicBezTo>
                    <a:pt x="1261" y="7814"/>
                    <a:pt x="1419" y="7971"/>
                    <a:pt x="1419" y="8160"/>
                  </a:cubicBezTo>
                  <a:cubicBezTo>
                    <a:pt x="1419" y="8349"/>
                    <a:pt x="1261" y="8507"/>
                    <a:pt x="1072" y="8507"/>
                  </a:cubicBezTo>
                  <a:lnTo>
                    <a:pt x="1" y="8507"/>
                  </a:lnTo>
                  <a:lnTo>
                    <a:pt x="1" y="9924"/>
                  </a:lnTo>
                  <a:lnTo>
                    <a:pt x="1072" y="9924"/>
                  </a:lnTo>
                  <a:cubicBezTo>
                    <a:pt x="1261" y="9924"/>
                    <a:pt x="1419" y="10082"/>
                    <a:pt x="1419" y="10302"/>
                  </a:cubicBezTo>
                  <a:cubicBezTo>
                    <a:pt x="1419" y="10491"/>
                    <a:pt x="1261" y="10649"/>
                    <a:pt x="1072" y="10649"/>
                  </a:cubicBezTo>
                  <a:lnTo>
                    <a:pt x="1" y="10649"/>
                  </a:lnTo>
                  <a:lnTo>
                    <a:pt x="1" y="11689"/>
                  </a:lnTo>
                  <a:cubicBezTo>
                    <a:pt x="1" y="11909"/>
                    <a:pt x="158" y="12067"/>
                    <a:pt x="347" y="12067"/>
                  </a:cubicBezTo>
                  <a:lnTo>
                    <a:pt x="8066" y="12067"/>
                  </a:lnTo>
                  <a:cubicBezTo>
                    <a:pt x="8255" y="12067"/>
                    <a:pt x="8413" y="11909"/>
                    <a:pt x="8413" y="11689"/>
                  </a:cubicBezTo>
                  <a:lnTo>
                    <a:pt x="8413" y="410"/>
                  </a:lnTo>
                  <a:cubicBezTo>
                    <a:pt x="8413" y="158"/>
                    <a:pt x="8255" y="0"/>
                    <a:pt x="80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77"/>
            <p:cNvSpPr/>
            <p:nvPr/>
          </p:nvSpPr>
          <p:spPr>
            <a:xfrm>
              <a:off x="-47417875" y="3271375"/>
              <a:ext cx="51225" cy="51225"/>
            </a:xfrm>
            <a:custGeom>
              <a:avLst/>
              <a:gdLst/>
              <a:ahLst/>
              <a:cxnLst/>
              <a:rect l="l" t="t" r="r" b="b"/>
              <a:pathLst>
                <a:path w="2049" h="2049" extrusionOk="0">
                  <a:moveTo>
                    <a:pt x="1041" y="1"/>
                  </a:moveTo>
                  <a:cubicBezTo>
                    <a:pt x="473" y="1"/>
                    <a:pt x="1" y="473"/>
                    <a:pt x="1" y="1072"/>
                  </a:cubicBezTo>
                  <a:cubicBezTo>
                    <a:pt x="1" y="1545"/>
                    <a:pt x="253" y="1891"/>
                    <a:pt x="694" y="2049"/>
                  </a:cubicBezTo>
                  <a:lnTo>
                    <a:pt x="694" y="1072"/>
                  </a:lnTo>
                  <a:cubicBezTo>
                    <a:pt x="694" y="883"/>
                    <a:pt x="852" y="725"/>
                    <a:pt x="1041" y="725"/>
                  </a:cubicBezTo>
                  <a:lnTo>
                    <a:pt x="2049" y="725"/>
                  </a:lnTo>
                  <a:cubicBezTo>
                    <a:pt x="1923" y="284"/>
                    <a:pt x="1513" y="1"/>
                    <a:pt x="10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77"/>
            <p:cNvSpPr/>
            <p:nvPr/>
          </p:nvSpPr>
          <p:spPr>
            <a:xfrm>
              <a:off x="-47505300" y="3235950"/>
              <a:ext cx="17350" cy="18125"/>
            </a:xfrm>
            <a:custGeom>
              <a:avLst/>
              <a:gdLst/>
              <a:ahLst/>
              <a:cxnLst/>
              <a:rect l="l" t="t" r="r" b="b"/>
              <a:pathLst>
                <a:path w="694" h="725" extrusionOk="0">
                  <a:moveTo>
                    <a:pt x="347" y="0"/>
                  </a:moveTo>
                  <a:cubicBezTo>
                    <a:pt x="127" y="0"/>
                    <a:pt x="1" y="158"/>
                    <a:pt x="1" y="378"/>
                  </a:cubicBezTo>
                  <a:cubicBezTo>
                    <a:pt x="1" y="567"/>
                    <a:pt x="127" y="725"/>
                    <a:pt x="347" y="725"/>
                  </a:cubicBezTo>
                  <a:lnTo>
                    <a:pt x="694" y="725"/>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77"/>
            <p:cNvSpPr/>
            <p:nvPr/>
          </p:nvSpPr>
          <p:spPr>
            <a:xfrm>
              <a:off x="-47505300" y="3447025"/>
              <a:ext cx="17350" cy="17350"/>
            </a:xfrm>
            <a:custGeom>
              <a:avLst/>
              <a:gdLst/>
              <a:ahLst/>
              <a:cxnLst/>
              <a:rect l="l" t="t" r="r" b="b"/>
              <a:pathLst>
                <a:path w="694" h="694" extrusionOk="0">
                  <a:moveTo>
                    <a:pt x="347" y="0"/>
                  </a:moveTo>
                  <a:cubicBezTo>
                    <a:pt x="127" y="0"/>
                    <a:pt x="1" y="158"/>
                    <a:pt x="1" y="347"/>
                  </a:cubicBezTo>
                  <a:cubicBezTo>
                    <a:pt x="1" y="536"/>
                    <a:pt x="127" y="693"/>
                    <a:pt x="347" y="693"/>
                  </a:cubicBezTo>
                  <a:lnTo>
                    <a:pt x="694" y="693"/>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77"/>
            <p:cNvSpPr/>
            <p:nvPr/>
          </p:nvSpPr>
          <p:spPr>
            <a:xfrm>
              <a:off x="-47505300" y="3394250"/>
              <a:ext cx="17350" cy="18150"/>
            </a:xfrm>
            <a:custGeom>
              <a:avLst/>
              <a:gdLst/>
              <a:ahLst/>
              <a:cxnLst/>
              <a:rect l="l" t="t" r="r" b="b"/>
              <a:pathLst>
                <a:path w="694" h="726" extrusionOk="0">
                  <a:moveTo>
                    <a:pt x="347" y="1"/>
                  </a:moveTo>
                  <a:lnTo>
                    <a:pt x="347" y="32"/>
                  </a:lnTo>
                  <a:cubicBezTo>
                    <a:pt x="127" y="32"/>
                    <a:pt x="1" y="190"/>
                    <a:pt x="1" y="379"/>
                  </a:cubicBezTo>
                  <a:cubicBezTo>
                    <a:pt x="1" y="568"/>
                    <a:pt x="127" y="725"/>
                    <a:pt x="347" y="725"/>
                  </a:cubicBezTo>
                  <a:lnTo>
                    <a:pt x="694" y="725"/>
                  </a:lnTo>
                  <a:lnTo>
                    <a:pt x="6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77"/>
            <p:cNvSpPr/>
            <p:nvPr/>
          </p:nvSpPr>
          <p:spPr>
            <a:xfrm>
              <a:off x="-47505300" y="3341475"/>
              <a:ext cx="17350" cy="18150"/>
            </a:xfrm>
            <a:custGeom>
              <a:avLst/>
              <a:gdLst/>
              <a:ahLst/>
              <a:cxnLst/>
              <a:rect l="l" t="t" r="r" b="b"/>
              <a:pathLst>
                <a:path w="694" h="726" extrusionOk="0">
                  <a:moveTo>
                    <a:pt x="347" y="1"/>
                  </a:moveTo>
                  <a:cubicBezTo>
                    <a:pt x="127" y="1"/>
                    <a:pt x="1" y="158"/>
                    <a:pt x="1" y="347"/>
                  </a:cubicBezTo>
                  <a:cubicBezTo>
                    <a:pt x="1" y="568"/>
                    <a:pt x="127" y="725"/>
                    <a:pt x="347" y="725"/>
                  </a:cubicBezTo>
                  <a:lnTo>
                    <a:pt x="694" y="725"/>
                  </a:lnTo>
                  <a:lnTo>
                    <a:pt x="6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77"/>
            <p:cNvSpPr/>
            <p:nvPr/>
          </p:nvSpPr>
          <p:spPr>
            <a:xfrm>
              <a:off x="-47505300" y="3289500"/>
              <a:ext cx="17350" cy="17350"/>
            </a:xfrm>
            <a:custGeom>
              <a:avLst/>
              <a:gdLst/>
              <a:ahLst/>
              <a:cxnLst/>
              <a:rect l="l" t="t" r="r" b="b"/>
              <a:pathLst>
                <a:path w="694" h="694" extrusionOk="0">
                  <a:moveTo>
                    <a:pt x="347" y="0"/>
                  </a:moveTo>
                  <a:cubicBezTo>
                    <a:pt x="127" y="0"/>
                    <a:pt x="1" y="158"/>
                    <a:pt x="1" y="347"/>
                  </a:cubicBezTo>
                  <a:cubicBezTo>
                    <a:pt x="1" y="536"/>
                    <a:pt x="127" y="693"/>
                    <a:pt x="347" y="693"/>
                  </a:cubicBezTo>
                  <a:lnTo>
                    <a:pt x="694" y="693"/>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77"/>
            <p:cNvSpPr/>
            <p:nvPr/>
          </p:nvSpPr>
          <p:spPr>
            <a:xfrm>
              <a:off x="-47259550" y="3411575"/>
              <a:ext cx="18125" cy="51225"/>
            </a:xfrm>
            <a:custGeom>
              <a:avLst/>
              <a:gdLst/>
              <a:ahLst/>
              <a:cxnLst/>
              <a:rect l="l" t="t" r="r" b="b"/>
              <a:pathLst>
                <a:path w="725" h="2049" extrusionOk="0">
                  <a:moveTo>
                    <a:pt x="0" y="1"/>
                  </a:moveTo>
                  <a:lnTo>
                    <a:pt x="0" y="2048"/>
                  </a:lnTo>
                  <a:cubicBezTo>
                    <a:pt x="410" y="1891"/>
                    <a:pt x="725" y="1481"/>
                    <a:pt x="725" y="1072"/>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77"/>
            <p:cNvSpPr/>
            <p:nvPr/>
          </p:nvSpPr>
          <p:spPr>
            <a:xfrm>
              <a:off x="-47259550" y="3306025"/>
              <a:ext cx="18125" cy="35475"/>
            </a:xfrm>
            <a:custGeom>
              <a:avLst/>
              <a:gdLst/>
              <a:ahLst/>
              <a:cxnLst/>
              <a:rect l="l" t="t" r="r" b="b"/>
              <a:pathLst>
                <a:path w="725" h="1419" extrusionOk="0">
                  <a:moveTo>
                    <a:pt x="0" y="1"/>
                  </a:moveTo>
                  <a:lnTo>
                    <a:pt x="0" y="1419"/>
                  </a:lnTo>
                  <a:lnTo>
                    <a:pt x="725" y="1419"/>
                  </a:ln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77"/>
            <p:cNvSpPr/>
            <p:nvPr/>
          </p:nvSpPr>
          <p:spPr>
            <a:xfrm>
              <a:off x="-47259550" y="3359600"/>
              <a:ext cx="18125" cy="34675"/>
            </a:xfrm>
            <a:custGeom>
              <a:avLst/>
              <a:gdLst/>
              <a:ahLst/>
              <a:cxnLst/>
              <a:rect l="l" t="t" r="r" b="b"/>
              <a:pathLst>
                <a:path w="725" h="1387" extrusionOk="0">
                  <a:moveTo>
                    <a:pt x="0" y="0"/>
                  </a:moveTo>
                  <a:lnTo>
                    <a:pt x="0" y="1387"/>
                  </a:lnTo>
                  <a:lnTo>
                    <a:pt x="725" y="1387"/>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77"/>
            <p:cNvSpPr/>
            <p:nvPr/>
          </p:nvSpPr>
          <p:spPr>
            <a:xfrm>
              <a:off x="-47259550" y="3238300"/>
              <a:ext cx="18125" cy="51225"/>
            </a:xfrm>
            <a:custGeom>
              <a:avLst/>
              <a:gdLst/>
              <a:ahLst/>
              <a:cxnLst/>
              <a:rect l="l" t="t" r="r" b="b"/>
              <a:pathLst>
                <a:path w="725" h="2049" extrusionOk="0">
                  <a:moveTo>
                    <a:pt x="0" y="1"/>
                  </a:moveTo>
                  <a:lnTo>
                    <a:pt x="0" y="2048"/>
                  </a:lnTo>
                  <a:lnTo>
                    <a:pt x="725" y="2048"/>
                  </a:lnTo>
                  <a:lnTo>
                    <a:pt x="725" y="977"/>
                  </a:lnTo>
                  <a:cubicBezTo>
                    <a:pt x="693" y="505"/>
                    <a:pt x="410" y="127"/>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2" name="Google Shape;8412;p77"/>
          <p:cNvGrpSpPr/>
          <p:nvPr/>
        </p:nvGrpSpPr>
        <p:grpSpPr>
          <a:xfrm>
            <a:off x="885604" y="3341092"/>
            <a:ext cx="356176" cy="355051"/>
            <a:chOff x="-47524975" y="3569100"/>
            <a:chExt cx="300875" cy="299925"/>
          </a:xfrm>
        </p:grpSpPr>
        <p:sp>
          <p:nvSpPr>
            <p:cNvPr id="8413" name="Google Shape;8413;p77"/>
            <p:cNvSpPr/>
            <p:nvPr/>
          </p:nvSpPr>
          <p:spPr>
            <a:xfrm>
              <a:off x="-47524975" y="3755775"/>
              <a:ext cx="115000" cy="113250"/>
            </a:xfrm>
            <a:custGeom>
              <a:avLst/>
              <a:gdLst/>
              <a:ahLst/>
              <a:cxnLst/>
              <a:rect l="l" t="t" r="r" b="b"/>
              <a:pathLst>
                <a:path w="4600" h="4530" extrusionOk="0">
                  <a:moveTo>
                    <a:pt x="3088" y="0"/>
                  </a:moveTo>
                  <a:lnTo>
                    <a:pt x="378" y="2741"/>
                  </a:lnTo>
                  <a:cubicBezTo>
                    <a:pt x="0" y="3119"/>
                    <a:pt x="0" y="3781"/>
                    <a:pt x="378" y="4222"/>
                  </a:cubicBezTo>
                  <a:cubicBezTo>
                    <a:pt x="583" y="4427"/>
                    <a:pt x="851" y="4529"/>
                    <a:pt x="1123" y="4529"/>
                  </a:cubicBezTo>
                  <a:cubicBezTo>
                    <a:pt x="1394" y="4529"/>
                    <a:pt x="1670" y="4427"/>
                    <a:pt x="1890" y="4222"/>
                  </a:cubicBezTo>
                  <a:lnTo>
                    <a:pt x="4600" y="1512"/>
                  </a:lnTo>
                  <a:cubicBezTo>
                    <a:pt x="4001" y="1103"/>
                    <a:pt x="3497" y="599"/>
                    <a:pt x="30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77"/>
            <p:cNvSpPr/>
            <p:nvPr/>
          </p:nvSpPr>
          <p:spPr>
            <a:xfrm>
              <a:off x="-47346200" y="3674650"/>
              <a:ext cx="15775" cy="15775"/>
            </a:xfrm>
            <a:custGeom>
              <a:avLst/>
              <a:gdLst/>
              <a:ahLst/>
              <a:cxnLst/>
              <a:rect l="l" t="t" r="r" b="b"/>
              <a:pathLst>
                <a:path w="631" h="631" extrusionOk="0">
                  <a:moveTo>
                    <a:pt x="1" y="0"/>
                  </a:moveTo>
                  <a:lnTo>
                    <a:pt x="1" y="630"/>
                  </a:lnTo>
                  <a:cubicBezTo>
                    <a:pt x="284" y="536"/>
                    <a:pt x="505" y="315"/>
                    <a:pt x="6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77"/>
            <p:cNvSpPr/>
            <p:nvPr/>
          </p:nvSpPr>
          <p:spPr>
            <a:xfrm>
              <a:off x="-47382425" y="3640000"/>
              <a:ext cx="51225" cy="51200"/>
            </a:xfrm>
            <a:custGeom>
              <a:avLst/>
              <a:gdLst/>
              <a:ahLst/>
              <a:cxnLst/>
              <a:rect l="l" t="t" r="r" b="b"/>
              <a:pathLst>
                <a:path w="2049" h="2048" extrusionOk="0">
                  <a:moveTo>
                    <a:pt x="1040" y="0"/>
                  </a:moveTo>
                  <a:cubicBezTo>
                    <a:pt x="473" y="0"/>
                    <a:pt x="1" y="473"/>
                    <a:pt x="1" y="1071"/>
                  </a:cubicBezTo>
                  <a:cubicBezTo>
                    <a:pt x="1" y="1512"/>
                    <a:pt x="253" y="1890"/>
                    <a:pt x="694" y="2048"/>
                  </a:cubicBezTo>
                  <a:lnTo>
                    <a:pt x="694" y="1071"/>
                  </a:lnTo>
                  <a:cubicBezTo>
                    <a:pt x="694" y="851"/>
                    <a:pt x="851" y="693"/>
                    <a:pt x="1040" y="693"/>
                  </a:cubicBezTo>
                  <a:lnTo>
                    <a:pt x="2048" y="693"/>
                  </a:lnTo>
                  <a:cubicBezTo>
                    <a:pt x="1922" y="284"/>
                    <a:pt x="1513"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77"/>
            <p:cNvSpPr/>
            <p:nvPr/>
          </p:nvSpPr>
          <p:spPr>
            <a:xfrm>
              <a:off x="-47346975" y="3674650"/>
              <a:ext cx="52800" cy="52800"/>
            </a:xfrm>
            <a:custGeom>
              <a:avLst/>
              <a:gdLst/>
              <a:ahLst/>
              <a:cxnLst/>
              <a:rect l="l" t="t" r="r" b="b"/>
              <a:pathLst>
                <a:path w="2112" h="2112" extrusionOk="0">
                  <a:moveTo>
                    <a:pt x="1355" y="0"/>
                  </a:moveTo>
                  <a:cubicBezTo>
                    <a:pt x="1261" y="693"/>
                    <a:pt x="693" y="1260"/>
                    <a:pt x="0" y="1355"/>
                  </a:cubicBezTo>
                  <a:lnTo>
                    <a:pt x="0" y="2111"/>
                  </a:lnTo>
                  <a:lnTo>
                    <a:pt x="2111" y="2111"/>
                  </a:lnTo>
                  <a:lnTo>
                    <a:pt x="21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77"/>
            <p:cNvSpPr/>
            <p:nvPr/>
          </p:nvSpPr>
          <p:spPr>
            <a:xfrm>
              <a:off x="-47452525" y="3569100"/>
              <a:ext cx="228425" cy="228425"/>
            </a:xfrm>
            <a:custGeom>
              <a:avLst/>
              <a:gdLst/>
              <a:ahLst/>
              <a:cxnLst/>
              <a:rect l="l" t="t" r="r" b="b"/>
              <a:pathLst>
                <a:path w="9137" h="9137" extrusionOk="0">
                  <a:moveTo>
                    <a:pt x="3907" y="2080"/>
                  </a:moveTo>
                  <a:cubicBezTo>
                    <a:pt x="4758" y="2080"/>
                    <a:pt x="5483" y="2679"/>
                    <a:pt x="5640" y="3498"/>
                  </a:cubicBezTo>
                  <a:lnTo>
                    <a:pt x="6743" y="3498"/>
                  </a:lnTo>
                  <a:cubicBezTo>
                    <a:pt x="6932" y="3498"/>
                    <a:pt x="7089" y="3655"/>
                    <a:pt x="7089" y="3844"/>
                  </a:cubicBezTo>
                  <a:lnTo>
                    <a:pt x="7089" y="6680"/>
                  </a:lnTo>
                  <a:lnTo>
                    <a:pt x="7058" y="6680"/>
                  </a:lnTo>
                  <a:cubicBezTo>
                    <a:pt x="7058" y="6900"/>
                    <a:pt x="6900" y="7058"/>
                    <a:pt x="6680" y="7058"/>
                  </a:cubicBezTo>
                  <a:lnTo>
                    <a:pt x="3907" y="7058"/>
                  </a:lnTo>
                  <a:cubicBezTo>
                    <a:pt x="3687" y="7058"/>
                    <a:pt x="3529" y="6900"/>
                    <a:pt x="3529" y="6680"/>
                  </a:cubicBezTo>
                  <a:lnTo>
                    <a:pt x="3529" y="5577"/>
                  </a:lnTo>
                  <a:cubicBezTo>
                    <a:pt x="2742" y="5419"/>
                    <a:pt x="2111" y="4726"/>
                    <a:pt x="2111" y="3844"/>
                  </a:cubicBezTo>
                  <a:cubicBezTo>
                    <a:pt x="2111" y="2868"/>
                    <a:pt x="2899" y="2080"/>
                    <a:pt x="3907" y="2080"/>
                  </a:cubicBezTo>
                  <a:close/>
                  <a:moveTo>
                    <a:pt x="4569" y="1"/>
                  </a:moveTo>
                  <a:cubicBezTo>
                    <a:pt x="2048" y="1"/>
                    <a:pt x="1" y="2048"/>
                    <a:pt x="1" y="4569"/>
                  </a:cubicBezTo>
                  <a:cubicBezTo>
                    <a:pt x="1" y="7089"/>
                    <a:pt x="2048" y="9137"/>
                    <a:pt x="4569" y="9137"/>
                  </a:cubicBezTo>
                  <a:cubicBezTo>
                    <a:pt x="7089" y="9137"/>
                    <a:pt x="9137" y="7089"/>
                    <a:pt x="9137" y="4569"/>
                  </a:cubicBezTo>
                  <a:cubicBezTo>
                    <a:pt x="9137" y="2048"/>
                    <a:pt x="7089" y="1"/>
                    <a:pt x="45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8" name="Google Shape;8418;p77"/>
          <p:cNvGrpSpPr/>
          <p:nvPr/>
        </p:nvGrpSpPr>
        <p:grpSpPr>
          <a:xfrm>
            <a:off x="886062" y="3820354"/>
            <a:ext cx="355258" cy="270410"/>
            <a:chOff x="-47523400" y="3973950"/>
            <a:chExt cx="300100" cy="228425"/>
          </a:xfrm>
        </p:grpSpPr>
        <p:sp>
          <p:nvSpPr>
            <p:cNvPr id="8419" name="Google Shape;8419;p77"/>
            <p:cNvSpPr/>
            <p:nvPr/>
          </p:nvSpPr>
          <p:spPr>
            <a:xfrm>
              <a:off x="-47417075" y="4061375"/>
              <a:ext cx="15775" cy="15775"/>
            </a:xfrm>
            <a:custGeom>
              <a:avLst/>
              <a:gdLst/>
              <a:ahLst/>
              <a:cxnLst/>
              <a:rect l="l" t="t" r="r" b="b"/>
              <a:pathLst>
                <a:path w="631" h="631" extrusionOk="0">
                  <a:moveTo>
                    <a:pt x="0" y="0"/>
                  </a:moveTo>
                  <a:lnTo>
                    <a:pt x="0" y="630"/>
                  </a:lnTo>
                  <a:cubicBezTo>
                    <a:pt x="284" y="536"/>
                    <a:pt x="504" y="315"/>
                    <a:pt x="6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77"/>
            <p:cNvSpPr/>
            <p:nvPr/>
          </p:nvSpPr>
          <p:spPr>
            <a:xfrm>
              <a:off x="-47417875" y="4061375"/>
              <a:ext cx="52800" cy="52775"/>
            </a:xfrm>
            <a:custGeom>
              <a:avLst/>
              <a:gdLst/>
              <a:ahLst/>
              <a:cxnLst/>
              <a:rect l="l" t="t" r="r" b="b"/>
              <a:pathLst>
                <a:path w="2112" h="2111" extrusionOk="0">
                  <a:moveTo>
                    <a:pt x="1356" y="0"/>
                  </a:moveTo>
                  <a:cubicBezTo>
                    <a:pt x="1261" y="693"/>
                    <a:pt x="694" y="1260"/>
                    <a:pt x="1" y="1386"/>
                  </a:cubicBezTo>
                  <a:lnTo>
                    <a:pt x="1" y="2111"/>
                  </a:lnTo>
                  <a:lnTo>
                    <a:pt x="2112" y="2111"/>
                  </a:lnTo>
                  <a:lnTo>
                    <a:pt x="211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77"/>
            <p:cNvSpPr/>
            <p:nvPr/>
          </p:nvSpPr>
          <p:spPr>
            <a:xfrm>
              <a:off x="-47453300" y="4026700"/>
              <a:ext cx="51200" cy="51225"/>
            </a:xfrm>
            <a:custGeom>
              <a:avLst/>
              <a:gdLst/>
              <a:ahLst/>
              <a:cxnLst/>
              <a:rect l="l" t="t" r="r" b="b"/>
              <a:pathLst>
                <a:path w="2048" h="2049" extrusionOk="0">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77"/>
            <p:cNvSpPr/>
            <p:nvPr/>
          </p:nvSpPr>
          <p:spPr>
            <a:xfrm>
              <a:off x="-47506875" y="3973950"/>
              <a:ext cx="264675" cy="174875"/>
            </a:xfrm>
            <a:custGeom>
              <a:avLst/>
              <a:gdLst/>
              <a:ahLst/>
              <a:cxnLst/>
              <a:rect l="l" t="t" r="r" b="b"/>
              <a:pathLst>
                <a:path w="10587" h="6995" extrusionOk="0">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77"/>
            <p:cNvSpPr/>
            <p:nvPr/>
          </p:nvSpPr>
          <p:spPr>
            <a:xfrm>
              <a:off x="-47523400" y="4166900"/>
              <a:ext cx="300100" cy="35475"/>
            </a:xfrm>
            <a:custGeom>
              <a:avLst/>
              <a:gdLst/>
              <a:ahLst/>
              <a:cxnLst/>
              <a:rect l="l" t="t" r="r" b="b"/>
              <a:pathLst>
                <a:path w="12004" h="1419" extrusionOk="0">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4" name="Google Shape;8424;p77"/>
          <p:cNvGrpSpPr/>
          <p:nvPr/>
        </p:nvGrpSpPr>
        <p:grpSpPr>
          <a:xfrm>
            <a:off x="3091183" y="2903353"/>
            <a:ext cx="354341" cy="357596"/>
            <a:chOff x="-45673275" y="3199325"/>
            <a:chExt cx="299325" cy="302075"/>
          </a:xfrm>
        </p:grpSpPr>
        <p:sp>
          <p:nvSpPr>
            <p:cNvPr id="8425" name="Google Shape;8425;p77"/>
            <p:cNvSpPr/>
            <p:nvPr/>
          </p:nvSpPr>
          <p:spPr>
            <a:xfrm>
              <a:off x="-45672500" y="3199325"/>
              <a:ext cx="298550" cy="194175"/>
            </a:xfrm>
            <a:custGeom>
              <a:avLst/>
              <a:gdLst/>
              <a:ahLst/>
              <a:cxnLst/>
              <a:rect l="l" t="t" r="r" b="b"/>
              <a:pathLst>
                <a:path w="11942" h="7767" extrusionOk="0">
                  <a:moveTo>
                    <a:pt x="5947" y="0"/>
                  </a:moveTo>
                  <a:cubicBezTo>
                    <a:pt x="5884" y="0"/>
                    <a:pt x="5829" y="16"/>
                    <a:pt x="5798" y="47"/>
                  </a:cubicBezTo>
                  <a:lnTo>
                    <a:pt x="158" y="3607"/>
                  </a:lnTo>
                  <a:cubicBezTo>
                    <a:pt x="32" y="3670"/>
                    <a:pt x="1" y="3765"/>
                    <a:pt x="1" y="3922"/>
                  </a:cubicBezTo>
                  <a:cubicBezTo>
                    <a:pt x="1" y="4017"/>
                    <a:pt x="64" y="4143"/>
                    <a:pt x="158" y="4237"/>
                  </a:cubicBezTo>
                  <a:lnTo>
                    <a:pt x="5735" y="7735"/>
                  </a:lnTo>
                  <a:cubicBezTo>
                    <a:pt x="5798" y="7766"/>
                    <a:pt x="5861" y="7766"/>
                    <a:pt x="5955" y="7766"/>
                  </a:cubicBezTo>
                  <a:cubicBezTo>
                    <a:pt x="6018" y="7766"/>
                    <a:pt x="6050" y="7766"/>
                    <a:pt x="6144" y="7735"/>
                  </a:cubicBezTo>
                  <a:lnTo>
                    <a:pt x="11784" y="4237"/>
                  </a:lnTo>
                  <a:cubicBezTo>
                    <a:pt x="11878" y="4143"/>
                    <a:pt x="11941" y="4080"/>
                    <a:pt x="11941" y="3922"/>
                  </a:cubicBezTo>
                  <a:cubicBezTo>
                    <a:pt x="11941" y="3796"/>
                    <a:pt x="11847" y="3670"/>
                    <a:pt x="11784" y="3607"/>
                  </a:cubicBezTo>
                  <a:lnTo>
                    <a:pt x="6144" y="47"/>
                  </a:lnTo>
                  <a:cubicBezTo>
                    <a:pt x="6081" y="16"/>
                    <a:pt x="6010" y="0"/>
                    <a:pt x="59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77"/>
            <p:cNvSpPr/>
            <p:nvPr/>
          </p:nvSpPr>
          <p:spPr>
            <a:xfrm>
              <a:off x="-45673275" y="3387150"/>
              <a:ext cx="299325" cy="114250"/>
            </a:xfrm>
            <a:custGeom>
              <a:avLst/>
              <a:gdLst/>
              <a:ahLst/>
              <a:cxnLst/>
              <a:rect l="l" t="t" r="r" b="b"/>
              <a:pathLst>
                <a:path w="11973" h="4570" extrusionOk="0">
                  <a:moveTo>
                    <a:pt x="693" y="1"/>
                  </a:moveTo>
                  <a:lnTo>
                    <a:pt x="158" y="348"/>
                  </a:lnTo>
                  <a:cubicBezTo>
                    <a:pt x="32" y="411"/>
                    <a:pt x="0" y="505"/>
                    <a:pt x="0" y="663"/>
                  </a:cubicBezTo>
                  <a:cubicBezTo>
                    <a:pt x="0" y="789"/>
                    <a:pt x="63" y="883"/>
                    <a:pt x="158" y="978"/>
                  </a:cubicBezTo>
                  <a:lnTo>
                    <a:pt x="5797" y="4506"/>
                  </a:lnTo>
                  <a:cubicBezTo>
                    <a:pt x="5829" y="4569"/>
                    <a:pt x="5892" y="4569"/>
                    <a:pt x="5986" y="4569"/>
                  </a:cubicBezTo>
                  <a:cubicBezTo>
                    <a:pt x="6049" y="4569"/>
                    <a:pt x="6112" y="4569"/>
                    <a:pt x="6175" y="4506"/>
                  </a:cubicBezTo>
                  <a:lnTo>
                    <a:pt x="11815" y="978"/>
                  </a:lnTo>
                  <a:cubicBezTo>
                    <a:pt x="11941" y="883"/>
                    <a:pt x="11972" y="820"/>
                    <a:pt x="11972" y="663"/>
                  </a:cubicBezTo>
                  <a:cubicBezTo>
                    <a:pt x="11972" y="537"/>
                    <a:pt x="11878" y="411"/>
                    <a:pt x="11815" y="348"/>
                  </a:cubicBezTo>
                  <a:lnTo>
                    <a:pt x="11248" y="1"/>
                  </a:lnTo>
                  <a:lnTo>
                    <a:pt x="6175" y="3151"/>
                  </a:lnTo>
                  <a:cubicBezTo>
                    <a:pt x="6144" y="3183"/>
                    <a:pt x="6049" y="3183"/>
                    <a:pt x="5986" y="3183"/>
                  </a:cubicBezTo>
                  <a:cubicBezTo>
                    <a:pt x="5892" y="3183"/>
                    <a:pt x="5860" y="3183"/>
                    <a:pt x="5797" y="3151"/>
                  </a:cubicBezTo>
                  <a:lnTo>
                    <a:pt x="6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77"/>
            <p:cNvSpPr/>
            <p:nvPr/>
          </p:nvSpPr>
          <p:spPr>
            <a:xfrm>
              <a:off x="-45673275" y="3334400"/>
              <a:ext cx="299325" cy="113425"/>
            </a:xfrm>
            <a:custGeom>
              <a:avLst/>
              <a:gdLst/>
              <a:ahLst/>
              <a:cxnLst/>
              <a:rect l="l" t="t" r="r" b="b"/>
              <a:pathLst>
                <a:path w="11973" h="4537" extrusionOk="0">
                  <a:moveTo>
                    <a:pt x="693" y="0"/>
                  </a:moveTo>
                  <a:lnTo>
                    <a:pt x="158" y="378"/>
                  </a:lnTo>
                  <a:cubicBezTo>
                    <a:pt x="32" y="441"/>
                    <a:pt x="0" y="536"/>
                    <a:pt x="0" y="693"/>
                  </a:cubicBezTo>
                  <a:cubicBezTo>
                    <a:pt x="0" y="851"/>
                    <a:pt x="63" y="914"/>
                    <a:pt x="158" y="1008"/>
                  </a:cubicBezTo>
                  <a:lnTo>
                    <a:pt x="5797" y="4505"/>
                  </a:lnTo>
                  <a:cubicBezTo>
                    <a:pt x="5829" y="4537"/>
                    <a:pt x="5892" y="4537"/>
                    <a:pt x="5986" y="4537"/>
                  </a:cubicBezTo>
                  <a:cubicBezTo>
                    <a:pt x="6049" y="4537"/>
                    <a:pt x="6112" y="4537"/>
                    <a:pt x="6175" y="4505"/>
                  </a:cubicBezTo>
                  <a:lnTo>
                    <a:pt x="11815" y="1008"/>
                  </a:lnTo>
                  <a:cubicBezTo>
                    <a:pt x="11941" y="914"/>
                    <a:pt x="11972" y="851"/>
                    <a:pt x="11972" y="693"/>
                  </a:cubicBezTo>
                  <a:cubicBezTo>
                    <a:pt x="11972" y="536"/>
                    <a:pt x="11878" y="441"/>
                    <a:pt x="11815" y="378"/>
                  </a:cubicBezTo>
                  <a:lnTo>
                    <a:pt x="11248" y="0"/>
                  </a:lnTo>
                  <a:lnTo>
                    <a:pt x="6175" y="3214"/>
                  </a:lnTo>
                  <a:cubicBezTo>
                    <a:pt x="6144" y="3245"/>
                    <a:pt x="6049" y="3245"/>
                    <a:pt x="5986" y="3245"/>
                  </a:cubicBezTo>
                  <a:cubicBezTo>
                    <a:pt x="5892" y="3245"/>
                    <a:pt x="5860" y="3245"/>
                    <a:pt x="5797" y="3214"/>
                  </a:cubicBezTo>
                  <a:lnTo>
                    <a:pt x="6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8" name="Google Shape;8428;p77"/>
          <p:cNvGrpSpPr/>
          <p:nvPr/>
        </p:nvGrpSpPr>
        <p:grpSpPr>
          <a:xfrm>
            <a:off x="3090251" y="3361602"/>
            <a:ext cx="356205" cy="314240"/>
            <a:chOff x="-45674075" y="3586425"/>
            <a:chExt cx="300900" cy="265450"/>
          </a:xfrm>
        </p:grpSpPr>
        <p:sp>
          <p:nvSpPr>
            <p:cNvPr id="8429" name="Google Shape;8429;p77"/>
            <p:cNvSpPr/>
            <p:nvPr/>
          </p:nvSpPr>
          <p:spPr>
            <a:xfrm>
              <a:off x="-45674075" y="3586425"/>
              <a:ext cx="300125" cy="70925"/>
            </a:xfrm>
            <a:custGeom>
              <a:avLst/>
              <a:gdLst/>
              <a:ahLst/>
              <a:cxnLst/>
              <a:rect l="l" t="t" r="r" b="b"/>
              <a:pathLst>
                <a:path w="12005" h="2837" extrusionOk="0">
                  <a:moveTo>
                    <a:pt x="6018" y="1418"/>
                  </a:moveTo>
                  <a:cubicBezTo>
                    <a:pt x="6207" y="1418"/>
                    <a:pt x="6365" y="1576"/>
                    <a:pt x="6365" y="1765"/>
                  </a:cubicBezTo>
                  <a:cubicBezTo>
                    <a:pt x="6365" y="1986"/>
                    <a:pt x="6207" y="2143"/>
                    <a:pt x="6018" y="2143"/>
                  </a:cubicBezTo>
                  <a:lnTo>
                    <a:pt x="5294" y="2143"/>
                  </a:lnTo>
                  <a:cubicBezTo>
                    <a:pt x="5105" y="2143"/>
                    <a:pt x="4947" y="1986"/>
                    <a:pt x="4947" y="1765"/>
                  </a:cubicBezTo>
                  <a:cubicBezTo>
                    <a:pt x="4947" y="1576"/>
                    <a:pt x="5105" y="1418"/>
                    <a:pt x="5294" y="1418"/>
                  </a:cubicBezTo>
                  <a:close/>
                  <a:moveTo>
                    <a:pt x="8129" y="1418"/>
                  </a:moveTo>
                  <a:cubicBezTo>
                    <a:pt x="8318" y="1418"/>
                    <a:pt x="8476" y="1576"/>
                    <a:pt x="8476" y="1765"/>
                  </a:cubicBezTo>
                  <a:cubicBezTo>
                    <a:pt x="8476" y="1986"/>
                    <a:pt x="8318" y="2143"/>
                    <a:pt x="8129" y="2143"/>
                  </a:cubicBezTo>
                  <a:lnTo>
                    <a:pt x="7436" y="2143"/>
                  </a:lnTo>
                  <a:cubicBezTo>
                    <a:pt x="7215" y="2143"/>
                    <a:pt x="7089" y="1986"/>
                    <a:pt x="7089" y="1765"/>
                  </a:cubicBezTo>
                  <a:cubicBezTo>
                    <a:pt x="7089" y="1576"/>
                    <a:pt x="7215" y="1418"/>
                    <a:pt x="7436" y="1418"/>
                  </a:cubicBezTo>
                  <a:close/>
                  <a:moveTo>
                    <a:pt x="10240" y="1418"/>
                  </a:moveTo>
                  <a:cubicBezTo>
                    <a:pt x="10429" y="1418"/>
                    <a:pt x="10587" y="1576"/>
                    <a:pt x="10587" y="1765"/>
                  </a:cubicBezTo>
                  <a:cubicBezTo>
                    <a:pt x="10587" y="1986"/>
                    <a:pt x="10429" y="2143"/>
                    <a:pt x="10240" y="2143"/>
                  </a:cubicBezTo>
                  <a:lnTo>
                    <a:pt x="9515" y="2143"/>
                  </a:lnTo>
                  <a:cubicBezTo>
                    <a:pt x="9326" y="2143"/>
                    <a:pt x="9169" y="1986"/>
                    <a:pt x="9169" y="1765"/>
                  </a:cubicBezTo>
                  <a:cubicBezTo>
                    <a:pt x="9169" y="1576"/>
                    <a:pt x="9326" y="1418"/>
                    <a:pt x="9515" y="1418"/>
                  </a:cubicBezTo>
                  <a:close/>
                  <a:moveTo>
                    <a:pt x="1041" y="1"/>
                  </a:moveTo>
                  <a:cubicBezTo>
                    <a:pt x="442" y="1"/>
                    <a:pt x="1" y="473"/>
                    <a:pt x="1" y="1072"/>
                  </a:cubicBezTo>
                  <a:lnTo>
                    <a:pt x="1" y="2836"/>
                  </a:lnTo>
                  <a:lnTo>
                    <a:pt x="12004" y="2836"/>
                  </a:lnTo>
                  <a:lnTo>
                    <a:pt x="12004" y="1072"/>
                  </a:lnTo>
                  <a:cubicBezTo>
                    <a:pt x="12004" y="473"/>
                    <a:pt x="11532" y="1"/>
                    <a:pt x="109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77"/>
            <p:cNvSpPr/>
            <p:nvPr/>
          </p:nvSpPr>
          <p:spPr>
            <a:xfrm>
              <a:off x="-45673275" y="3675425"/>
              <a:ext cx="300100" cy="176450"/>
            </a:xfrm>
            <a:custGeom>
              <a:avLst/>
              <a:gdLst/>
              <a:ahLst/>
              <a:cxnLst/>
              <a:rect l="l" t="t" r="r" b="b"/>
              <a:pathLst>
                <a:path w="12004" h="7058" extrusionOk="0">
                  <a:moveTo>
                    <a:pt x="3852" y="1387"/>
                  </a:moveTo>
                  <a:cubicBezTo>
                    <a:pt x="3946" y="1387"/>
                    <a:pt x="4049" y="1418"/>
                    <a:pt x="4128" y="1481"/>
                  </a:cubicBezTo>
                  <a:cubicBezTo>
                    <a:pt x="4254" y="1607"/>
                    <a:pt x="4254" y="1828"/>
                    <a:pt x="4128" y="2017"/>
                  </a:cubicBezTo>
                  <a:lnTo>
                    <a:pt x="2993" y="3151"/>
                  </a:lnTo>
                  <a:lnTo>
                    <a:pt x="4128" y="4317"/>
                  </a:lnTo>
                  <a:cubicBezTo>
                    <a:pt x="4254" y="4443"/>
                    <a:pt x="4254" y="4695"/>
                    <a:pt x="4128" y="4852"/>
                  </a:cubicBezTo>
                  <a:cubicBezTo>
                    <a:pt x="4064" y="4900"/>
                    <a:pt x="3978" y="4923"/>
                    <a:pt x="3887" y="4923"/>
                  </a:cubicBezTo>
                  <a:cubicBezTo>
                    <a:pt x="3797" y="4923"/>
                    <a:pt x="3702" y="4900"/>
                    <a:pt x="3623" y="4852"/>
                  </a:cubicBezTo>
                  <a:lnTo>
                    <a:pt x="2206" y="3435"/>
                  </a:lnTo>
                  <a:cubicBezTo>
                    <a:pt x="2080" y="3309"/>
                    <a:pt x="2080" y="3057"/>
                    <a:pt x="2206" y="2899"/>
                  </a:cubicBezTo>
                  <a:lnTo>
                    <a:pt x="3623" y="1481"/>
                  </a:lnTo>
                  <a:cubicBezTo>
                    <a:pt x="3671" y="1418"/>
                    <a:pt x="3757" y="1387"/>
                    <a:pt x="3852" y="1387"/>
                  </a:cubicBezTo>
                  <a:close/>
                  <a:moveTo>
                    <a:pt x="8070" y="1450"/>
                  </a:moveTo>
                  <a:cubicBezTo>
                    <a:pt x="8168" y="1450"/>
                    <a:pt x="8270" y="1481"/>
                    <a:pt x="8349" y="1544"/>
                  </a:cubicBezTo>
                  <a:lnTo>
                    <a:pt x="9767" y="2962"/>
                  </a:lnTo>
                  <a:cubicBezTo>
                    <a:pt x="9861" y="3025"/>
                    <a:pt x="9861" y="3246"/>
                    <a:pt x="9767" y="3435"/>
                  </a:cubicBezTo>
                  <a:lnTo>
                    <a:pt x="8349" y="4852"/>
                  </a:lnTo>
                  <a:cubicBezTo>
                    <a:pt x="8286" y="4900"/>
                    <a:pt x="8192" y="4923"/>
                    <a:pt x="8093" y="4923"/>
                  </a:cubicBezTo>
                  <a:cubicBezTo>
                    <a:pt x="7995" y="4923"/>
                    <a:pt x="7892" y="4900"/>
                    <a:pt x="7814" y="4852"/>
                  </a:cubicBezTo>
                  <a:cubicBezTo>
                    <a:pt x="7719" y="4726"/>
                    <a:pt x="7719" y="4474"/>
                    <a:pt x="7814" y="4317"/>
                  </a:cubicBezTo>
                  <a:lnTo>
                    <a:pt x="8979" y="3183"/>
                  </a:lnTo>
                  <a:lnTo>
                    <a:pt x="7814" y="2049"/>
                  </a:lnTo>
                  <a:cubicBezTo>
                    <a:pt x="7719" y="1923"/>
                    <a:pt x="7719" y="1702"/>
                    <a:pt x="7814" y="1544"/>
                  </a:cubicBezTo>
                  <a:cubicBezTo>
                    <a:pt x="7877" y="1481"/>
                    <a:pt x="7971" y="1450"/>
                    <a:pt x="8070" y="1450"/>
                  </a:cubicBezTo>
                  <a:close/>
                  <a:moveTo>
                    <a:pt x="6704" y="737"/>
                  </a:moveTo>
                  <a:cubicBezTo>
                    <a:pt x="6738" y="737"/>
                    <a:pt x="6773" y="744"/>
                    <a:pt x="6805" y="757"/>
                  </a:cubicBezTo>
                  <a:cubicBezTo>
                    <a:pt x="6994" y="788"/>
                    <a:pt x="7089" y="977"/>
                    <a:pt x="7057" y="1166"/>
                  </a:cubicBezTo>
                  <a:lnTo>
                    <a:pt x="5608" y="5388"/>
                  </a:lnTo>
                  <a:cubicBezTo>
                    <a:pt x="5553" y="5553"/>
                    <a:pt x="5402" y="5646"/>
                    <a:pt x="5260" y="5646"/>
                  </a:cubicBezTo>
                  <a:cubicBezTo>
                    <a:pt x="5239" y="5646"/>
                    <a:pt x="5219" y="5644"/>
                    <a:pt x="5199" y="5640"/>
                  </a:cubicBezTo>
                  <a:cubicBezTo>
                    <a:pt x="4978" y="5546"/>
                    <a:pt x="4915" y="5357"/>
                    <a:pt x="4947" y="5199"/>
                  </a:cubicBezTo>
                  <a:lnTo>
                    <a:pt x="6364" y="977"/>
                  </a:lnTo>
                  <a:cubicBezTo>
                    <a:pt x="6439" y="828"/>
                    <a:pt x="6573" y="737"/>
                    <a:pt x="6704" y="737"/>
                  </a:cubicBezTo>
                  <a:close/>
                  <a:moveTo>
                    <a:pt x="0" y="1"/>
                  </a:moveTo>
                  <a:lnTo>
                    <a:pt x="0" y="5987"/>
                  </a:lnTo>
                  <a:cubicBezTo>
                    <a:pt x="0" y="6585"/>
                    <a:pt x="473" y="7058"/>
                    <a:pt x="1040" y="7058"/>
                  </a:cubicBezTo>
                  <a:lnTo>
                    <a:pt x="10933" y="7058"/>
                  </a:lnTo>
                  <a:cubicBezTo>
                    <a:pt x="11531" y="7058"/>
                    <a:pt x="12004" y="6585"/>
                    <a:pt x="12004" y="5987"/>
                  </a:cubicBezTo>
                  <a:lnTo>
                    <a:pt x="120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1" name="Google Shape;8431;p77"/>
          <p:cNvGrpSpPr/>
          <p:nvPr/>
        </p:nvGrpSpPr>
        <p:grpSpPr>
          <a:xfrm>
            <a:off x="3091183" y="3777441"/>
            <a:ext cx="354341" cy="356205"/>
            <a:chOff x="-45673275" y="3937700"/>
            <a:chExt cx="299325" cy="300900"/>
          </a:xfrm>
        </p:grpSpPr>
        <p:sp>
          <p:nvSpPr>
            <p:cNvPr id="8432" name="Google Shape;8432;p77"/>
            <p:cNvSpPr/>
            <p:nvPr/>
          </p:nvSpPr>
          <p:spPr>
            <a:xfrm>
              <a:off x="-45673275" y="3937700"/>
              <a:ext cx="285925" cy="135500"/>
            </a:xfrm>
            <a:custGeom>
              <a:avLst/>
              <a:gdLst/>
              <a:ahLst/>
              <a:cxnLst/>
              <a:rect l="l" t="t" r="r" b="b"/>
              <a:pathLst>
                <a:path w="11437" h="5420" extrusionOk="0">
                  <a:moveTo>
                    <a:pt x="11437" y="1"/>
                  </a:moveTo>
                  <a:lnTo>
                    <a:pt x="221" y="3435"/>
                  </a:lnTo>
                  <a:cubicBezTo>
                    <a:pt x="63" y="3466"/>
                    <a:pt x="0" y="3624"/>
                    <a:pt x="0" y="3781"/>
                  </a:cubicBezTo>
                  <a:cubicBezTo>
                    <a:pt x="0" y="3939"/>
                    <a:pt x="95" y="4065"/>
                    <a:pt x="221" y="4159"/>
                  </a:cubicBezTo>
                  <a:lnTo>
                    <a:pt x="4348" y="5420"/>
                  </a:lnTo>
                  <a:lnTo>
                    <a:pt x="11405" y="64"/>
                  </a:lnTo>
                  <a:lnTo>
                    <a:pt x="1143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77"/>
            <p:cNvSpPr/>
            <p:nvPr/>
          </p:nvSpPr>
          <p:spPr>
            <a:xfrm>
              <a:off x="-45577975" y="3990475"/>
              <a:ext cx="151250" cy="150925"/>
            </a:xfrm>
            <a:custGeom>
              <a:avLst/>
              <a:gdLst/>
              <a:ahLst/>
              <a:cxnLst/>
              <a:rect l="l" t="t" r="r" b="b"/>
              <a:pathLst>
                <a:path w="6050" h="6037" extrusionOk="0">
                  <a:moveTo>
                    <a:pt x="6049" y="1"/>
                  </a:moveTo>
                  <a:lnTo>
                    <a:pt x="536" y="4159"/>
                  </a:lnTo>
                  <a:lnTo>
                    <a:pt x="32" y="5577"/>
                  </a:lnTo>
                  <a:cubicBezTo>
                    <a:pt x="0" y="5703"/>
                    <a:pt x="32" y="5861"/>
                    <a:pt x="126" y="5955"/>
                  </a:cubicBezTo>
                  <a:cubicBezTo>
                    <a:pt x="186" y="6015"/>
                    <a:pt x="259" y="6037"/>
                    <a:pt x="336" y="6037"/>
                  </a:cubicBezTo>
                  <a:cubicBezTo>
                    <a:pt x="381" y="6037"/>
                    <a:pt x="427" y="6030"/>
                    <a:pt x="473" y="6018"/>
                  </a:cubicBezTo>
                  <a:lnTo>
                    <a:pt x="1891" y="5514"/>
                  </a:lnTo>
                  <a:lnTo>
                    <a:pt x="60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77"/>
            <p:cNvSpPr/>
            <p:nvPr/>
          </p:nvSpPr>
          <p:spPr>
            <a:xfrm>
              <a:off x="-45509450" y="3951100"/>
              <a:ext cx="135500" cy="286725"/>
            </a:xfrm>
            <a:custGeom>
              <a:avLst/>
              <a:gdLst/>
              <a:ahLst/>
              <a:cxnLst/>
              <a:rect l="l" t="t" r="r" b="b"/>
              <a:pathLst>
                <a:path w="5420" h="11469" extrusionOk="0">
                  <a:moveTo>
                    <a:pt x="5419" y="0"/>
                  </a:moveTo>
                  <a:lnTo>
                    <a:pt x="5356" y="32"/>
                  </a:lnTo>
                  <a:lnTo>
                    <a:pt x="0" y="7089"/>
                  </a:lnTo>
                  <a:lnTo>
                    <a:pt x="1261" y="11216"/>
                  </a:lnTo>
                  <a:cubicBezTo>
                    <a:pt x="1324" y="11374"/>
                    <a:pt x="1481" y="11468"/>
                    <a:pt x="1639" y="11468"/>
                  </a:cubicBezTo>
                  <a:cubicBezTo>
                    <a:pt x="1796" y="11468"/>
                    <a:pt x="1891" y="11342"/>
                    <a:pt x="1985" y="11216"/>
                  </a:cubicBezTo>
                  <a:lnTo>
                    <a:pt x="5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77"/>
            <p:cNvSpPr/>
            <p:nvPr/>
          </p:nvSpPr>
          <p:spPr>
            <a:xfrm>
              <a:off x="-45670925" y="4114125"/>
              <a:ext cx="72500" cy="70325"/>
            </a:xfrm>
            <a:custGeom>
              <a:avLst/>
              <a:gdLst/>
              <a:ahLst/>
              <a:cxnLst/>
              <a:rect l="l" t="t" r="r" b="b"/>
              <a:pathLst>
                <a:path w="2900" h="2813" extrusionOk="0">
                  <a:moveTo>
                    <a:pt x="2521" y="1"/>
                  </a:moveTo>
                  <a:cubicBezTo>
                    <a:pt x="2435" y="1"/>
                    <a:pt x="2348" y="32"/>
                    <a:pt x="2269" y="95"/>
                  </a:cubicBezTo>
                  <a:lnTo>
                    <a:pt x="127" y="2206"/>
                  </a:lnTo>
                  <a:cubicBezTo>
                    <a:pt x="1" y="2332"/>
                    <a:pt x="1" y="2553"/>
                    <a:pt x="127" y="2742"/>
                  </a:cubicBezTo>
                  <a:cubicBezTo>
                    <a:pt x="190" y="2789"/>
                    <a:pt x="277" y="2813"/>
                    <a:pt x="371" y="2813"/>
                  </a:cubicBezTo>
                  <a:cubicBezTo>
                    <a:pt x="466" y="2813"/>
                    <a:pt x="568" y="2789"/>
                    <a:pt x="662" y="2742"/>
                  </a:cubicBezTo>
                  <a:lnTo>
                    <a:pt x="2773" y="600"/>
                  </a:lnTo>
                  <a:cubicBezTo>
                    <a:pt x="2899" y="473"/>
                    <a:pt x="2899" y="253"/>
                    <a:pt x="2773" y="95"/>
                  </a:cubicBezTo>
                  <a:cubicBezTo>
                    <a:pt x="2695" y="32"/>
                    <a:pt x="2608" y="1"/>
                    <a:pt x="25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77"/>
            <p:cNvSpPr/>
            <p:nvPr/>
          </p:nvSpPr>
          <p:spPr>
            <a:xfrm>
              <a:off x="-45620500" y="4163550"/>
              <a:ext cx="70900" cy="71125"/>
            </a:xfrm>
            <a:custGeom>
              <a:avLst/>
              <a:gdLst/>
              <a:ahLst/>
              <a:cxnLst/>
              <a:rect l="l" t="t" r="r" b="b"/>
              <a:pathLst>
                <a:path w="2836" h="2845" extrusionOk="0">
                  <a:moveTo>
                    <a:pt x="2489" y="1"/>
                  </a:moveTo>
                  <a:cubicBezTo>
                    <a:pt x="2395" y="1"/>
                    <a:pt x="2300" y="24"/>
                    <a:pt x="2237" y="72"/>
                  </a:cubicBezTo>
                  <a:lnTo>
                    <a:pt x="126" y="2214"/>
                  </a:lnTo>
                  <a:cubicBezTo>
                    <a:pt x="0" y="2340"/>
                    <a:pt x="0" y="2561"/>
                    <a:pt x="126" y="2718"/>
                  </a:cubicBezTo>
                  <a:cubicBezTo>
                    <a:pt x="221" y="2781"/>
                    <a:pt x="284" y="2844"/>
                    <a:pt x="378" y="2844"/>
                  </a:cubicBezTo>
                  <a:cubicBezTo>
                    <a:pt x="441" y="2844"/>
                    <a:pt x="567" y="2781"/>
                    <a:pt x="599" y="2718"/>
                  </a:cubicBezTo>
                  <a:lnTo>
                    <a:pt x="2741" y="607"/>
                  </a:lnTo>
                  <a:cubicBezTo>
                    <a:pt x="2836" y="481"/>
                    <a:pt x="2836" y="229"/>
                    <a:pt x="2741" y="72"/>
                  </a:cubicBezTo>
                  <a:cubicBezTo>
                    <a:pt x="2678" y="24"/>
                    <a:pt x="2584"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77"/>
            <p:cNvSpPr/>
            <p:nvPr/>
          </p:nvSpPr>
          <p:spPr>
            <a:xfrm>
              <a:off x="-45673275" y="4159625"/>
              <a:ext cx="79575" cy="78975"/>
            </a:xfrm>
            <a:custGeom>
              <a:avLst/>
              <a:gdLst/>
              <a:ahLst/>
              <a:cxnLst/>
              <a:rect l="l" t="t" r="r" b="b"/>
              <a:pathLst>
                <a:path w="3183" h="3159" extrusionOk="0">
                  <a:moveTo>
                    <a:pt x="2816" y="0"/>
                  </a:moveTo>
                  <a:cubicBezTo>
                    <a:pt x="2726" y="0"/>
                    <a:pt x="2631" y="24"/>
                    <a:pt x="2552" y="71"/>
                  </a:cubicBezTo>
                  <a:lnTo>
                    <a:pt x="95" y="2529"/>
                  </a:lnTo>
                  <a:cubicBezTo>
                    <a:pt x="0" y="2655"/>
                    <a:pt x="0" y="2875"/>
                    <a:pt x="95" y="3033"/>
                  </a:cubicBezTo>
                  <a:cubicBezTo>
                    <a:pt x="189" y="3127"/>
                    <a:pt x="252" y="3159"/>
                    <a:pt x="347" y="3159"/>
                  </a:cubicBezTo>
                  <a:cubicBezTo>
                    <a:pt x="441" y="3159"/>
                    <a:pt x="536" y="3127"/>
                    <a:pt x="599" y="3033"/>
                  </a:cubicBezTo>
                  <a:lnTo>
                    <a:pt x="3025" y="607"/>
                  </a:lnTo>
                  <a:cubicBezTo>
                    <a:pt x="3182" y="449"/>
                    <a:pt x="3182" y="197"/>
                    <a:pt x="3056" y="71"/>
                  </a:cubicBezTo>
                  <a:cubicBezTo>
                    <a:pt x="2993" y="24"/>
                    <a:pt x="2907" y="0"/>
                    <a:pt x="28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8" name="Google Shape;8438;p77"/>
          <p:cNvGrpSpPr/>
          <p:nvPr/>
        </p:nvGrpSpPr>
        <p:grpSpPr>
          <a:xfrm>
            <a:off x="2205349" y="4270225"/>
            <a:ext cx="356205" cy="356205"/>
            <a:chOff x="-44512325" y="3176075"/>
            <a:chExt cx="300900" cy="300900"/>
          </a:xfrm>
        </p:grpSpPr>
        <p:sp>
          <p:nvSpPr>
            <p:cNvPr id="8439" name="Google Shape;8439;p77"/>
            <p:cNvSpPr/>
            <p:nvPr/>
          </p:nvSpPr>
          <p:spPr>
            <a:xfrm>
              <a:off x="-44512325" y="3176075"/>
              <a:ext cx="300900" cy="300900"/>
            </a:xfrm>
            <a:custGeom>
              <a:avLst/>
              <a:gdLst/>
              <a:ahLst/>
              <a:cxnLst/>
              <a:rect l="l" t="t" r="r" b="b"/>
              <a:pathLst>
                <a:path w="12036" h="12036" extrusionOk="0">
                  <a:moveTo>
                    <a:pt x="3246" y="2868"/>
                  </a:moveTo>
                  <a:cubicBezTo>
                    <a:pt x="3435" y="2868"/>
                    <a:pt x="3592" y="3025"/>
                    <a:pt x="3592" y="3246"/>
                  </a:cubicBezTo>
                  <a:cubicBezTo>
                    <a:pt x="3592" y="3435"/>
                    <a:pt x="3435" y="3592"/>
                    <a:pt x="3246" y="3592"/>
                  </a:cubicBezTo>
                  <a:cubicBezTo>
                    <a:pt x="3057" y="3592"/>
                    <a:pt x="2899" y="3435"/>
                    <a:pt x="2899" y="3246"/>
                  </a:cubicBezTo>
                  <a:cubicBezTo>
                    <a:pt x="2899" y="3025"/>
                    <a:pt x="3057" y="2868"/>
                    <a:pt x="3246" y="2868"/>
                  </a:cubicBezTo>
                  <a:close/>
                  <a:moveTo>
                    <a:pt x="8854" y="2868"/>
                  </a:moveTo>
                  <a:cubicBezTo>
                    <a:pt x="9043" y="2868"/>
                    <a:pt x="9200" y="3025"/>
                    <a:pt x="9200" y="3246"/>
                  </a:cubicBezTo>
                  <a:cubicBezTo>
                    <a:pt x="9200" y="3435"/>
                    <a:pt x="9043" y="3592"/>
                    <a:pt x="8854" y="3592"/>
                  </a:cubicBezTo>
                  <a:cubicBezTo>
                    <a:pt x="8665" y="3592"/>
                    <a:pt x="8507" y="3435"/>
                    <a:pt x="8507" y="3246"/>
                  </a:cubicBezTo>
                  <a:cubicBezTo>
                    <a:pt x="8507" y="3025"/>
                    <a:pt x="8665" y="2868"/>
                    <a:pt x="8854" y="2868"/>
                  </a:cubicBezTo>
                  <a:close/>
                  <a:moveTo>
                    <a:pt x="6774" y="3277"/>
                  </a:moveTo>
                  <a:cubicBezTo>
                    <a:pt x="6963" y="3277"/>
                    <a:pt x="7121" y="3435"/>
                    <a:pt x="7121" y="3624"/>
                  </a:cubicBezTo>
                  <a:lnTo>
                    <a:pt x="7121" y="3876"/>
                  </a:lnTo>
                  <a:cubicBezTo>
                    <a:pt x="7247" y="3907"/>
                    <a:pt x="7341" y="3970"/>
                    <a:pt x="7467" y="4065"/>
                  </a:cubicBezTo>
                  <a:lnTo>
                    <a:pt x="7656" y="3939"/>
                  </a:lnTo>
                  <a:cubicBezTo>
                    <a:pt x="7706" y="3919"/>
                    <a:pt x="7766" y="3908"/>
                    <a:pt x="7825" y="3908"/>
                  </a:cubicBezTo>
                  <a:cubicBezTo>
                    <a:pt x="7955" y="3908"/>
                    <a:pt x="8086" y="3957"/>
                    <a:pt x="8129" y="4065"/>
                  </a:cubicBezTo>
                  <a:lnTo>
                    <a:pt x="8854" y="5294"/>
                  </a:lnTo>
                  <a:cubicBezTo>
                    <a:pt x="8917" y="5451"/>
                    <a:pt x="8885" y="5672"/>
                    <a:pt x="8728" y="5735"/>
                  </a:cubicBezTo>
                  <a:lnTo>
                    <a:pt x="8539" y="5861"/>
                  </a:lnTo>
                  <a:lnTo>
                    <a:pt x="8539" y="6270"/>
                  </a:lnTo>
                  <a:lnTo>
                    <a:pt x="8728" y="6396"/>
                  </a:lnTo>
                  <a:cubicBezTo>
                    <a:pt x="8885" y="6459"/>
                    <a:pt x="8980" y="6711"/>
                    <a:pt x="8854" y="6869"/>
                  </a:cubicBezTo>
                  <a:lnTo>
                    <a:pt x="8129" y="8066"/>
                  </a:lnTo>
                  <a:cubicBezTo>
                    <a:pt x="8043" y="8174"/>
                    <a:pt x="7927" y="8222"/>
                    <a:pt x="7812" y="8222"/>
                  </a:cubicBezTo>
                  <a:cubicBezTo>
                    <a:pt x="7759" y="8222"/>
                    <a:pt x="7706" y="8212"/>
                    <a:pt x="7656" y="8192"/>
                  </a:cubicBezTo>
                  <a:lnTo>
                    <a:pt x="7467" y="8066"/>
                  </a:lnTo>
                  <a:cubicBezTo>
                    <a:pt x="7341" y="8160"/>
                    <a:pt x="7215" y="8223"/>
                    <a:pt x="7121" y="8255"/>
                  </a:cubicBezTo>
                  <a:lnTo>
                    <a:pt x="7121" y="8507"/>
                  </a:lnTo>
                  <a:cubicBezTo>
                    <a:pt x="7121" y="8696"/>
                    <a:pt x="6963" y="8854"/>
                    <a:pt x="6774" y="8854"/>
                  </a:cubicBezTo>
                  <a:lnTo>
                    <a:pt x="5357" y="8854"/>
                  </a:lnTo>
                  <a:cubicBezTo>
                    <a:pt x="5136" y="8854"/>
                    <a:pt x="4978" y="8696"/>
                    <a:pt x="4978" y="8507"/>
                  </a:cubicBezTo>
                  <a:lnTo>
                    <a:pt x="4978" y="8255"/>
                  </a:lnTo>
                  <a:cubicBezTo>
                    <a:pt x="4884" y="8223"/>
                    <a:pt x="4758" y="8160"/>
                    <a:pt x="4632" y="8066"/>
                  </a:cubicBezTo>
                  <a:lnTo>
                    <a:pt x="4443" y="8192"/>
                  </a:lnTo>
                  <a:cubicBezTo>
                    <a:pt x="4393" y="8212"/>
                    <a:pt x="4334" y="8222"/>
                    <a:pt x="4274" y="8222"/>
                  </a:cubicBezTo>
                  <a:cubicBezTo>
                    <a:pt x="4145" y="8222"/>
                    <a:pt x="4013" y="8174"/>
                    <a:pt x="3970" y="8066"/>
                  </a:cubicBezTo>
                  <a:lnTo>
                    <a:pt x="3246" y="6869"/>
                  </a:lnTo>
                  <a:cubicBezTo>
                    <a:pt x="3183" y="6680"/>
                    <a:pt x="3214" y="6459"/>
                    <a:pt x="3372" y="6396"/>
                  </a:cubicBezTo>
                  <a:lnTo>
                    <a:pt x="3561" y="6270"/>
                  </a:lnTo>
                  <a:lnTo>
                    <a:pt x="3561" y="5861"/>
                  </a:lnTo>
                  <a:lnTo>
                    <a:pt x="3372" y="5735"/>
                  </a:lnTo>
                  <a:cubicBezTo>
                    <a:pt x="3214" y="5672"/>
                    <a:pt x="3151" y="5420"/>
                    <a:pt x="3246" y="5294"/>
                  </a:cubicBezTo>
                  <a:lnTo>
                    <a:pt x="3970" y="4065"/>
                  </a:lnTo>
                  <a:cubicBezTo>
                    <a:pt x="4013" y="3958"/>
                    <a:pt x="4142" y="3880"/>
                    <a:pt x="4270" y="3880"/>
                  </a:cubicBezTo>
                  <a:cubicBezTo>
                    <a:pt x="4331" y="3880"/>
                    <a:pt x="4392" y="3898"/>
                    <a:pt x="4443" y="3939"/>
                  </a:cubicBezTo>
                  <a:lnTo>
                    <a:pt x="4632" y="4065"/>
                  </a:lnTo>
                  <a:cubicBezTo>
                    <a:pt x="4758" y="3970"/>
                    <a:pt x="4884" y="3907"/>
                    <a:pt x="4978" y="3876"/>
                  </a:cubicBezTo>
                  <a:lnTo>
                    <a:pt x="4978" y="3624"/>
                  </a:lnTo>
                  <a:cubicBezTo>
                    <a:pt x="4978" y="3435"/>
                    <a:pt x="5136" y="3277"/>
                    <a:pt x="5357" y="3277"/>
                  </a:cubicBezTo>
                  <a:close/>
                  <a:moveTo>
                    <a:pt x="3246" y="8475"/>
                  </a:moveTo>
                  <a:cubicBezTo>
                    <a:pt x="3435" y="8475"/>
                    <a:pt x="3592" y="8633"/>
                    <a:pt x="3592" y="8822"/>
                  </a:cubicBezTo>
                  <a:cubicBezTo>
                    <a:pt x="3592" y="9043"/>
                    <a:pt x="3435" y="9169"/>
                    <a:pt x="3246" y="9169"/>
                  </a:cubicBezTo>
                  <a:cubicBezTo>
                    <a:pt x="3057" y="9169"/>
                    <a:pt x="2899" y="9011"/>
                    <a:pt x="2899" y="8822"/>
                  </a:cubicBezTo>
                  <a:cubicBezTo>
                    <a:pt x="2899" y="8633"/>
                    <a:pt x="3057" y="8475"/>
                    <a:pt x="3246" y="8475"/>
                  </a:cubicBezTo>
                  <a:close/>
                  <a:moveTo>
                    <a:pt x="8854" y="8475"/>
                  </a:moveTo>
                  <a:cubicBezTo>
                    <a:pt x="9043" y="8475"/>
                    <a:pt x="9200" y="8633"/>
                    <a:pt x="9200" y="8822"/>
                  </a:cubicBezTo>
                  <a:cubicBezTo>
                    <a:pt x="9200" y="9043"/>
                    <a:pt x="9043" y="9169"/>
                    <a:pt x="8854" y="9169"/>
                  </a:cubicBezTo>
                  <a:cubicBezTo>
                    <a:pt x="8665" y="9169"/>
                    <a:pt x="8507" y="9011"/>
                    <a:pt x="8507" y="8822"/>
                  </a:cubicBezTo>
                  <a:cubicBezTo>
                    <a:pt x="8507" y="8633"/>
                    <a:pt x="8665" y="8475"/>
                    <a:pt x="8854" y="8475"/>
                  </a:cubicBezTo>
                  <a:close/>
                  <a:moveTo>
                    <a:pt x="3183" y="1"/>
                  </a:moveTo>
                  <a:cubicBezTo>
                    <a:pt x="2994" y="1"/>
                    <a:pt x="2836" y="158"/>
                    <a:pt x="2836" y="347"/>
                  </a:cubicBezTo>
                  <a:lnTo>
                    <a:pt x="2836" y="1418"/>
                  </a:lnTo>
                  <a:lnTo>
                    <a:pt x="2458" y="1418"/>
                  </a:lnTo>
                  <a:cubicBezTo>
                    <a:pt x="1891" y="1418"/>
                    <a:pt x="1418" y="1891"/>
                    <a:pt x="1418" y="2490"/>
                  </a:cubicBezTo>
                  <a:lnTo>
                    <a:pt x="1418" y="2836"/>
                  </a:lnTo>
                  <a:lnTo>
                    <a:pt x="347" y="2836"/>
                  </a:lnTo>
                  <a:cubicBezTo>
                    <a:pt x="158" y="2836"/>
                    <a:pt x="1" y="2994"/>
                    <a:pt x="1" y="3183"/>
                  </a:cubicBezTo>
                  <a:cubicBezTo>
                    <a:pt x="1" y="3372"/>
                    <a:pt x="158" y="3529"/>
                    <a:pt x="347" y="3529"/>
                  </a:cubicBezTo>
                  <a:lnTo>
                    <a:pt x="1418" y="3529"/>
                  </a:lnTo>
                  <a:lnTo>
                    <a:pt x="1418" y="4254"/>
                  </a:lnTo>
                  <a:lnTo>
                    <a:pt x="347" y="4254"/>
                  </a:lnTo>
                  <a:cubicBezTo>
                    <a:pt x="158" y="4254"/>
                    <a:pt x="1" y="4411"/>
                    <a:pt x="1" y="4600"/>
                  </a:cubicBezTo>
                  <a:cubicBezTo>
                    <a:pt x="1" y="4821"/>
                    <a:pt x="158" y="4978"/>
                    <a:pt x="347" y="4978"/>
                  </a:cubicBezTo>
                  <a:lnTo>
                    <a:pt x="1418" y="4978"/>
                  </a:lnTo>
                  <a:lnTo>
                    <a:pt x="1418" y="5672"/>
                  </a:lnTo>
                  <a:lnTo>
                    <a:pt x="347" y="5672"/>
                  </a:lnTo>
                  <a:cubicBezTo>
                    <a:pt x="158" y="5672"/>
                    <a:pt x="1" y="5829"/>
                    <a:pt x="1" y="6018"/>
                  </a:cubicBezTo>
                  <a:cubicBezTo>
                    <a:pt x="1" y="6239"/>
                    <a:pt x="158" y="6396"/>
                    <a:pt x="347" y="6396"/>
                  </a:cubicBezTo>
                  <a:lnTo>
                    <a:pt x="1418" y="6396"/>
                  </a:lnTo>
                  <a:lnTo>
                    <a:pt x="1418" y="7089"/>
                  </a:lnTo>
                  <a:lnTo>
                    <a:pt x="347" y="7089"/>
                  </a:lnTo>
                  <a:cubicBezTo>
                    <a:pt x="158" y="7089"/>
                    <a:pt x="1" y="7247"/>
                    <a:pt x="1" y="7436"/>
                  </a:cubicBezTo>
                  <a:cubicBezTo>
                    <a:pt x="1" y="7656"/>
                    <a:pt x="158" y="7814"/>
                    <a:pt x="347" y="7814"/>
                  </a:cubicBezTo>
                  <a:lnTo>
                    <a:pt x="1418" y="7814"/>
                  </a:lnTo>
                  <a:lnTo>
                    <a:pt x="1418" y="8507"/>
                  </a:lnTo>
                  <a:lnTo>
                    <a:pt x="347" y="8507"/>
                  </a:lnTo>
                  <a:cubicBezTo>
                    <a:pt x="158" y="8507"/>
                    <a:pt x="1" y="8665"/>
                    <a:pt x="1" y="8854"/>
                  </a:cubicBezTo>
                  <a:cubicBezTo>
                    <a:pt x="1" y="9074"/>
                    <a:pt x="158" y="9232"/>
                    <a:pt x="347" y="9232"/>
                  </a:cubicBezTo>
                  <a:lnTo>
                    <a:pt x="1418" y="9232"/>
                  </a:lnTo>
                  <a:lnTo>
                    <a:pt x="1418" y="9578"/>
                  </a:lnTo>
                  <a:cubicBezTo>
                    <a:pt x="1418" y="10177"/>
                    <a:pt x="1891" y="10618"/>
                    <a:pt x="2458" y="10618"/>
                  </a:cubicBezTo>
                  <a:lnTo>
                    <a:pt x="2836" y="10618"/>
                  </a:lnTo>
                  <a:lnTo>
                    <a:pt x="2836" y="11689"/>
                  </a:lnTo>
                  <a:cubicBezTo>
                    <a:pt x="2836" y="11878"/>
                    <a:pt x="2994" y="12036"/>
                    <a:pt x="3183" y="12036"/>
                  </a:cubicBezTo>
                  <a:cubicBezTo>
                    <a:pt x="3372" y="12036"/>
                    <a:pt x="3529" y="11878"/>
                    <a:pt x="3529" y="11689"/>
                  </a:cubicBezTo>
                  <a:lnTo>
                    <a:pt x="3529" y="10618"/>
                  </a:lnTo>
                  <a:lnTo>
                    <a:pt x="4254" y="10618"/>
                  </a:lnTo>
                  <a:lnTo>
                    <a:pt x="4254" y="11689"/>
                  </a:lnTo>
                  <a:cubicBezTo>
                    <a:pt x="4254" y="11878"/>
                    <a:pt x="4411" y="12036"/>
                    <a:pt x="4600" y="12036"/>
                  </a:cubicBezTo>
                  <a:cubicBezTo>
                    <a:pt x="4789" y="12036"/>
                    <a:pt x="4947" y="11878"/>
                    <a:pt x="4947" y="11689"/>
                  </a:cubicBezTo>
                  <a:lnTo>
                    <a:pt x="4947" y="10618"/>
                  </a:lnTo>
                  <a:lnTo>
                    <a:pt x="5672" y="10618"/>
                  </a:lnTo>
                  <a:lnTo>
                    <a:pt x="5672" y="11689"/>
                  </a:lnTo>
                  <a:cubicBezTo>
                    <a:pt x="5672" y="11878"/>
                    <a:pt x="5829" y="12036"/>
                    <a:pt x="6018" y="12036"/>
                  </a:cubicBezTo>
                  <a:cubicBezTo>
                    <a:pt x="6207" y="12036"/>
                    <a:pt x="6365" y="11878"/>
                    <a:pt x="6365" y="11689"/>
                  </a:cubicBezTo>
                  <a:lnTo>
                    <a:pt x="6365" y="10618"/>
                  </a:lnTo>
                  <a:lnTo>
                    <a:pt x="7089" y="10618"/>
                  </a:lnTo>
                  <a:lnTo>
                    <a:pt x="7089" y="11689"/>
                  </a:lnTo>
                  <a:cubicBezTo>
                    <a:pt x="7089" y="11878"/>
                    <a:pt x="7247" y="12036"/>
                    <a:pt x="7436" y="12036"/>
                  </a:cubicBezTo>
                  <a:cubicBezTo>
                    <a:pt x="7625" y="12036"/>
                    <a:pt x="7782" y="11878"/>
                    <a:pt x="7782" y="11689"/>
                  </a:cubicBezTo>
                  <a:lnTo>
                    <a:pt x="7782" y="10618"/>
                  </a:lnTo>
                  <a:lnTo>
                    <a:pt x="8507" y="10618"/>
                  </a:lnTo>
                  <a:lnTo>
                    <a:pt x="8507" y="11689"/>
                  </a:lnTo>
                  <a:cubicBezTo>
                    <a:pt x="8507" y="11878"/>
                    <a:pt x="8665" y="12036"/>
                    <a:pt x="8854" y="12036"/>
                  </a:cubicBezTo>
                  <a:cubicBezTo>
                    <a:pt x="9043" y="12036"/>
                    <a:pt x="9200" y="11878"/>
                    <a:pt x="9200" y="11689"/>
                  </a:cubicBezTo>
                  <a:lnTo>
                    <a:pt x="9200" y="10618"/>
                  </a:lnTo>
                  <a:lnTo>
                    <a:pt x="9547" y="10618"/>
                  </a:lnTo>
                  <a:cubicBezTo>
                    <a:pt x="10145" y="10618"/>
                    <a:pt x="10618" y="10177"/>
                    <a:pt x="10618" y="9578"/>
                  </a:cubicBezTo>
                  <a:lnTo>
                    <a:pt x="10618" y="9232"/>
                  </a:lnTo>
                  <a:lnTo>
                    <a:pt x="11689" y="9232"/>
                  </a:lnTo>
                  <a:cubicBezTo>
                    <a:pt x="11878" y="9232"/>
                    <a:pt x="12036" y="9074"/>
                    <a:pt x="12036" y="8854"/>
                  </a:cubicBezTo>
                  <a:cubicBezTo>
                    <a:pt x="12036" y="8665"/>
                    <a:pt x="11878" y="8507"/>
                    <a:pt x="11689" y="8507"/>
                  </a:cubicBezTo>
                  <a:lnTo>
                    <a:pt x="10618" y="8507"/>
                  </a:lnTo>
                  <a:lnTo>
                    <a:pt x="10618" y="7814"/>
                  </a:lnTo>
                  <a:lnTo>
                    <a:pt x="11689" y="7814"/>
                  </a:lnTo>
                  <a:cubicBezTo>
                    <a:pt x="11878" y="7814"/>
                    <a:pt x="12036" y="7656"/>
                    <a:pt x="12036" y="7436"/>
                  </a:cubicBezTo>
                  <a:cubicBezTo>
                    <a:pt x="12036" y="7247"/>
                    <a:pt x="11878" y="7089"/>
                    <a:pt x="11689" y="7089"/>
                  </a:cubicBezTo>
                  <a:lnTo>
                    <a:pt x="10618" y="7089"/>
                  </a:lnTo>
                  <a:lnTo>
                    <a:pt x="10618" y="6396"/>
                  </a:lnTo>
                  <a:lnTo>
                    <a:pt x="11689" y="6396"/>
                  </a:lnTo>
                  <a:cubicBezTo>
                    <a:pt x="11878" y="6396"/>
                    <a:pt x="12036" y="6239"/>
                    <a:pt x="12036" y="6018"/>
                  </a:cubicBezTo>
                  <a:cubicBezTo>
                    <a:pt x="12036" y="5829"/>
                    <a:pt x="11878" y="5672"/>
                    <a:pt x="11689" y="5672"/>
                  </a:cubicBezTo>
                  <a:lnTo>
                    <a:pt x="10618" y="5672"/>
                  </a:lnTo>
                  <a:lnTo>
                    <a:pt x="10618" y="4978"/>
                  </a:lnTo>
                  <a:lnTo>
                    <a:pt x="11689" y="4978"/>
                  </a:lnTo>
                  <a:cubicBezTo>
                    <a:pt x="11878" y="4978"/>
                    <a:pt x="12036" y="4821"/>
                    <a:pt x="12036" y="4600"/>
                  </a:cubicBezTo>
                  <a:cubicBezTo>
                    <a:pt x="12036" y="4411"/>
                    <a:pt x="11878" y="4254"/>
                    <a:pt x="11689" y="4254"/>
                  </a:cubicBezTo>
                  <a:lnTo>
                    <a:pt x="10618" y="4254"/>
                  </a:lnTo>
                  <a:lnTo>
                    <a:pt x="10618" y="3529"/>
                  </a:lnTo>
                  <a:lnTo>
                    <a:pt x="11689" y="3529"/>
                  </a:lnTo>
                  <a:cubicBezTo>
                    <a:pt x="11878" y="3529"/>
                    <a:pt x="12036" y="3372"/>
                    <a:pt x="12036" y="3183"/>
                  </a:cubicBezTo>
                  <a:cubicBezTo>
                    <a:pt x="12036" y="2994"/>
                    <a:pt x="11878" y="2836"/>
                    <a:pt x="11689" y="2836"/>
                  </a:cubicBezTo>
                  <a:lnTo>
                    <a:pt x="10618" y="2836"/>
                  </a:lnTo>
                  <a:lnTo>
                    <a:pt x="10618" y="2490"/>
                  </a:lnTo>
                  <a:cubicBezTo>
                    <a:pt x="10618" y="1891"/>
                    <a:pt x="10145" y="1418"/>
                    <a:pt x="9547" y="1418"/>
                  </a:cubicBezTo>
                  <a:lnTo>
                    <a:pt x="9200" y="1418"/>
                  </a:lnTo>
                  <a:lnTo>
                    <a:pt x="9200" y="347"/>
                  </a:lnTo>
                  <a:cubicBezTo>
                    <a:pt x="9200" y="158"/>
                    <a:pt x="9043" y="1"/>
                    <a:pt x="8854" y="1"/>
                  </a:cubicBezTo>
                  <a:cubicBezTo>
                    <a:pt x="8665" y="1"/>
                    <a:pt x="8507" y="158"/>
                    <a:pt x="8507" y="347"/>
                  </a:cubicBezTo>
                  <a:lnTo>
                    <a:pt x="8507" y="1418"/>
                  </a:lnTo>
                  <a:lnTo>
                    <a:pt x="7782" y="1418"/>
                  </a:lnTo>
                  <a:lnTo>
                    <a:pt x="7782" y="347"/>
                  </a:lnTo>
                  <a:cubicBezTo>
                    <a:pt x="7782" y="158"/>
                    <a:pt x="7625" y="1"/>
                    <a:pt x="7436" y="1"/>
                  </a:cubicBezTo>
                  <a:cubicBezTo>
                    <a:pt x="7247" y="1"/>
                    <a:pt x="7089" y="158"/>
                    <a:pt x="7089" y="347"/>
                  </a:cubicBezTo>
                  <a:lnTo>
                    <a:pt x="7089" y="1418"/>
                  </a:lnTo>
                  <a:lnTo>
                    <a:pt x="6365" y="1418"/>
                  </a:lnTo>
                  <a:lnTo>
                    <a:pt x="6365" y="347"/>
                  </a:lnTo>
                  <a:cubicBezTo>
                    <a:pt x="6365" y="158"/>
                    <a:pt x="6207" y="1"/>
                    <a:pt x="6018" y="1"/>
                  </a:cubicBezTo>
                  <a:cubicBezTo>
                    <a:pt x="5829" y="1"/>
                    <a:pt x="5672" y="158"/>
                    <a:pt x="5672" y="347"/>
                  </a:cubicBezTo>
                  <a:lnTo>
                    <a:pt x="5672" y="1418"/>
                  </a:lnTo>
                  <a:lnTo>
                    <a:pt x="4947" y="1418"/>
                  </a:lnTo>
                  <a:lnTo>
                    <a:pt x="4947" y="347"/>
                  </a:lnTo>
                  <a:cubicBezTo>
                    <a:pt x="4947" y="158"/>
                    <a:pt x="4789" y="1"/>
                    <a:pt x="4600" y="1"/>
                  </a:cubicBezTo>
                  <a:cubicBezTo>
                    <a:pt x="4411" y="1"/>
                    <a:pt x="4254" y="158"/>
                    <a:pt x="4254" y="347"/>
                  </a:cubicBezTo>
                  <a:lnTo>
                    <a:pt x="4254" y="1418"/>
                  </a:lnTo>
                  <a:lnTo>
                    <a:pt x="3529" y="1418"/>
                  </a:lnTo>
                  <a:lnTo>
                    <a:pt x="3529" y="347"/>
                  </a:lnTo>
                  <a:cubicBezTo>
                    <a:pt x="3529" y="158"/>
                    <a:pt x="3372" y="1"/>
                    <a:pt x="31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77"/>
            <p:cNvSpPr/>
            <p:nvPr/>
          </p:nvSpPr>
          <p:spPr>
            <a:xfrm>
              <a:off x="-44369750" y="3317850"/>
              <a:ext cx="17350" cy="18150"/>
            </a:xfrm>
            <a:custGeom>
              <a:avLst/>
              <a:gdLst/>
              <a:ahLst/>
              <a:cxnLst/>
              <a:rect l="l" t="t" r="r" b="b"/>
              <a:pathLst>
                <a:path w="694" h="726" extrusionOk="0">
                  <a:moveTo>
                    <a:pt x="347" y="1"/>
                  </a:moveTo>
                  <a:cubicBezTo>
                    <a:pt x="158" y="1"/>
                    <a:pt x="0" y="158"/>
                    <a:pt x="0" y="347"/>
                  </a:cubicBezTo>
                  <a:cubicBezTo>
                    <a:pt x="0" y="568"/>
                    <a:pt x="158" y="725"/>
                    <a:pt x="347" y="725"/>
                  </a:cubicBezTo>
                  <a:cubicBezTo>
                    <a:pt x="536" y="725"/>
                    <a:pt x="693" y="568"/>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77"/>
            <p:cNvSpPr/>
            <p:nvPr/>
          </p:nvSpPr>
          <p:spPr>
            <a:xfrm>
              <a:off x="-44411500" y="3275325"/>
              <a:ext cx="100825" cy="102400"/>
            </a:xfrm>
            <a:custGeom>
              <a:avLst/>
              <a:gdLst/>
              <a:ahLst/>
              <a:cxnLst/>
              <a:rect l="l" t="t" r="r" b="b"/>
              <a:pathLst>
                <a:path w="4033" h="4096" extrusionOk="0">
                  <a:moveTo>
                    <a:pt x="2017" y="1008"/>
                  </a:moveTo>
                  <a:cubicBezTo>
                    <a:pt x="2615" y="1008"/>
                    <a:pt x="3088" y="1481"/>
                    <a:pt x="3088" y="2048"/>
                  </a:cubicBezTo>
                  <a:cubicBezTo>
                    <a:pt x="3088" y="2647"/>
                    <a:pt x="2615" y="3119"/>
                    <a:pt x="2017" y="3119"/>
                  </a:cubicBezTo>
                  <a:cubicBezTo>
                    <a:pt x="1418" y="3119"/>
                    <a:pt x="945" y="2647"/>
                    <a:pt x="945" y="2048"/>
                  </a:cubicBezTo>
                  <a:cubicBezTo>
                    <a:pt x="945" y="1481"/>
                    <a:pt x="1418" y="1008"/>
                    <a:pt x="2017" y="1008"/>
                  </a:cubicBezTo>
                  <a:close/>
                  <a:moveTo>
                    <a:pt x="1670" y="0"/>
                  </a:moveTo>
                  <a:lnTo>
                    <a:pt x="1670" y="126"/>
                  </a:lnTo>
                  <a:cubicBezTo>
                    <a:pt x="1670" y="284"/>
                    <a:pt x="1576" y="410"/>
                    <a:pt x="1418" y="441"/>
                  </a:cubicBezTo>
                  <a:cubicBezTo>
                    <a:pt x="1229" y="536"/>
                    <a:pt x="1040" y="630"/>
                    <a:pt x="882" y="756"/>
                  </a:cubicBezTo>
                  <a:cubicBezTo>
                    <a:pt x="809" y="811"/>
                    <a:pt x="725" y="845"/>
                    <a:pt x="643" y="845"/>
                  </a:cubicBezTo>
                  <a:cubicBezTo>
                    <a:pt x="584" y="845"/>
                    <a:pt x="526" y="828"/>
                    <a:pt x="473" y="788"/>
                  </a:cubicBezTo>
                  <a:lnTo>
                    <a:pt x="347" y="725"/>
                  </a:lnTo>
                  <a:lnTo>
                    <a:pt x="0" y="1324"/>
                  </a:lnTo>
                  <a:lnTo>
                    <a:pt x="126" y="1387"/>
                  </a:lnTo>
                  <a:cubicBezTo>
                    <a:pt x="252" y="1481"/>
                    <a:pt x="315" y="1639"/>
                    <a:pt x="284" y="1733"/>
                  </a:cubicBezTo>
                  <a:cubicBezTo>
                    <a:pt x="252" y="1985"/>
                    <a:pt x="252" y="2143"/>
                    <a:pt x="284" y="2363"/>
                  </a:cubicBezTo>
                  <a:cubicBezTo>
                    <a:pt x="315" y="2521"/>
                    <a:pt x="252" y="2647"/>
                    <a:pt x="126" y="2741"/>
                  </a:cubicBezTo>
                  <a:lnTo>
                    <a:pt x="0" y="2804"/>
                  </a:lnTo>
                  <a:lnTo>
                    <a:pt x="347" y="3403"/>
                  </a:lnTo>
                  <a:lnTo>
                    <a:pt x="473" y="3308"/>
                  </a:lnTo>
                  <a:cubicBezTo>
                    <a:pt x="518" y="3286"/>
                    <a:pt x="566" y="3276"/>
                    <a:pt x="616" y="3276"/>
                  </a:cubicBezTo>
                  <a:cubicBezTo>
                    <a:pt x="707" y="3276"/>
                    <a:pt x="801" y="3310"/>
                    <a:pt x="882" y="3371"/>
                  </a:cubicBezTo>
                  <a:cubicBezTo>
                    <a:pt x="1040" y="3529"/>
                    <a:pt x="1229" y="3592"/>
                    <a:pt x="1418" y="3686"/>
                  </a:cubicBezTo>
                  <a:cubicBezTo>
                    <a:pt x="1576" y="3718"/>
                    <a:pt x="1670" y="3875"/>
                    <a:pt x="1670" y="4001"/>
                  </a:cubicBezTo>
                  <a:lnTo>
                    <a:pt x="1670" y="4096"/>
                  </a:lnTo>
                  <a:lnTo>
                    <a:pt x="2363" y="4096"/>
                  </a:lnTo>
                  <a:lnTo>
                    <a:pt x="2363" y="4001"/>
                  </a:lnTo>
                  <a:cubicBezTo>
                    <a:pt x="2363" y="3844"/>
                    <a:pt x="2458" y="3718"/>
                    <a:pt x="2615" y="3686"/>
                  </a:cubicBezTo>
                  <a:cubicBezTo>
                    <a:pt x="2804" y="3592"/>
                    <a:pt x="2993" y="3466"/>
                    <a:pt x="3151" y="3371"/>
                  </a:cubicBezTo>
                  <a:cubicBezTo>
                    <a:pt x="3232" y="3310"/>
                    <a:pt x="3327" y="3276"/>
                    <a:pt x="3417" y="3276"/>
                  </a:cubicBezTo>
                  <a:cubicBezTo>
                    <a:pt x="3467" y="3276"/>
                    <a:pt x="3516" y="3286"/>
                    <a:pt x="3560" y="3308"/>
                  </a:cubicBezTo>
                  <a:lnTo>
                    <a:pt x="3686" y="3403"/>
                  </a:lnTo>
                  <a:lnTo>
                    <a:pt x="4033" y="2804"/>
                  </a:lnTo>
                  <a:lnTo>
                    <a:pt x="3907" y="2741"/>
                  </a:lnTo>
                  <a:cubicBezTo>
                    <a:pt x="3781" y="2647"/>
                    <a:pt x="3718" y="2489"/>
                    <a:pt x="3749" y="2363"/>
                  </a:cubicBezTo>
                  <a:cubicBezTo>
                    <a:pt x="3781" y="2143"/>
                    <a:pt x="3781" y="1985"/>
                    <a:pt x="3749" y="1733"/>
                  </a:cubicBezTo>
                  <a:cubicBezTo>
                    <a:pt x="3718" y="1576"/>
                    <a:pt x="3781" y="1481"/>
                    <a:pt x="3907" y="1387"/>
                  </a:cubicBezTo>
                  <a:lnTo>
                    <a:pt x="4033" y="1324"/>
                  </a:lnTo>
                  <a:lnTo>
                    <a:pt x="3686" y="725"/>
                  </a:lnTo>
                  <a:lnTo>
                    <a:pt x="3560" y="788"/>
                  </a:lnTo>
                  <a:cubicBezTo>
                    <a:pt x="3502" y="832"/>
                    <a:pt x="3437" y="855"/>
                    <a:pt x="3371" y="855"/>
                  </a:cubicBezTo>
                  <a:cubicBezTo>
                    <a:pt x="3295" y="855"/>
                    <a:pt x="3218" y="824"/>
                    <a:pt x="3151" y="756"/>
                  </a:cubicBezTo>
                  <a:cubicBezTo>
                    <a:pt x="2993" y="599"/>
                    <a:pt x="2804" y="536"/>
                    <a:pt x="2615" y="441"/>
                  </a:cubicBezTo>
                  <a:cubicBezTo>
                    <a:pt x="2458" y="410"/>
                    <a:pt x="2363" y="252"/>
                    <a:pt x="2363" y="126"/>
                  </a:cubicBezTo>
                  <a:lnTo>
                    <a:pt x="236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2" name="Google Shape;8442;p77"/>
          <p:cNvGrpSpPr/>
          <p:nvPr/>
        </p:nvGrpSpPr>
        <p:grpSpPr>
          <a:xfrm>
            <a:off x="2608689" y="1539249"/>
            <a:ext cx="354341" cy="354341"/>
            <a:chOff x="-49027775" y="3183175"/>
            <a:chExt cx="299325" cy="299325"/>
          </a:xfrm>
        </p:grpSpPr>
        <p:sp>
          <p:nvSpPr>
            <p:cNvPr id="8443" name="Google Shape;8443;p77"/>
            <p:cNvSpPr/>
            <p:nvPr/>
          </p:nvSpPr>
          <p:spPr>
            <a:xfrm>
              <a:off x="-48870250" y="3183175"/>
              <a:ext cx="141800" cy="185900"/>
            </a:xfrm>
            <a:custGeom>
              <a:avLst/>
              <a:gdLst/>
              <a:ahLst/>
              <a:cxnLst/>
              <a:rect l="l" t="t" r="r" b="b"/>
              <a:pathLst>
                <a:path w="5672" h="7436" extrusionOk="0">
                  <a:moveTo>
                    <a:pt x="1" y="0"/>
                  </a:moveTo>
                  <a:lnTo>
                    <a:pt x="1" y="1796"/>
                  </a:lnTo>
                  <a:lnTo>
                    <a:pt x="32" y="1796"/>
                  </a:lnTo>
                  <a:cubicBezTo>
                    <a:pt x="158" y="1765"/>
                    <a:pt x="284" y="1765"/>
                    <a:pt x="379" y="1765"/>
                  </a:cubicBezTo>
                  <a:cubicBezTo>
                    <a:pt x="1166" y="1765"/>
                    <a:pt x="1828" y="2395"/>
                    <a:pt x="1828" y="3182"/>
                  </a:cubicBezTo>
                  <a:cubicBezTo>
                    <a:pt x="1828" y="3970"/>
                    <a:pt x="1166" y="4600"/>
                    <a:pt x="379" y="4600"/>
                  </a:cubicBezTo>
                  <a:cubicBezTo>
                    <a:pt x="284" y="4600"/>
                    <a:pt x="158" y="4600"/>
                    <a:pt x="32" y="4568"/>
                  </a:cubicBezTo>
                  <a:lnTo>
                    <a:pt x="32" y="5671"/>
                  </a:lnTo>
                  <a:lnTo>
                    <a:pt x="1702" y="5671"/>
                  </a:lnTo>
                  <a:cubicBezTo>
                    <a:pt x="2017" y="5671"/>
                    <a:pt x="2175" y="6018"/>
                    <a:pt x="1954" y="6270"/>
                  </a:cubicBezTo>
                  <a:cubicBezTo>
                    <a:pt x="1860" y="6364"/>
                    <a:pt x="1765" y="6585"/>
                    <a:pt x="1765" y="6742"/>
                  </a:cubicBezTo>
                  <a:cubicBezTo>
                    <a:pt x="1765" y="7120"/>
                    <a:pt x="2080" y="7435"/>
                    <a:pt x="2490" y="7435"/>
                  </a:cubicBezTo>
                  <a:cubicBezTo>
                    <a:pt x="2868" y="7435"/>
                    <a:pt x="3183" y="7120"/>
                    <a:pt x="3183" y="6742"/>
                  </a:cubicBezTo>
                  <a:cubicBezTo>
                    <a:pt x="3183" y="6585"/>
                    <a:pt x="3120" y="6364"/>
                    <a:pt x="2994" y="6270"/>
                  </a:cubicBezTo>
                  <a:cubicBezTo>
                    <a:pt x="2805" y="6018"/>
                    <a:pt x="2962" y="5671"/>
                    <a:pt x="3277" y="5671"/>
                  </a:cubicBezTo>
                  <a:lnTo>
                    <a:pt x="5672" y="5671"/>
                  </a:lnTo>
                  <a:lnTo>
                    <a:pt x="5672" y="1765"/>
                  </a:lnTo>
                  <a:cubicBezTo>
                    <a:pt x="5672" y="788"/>
                    <a:pt x="4884" y="0"/>
                    <a:pt x="390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77"/>
            <p:cNvSpPr/>
            <p:nvPr/>
          </p:nvSpPr>
          <p:spPr>
            <a:xfrm>
              <a:off x="-49027775" y="3183175"/>
              <a:ext cx="185900" cy="141800"/>
            </a:xfrm>
            <a:custGeom>
              <a:avLst/>
              <a:gdLst/>
              <a:ahLst/>
              <a:cxnLst/>
              <a:rect l="l" t="t" r="r" b="b"/>
              <a:pathLst>
                <a:path w="7436" h="5672" extrusionOk="0">
                  <a:moveTo>
                    <a:pt x="1765" y="0"/>
                  </a:moveTo>
                  <a:cubicBezTo>
                    <a:pt x="788" y="0"/>
                    <a:pt x="1" y="788"/>
                    <a:pt x="1" y="1765"/>
                  </a:cubicBezTo>
                  <a:lnTo>
                    <a:pt x="1" y="5671"/>
                  </a:lnTo>
                  <a:lnTo>
                    <a:pt x="1828" y="5671"/>
                  </a:lnTo>
                  <a:lnTo>
                    <a:pt x="1828" y="5640"/>
                  </a:lnTo>
                  <a:cubicBezTo>
                    <a:pt x="1765" y="5514"/>
                    <a:pt x="1765" y="5388"/>
                    <a:pt x="1765" y="5262"/>
                  </a:cubicBezTo>
                  <a:cubicBezTo>
                    <a:pt x="1765" y="4474"/>
                    <a:pt x="2395" y="3844"/>
                    <a:pt x="3183" y="3844"/>
                  </a:cubicBezTo>
                  <a:cubicBezTo>
                    <a:pt x="3970" y="3844"/>
                    <a:pt x="4600" y="4474"/>
                    <a:pt x="4600" y="5262"/>
                  </a:cubicBezTo>
                  <a:cubicBezTo>
                    <a:pt x="4600" y="5388"/>
                    <a:pt x="4569" y="5514"/>
                    <a:pt x="4569" y="5640"/>
                  </a:cubicBezTo>
                  <a:lnTo>
                    <a:pt x="5672" y="5640"/>
                  </a:lnTo>
                  <a:lnTo>
                    <a:pt x="5672" y="3970"/>
                  </a:lnTo>
                  <a:cubicBezTo>
                    <a:pt x="5672" y="3748"/>
                    <a:pt x="5843" y="3605"/>
                    <a:pt x="6032" y="3605"/>
                  </a:cubicBezTo>
                  <a:cubicBezTo>
                    <a:pt x="6112" y="3605"/>
                    <a:pt x="6195" y="3630"/>
                    <a:pt x="6270" y="3686"/>
                  </a:cubicBezTo>
                  <a:cubicBezTo>
                    <a:pt x="6396" y="3812"/>
                    <a:pt x="6585" y="3907"/>
                    <a:pt x="6743" y="3907"/>
                  </a:cubicBezTo>
                  <a:cubicBezTo>
                    <a:pt x="7121" y="3907"/>
                    <a:pt x="7436" y="3592"/>
                    <a:pt x="7436" y="3182"/>
                  </a:cubicBezTo>
                  <a:cubicBezTo>
                    <a:pt x="7436" y="2804"/>
                    <a:pt x="7121" y="2489"/>
                    <a:pt x="6743" y="2489"/>
                  </a:cubicBezTo>
                  <a:cubicBezTo>
                    <a:pt x="6585" y="2489"/>
                    <a:pt x="6396" y="2552"/>
                    <a:pt x="6270" y="2678"/>
                  </a:cubicBezTo>
                  <a:cubicBezTo>
                    <a:pt x="6195" y="2734"/>
                    <a:pt x="6112" y="2760"/>
                    <a:pt x="6032" y="2760"/>
                  </a:cubicBezTo>
                  <a:cubicBezTo>
                    <a:pt x="5843" y="2760"/>
                    <a:pt x="5672" y="2616"/>
                    <a:pt x="5672" y="2395"/>
                  </a:cubicBezTo>
                  <a:lnTo>
                    <a:pt x="567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77"/>
            <p:cNvSpPr/>
            <p:nvPr/>
          </p:nvSpPr>
          <p:spPr>
            <a:xfrm>
              <a:off x="-49027775" y="3295800"/>
              <a:ext cx="141800" cy="186700"/>
            </a:xfrm>
            <a:custGeom>
              <a:avLst/>
              <a:gdLst/>
              <a:ahLst/>
              <a:cxnLst/>
              <a:rect l="l" t="t" r="r" b="b"/>
              <a:pathLst>
                <a:path w="5672" h="7468" extrusionOk="0">
                  <a:moveTo>
                    <a:pt x="3183" y="0"/>
                  </a:moveTo>
                  <a:cubicBezTo>
                    <a:pt x="2805" y="0"/>
                    <a:pt x="2490" y="315"/>
                    <a:pt x="2490" y="725"/>
                  </a:cubicBezTo>
                  <a:cubicBezTo>
                    <a:pt x="2490" y="883"/>
                    <a:pt x="2553" y="1072"/>
                    <a:pt x="2679" y="1198"/>
                  </a:cubicBezTo>
                  <a:cubicBezTo>
                    <a:pt x="2868" y="1418"/>
                    <a:pt x="2710" y="1796"/>
                    <a:pt x="2395" y="1796"/>
                  </a:cubicBezTo>
                  <a:lnTo>
                    <a:pt x="1" y="1796"/>
                  </a:lnTo>
                  <a:lnTo>
                    <a:pt x="1" y="5671"/>
                  </a:lnTo>
                  <a:cubicBezTo>
                    <a:pt x="1" y="6679"/>
                    <a:pt x="788" y="7467"/>
                    <a:pt x="1765" y="7467"/>
                  </a:cubicBezTo>
                  <a:lnTo>
                    <a:pt x="5672" y="7467"/>
                  </a:lnTo>
                  <a:lnTo>
                    <a:pt x="5672" y="5640"/>
                  </a:lnTo>
                  <a:lnTo>
                    <a:pt x="5640" y="5640"/>
                  </a:lnTo>
                  <a:cubicBezTo>
                    <a:pt x="5514" y="5703"/>
                    <a:pt x="5388" y="5703"/>
                    <a:pt x="5294" y="5703"/>
                  </a:cubicBezTo>
                  <a:cubicBezTo>
                    <a:pt x="4506" y="5703"/>
                    <a:pt x="3844" y="5041"/>
                    <a:pt x="3844" y="4254"/>
                  </a:cubicBezTo>
                  <a:cubicBezTo>
                    <a:pt x="3844" y="3466"/>
                    <a:pt x="4506" y="2867"/>
                    <a:pt x="5294" y="2867"/>
                  </a:cubicBezTo>
                  <a:cubicBezTo>
                    <a:pt x="5388" y="2867"/>
                    <a:pt x="5514" y="2867"/>
                    <a:pt x="5640" y="2899"/>
                  </a:cubicBezTo>
                  <a:lnTo>
                    <a:pt x="5640" y="1796"/>
                  </a:lnTo>
                  <a:lnTo>
                    <a:pt x="3970" y="1796"/>
                  </a:lnTo>
                  <a:cubicBezTo>
                    <a:pt x="3655" y="1796"/>
                    <a:pt x="3498" y="1418"/>
                    <a:pt x="3718" y="1198"/>
                  </a:cubicBezTo>
                  <a:cubicBezTo>
                    <a:pt x="3813" y="1072"/>
                    <a:pt x="3907" y="883"/>
                    <a:pt x="3907" y="725"/>
                  </a:cubicBezTo>
                  <a:cubicBezTo>
                    <a:pt x="3907" y="315"/>
                    <a:pt x="3592" y="0"/>
                    <a:pt x="318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77"/>
            <p:cNvSpPr/>
            <p:nvPr/>
          </p:nvSpPr>
          <p:spPr>
            <a:xfrm>
              <a:off x="-48914350" y="3340700"/>
              <a:ext cx="185900" cy="141800"/>
            </a:xfrm>
            <a:custGeom>
              <a:avLst/>
              <a:gdLst/>
              <a:ahLst/>
              <a:cxnLst/>
              <a:rect l="l" t="t" r="r" b="b"/>
              <a:pathLst>
                <a:path w="7436" h="5672" extrusionOk="0">
                  <a:moveTo>
                    <a:pt x="5608" y="0"/>
                  </a:moveTo>
                  <a:lnTo>
                    <a:pt x="5608" y="32"/>
                  </a:lnTo>
                  <a:cubicBezTo>
                    <a:pt x="5671" y="158"/>
                    <a:pt x="5671" y="284"/>
                    <a:pt x="5671" y="378"/>
                  </a:cubicBezTo>
                  <a:cubicBezTo>
                    <a:pt x="5671" y="1166"/>
                    <a:pt x="5041" y="1796"/>
                    <a:pt x="4254" y="1796"/>
                  </a:cubicBezTo>
                  <a:cubicBezTo>
                    <a:pt x="3466" y="1796"/>
                    <a:pt x="2836" y="1166"/>
                    <a:pt x="2836" y="378"/>
                  </a:cubicBezTo>
                  <a:cubicBezTo>
                    <a:pt x="2836" y="284"/>
                    <a:pt x="2867" y="158"/>
                    <a:pt x="2867" y="32"/>
                  </a:cubicBezTo>
                  <a:lnTo>
                    <a:pt x="1765" y="32"/>
                  </a:lnTo>
                  <a:lnTo>
                    <a:pt x="1765" y="1670"/>
                  </a:lnTo>
                  <a:cubicBezTo>
                    <a:pt x="1765" y="1907"/>
                    <a:pt x="1602" y="2041"/>
                    <a:pt x="1419" y="2041"/>
                  </a:cubicBezTo>
                  <a:cubicBezTo>
                    <a:pt x="1334" y="2041"/>
                    <a:pt x="1245" y="2013"/>
                    <a:pt x="1166" y="1954"/>
                  </a:cubicBezTo>
                  <a:cubicBezTo>
                    <a:pt x="1040" y="1827"/>
                    <a:pt x="851" y="1764"/>
                    <a:pt x="694" y="1764"/>
                  </a:cubicBezTo>
                  <a:cubicBezTo>
                    <a:pt x="315" y="1764"/>
                    <a:pt x="0" y="2080"/>
                    <a:pt x="0" y="2458"/>
                  </a:cubicBezTo>
                  <a:cubicBezTo>
                    <a:pt x="0" y="2867"/>
                    <a:pt x="315" y="3182"/>
                    <a:pt x="694" y="3182"/>
                  </a:cubicBezTo>
                  <a:cubicBezTo>
                    <a:pt x="851" y="3182"/>
                    <a:pt x="1040" y="3119"/>
                    <a:pt x="1166" y="2993"/>
                  </a:cubicBezTo>
                  <a:cubicBezTo>
                    <a:pt x="1247" y="2933"/>
                    <a:pt x="1337" y="2904"/>
                    <a:pt x="1423" y="2904"/>
                  </a:cubicBezTo>
                  <a:cubicBezTo>
                    <a:pt x="1605" y="2904"/>
                    <a:pt x="1765" y="3031"/>
                    <a:pt x="1765" y="3245"/>
                  </a:cubicBezTo>
                  <a:lnTo>
                    <a:pt x="1765" y="5671"/>
                  </a:lnTo>
                  <a:lnTo>
                    <a:pt x="5671" y="5671"/>
                  </a:lnTo>
                  <a:cubicBezTo>
                    <a:pt x="6648" y="5671"/>
                    <a:pt x="7436" y="4883"/>
                    <a:pt x="7436" y="3907"/>
                  </a:cubicBezTo>
                  <a:lnTo>
                    <a:pt x="74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7" name="Google Shape;8447;p77"/>
          <p:cNvGrpSpPr/>
          <p:nvPr/>
        </p:nvGrpSpPr>
        <p:grpSpPr>
          <a:xfrm>
            <a:off x="2608230" y="1974651"/>
            <a:ext cx="355258" cy="357152"/>
            <a:chOff x="-49027775" y="3550975"/>
            <a:chExt cx="300100" cy="301700"/>
          </a:xfrm>
        </p:grpSpPr>
        <p:sp>
          <p:nvSpPr>
            <p:cNvPr id="8448" name="Google Shape;8448;p77"/>
            <p:cNvSpPr/>
            <p:nvPr/>
          </p:nvSpPr>
          <p:spPr>
            <a:xfrm>
              <a:off x="-48941125" y="3613200"/>
              <a:ext cx="74050" cy="26825"/>
            </a:xfrm>
            <a:custGeom>
              <a:avLst/>
              <a:gdLst/>
              <a:ahLst/>
              <a:cxnLst/>
              <a:rect l="l" t="t" r="r" b="b"/>
              <a:pathLst>
                <a:path w="2962" h="1073" extrusionOk="0">
                  <a:moveTo>
                    <a:pt x="1260" y="1"/>
                  </a:moveTo>
                  <a:lnTo>
                    <a:pt x="0" y="1072"/>
                  </a:lnTo>
                  <a:lnTo>
                    <a:pt x="1702" y="1072"/>
                  </a:lnTo>
                  <a:lnTo>
                    <a:pt x="29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77"/>
            <p:cNvSpPr/>
            <p:nvPr/>
          </p:nvSpPr>
          <p:spPr>
            <a:xfrm>
              <a:off x="-48871025" y="3613200"/>
              <a:ext cx="73275" cy="26825"/>
            </a:xfrm>
            <a:custGeom>
              <a:avLst/>
              <a:gdLst/>
              <a:ahLst/>
              <a:cxnLst/>
              <a:rect l="l" t="t" r="r" b="b"/>
              <a:pathLst>
                <a:path w="2931" h="1073" extrusionOk="0">
                  <a:moveTo>
                    <a:pt x="1260" y="1"/>
                  </a:moveTo>
                  <a:lnTo>
                    <a:pt x="0" y="1072"/>
                  </a:lnTo>
                  <a:lnTo>
                    <a:pt x="1670" y="1072"/>
                  </a:lnTo>
                  <a:lnTo>
                    <a:pt x="29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77"/>
            <p:cNvSpPr/>
            <p:nvPr/>
          </p:nvSpPr>
          <p:spPr>
            <a:xfrm>
              <a:off x="-48893075" y="3552550"/>
              <a:ext cx="95325" cy="43350"/>
            </a:xfrm>
            <a:custGeom>
              <a:avLst/>
              <a:gdLst/>
              <a:ahLst/>
              <a:cxnLst/>
              <a:rect l="l" t="t" r="r" b="b"/>
              <a:pathLst>
                <a:path w="3813" h="1734" extrusionOk="0">
                  <a:moveTo>
                    <a:pt x="0" y="1"/>
                  </a:moveTo>
                  <a:lnTo>
                    <a:pt x="2142" y="1734"/>
                  </a:lnTo>
                  <a:lnTo>
                    <a:pt x="3812" y="1734"/>
                  </a:lnTo>
                  <a:lnTo>
                    <a:pt x="173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77"/>
            <p:cNvSpPr/>
            <p:nvPr/>
          </p:nvSpPr>
          <p:spPr>
            <a:xfrm>
              <a:off x="-49027775" y="3550975"/>
              <a:ext cx="100050" cy="87475"/>
            </a:xfrm>
            <a:custGeom>
              <a:avLst/>
              <a:gdLst/>
              <a:ahLst/>
              <a:cxnLst/>
              <a:rect l="l" t="t" r="r" b="b"/>
              <a:pathLst>
                <a:path w="4002" h="3499" extrusionOk="0">
                  <a:moveTo>
                    <a:pt x="2112" y="1797"/>
                  </a:moveTo>
                  <a:cubicBezTo>
                    <a:pt x="2332" y="1797"/>
                    <a:pt x="2490" y="1923"/>
                    <a:pt x="2490" y="2143"/>
                  </a:cubicBezTo>
                  <a:cubicBezTo>
                    <a:pt x="2490" y="2332"/>
                    <a:pt x="2332" y="2490"/>
                    <a:pt x="2112" y="2490"/>
                  </a:cubicBezTo>
                  <a:cubicBezTo>
                    <a:pt x="1923" y="2490"/>
                    <a:pt x="1765" y="2332"/>
                    <a:pt x="1765" y="2143"/>
                  </a:cubicBezTo>
                  <a:cubicBezTo>
                    <a:pt x="1765" y="1923"/>
                    <a:pt x="1923" y="1797"/>
                    <a:pt x="2112" y="1797"/>
                  </a:cubicBezTo>
                  <a:close/>
                  <a:moveTo>
                    <a:pt x="1072" y="1"/>
                  </a:moveTo>
                  <a:cubicBezTo>
                    <a:pt x="473" y="1"/>
                    <a:pt x="1" y="474"/>
                    <a:pt x="1" y="1072"/>
                  </a:cubicBezTo>
                  <a:lnTo>
                    <a:pt x="1" y="3498"/>
                  </a:lnTo>
                  <a:lnTo>
                    <a:pt x="2364" y="3498"/>
                  </a:lnTo>
                  <a:lnTo>
                    <a:pt x="4002" y="2143"/>
                  </a:lnTo>
                  <a:lnTo>
                    <a:pt x="14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77"/>
            <p:cNvSpPr/>
            <p:nvPr/>
          </p:nvSpPr>
          <p:spPr>
            <a:xfrm>
              <a:off x="-48962400" y="3552550"/>
              <a:ext cx="95325" cy="43350"/>
            </a:xfrm>
            <a:custGeom>
              <a:avLst/>
              <a:gdLst/>
              <a:ahLst/>
              <a:cxnLst/>
              <a:rect l="l" t="t" r="r" b="b"/>
              <a:pathLst>
                <a:path w="3813" h="1734" extrusionOk="0">
                  <a:moveTo>
                    <a:pt x="1" y="1"/>
                  </a:moveTo>
                  <a:lnTo>
                    <a:pt x="2111" y="1734"/>
                  </a:lnTo>
                  <a:lnTo>
                    <a:pt x="3813" y="1734"/>
                  </a:lnTo>
                  <a:lnTo>
                    <a:pt x="170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77"/>
            <p:cNvSpPr/>
            <p:nvPr/>
          </p:nvSpPr>
          <p:spPr>
            <a:xfrm>
              <a:off x="-49027775" y="3657325"/>
              <a:ext cx="300100" cy="195350"/>
            </a:xfrm>
            <a:custGeom>
              <a:avLst/>
              <a:gdLst/>
              <a:ahLst/>
              <a:cxnLst/>
              <a:rect l="l" t="t" r="r" b="b"/>
              <a:pathLst>
                <a:path w="12004" h="7814" extrusionOk="0">
                  <a:moveTo>
                    <a:pt x="5987" y="410"/>
                  </a:moveTo>
                  <a:cubicBezTo>
                    <a:pt x="7719" y="410"/>
                    <a:pt x="9137" y="1827"/>
                    <a:pt x="9137" y="3560"/>
                  </a:cubicBezTo>
                  <a:cubicBezTo>
                    <a:pt x="9137" y="5293"/>
                    <a:pt x="7719" y="6711"/>
                    <a:pt x="5987" y="6711"/>
                  </a:cubicBezTo>
                  <a:cubicBezTo>
                    <a:pt x="4254" y="6711"/>
                    <a:pt x="2836" y="5293"/>
                    <a:pt x="2836" y="3560"/>
                  </a:cubicBezTo>
                  <a:cubicBezTo>
                    <a:pt x="2836" y="1827"/>
                    <a:pt x="4254" y="410"/>
                    <a:pt x="5987" y="410"/>
                  </a:cubicBezTo>
                  <a:close/>
                  <a:moveTo>
                    <a:pt x="1" y="0"/>
                  </a:moveTo>
                  <a:lnTo>
                    <a:pt x="1" y="6742"/>
                  </a:lnTo>
                  <a:cubicBezTo>
                    <a:pt x="1" y="7341"/>
                    <a:pt x="473" y="7813"/>
                    <a:pt x="1072" y="7813"/>
                  </a:cubicBezTo>
                  <a:lnTo>
                    <a:pt x="10933" y="7813"/>
                  </a:lnTo>
                  <a:cubicBezTo>
                    <a:pt x="11532" y="7813"/>
                    <a:pt x="12004" y="7341"/>
                    <a:pt x="12004" y="6742"/>
                  </a:cubicBezTo>
                  <a:lnTo>
                    <a:pt x="120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77"/>
            <p:cNvSpPr/>
            <p:nvPr/>
          </p:nvSpPr>
          <p:spPr>
            <a:xfrm>
              <a:off x="-48886775" y="3726625"/>
              <a:ext cx="28375" cy="37050"/>
            </a:xfrm>
            <a:custGeom>
              <a:avLst/>
              <a:gdLst/>
              <a:ahLst/>
              <a:cxnLst/>
              <a:rect l="l" t="t" r="r" b="b"/>
              <a:pathLst>
                <a:path w="1135" h="1482" extrusionOk="0">
                  <a:moveTo>
                    <a:pt x="0" y="1"/>
                  </a:moveTo>
                  <a:lnTo>
                    <a:pt x="0" y="1481"/>
                  </a:lnTo>
                  <a:lnTo>
                    <a:pt x="1134" y="757"/>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77"/>
            <p:cNvSpPr/>
            <p:nvPr/>
          </p:nvSpPr>
          <p:spPr>
            <a:xfrm>
              <a:off x="-48822975" y="3550975"/>
              <a:ext cx="94525" cy="44925"/>
            </a:xfrm>
            <a:custGeom>
              <a:avLst/>
              <a:gdLst/>
              <a:ahLst/>
              <a:cxnLst/>
              <a:rect l="l" t="t" r="r" b="b"/>
              <a:pathLst>
                <a:path w="3781" h="1797" extrusionOk="0">
                  <a:moveTo>
                    <a:pt x="0" y="1"/>
                  </a:moveTo>
                  <a:lnTo>
                    <a:pt x="2111" y="1797"/>
                  </a:lnTo>
                  <a:lnTo>
                    <a:pt x="3781" y="1797"/>
                  </a:lnTo>
                  <a:lnTo>
                    <a:pt x="3781" y="1072"/>
                  </a:lnTo>
                  <a:cubicBezTo>
                    <a:pt x="3781" y="474"/>
                    <a:pt x="3308" y="1"/>
                    <a:pt x="27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77"/>
            <p:cNvSpPr/>
            <p:nvPr/>
          </p:nvSpPr>
          <p:spPr>
            <a:xfrm>
              <a:off x="-48939550" y="3684100"/>
              <a:ext cx="122100" cy="122100"/>
            </a:xfrm>
            <a:custGeom>
              <a:avLst/>
              <a:gdLst/>
              <a:ahLst/>
              <a:cxnLst/>
              <a:rect l="l" t="t" r="r" b="b"/>
              <a:pathLst>
                <a:path w="4884" h="4884" extrusionOk="0">
                  <a:moveTo>
                    <a:pt x="1741" y="757"/>
                  </a:moveTo>
                  <a:cubicBezTo>
                    <a:pt x="1812" y="757"/>
                    <a:pt x="1885" y="777"/>
                    <a:pt x="1954" y="819"/>
                  </a:cubicBezTo>
                  <a:lnTo>
                    <a:pt x="4064" y="2237"/>
                  </a:lnTo>
                  <a:cubicBezTo>
                    <a:pt x="4253" y="2300"/>
                    <a:pt x="4253" y="2615"/>
                    <a:pt x="4064" y="2773"/>
                  </a:cubicBezTo>
                  <a:lnTo>
                    <a:pt x="1954" y="4190"/>
                  </a:lnTo>
                  <a:cubicBezTo>
                    <a:pt x="1885" y="4233"/>
                    <a:pt x="1812" y="4253"/>
                    <a:pt x="1741" y="4253"/>
                  </a:cubicBezTo>
                  <a:cubicBezTo>
                    <a:pt x="1553" y="4253"/>
                    <a:pt x="1387" y="4113"/>
                    <a:pt x="1387" y="3907"/>
                  </a:cubicBezTo>
                  <a:lnTo>
                    <a:pt x="1387" y="1103"/>
                  </a:lnTo>
                  <a:cubicBezTo>
                    <a:pt x="1387" y="897"/>
                    <a:pt x="1553" y="757"/>
                    <a:pt x="1741" y="757"/>
                  </a:cubicBezTo>
                  <a:close/>
                  <a:moveTo>
                    <a:pt x="2458" y="0"/>
                  </a:moveTo>
                  <a:cubicBezTo>
                    <a:pt x="1103" y="0"/>
                    <a:pt x="0" y="1103"/>
                    <a:pt x="0" y="2458"/>
                  </a:cubicBezTo>
                  <a:cubicBezTo>
                    <a:pt x="0" y="3781"/>
                    <a:pt x="1103" y="4884"/>
                    <a:pt x="2458" y="4884"/>
                  </a:cubicBezTo>
                  <a:cubicBezTo>
                    <a:pt x="3781" y="4884"/>
                    <a:pt x="4884" y="3781"/>
                    <a:pt x="4884" y="2458"/>
                  </a:cubicBezTo>
                  <a:cubicBezTo>
                    <a:pt x="4884" y="1103"/>
                    <a:pt x="3812" y="0"/>
                    <a:pt x="24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77"/>
            <p:cNvSpPr/>
            <p:nvPr/>
          </p:nvSpPr>
          <p:spPr>
            <a:xfrm>
              <a:off x="-48801725" y="3613200"/>
              <a:ext cx="73275" cy="26825"/>
            </a:xfrm>
            <a:custGeom>
              <a:avLst/>
              <a:gdLst/>
              <a:ahLst/>
              <a:cxnLst/>
              <a:rect l="l" t="t" r="r" b="b"/>
              <a:pathLst>
                <a:path w="2931" h="1073" extrusionOk="0">
                  <a:moveTo>
                    <a:pt x="1261" y="1"/>
                  </a:moveTo>
                  <a:lnTo>
                    <a:pt x="1" y="1072"/>
                  </a:lnTo>
                  <a:lnTo>
                    <a:pt x="2931" y="1072"/>
                  </a:lnTo>
                  <a:lnTo>
                    <a:pt x="293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8" name="Google Shape;8458;p77"/>
          <p:cNvGrpSpPr/>
          <p:nvPr/>
        </p:nvGrpSpPr>
        <p:grpSpPr>
          <a:xfrm>
            <a:off x="2606306" y="2411710"/>
            <a:ext cx="359106" cy="355525"/>
            <a:chOff x="-49031025" y="3920175"/>
            <a:chExt cx="303350" cy="300325"/>
          </a:xfrm>
        </p:grpSpPr>
        <p:sp>
          <p:nvSpPr>
            <p:cNvPr id="8459" name="Google Shape;8459;p77"/>
            <p:cNvSpPr/>
            <p:nvPr/>
          </p:nvSpPr>
          <p:spPr>
            <a:xfrm>
              <a:off x="-49031025" y="4131875"/>
              <a:ext cx="109600" cy="88625"/>
            </a:xfrm>
            <a:custGeom>
              <a:avLst/>
              <a:gdLst/>
              <a:ahLst/>
              <a:cxnLst/>
              <a:rect l="l" t="t" r="r" b="b"/>
              <a:pathLst>
                <a:path w="4384" h="3545" extrusionOk="0">
                  <a:moveTo>
                    <a:pt x="472" y="1"/>
                  </a:moveTo>
                  <a:cubicBezTo>
                    <a:pt x="202" y="1"/>
                    <a:pt x="0" y="326"/>
                    <a:pt x="225" y="551"/>
                  </a:cubicBezTo>
                  <a:lnTo>
                    <a:pt x="2336" y="3387"/>
                  </a:lnTo>
                  <a:cubicBezTo>
                    <a:pt x="2399" y="3481"/>
                    <a:pt x="2494" y="3544"/>
                    <a:pt x="2620" y="3544"/>
                  </a:cubicBezTo>
                  <a:lnTo>
                    <a:pt x="4384" y="3544"/>
                  </a:lnTo>
                  <a:lnTo>
                    <a:pt x="2620" y="583"/>
                  </a:lnTo>
                  <a:lnTo>
                    <a:pt x="572" y="16"/>
                  </a:lnTo>
                  <a:cubicBezTo>
                    <a:pt x="538" y="5"/>
                    <a:pt x="505" y="1"/>
                    <a:pt x="4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77"/>
            <p:cNvSpPr/>
            <p:nvPr/>
          </p:nvSpPr>
          <p:spPr>
            <a:xfrm>
              <a:off x="-48921450" y="3920175"/>
              <a:ext cx="79575" cy="130975"/>
            </a:xfrm>
            <a:custGeom>
              <a:avLst/>
              <a:gdLst/>
              <a:ahLst/>
              <a:cxnLst/>
              <a:rect l="l" t="t" r="r" b="b"/>
              <a:pathLst>
                <a:path w="3183" h="5239" extrusionOk="0">
                  <a:moveTo>
                    <a:pt x="302" y="1"/>
                  </a:moveTo>
                  <a:cubicBezTo>
                    <a:pt x="275" y="1"/>
                    <a:pt x="248" y="3"/>
                    <a:pt x="221" y="9"/>
                  </a:cubicBezTo>
                  <a:cubicBezTo>
                    <a:pt x="64" y="40"/>
                    <a:pt x="1" y="198"/>
                    <a:pt x="1" y="355"/>
                  </a:cubicBezTo>
                  <a:lnTo>
                    <a:pt x="64" y="1269"/>
                  </a:lnTo>
                  <a:lnTo>
                    <a:pt x="2584" y="5239"/>
                  </a:lnTo>
                  <a:lnTo>
                    <a:pt x="3183" y="4199"/>
                  </a:lnTo>
                  <a:lnTo>
                    <a:pt x="631" y="166"/>
                  </a:lnTo>
                  <a:cubicBezTo>
                    <a:pt x="553" y="62"/>
                    <a:pt x="431" y="1"/>
                    <a:pt x="3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77"/>
            <p:cNvSpPr/>
            <p:nvPr/>
          </p:nvSpPr>
          <p:spPr>
            <a:xfrm>
              <a:off x="-48842675" y="4008100"/>
              <a:ext cx="115000" cy="53300"/>
            </a:xfrm>
            <a:custGeom>
              <a:avLst/>
              <a:gdLst/>
              <a:ahLst/>
              <a:cxnLst/>
              <a:rect l="l" t="t" r="r" b="b"/>
              <a:pathLst>
                <a:path w="4600" h="2132" extrusionOk="0">
                  <a:moveTo>
                    <a:pt x="1359" y="0"/>
                  </a:moveTo>
                  <a:cubicBezTo>
                    <a:pt x="1245" y="0"/>
                    <a:pt x="1132" y="57"/>
                    <a:pt x="1072" y="178"/>
                  </a:cubicBezTo>
                  <a:lnTo>
                    <a:pt x="0" y="2131"/>
                  </a:lnTo>
                  <a:lnTo>
                    <a:pt x="4191" y="2131"/>
                  </a:lnTo>
                  <a:cubicBezTo>
                    <a:pt x="4317" y="2131"/>
                    <a:pt x="4506" y="2005"/>
                    <a:pt x="4537" y="1848"/>
                  </a:cubicBezTo>
                  <a:cubicBezTo>
                    <a:pt x="4600" y="1690"/>
                    <a:pt x="4537" y="1533"/>
                    <a:pt x="4380" y="1469"/>
                  </a:cubicBezTo>
                  <a:lnTo>
                    <a:pt x="1544" y="52"/>
                  </a:lnTo>
                  <a:cubicBezTo>
                    <a:pt x="1488" y="18"/>
                    <a:pt x="1423" y="0"/>
                    <a:pt x="13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77"/>
            <p:cNvSpPr/>
            <p:nvPr/>
          </p:nvSpPr>
          <p:spPr>
            <a:xfrm>
              <a:off x="-48838750" y="4078700"/>
              <a:ext cx="51225" cy="66975"/>
            </a:xfrm>
            <a:custGeom>
              <a:avLst/>
              <a:gdLst/>
              <a:ahLst/>
              <a:cxnLst/>
              <a:rect l="l" t="t" r="r" b="b"/>
              <a:pathLst>
                <a:path w="2049" h="2679" extrusionOk="0">
                  <a:moveTo>
                    <a:pt x="1" y="0"/>
                  </a:moveTo>
                  <a:lnTo>
                    <a:pt x="1734" y="2678"/>
                  </a:lnTo>
                  <a:lnTo>
                    <a:pt x="204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77"/>
            <p:cNvSpPr/>
            <p:nvPr/>
          </p:nvSpPr>
          <p:spPr>
            <a:xfrm>
              <a:off x="-48975000" y="3920575"/>
              <a:ext cx="173300" cy="248725"/>
            </a:xfrm>
            <a:custGeom>
              <a:avLst/>
              <a:gdLst/>
              <a:ahLst/>
              <a:cxnLst/>
              <a:rect l="l" t="t" r="r" b="b"/>
              <a:pathLst>
                <a:path w="6932" h="9949" extrusionOk="0">
                  <a:moveTo>
                    <a:pt x="374" y="0"/>
                  </a:moveTo>
                  <a:cubicBezTo>
                    <a:pt x="334" y="0"/>
                    <a:pt x="293" y="8"/>
                    <a:pt x="253" y="24"/>
                  </a:cubicBezTo>
                  <a:cubicBezTo>
                    <a:pt x="95" y="87"/>
                    <a:pt x="1" y="245"/>
                    <a:pt x="1" y="402"/>
                  </a:cubicBezTo>
                  <a:lnTo>
                    <a:pt x="694" y="7585"/>
                  </a:lnTo>
                  <a:lnTo>
                    <a:pt x="6932" y="9948"/>
                  </a:lnTo>
                  <a:lnTo>
                    <a:pt x="694" y="182"/>
                  </a:lnTo>
                  <a:cubicBezTo>
                    <a:pt x="600" y="65"/>
                    <a:pt x="489" y="0"/>
                    <a:pt x="3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77"/>
            <p:cNvSpPr/>
            <p:nvPr/>
          </p:nvSpPr>
          <p:spPr>
            <a:xfrm>
              <a:off x="-48955300" y="4129900"/>
              <a:ext cx="151250" cy="89800"/>
            </a:xfrm>
            <a:custGeom>
              <a:avLst/>
              <a:gdLst/>
              <a:ahLst/>
              <a:cxnLst/>
              <a:rect l="l" t="t" r="r" b="b"/>
              <a:pathLst>
                <a:path w="6050" h="3592" extrusionOk="0">
                  <a:moveTo>
                    <a:pt x="0" y="0"/>
                  </a:moveTo>
                  <a:lnTo>
                    <a:pt x="2174" y="3592"/>
                  </a:lnTo>
                  <a:lnTo>
                    <a:pt x="5167" y="3592"/>
                  </a:lnTo>
                  <a:cubicBezTo>
                    <a:pt x="5293" y="3592"/>
                    <a:pt x="5419" y="3529"/>
                    <a:pt x="5482" y="3403"/>
                  </a:cubicBezTo>
                  <a:lnTo>
                    <a:pt x="6049" y="2268"/>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5" name="Google Shape;8465;p77"/>
          <p:cNvGrpSpPr/>
          <p:nvPr/>
        </p:nvGrpSpPr>
        <p:grpSpPr>
          <a:xfrm>
            <a:off x="1322411" y="2904744"/>
            <a:ext cx="356176" cy="354341"/>
            <a:chOff x="-47155575" y="3200500"/>
            <a:chExt cx="300875" cy="299325"/>
          </a:xfrm>
        </p:grpSpPr>
        <p:sp>
          <p:nvSpPr>
            <p:cNvPr id="8466" name="Google Shape;8466;p77"/>
            <p:cNvSpPr/>
            <p:nvPr/>
          </p:nvSpPr>
          <p:spPr>
            <a:xfrm>
              <a:off x="-46943725" y="3206000"/>
              <a:ext cx="47300" cy="48075"/>
            </a:xfrm>
            <a:custGeom>
              <a:avLst/>
              <a:gdLst/>
              <a:ahLst/>
              <a:cxnLst/>
              <a:rect l="l" t="t" r="r" b="b"/>
              <a:pathLst>
                <a:path w="1892" h="1923" extrusionOk="0">
                  <a:moveTo>
                    <a:pt x="1" y="1"/>
                  </a:moveTo>
                  <a:lnTo>
                    <a:pt x="1" y="1923"/>
                  </a:lnTo>
                  <a:lnTo>
                    <a:pt x="1891" y="1923"/>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77"/>
            <p:cNvSpPr/>
            <p:nvPr/>
          </p:nvSpPr>
          <p:spPr>
            <a:xfrm>
              <a:off x="-47118575" y="3200500"/>
              <a:ext cx="228450" cy="89025"/>
            </a:xfrm>
            <a:custGeom>
              <a:avLst/>
              <a:gdLst/>
              <a:ahLst/>
              <a:cxnLst/>
              <a:rect l="l" t="t" r="r" b="b"/>
              <a:pathLst>
                <a:path w="9138" h="3561" extrusionOk="0">
                  <a:moveTo>
                    <a:pt x="347" y="0"/>
                  </a:moveTo>
                  <a:cubicBezTo>
                    <a:pt x="158" y="0"/>
                    <a:pt x="1" y="158"/>
                    <a:pt x="1" y="378"/>
                  </a:cubicBezTo>
                  <a:lnTo>
                    <a:pt x="1" y="2143"/>
                  </a:lnTo>
                  <a:lnTo>
                    <a:pt x="2017" y="2143"/>
                  </a:lnTo>
                  <a:cubicBezTo>
                    <a:pt x="2679" y="2143"/>
                    <a:pt x="3246" y="2489"/>
                    <a:pt x="3561" y="3119"/>
                  </a:cubicBezTo>
                  <a:lnTo>
                    <a:pt x="3813" y="3560"/>
                  </a:lnTo>
                  <a:lnTo>
                    <a:pt x="9137" y="3560"/>
                  </a:lnTo>
                  <a:lnTo>
                    <a:pt x="9137" y="2836"/>
                  </a:lnTo>
                  <a:lnTo>
                    <a:pt x="6680" y="2836"/>
                  </a:lnTo>
                  <a:cubicBezTo>
                    <a:pt x="6491" y="2836"/>
                    <a:pt x="6333" y="2678"/>
                    <a:pt x="6333" y="2489"/>
                  </a:cubicBezTo>
                  <a:lnTo>
                    <a:pt x="633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77"/>
            <p:cNvSpPr/>
            <p:nvPr/>
          </p:nvSpPr>
          <p:spPr>
            <a:xfrm>
              <a:off x="-47013825" y="3395050"/>
              <a:ext cx="15775" cy="15775"/>
            </a:xfrm>
            <a:custGeom>
              <a:avLst/>
              <a:gdLst/>
              <a:ahLst/>
              <a:cxnLst/>
              <a:rect l="l" t="t" r="r" b="b"/>
              <a:pathLst>
                <a:path w="631" h="631" extrusionOk="0">
                  <a:moveTo>
                    <a:pt x="1" y="0"/>
                  </a:moveTo>
                  <a:lnTo>
                    <a:pt x="1" y="630"/>
                  </a:lnTo>
                  <a:cubicBezTo>
                    <a:pt x="284" y="504"/>
                    <a:pt x="536" y="252"/>
                    <a:pt x="6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77"/>
            <p:cNvSpPr/>
            <p:nvPr/>
          </p:nvSpPr>
          <p:spPr>
            <a:xfrm>
              <a:off x="-47049250" y="3359600"/>
              <a:ext cx="51200" cy="51225"/>
            </a:xfrm>
            <a:custGeom>
              <a:avLst/>
              <a:gdLst/>
              <a:ahLst/>
              <a:cxnLst/>
              <a:rect l="l" t="t" r="r" b="b"/>
              <a:pathLst>
                <a:path w="2048" h="2049" extrusionOk="0">
                  <a:moveTo>
                    <a:pt x="1071" y="0"/>
                  </a:moveTo>
                  <a:cubicBezTo>
                    <a:pt x="473" y="0"/>
                    <a:pt x="0" y="473"/>
                    <a:pt x="0" y="1040"/>
                  </a:cubicBezTo>
                  <a:cubicBezTo>
                    <a:pt x="0" y="1513"/>
                    <a:pt x="284" y="1891"/>
                    <a:pt x="725" y="2048"/>
                  </a:cubicBezTo>
                  <a:lnTo>
                    <a:pt x="725" y="1040"/>
                  </a:lnTo>
                  <a:cubicBezTo>
                    <a:pt x="725" y="851"/>
                    <a:pt x="882" y="693"/>
                    <a:pt x="1071" y="693"/>
                  </a:cubicBezTo>
                  <a:lnTo>
                    <a:pt x="2048" y="693"/>
                  </a:lnTo>
                  <a:cubicBezTo>
                    <a:pt x="1890" y="252"/>
                    <a:pt x="1512" y="0"/>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77"/>
            <p:cNvSpPr/>
            <p:nvPr/>
          </p:nvSpPr>
          <p:spPr>
            <a:xfrm>
              <a:off x="-47013025" y="3393475"/>
              <a:ext cx="52800" cy="53575"/>
            </a:xfrm>
            <a:custGeom>
              <a:avLst/>
              <a:gdLst/>
              <a:ahLst/>
              <a:cxnLst/>
              <a:rect l="l" t="t" r="r" b="b"/>
              <a:pathLst>
                <a:path w="2112" h="2143" extrusionOk="0">
                  <a:moveTo>
                    <a:pt x="1355" y="0"/>
                  </a:moveTo>
                  <a:cubicBezTo>
                    <a:pt x="1198" y="725"/>
                    <a:pt x="662" y="1260"/>
                    <a:pt x="0" y="1386"/>
                  </a:cubicBezTo>
                  <a:lnTo>
                    <a:pt x="0" y="2142"/>
                  </a:lnTo>
                  <a:lnTo>
                    <a:pt x="2111" y="2142"/>
                  </a:lnTo>
                  <a:lnTo>
                    <a:pt x="21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77"/>
            <p:cNvSpPr/>
            <p:nvPr/>
          </p:nvSpPr>
          <p:spPr>
            <a:xfrm>
              <a:off x="-47155575" y="3270600"/>
              <a:ext cx="300875" cy="229225"/>
            </a:xfrm>
            <a:custGeom>
              <a:avLst/>
              <a:gdLst/>
              <a:ahLst/>
              <a:cxnLst/>
              <a:rect l="l" t="t" r="r" b="b"/>
              <a:pathLst>
                <a:path w="12035" h="9169" extrusionOk="0">
                  <a:moveTo>
                    <a:pt x="5324" y="2804"/>
                  </a:moveTo>
                  <a:cubicBezTo>
                    <a:pt x="6206" y="2804"/>
                    <a:pt x="6900" y="3403"/>
                    <a:pt x="7057" y="4222"/>
                  </a:cubicBezTo>
                  <a:lnTo>
                    <a:pt x="8160" y="4222"/>
                  </a:lnTo>
                  <a:cubicBezTo>
                    <a:pt x="8349" y="4222"/>
                    <a:pt x="8506" y="4379"/>
                    <a:pt x="8506" y="4568"/>
                  </a:cubicBezTo>
                  <a:lnTo>
                    <a:pt x="8506" y="7404"/>
                  </a:lnTo>
                  <a:lnTo>
                    <a:pt x="8475" y="7404"/>
                  </a:lnTo>
                  <a:cubicBezTo>
                    <a:pt x="8475" y="7593"/>
                    <a:pt x="8317" y="7750"/>
                    <a:pt x="8128" y="7750"/>
                  </a:cubicBezTo>
                  <a:lnTo>
                    <a:pt x="5324" y="7750"/>
                  </a:lnTo>
                  <a:cubicBezTo>
                    <a:pt x="5135" y="7750"/>
                    <a:pt x="4978" y="7593"/>
                    <a:pt x="4978" y="7404"/>
                  </a:cubicBezTo>
                  <a:lnTo>
                    <a:pt x="4978" y="6301"/>
                  </a:lnTo>
                  <a:cubicBezTo>
                    <a:pt x="4190" y="6144"/>
                    <a:pt x="3560" y="5451"/>
                    <a:pt x="3560" y="4568"/>
                  </a:cubicBezTo>
                  <a:cubicBezTo>
                    <a:pt x="3560" y="3592"/>
                    <a:pt x="4348" y="2804"/>
                    <a:pt x="5324" y="2804"/>
                  </a:cubicBezTo>
                  <a:close/>
                  <a:moveTo>
                    <a:pt x="1071" y="0"/>
                  </a:moveTo>
                  <a:cubicBezTo>
                    <a:pt x="473" y="0"/>
                    <a:pt x="0" y="473"/>
                    <a:pt x="0" y="1071"/>
                  </a:cubicBezTo>
                  <a:lnTo>
                    <a:pt x="0" y="8097"/>
                  </a:lnTo>
                  <a:cubicBezTo>
                    <a:pt x="0" y="8696"/>
                    <a:pt x="473" y="9168"/>
                    <a:pt x="1071" y="9168"/>
                  </a:cubicBezTo>
                  <a:lnTo>
                    <a:pt x="10964" y="9168"/>
                  </a:lnTo>
                  <a:cubicBezTo>
                    <a:pt x="11562" y="9168"/>
                    <a:pt x="12035" y="8696"/>
                    <a:pt x="12035" y="8097"/>
                  </a:cubicBezTo>
                  <a:lnTo>
                    <a:pt x="12035" y="2489"/>
                  </a:lnTo>
                  <a:cubicBezTo>
                    <a:pt x="12035" y="1891"/>
                    <a:pt x="11562" y="1418"/>
                    <a:pt x="10964" y="1418"/>
                  </a:cubicBezTo>
                  <a:lnTo>
                    <a:pt x="4820" y="1418"/>
                  </a:lnTo>
                  <a:lnTo>
                    <a:pt x="4411" y="599"/>
                  </a:lnTo>
                  <a:cubicBezTo>
                    <a:pt x="4222" y="252"/>
                    <a:pt x="3875" y="0"/>
                    <a:pt x="34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2" name="Google Shape;8472;p77"/>
          <p:cNvGrpSpPr/>
          <p:nvPr/>
        </p:nvGrpSpPr>
        <p:grpSpPr>
          <a:xfrm>
            <a:off x="1322870" y="3341092"/>
            <a:ext cx="355258" cy="355258"/>
            <a:chOff x="-47154800" y="3569100"/>
            <a:chExt cx="300100" cy="300100"/>
          </a:xfrm>
        </p:grpSpPr>
        <p:sp>
          <p:nvSpPr>
            <p:cNvPr id="8473" name="Google Shape;8473;p77"/>
            <p:cNvSpPr/>
            <p:nvPr/>
          </p:nvSpPr>
          <p:spPr>
            <a:xfrm>
              <a:off x="-46994900" y="3728200"/>
              <a:ext cx="140200" cy="141000"/>
            </a:xfrm>
            <a:custGeom>
              <a:avLst/>
              <a:gdLst/>
              <a:ahLst/>
              <a:cxnLst/>
              <a:rect l="l" t="t" r="r" b="b"/>
              <a:pathLst>
                <a:path w="5608" h="5640" extrusionOk="0">
                  <a:moveTo>
                    <a:pt x="2772" y="1733"/>
                  </a:moveTo>
                  <a:cubicBezTo>
                    <a:pt x="2961" y="1733"/>
                    <a:pt x="3119" y="1891"/>
                    <a:pt x="3119" y="2111"/>
                  </a:cubicBezTo>
                  <a:lnTo>
                    <a:pt x="3119" y="2458"/>
                  </a:lnTo>
                  <a:lnTo>
                    <a:pt x="3466" y="2458"/>
                  </a:lnTo>
                  <a:cubicBezTo>
                    <a:pt x="3655" y="2458"/>
                    <a:pt x="3812" y="2615"/>
                    <a:pt x="3812" y="2804"/>
                  </a:cubicBezTo>
                  <a:cubicBezTo>
                    <a:pt x="3812" y="2994"/>
                    <a:pt x="3655" y="3151"/>
                    <a:pt x="3466" y="3151"/>
                  </a:cubicBezTo>
                  <a:lnTo>
                    <a:pt x="2772" y="3151"/>
                  </a:lnTo>
                  <a:cubicBezTo>
                    <a:pt x="2552" y="3151"/>
                    <a:pt x="2426" y="2994"/>
                    <a:pt x="2426" y="2804"/>
                  </a:cubicBezTo>
                  <a:lnTo>
                    <a:pt x="2426" y="2111"/>
                  </a:lnTo>
                  <a:cubicBezTo>
                    <a:pt x="2426" y="1891"/>
                    <a:pt x="2552" y="1733"/>
                    <a:pt x="2772" y="1733"/>
                  </a:cubicBezTo>
                  <a:close/>
                  <a:moveTo>
                    <a:pt x="2457" y="1"/>
                  </a:moveTo>
                  <a:cubicBezTo>
                    <a:pt x="1197" y="158"/>
                    <a:pt x="221" y="1166"/>
                    <a:pt x="0" y="2458"/>
                  </a:cubicBezTo>
                  <a:lnTo>
                    <a:pt x="693" y="2458"/>
                  </a:lnTo>
                  <a:cubicBezTo>
                    <a:pt x="882" y="2458"/>
                    <a:pt x="1040" y="2615"/>
                    <a:pt x="1040" y="2804"/>
                  </a:cubicBezTo>
                  <a:cubicBezTo>
                    <a:pt x="1040" y="2994"/>
                    <a:pt x="882" y="3151"/>
                    <a:pt x="693" y="3151"/>
                  </a:cubicBezTo>
                  <a:lnTo>
                    <a:pt x="0" y="3151"/>
                  </a:lnTo>
                  <a:cubicBezTo>
                    <a:pt x="158" y="4411"/>
                    <a:pt x="1166" y="5451"/>
                    <a:pt x="2457" y="5608"/>
                  </a:cubicBezTo>
                  <a:lnTo>
                    <a:pt x="2457" y="4947"/>
                  </a:lnTo>
                  <a:cubicBezTo>
                    <a:pt x="2457" y="4726"/>
                    <a:pt x="2615" y="4569"/>
                    <a:pt x="2804" y="4569"/>
                  </a:cubicBezTo>
                  <a:cubicBezTo>
                    <a:pt x="2993" y="4569"/>
                    <a:pt x="3151" y="4726"/>
                    <a:pt x="3151" y="4947"/>
                  </a:cubicBezTo>
                  <a:lnTo>
                    <a:pt x="3151" y="5640"/>
                  </a:lnTo>
                  <a:cubicBezTo>
                    <a:pt x="4411" y="5482"/>
                    <a:pt x="5450" y="4474"/>
                    <a:pt x="5608" y="3214"/>
                  </a:cubicBezTo>
                  <a:lnTo>
                    <a:pt x="4883" y="3214"/>
                  </a:lnTo>
                  <a:cubicBezTo>
                    <a:pt x="4694" y="3151"/>
                    <a:pt x="4537" y="2994"/>
                    <a:pt x="4537" y="2804"/>
                  </a:cubicBezTo>
                  <a:cubicBezTo>
                    <a:pt x="4537" y="2615"/>
                    <a:pt x="4694" y="2458"/>
                    <a:pt x="4883" y="2458"/>
                  </a:cubicBezTo>
                  <a:lnTo>
                    <a:pt x="5608" y="2458"/>
                  </a:lnTo>
                  <a:cubicBezTo>
                    <a:pt x="5450" y="1198"/>
                    <a:pt x="4411" y="221"/>
                    <a:pt x="3151" y="1"/>
                  </a:cubicBezTo>
                  <a:lnTo>
                    <a:pt x="3151" y="694"/>
                  </a:lnTo>
                  <a:cubicBezTo>
                    <a:pt x="3151" y="883"/>
                    <a:pt x="2993" y="1040"/>
                    <a:pt x="2804" y="1040"/>
                  </a:cubicBezTo>
                  <a:cubicBezTo>
                    <a:pt x="2615" y="1040"/>
                    <a:pt x="2457" y="883"/>
                    <a:pt x="2457" y="694"/>
                  </a:cubicBezTo>
                  <a:lnTo>
                    <a:pt x="24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77"/>
            <p:cNvSpPr/>
            <p:nvPr/>
          </p:nvSpPr>
          <p:spPr>
            <a:xfrm>
              <a:off x="-46978375" y="3574625"/>
              <a:ext cx="47275" cy="47275"/>
            </a:xfrm>
            <a:custGeom>
              <a:avLst/>
              <a:gdLst/>
              <a:ahLst/>
              <a:cxnLst/>
              <a:rect l="l" t="t" r="r" b="b"/>
              <a:pathLst>
                <a:path w="1891" h="1891" extrusionOk="0">
                  <a:moveTo>
                    <a:pt x="1" y="0"/>
                  </a:moveTo>
                  <a:lnTo>
                    <a:pt x="1" y="1890"/>
                  </a:lnTo>
                  <a:lnTo>
                    <a:pt x="1891" y="1890"/>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77"/>
            <p:cNvSpPr/>
            <p:nvPr/>
          </p:nvSpPr>
          <p:spPr>
            <a:xfrm>
              <a:off x="-47075250" y="3665200"/>
              <a:ext cx="15775" cy="15775"/>
            </a:xfrm>
            <a:custGeom>
              <a:avLst/>
              <a:gdLst/>
              <a:ahLst/>
              <a:cxnLst/>
              <a:rect l="l" t="t" r="r" b="b"/>
              <a:pathLst>
                <a:path w="631" h="631" extrusionOk="0">
                  <a:moveTo>
                    <a:pt x="1" y="0"/>
                  </a:moveTo>
                  <a:lnTo>
                    <a:pt x="1" y="630"/>
                  </a:lnTo>
                  <a:cubicBezTo>
                    <a:pt x="316" y="536"/>
                    <a:pt x="505" y="284"/>
                    <a:pt x="6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77"/>
            <p:cNvSpPr/>
            <p:nvPr/>
          </p:nvSpPr>
          <p:spPr>
            <a:xfrm>
              <a:off x="-47110700" y="3631325"/>
              <a:ext cx="51225" cy="51225"/>
            </a:xfrm>
            <a:custGeom>
              <a:avLst/>
              <a:gdLst/>
              <a:ahLst/>
              <a:cxnLst/>
              <a:rect l="l" t="t" r="r" b="b"/>
              <a:pathLst>
                <a:path w="2049" h="2049" extrusionOk="0">
                  <a:moveTo>
                    <a:pt x="1040" y="0"/>
                  </a:moveTo>
                  <a:cubicBezTo>
                    <a:pt x="473" y="0"/>
                    <a:pt x="1" y="473"/>
                    <a:pt x="1" y="1040"/>
                  </a:cubicBezTo>
                  <a:cubicBezTo>
                    <a:pt x="1" y="1481"/>
                    <a:pt x="253" y="1859"/>
                    <a:pt x="694" y="2048"/>
                  </a:cubicBezTo>
                  <a:lnTo>
                    <a:pt x="694" y="1040"/>
                  </a:lnTo>
                  <a:cubicBezTo>
                    <a:pt x="694" y="851"/>
                    <a:pt x="851" y="694"/>
                    <a:pt x="1040" y="694"/>
                  </a:cubicBezTo>
                  <a:lnTo>
                    <a:pt x="2049" y="694"/>
                  </a:lnTo>
                  <a:cubicBezTo>
                    <a:pt x="1891" y="316"/>
                    <a:pt x="1482"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77"/>
            <p:cNvSpPr/>
            <p:nvPr/>
          </p:nvSpPr>
          <p:spPr>
            <a:xfrm>
              <a:off x="-47075250" y="3665200"/>
              <a:ext cx="53575" cy="54350"/>
            </a:xfrm>
            <a:custGeom>
              <a:avLst/>
              <a:gdLst/>
              <a:ahLst/>
              <a:cxnLst/>
              <a:rect l="l" t="t" r="r" b="b"/>
              <a:pathLst>
                <a:path w="2143" h="2174" extrusionOk="0">
                  <a:moveTo>
                    <a:pt x="1355" y="0"/>
                  </a:moveTo>
                  <a:cubicBezTo>
                    <a:pt x="1229" y="693"/>
                    <a:pt x="694" y="1229"/>
                    <a:pt x="1" y="1386"/>
                  </a:cubicBezTo>
                  <a:lnTo>
                    <a:pt x="1" y="2174"/>
                  </a:lnTo>
                  <a:lnTo>
                    <a:pt x="2143" y="2174"/>
                  </a:ln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77"/>
            <p:cNvSpPr/>
            <p:nvPr/>
          </p:nvSpPr>
          <p:spPr>
            <a:xfrm>
              <a:off x="-47154800" y="3569100"/>
              <a:ext cx="229225" cy="300100"/>
            </a:xfrm>
            <a:custGeom>
              <a:avLst/>
              <a:gdLst/>
              <a:ahLst/>
              <a:cxnLst/>
              <a:rect l="l" t="t" r="r" b="b"/>
              <a:pathLst>
                <a:path w="9169" h="12004" extrusionOk="0">
                  <a:moveTo>
                    <a:pt x="2804" y="1765"/>
                  </a:moveTo>
                  <a:cubicBezTo>
                    <a:pt x="3687" y="1765"/>
                    <a:pt x="4380" y="2363"/>
                    <a:pt x="4537" y="3183"/>
                  </a:cubicBezTo>
                  <a:lnTo>
                    <a:pt x="5703" y="3183"/>
                  </a:lnTo>
                  <a:cubicBezTo>
                    <a:pt x="5892" y="3183"/>
                    <a:pt x="6049" y="3340"/>
                    <a:pt x="6049" y="3529"/>
                  </a:cubicBezTo>
                  <a:lnTo>
                    <a:pt x="6049" y="6428"/>
                  </a:lnTo>
                  <a:cubicBezTo>
                    <a:pt x="6049" y="6617"/>
                    <a:pt x="5892" y="6774"/>
                    <a:pt x="5703" y="6774"/>
                  </a:cubicBezTo>
                  <a:lnTo>
                    <a:pt x="2804" y="6774"/>
                  </a:lnTo>
                  <a:cubicBezTo>
                    <a:pt x="2615" y="6774"/>
                    <a:pt x="2458" y="6617"/>
                    <a:pt x="2458" y="6428"/>
                  </a:cubicBezTo>
                  <a:lnTo>
                    <a:pt x="2458" y="5262"/>
                  </a:lnTo>
                  <a:cubicBezTo>
                    <a:pt x="1670" y="5104"/>
                    <a:pt x="1040" y="4411"/>
                    <a:pt x="1040" y="3529"/>
                  </a:cubicBezTo>
                  <a:cubicBezTo>
                    <a:pt x="1040" y="2552"/>
                    <a:pt x="1828" y="1765"/>
                    <a:pt x="2804" y="1765"/>
                  </a:cubicBezTo>
                  <a:close/>
                  <a:moveTo>
                    <a:pt x="4191" y="8160"/>
                  </a:moveTo>
                  <a:cubicBezTo>
                    <a:pt x="4380" y="8160"/>
                    <a:pt x="4537" y="8318"/>
                    <a:pt x="4537" y="8507"/>
                  </a:cubicBezTo>
                  <a:cubicBezTo>
                    <a:pt x="4537" y="8696"/>
                    <a:pt x="4380" y="8853"/>
                    <a:pt x="4191" y="8853"/>
                  </a:cubicBezTo>
                  <a:lnTo>
                    <a:pt x="1387" y="8853"/>
                  </a:lnTo>
                  <a:cubicBezTo>
                    <a:pt x="1198" y="8853"/>
                    <a:pt x="1040" y="8696"/>
                    <a:pt x="1040" y="8507"/>
                  </a:cubicBezTo>
                  <a:cubicBezTo>
                    <a:pt x="1040" y="8318"/>
                    <a:pt x="1198" y="8160"/>
                    <a:pt x="1387" y="8160"/>
                  </a:cubicBezTo>
                  <a:close/>
                  <a:moveTo>
                    <a:pt x="4191" y="9515"/>
                  </a:moveTo>
                  <a:cubicBezTo>
                    <a:pt x="4380" y="9515"/>
                    <a:pt x="4537" y="9673"/>
                    <a:pt x="4537" y="9893"/>
                  </a:cubicBezTo>
                  <a:cubicBezTo>
                    <a:pt x="4537" y="10082"/>
                    <a:pt x="4380" y="10240"/>
                    <a:pt x="4191" y="10240"/>
                  </a:cubicBezTo>
                  <a:lnTo>
                    <a:pt x="1387" y="10240"/>
                  </a:lnTo>
                  <a:cubicBezTo>
                    <a:pt x="1198" y="10240"/>
                    <a:pt x="1040" y="10082"/>
                    <a:pt x="1040" y="9893"/>
                  </a:cubicBezTo>
                  <a:cubicBezTo>
                    <a:pt x="1040" y="9673"/>
                    <a:pt x="1198" y="9515"/>
                    <a:pt x="1387" y="9515"/>
                  </a:cubicBezTo>
                  <a:close/>
                  <a:moveTo>
                    <a:pt x="347" y="1"/>
                  </a:moveTo>
                  <a:cubicBezTo>
                    <a:pt x="158" y="1"/>
                    <a:pt x="1" y="158"/>
                    <a:pt x="1" y="347"/>
                  </a:cubicBezTo>
                  <a:lnTo>
                    <a:pt x="1" y="11657"/>
                  </a:lnTo>
                  <a:cubicBezTo>
                    <a:pt x="1" y="11846"/>
                    <a:pt x="158" y="12004"/>
                    <a:pt x="347" y="12004"/>
                  </a:cubicBezTo>
                  <a:lnTo>
                    <a:pt x="7089" y="12004"/>
                  </a:lnTo>
                  <a:cubicBezTo>
                    <a:pt x="6239" y="11342"/>
                    <a:pt x="5671" y="10366"/>
                    <a:pt x="5671" y="9168"/>
                  </a:cubicBezTo>
                  <a:cubicBezTo>
                    <a:pt x="5671" y="7247"/>
                    <a:pt x="7247" y="5671"/>
                    <a:pt x="9168" y="5671"/>
                  </a:cubicBezTo>
                  <a:lnTo>
                    <a:pt x="9168" y="2805"/>
                  </a:lnTo>
                  <a:lnTo>
                    <a:pt x="6711" y="2805"/>
                  </a:lnTo>
                  <a:cubicBezTo>
                    <a:pt x="6522" y="2805"/>
                    <a:pt x="6365" y="2647"/>
                    <a:pt x="6365" y="2426"/>
                  </a:cubicBezTo>
                  <a:lnTo>
                    <a:pt x="63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9" name="Google Shape;8479;p77"/>
          <p:cNvGrpSpPr/>
          <p:nvPr/>
        </p:nvGrpSpPr>
        <p:grpSpPr>
          <a:xfrm>
            <a:off x="1323343" y="3779305"/>
            <a:ext cx="354311" cy="353423"/>
            <a:chOff x="-47154000" y="3939275"/>
            <a:chExt cx="299300" cy="298550"/>
          </a:xfrm>
        </p:grpSpPr>
        <p:sp>
          <p:nvSpPr>
            <p:cNvPr id="8480" name="Google Shape;8480;p77"/>
            <p:cNvSpPr/>
            <p:nvPr/>
          </p:nvSpPr>
          <p:spPr>
            <a:xfrm>
              <a:off x="-47084700" y="4131475"/>
              <a:ext cx="159125" cy="106350"/>
            </a:xfrm>
            <a:custGeom>
              <a:avLst/>
              <a:gdLst/>
              <a:ahLst/>
              <a:cxnLst/>
              <a:rect l="l" t="t" r="r" b="b"/>
              <a:pathLst>
                <a:path w="6365" h="4254" extrusionOk="0">
                  <a:moveTo>
                    <a:pt x="4569" y="693"/>
                  </a:moveTo>
                  <a:cubicBezTo>
                    <a:pt x="4789" y="693"/>
                    <a:pt x="4947" y="851"/>
                    <a:pt x="4947" y="1040"/>
                  </a:cubicBezTo>
                  <a:cubicBezTo>
                    <a:pt x="4947" y="1260"/>
                    <a:pt x="4789" y="1418"/>
                    <a:pt x="4569" y="1418"/>
                  </a:cubicBezTo>
                  <a:lnTo>
                    <a:pt x="1796" y="1418"/>
                  </a:lnTo>
                  <a:cubicBezTo>
                    <a:pt x="1576" y="1418"/>
                    <a:pt x="1418" y="1260"/>
                    <a:pt x="1418" y="1040"/>
                  </a:cubicBezTo>
                  <a:cubicBezTo>
                    <a:pt x="1418" y="851"/>
                    <a:pt x="1576" y="693"/>
                    <a:pt x="1796" y="693"/>
                  </a:cubicBezTo>
                  <a:close/>
                  <a:moveTo>
                    <a:pt x="4569" y="2111"/>
                  </a:moveTo>
                  <a:cubicBezTo>
                    <a:pt x="4789" y="2111"/>
                    <a:pt x="4947" y="2268"/>
                    <a:pt x="4947" y="2457"/>
                  </a:cubicBezTo>
                  <a:cubicBezTo>
                    <a:pt x="4947" y="2678"/>
                    <a:pt x="4789" y="2835"/>
                    <a:pt x="4569" y="2835"/>
                  </a:cubicBezTo>
                  <a:lnTo>
                    <a:pt x="1796" y="2835"/>
                  </a:lnTo>
                  <a:cubicBezTo>
                    <a:pt x="1576" y="2835"/>
                    <a:pt x="1418" y="2678"/>
                    <a:pt x="1418" y="2457"/>
                  </a:cubicBezTo>
                  <a:cubicBezTo>
                    <a:pt x="1418" y="2268"/>
                    <a:pt x="1576" y="2111"/>
                    <a:pt x="1796" y="2111"/>
                  </a:cubicBezTo>
                  <a:close/>
                  <a:moveTo>
                    <a:pt x="0" y="0"/>
                  </a:moveTo>
                  <a:lnTo>
                    <a:pt x="0" y="1418"/>
                  </a:lnTo>
                  <a:lnTo>
                    <a:pt x="0" y="3875"/>
                  </a:lnTo>
                  <a:cubicBezTo>
                    <a:pt x="0" y="4096"/>
                    <a:pt x="158" y="4253"/>
                    <a:pt x="379" y="4253"/>
                  </a:cubicBezTo>
                  <a:lnTo>
                    <a:pt x="5986" y="4253"/>
                  </a:lnTo>
                  <a:cubicBezTo>
                    <a:pt x="6207" y="4253"/>
                    <a:pt x="6364" y="4096"/>
                    <a:pt x="6364" y="3875"/>
                  </a:cubicBezTo>
                  <a:lnTo>
                    <a:pt x="6364" y="1418"/>
                  </a:lnTo>
                  <a:lnTo>
                    <a:pt x="63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77"/>
            <p:cNvSpPr/>
            <p:nvPr/>
          </p:nvSpPr>
          <p:spPr>
            <a:xfrm>
              <a:off x="-46979150" y="3943225"/>
              <a:ext cx="48050" cy="47275"/>
            </a:xfrm>
            <a:custGeom>
              <a:avLst/>
              <a:gdLst/>
              <a:ahLst/>
              <a:cxnLst/>
              <a:rect l="l" t="t" r="r" b="b"/>
              <a:pathLst>
                <a:path w="1922" h="1891" extrusionOk="0">
                  <a:moveTo>
                    <a:pt x="0" y="0"/>
                  </a:moveTo>
                  <a:lnTo>
                    <a:pt x="0" y="1891"/>
                  </a:lnTo>
                  <a:lnTo>
                    <a:pt x="1922" y="1891"/>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77"/>
            <p:cNvSpPr/>
            <p:nvPr/>
          </p:nvSpPr>
          <p:spPr>
            <a:xfrm>
              <a:off x="-47154000" y="4026700"/>
              <a:ext cx="299300" cy="141025"/>
            </a:xfrm>
            <a:custGeom>
              <a:avLst/>
              <a:gdLst/>
              <a:ahLst/>
              <a:cxnLst/>
              <a:rect l="l" t="t" r="r" b="b"/>
              <a:pathLst>
                <a:path w="11972" h="5641" extrusionOk="0">
                  <a:moveTo>
                    <a:pt x="3151" y="2080"/>
                  </a:moveTo>
                  <a:cubicBezTo>
                    <a:pt x="3340" y="2080"/>
                    <a:pt x="3497" y="2238"/>
                    <a:pt x="3497" y="2458"/>
                  </a:cubicBezTo>
                  <a:cubicBezTo>
                    <a:pt x="3497" y="2647"/>
                    <a:pt x="3340" y="2805"/>
                    <a:pt x="3151" y="2805"/>
                  </a:cubicBezTo>
                  <a:cubicBezTo>
                    <a:pt x="2930" y="2805"/>
                    <a:pt x="2804" y="2647"/>
                    <a:pt x="2804" y="2458"/>
                  </a:cubicBezTo>
                  <a:cubicBezTo>
                    <a:pt x="2804" y="2238"/>
                    <a:pt x="2930" y="2080"/>
                    <a:pt x="3151" y="2080"/>
                  </a:cubicBezTo>
                  <a:close/>
                  <a:moveTo>
                    <a:pt x="4568" y="2080"/>
                  </a:moveTo>
                  <a:cubicBezTo>
                    <a:pt x="4757" y="2080"/>
                    <a:pt x="4915" y="2238"/>
                    <a:pt x="4915" y="2458"/>
                  </a:cubicBezTo>
                  <a:cubicBezTo>
                    <a:pt x="4915" y="2647"/>
                    <a:pt x="4757" y="2805"/>
                    <a:pt x="4568" y="2805"/>
                  </a:cubicBezTo>
                  <a:cubicBezTo>
                    <a:pt x="4348" y="2805"/>
                    <a:pt x="4190" y="2647"/>
                    <a:pt x="4190" y="2458"/>
                  </a:cubicBezTo>
                  <a:cubicBezTo>
                    <a:pt x="4190" y="2238"/>
                    <a:pt x="4348" y="2080"/>
                    <a:pt x="4568" y="2080"/>
                  </a:cubicBezTo>
                  <a:close/>
                  <a:moveTo>
                    <a:pt x="6648" y="2080"/>
                  </a:moveTo>
                  <a:cubicBezTo>
                    <a:pt x="6837" y="2080"/>
                    <a:pt x="6994" y="2238"/>
                    <a:pt x="6994" y="2458"/>
                  </a:cubicBezTo>
                  <a:cubicBezTo>
                    <a:pt x="6994" y="2647"/>
                    <a:pt x="6837" y="2805"/>
                    <a:pt x="6648" y="2805"/>
                  </a:cubicBezTo>
                  <a:lnTo>
                    <a:pt x="5923" y="2805"/>
                  </a:lnTo>
                  <a:cubicBezTo>
                    <a:pt x="5734" y="2805"/>
                    <a:pt x="5576" y="2647"/>
                    <a:pt x="5576" y="2458"/>
                  </a:cubicBezTo>
                  <a:cubicBezTo>
                    <a:pt x="5576" y="2238"/>
                    <a:pt x="5734" y="2080"/>
                    <a:pt x="5923" y="2080"/>
                  </a:cubicBezTo>
                  <a:close/>
                  <a:moveTo>
                    <a:pt x="8790" y="2080"/>
                  </a:moveTo>
                  <a:cubicBezTo>
                    <a:pt x="8979" y="2080"/>
                    <a:pt x="9136" y="2238"/>
                    <a:pt x="9136" y="2458"/>
                  </a:cubicBezTo>
                  <a:cubicBezTo>
                    <a:pt x="9136" y="2647"/>
                    <a:pt x="8979" y="2805"/>
                    <a:pt x="8790" y="2805"/>
                  </a:cubicBezTo>
                  <a:lnTo>
                    <a:pt x="8065" y="2805"/>
                  </a:lnTo>
                  <a:cubicBezTo>
                    <a:pt x="7876" y="2805"/>
                    <a:pt x="7719" y="2647"/>
                    <a:pt x="7719" y="2458"/>
                  </a:cubicBezTo>
                  <a:cubicBezTo>
                    <a:pt x="7719" y="2238"/>
                    <a:pt x="7876" y="2080"/>
                    <a:pt x="8065" y="2080"/>
                  </a:cubicBezTo>
                  <a:close/>
                  <a:moveTo>
                    <a:pt x="1071" y="1"/>
                  </a:moveTo>
                  <a:cubicBezTo>
                    <a:pt x="473" y="1"/>
                    <a:pt x="0" y="473"/>
                    <a:pt x="0" y="1072"/>
                  </a:cubicBezTo>
                  <a:lnTo>
                    <a:pt x="0" y="4569"/>
                  </a:lnTo>
                  <a:cubicBezTo>
                    <a:pt x="0" y="5168"/>
                    <a:pt x="473" y="5640"/>
                    <a:pt x="1071" y="5640"/>
                  </a:cubicBezTo>
                  <a:lnTo>
                    <a:pt x="2111" y="5640"/>
                  </a:lnTo>
                  <a:lnTo>
                    <a:pt x="2111" y="4223"/>
                  </a:lnTo>
                  <a:lnTo>
                    <a:pt x="1764" y="4223"/>
                  </a:lnTo>
                  <a:cubicBezTo>
                    <a:pt x="1575" y="4223"/>
                    <a:pt x="1418" y="4065"/>
                    <a:pt x="1418" y="3876"/>
                  </a:cubicBezTo>
                  <a:cubicBezTo>
                    <a:pt x="1418" y="3655"/>
                    <a:pt x="1575" y="3498"/>
                    <a:pt x="1764" y="3498"/>
                  </a:cubicBezTo>
                  <a:lnTo>
                    <a:pt x="10208" y="3498"/>
                  </a:lnTo>
                  <a:cubicBezTo>
                    <a:pt x="10397" y="3498"/>
                    <a:pt x="10554" y="3655"/>
                    <a:pt x="10554" y="3876"/>
                  </a:cubicBezTo>
                  <a:cubicBezTo>
                    <a:pt x="10554" y="4065"/>
                    <a:pt x="10397" y="4223"/>
                    <a:pt x="10208" y="4223"/>
                  </a:cubicBezTo>
                  <a:lnTo>
                    <a:pt x="9830" y="4223"/>
                  </a:lnTo>
                  <a:lnTo>
                    <a:pt x="9830" y="5640"/>
                  </a:lnTo>
                  <a:lnTo>
                    <a:pt x="10901" y="5640"/>
                  </a:lnTo>
                  <a:cubicBezTo>
                    <a:pt x="11499" y="5640"/>
                    <a:pt x="11972" y="5168"/>
                    <a:pt x="11972" y="4569"/>
                  </a:cubicBezTo>
                  <a:lnTo>
                    <a:pt x="11972" y="1072"/>
                  </a:lnTo>
                  <a:cubicBezTo>
                    <a:pt x="11972" y="473"/>
                    <a:pt x="11499" y="1"/>
                    <a:pt x="10901" y="1"/>
                  </a:cubicBezTo>
                  <a:lnTo>
                    <a:pt x="9830" y="1"/>
                  </a:lnTo>
                  <a:lnTo>
                    <a:pt x="9830" y="1072"/>
                  </a:lnTo>
                  <a:cubicBezTo>
                    <a:pt x="9830" y="1261"/>
                    <a:pt x="9672" y="1419"/>
                    <a:pt x="9483" y="1419"/>
                  </a:cubicBezTo>
                  <a:lnTo>
                    <a:pt x="2489" y="1419"/>
                  </a:lnTo>
                  <a:cubicBezTo>
                    <a:pt x="2268" y="1419"/>
                    <a:pt x="2111" y="1261"/>
                    <a:pt x="2111" y="1072"/>
                  </a:cubicBez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77"/>
            <p:cNvSpPr/>
            <p:nvPr/>
          </p:nvSpPr>
          <p:spPr>
            <a:xfrm>
              <a:off x="-47083125" y="3939275"/>
              <a:ext cx="158325" cy="106350"/>
            </a:xfrm>
            <a:custGeom>
              <a:avLst/>
              <a:gdLst/>
              <a:ahLst/>
              <a:cxnLst/>
              <a:rect l="l" t="t" r="r" b="b"/>
              <a:pathLst>
                <a:path w="6333" h="4254" extrusionOk="0">
                  <a:moveTo>
                    <a:pt x="347" y="1"/>
                  </a:moveTo>
                  <a:cubicBezTo>
                    <a:pt x="158" y="1"/>
                    <a:pt x="0" y="158"/>
                    <a:pt x="0" y="347"/>
                  </a:cubicBezTo>
                  <a:lnTo>
                    <a:pt x="0" y="3529"/>
                  </a:lnTo>
                  <a:lnTo>
                    <a:pt x="0" y="4254"/>
                  </a:lnTo>
                  <a:lnTo>
                    <a:pt x="6333" y="4254"/>
                  </a:lnTo>
                  <a:lnTo>
                    <a:pt x="6333" y="3498"/>
                  </a:lnTo>
                  <a:lnTo>
                    <a:pt x="6301" y="3498"/>
                  </a:lnTo>
                  <a:lnTo>
                    <a:pt x="6301" y="2805"/>
                  </a:lnTo>
                  <a:lnTo>
                    <a:pt x="3844" y="2805"/>
                  </a:lnTo>
                  <a:cubicBezTo>
                    <a:pt x="3655" y="2805"/>
                    <a:pt x="3498" y="2647"/>
                    <a:pt x="3498" y="2427"/>
                  </a:cubicBezTo>
                  <a:lnTo>
                    <a:pt x="349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84" name="Google Shape;8484;p77"/>
          <p:cNvGrpSpPr/>
          <p:nvPr/>
        </p:nvGrpSpPr>
        <p:grpSpPr>
          <a:xfrm>
            <a:off x="3548633" y="2904744"/>
            <a:ext cx="312375" cy="354341"/>
            <a:chOff x="-45286550" y="3200500"/>
            <a:chExt cx="263875" cy="299325"/>
          </a:xfrm>
        </p:grpSpPr>
        <p:sp>
          <p:nvSpPr>
            <p:cNvPr id="8485" name="Google Shape;8485;p77"/>
            <p:cNvSpPr/>
            <p:nvPr/>
          </p:nvSpPr>
          <p:spPr>
            <a:xfrm>
              <a:off x="-45233000" y="3200500"/>
              <a:ext cx="210325" cy="247325"/>
            </a:xfrm>
            <a:custGeom>
              <a:avLst/>
              <a:gdLst/>
              <a:ahLst/>
              <a:cxnLst/>
              <a:rect l="l" t="t" r="r" b="b"/>
              <a:pathLst>
                <a:path w="8413" h="9893" extrusionOk="0">
                  <a:moveTo>
                    <a:pt x="3151" y="0"/>
                  </a:moveTo>
                  <a:cubicBezTo>
                    <a:pt x="1891" y="0"/>
                    <a:pt x="851" y="945"/>
                    <a:pt x="694" y="2174"/>
                  </a:cubicBezTo>
                  <a:cubicBezTo>
                    <a:pt x="347" y="2300"/>
                    <a:pt x="64" y="2615"/>
                    <a:pt x="1" y="2962"/>
                  </a:cubicBezTo>
                  <a:cubicBezTo>
                    <a:pt x="316" y="2899"/>
                    <a:pt x="662" y="2804"/>
                    <a:pt x="1009" y="2804"/>
                  </a:cubicBezTo>
                  <a:cubicBezTo>
                    <a:pt x="1355" y="2804"/>
                    <a:pt x="1733" y="2836"/>
                    <a:pt x="2048" y="2962"/>
                  </a:cubicBezTo>
                  <a:cubicBezTo>
                    <a:pt x="1954" y="2615"/>
                    <a:pt x="1733" y="2332"/>
                    <a:pt x="1355" y="2174"/>
                  </a:cubicBezTo>
                  <a:cubicBezTo>
                    <a:pt x="1481" y="1355"/>
                    <a:pt x="2237" y="693"/>
                    <a:pt x="3088" y="693"/>
                  </a:cubicBezTo>
                  <a:cubicBezTo>
                    <a:pt x="4096" y="693"/>
                    <a:pt x="4884" y="1481"/>
                    <a:pt x="4884" y="2458"/>
                  </a:cubicBezTo>
                  <a:lnTo>
                    <a:pt x="4884" y="8475"/>
                  </a:lnTo>
                  <a:cubicBezTo>
                    <a:pt x="4884" y="9263"/>
                    <a:pt x="5514" y="9893"/>
                    <a:pt x="6302" y="9893"/>
                  </a:cubicBezTo>
                  <a:cubicBezTo>
                    <a:pt x="7089" y="9893"/>
                    <a:pt x="7719" y="9263"/>
                    <a:pt x="7719" y="8475"/>
                  </a:cubicBezTo>
                  <a:lnTo>
                    <a:pt x="7719" y="6270"/>
                  </a:lnTo>
                  <a:cubicBezTo>
                    <a:pt x="8097" y="6112"/>
                    <a:pt x="8412" y="5766"/>
                    <a:pt x="8412" y="5293"/>
                  </a:cubicBezTo>
                  <a:lnTo>
                    <a:pt x="8412" y="3875"/>
                  </a:lnTo>
                  <a:cubicBezTo>
                    <a:pt x="8412" y="3686"/>
                    <a:pt x="8255" y="3529"/>
                    <a:pt x="8066" y="3529"/>
                  </a:cubicBezTo>
                  <a:lnTo>
                    <a:pt x="7688" y="3529"/>
                  </a:lnTo>
                  <a:lnTo>
                    <a:pt x="7688" y="2458"/>
                  </a:lnTo>
                  <a:cubicBezTo>
                    <a:pt x="7688" y="2269"/>
                    <a:pt x="7562" y="2111"/>
                    <a:pt x="7341" y="2111"/>
                  </a:cubicBezTo>
                  <a:cubicBezTo>
                    <a:pt x="7152" y="2111"/>
                    <a:pt x="6995" y="2269"/>
                    <a:pt x="6995" y="2458"/>
                  </a:cubicBezTo>
                  <a:lnTo>
                    <a:pt x="6995" y="3529"/>
                  </a:lnTo>
                  <a:lnTo>
                    <a:pt x="6648" y="3529"/>
                  </a:lnTo>
                  <a:cubicBezTo>
                    <a:pt x="6459" y="3529"/>
                    <a:pt x="6302" y="3686"/>
                    <a:pt x="6302" y="3875"/>
                  </a:cubicBezTo>
                  <a:lnTo>
                    <a:pt x="6302" y="5293"/>
                  </a:lnTo>
                  <a:cubicBezTo>
                    <a:pt x="6302" y="5766"/>
                    <a:pt x="6554" y="6112"/>
                    <a:pt x="6995" y="6270"/>
                  </a:cubicBezTo>
                  <a:lnTo>
                    <a:pt x="6995" y="8475"/>
                  </a:lnTo>
                  <a:cubicBezTo>
                    <a:pt x="6995" y="8885"/>
                    <a:pt x="6680" y="9200"/>
                    <a:pt x="6302" y="9200"/>
                  </a:cubicBezTo>
                  <a:cubicBezTo>
                    <a:pt x="5892" y="9200"/>
                    <a:pt x="5577" y="8885"/>
                    <a:pt x="5577" y="8475"/>
                  </a:cubicBezTo>
                  <a:lnTo>
                    <a:pt x="5577" y="2458"/>
                  </a:lnTo>
                  <a:cubicBezTo>
                    <a:pt x="5577" y="1103"/>
                    <a:pt x="4474" y="0"/>
                    <a:pt x="31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77"/>
            <p:cNvSpPr/>
            <p:nvPr/>
          </p:nvSpPr>
          <p:spPr>
            <a:xfrm>
              <a:off x="-45216450" y="3340700"/>
              <a:ext cx="17350" cy="17350"/>
            </a:xfrm>
            <a:custGeom>
              <a:avLst/>
              <a:gdLst/>
              <a:ahLst/>
              <a:cxnLst/>
              <a:rect l="l" t="t" r="r" b="b"/>
              <a:pathLst>
                <a:path w="694" h="694" extrusionOk="0">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77"/>
            <p:cNvSpPr/>
            <p:nvPr/>
          </p:nvSpPr>
          <p:spPr>
            <a:xfrm>
              <a:off x="-45286550" y="3289500"/>
              <a:ext cx="158325" cy="210325"/>
            </a:xfrm>
            <a:custGeom>
              <a:avLst/>
              <a:gdLst/>
              <a:ahLst/>
              <a:cxnLst/>
              <a:rect l="l" t="t" r="r" b="b"/>
              <a:pathLst>
                <a:path w="6333" h="8413" extrusionOk="0">
                  <a:moveTo>
                    <a:pt x="2804" y="0"/>
                  </a:moveTo>
                  <a:cubicBezTo>
                    <a:pt x="1229" y="189"/>
                    <a:pt x="0" y="1481"/>
                    <a:pt x="0" y="3119"/>
                  </a:cubicBezTo>
                  <a:lnTo>
                    <a:pt x="0" y="5262"/>
                  </a:lnTo>
                  <a:cubicBezTo>
                    <a:pt x="0" y="6994"/>
                    <a:pt x="1418" y="8412"/>
                    <a:pt x="3151" y="8412"/>
                  </a:cubicBezTo>
                  <a:cubicBezTo>
                    <a:pt x="4884" y="8412"/>
                    <a:pt x="6301" y="6994"/>
                    <a:pt x="6301" y="5262"/>
                  </a:cubicBezTo>
                  <a:lnTo>
                    <a:pt x="6301" y="3119"/>
                  </a:lnTo>
                  <a:cubicBezTo>
                    <a:pt x="6333" y="1481"/>
                    <a:pt x="5073" y="158"/>
                    <a:pt x="3497" y="0"/>
                  </a:cubicBezTo>
                  <a:lnTo>
                    <a:pt x="3497" y="1418"/>
                  </a:lnTo>
                  <a:cubicBezTo>
                    <a:pt x="3907" y="1576"/>
                    <a:pt x="4222" y="1954"/>
                    <a:pt x="4222" y="2395"/>
                  </a:cubicBezTo>
                  <a:cubicBezTo>
                    <a:pt x="4222" y="2836"/>
                    <a:pt x="3938" y="3214"/>
                    <a:pt x="3497" y="3371"/>
                  </a:cubicBezTo>
                  <a:lnTo>
                    <a:pt x="3497" y="3844"/>
                  </a:lnTo>
                  <a:cubicBezTo>
                    <a:pt x="3497" y="4065"/>
                    <a:pt x="3340" y="4191"/>
                    <a:pt x="3151" y="4191"/>
                  </a:cubicBezTo>
                  <a:cubicBezTo>
                    <a:pt x="2962" y="4191"/>
                    <a:pt x="2804" y="4065"/>
                    <a:pt x="2804" y="3844"/>
                  </a:cubicBezTo>
                  <a:lnTo>
                    <a:pt x="2804" y="3371"/>
                  </a:lnTo>
                  <a:cubicBezTo>
                    <a:pt x="2395" y="3214"/>
                    <a:pt x="2080" y="2836"/>
                    <a:pt x="2080" y="2395"/>
                  </a:cubicBezTo>
                  <a:cubicBezTo>
                    <a:pt x="2080" y="1954"/>
                    <a:pt x="2363" y="1576"/>
                    <a:pt x="2804" y="1418"/>
                  </a:cubicBezTo>
                  <a:lnTo>
                    <a:pt x="28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88" name="Google Shape;8488;p77"/>
          <p:cNvGrpSpPr/>
          <p:nvPr/>
        </p:nvGrpSpPr>
        <p:grpSpPr>
          <a:xfrm>
            <a:off x="3548633" y="3342039"/>
            <a:ext cx="312375" cy="354311"/>
            <a:chOff x="-45286550" y="3569900"/>
            <a:chExt cx="263875" cy="299300"/>
          </a:xfrm>
        </p:grpSpPr>
        <p:sp>
          <p:nvSpPr>
            <p:cNvPr id="8489" name="Google Shape;8489;p77"/>
            <p:cNvSpPr/>
            <p:nvPr/>
          </p:nvSpPr>
          <p:spPr>
            <a:xfrm>
              <a:off x="-45234575" y="3728200"/>
              <a:ext cx="18150" cy="18150"/>
            </a:xfrm>
            <a:custGeom>
              <a:avLst/>
              <a:gdLst/>
              <a:ahLst/>
              <a:cxnLst/>
              <a:rect l="l" t="t" r="r" b="b"/>
              <a:pathLst>
                <a:path w="726" h="726" extrusionOk="0">
                  <a:moveTo>
                    <a:pt x="1" y="1"/>
                  </a:moveTo>
                  <a:lnTo>
                    <a:pt x="1" y="725"/>
                  </a:lnTo>
                  <a:lnTo>
                    <a:pt x="347" y="725"/>
                  </a:lnTo>
                  <a:cubicBezTo>
                    <a:pt x="568" y="725"/>
                    <a:pt x="725" y="568"/>
                    <a:pt x="725" y="379"/>
                  </a:cubicBezTo>
                  <a:cubicBezTo>
                    <a:pt x="725" y="127"/>
                    <a:pt x="568"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77"/>
            <p:cNvSpPr/>
            <p:nvPr/>
          </p:nvSpPr>
          <p:spPr>
            <a:xfrm>
              <a:off x="-45286550" y="3692750"/>
              <a:ext cx="263875" cy="122900"/>
            </a:xfrm>
            <a:custGeom>
              <a:avLst/>
              <a:gdLst/>
              <a:ahLst/>
              <a:cxnLst/>
              <a:rect l="l" t="t" r="r" b="b"/>
              <a:pathLst>
                <a:path w="10555" h="4916" extrusionOk="0">
                  <a:moveTo>
                    <a:pt x="2458" y="725"/>
                  </a:moveTo>
                  <a:cubicBezTo>
                    <a:pt x="3025" y="725"/>
                    <a:pt x="3497" y="1198"/>
                    <a:pt x="3497" y="1765"/>
                  </a:cubicBezTo>
                  <a:cubicBezTo>
                    <a:pt x="3497" y="2364"/>
                    <a:pt x="3025" y="2805"/>
                    <a:pt x="2426" y="2805"/>
                  </a:cubicBezTo>
                  <a:lnTo>
                    <a:pt x="2080" y="2805"/>
                  </a:lnTo>
                  <a:lnTo>
                    <a:pt x="2080" y="3876"/>
                  </a:lnTo>
                  <a:cubicBezTo>
                    <a:pt x="2080" y="4065"/>
                    <a:pt x="1922" y="4222"/>
                    <a:pt x="1733" y="4222"/>
                  </a:cubicBezTo>
                  <a:cubicBezTo>
                    <a:pt x="1544" y="4222"/>
                    <a:pt x="1387" y="4065"/>
                    <a:pt x="1387" y="3876"/>
                  </a:cubicBezTo>
                  <a:lnTo>
                    <a:pt x="1387" y="1072"/>
                  </a:lnTo>
                  <a:cubicBezTo>
                    <a:pt x="1387" y="883"/>
                    <a:pt x="1544" y="725"/>
                    <a:pt x="1733" y="725"/>
                  </a:cubicBezTo>
                  <a:close/>
                  <a:moveTo>
                    <a:pt x="5262" y="694"/>
                  </a:moveTo>
                  <a:cubicBezTo>
                    <a:pt x="5860" y="694"/>
                    <a:pt x="6333" y="1167"/>
                    <a:pt x="6333" y="1734"/>
                  </a:cubicBezTo>
                  <a:cubicBezTo>
                    <a:pt x="6333" y="1954"/>
                    <a:pt x="6175" y="2112"/>
                    <a:pt x="5986" y="2112"/>
                  </a:cubicBezTo>
                  <a:cubicBezTo>
                    <a:pt x="5797" y="2112"/>
                    <a:pt x="5640" y="1954"/>
                    <a:pt x="5640" y="1734"/>
                  </a:cubicBezTo>
                  <a:cubicBezTo>
                    <a:pt x="5640" y="1545"/>
                    <a:pt x="5482" y="1387"/>
                    <a:pt x="5262" y="1387"/>
                  </a:cubicBezTo>
                  <a:cubicBezTo>
                    <a:pt x="5073" y="1387"/>
                    <a:pt x="4915" y="1545"/>
                    <a:pt x="4915" y="1734"/>
                  </a:cubicBezTo>
                  <a:cubicBezTo>
                    <a:pt x="4915" y="1954"/>
                    <a:pt x="5073" y="2112"/>
                    <a:pt x="5262" y="2112"/>
                  </a:cubicBezTo>
                  <a:cubicBezTo>
                    <a:pt x="5860" y="2112"/>
                    <a:pt x="6333" y="2553"/>
                    <a:pt x="6333" y="3151"/>
                  </a:cubicBezTo>
                  <a:cubicBezTo>
                    <a:pt x="6333" y="3750"/>
                    <a:pt x="5860" y="4222"/>
                    <a:pt x="5262" y="4222"/>
                  </a:cubicBezTo>
                  <a:cubicBezTo>
                    <a:pt x="4695" y="4222"/>
                    <a:pt x="4222" y="3750"/>
                    <a:pt x="4222" y="3151"/>
                  </a:cubicBezTo>
                  <a:cubicBezTo>
                    <a:pt x="4222" y="2962"/>
                    <a:pt x="4379" y="2805"/>
                    <a:pt x="4569" y="2805"/>
                  </a:cubicBezTo>
                  <a:cubicBezTo>
                    <a:pt x="4758" y="2805"/>
                    <a:pt x="4915" y="2962"/>
                    <a:pt x="4915" y="3151"/>
                  </a:cubicBezTo>
                  <a:cubicBezTo>
                    <a:pt x="4915" y="3340"/>
                    <a:pt x="5073" y="3498"/>
                    <a:pt x="5262" y="3498"/>
                  </a:cubicBezTo>
                  <a:cubicBezTo>
                    <a:pt x="5482" y="3498"/>
                    <a:pt x="5640" y="3340"/>
                    <a:pt x="5640" y="3151"/>
                  </a:cubicBezTo>
                  <a:cubicBezTo>
                    <a:pt x="5640" y="2962"/>
                    <a:pt x="5482" y="2805"/>
                    <a:pt x="5262" y="2805"/>
                  </a:cubicBezTo>
                  <a:cubicBezTo>
                    <a:pt x="4695" y="2805"/>
                    <a:pt x="4222" y="2332"/>
                    <a:pt x="4222" y="1734"/>
                  </a:cubicBezTo>
                  <a:cubicBezTo>
                    <a:pt x="4222" y="1167"/>
                    <a:pt x="4695" y="694"/>
                    <a:pt x="5262" y="694"/>
                  </a:cubicBezTo>
                  <a:close/>
                  <a:moveTo>
                    <a:pt x="8066" y="725"/>
                  </a:moveTo>
                  <a:cubicBezTo>
                    <a:pt x="8664" y="725"/>
                    <a:pt x="9137" y="1198"/>
                    <a:pt x="9137" y="1765"/>
                  </a:cubicBezTo>
                  <a:lnTo>
                    <a:pt x="9137" y="3151"/>
                  </a:lnTo>
                  <a:cubicBezTo>
                    <a:pt x="9137" y="3750"/>
                    <a:pt x="8664" y="4222"/>
                    <a:pt x="8066" y="4222"/>
                  </a:cubicBezTo>
                  <a:lnTo>
                    <a:pt x="7372" y="4222"/>
                  </a:lnTo>
                  <a:cubicBezTo>
                    <a:pt x="7152" y="4222"/>
                    <a:pt x="6994" y="4065"/>
                    <a:pt x="6994" y="3876"/>
                  </a:cubicBezTo>
                  <a:lnTo>
                    <a:pt x="6994" y="1072"/>
                  </a:lnTo>
                  <a:cubicBezTo>
                    <a:pt x="6994" y="883"/>
                    <a:pt x="7152" y="725"/>
                    <a:pt x="7372" y="725"/>
                  </a:cubicBezTo>
                  <a:close/>
                  <a:moveTo>
                    <a:pt x="347" y="1"/>
                  </a:moveTo>
                  <a:cubicBezTo>
                    <a:pt x="158" y="1"/>
                    <a:pt x="0" y="158"/>
                    <a:pt x="0" y="347"/>
                  </a:cubicBezTo>
                  <a:lnTo>
                    <a:pt x="0" y="4569"/>
                  </a:lnTo>
                  <a:cubicBezTo>
                    <a:pt x="0" y="4758"/>
                    <a:pt x="158" y="4916"/>
                    <a:pt x="347" y="4916"/>
                  </a:cubicBezTo>
                  <a:lnTo>
                    <a:pt x="10208" y="4916"/>
                  </a:lnTo>
                  <a:cubicBezTo>
                    <a:pt x="10397" y="4916"/>
                    <a:pt x="10554" y="4758"/>
                    <a:pt x="10554" y="4569"/>
                  </a:cubicBezTo>
                  <a:lnTo>
                    <a:pt x="10554" y="347"/>
                  </a:lnTo>
                  <a:cubicBezTo>
                    <a:pt x="10554" y="158"/>
                    <a:pt x="10397" y="1"/>
                    <a:pt x="1020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77"/>
            <p:cNvSpPr/>
            <p:nvPr/>
          </p:nvSpPr>
          <p:spPr>
            <a:xfrm>
              <a:off x="-45093575" y="3728200"/>
              <a:ext cx="17325" cy="53575"/>
            </a:xfrm>
            <a:custGeom>
              <a:avLst/>
              <a:gdLst/>
              <a:ahLst/>
              <a:cxnLst/>
              <a:rect l="l" t="t" r="r" b="b"/>
              <a:pathLst>
                <a:path w="693" h="2143" extrusionOk="0">
                  <a:moveTo>
                    <a:pt x="0" y="1"/>
                  </a:moveTo>
                  <a:lnTo>
                    <a:pt x="0" y="2143"/>
                  </a:lnTo>
                  <a:lnTo>
                    <a:pt x="347" y="2143"/>
                  </a:lnTo>
                  <a:cubicBezTo>
                    <a:pt x="536" y="2143"/>
                    <a:pt x="693" y="1985"/>
                    <a:pt x="693" y="1796"/>
                  </a:cubicBezTo>
                  <a:lnTo>
                    <a:pt x="693" y="347"/>
                  </a:lnTo>
                  <a:cubicBezTo>
                    <a:pt x="693" y="127"/>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77"/>
            <p:cNvSpPr/>
            <p:nvPr/>
          </p:nvSpPr>
          <p:spPr>
            <a:xfrm>
              <a:off x="-45268450" y="3569900"/>
              <a:ext cx="228450" cy="106350"/>
            </a:xfrm>
            <a:custGeom>
              <a:avLst/>
              <a:gdLst/>
              <a:ahLst/>
              <a:cxnLst/>
              <a:rect l="l" t="t" r="r" b="b"/>
              <a:pathLst>
                <a:path w="9138" h="4254" extrusionOk="0">
                  <a:moveTo>
                    <a:pt x="347" y="0"/>
                  </a:moveTo>
                  <a:cubicBezTo>
                    <a:pt x="158" y="0"/>
                    <a:pt x="1" y="158"/>
                    <a:pt x="1" y="347"/>
                  </a:cubicBezTo>
                  <a:lnTo>
                    <a:pt x="1" y="4253"/>
                  </a:lnTo>
                  <a:lnTo>
                    <a:pt x="9137" y="4253"/>
                  </a:lnTo>
                  <a:lnTo>
                    <a:pt x="9137" y="2804"/>
                  </a:lnTo>
                  <a:lnTo>
                    <a:pt x="6680" y="2804"/>
                  </a:lnTo>
                  <a:cubicBezTo>
                    <a:pt x="6491" y="2804"/>
                    <a:pt x="6333" y="2647"/>
                    <a:pt x="6333" y="2457"/>
                  </a:cubicBezTo>
                  <a:lnTo>
                    <a:pt x="633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77"/>
            <p:cNvSpPr/>
            <p:nvPr/>
          </p:nvSpPr>
          <p:spPr>
            <a:xfrm>
              <a:off x="-45093575" y="3574625"/>
              <a:ext cx="47275" cy="47275"/>
            </a:xfrm>
            <a:custGeom>
              <a:avLst/>
              <a:gdLst/>
              <a:ahLst/>
              <a:cxnLst/>
              <a:rect l="l" t="t" r="r" b="b"/>
              <a:pathLst>
                <a:path w="1891" h="1891" extrusionOk="0">
                  <a:moveTo>
                    <a:pt x="0" y="0"/>
                  </a:moveTo>
                  <a:lnTo>
                    <a:pt x="0" y="1890"/>
                  </a:lnTo>
                  <a:lnTo>
                    <a:pt x="1890" y="1890"/>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77"/>
            <p:cNvSpPr/>
            <p:nvPr/>
          </p:nvSpPr>
          <p:spPr>
            <a:xfrm>
              <a:off x="-45269225" y="3833750"/>
              <a:ext cx="228425" cy="35450"/>
            </a:xfrm>
            <a:custGeom>
              <a:avLst/>
              <a:gdLst/>
              <a:ahLst/>
              <a:cxnLst/>
              <a:rect l="l" t="t" r="r" b="b"/>
              <a:pathLst>
                <a:path w="9137" h="1418" extrusionOk="0">
                  <a:moveTo>
                    <a:pt x="0" y="0"/>
                  </a:moveTo>
                  <a:lnTo>
                    <a:pt x="0" y="1071"/>
                  </a:lnTo>
                  <a:cubicBezTo>
                    <a:pt x="0" y="1260"/>
                    <a:pt x="158" y="1418"/>
                    <a:pt x="378" y="1418"/>
                  </a:cubicBezTo>
                  <a:lnTo>
                    <a:pt x="8790" y="1418"/>
                  </a:lnTo>
                  <a:cubicBezTo>
                    <a:pt x="8979" y="1418"/>
                    <a:pt x="9137" y="1260"/>
                    <a:pt x="9137" y="1071"/>
                  </a:cubicBezTo>
                  <a:lnTo>
                    <a:pt x="91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95" name="Google Shape;8495;p77"/>
          <p:cNvGrpSpPr/>
          <p:nvPr/>
        </p:nvGrpSpPr>
        <p:grpSpPr>
          <a:xfrm>
            <a:off x="3559820" y="3778388"/>
            <a:ext cx="290001" cy="355258"/>
            <a:chOff x="-45277900" y="3938500"/>
            <a:chExt cx="244975" cy="300100"/>
          </a:xfrm>
        </p:grpSpPr>
        <p:sp>
          <p:nvSpPr>
            <p:cNvPr id="8496" name="Google Shape;8496;p77"/>
            <p:cNvSpPr/>
            <p:nvPr/>
          </p:nvSpPr>
          <p:spPr>
            <a:xfrm>
              <a:off x="-45210950" y="4107825"/>
              <a:ext cx="23650" cy="24450"/>
            </a:xfrm>
            <a:custGeom>
              <a:avLst/>
              <a:gdLst/>
              <a:ahLst/>
              <a:cxnLst/>
              <a:rect l="l" t="t" r="r" b="b"/>
              <a:pathLst>
                <a:path w="946" h="978" extrusionOk="0">
                  <a:moveTo>
                    <a:pt x="473" y="1"/>
                  </a:moveTo>
                  <a:lnTo>
                    <a:pt x="1" y="978"/>
                  </a:lnTo>
                  <a:lnTo>
                    <a:pt x="946" y="978"/>
                  </a:lnTo>
                  <a:lnTo>
                    <a:pt x="4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77"/>
            <p:cNvSpPr/>
            <p:nvPr/>
          </p:nvSpPr>
          <p:spPr>
            <a:xfrm>
              <a:off x="-45084925" y="3943225"/>
              <a:ext cx="47275" cy="47275"/>
            </a:xfrm>
            <a:custGeom>
              <a:avLst/>
              <a:gdLst/>
              <a:ahLst/>
              <a:cxnLst/>
              <a:rect l="l" t="t" r="r" b="b"/>
              <a:pathLst>
                <a:path w="1891" h="1891" extrusionOk="0">
                  <a:moveTo>
                    <a:pt x="1" y="0"/>
                  </a:moveTo>
                  <a:lnTo>
                    <a:pt x="1" y="1891"/>
                  </a:lnTo>
                  <a:lnTo>
                    <a:pt x="1891" y="1891"/>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77"/>
            <p:cNvSpPr/>
            <p:nvPr/>
          </p:nvSpPr>
          <p:spPr>
            <a:xfrm>
              <a:off x="-45260575" y="3938500"/>
              <a:ext cx="227650" cy="300100"/>
            </a:xfrm>
            <a:custGeom>
              <a:avLst/>
              <a:gdLst/>
              <a:ahLst/>
              <a:cxnLst/>
              <a:rect l="l" t="t" r="r" b="b"/>
              <a:pathLst>
                <a:path w="9106" h="12004" extrusionOk="0">
                  <a:moveTo>
                    <a:pt x="348" y="0"/>
                  </a:moveTo>
                  <a:cubicBezTo>
                    <a:pt x="158" y="0"/>
                    <a:pt x="1" y="158"/>
                    <a:pt x="1" y="347"/>
                  </a:cubicBezTo>
                  <a:lnTo>
                    <a:pt x="1" y="4222"/>
                  </a:lnTo>
                  <a:lnTo>
                    <a:pt x="7342" y="4222"/>
                  </a:lnTo>
                  <a:cubicBezTo>
                    <a:pt x="7562" y="4222"/>
                    <a:pt x="7720" y="4380"/>
                    <a:pt x="7720" y="4600"/>
                  </a:cubicBezTo>
                  <a:lnTo>
                    <a:pt x="7720" y="10208"/>
                  </a:lnTo>
                  <a:cubicBezTo>
                    <a:pt x="7720" y="10428"/>
                    <a:pt x="7562" y="10586"/>
                    <a:pt x="7342" y="10586"/>
                  </a:cubicBezTo>
                  <a:lnTo>
                    <a:pt x="1" y="10586"/>
                  </a:lnTo>
                  <a:lnTo>
                    <a:pt x="1" y="11626"/>
                  </a:lnTo>
                  <a:cubicBezTo>
                    <a:pt x="1" y="11846"/>
                    <a:pt x="158" y="12004"/>
                    <a:pt x="348" y="12004"/>
                  </a:cubicBezTo>
                  <a:lnTo>
                    <a:pt x="8759" y="12004"/>
                  </a:lnTo>
                  <a:cubicBezTo>
                    <a:pt x="8980" y="12004"/>
                    <a:pt x="9106" y="11846"/>
                    <a:pt x="9106" y="11626"/>
                  </a:cubicBezTo>
                  <a:lnTo>
                    <a:pt x="9106" y="2804"/>
                  </a:lnTo>
                  <a:lnTo>
                    <a:pt x="6680" y="2804"/>
                  </a:lnTo>
                  <a:lnTo>
                    <a:pt x="6680" y="2773"/>
                  </a:lnTo>
                  <a:cubicBezTo>
                    <a:pt x="6491" y="2773"/>
                    <a:pt x="6333" y="2615"/>
                    <a:pt x="6333" y="2426"/>
                  </a:cubicBezTo>
                  <a:lnTo>
                    <a:pt x="633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77"/>
            <p:cNvSpPr/>
            <p:nvPr/>
          </p:nvSpPr>
          <p:spPr>
            <a:xfrm>
              <a:off x="-45277900" y="4061375"/>
              <a:ext cx="193000" cy="122875"/>
            </a:xfrm>
            <a:custGeom>
              <a:avLst/>
              <a:gdLst/>
              <a:ahLst/>
              <a:cxnLst/>
              <a:rect l="l" t="t" r="r" b="b"/>
              <a:pathLst>
                <a:path w="7720" h="4915" extrusionOk="0">
                  <a:moveTo>
                    <a:pt x="5987" y="693"/>
                  </a:moveTo>
                  <a:cubicBezTo>
                    <a:pt x="6207" y="693"/>
                    <a:pt x="6333" y="851"/>
                    <a:pt x="6333" y="1071"/>
                  </a:cubicBezTo>
                  <a:cubicBezTo>
                    <a:pt x="6302" y="1260"/>
                    <a:pt x="6144" y="1418"/>
                    <a:pt x="5987" y="1418"/>
                  </a:cubicBezTo>
                  <a:cubicBezTo>
                    <a:pt x="5798" y="1418"/>
                    <a:pt x="5640" y="1260"/>
                    <a:pt x="5640" y="1071"/>
                  </a:cubicBezTo>
                  <a:cubicBezTo>
                    <a:pt x="5640" y="851"/>
                    <a:pt x="5798" y="693"/>
                    <a:pt x="5987" y="693"/>
                  </a:cubicBezTo>
                  <a:close/>
                  <a:moveTo>
                    <a:pt x="3246" y="701"/>
                  </a:moveTo>
                  <a:cubicBezTo>
                    <a:pt x="3372" y="701"/>
                    <a:pt x="3498" y="772"/>
                    <a:pt x="3561" y="914"/>
                  </a:cubicBezTo>
                  <a:lnTo>
                    <a:pt x="4979" y="3686"/>
                  </a:lnTo>
                  <a:cubicBezTo>
                    <a:pt x="4979" y="3907"/>
                    <a:pt x="4884" y="4096"/>
                    <a:pt x="4727" y="4159"/>
                  </a:cubicBezTo>
                  <a:cubicBezTo>
                    <a:pt x="4695" y="4222"/>
                    <a:pt x="4601" y="4222"/>
                    <a:pt x="4569" y="4222"/>
                  </a:cubicBezTo>
                  <a:cubicBezTo>
                    <a:pt x="4443" y="4222"/>
                    <a:pt x="4349" y="4127"/>
                    <a:pt x="4254" y="4001"/>
                  </a:cubicBezTo>
                  <a:lnTo>
                    <a:pt x="4033" y="3497"/>
                  </a:lnTo>
                  <a:lnTo>
                    <a:pt x="2364" y="3497"/>
                  </a:lnTo>
                  <a:lnTo>
                    <a:pt x="2143" y="4001"/>
                  </a:lnTo>
                  <a:cubicBezTo>
                    <a:pt x="2075" y="4115"/>
                    <a:pt x="1940" y="4196"/>
                    <a:pt x="1811" y="4196"/>
                  </a:cubicBezTo>
                  <a:cubicBezTo>
                    <a:pt x="1762" y="4196"/>
                    <a:pt x="1714" y="4185"/>
                    <a:pt x="1671" y="4159"/>
                  </a:cubicBezTo>
                  <a:cubicBezTo>
                    <a:pt x="1513" y="4096"/>
                    <a:pt x="1419" y="3844"/>
                    <a:pt x="1513" y="3686"/>
                  </a:cubicBezTo>
                  <a:lnTo>
                    <a:pt x="2931" y="914"/>
                  </a:lnTo>
                  <a:cubicBezTo>
                    <a:pt x="2994" y="772"/>
                    <a:pt x="3120" y="701"/>
                    <a:pt x="3246" y="701"/>
                  </a:cubicBezTo>
                  <a:close/>
                  <a:moveTo>
                    <a:pt x="5955" y="2079"/>
                  </a:moveTo>
                  <a:cubicBezTo>
                    <a:pt x="6144" y="2079"/>
                    <a:pt x="6302" y="2237"/>
                    <a:pt x="6302" y="2426"/>
                  </a:cubicBezTo>
                  <a:lnTo>
                    <a:pt x="6302" y="3844"/>
                  </a:lnTo>
                  <a:cubicBezTo>
                    <a:pt x="6302" y="4064"/>
                    <a:pt x="6144" y="4222"/>
                    <a:pt x="5955" y="4222"/>
                  </a:cubicBezTo>
                  <a:cubicBezTo>
                    <a:pt x="5766" y="4222"/>
                    <a:pt x="5609" y="4064"/>
                    <a:pt x="5609" y="3844"/>
                  </a:cubicBezTo>
                  <a:lnTo>
                    <a:pt x="5609" y="2426"/>
                  </a:lnTo>
                  <a:cubicBezTo>
                    <a:pt x="5609" y="2237"/>
                    <a:pt x="5766" y="2079"/>
                    <a:pt x="5955" y="2079"/>
                  </a:cubicBezTo>
                  <a:close/>
                  <a:moveTo>
                    <a:pt x="347" y="0"/>
                  </a:moveTo>
                  <a:cubicBezTo>
                    <a:pt x="158" y="0"/>
                    <a:pt x="1" y="158"/>
                    <a:pt x="1" y="347"/>
                  </a:cubicBezTo>
                  <a:lnTo>
                    <a:pt x="1" y="4568"/>
                  </a:lnTo>
                  <a:cubicBezTo>
                    <a:pt x="1" y="4757"/>
                    <a:pt x="158" y="4915"/>
                    <a:pt x="347" y="4915"/>
                  </a:cubicBezTo>
                  <a:lnTo>
                    <a:pt x="7720" y="4915"/>
                  </a:lnTo>
                  <a:lnTo>
                    <a:pt x="77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0" name="Google Shape;8500;p77"/>
          <p:cNvGrpSpPr/>
          <p:nvPr/>
        </p:nvGrpSpPr>
        <p:grpSpPr>
          <a:xfrm>
            <a:off x="2645769" y="4247490"/>
            <a:ext cx="355258" cy="355258"/>
            <a:chOff x="-44502875" y="3576975"/>
            <a:chExt cx="300100" cy="300100"/>
          </a:xfrm>
        </p:grpSpPr>
        <p:sp>
          <p:nvSpPr>
            <p:cNvPr id="8501" name="Google Shape;8501;p77"/>
            <p:cNvSpPr/>
            <p:nvPr/>
          </p:nvSpPr>
          <p:spPr>
            <a:xfrm>
              <a:off x="-44466650" y="3576975"/>
              <a:ext cx="53600" cy="18925"/>
            </a:xfrm>
            <a:custGeom>
              <a:avLst/>
              <a:gdLst/>
              <a:ahLst/>
              <a:cxnLst/>
              <a:rect l="l" t="t" r="r" b="b"/>
              <a:pathLst>
                <a:path w="2144" h="757" extrusionOk="0">
                  <a:moveTo>
                    <a:pt x="348" y="1"/>
                  </a:moveTo>
                  <a:cubicBezTo>
                    <a:pt x="158" y="1"/>
                    <a:pt x="1" y="158"/>
                    <a:pt x="1" y="347"/>
                  </a:cubicBezTo>
                  <a:lnTo>
                    <a:pt x="1" y="757"/>
                  </a:lnTo>
                  <a:lnTo>
                    <a:pt x="2143" y="757"/>
                  </a:lnTo>
                  <a:lnTo>
                    <a:pt x="2143" y="347"/>
                  </a:lnTo>
                  <a:cubicBezTo>
                    <a:pt x="2143" y="158"/>
                    <a:pt x="1986"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77"/>
            <p:cNvSpPr/>
            <p:nvPr/>
          </p:nvSpPr>
          <p:spPr>
            <a:xfrm>
              <a:off x="-44502875" y="3595100"/>
              <a:ext cx="283575" cy="281975"/>
            </a:xfrm>
            <a:custGeom>
              <a:avLst/>
              <a:gdLst/>
              <a:ahLst/>
              <a:cxnLst/>
              <a:rect l="l" t="t" r="r" b="b"/>
              <a:pathLst>
                <a:path w="11343" h="11279" extrusionOk="0">
                  <a:moveTo>
                    <a:pt x="10945" y="0"/>
                  </a:moveTo>
                  <a:cubicBezTo>
                    <a:pt x="10854" y="0"/>
                    <a:pt x="10760" y="32"/>
                    <a:pt x="10681" y="95"/>
                  </a:cubicBezTo>
                  <a:lnTo>
                    <a:pt x="10082" y="693"/>
                  </a:lnTo>
                  <a:lnTo>
                    <a:pt x="347" y="693"/>
                  </a:lnTo>
                  <a:cubicBezTo>
                    <a:pt x="158" y="693"/>
                    <a:pt x="1" y="851"/>
                    <a:pt x="1" y="1040"/>
                  </a:cubicBezTo>
                  <a:lnTo>
                    <a:pt x="1" y="2458"/>
                  </a:lnTo>
                  <a:cubicBezTo>
                    <a:pt x="1" y="2647"/>
                    <a:pt x="158" y="2804"/>
                    <a:pt x="347" y="2804"/>
                  </a:cubicBezTo>
                  <a:lnTo>
                    <a:pt x="7940" y="2804"/>
                  </a:lnTo>
                  <a:lnTo>
                    <a:pt x="3561" y="7215"/>
                  </a:lnTo>
                  <a:lnTo>
                    <a:pt x="3561" y="3529"/>
                  </a:lnTo>
                  <a:lnTo>
                    <a:pt x="1418" y="3529"/>
                  </a:lnTo>
                  <a:lnTo>
                    <a:pt x="1418" y="9357"/>
                  </a:lnTo>
                  <a:lnTo>
                    <a:pt x="820" y="9956"/>
                  </a:lnTo>
                  <a:cubicBezTo>
                    <a:pt x="725" y="10050"/>
                    <a:pt x="725" y="10302"/>
                    <a:pt x="820" y="10460"/>
                  </a:cubicBezTo>
                  <a:cubicBezTo>
                    <a:pt x="914" y="10523"/>
                    <a:pt x="977" y="10586"/>
                    <a:pt x="1072" y="10586"/>
                  </a:cubicBezTo>
                  <a:cubicBezTo>
                    <a:pt x="1135" y="10586"/>
                    <a:pt x="1261" y="10523"/>
                    <a:pt x="1292" y="10460"/>
                  </a:cubicBezTo>
                  <a:lnTo>
                    <a:pt x="1891" y="9861"/>
                  </a:lnTo>
                  <a:lnTo>
                    <a:pt x="7719" y="9861"/>
                  </a:lnTo>
                  <a:lnTo>
                    <a:pt x="7719" y="7750"/>
                  </a:lnTo>
                  <a:lnTo>
                    <a:pt x="4033" y="7750"/>
                  </a:lnTo>
                  <a:lnTo>
                    <a:pt x="8444" y="3340"/>
                  </a:lnTo>
                  <a:lnTo>
                    <a:pt x="8444" y="10932"/>
                  </a:lnTo>
                  <a:cubicBezTo>
                    <a:pt x="8444" y="11121"/>
                    <a:pt x="8602" y="11279"/>
                    <a:pt x="8791" y="11279"/>
                  </a:cubicBezTo>
                  <a:lnTo>
                    <a:pt x="10208" y="11279"/>
                  </a:lnTo>
                  <a:cubicBezTo>
                    <a:pt x="10397" y="11279"/>
                    <a:pt x="10555" y="11121"/>
                    <a:pt x="10555" y="10932"/>
                  </a:cubicBezTo>
                  <a:lnTo>
                    <a:pt x="10555" y="1197"/>
                  </a:lnTo>
                  <a:lnTo>
                    <a:pt x="11153" y="599"/>
                  </a:lnTo>
                  <a:cubicBezTo>
                    <a:pt x="11343" y="441"/>
                    <a:pt x="11343" y="252"/>
                    <a:pt x="11185" y="95"/>
                  </a:cubicBezTo>
                  <a:cubicBezTo>
                    <a:pt x="11122" y="32"/>
                    <a:pt x="11035" y="0"/>
                    <a:pt x="109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77"/>
            <p:cNvSpPr/>
            <p:nvPr/>
          </p:nvSpPr>
          <p:spPr>
            <a:xfrm>
              <a:off x="-44221675" y="3788850"/>
              <a:ext cx="18900" cy="52800"/>
            </a:xfrm>
            <a:custGeom>
              <a:avLst/>
              <a:gdLst/>
              <a:ahLst/>
              <a:cxnLst/>
              <a:rect l="l" t="t" r="r" b="b"/>
              <a:pathLst>
                <a:path w="756" h="2112" extrusionOk="0">
                  <a:moveTo>
                    <a:pt x="0" y="0"/>
                  </a:moveTo>
                  <a:lnTo>
                    <a:pt x="0" y="2111"/>
                  </a:lnTo>
                  <a:lnTo>
                    <a:pt x="410" y="2111"/>
                  </a:lnTo>
                  <a:cubicBezTo>
                    <a:pt x="599" y="2111"/>
                    <a:pt x="756" y="1954"/>
                    <a:pt x="756" y="1765"/>
                  </a:cubicBezTo>
                  <a:lnTo>
                    <a:pt x="756" y="347"/>
                  </a:lnTo>
                  <a:cubicBezTo>
                    <a:pt x="756" y="158"/>
                    <a:pt x="599" y="0"/>
                    <a:pt x="4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4" name="Google Shape;8504;p77"/>
          <p:cNvGrpSpPr/>
          <p:nvPr/>
        </p:nvGrpSpPr>
        <p:grpSpPr>
          <a:xfrm>
            <a:off x="4858968" y="1532275"/>
            <a:ext cx="356221" cy="354973"/>
            <a:chOff x="-13947000" y="3212800"/>
            <a:chExt cx="353675" cy="352400"/>
          </a:xfrm>
        </p:grpSpPr>
        <p:sp>
          <p:nvSpPr>
            <p:cNvPr id="8505" name="Google Shape;8505;p77"/>
            <p:cNvSpPr/>
            <p:nvPr/>
          </p:nvSpPr>
          <p:spPr>
            <a:xfrm>
              <a:off x="-13947000" y="3212800"/>
              <a:ext cx="229225" cy="268125"/>
            </a:xfrm>
            <a:custGeom>
              <a:avLst/>
              <a:gdLst/>
              <a:ahLst/>
              <a:cxnLst/>
              <a:rect l="l" t="t" r="r" b="b"/>
              <a:pathLst>
                <a:path w="9169" h="10725" extrusionOk="0">
                  <a:moveTo>
                    <a:pt x="2959" y="2501"/>
                  </a:moveTo>
                  <a:cubicBezTo>
                    <a:pt x="3099" y="2501"/>
                    <a:pt x="3225" y="2585"/>
                    <a:pt x="3309" y="2753"/>
                  </a:cubicBezTo>
                  <a:cubicBezTo>
                    <a:pt x="3435" y="2942"/>
                    <a:pt x="3309" y="3194"/>
                    <a:pt x="3120" y="3289"/>
                  </a:cubicBezTo>
                  <a:lnTo>
                    <a:pt x="1450" y="4140"/>
                  </a:lnTo>
                  <a:cubicBezTo>
                    <a:pt x="1404" y="4155"/>
                    <a:pt x="1354" y="4163"/>
                    <a:pt x="1304" y="4163"/>
                  </a:cubicBezTo>
                  <a:cubicBezTo>
                    <a:pt x="1148" y="4163"/>
                    <a:pt x="986" y="4086"/>
                    <a:pt x="914" y="3919"/>
                  </a:cubicBezTo>
                  <a:cubicBezTo>
                    <a:pt x="788" y="3730"/>
                    <a:pt x="914" y="3509"/>
                    <a:pt x="1103" y="3383"/>
                  </a:cubicBezTo>
                  <a:lnTo>
                    <a:pt x="2742" y="2564"/>
                  </a:lnTo>
                  <a:cubicBezTo>
                    <a:pt x="2815" y="2522"/>
                    <a:pt x="2889" y="2501"/>
                    <a:pt x="2959" y="2501"/>
                  </a:cubicBezTo>
                  <a:close/>
                  <a:moveTo>
                    <a:pt x="416" y="0"/>
                  </a:moveTo>
                  <a:cubicBezTo>
                    <a:pt x="338" y="0"/>
                    <a:pt x="259" y="23"/>
                    <a:pt x="190" y="75"/>
                  </a:cubicBezTo>
                  <a:cubicBezTo>
                    <a:pt x="64" y="138"/>
                    <a:pt x="1" y="264"/>
                    <a:pt x="1" y="422"/>
                  </a:cubicBezTo>
                  <a:lnTo>
                    <a:pt x="1" y="5337"/>
                  </a:lnTo>
                  <a:cubicBezTo>
                    <a:pt x="32" y="7952"/>
                    <a:pt x="1922" y="10220"/>
                    <a:pt x="4537" y="10724"/>
                  </a:cubicBezTo>
                  <a:lnTo>
                    <a:pt x="4569" y="10724"/>
                  </a:lnTo>
                  <a:cubicBezTo>
                    <a:pt x="4317" y="10062"/>
                    <a:pt x="4159" y="9369"/>
                    <a:pt x="4159" y="8613"/>
                  </a:cubicBezTo>
                  <a:lnTo>
                    <a:pt x="4159" y="7511"/>
                  </a:lnTo>
                  <a:cubicBezTo>
                    <a:pt x="3813" y="7574"/>
                    <a:pt x="3498" y="7763"/>
                    <a:pt x="3214" y="8015"/>
                  </a:cubicBezTo>
                  <a:cubicBezTo>
                    <a:pt x="3135" y="8093"/>
                    <a:pt x="3033" y="8133"/>
                    <a:pt x="2931" y="8133"/>
                  </a:cubicBezTo>
                  <a:cubicBezTo>
                    <a:pt x="2828" y="8133"/>
                    <a:pt x="2726" y="8093"/>
                    <a:pt x="2647" y="8015"/>
                  </a:cubicBezTo>
                  <a:cubicBezTo>
                    <a:pt x="2490" y="7857"/>
                    <a:pt x="2490" y="7574"/>
                    <a:pt x="2647" y="7448"/>
                  </a:cubicBezTo>
                  <a:cubicBezTo>
                    <a:pt x="3057" y="7006"/>
                    <a:pt x="3592" y="6754"/>
                    <a:pt x="4159" y="6691"/>
                  </a:cubicBezTo>
                  <a:lnTo>
                    <a:pt x="4159" y="3761"/>
                  </a:lnTo>
                  <a:cubicBezTo>
                    <a:pt x="4159" y="3068"/>
                    <a:pt x="4726" y="2564"/>
                    <a:pt x="5420" y="2564"/>
                  </a:cubicBezTo>
                  <a:cubicBezTo>
                    <a:pt x="5577" y="2564"/>
                    <a:pt x="5735" y="2596"/>
                    <a:pt x="5892" y="2627"/>
                  </a:cubicBezTo>
                  <a:cubicBezTo>
                    <a:pt x="6932" y="3068"/>
                    <a:pt x="8066" y="3257"/>
                    <a:pt x="9169" y="3289"/>
                  </a:cubicBezTo>
                  <a:lnTo>
                    <a:pt x="9169" y="422"/>
                  </a:lnTo>
                  <a:cubicBezTo>
                    <a:pt x="9169" y="296"/>
                    <a:pt x="9106" y="138"/>
                    <a:pt x="8980" y="75"/>
                  </a:cubicBezTo>
                  <a:cubicBezTo>
                    <a:pt x="8910" y="23"/>
                    <a:pt x="8831" y="0"/>
                    <a:pt x="8753" y="0"/>
                  </a:cubicBezTo>
                  <a:cubicBezTo>
                    <a:pt x="8690" y="0"/>
                    <a:pt x="8627" y="16"/>
                    <a:pt x="8570" y="44"/>
                  </a:cubicBezTo>
                  <a:cubicBezTo>
                    <a:pt x="7294" y="548"/>
                    <a:pt x="5939" y="800"/>
                    <a:pt x="4585" y="800"/>
                  </a:cubicBezTo>
                  <a:cubicBezTo>
                    <a:pt x="3230" y="800"/>
                    <a:pt x="1875" y="548"/>
                    <a:pt x="599" y="44"/>
                  </a:cubicBezTo>
                  <a:cubicBezTo>
                    <a:pt x="543" y="16"/>
                    <a:pt x="480" y="0"/>
                    <a:pt x="4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77"/>
            <p:cNvSpPr/>
            <p:nvPr/>
          </p:nvSpPr>
          <p:spPr>
            <a:xfrm>
              <a:off x="-13821775" y="3295600"/>
              <a:ext cx="228450" cy="269600"/>
            </a:xfrm>
            <a:custGeom>
              <a:avLst/>
              <a:gdLst/>
              <a:ahLst/>
              <a:cxnLst/>
              <a:rect l="l" t="t" r="r" b="b"/>
              <a:pathLst>
                <a:path w="9138" h="10784" extrusionOk="0">
                  <a:moveTo>
                    <a:pt x="2108" y="3311"/>
                  </a:moveTo>
                  <a:cubicBezTo>
                    <a:pt x="2163" y="3311"/>
                    <a:pt x="2219" y="3323"/>
                    <a:pt x="2269" y="3348"/>
                  </a:cubicBezTo>
                  <a:lnTo>
                    <a:pt x="3939" y="4167"/>
                  </a:lnTo>
                  <a:cubicBezTo>
                    <a:pt x="4128" y="4293"/>
                    <a:pt x="4191" y="4514"/>
                    <a:pt x="4128" y="4703"/>
                  </a:cubicBezTo>
                  <a:cubicBezTo>
                    <a:pt x="4033" y="4870"/>
                    <a:pt x="3883" y="4946"/>
                    <a:pt x="3720" y="4946"/>
                  </a:cubicBezTo>
                  <a:cubicBezTo>
                    <a:pt x="3668" y="4946"/>
                    <a:pt x="3615" y="4938"/>
                    <a:pt x="3561" y="4923"/>
                  </a:cubicBezTo>
                  <a:lnTo>
                    <a:pt x="1923" y="4073"/>
                  </a:lnTo>
                  <a:cubicBezTo>
                    <a:pt x="1734" y="4010"/>
                    <a:pt x="1639" y="3726"/>
                    <a:pt x="1734" y="3537"/>
                  </a:cubicBezTo>
                  <a:cubicBezTo>
                    <a:pt x="1803" y="3399"/>
                    <a:pt x="1957" y="3311"/>
                    <a:pt x="2108" y="3311"/>
                  </a:cubicBezTo>
                  <a:close/>
                  <a:moveTo>
                    <a:pt x="7086" y="3316"/>
                  </a:moveTo>
                  <a:cubicBezTo>
                    <a:pt x="7226" y="3316"/>
                    <a:pt x="7352" y="3400"/>
                    <a:pt x="7436" y="3568"/>
                  </a:cubicBezTo>
                  <a:cubicBezTo>
                    <a:pt x="7562" y="3758"/>
                    <a:pt x="7436" y="4010"/>
                    <a:pt x="7247" y="4104"/>
                  </a:cubicBezTo>
                  <a:lnTo>
                    <a:pt x="5577" y="4955"/>
                  </a:lnTo>
                  <a:cubicBezTo>
                    <a:pt x="5528" y="4979"/>
                    <a:pt x="5472" y="4991"/>
                    <a:pt x="5415" y="4991"/>
                  </a:cubicBezTo>
                  <a:cubicBezTo>
                    <a:pt x="5255" y="4991"/>
                    <a:pt x="5088" y="4897"/>
                    <a:pt x="5042" y="4734"/>
                  </a:cubicBezTo>
                  <a:cubicBezTo>
                    <a:pt x="4947" y="4514"/>
                    <a:pt x="5042" y="4262"/>
                    <a:pt x="5231" y="4199"/>
                  </a:cubicBezTo>
                  <a:lnTo>
                    <a:pt x="6869" y="3379"/>
                  </a:lnTo>
                  <a:cubicBezTo>
                    <a:pt x="6943" y="3337"/>
                    <a:pt x="7016" y="3316"/>
                    <a:pt x="7086" y="3316"/>
                  </a:cubicBezTo>
                  <a:close/>
                  <a:moveTo>
                    <a:pt x="6223" y="6632"/>
                  </a:moveTo>
                  <a:cubicBezTo>
                    <a:pt x="6333" y="6632"/>
                    <a:pt x="6444" y="6672"/>
                    <a:pt x="6522" y="6750"/>
                  </a:cubicBezTo>
                  <a:cubicBezTo>
                    <a:pt x="6680" y="6908"/>
                    <a:pt x="6680" y="7192"/>
                    <a:pt x="6522" y="7349"/>
                  </a:cubicBezTo>
                  <a:cubicBezTo>
                    <a:pt x="5987" y="7885"/>
                    <a:pt x="5262" y="8137"/>
                    <a:pt x="4601" y="8137"/>
                  </a:cubicBezTo>
                  <a:cubicBezTo>
                    <a:pt x="3939" y="8137"/>
                    <a:pt x="3183" y="7853"/>
                    <a:pt x="2679" y="7349"/>
                  </a:cubicBezTo>
                  <a:cubicBezTo>
                    <a:pt x="2521" y="7192"/>
                    <a:pt x="2521" y="6908"/>
                    <a:pt x="2679" y="6750"/>
                  </a:cubicBezTo>
                  <a:cubicBezTo>
                    <a:pt x="2758" y="6672"/>
                    <a:pt x="2860" y="6632"/>
                    <a:pt x="2962" y="6632"/>
                  </a:cubicBezTo>
                  <a:cubicBezTo>
                    <a:pt x="3065" y="6632"/>
                    <a:pt x="3167" y="6672"/>
                    <a:pt x="3246" y="6750"/>
                  </a:cubicBezTo>
                  <a:cubicBezTo>
                    <a:pt x="3608" y="7129"/>
                    <a:pt x="4097" y="7318"/>
                    <a:pt x="4585" y="7318"/>
                  </a:cubicBezTo>
                  <a:cubicBezTo>
                    <a:pt x="5073" y="7318"/>
                    <a:pt x="5562" y="7129"/>
                    <a:pt x="5924" y="6750"/>
                  </a:cubicBezTo>
                  <a:cubicBezTo>
                    <a:pt x="6003" y="6672"/>
                    <a:pt x="6113" y="6632"/>
                    <a:pt x="6223" y="6632"/>
                  </a:cubicBezTo>
                  <a:close/>
                  <a:moveTo>
                    <a:pt x="8737" y="0"/>
                  </a:moveTo>
                  <a:cubicBezTo>
                    <a:pt x="8681" y="0"/>
                    <a:pt x="8624" y="13"/>
                    <a:pt x="8570" y="40"/>
                  </a:cubicBezTo>
                  <a:cubicBezTo>
                    <a:pt x="7294" y="544"/>
                    <a:pt x="5932" y="796"/>
                    <a:pt x="4565" y="796"/>
                  </a:cubicBezTo>
                  <a:cubicBezTo>
                    <a:pt x="3199" y="796"/>
                    <a:pt x="1828" y="544"/>
                    <a:pt x="537" y="40"/>
                  </a:cubicBezTo>
                  <a:cubicBezTo>
                    <a:pt x="494" y="22"/>
                    <a:pt x="447" y="13"/>
                    <a:pt x="400" y="13"/>
                  </a:cubicBezTo>
                  <a:cubicBezTo>
                    <a:pt x="205" y="13"/>
                    <a:pt x="1" y="164"/>
                    <a:pt x="1" y="418"/>
                  </a:cubicBezTo>
                  <a:lnTo>
                    <a:pt x="1" y="5301"/>
                  </a:lnTo>
                  <a:cubicBezTo>
                    <a:pt x="1" y="7948"/>
                    <a:pt x="1891" y="10279"/>
                    <a:pt x="4475" y="10783"/>
                  </a:cubicBezTo>
                  <a:lnTo>
                    <a:pt x="4632" y="10783"/>
                  </a:lnTo>
                  <a:cubicBezTo>
                    <a:pt x="7247" y="10247"/>
                    <a:pt x="9137" y="7948"/>
                    <a:pt x="9137" y="5301"/>
                  </a:cubicBezTo>
                  <a:lnTo>
                    <a:pt x="9137" y="418"/>
                  </a:lnTo>
                  <a:cubicBezTo>
                    <a:pt x="9137" y="170"/>
                    <a:pt x="8943" y="0"/>
                    <a:pt x="87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7" name="Google Shape;8507;p77"/>
          <p:cNvGrpSpPr/>
          <p:nvPr/>
        </p:nvGrpSpPr>
        <p:grpSpPr>
          <a:xfrm>
            <a:off x="4858981" y="1973145"/>
            <a:ext cx="356196" cy="354670"/>
            <a:chOff x="-13946200" y="3647075"/>
            <a:chExt cx="353650" cy="352100"/>
          </a:xfrm>
        </p:grpSpPr>
        <p:sp>
          <p:nvSpPr>
            <p:cNvPr id="8508" name="Google Shape;8508;p77"/>
            <p:cNvSpPr/>
            <p:nvPr/>
          </p:nvSpPr>
          <p:spPr>
            <a:xfrm>
              <a:off x="-13717000" y="3647075"/>
              <a:ext cx="124450" cy="144150"/>
            </a:xfrm>
            <a:custGeom>
              <a:avLst/>
              <a:gdLst/>
              <a:ahLst/>
              <a:cxnLst/>
              <a:rect l="l" t="t" r="r" b="b"/>
              <a:pathLst>
                <a:path w="4978" h="5766" extrusionOk="0">
                  <a:moveTo>
                    <a:pt x="0" y="1"/>
                  </a:moveTo>
                  <a:lnTo>
                    <a:pt x="0" y="2868"/>
                  </a:lnTo>
                  <a:cubicBezTo>
                    <a:pt x="0" y="4317"/>
                    <a:pt x="1103" y="5514"/>
                    <a:pt x="2489" y="5703"/>
                  </a:cubicBezTo>
                  <a:cubicBezTo>
                    <a:pt x="1985" y="5167"/>
                    <a:pt x="1670" y="4474"/>
                    <a:pt x="1670" y="3687"/>
                  </a:cubicBezTo>
                  <a:lnTo>
                    <a:pt x="1670" y="2017"/>
                  </a:lnTo>
                  <a:cubicBezTo>
                    <a:pt x="1670" y="1796"/>
                    <a:pt x="1859" y="1607"/>
                    <a:pt x="2079" y="1607"/>
                  </a:cubicBezTo>
                  <a:cubicBezTo>
                    <a:pt x="2268" y="1607"/>
                    <a:pt x="2489" y="1796"/>
                    <a:pt x="2489" y="2017"/>
                  </a:cubicBezTo>
                  <a:lnTo>
                    <a:pt x="2489" y="3687"/>
                  </a:lnTo>
                  <a:cubicBezTo>
                    <a:pt x="2489" y="4821"/>
                    <a:pt x="3434" y="5766"/>
                    <a:pt x="4568" y="5766"/>
                  </a:cubicBezTo>
                  <a:lnTo>
                    <a:pt x="4978" y="5766"/>
                  </a:lnTo>
                  <a:lnTo>
                    <a:pt x="4978" y="379"/>
                  </a:lnTo>
                  <a:cubicBezTo>
                    <a:pt x="4978" y="127"/>
                    <a:pt x="4789" y="1"/>
                    <a:pt x="45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77"/>
            <p:cNvSpPr/>
            <p:nvPr/>
          </p:nvSpPr>
          <p:spPr>
            <a:xfrm>
              <a:off x="-13801275" y="3647075"/>
              <a:ext cx="63025" cy="61075"/>
            </a:xfrm>
            <a:custGeom>
              <a:avLst/>
              <a:gdLst/>
              <a:ahLst/>
              <a:cxnLst/>
              <a:rect l="l" t="t" r="r" b="b"/>
              <a:pathLst>
                <a:path w="2521" h="2443" extrusionOk="0">
                  <a:moveTo>
                    <a:pt x="0" y="1"/>
                  </a:moveTo>
                  <a:lnTo>
                    <a:pt x="0" y="2017"/>
                  </a:lnTo>
                  <a:cubicBezTo>
                    <a:pt x="347" y="2300"/>
                    <a:pt x="796" y="2442"/>
                    <a:pt x="1248" y="2442"/>
                  </a:cubicBezTo>
                  <a:cubicBezTo>
                    <a:pt x="1701" y="2442"/>
                    <a:pt x="2158" y="2300"/>
                    <a:pt x="2520" y="2017"/>
                  </a:cubicBezTo>
                  <a:lnTo>
                    <a:pt x="25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77"/>
            <p:cNvSpPr/>
            <p:nvPr/>
          </p:nvSpPr>
          <p:spPr>
            <a:xfrm>
              <a:off x="-13946200" y="3647075"/>
              <a:ext cx="124450" cy="143400"/>
            </a:xfrm>
            <a:custGeom>
              <a:avLst/>
              <a:gdLst/>
              <a:ahLst/>
              <a:cxnLst/>
              <a:rect l="l" t="t" r="r" b="b"/>
              <a:pathLst>
                <a:path w="4978" h="5736" extrusionOk="0">
                  <a:moveTo>
                    <a:pt x="441" y="1"/>
                  </a:moveTo>
                  <a:cubicBezTo>
                    <a:pt x="189" y="1"/>
                    <a:pt x="0" y="190"/>
                    <a:pt x="0" y="379"/>
                  </a:cubicBezTo>
                  <a:lnTo>
                    <a:pt x="0" y="5734"/>
                  </a:lnTo>
                  <a:lnTo>
                    <a:pt x="441" y="5734"/>
                  </a:lnTo>
                  <a:cubicBezTo>
                    <a:pt x="460" y="5735"/>
                    <a:pt x="478" y="5735"/>
                    <a:pt x="496" y="5735"/>
                  </a:cubicBezTo>
                  <a:cubicBezTo>
                    <a:pt x="1605" y="5735"/>
                    <a:pt x="2489" y="4802"/>
                    <a:pt x="2489" y="3687"/>
                  </a:cubicBezTo>
                  <a:lnTo>
                    <a:pt x="2489" y="2048"/>
                  </a:lnTo>
                  <a:cubicBezTo>
                    <a:pt x="2489" y="1796"/>
                    <a:pt x="2678" y="1607"/>
                    <a:pt x="2867" y="1607"/>
                  </a:cubicBezTo>
                  <a:cubicBezTo>
                    <a:pt x="3119" y="1607"/>
                    <a:pt x="3308" y="1796"/>
                    <a:pt x="3308" y="2048"/>
                  </a:cubicBezTo>
                  <a:lnTo>
                    <a:pt x="3308" y="3687"/>
                  </a:lnTo>
                  <a:cubicBezTo>
                    <a:pt x="3308" y="4474"/>
                    <a:pt x="2993" y="5199"/>
                    <a:pt x="2489" y="5703"/>
                  </a:cubicBezTo>
                  <a:cubicBezTo>
                    <a:pt x="3907" y="5514"/>
                    <a:pt x="4978" y="4317"/>
                    <a:pt x="4978" y="2868"/>
                  </a:cubicBezTo>
                  <a:lnTo>
                    <a:pt x="497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77"/>
            <p:cNvSpPr/>
            <p:nvPr/>
          </p:nvSpPr>
          <p:spPr>
            <a:xfrm>
              <a:off x="-13946200" y="3873900"/>
              <a:ext cx="352875" cy="125275"/>
            </a:xfrm>
            <a:custGeom>
              <a:avLst/>
              <a:gdLst/>
              <a:ahLst/>
              <a:cxnLst/>
              <a:rect l="l" t="t" r="r" b="b"/>
              <a:pathLst>
                <a:path w="14115" h="5011" extrusionOk="0">
                  <a:moveTo>
                    <a:pt x="4915" y="1"/>
                  </a:moveTo>
                  <a:lnTo>
                    <a:pt x="5766" y="1639"/>
                  </a:lnTo>
                  <a:cubicBezTo>
                    <a:pt x="5829" y="1797"/>
                    <a:pt x="5797" y="1986"/>
                    <a:pt x="5671" y="2112"/>
                  </a:cubicBezTo>
                  <a:cubicBezTo>
                    <a:pt x="5388" y="2332"/>
                    <a:pt x="5072" y="2458"/>
                    <a:pt x="4726" y="2458"/>
                  </a:cubicBezTo>
                  <a:cubicBezTo>
                    <a:pt x="4253" y="2458"/>
                    <a:pt x="3812" y="2206"/>
                    <a:pt x="3560" y="1828"/>
                  </a:cubicBezTo>
                  <a:cubicBezTo>
                    <a:pt x="3434" y="1671"/>
                    <a:pt x="3245" y="1592"/>
                    <a:pt x="3056" y="1592"/>
                  </a:cubicBezTo>
                  <a:cubicBezTo>
                    <a:pt x="2867" y="1592"/>
                    <a:pt x="2678" y="1671"/>
                    <a:pt x="2552" y="1828"/>
                  </a:cubicBezTo>
                  <a:cubicBezTo>
                    <a:pt x="2289" y="2214"/>
                    <a:pt x="1845" y="2411"/>
                    <a:pt x="1397" y="2411"/>
                  </a:cubicBezTo>
                  <a:cubicBezTo>
                    <a:pt x="931" y="2411"/>
                    <a:pt x="462" y="2199"/>
                    <a:pt x="189" y="1765"/>
                  </a:cubicBezTo>
                  <a:cubicBezTo>
                    <a:pt x="158" y="1702"/>
                    <a:pt x="95" y="1671"/>
                    <a:pt x="0" y="1608"/>
                  </a:cubicBezTo>
                  <a:lnTo>
                    <a:pt x="0" y="4569"/>
                  </a:lnTo>
                  <a:cubicBezTo>
                    <a:pt x="0" y="4821"/>
                    <a:pt x="189" y="5010"/>
                    <a:pt x="441" y="5010"/>
                  </a:cubicBezTo>
                  <a:lnTo>
                    <a:pt x="13705" y="5010"/>
                  </a:lnTo>
                  <a:cubicBezTo>
                    <a:pt x="13957" y="5010"/>
                    <a:pt x="14114" y="4821"/>
                    <a:pt x="14114" y="4569"/>
                  </a:cubicBezTo>
                  <a:lnTo>
                    <a:pt x="14114" y="1608"/>
                  </a:lnTo>
                  <a:cubicBezTo>
                    <a:pt x="14020" y="1671"/>
                    <a:pt x="13957" y="1702"/>
                    <a:pt x="13894" y="1765"/>
                  </a:cubicBezTo>
                  <a:cubicBezTo>
                    <a:pt x="13637" y="2199"/>
                    <a:pt x="13176" y="2411"/>
                    <a:pt x="12710" y="2411"/>
                  </a:cubicBezTo>
                  <a:cubicBezTo>
                    <a:pt x="12261" y="2411"/>
                    <a:pt x="11809" y="2214"/>
                    <a:pt x="11531" y="1828"/>
                  </a:cubicBezTo>
                  <a:cubicBezTo>
                    <a:pt x="11421" y="1671"/>
                    <a:pt x="11240" y="1592"/>
                    <a:pt x="11054" y="1592"/>
                  </a:cubicBezTo>
                  <a:cubicBezTo>
                    <a:pt x="10869" y="1592"/>
                    <a:pt x="10680" y="1671"/>
                    <a:pt x="10554" y="1828"/>
                  </a:cubicBezTo>
                  <a:cubicBezTo>
                    <a:pt x="10271" y="2206"/>
                    <a:pt x="9861" y="2458"/>
                    <a:pt x="9389" y="2458"/>
                  </a:cubicBezTo>
                  <a:cubicBezTo>
                    <a:pt x="9011" y="2458"/>
                    <a:pt x="8664" y="2332"/>
                    <a:pt x="8444" y="2112"/>
                  </a:cubicBezTo>
                  <a:cubicBezTo>
                    <a:pt x="8317" y="1986"/>
                    <a:pt x="8286" y="1797"/>
                    <a:pt x="8349" y="1639"/>
                  </a:cubicBezTo>
                  <a:lnTo>
                    <a:pt x="91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77"/>
            <p:cNvSpPr/>
            <p:nvPr/>
          </p:nvSpPr>
          <p:spPr>
            <a:xfrm>
              <a:off x="-13713850" y="3810125"/>
              <a:ext cx="120525" cy="105075"/>
            </a:xfrm>
            <a:custGeom>
              <a:avLst/>
              <a:gdLst/>
              <a:ahLst/>
              <a:cxnLst/>
              <a:rect l="l" t="t" r="r" b="b"/>
              <a:pathLst>
                <a:path w="4821" h="4203" extrusionOk="0">
                  <a:moveTo>
                    <a:pt x="2079" y="0"/>
                  </a:moveTo>
                  <a:lnTo>
                    <a:pt x="0" y="4190"/>
                  </a:lnTo>
                  <a:lnTo>
                    <a:pt x="189" y="4190"/>
                  </a:lnTo>
                  <a:cubicBezTo>
                    <a:pt x="378" y="4127"/>
                    <a:pt x="504" y="4064"/>
                    <a:pt x="599" y="3938"/>
                  </a:cubicBezTo>
                  <a:cubicBezTo>
                    <a:pt x="882" y="3529"/>
                    <a:pt x="1323" y="3324"/>
                    <a:pt x="1764" y="3324"/>
                  </a:cubicBezTo>
                  <a:cubicBezTo>
                    <a:pt x="2205" y="3324"/>
                    <a:pt x="2647" y="3529"/>
                    <a:pt x="2930" y="3938"/>
                  </a:cubicBezTo>
                  <a:cubicBezTo>
                    <a:pt x="3027" y="4099"/>
                    <a:pt x="3197" y="4202"/>
                    <a:pt x="3386" y="4202"/>
                  </a:cubicBezTo>
                  <a:cubicBezTo>
                    <a:pt x="3568" y="4202"/>
                    <a:pt x="3768" y="4107"/>
                    <a:pt x="3938" y="3875"/>
                  </a:cubicBezTo>
                  <a:cubicBezTo>
                    <a:pt x="4190" y="3560"/>
                    <a:pt x="4505" y="3403"/>
                    <a:pt x="4820" y="3308"/>
                  </a:cubicBezTo>
                  <a:lnTo>
                    <a:pt x="4820" y="95"/>
                  </a:lnTo>
                  <a:lnTo>
                    <a:pt x="2741" y="95"/>
                  </a:lnTo>
                  <a:cubicBezTo>
                    <a:pt x="2521" y="95"/>
                    <a:pt x="2332" y="32"/>
                    <a:pt x="20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77"/>
            <p:cNvSpPr/>
            <p:nvPr/>
          </p:nvSpPr>
          <p:spPr>
            <a:xfrm>
              <a:off x="-13946200" y="3810125"/>
              <a:ext cx="121300" cy="105175"/>
            </a:xfrm>
            <a:custGeom>
              <a:avLst/>
              <a:gdLst/>
              <a:ahLst/>
              <a:cxnLst/>
              <a:rect l="l" t="t" r="r" b="b"/>
              <a:pathLst>
                <a:path w="4852" h="4207" extrusionOk="0">
                  <a:moveTo>
                    <a:pt x="2773" y="0"/>
                  </a:moveTo>
                  <a:cubicBezTo>
                    <a:pt x="2521" y="32"/>
                    <a:pt x="2332" y="95"/>
                    <a:pt x="2080" y="95"/>
                  </a:cubicBezTo>
                  <a:lnTo>
                    <a:pt x="0" y="95"/>
                  </a:lnTo>
                  <a:lnTo>
                    <a:pt x="0" y="3340"/>
                  </a:lnTo>
                  <a:cubicBezTo>
                    <a:pt x="315" y="3434"/>
                    <a:pt x="630" y="3592"/>
                    <a:pt x="882" y="3907"/>
                  </a:cubicBezTo>
                  <a:cubicBezTo>
                    <a:pt x="1048" y="4118"/>
                    <a:pt x="1244" y="4206"/>
                    <a:pt x="1422" y="4206"/>
                  </a:cubicBezTo>
                  <a:cubicBezTo>
                    <a:pt x="1617" y="4206"/>
                    <a:pt x="1792" y="4102"/>
                    <a:pt x="1890" y="3938"/>
                  </a:cubicBezTo>
                  <a:cubicBezTo>
                    <a:pt x="2174" y="3529"/>
                    <a:pt x="2615" y="3324"/>
                    <a:pt x="3056" y="3324"/>
                  </a:cubicBezTo>
                  <a:cubicBezTo>
                    <a:pt x="3497" y="3324"/>
                    <a:pt x="3938" y="3529"/>
                    <a:pt x="4222" y="3938"/>
                  </a:cubicBezTo>
                  <a:cubicBezTo>
                    <a:pt x="4285" y="4096"/>
                    <a:pt x="4442" y="4190"/>
                    <a:pt x="4663" y="4190"/>
                  </a:cubicBezTo>
                  <a:lnTo>
                    <a:pt x="4852" y="4190"/>
                  </a:lnTo>
                  <a:lnTo>
                    <a:pt x="27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14" name="Google Shape;8514;p77"/>
          <p:cNvSpPr/>
          <p:nvPr/>
        </p:nvSpPr>
        <p:spPr>
          <a:xfrm>
            <a:off x="4902088" y="2417809"/>
            <a:ext cx="271340" cy="353864"/>
          </a:xfrm>
          <a:custGeom>
            <a:avLst/>
            <a:gdLst/>
            <a:ahLst/>
            <a:cxnLst/>
            <a:rect l="l" t="t" r="r" b="b"/>
            <a:pathLst>
              <a:path w="10776" h="14052" extrusionOk="0">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5" name="Google Shape;8515;p77"/>
          <p:cNvGrpSpPr/>
          <p:nvPr/>
        </p:nvGrpSpPr>
        <p:grpSpPr>
          <a:xfrm>
            <a:off x="6642374" y="1532628"/>
            <a:ext cx="357002" cy="354267"/>
            <a:chOff x="-12163025" y="3214275"/>
            <a:chExt cx="354450" cy="351700"/>
          </a:xfrm>
        </p:grpSpPr>
        <p:sp>
          <p:nvSpPr>
            <p:cNvPr id="8516" name="Google Shape;8516;p77"/>
            <p:cNvSpPr/>
            <p:nvPr/>
          </p:nvSpPr>
          <p:spPr>
            <a:xfrm>
              <a:off x="-12163025" y="3214275"/>
              <a:ext cx="354450" cy="165025"/>
            </a:xfrm>
            <a:custGeom>
              <a:avLst/>
              <a:gdLst/>
              <a:ahLst/>
              <a:cxnLst/>
              <a:rect l="l" t="t" r="r" b="b"/>
              <a:pathLst>
                <a:path w="14178" h="6601" extrusionOk="0">
                  <a:moveTo>
                    <a:pt x="10271" y="1812"/>
                  </a:moveTo>
                  <a:cubicBezTo>
                    <a:pt x="10649" y="1812"/>
                    <a:pt x="10996" y="1844"/>
                    <a:pt x="11342" y="1970"/>
                  </a:cubicBezTo>
                  <a:cubicBezTo>
                    <a:pt x="11626" y="2064"/>
                    <a:pt x="11846" y="2096"/>
                    <a:pt x="12130" y="2096"/>
                  </a:cubicBezTo>
                  <a:cubicBezTo>
                    <a:pt x="12350" y="2096"/>
                    <a:pt x="12508" y="2285"/>
                    <a:pt x="12508" y="2505"/>
                  </a:cubicBezTo>
                  <a:lnTo>
                    <a:pt x="12508" y="2820"/>
                  </a:lnTo>
                  <a:cubicBezTo>
                    <a:pt x="12508" y="3955"/>
                    <a:pt x="11563" y="4900"/>
                    <a:pt x="10429" y="4900"/>
                  </a:cubicBezTo>
                  <a:lnTo>
                    <a:pt x="9767" y="4900"/>
                  </a:lnTo>
                  <a:cubicBezTo>
                    <a:pt x="9105" y="4900"/>
                    <a:pt x="8507" y="4553"/>
                    <a:pt x="8192" y="3923"/>
                  </a:cubicBezTo>
                  <a:lnTo>
                    <a:pt x="7908" y="3324"/>
                  </a:lnTo>
                  <a:cubicBezTo>
                    <a:pt x="7877" y="3198"/>
                    <a:pt x="7908" y="3041"/>
                    <a:pt x="8034" y="2883"/>
                  </a:cubicBezTo>
                  <a:lnTo>
                    <a:pt x="8349" y="2568"/>
                  </a:lnTo>
                  <a:cubicBezTo>
                    <a:pt x="8979" y="1938"/>
                    <a:pt x="9735" y="1812"/>
                    <a:pt x="10271" y="1812"/>
                  </a:cubicBezTo>
                  <a:close/>
                  <a:moveTo>
                    <a:pt x="3939" y="1844"/>
                  </a:moveTo>
                  <a:cubicBezTo>
                    <a:pt x="4474" y="1844"/>
                    <a:pt x="5262" y="1970"/>
                    <a:pt x="5892" y="2600"/>
                  </a:cubicBezTo>
                  <a:lnTo>
                    <a:pt x="6207" y="2915"/>
                  </a:lnTo>
                  <a:cubicBezTo>
                    <a:pt x="6333" y="3041"/>
                    <a:pt x="6364" y="3230"/>
                    <a:pt x="6301" y="3387"/>
                  </a:cubicBezTo>
                  <a:lnTo>
                    <a:pt x="6018" y="3986"/>
                  </a:lnTo>
                  <a:cubicBezTo>
                    <a:pt x="5703" y="4585"/>
                    <a:pt x="5104" y="4963"/>
                    <a:pt x="4443" y="4963"/>
                  </a:cubicBezTo>
                  <a:lnTo>
                    <a:pt x="3781" y="4963"/>
                  </a:lnTo>
                  <a:cubicBezTo>
                    <a:pt x="2647" y="4963"/>
                    <a:pt x="1702" y="4018"/>
                    <a:pt x="1702" y="2883"/>
                  </a:cubicBezTo>
                  <a:lnTo>
                    <a:pt x="1702" y="2537"/>
                  </a:lnTo>
                  <a:lnTo>
                    <a:pt x="1733" y="2537"/>
                  </a:lnTo>
                  <a:cubicBezTo>
                    <a:pt x="1733" y="2285"/>
                    <a:pt x="1891" y="2127"/>
                    <a:pt x="2111" y="2127"/>
                  </a:cubicBezTo>
                  <a:cubicBezTo>
                    <a:pt x="2395" y="2127"/>
                    <a:pt x="2678" y="2096"/>
                    <a:pt x="2899" y="2001"/>
                  </a:cubicBezTo>
                  <a:cubicBezTo>
                    <a:pt x="3277" y="1907"/>
                    <a:pt x="3623" y="1844"/>
                    <a:pt x="3939" y="1844"/>
                  </a:cubicBezTo>
                  <a:close/>
                  <a:moveTo>
                    <a:pt x="13784" y="1"/>
                  </a:moveTo>
                  <a:cubicBezTo>
                    <a:pt x="13713" y="1"/>
                    <a:pt x="13642" y="16"/>
                    <a:pt x="13579" y="48"/>
                  </a:cubicBezTo>
                  <a:lnTo>
                    <a:pt x="13043" y="331"/>
                  </a:lnTo>
                  <a:cubicBezTo>
                    <a:pt x="12798" y="445"/>
                    <a:pt x="12552" y="502"/>
                    <a:pt x="12299" y="502"/>
                  </a:cubicBezTo>
                  <a:cubicBezTo>
                    <a:pt x="12131" y="502"/>
                    <a:pt x="11960" y="476"/>
                    <a:pt x="11783" y="426"/>
                  </a:cubicBezTo>
                  <a:cubicBezTo>
                    <a:pt x="11291" y="283"/>
                    <a:pt x="10793" y="213"/>
                    <a:pt x="10307" y="213"/>
                  </a:cubicBezTo>
                  <a:cubicBezTo>
                    <a:pt x="9083" y="213"/>
                    <a:pt x="7932" y="654"/>
                    <a:pt x="7121" y="1466"/>
                  </a:cubicBezTo>
                  <a:lnTo>
                    <a:pt x="7089" y="1497"/>
                  </a:lnTo>
                  <a:lnTo>
                    <a:pt x="7058" y="1466"/>
                  </a:lnTo>
                  <a:cubicBezTo>
                    <a:pt x="6246" y="654"/>
                    <a:pt x="5127" y="213"/>
                    <a:pt x="3898" y="213"/>
                  </a:cubicBezTo>
                  <a:cubicBezTo>
                    <a:pt x="3410" y="213"/>
                    <a:pt x="2905" y="283"/>
                    <a:pt x="2395" y="426"/>
                  </a:cubicBezTo>
                  <a:cubicBezTo>
                    <a:pt x="2231" y="476"/>
                    <a:pt x="2062" y="502"/>
                    <a:pt x="1892" y="502"/>
                  </a:cubicBezTo>
                  <a:cubicBezTo>
                    <a:pt x="1637" y="502"/>
                    <a:pt x="1380" y="445"/>
                    <a:pt x="1135" y="331"/>
                  </a:cubicBezTo>
                  <a:lnTo>
                    <a:pt x="599" y="48"/>
                  </a:lnTo>
                  <a:cubicBezTo>
                    <a:pt x="546" y="21"/>
                    <a:pt x="487" y="12"/>
                    <a:pt x="427" y="12"/>
                  </a:cubicBezTo>
                  <a:cubicBezTo>
                    <a:pt x="345" y="12"/>
                    <a:pt x="262" y="30"/>
                    <a:pt x="189" y="48"/>
                  </a:cubicBezTo>
                  <a:cubicBezTo>
                    <a:pt x="95" y="111"/>
                    <a:pt x="0" y="237"/>
                    <a:pt x="0" y="394"/>
                  </a:cubicBezTo>
                  <a:lnTo>
                    <a:pt x="0" y="2883"/>
                  </a:lnTo>
                  <a:cubicBezTo>
                    <a:pt x="63" y="4931"/>
                    <a:pt x="1733" y="6601"/>
                    <a:pt x="3781" y="6601"/>
                  </a:cubicBezTo>
                  <a:lnTo>
                    <a:pt x="4443" y="6601"/>
                  </a:lnTo>
                  <a:cubicBezTo>
                    <a:pt x="5514" y="6601"/>
                    <a:pt x="6490" y="6128"/>
                    <a:pt x="7121" y="5278"/>
                  </a:cubicBezTo>
                  <a:cubicBezTo>
                    <a:pt x="7751" y="6128"/>
                    <a:pt x="8727" y="6601"/>
                    <a:pt x="9798" y="6601"/>
                  </a:cubicBezTo>
                  <a:lnTo>
                    <a:pt x="10460" y="6601"/>
                  </a:lnTo>
                  <a:cubicBezTo>
                    <a:pt x="12508" y="6601"/>
                    <a:pt x="14178" y="4931"/>
                    <a:pt x="14178" y="2883"/>
                  </a:cubicBezTo>
                  <a:lnTo>
                    <a:pt x="14178" y="394"/>
                  </a:lnTo>
                  <a:cubicBezTo>
                    <a:pt x="14178" y="237"/>
                    <a:pt x="14083" y="142"/>
                    <a:pt x="13989" y="48"/>
                  </a:cubicBezTo>
                  <a:cubicBezTo>
                    <a:pt x="13926" y="16"/>
                    <a:pt x="13855" y="1"/>
                    <a:pt x="137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77"/>
            <p:cNvSpPr/>
            <p:nvPr/>
          </p:nvSpPr>
          <p:spPr>
            <a:xfrm>
              <a:off x="-12161450" y="3503725"/>
              <a:ext cx="41775" cy="62250"/>
            </a:xfrm>
            <a:custGeom>
              <a:avLst/>
              <a:gdLst/>
              <a:ahLst/>
              <a:cxnLst/>
              <a:rect l="l" t="t" r="r" b="b"/>
              <a:pathLst>
                <a:path w="1671" h="2490" extrusionOk="0">
                  <a:moveTo>
                    <a:pt x="0" y="1"/>
                  </a:moveTo>
                  <a:lnTo>
                    <a:pt x="0" y="1670"/>
                  </a:lnTo>
                  <a:cubicBezTo>
                    <a:pt x="0" y="2143"/>
                    <a:pt x="378" y="2490"/>
                    <a:pt x="851" y="2490"/>
                  </a:cubicBezTo>
                  <a:cubicBezTo>
                    <a:pt x="1324" y="2490"/>
                    <a:pt x="1670" y="2143"/>
                    <a:pt x="1670" y="1670"/>
                  </a:cubicBezTo>
                  <a:lnTo>
                    <a:pt x="16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77"/>
            <p:cNvSpPr/>
            <p:nvPr/>
          </p:nvSpPr>
          <p:spPr>
            <a:xfrm>
              <a:off x="-12161450" y="3350150"/>
              <a:ext cx="41775" cy="133125"/>
            </a:xfrm>
            <a:custGeom>
              <a:avLst/>
              <a:gdLst/>
              <a:ahLst/>
              <a:cxnLst/>
              <a:rect l="l" t="t" r="r" b="b"/>
              <a:pathLst>
                <a:path w="1671" h="5325" extrusionOk="0">
                  <a:moveTo>
                    <a:pt x="0" y="0"/>
                  </a:moveTo>
                  <a:lnTo>
                    <a:pt x="0" y="5325"/>
                  </a:lnTo>
                  <a:lnTo>
                    <a:pt x="1670" y="5325"/>
                  </a:lnTo>
                  <a:lnTo>
                    <a:pt x="1670" y="1481"/>
                  </a:lnTo>
                  <a:cubicBezTo>
                    <a:pt x="1009" y="1103"/>
                    <a:pt x="441" y="630"/>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9" name="Google Shape;8519;p77"/>
          <p:cNvGrpSpPr/>
          <p:nvPr/>
        </p:nvGrpSpPr>
        <p:grpSpPr>
          <a:xfrm>
            <a:off x="6643154" y="1972365"/>
            <a:ext cx="355441" cy="356232"/>
            <a:chOff x="-12160675" y="3647875"/>
            <a:chExt cx="352900" cy="353650"/>
          </a:xfrm>
        </p:grpSpPr>
        <p:sp>
          <p:nvSpPr>
            <p:cNvPr id="8520" name="Google Shape;8520;p77"/>
            <p:cNvSpPr/>
            <p:nvPr/>
          </p:nvSpPr>
          <p:spPr>
            <a:xfrm>
              <a:off x="-12059850" y="3958975"/>
              <a:ext cx="149675" cy="42550"/>
            </a:xfrm>
            <a:custGeom>
              <a:avLst/>
              <a:gdLst/>
              <a:ahLst/>
              <a:cxnLst/>
              <a:rect l="l" t="t" r="r" b="b"/>
              <a:pathLst>
                <a:path w="5987" h="1702" extrusionOk="0">
                  <a:moveTo>
                    <a:pt x="1" y="0"/>
                  </a:moveTo>
                  <a:lnTo>
                    <a:pt x="1009" y="1481"/>
                  </a:lnTo>
                  <a:cubicBezTo>
                    <a:pt x="1072" y="1607"/>
                    <a:pt x="1198" y="1702"/>
                    <a:pt x="1355" y="1702"/>
                  </a:cubicBezTo>
                  <a:lnTo>
                    <a:pt x="4663" y="1702"/>
                  </a:lnTo>
                  <a:cubicBezTo>
                    <a:pt x="4821" y="1702"/>
                    <a:pt x="4947" y="1607"/>
                    <a:pt x="5010" y="1481"/>
                  </a:cubicBezTo>
                  <a:lnTo>
                    <a:pt x="598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77"/>
            <p:cNvSpPr/>
            <p:nvPr/>
          </p:nvSpPr>
          <p:spPr>
            <a:xfrm>
              <a:off x="-11850350" y="3749475"/>
              <a:ext cx="42575" cy="149675"/>
            </a:xfrm>
            <a:custGeom>
              <a:avLst/>
              <a:gdLst/>
              <a:ahLst/>
              <a:cxnLst/>
              <a:rect l="l" t="t" r="r" b="b"/>
              <a:pathLst>
                <a:path w="1703" h="5987" extrusionOk="0">
                  <a:moveTo>
                    <a:pt x="1" y="0"/>
                  </a:moveTo>
                  <a:lnTo>
                    <a:pt x="1" y="5986"/>
                  </a:lnTo>
                  <a:lnTo>
                    <a:pt x="1513" y="4978"/>
                  </a:lnTo>
                  <a:cubicBezTo>
                    <a:pt x="1639" y="4915"/>
                    <a:pt x="1702" y="4789"/>
                    <a:pt x="1702" y="4631"/>
                  </a:cubicBezTo>
                  <a:lnTo>
                    <a:pt x="1702" y="1323"/>
                  </a:lnTo>
                  <a:cubicBezTo>
                    <a:pt x="1702" y="1166"/>
                    <a:pt x="1639" y="1040"/>
                    <a:pt x="1513" y="977"/>
                  </a:cubicBez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77"/>
            <p:cNvSpPr/>
            <p:nvPr/>
          </p:nvSpPr>
          <p:spPr>
            <a:xfrm>
              <a:off x="-12059850" y="3647875"/>
              <a:ext cx="148875" cy="42550"/>
            </a:xfrm>
            <a:custGeom>
              <a:avLst/>
              <a:gdLst/>
              <a:ahLst/>
              <a:cxnLst/>
              <a:rect l="l" t="t" r="r" b="b"/>
              <a:pathLst>
                <a:path w="5955" h="1702" extrusionOk="0">
                  <a:moveTo>
                    <a:pt x="1355" y="0"/>
                  </a:moveTo>
                  <a:cubicBezTo>
                    <a:pt x="1198" y="0"/>
                    <a:pt x="1072" y="63"/>
                    <a:pt x="977" y="189"/>
                  </a:cubicBezTo>
                  <a:lnTo>
                    <a:pt x="1" y="1701"/>
                  </a:lnTo>
                  <a:lnTo>
                    <a:pt x="5955" y="1701"/>
                  </a:lnTo>
                  <a:lnTo>
                    <a:pt x="4978" y="189"/>
                  </a:lnTo>
                  <a:cubicBezTo>
                    <a:pt x="4947" y="63"/>
                    <a:pt x="4821" y="0"/>
                    <a:pt x="4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77"/>
            <p:cNvSpPr/>
            <p:nvPr/>
          </p:nvSpPr>
          <p:spPr>
            <a:xfrm>
              <a:off x="-12160675" y="3750250"/>
              <a:ext cx="41775" cy="148900"/>
            </a:xfrm>
            <a:custGeom>
              <a:avLst/>
              <a:gdLst/>
              <a:ahLst/>
              <a:cxnLst/>
              <a:rect l="l" t="t" r="r" b="b"/>
              <a:pathLst>
                <a:path w="1671" h="5956" extrusionOk="0">
                  <a:moveTo>
                    <a:pt x="1671" y="1"/>
                  </a:moveTo>
                  <a:lnTo>
                    <a:pt x="190" y="977"/>
                  </a:lnTo>
                  <a:cubicBezTo>
                    <a:pt x="64" y="1040"/>
                    <a:pt x="1" y="1166"/>
                    <a:pt x="1" y="1324"/>
                  </a:cubicBezTo>
                  <a:lnTo>
                    <a:pt x="1" y="4632"/>
                  </a:lnTo>
                  <a:cubicBezTo>
                    <a:pt x="1" y="4789"/>
                    <a:pt x="64" y="4915"/>
                    <a:pt x="190" y="4978"/>
                  </a:cubicBezTo>
                  <a:lnTo>
                    <a:pt x="1671" y="5955"/>
                  </a:lnTo>
                  <a:lnTo>
                    <a:pt x="167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77"/>
            <p:cNvSpPr/>
            <p:nvPr/>
          </p:nvSpPr>
          <p:spPr>
            <a:xfrm>
              <a:off x="-12099225" y="3710875"/>
              <a:ext cx="228425" cy="226200"/>
            </a:xfrm>
            <a:custGeom>
              <a:avLst/>
              <a:gdLst/>
              <a:ahLst/>
              <a:cxnLst/>
              <a:rect l="l" t="t" r="r" b="b"/>
              <a:pathLst>
                <a:path w="9137" h="9048" extrusionOk="0">
                  <a:moveTo>
                    <a:pt x="4569" y="820"/>
                  </a:moveTo>
                  <a:cubicBezTo>
                    <a:pt x="6616" y="820"/>
                    <a:pt x="8318" y="2489"/>
                    <a:pt x="8318" y="4537"/>
                  </a:cubicBezTo>
                  <a:cubicBezTo>
                    <a:pt x="8318" y="6553"/>
                    <a:pt x="6616" y="8255"/>
                    <a:pt x="4569" y="8255"/>
                  </a:cubicBezTo>
                  <a:cubicBezTo>
                    <a:pt x="2521" y="8255"/>
                    <a:pt x="882" y="6616"/>
                    <a:pt x="882" y="4537"/>
                  </a:cubicBezTo>
                  <a:cubicBezTo>
                    <a:pt x="882" y="2426"/>
                    <a:pt x="2521" y="820"/>
                    <a:pt x="4569" y="820"/>
                  </a:cubicBezTo>
                  <a:close/>
                  <a:moveTo>
                    <a:pt x="1260" y="0"/>
                  </a:moveTo>
                  <a:cubicBezTo>
                    <a:pt x="599" y="0"/>
                    <a:pt x="0" y="536"/>
                    <a:pt x="0" y="1229"/>
                  </a:cubicBezTo>
                  <a:lnTo>
                    <a:pt x="0" y="7845"/>
                  </a:lnTo>
                  <a:cubicBezTo>
                    <a:pt x="0" y="8507"/>
                    <a:pt x="567" y="9042"/>
                    <a:pt x="1260" y="9042"/>
                  </a:cubicBezTo>
                  <a:lnTo>
                    <a:pt x="7877" y="9042"/>
                  </a:lnTo>
                  <a:cubicBezTo>
                    <a:pt x="7910" y="9046"/>
                    <a:pt x="7944" y="9047"/>
                    <a:pt x="7977" y="9047"/>
                  </a:cubicBezTo>
                  <a:cubicBezTo>
                    <a:pt x="8598" y="9047"/>
                    <a:pt x="9137" y="8503"/>
                    <a:pt x="9137" y="7845"/>
                  </a:cubicBezTo>
                  <a:lnTo>
                    <a:pt x="9137" y="1229"/>
                  </a:lnTo>
                  <a:cubicBezTo>
                    <a:pt x="9137" y="536"/>
                    <a:pt x="8601" y="0"/>
                    <a:pt x="78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77"/>
            <p:cNvSpPr/>
            <p:nvPr/>
          </p:nvSpPr>
          <p:spPr>
            <a:xfrm>
              <a:off x="-12056700" y="3751825"/>
              <a:ext cx="144950" cy="144950"/>
            </a:xfrm>
            <a:custGeom>
              <a:avLst/>
              <a:gdLst/>
              <a:ahLst/>
              <a:cxnLst/>
              <a:rect l="l" t="t" r="r" b="b"/>
              <a:pathLst>
                <a:path w="5798" h="5798" extrusionOk="0">
                  <a:moveTo>
                    <a:pt x="2868" y="788"/>
                  </a:moveTo>
                  <a:cubicBezTo>
                    <a:pt x="4033" y="788"/>
                    <a:pt x="4947" y="1733"/>
                    <a:pt x="4947" y="2899"/>
                  </a:cubicBezTo>
                  <a:cubicBezTo>
                    <a:pt x="4947" y="4033"/>
                    <a:pt x="4033" y="4978"/>
                    <a:pt x="2868" y="4978"/>
                  </a:cubicBezTo>
                  <a:cubicBezTo>
                    <a:pt x="1733" y="4978"/>
                    <a:pt x="788" y="4033"/>
                    <a:pt x="788" y="2899"/>
                  </a:cubicBezTo>
                  <a:cubicBezTo>
                    <a:pt x="788" y="1733"/>
                    <a:pt x="1733" y="788"/>
                    <a:pt x="2868" y="788"/>
                  </a:cubicBezTo>
                  <a:close/>
                  <a:moveTo>
                    <a:pt x="2868" y="1"/>
                  </a:moveTo>
                  <a:cubicBezTo>
                    <a:pt x="1261" y="1"/>
                    <a:pt x="1" y="1324"/>
                    <a:pt x="1" y="2899"/>
                  </a:cubicBezTo>
                  <a:cubicBezTo>
                    <a:pt x="1" y="4506"/>
                    <a:pt x="1292" y="5798"/>
                    <a:pt x="2868" y="5798"/>
                  </a:cubicBezTo>
                  <a:cubicBezTo>
                    <a:pt x="4474" y="5798"/>
                    <a:pt x="5797" y="4506"/>
                    <a:pt x="5797" y="2899"/>
                  </a:cubicBezTo>
                  <a:cubicBezTo>
                    <a:pt x="5797" y="1324"/>
                    <a:pt x="4474" y="1"/>
                    <a:pt x="28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77"/>
            <p:cNvSpPr/>
            <p:nvPr/>
          </p:nvSpPr>
          <p:spPr>
            <a:xfrm>
              <a:off x="-12016525" y="3792775"/>
              <a:ext cx="63025" cy="63050"/>
            </a:xfrm>
            <a:custGeom>
              <a:avLst/>
              <a:gdLst/>
              <a:ahLst/>
              <a:cxnLst/>
              <a:rect l="l" t="t" r="r" b="b"/>
              <a:pathLst>
                <a:path w="2521" h="2522" extrusionOk="0">
                  <a:moveTo>
                    <a:pt x="1261" y="1"/>
                  </a:moveTo>
                  <a:cubicBezTo>
                    <a:pt x="567" y="1"/>
                    <a:pt x="0" y="537"/>
                    <a:pt x="0" y="1261"/>
                  </a:cubicBezTo>
                  <a:cubicBezTo>
                    <a:pt x="0" y="1954"/>
                    <a:pt x="567" y="2521"/>
                    <a:pt x="1261" y="2521"/>
                  </a:cubicBezTo>
                  <a:cubicBezTo>
                    <a:pt x="1954" y="2521"/>
                    <a:pt x="2521" y="1954"/>
                    <a:pt x="2521" y="1261"/>
                  </a:cubicBezTo>
                  <a:cubicBezTo>
                    <a:pt x="2521" y="537"/>
                    <a:pt x="1954" y="1"/>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7" name="Google Shape;8527;p77"/>
          <p:cNvGrpSpPr/>
          <p:nvPr/>
        </p:nvGrpSpPr>
        <p:grpSpPr>
          <a:xfrm>
            <a:off x="6653870" y="2416821"/>
            <a:ext cx="354635" cy="356232"/>
            <a:chOff x="-12160675" y="4081850"/>
            <a:chExt cx="352100" cy="353650"/>
          </a:xfrm>
        </p:grpSpPr>
        <p:sp>
          <p:nvSpPr>
            <p:cNvPr id="8528" name="Google Shape;8528;p77"/>
            <p:cNvSpPr/>
            <p:nvPr/>
          </p:nvSpPr>
          <p:spPr>
            <a:xfrm>
              <a:off x="-12014950" y="4081850"/>
              <a:ext cx="61450" cy="62275"/>
            </a:xfrm>
            <a:custGeom>
              <a:avLst/>
              <a:gdLst/>
              <a:ahLst/>
              <a:cxnLst/>
              <a:rect l="l" t="t" r="r" b="b"/>
              <a:pathLst>
                <a:path w="2458" h="2491" extrusionOk="0">
                  <a:moveTo>
                    <a:pt x="1198" y="0"/>
                  </a:moveTo>
                  <a:cubicBezTo>
                    <a:pt x="536" y="0"/>
                    <a:pt x="0" y="599"/>
                    <a:pt x="0" y="1260"/>
                  </a:cubicBezTo>
                  <a:cubicBezTo>
                    <a:pt x="0" y="1922"/>
                    <a:pt x="536" y="2489"/>
                    <a:pt x="1198" y="2489"/>
                  </a:cubicBezTo>
                  <a:cubicBezTo>
                    <a:pt x="1216" y="2490"/>
                    <a:pt x="1235" y="2490"/>
                    <a:pt x="1253" y="2490"/>
                  </a:cubicBezTo>
                  <a:cubicBezTo>
                    <a:pt x="1892" y="2490"/>
                    <a:pt x="2458" y="1965"/>
                    <a:pt x="2458" y="1260"/>
                  </a:cubicBezTo>
                  <a:cubicBezTo>
                    <a:pt x="2458" y="599"/>
                    <a:pt x="1922" y="0"/>
                    <a:pt x="11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77"/>
            <p:cNvSpPr/>
            <p:nvPr/>
          </p:nvSpPr>
          <p:spPr>
            <a:xfrm>
              <a:off x="-12077175" y="4352000"/>
              <a:ext cx="186700" cy="83500"/>
            </a:xfrm>
            <a:custGeom>
              <a:avLst/>
              <a:gdLst/>
              <a:ahLst/>
              <a:cxnLst/>
              <a:rect l="l" t="t" r="r" b="b"/>
              <a:pathLst>
                <a:path w="7468" h="3340" extrusionOk="0">
                  <a:moveTo>
                    <a:pt x="1639" y="0"/>
                  </a:moveTo>
                  <a:cubicBezTo>
                    <a:pt x="1166" y="0"/>
                    <a:pt x="820" y="347"/>
                    <a:pt x="820" y="819"/>
                  </a:cubicBezTo>
                  <a:lnTo>
                    <a:pt x="820" y="1670"/>
                  </a:lnTo>
                  <a:cubicBezTo>
                    <a:pt x="347" y="1670"/>
                    <a:pt x="0" y="2048"/>
                    <a:pt x="0" y="2521"/>
                  </a:cubicBezTo>
                  <a:lnTo>
                    <a:pt x="0" y="2899"/>
                  </a:lnTo>
                  <a:cubicBezTo>
                    <a:pt x="0" y="3151"/>
                    <a:pt x="189" y="3340"/>
                    <a:pt x="410" y="3340"/>
                  </a:cubicBezTo>
                  <a:lnTo>
                    <a:pt x="7026" y="3340"/>
                  </a:lnTo>
                  <a:cubicBezTo>
                    <a:pt x="7278" y="3340"/>
                    <a:pt x="7467" y="3151"/>
                    <a:pt x="7467" y="2899"/>
                  </a:cubicBezTo>
                  <a:lnTo>
                    <a:pt x="7467" y="2521"/>
                  </a:lnTo>
                  <a:cubicBezTo>
                    <a:pt x="7467" y="2048"/>
                    <a:pt x="7121" y="1670"/>
                    <a:pt x="6648" y="1670"/>
                  </a:cubicBezTo>
                  <a:lnTo>
                    <a:pt x="6648" y="819"/>
                  </a:lnTo>
                  <a:cubicBezTo>
                    <a:pt x="6616" y="347"/>
                    <a:pt x="6207" y="0"/>
                    <a:pt x="57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77"/>
            <p:cNvSpPr/>
            <p:nvPr/>
          </p:nvSpPr>
          <p:spPr>
            <a:xfrm>
              <a:off x="-11911775" y="4186000"/>
              <a:ext cx="103200" cy="101425"/>
            </a:xfrm>
            <a:custGeom>
              <a:avLst/>
              <a:gdLst/>
              <a:ahLst/>
              <a:cxnLst/>
              <a:rect l="l" t="t" r="r" b="b"/>
              <a:pathLst>
                <a:path w="4128" h="4057" extrusionOk="0">
                  <a:moveTo>
                    <a:pt x="2060" y="1"/>
                  </a:moveTo>
                  <a:cubicBezTo>
                    <a:pt x="1914" y="1"/>
                    <a:pt x="1765" y="72"/>
                    <a:pt x="1670" y="213"/>
                  </a:cubicBezTo>
                  <a:lnTo>
                    <a:pt x="1198" y="1190"/>
                  </a:lnTo>
                  <a:lnTo>
                    <a:pt x="221" y="1663"/>
                  </a:lnTo>
                  <a:cubicBezTo>
                    <a:pt x="63" y="1757"/>
                    <a:pt x="0" y="1852"/>
                    <a:pt x="0" y="2009"/>
                  </a:cubicBezTo>
                  <a:cubicBezTo>
                    <a:pt x="0" y="2167"/>
                    <a:pt x="63" y="2324"/>
                    <a:pt x="221" y="2356"/>
                  </a:cubicBezTo>
                  <a:lnTo>
                    <a:pt x="1198" y="2828"/>
                  </a:lnTo>
                  <a:lnTo>
                    <a:pt x="1670" y="3836"/>
                  </a:lnTo>
                  <a:cubicBezTo>
                    <a:pt x="1765" y="3994"/>
                    <a:pt x="1891" y="4057"/>
                    <a:pt x="2048" y="4057"/>
                  </a:cubicBezTo>
                  <a:cubicBezTo>
                    <a:pt x="2206" y="4057"/>
                    <a:pt x="2363" y="3994"/>
                    <a:pt x="2395" y="3836"/>
                  </a:cubicBezTo>
                  <a:lnTo>
                    <a:pt x="2867" y="2828"/>
                  </a:lnTo>
                  <a:lnTo>
                    <a:pt x="3907" y="2356"/>
                  </a:lnTo>
                  <a:cubicBezTo>
                    <a:pt x="4065" y="2293"/>
                    <a:pt x="4128" y="2167"/>
                    <a:pt x="4128" y="2009"/>
                  </a:cubicBezTo>
                  <a:cubicBezTo>
                    <a:pt x="4128" y="1852"/>
                    <a:pt x="4033" y="1757"/>
                    <a:pt x="3939" y="1663"/>
                  </a:cubicBezTo>
                  <a:lnTo>
                    <a:pt x="2899" y="1190"/>
                  </a:lnTo>
                  <a:lnTo>
                    <a:pt x="2426" y="213"/>
                  </a:lnTo>
                  <a:cubicBezTo>
                    <a:pt x="2348" y="72"/>
                    <a:pt x="2206" y="1"/>
                    <a:pt x="20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77"/>
            <p:cNvSpPr/>
            <p:nvPr/>
          </p:nvSpPr>
          <p:spPr>
            <a:xfrm>
              <a:off x="-12160675" y="4186000"/>
              <a:ext cx="104000" cy="101425"/>
            </a:xfrm>
            <a:custGeom>
              <a:avLst/>
              <a:gdLst/>
              <a:ahLst/>
              <a:cxnLst/>
              <a:rect l="l" t="t" r="r" b="b"/>
              <a:pathLst>
                <a:path w="4160" h="4057" extrusionOk="0">
                  <a:moveTo>
                    <a:pt x="2092" y="1"/>
                  </a:moveTo>
                  <a:cubicBezTo>
                    <a:pt x="1946" y="1"/>
                    <a:pt x="1797" y="72"/>
                    <a:pt x="1702" y="213"/>
                  </a:cubicBezTo>
                  <a:lnTo>
                    <a:pt x="1230" y="1190"/>
                  </a:lnTo>
                  <a:lnTo>
                    <a:pt x="221" y="1663"/>
                  </a:lnTo>
                  <a:cubicBezTo>
                    <a:pt x="64" y="1757"/>
                    <a:pt x="1" y="1852"/>
                    <a:pt x="1" y="2009"/>
                  </a:cubicBezTo>
                  <a:cubicBezTo>
                    <a:pt x="1" y="2167"/>
                    <a:pt x="64" y="2324"/>
                    <a:pt x="221" y="2387"/>
                  </a:cubicBezTo>
                  <a:lnTo>
                    <a:pt x="1230" y="2860"/>
                  </a:lnTo>
                  <a:lnTo>
                    <a:pt x="1702" y="3836"/>
                  </a:lnTo>
                  <a:cubicBezTo>
                    <a:pt x="1797" y="3994"/>
                    <a:pt x="1923" y="4057"/>
                    <a:pt x="2080" y="4057"/>
                  </a:cubicBezTo>
                  <a:cubicBezTo>
                    <a:pt x="2238" y="4057"/>
                    <a:pt x="2395" y="3994"/>
                    <a:pt x="2427" y="3836"/>
                  </a:cubicBezTo>
                  <a:lnTo>
                    <a:pt x="2899" y="2860"/>
                  </a:lnTo>
                  <a:lnTo>
                    <a:pt x="3876" y="2387"/>
                  </a:lnTo>
                  <a:cubicBezTo>
                    <a:pt x="4034" y="2324"/>
                    <a:pt x="4160" y="2167"/>
                    <a:pt x="4160" y="2009"/>
                  </a:cubicBezTo>
                  <a:cubicBezTo>
                    <a:pt x="4160" y="1852"/>
                    <a:pt x="4065" y="1694"/>
                    <a:pt x="3939" y="1663"/>
                  </a:cubicBezTo>
                  <a:lnTo>
                    <a:pt x="2931" y="1190"/>
                  </a:lnTo>
                  <a:lnTo>
                    <a:pt x="2458" y="213"/>
                  </a:lnTo>
                  <a:cubicBezTo>
                    <a:pt x="2380" y="72"/>
                    <a:pt x="2238" y="1"/>
                    <a:pt x="20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77"/>
            <p:cNvSpPr/>
            <p:nvPr/>
          </p:nvSpPr>
          <p:spPr>
            <a:xfrm>
              <a:off x="-12049600" y="4144075"/>
              <a:ext cx="127600" cy="67750"/>
            </a:xfrm>
            <a:custGeom>
              <a:avLst/>
              <a:gdLst/>
              <a:ahLst/>
              <a:cxnLst/>
              <a:rect l="l" t="t" r="r" b="b"/>
              <a:pathLst>
                <a:path w="5104" h="2710" extrusionOk="0">
                  <a:moveTo>
                    <a:pt x="851" y="0"/>
                  </a:moveTo>
                  <a:cubicBezTo>
                    <a:pt x="819" y="32"/>
                    <a:pt x="662" y="63"/>
                    <a:pt x="599" y="189"/>
                  </a:cubicBezTo>
                  <a:cubicBezTo>
                    <a:pt x="63" y="945"/>
                    <a:pt x="0" y="1890"/>
                    <a:pt x="347" y="2710"/>
                  </a:cubicBezTo>
                  <a:lnTo>
                    <a:pt x="2394" y="1670"/>
                  </a:lnTo>
                  <a:cubicBezTo>
                    <a:pt x="2426" y="1638"/>
                    <a:pt x="2521" y="1638"/>
                    <a:pt x="2552" y="1638"/>
                  </a:cubicBezTo>
                  <a:cubicBezTo>
                    <a:pt x="2647" y="1638"/>
                    <a:pt x="2678" y="1638"/>
                    <a:pt x="2710" y="1670"/>
                  </a:cubicBezTo>
                  <a:lnTo>
                    <a:pt x="4757" y="2710"/>
                  </a:lnTo>
                  <a:cubicBezTo>
                    <a:pt x="5104" y="1890"/>
                    <a:pt x="5041" y="945"/>
                    <a:pt x="4537" y="189"/>
                  </a:cubicBezTo>
                  <a:cubicBezTo>
                    <a:pt x="4442" y="63"/>
                    <a:pt x="4316" y="0"/>
                    <a:pt x="41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77"/>
            <p:cNvSpPr/>
            <p:nvPr/>
          </p:nvSpPr>
          <p:spPr>
            <a:xfrm>
              <a:off x="-12033850" y="4212600"/>
              <a:ext cx="99250" cy="118150"/>
            </a:xfrm>
            <a:custGeom>
              <a:avLst/>
              <a:gdLst/>
              <a:ahLst/>
              <a:cxnLst/>
              <a:rect l="l" t="t" r="r" b="b"/>
              <a:pathLst>
                <a:path w="3970" h="4726" extrusionOk="0">
                  <a:moveTo>
                    <a:pt x="1575" y="0"/>
                  </a:moveTo>
                  <a:lnTo>
                    <a:pt x="0" y="788"/>
                  </a:lnTo>
                  <a:lnTo>
                    <a:pt x="662" y="4726"/>
                  </a:lnTo>
                  <a:lnTo>
                    <a:pt x="3308" y="4726"/>
                  </a:lnTo>
                  <a:lnTo>
                    <a:pt x="3970" y="788"/>
                  </a:lnTo>
                  <a:lnTo>
                    <a:pt x="2395" y="0"/>
                  </a:lnTo>
                  <a:lnTo>
                    <a:pt x="2395" y="1827"/>
                  </a:lnTo>
                  <a:cubicBezTo>
                    <a:pt x="2395" y="2048"/>
                    <a:pt x="2206" y="2268"/>
                    <a:pt x="1954" y="2268"/>
                  </a:cubicBezTo>
                  <a:cubicBezTo>
                    <a:pt x="1733" y="2268"/>
                    <a:pt x="1575" y="2048"/>
                    <a:pt x="1575" y="1827"/>
                  </a:cubicBezTo>
                  <a:lnTo>
                    <a:pt x="157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4" name="Google Shape;8534;p77"/>
          <p:cNvGrpSpPr/>
          <p:nvPr/>
        </p:nvGrpSpPr>
        <p:grpSpPr>
          <a:xfrm>
            <a:off x="4858836" y="2891264"/>
            <a:ext cx="355416" cy="355652"/>
            <a:chOff x="-10391650" y="3180600"/>
            <a:chExt cx="352875" cy="353075"/>
          </a:xfrm>
        </p:grpSpPr>
        <p:sp>
          <p:nvSpPr>
            <p:cNvPr id="8535" name="Google Shape;8535;p77"/>
            <p:cNvSpPr/>
            <p:nvPr/>
          </p:nvSpPr>
          <p:spPr>
            <a:xfrm>
              <a:off x="-10390875" y="3263500"/>
              <a:ext cx="352100" cy="42550"/>
            </a:xfrm>
            <a:custGeom>
              <a:avLst/>
              <a:gdLst/>
              <a:ahLst/>
              <a:cxnLst/>
              <a:rect l="l" t="t" r="r" b="b"/>
              <a:pathLst>
                <a:path w="14084" h="1702" extrusionOk="0">
                  <a:moveTo>
                    <a:pt x="820" y="1"/>
                  </a:moveTo>
                  <a:cubicBezTo>
                    <a:pt x="347" y="1"/>
                    <a:pt x="1" y="379"/>
                    <a:pt x="1" y="851"/>
                  </a:cubicBezTo>
                  <a:lnTo>
                    <a:pt x="1" y="1261"/>
                  </a:lnTo>
                  <a:cubicBezTo>
                    <a:pt x="1" y="1513"/>
                    <a:pt x="190" y="1702"/>
                    <a:pt x="410" y="1702"/>
                  </a:cubicBezTo>
                  <a:lnTo>
                    <a:pt x="13674" y="1702"/>
                  </a:lnTo>
                  <a:cubicBezTo>
                    <a:pt x="13894" y="1702"/>
                    <a:pt x="14083" y="1513"/>
                    <a:pt x="14083" y="1261"/>
                  </a:cubicBezTo>
                  <a:lnTo>
                    <a:pt x="14083" y="851"/>
                  </a:lnTo>
                  <a:cubicBezTo>
                    <a:pt x="14083" y="410"/>
                    <a:pt x="13705" y="1"/>
                    <a:pt x="132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77"/>
            <p:cNvSpPr/>
            <p:nvPr/>
          </p:nvSpPr>
          <p:spPr>
            <a:xfrm>
              <a:off x="-10391650" y="3451750"/>
              <a:ext cx="352875" cy="81925"/>
            </a:xfrm>
            <a:custGeom>
              <a:avLst/>
              <a:gdLst/>
              <a:ahLst/>
              <a:cxnLst/>
              <a:rect l="l" t="t" r="r" b="b"/>
              <a:pathLst>
                <a:path w="14115" h="3277" extrusionOk="0">
                  <a:moveTo>
                    <a:pt x="2079" y="0"/>
                  </a:moveTo>
                  <a:cubicBezTo>
                    <a:pt x="1418" y="0"/>
                    <a:pt x="819" y="536"/>
                    <a:pt x="819" y="1229"/>
                  </a:cubicBezTo>
                  <a:lnTo>
                    <a:pt x="819" y="1607"/>
                  </a:lnTo>
                  <a:cubicBezTo>
                    <a:pt x="347" y="1607"/>
                    <a:pt x="0" y="1954"/>
                    <a:pt x="0" y="2458"/>
                  </a:cubicBezTo>
                  <a:lnTo>
                    <a:pt x="0" y="2867"/>
                  </a:lnTo>
                  <a:cubicBezTo>
                    <a:pt x="0" y="3119"/>
                    <a:pt x="189" y="3277"/>
                    <a:pt x="378" y="3277"/>
                  </a:cubicBezTo>
                  <a:lnTo>
                    <a:pt x="13642" y="3277"/>
                  </a:lnTo>
                  <a:cubicBezTo>
                    <a:pt x="13894" y="3277"/>
                    <a:pt x="14083" y="3088"/>
                    <a:pt x="14083" y="2867"/>
                  </a:cubicBezTo>
                  <a:lnTo>
                    <a:pt x="14083" y="2458"/>
                  </a:lnTo>
                  <a:cubicBezTo>
                    <a:pt x="14114" y="1954"/>
                    <a:pt x="13736" y="1607"/>
                    <a:pt x="13295" y="1607"/>
                  </a:cubicBezTo>
                  <a:lnTo>
                    <a:pt x="13295" y="1229"/>
                  </a:lnTo>
                  <a:cubicBezTo>
                    <a:pt x="13295" y="567"/>
                    <a:pt x="12760" y="0"/>
                    <a:pt x="120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77"/>
            <p:cNvSpPr/>
            <p:nvPr/>
          </p:nvSpPr>
          <p:spPr>
            <a:xfrm>
              <a:off x="-10327075" y="3180600"/>
              <a:ext cx="223700" cy="62450"/>
            </a:xfrm>
            <a:custGeom>
              <a:avLst/>
              <a:gdLst/>
              <a:ahLst/>
              <a:cxnLst/>
              <a:rect l="l" t="t" r="r" b="b"/>
              <a:pathLst>
                <a:path w="8948" h="2498" extrusionOk="0">
                  <a:moveTo>
                    <a:pt x="4490" y="1"/>
                  </a:moveTo>
                  <a:cubicBezTo>
                    <a:pt x="4419" y="1"/>
                    <a:pt x="4348" y="24"/>
                    <a:pt x="4285" y="72"/>
                  </a:cubicBezTo>
                  <a:lnTo>
                    <a:pt x="0" y="2498"/>
                  </a:lnTo>
                  <a:lnTo>
                    <a:pt x="8948" y="2498"/>
                  </a:lnTo>
                  <a:lnTo>
                    <a:pt x="4695" y="72"/>
                  </a:lnTo>
                  <a:cubicBezTo>
                    <a:pt x="4632" y="24"/>
                    <a:pt x="4561" y="1"/>
                    <a:pt x="44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77"/>
            <p:cNvSpPr/>
            <p:nvPr/>
          </p:nvSpPr>
          <p:spPr>
            <a:xfrm>
              <a:off x="-10245950" y="3325725"/>
              <a:ext cx="61450" cy="104775"/>
            </a:xfrm>
            <a:custGeom>
              <a:avLst/>
              <a:gdLst/>
              <a:ahLst/>
              <a:cxnLst/>
              <a:rect l="l" t="t" r="r" b="b"/>
              <a:pathLst>
                <a:path w="2458" h="4191" extrusionOk="0">
                  <a:moveTo>
                    <a:pt x="0" y="1"/>
                  </a:moveTo>
                  <a:lnTo>
                    <a:pt x="0" y="4191"/>
                  </a:lnTo>
                  <a:lnTo>
                    <a:pt x="2458" y="4191"/>
                  </a:lnTo>
                  <a:lnTo>
                    <a:pt x="245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77"/>
            <p:cNvSpPr/>
            <p:nvPr/>
          </p:nvSpPr>
          <p:spPr>
            <a:xfrm>
              <a:off x="-10142775" y="3325725"/>
              <a:ext cx="63025" cy="104775"/>
            </a:xfrm>
            <a:custGeom>
              <a:avLst/>
              <a:gdLst/>
              <a:ahLst/>
              <a:cxnLst/>
              <a:rect l="l" t="t" r="r" b="b"/>
              <a:pathLst>
                <a:path w="2521" h="4191" extrusionOk="0">
                  <a:moveTo>
                    <a:pt x="1" y="1"/>
                  </a:moveTo>
                  <a:lnTo>
                    <a:pt x="1" y="4191"/>
                  </a:lnTo>
                  <a:lnTo>
                    <a:pt x="2521" y="4191"/>
                  </a:lnTo>
                  <a:lnTo>
                    <a:pt x="252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77"/>
            <p:cNvSpPr/>
            <p:nvPr/>
          </p:nvSpPr>
          <p:spPr>
            <a:xfrm>
              <a:off x="-10350700" y="3325725"/>
              <a:ext cx="62250" cy="104775"/>
            </a:xfrm>
            <a:custGeom>
              <a:avLst/>
              <a:gdLst/>
              <a:ahLst/>
              <a:cxnLst/>
              <a:rect l="l" t="t" r="r" b="b"/>
              <a:pathLst>
                <a:path w="2490" h="4191" extrusionOk="0">
                  <a:moveTo>
                    <a:pt x="0" y="1"/>
                  </a:moveTo>
                  <a:lnTo>
                    <a:pt x="0" y="4191"/>
                  </a:lnTo>
                  <a:lnTo>
                    <a:pt x="2489" y="4191"/>
                  </a:lnTo>
                  <a:lnTo>
                    <a:pt x="24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1" name="Google Shape;8541;p77"/>
          <p:cNvGrpSpPr/>
          <p:nvPr/>
        </p:nvGrpSpPr>
        <p:grpSpPr>
          <a:xfrm>
            <a:off x="4858835" y="3368062"/>
            <a:ext cx="354635" cy="353890"/>
            <a:chOff x="-10390875" y="3616350"/>
            <a:chExt cx="352100" cy="351325"/>
          </a:xfrm>
        </p:grpSpPr>
        <p:sp>
          <p:nvSpPr>
            <p:cNvPr id="8542" name="Google Shape;8542;p77"/>
            <p:cNvSpPr/>
            <p:nvPr/>
          </p:nvSpPr>
          <p:spPr>
            <a:xfrm>
              <a:off x="-10308950" y="3780175"/>
              <a:ext cx="186675" cy="104800"/>
            </a:xfrm>
            <a:custGeom>
              <a:avLst/>
              <a:gdLst/>
              <a:ahLst/>
              <a:cxnLst/>
              <a:rect l="l" t="t" r="r" b="b"/>
              <a:pathLst>
                <a:path w="7467" h="4192" extrusionOk="0">
                  <a:moveTo>
                    <a:pt x="0" y="1"/>
                  </a:moveTo>
                  <a:lnTo>
                    <a:pt x="0" y="4191"/>
                  </a:lnTo>
                  <a:lnTo>
                    <a:pt x="7467" y="4191"/>
                  </a:lnTo>
                  <a:lnTo>
                    <a:pt x="74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77"/>
            <p:cNvSpPr/>
            <p:nvPr/>
          </p:nvSpPr>
          <p:spPr>
            <a:xfrm>
              <a:off x="-10390875" y="3698275"/>
              <a:ext cx="352100" cy="269400"/>
            </a:xfrm>
            <a:custGeom>
              <a:avLst/>
              <a:gdLst/>
              <a:ahLst/>
              <a:cxnLst/>
              <a:rect l="l" t="t" r="r" b="b"/>
              <a:pathLst>
                <a:path w="14084" h="10776" extrusionOk="0">
                  <a:moveTo>
                    <a:pt x="11216" y="2426"/>
                  </a:moveTo>
                  <a:cubicBezTo>
                    <a:pt x="11468" y="2426"/>
                    <a:pt x="11626" y="2615"/>
                    <a:pt x="11626" y="2867"/>
                  </a:cubicBezTo>
                  <a:lnTo>
                    <a:pt x="11626" y="7845"/>
                  </a:lnTo>
                  <a:cubicBezTo>
                    <a:pt x="11626" y="8097"/>
                    <a:pt x="11437" y="8255"/>
                    <a:pt x="11216" y="8255"/>
                  </a:cubicBezTo>
                  <a:lnTo>
                    <a:pt x="2931" y="8255"/>
                  </a:lnTo>
                  <a:cubicBezTo>
                    <a:pt x="2678" y="8255"/>
                    <a:pt x="2489" y="8066"/>
                    <a:pt x="2489" y="7845"/>
                  </a:cubicBezTo>
                  <a:lnTo>
                    <a:pt x="2489" y="2867"/>
                  </a:lnTo>
                  <a:cubicBezTo>
                    <a:pt x="2489" y="2615"/>
                    <a:pt x="2678" y="2426"/>
                    <a:pt x="2931" y="2426"/>
                  </a:cubicBezTo>
                  <a:close/>
                  <a:moveTo>
                    <a:pt x="1670" y="0"/>
                  </a:moveTo>
                  <a:cubicBezTo>
                    <a:pt x="757" y="0"/>
                    <a:pt x="1" y="725"/>
                    <a:pt x="1" y="1639"/>
                  </a:cubicBezTo>
                  <a:cubicBezTo>
                    <a:pt x="1" y="2237"/>
                    <a:pt x="316" y="2773"/>
                    <a:pt x="820" y="3056"/>
                  </a:cubicBezTo>
                  <a:lnTo>
                    <a:pt x="820" y="7719"/>
                  </a:lnTo>
                  <a:cubicBezTo>
                    <a:pt x="316" y="7971"/>
                    <a:pt x="1" y="8538"/>
                    <a:pt x="1" y="9137"/>
                  </a:cubicBezTo>
                  <a:cubicBezTo>
                    <a:pt x="1" y="10019"/>
                    <a:pt x="757" y="10775"/>
                    <a:pt x="1670" y="10775"/>
                  </a:cubicBezTo>
                  <a:cubicBezTo>
                    <a:pt x="2237" y="10775"/>
                    <a:pt x="2805" y="10460"/>
                    <a:pt x="3057" y="9956"/>
                  </a:cubicBezTo>
                  <a:lnTo>
                    <a:pt x="11027" y="9956"/>
                  </a:lnTo>
                  <a:cubicBezTo>
                    <a:pt x="11311" y="10460"/>
                    <a:pt x="11846" y="10775"/>
                    <a:pt x="12445" y="10775"/>
                  </a:cubicBezTo>
                  <a:cubicBezTo>
                    <a:pt x="13359" y="10775"/>
                    <a:pt x="14083" y="10019"/>
                    <a:pt x="14083" y="9137"/>
                  </a:cubicBezTo>
                  <a:cubicBezTo>
                    <a:pt x="14083" y="8538"/>
                    <a:pt x="13800" y="7971"/>
                    <a:pt x="13264" y="7719"/>
                  </a:cubicBezTo>
                  <a:lnTo>
                    <a:pt x="13264" y="3056"/>
                  </a:lnTo>
                  <a:cubicBezTo>
                    <a:pt x="13800" y="2741"/>
                    <a:pt x="14083" y="2237"/>
                    <a:pt x="14083" y="1639"/>
                  </a:cubicBezTo>
                  <a:cubicBezTo>
                    <a:pt x="14083" y="725"/>
                    <a:pt x="13359" y="0"/>
                    <a:pt x="12445" y="0"/>
                  </a:cubicBezTo>
                  <a:cubicBezTo>
                    <a:pt x="11846" y="0"/>
                    <a:pt x="11311" y="315"/>
                    <a:pt x="11027" y="820"/>
                  </a:cubicBezTo>
                  <a:lnTo>
                    <a:pt x="3057" y="820"/>
                  </a:lnTo>
                  <a:cubicBezTo>
                    <a:pt x="2805" y="315"/>
                    <a:pt x="2237" y="0"/>
                    <a:pt x="16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77"/>
            <p:cNvSpPr/>
            <p:nvPr/>
          </p:nvSpPr>
          <p:spPr>
            <a:xfrm>
              <a:off x="-10268000" y="3616350"/>
              <a:ext cx="103975" cy="81150"/>
            </a:xfrm>
            <a:custGeom>
              <a:avLst/>
              <a:gdLst/>
              <a:ahLst/>
              <a:cxnLst/>
              <a:rect l="l" t="t" r="r" b="b"/>
              <a:pathLst>
                <a:path w="4159" h="3246" extrusionOk="0">
                  <a:moveTo>
                    <a:pt x="2048" y="1"/>
                  </a:moveTo>
                  <a:cubicBezTo>
                    <a:pt x="1387" y="1"/>
                    <a:pt x="851" y="536"/>
                    <a:pt x="851" y="1230"/>
                  </a:cubicBezTo>
                  <a:cubicBezTo>
                    <a:pt x="851" y="1450"/>
                    <a:pt x="914" y="1671"/>
                    <a:pt x="1040" y="1891"/>
                  </a:cubicBezTo>
                  <a:lnTo>
                    <a:pt x="0" y="3246"/>
                  </a:lnTo>
                  <a:lnTo>
                    <a:pt x="1072" y="3246"/>
                  </a:lnTo>
                  <a:lnTo>
                    <a:pt x="1733" y="2364"/>
                  </a:lnTo>
                  <a:cubicBezTo>
                    <a:pt x="1859" y="2395"/>
                    <a:pt x="1985" y="2427"/>
                    <a:pt x="2080" y="2427"/>
                  </a:cubicBezTo>
                  <a:cubicBezTo>
                    <a:pt x="2206" y="2427"/>
                    <a:pt x="2332" y="2395"/>
                    <a:pt x="2458" y="2364"/>
                  </a:cubicBezTo>
                  <a:lnTo>
                    <a:pt x="3119" y="3246"/>
                  </a:lnTo>
                  <a:lnTo>
                    <a:pt x="4159" y="3246"/>
                  </a:lnTo>
                  <a:lnTo>
                    <a:pt x="3119" y="1891"/>
                  </a:lnTo>
                  <a:cubicBezTo>
                    <a:pt x="3245" y="1671"/>
                    <a:pt x="3308" y="1450"/>
                    <a:pt x="3308" y="1230"/>
                  </a:cubicBezTo>
                  <a:cubicBezTo>
                    <a:pt x="3308" y="536"/>
                    <a:pt x="2773" y="1"/>
                    <a:pt x="20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5" name="Google Shape;8545;p77"/>
          <p:cNvGrpSpPr/>
          <p:nvPr/>
        </p:nvGrpSpPr>
        <p:grpSpPr>
          <a:xfrm>
            <a:off x="7525810" y="2892727"/>
            <a:ext cx="312585" cy="354670"/>
            <a:chOff x="-10370400" y="4049550"/>
            <a:chExt cx="310350" cy="352100"/>
          </a:xfrm>
        </p:grpSpPr>
        <p:sp>
          <p:nvSpPr>
            <p:cNvPr id="8546" name="Google Shape;8546;p77"/>
            <p:cNvSpPr/>
            <p:nvPr/>
          </p:nvSpPr>
          <p:spPr>
            <a:xfrm>
              <a:off x="-10308175" y="4224400"/>
              <a:ext cx="185900" cy="115800"/>
            </a:xfrm>
            <a:custGeom>
              <a:avLst/>
              <a:gdLst/>
              <a:ahLst/>
              <a:cxnLst/>
              <a:rect l="l" t="t" r="r" b="b"/>
              <a:pathLst>
                <a:path w="7436" h="4632" extrusionOk="0">
                  <a:moveTo>
                    <a:pt x="1" y="1"/>
                  </a:moveTo>
                  <a:lnTo>
                    <a:pt x="1" y="4632"/>
                  </a:lnTo>
                  <a:lnTo>
                    <a:pt x="1639" y="4632"/>
                  </a:lnTo>
                  <a:lnTo>
                    <a:pt x="1639" y="1261"/>
                  </a:lnTo>
                  <a:cubicBezTo>
                    <a:pt x="1639" y="1040"/>
                    <a:pt x="1859" y="883"/>
                    <a:pt x="2048" y="883"/>
                  </a:cubicBezTo>
                  <a:cubicBezTo>
                    <a:pt x="2269" y="883"/>
                    <a:pt x="2489" y="1072"/>
                    <a:pt x="2489" y="1261"/>
                  </a:cubicBezTo>
                  <a:lnTo>
                    <a:pt x="2489" y="4632"/>
                  </a:lnTo>
                  <a:lnTo>
                    <a:pt x="3309" y="4632"/>
                  </a:lnTo>
                  <a:lnTo>
                    <a:pt x="3309" y="1261"/>
                  </a:lnTo>
                  <a:cubicBezTo>
                    <a:pt x="3309" y="1040"/>
                    <a:pt x="3498" y="883"/>
                    <a:pt x="3750" y="883"/>
                  </a:cubicBezTo>
                  <a:cubicBezTo>
                    <a:pt x="3970" y="883"/>
                    <a:pt x="4128" y="1072"/>
                    <a:pt x="4128" y="1261"/>
                  </a:cubicBezTo>
                  <a:lnTo>
                    <a:pt x="4128" y="4632"/>
                  </a:lnTo>
                  <a:lnTo>
                    <a:pt x="4947" y="4632"/>
                  </a:lnTo>
                  <a:lnTo>
                    <a:pt x="4947" y="1261"/>
                  </a:lnTo>
                  <a:cubicBezTo>
                    <a:pt x="4947" y="1040"/>
                    <a:pt x="5167" y="883"/>
                    <a:pt x="5388" y="883"/>
                  </a:cubicBezTo>
                  <a:cubicBezTo>
                    <a:pt x="5640" y="883"/>
                    <a:pt x="5829" y="1072"/>
                    <a:pt x="5829" y="1261"/>
                  </a:cubicBezTo>
                  <a:lnTo>
                    <a:pt x="5829" y="4632"/>
                  </a:lnTo>
                  <a:lnTo>
                    <a:pt x="7436" y="4632"/>
                  </a:lnTo>
                  <a:lnTo>
                    <a:pt x="743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77"/>
            <p:cNvSpPr/>
            <p:nvPr/>
          </p:nvSpPr>
          <p:spPr>
            <a:xfrm>
              <a:off x="-10292425" y="4121225"/>
              <a:ext cx="159125" cy="30750"/>
            </a:xfrm>
            <a:custGeom>
              <a:avLst/>
              <a:gdLst/>
              <a:ahLst/>
              <a:cxnLst/>
              <a:rect l="l" t="t" r="r" b="b"/>
              <a:pathLst>
                <a:path w="6365" h="1230" extrusionOk="0">
                  <a:moveTo>
                    <a:pt x="694" y="0"/>
                  </a:moveTo>
                  <a:cubicBezTo>
                    <a:pt x="694" y="158"/>
                    <a:pt x="662" y="316"/>
                    <a:pt x="631" y="442"/>
                  </a:cubicBezTo>
                  <a:cubicBezTo>
                    <a:pt x="505" y="757"/>
                    <a:pt x="284" y="1040"/>
                    <a:pt x="1" y="1229"/>
                  </a:cubicBezTo>
                  <a:lnTo>
                    <a:pt x="6365" y="1229"/>
                  </a:lnTo>
                  <a:cubicBezTo>
                    <a:pt x="6018" y="1040"/>
                    <a:pt x="5798" y="788"/>
                    <a:pt x="5672" y="442"/>
                  </a:cubicBezTo>
                  <a:cubicBezTo>
                    <a:pt x="5577" y="284"/>
                    <a:pt x="5577" y="126"/>
                    <a:pt x="55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77"/>
            <p:cNvSpPr/>
            <p:nvPr/>
          </p:nvSpPr>
          <p:spPr>
            <a:xfrm>
              <a:off x="-10370400" y="4049550"/>
              <a:ext cx="310350" cy="91400"/>
            </a:xfrm>
            <a:custGeom>
              <a:avLst/>
              <a:gdLst/>
              <a:ahLst/>
              <a:cxnLst/>
              <a:rect l="l" t="t" r="r" b="b"/>
              <a:pathLst>
                <a:path w="12414" h="3656" extrusionOk="0">
                  <a:moveTo>
                    <a:pt x="2049" y="1"/>
                  </a:moveTo>
                  <a:cubicBezTo>
                    <a:pt x="977" y="1"/>
                    <a:pt x="95" y="820"/>
                    <a:pt x="1" y="1891"/>
                  </a:cubicBezTo>
                  <a:cubicBezTo>
                    <a:pt x="95" y="2867"/>
                    <a:pt x="946" y="3655"/>
                    <a:pt x="1954" y="3655"/>
                  </a:cubicBezTo>
                  <a:cubicBezTo>
                    <a:pt x="2427" y="3655"/>
                    <a:pt x="2773" y="3340"/>
                    <a:pt x="2899" y="3025"/>
                  </a:cubicBezTo>
                  <a:cubicBezTo>
                    <a:pt x="2931" y="2867"/>
                    <a:pt x="2962" y="2678"/>
                    <a:pt x="2805" y="2521"/>
                  </a:cubicBezTo>
                  <a:cubicBezTo>
                    <a:pt x="2729" y="2461"/>
                    <a:pt x="2618" y="2422"/>
                    <a:pt x="2520" y="2422"/>
                  </a:cubicBezTo>
                  <a:cubicBezTo>
                    <a:pt x="2411" y="2422"/>
                    <a:pt x="2317" y="2469"/>
                    <a:pt x="2301" y="2584"/>
                  </a:cubicBezTo>
                  <a:cubicBezTo>
                    <a:pt x="2274" y="2793"/>
                    <a:pt x="2097" y="2915"/>
                    <a:pt x="1911" y="2915"/>
                  </a:cubicBezTo>
                  <a:cubicBezTo>
                    <a:pt x="1873" y="2915"/>
                    <a:pt x="1834" y="2910"/>
                    <a:pt x="1796" y="2899"/>
                  </a:cubicBezTo>
                  <a:cubicBezTo>
                    <a:pt x="1544" y="2867"/>
                    <a:pt x="1418" y="2647"/>
                    <a:pt x="1481" y="2395"/>
                  </a:cubicBezTo>
                  <a:cubicBezTo>
                    <a:pt x="1595" y="1848"/>
                    <a:pt x="2036" y="1594"/>
                    <a:pt x="2500" y="1594"/>
                  </a:cubicBezTo>
                  <a:cubicBezTo>
                    <a:pt x="2811" y="1594"/>
                    <a:pt x="3132" y="1708"/>
                    <a:pt x="3372" y="1922"/>
                  </a:cubicBezTo>
                  <a:lnTo>
                    <a:pt x="3466" y="2048"/>
                  </a:lnTo>
                  <a:lnTo>
                    <a:pt x="8917" y="2048"/>
                  </a:lnTo>
                  <a:lnTo>
                    <a:pt x="9043" y="1922"/>
                  </a:lnTo>
                  <a:cubicBezTo>
                    <a:pt x="9262" y="1715"/>
                    <a:pt x="9561" y="1612"/>
                    <a:pt x="9856" y="1612"/>
                  </a:cubicBezTo>
                  <a:cubicBezTo>
                    <a:pt x="10325" y="1612"/>
                    <a:pt x="10785" y="1873"/>
                    <a:pt x="10901" y="2395"/>
                  </a:cubicBezTo>
                  <a:cubicBezTo>
                    <a:pt x="10964" y="2647"/>
                    <a:pt x="10838" y="2836"/>
                    <a:pt x="10618" y="2899"/>
                  </a:cubicBezTo>
                  <a:cubicBezTo>
                    <a:pt x="10575" y="2910"/>
                    <a:pt x="10533" y="2915"/>
                    <a:pt x="10494" y="2915"/>
                  </a:cubicBezTo>
                  <a:cubicBezTo>
                    <a:pt x="10304" y="2915"/>
                    <a:pt x="10161" y="2793"/>
                    <a:pt x="10082" y="2584"/>
                  </a:cubicBezTo>
                  <a:cubicBezTo>
                    <a:pt x="10066" y="2469"/>
                    <a:pt x="9963" y="2422"/>
                    <a:pt x="9851" y="2422"/>
                  </a:cubicBezTo>
                  <a:cubicBezTo>
                    <a:pt x="9749" y="2422"/>
                    <a:pt x="9638" y="2461"/>
                    <a:pt x="9578" y="2521"/>
                  </a:cubicBezTo>
                  <a:cubicBezTo>
                    <a:pt x="9421" y="2678"/>
                    <a:pt x="9452" y="2867"/>
                    <a:pt x="9515" y="3025"/>
                  </a:cubicBezTo>
                  <a:cubicBezTo>
                    <a:pt x="9610" y="3340"/>
                    <a:pt x="10019" y="3655"/>
                    <a:pt x="10460" y="3655"/>
                  </a:cubicBezTo>
                  <a:cubicBezTo>
                    <a:pt x="11311" y="3655"/>
                    <a:pt x="12067" y="3056"/>
                    <a:pt x="12288" y="2269"/>
                  </a:cubicBezTo>
                  <a:cubicBezTo>
                    <a:pt x="12288" y="2206"/>
                    <a:pt x="12351" y="2111"/>
                    <a:pt x="12351" y="2048"/>
                  </a:cubicBezTo>
                  <a:cubicBezTo>
                    <a:pt x="12414" y="883"/>
                    <a:pt x="11468" y="1"/>
                    <a:pt x="103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77"/>
            <p:cNvSpPr/>
            <p:nvPr/>
          </p:nvSpPr>
          <p:spPr>
            <a:xfrm>
              <a:off x="-10328650" y="4173200"/>
              <a:ext cx="226850" cy="30750"/>
            </a:xfrm>
            <a:custGeom>
              <a:avLst/>
              <a:gdLst/>
              <a:ahLst/>
              <a:cxnLst/>
              <a:rect l="l" t="t" r="r" b="b"/>
              <a:pathLst>
                <a:path w="9074" h="1230" extrusionOk="0">
                  <a:moveTo>
                    <a:pt x="0" y="1"/>
                  </a:moveTo>
                  <a:cubicBezTo>
                    <a:pt x="0" y="694"/>
                    <a:pt x="536" y="1229"/>
                    <a:pt x="1198" y="1229"/>
                  </a:cubicBezTo>
                  <a:lnTo>
                    <a:pt x="7814" y="1229"/>
                  </a:lnTo>
                  <a:cubicBezTo>
                    <a:pt x="8507" y="1229"/>
                    <a:pt x="9074" y="694"/>
                    <a:pt x="90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77"/>
            <p:cNvSpPr/>
            <p:nvPr/>
          </p:nvSpPr>
          <p:spPr>
            <a:xfrm>
              <a:off x="-10328650" y="4360650"/>
              <a:ext cx="226850" cy="41000"/>
            </a:xfrm>
            <a:custGeom>
              <a:avLst/>
              <a:gdLst/>
              <a:ahLst/>
              <a:cxnLst/>
              <a:rect l="l" t="t" r="r" b="b"/>
              <a:pathLst>
                <a:path w="9074" h="1640" extrusionOk="0">
                  <a:moveTo>
                    <a:pt x="410" y="1"/>
                  </a:moveTo>
                  <a:cubicBezTo>
                    <a:pt x="189" y="1"/>
                    <a:pt x="0" y="190"/>
                    <a:pt x="0" y="379"/>
                  </a:cubicBezTo>
                  <a:lnTo>
                    <a:pt x="0" y="1230"/>
                  </a:lnTo>
                  <a:cubicBezTo>
                    <a:pt x="0" y="1450"/>
                    <a:pt x="189" y="1639"/>
                    <a:pt x="410" y="1639"/>
                  </a:cubicBezTo>
                  <a:lnTo>
                    <a:pt x="8696" y="1639"/>
                  </a:lnTo>
                  <a:cubicBezTo>
                    <a:pt x="8916" y="1639"/>
                    <a:pt x="9074" y="1450"/>
                    <a:pt x="9074" y="1230"/>
                  </a:cubicBezTo>
                  <a:lnTo>
                    <a:pt x="9074" y="379"/>
                  </a:lnTo>
                  <a:cubicBezTo>
                    <a:pt x="9074" y="158"/>
                    <a:pt x="8885" y="1"/>
                    <a:pt x="86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1" name="Google Shape;8551;p77"/>
          <p:cNvGrpSpPr/>
          <p:nvPr/>
        </p:nvGrpSpPr>
        <p:grpSpPr>
          <a:xfrm>
            <a:off x="6630066" y="2891668"/>
            <a:ext cx="379236" cy="354847"/>
            <a:chOff x="-8674650" y="3210975"/>
            <a:chExt cx="376525" cy="352275"/>
          </a:xfrm>
        </p:grpSpPr>
        <p:sp>
          <p:nvSpPr>
            <p:cNvPr id="8552" name="Google Shape;8552;p77"/>
            <p:cNvSpPr/>
            <p:nvPr/>
          </p:nvSpPr>
          <p:spPr>
            <a:xfrm>
              <a:off x="-8542325" y="3335375"/>
              <a:ext cx="112650" cy="104375"/>
            </a:xfrm>
            <a:custGeom>
              <a:avLst/>
              <a:gdLst/>
              <a:ahLst/>
              <a:cxnLst/>
              <a:rect l="l" t="t" r="r" b="b"/>
              <a:pathLst>
                <a:path w="4506" h="4175" extrusionOk="0">
                  <a:moveTo>
                    <a:pt x="2226" y="843"/>
                  </a:moveTo>
                  <a:cubicBezTo>
                    <a:pt x="2537" y="843"/>
                    <a:pt x="2852" y="969"/>
                    <a:pt x="3120" y="1221"/>
                  </a:cubicBezTo>
                  <a:cubicBezTo>
                    <a:pt x="3624" y="1694"/>
                    <a:pt x="3624" y="2545"/>
                    <a:pt x="3120" y="3017"/>
                  </a:cubicBezTo>
                  <a:cubicBezTo>
                    <a:pt x="2883" y="3238"/>
                    <a:pt x="2568" y="3348"/>
                    <a:pt x="2249" y="3348"/>
                  </a:cubicBezTo>
                  <a:cubicBezTo>
                    <a:pt x="1930" y="3348"/>
                    <a:pt x="1607" y="3238"/>
                    <a:pt x="1355" y="3017"/>
                  </a:cubicBezTo>
                  <a:cubicBezTo>
                    <a:pt x="883" y="2545"/>
                    <a:pt x="883" y="1694"/>
                    <a:pt x="1355" y="1221"/>
                  </a:cubicBezTo>
                  <a:cubicBezTo>
                    <a:pt x="1607" y="969"/>
                    <a:pt x="1915" y="843"/>
                    <a:pt x="2226" y="843"/>
                  </a:cubicBezTo>
                  <a:close/>
                  <a:moveTo>
                    <a:pt x="2277" y="1"/>
                  </a:moveTo>
                  <a:cubicBezTo>
                    <a:pt x="1749" y="1"/>
                    <a:pt x="1214" y="197"/>
                    <a:pt x="788" y="591"/>
                  </a:cubicBezTo>
                  <a:cubicBezTo>
                    <a:pt x="1" y="1379"/>
                    <a:pt x="1" y="2765"/>
                    <a:pt x="788" y="3584"/>
                  </a:cubicBezTo>
                  <a:cubicBezTo>
                    <a:pt x="1182" y="3978"/>
                    <a:pt x="1718" y="4175"/>
                    <a:pt x="2253" y="4175"/>
                  </a:cubicBezTo>
                  <a:cubicBezTo>
                    <a:pt x="2789" y="4175"/>
                    <a:pt x="3324" y="3978"/>
                    <a:pt x="3718" y="3584"/>
                  </a:cubicBezTo>
                  <a:cubicBezTo>
                    <a:pt x="4506" y="2797"/>
                    <a:pt x="4506" y="1442"/>
                    <a:pt x="3718" y="591"/>
                  </a:cubicBezTo>
                  <a:cubicBezTo>
                    <a:pt x="3324" y="197"/>
                    <a:pt x="2805" y="1"/>
                    <a:pt x="22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77"/>
            <p:cNvSpPr/>
            <p:nvPr/>
          </p:nvSpPr>
          <p:spPr>
            <a:xfrm>
              <a:off x="-8496650" y="3377125"/>
              <a:ext cx="22875" cy="20900"/>
            </a:xfrm>
            <a:custGeom>
              <a:avLst/>
              <a:gdLst/>
              <a:ahLst/>
              <a:cxnLst/>
              <a:rect l="l" t="t" r="r" b="b"/>
              <a:pathLst>
                <a:path w="915" h="836" extrusionOk="0">
                  <a:moveTo>
                    <a:pt x="458" y="0"/>
                  </a:moveTo>
                  <a:cubicBezTo>
                    <a:pt x="348" y="0"/>
                    <a:pt x="237" y="40"/>
                    <a:pt x="159" y="118"/>
                  </a:cubicBezTo>
                  <a:cubicBezTo>
                    <a:pt x="1" y="276"/>
                    <a:pt x="1" y="560"/>
                    <a:pt x="159" y="717"/>
                  </a:cubicBezTo>
                  <a:cubicBezTo>
                    <a:pt x="237" y="796"/>
                    <a:pt x="348" y="835"/>
                    <a:pt x="458" y="835"/>
                  </a:cubicBezTo>
                  <a:cubicBezTo>
                    <a:pt x="568" y="835"/>
                    <a:pt x="678" y="796"/>
                    <a:pt x="757" y="717"/>
                  </a:cubicBezTo>
                  <a:cubicBezTo>
                    <a:pt x="915" y="560"/>
                    <a:pt x="915" y="276"/>
                    <a:pt x="757" y="118"/>
                  </a:cubicBezTo>
                  <a:cubicBezTo>
                    <a:pt x="678" y="40"/>
                    <a:pt x="568" y="0"/>
                    <a:pt x="4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77"/>
            <p:cNvSpPr/>
            <p:nvPr/>
          </p:nvSpPr>
          <p:spPr>
            <a:xfrm>
              <a:off x="-8540750" y="3332825"/>
              <a:ext cx="242625" cy="230425"/>
            </a:xfrm>
            <a:custGeom>
              <a:avLst/>
              <a:gdLst/>
              <a:ahLst/>
              <a:cxnLst/>
              <a:rect l="l" t="t" r="r" b="b"/>
              <a:pathLst>
                <a:path w="9705" h="9217" extrusionOk="0">
                  <a:moveTo>
                    <a:pt x="8917" y="0"/>
                  </a:moveTo>
                  <a:lnTo>
                    <a:pt x="4978" y="1449"/>
                  </a:lnTo>
                  <a:cubicBezTo>
                    <a:pt x="5262" y="2521"/>
                    <a:pt x="4947" y="3529"/>
                    <a:pt x="4254" y="4253"/>
                  </a:cubicBezTo>
                  <a:cubicBezTo>
                    <a:pt x="3721" y="4763"/>
                    <a:pt x="2999" y="5069"/>
                    <a:pt x="2241" y="5069"/>
                  </a:cubicBezTo>
                  <a:cubicBezTo>
                    <a:pt x="1969" y="5069"/>
                    <a:pt x="1693" y="5030"/>
                    <a:pt x="1418" y="4946"/>
                  </a:cubicBezTo>
                  <a:lnTo>
                    <a:pt x="1" y="8853"/>
                  </a:lnTo>
                  <a:cubicBezTo>
                    <a:pt x="727" y="9095"/>
                    <a:pt x="1483" y="9216"/>
                    <a:pt x="2238" y="9216"/>
                  </a:cubicBezTo>
                  <a:cubicBezTo>
                    <a:pt x="4038" y="9216"/>
                    <a:pt x="5830" y="8528"/>
                    <a:pt x="7184" y="7152"/>
                  </a:cubicBezTo>
                  <a:cubicBezTo>
                    <a:pt x="9137" y="5230"/>
                    <a:pt x="9704" y="2426"/>
                    <a:pt x="891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77"/>
            <p:cNvSpPr/>
            <p:nvPr/>
          </p:nvSpPr>
          <p:spPr>
            <a:xfrm>
              <a:off x="-8645500" y="3428125"/>
              <a:ext cx="120525" cy="118950"/>
            </a:xfrm>
            <a:custGeom>
              <a:avLst/>
              <a:gdLst/>
              <a:ahLst/>
              <a:cxnLst/>
              <a:rect l="l" t="t" r="r" b="b"/>
              <a:pathLst>
                <a:path w="4821" h="4758" extrusionOk="0">
                  <a:moveTo>
                    <a:pt x="3939" y="0"/>
                  </a:moveTo>
                  <a:lnTo>
                    <a:pt x="1" y="1418"/>
                  </a:lnTo>
                  <a:cubicBezTo>
                    <a:pt x="347" y="2143"/>
                    <a:pt x="788" y="2804"/>
                    <a:pt x="1387" y="3403"/>
                  </a:cubicBezTo>
                  <a:cubicBezTo>
                    <a:pt x="1985" y="3970"/>
                    <a:pt x="2678" y="4442"/>
                    <a:pt x="3403" y="4757"/>
                  </a:cubicBezTo>
                  <a:lnTo>
                    <a:pt x="4821" y="819"/>
                  </a:lnTo>
                  <a:cubicBezTo>
                    <a:pt x="4663" y="756"/>
                    <a:pt x="4506" y="599"/>
                    <a:pt x="4348" y="473"/>
                  </a:cubicBezTo>
                  <a:cubicBezTo>
                    <a:pt x="4191" y="315"/>
                    <a:pt x="4065" y="158"/>
                    <a:pt x="39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77"/>
            <p:cNvSpPr/>
            <p:nvPr/>
          </p:nvSpPr>
          <p:spPr>
            <a:xfrm>
              <a:off x="-8448600" y="3227275"/>
              <a:ext cx="122900" cy="122900"/>
            </a:xfrm>
            <a:custGeom>
              <a:avLst/>
              <a:gdLst/>
              <a:ahLst/>
              <a:cxnLst/>
              <a:rect l="l" t="t" r="r" b="b"/>
              <a:pathLst>
                <a:path w="4916" h="4916" extrusionOk="0">
                  <a:moveTo>
                    <a:pt x="1419" y="1"/>
                  </a:moveTo>
                  <a:lnTo>
                    <a:pt x="1" y="3939"/>
                  </a:lnTo>
                  <a:cubicBezTo>
                    <a:pt x="190" y="4065"/>
                    <a:pt x="410" y="4191"/>
                    <a:pt x="568" y="4380"/>
                  </a:cubicBezTo>
                  <a:cubicBezTo>
                    <a:pt x="725" y="4537"/>
                    <a:pt x="883" y="4726"/>
                    <a:pt x="977" y="4915"/>
                  </a:cubicBezTo>
                  <a:lnTo>
                    <a:pt x="4916" y="3466"/>
                  </a:lnTo>
                  <a:cubicBezTo>
                    <a:pt x="4569" y="2710"/>
                    <a:pt x="4096" y="2017"/>
                    <a:pt x="3498" y="1418"/>
                  </a:cubicBezTo>
                  <a:cubicBezTo>
                    <a:pt x="2931" y="820"/>
                    <a:pt x="2175" y="347"/>
                    <a:pt x="14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77"/>
            <p:cNvSpPr/>
            <p:nvPr/>
          </p:nvSpPr>
          <p:spPr>
            <a:xfrm>
              <a:off x="-8674650" y="3210975"/>
              <a:ext cx="241825" cy="232925"/>
            </a:xfrm>
            <a:custGeom>
              <a:avLst/>
              <a:gdLst/>
              <a:ahLst/>
              <a:cxnLst/>
              <a:rect l="l" t="t" r="r" b="b"/>
              <a:pathLst>
                <a:path w="9673" h="9317" extrusionOk="0">
                  <a:moveTo>
                    <a:pt x="7515" y="0"/>
                  </a:moveTo>
                  <a:cubicBezTo>
                    <a:pt x="5700" y="0"/>
                    <a:pt x="3894" y="698"/>
                    <a:pt x="2521" y="2070"/>
                  </a:cubicBezTo>
                  <a:cubicBezTo>
                    <a:pt x="568" y="3992"/>
                    <a:pt x="1" y="6827"/>
                    <a:pt x="820" y="9316"/>
                  </a:cubicBezTo>
                  <a:lnTo>
                    <a:pt x="4758" y="7899"/>
                  </a:lnTo>
                  <a:cubicBezTo>
                    <a:pt x="4475" y="6796"/>
                    <a:pt x="4790" y="5693"/>
                    <a:pt x="5514" y="5000"/>
                  </a:cubicBezTo>
                  <a:cubicBezTo>
                    <a:pt x="6037" y="4454"/>
                    <a:pt x="6793" y="4194"/>
                    <a:pt x="7538" y="4194"/>
                  </a:cubicBezTo>
                  <a:cubicBezTo>
                    <a:pt x="7781" y="4194"/>
                    <a:pt x="8023" y="4221"/>
                    <a:pt x="8255" y="4276"/>
                  </a:cubicBezTo>
                  <a:lnTo>
                    <a:pt x="9673" y="337"/>
                  </a:lnTo>
                  <a:cubicBezTo>
                    <a:pt x="8970" y="112"/>
                    <a:pt x="8242" y="0"/>
                    <a:pt x="75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8" name="Google Shape;8558;p77"/>
          <p:cNvGrpSpPr/>
          <p:nvPr/>
        </p:nvGrpSpPr>
        <p:grpSpPr>
          <a:xfrm>
            <a:off x="5301563" y="1531633"/>
            <a:ext cx="356221" cy="356257"/>
            <a:chOff x="-13512225" y="3211525"/>
            <a:chExt cx="353675" cy="353675"/>
          </a:xfrm>
        </p:grpSpPr>
        <p:sp>
          <p:nvSpPr>
            <p:cNvPr id="8559" name="Google Shape;8559;p77"/>
            <p:cNvSpPr/>
            <p:nvPr/>
          </p:nvSpPr>
          <p:spPr>
            <a:xfrm>
              <a:off x="-13283825" y="3482475"/>
              <a:ext cx="125275" cy="82725"/>
            </a:xfrm>
            <a:custGeom>
              <a:avLst/>
              <a:gdLst/>
              <a:ahLst/>
              <a:cxnLst/>
              <a:rect l="l" t="t" r="r" b="b"/>
              <a:pathLst>
                <a:path w="5011" h="3309" extrusionOk="0">
                  <a:moveTo>
                    <a:pt x="1671" y="0"/>
                  </a:moveTo>
                  <a:cubicBezTo>
                    <a:pt x="757" y="0"/>
                    <a:pt x="1" y="725"/>
                    <a:pt x="1" y="1638"/>
                  </a:cubicBezTo>
                  <a:cubicBezTo>
                    <a:pt x="1" y="2552"/>
                    <a:pt x="757" y="3308"/>
                    <a:pt x="1671" y="3308"/>
                  </a:cubicBezTo>
                  <a:cubicBezTo>
                    <a:pt x="2269" y="3308"/>
                    <a:pt x="2584" y="3056"/>
                    <a:pt x="4790" y="1985"/>
                  </a:cubicBezTo>
                  <a:cubicBezTo>
                    <a:pt x="4884" y="1953"/>
                    <a:pt x="5010" y="1796"/>
                    <a:pt x="5010" y="1638"/>
                  </a:cubicBezTo>
                  <a:cubicBezTo>
                    <a:pt x="5010" y="1481"/>
                    <a:pt x="4947" y="1323"/>
                    <a:pt x="4790" y="1292"/>
                  </a:cubicBezTo>
                  <a:cubicBezTo>
                    <a:pt x="2584" y="221"/>
                    <a:pt x="2269" y="0"/>
                    <a:pt x="16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77"/>
            <p:cNvSpPr/>
            <p:nvPr/>
          </p:nvSpPr>
          <p:spPr>
            <a:xfrm>
              <a:off x="-13512225" y="3211525"/>
              <a:ext cx="353675" cy="249700"/>
            </a:xfrm>
            <a:custGeom>
              <a:avLst/>
              <a:gdLst/>
              <a:ahLst/>
              <a:cxnLst/>
              <a:rect l="l" t="t" r="r" b="b"/>
              <a:pathLst>
                <a:path w="14147" h="9988" extrusionOk="0">
                  <a:moveTo>
                    <a:pt x="6679" y="1702"/>
                  </a:moveTo>
                  <a:cubicBezTo>
                    <a:pt x="7152" y="1702"/>
                    <a:pt x="7499" y="2048"/>
                    <a:pt x="7499" y="2521"/>
                  </a:cubicBezTo>
                  <a:cubicBezTo>
                    <a:pt x="7499" y="2993"/>
                    <a:pt x="7152" y="3340"/>
                    <a:pt x="6679" y="3340"/>
                  </a:cubicBezTo>
                  <a:cubicBezTo>
                    <a:pt x="6207" y="3340"/>
                    <a:pt x="5829" y="2993"/>
                    <a:pt x="5829" y="2521"/>
                  </a:cubicBezTo>
                  <a:cubicBezTo>
                    <a:pt x="5829" y="2048"/>
                    <a:pt x="6207" y="1702"/>
                    <a:pt x="6679" y="1702"/>
                  </a:cubicBezTo>
                  <a:close/>
                  <a:moveTo>
                    <a:pt x="4191" y="2143"/>
                  </a:moveTo>
                  <a:cubicBezTo>
                    <a:pt x="4663" y="2143"/>
                    <a:pt x="5010" y="2489"/>
                    <a:pt x="5010" y="2962"/>
                  </a:cubicBezTo>
                  <a:cubicBezTo>
                    <a:pt x="5010" y="3434"/>
                    <a:pt x="4663" y="3781"/>
                    <a:pt x="4191" y="3781"/>
                  </a:cubicBezTo>
                  <a:cubicBezTo>
                    <a:pt x="3718" y="3781"/>
                    <a:pt x="3371" y="3434"/>
                    <a:pt x="3371" y="2962"/>
                  </a:cubicBezTo>
                  <a:cubicBezTo>
                    <a:pt x="3371" y="2489"/>
                    <a:pt x="3718" y="2143"/>
                    <a:pt x="4191" y="2143"/>
                  </a:cubicBezTo>
                  <a:close/>
                  <a:moveTo>
                    <a:pt x="2521" y="4191"/>
                  </a:moveTo>
                  <a:cubicBezTo>
                    <a:pt x="2993" y="4191"/>
                    <a:pt x="3371" y="4537"/>
                    <a:pt x="3371" y="5010"/>
                  </a:cubicBezTo>
                  <a:cubicBezTo>
                    <a:pt x="3371" y="5482"/>
                    <a:pt x="2993" y="5829"/>
                    <a:pt x="2521" y="5829"/>
                  </a:cubicBezTo>
                  <a:cubicBezTo>
                    <a:pt x="2048" y="5829"/>
                    <a:pt x="1702" y="5482"/>
                    <a:pt x="1702" y="5010"/>
                  </a:cubicBezTo>
                  <a:cubicBezTo>
                    <a:pt x="1702" y="4537"/>
                    <a:pt x="2048" y="4191"/>
                    <a:pt x="2521" y="4191"/>
                  </a:cubicBezTo>
                  <a:close/>
                  <a:moveTo>
                    <a:pt x="10397" y="3340"/>
                  </a:moveTo>
                  <a:cubicBezTo>
                    <a:pt x="11563" y="3340"/>
                    <a:pt x="12508" y="4096"/>
                    <a:pt x="12508" y="5010"/>
                  </a:cubicBezTo>
                  <a:cubicBezTo>
                    <a:pt x="12508" y="5923"/>
                    <a:pt x="11563" y="6648"/>
                    <a:pt x="10397" y="6648"/>
                  </a:cubicBezTo>
                  <a:cubicBezTo>
                    <a:pt x="9263" y="6648"/>
                    <a:pt x="8318" y="5892"/>
                    <a:pt x="8318" y="5010"/>
                  </a:cubicBezTo>
                  <a:cubicBezTo>
                    <a:pt x="8318" y="4096"/>
                    <a:pt x="9263" y="3340"/>
                    <a:pt x="10397" y="3340"/>
                  </a:cubicBezTo>
                  <a:close/>
                  <a:moveTo>
                    <a:pt x="4191" y="6270"/>
                  </a:moveTo>
                  <a:cubicBezTo>
                    <a:pt x="4663" y="6270"/>
                    <a:pt x="5010" y="6616"/>
                    <a:pt x="5010" y="7089"/>
                  </a:cubicBezTo>
                  <a:cubicBezTo>
                    <a:pt x="5010" y="7562"/>
                    <a:pt x="4663" y="7908"/>
                    <a:pt x="4191" y="7908"/>
                  </a:cubicBezTo>
                  <a:cubicBezTo>
                    <a:pt x="3718" y="7908"/>
                    <a:pt x="3371" y="7562"/>
                    <a:pt x="3371" y="7089"/>
                  </a:cubicBezTo>
                  <a:cubicBezTo>
                    <a:pt x="3371" y="6616"/>
                    <a:pt x="3718" y="6270"/>
                    <a:pt x="4191" y="6270"/>
                  </a:cubicBezTo>
                  <a:close/>
                  <a:moveTo>
                    <a:pt x="6679" y="6648"/>
                  </a:moveTo>
                  <a:cubicBezTo>
                    <a:pt x="7152" y="6648"/>
                    <a:pt x="7499" y="6994"/>
                    <a:pt x="7499" y="7499"/>
                  </a:cubicBezTo>
                  <a:cubicBezTo>
                    <a:pt x="7499" y="7971"/>
                    <a:pt x="7152" y="8318"/>
                    <a:pt x="6679" y="8318"/>
                  </a:cubicBezTo>
                  <a:cubicBezTo>
                    <a:pt x="6207" y="8318"/>
                    <a:pt x="5829" y="7971"/>
                    <a:pt x="5829" y="7499"/>
                  </a:cubicBezTo>
                  <a:cubicBezTo>
                    <a:pt x="5829" y="7057"/>
                    <a:pt x="6207" y="6648"/>
                    <a:pt x="6679" y="6648"/>
                  </a:cubicBezTo>
                  <a:close/>
                  <a:moveTo>
                    <a:pt x="7089" y="0"/>
                  </a:moveTo>
                  <a:cubicBezTo>
                    <a:pt x="3245" y="0"/>
                    <a:pt x="63" y="2237"/>
                    <a:pt x="63" y="5010"/>
                  </a:cubicBezTo>
                  <a:cubicBezTo>
                    <a:pt x="0" y="7751"/>
                    <a:pt x="3214" y="9987"/>
                    <a:pt x="7089" y="9987"/>
                  </a:cubicBezTo>
                  <a:cubicBezTo>
                    <a:pt x="10964" y="9987"/>
                    <a:pt x="14146" y="7751"/>
                    <a:pt x="14146" y="5010"/>
                  </a:cubicBezTo>
                  <a:cubicBezTo>
                    <a:pt x="14146" y="2300"/>
                    <a:pt x="10964" y="0"/>
                    <a:pt x="70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77"/>
            <p:cNvSpPr/>
            <p:nvPr/>
          </p:nvSpPr>
          <p:spPr>
            <a:xfrm>
              <a:off x="-13512225" y="3483250"/>
              <a:ext cx="100050" cy="81150"/>
            </a:xfrm>
            <a:custGeom>
              <a:avLst/>
              <a:gdLst/>
              <a:ahLst/>
              <a:cxnLst/>
              <a:rect l="l" t="t" r="r" b="b"/>
              <a:pathLst>
                <a:path w="4002" h="3246" extrusionOk="0">
                  <a:moveTo>
                    <a:pt x="4002" y="1"/>
                  </a:moveTo>
                  <a:cubicBezTo>
                    <a:pt x="2206" y="127"/>
                    <a:pt x="63" y="536"/>
                    <a:pt x="63" y="1607"/>
                  </a:cubicBezTo>
                  <a:cubicBezTo>
                    <a:pt x="0" y="2710"/>
                    <a:pt x="2174" y="3120"/>
                    <a:pt x="4002" y="3246"/>
                  </a:cubicBezTo>
                  <a:cubicBezTo>
                    <a:pt x="3592" y="2805"/>
                    <a:pt x="3371" y="2206"/>
                    <a:pt x="3371" y="1607"/>
                  </a:cubicBezTo>
                  <a:cubicBezTo>
                    <a:pt x="3371" y="1040"/>
                    <a:pt x="3592" y="442"/>
                    <a:pt x="40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77"/>
            <p:cNvSpPr/>
            <p:nvPr/>
          </p:nvSpPr>
          <p:spPr>
            <a:xfrm>
              <a:off x="-13407475" y="3483250"/>
              <a:ext cx="36250" cy="81150"/>
            </a:xfrm>
            <a:custGeom>
              <a:avLst/>
              <a:gdLst/>
              <a:ahLst/>
              <a:cxnLst/>
              <a:rect l="l" t="t" r="r" b="b"/>
              <a:pathLst>
                <a:path w="1450" h="3246" extrusionOk="0">
                  <a:moveTo>
                    <a:pt x="1418" y="1"/>
                  </a:moveTo>
                  <a:lnTo>
                    <a:pt x="1418" y="1"/>
                  </a:lnTo>
                  <a:cubicBezTo>
                    <a:pt x="1103" y="32"/>
                    <a:pt x="788" y="190"/>
                    <a:pt x="505" y="442"/>
                  </a:cubicBezTo>
                  <a:cubicBezTo>
                    <a:pt x="190" y="757"/>
                    <a:pt x="1" y="1166"/>
                    <a:pt x="1" y="1607"/>
                  </a:cubicBezTo>
                  <a:cubicBezTo>
                    <a:pt x="1" y="2048"/>
                    <a:pt x="158" y="2489"/>
                    <a:pt x="505" y="2805"/>
                  </a:cubicBezTo>
                  <a:cubicBezTo>
                    <a:pt x="788" y="3025"/>
                    <a:pt x="1103" y="3183"/>
                    <a:pt x="1450" y="3246"/>
                  </a:cubicBezTo>
                  <a:cubicBezTo>
                    <a:pt x="1072" y="2805"/>
                    <a:pt x="820" y="2206"/>
                    <a:pt x="820" y="1607"/>
                  </a:cubicBezTo>
                  <a:cubicBezTo>
                    <a:pt x="820" y="977"/>
                    <a:pt x="1072" y="442"/>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77"/>
            <p:cNvSpPr/>
            <p:nvPr/>
          </p:nvSpPr>
          <p:spPr>
            <a:xfrm>
              <a:off x="-13366525" y="3485625"/>
              <a:ext cx="70125" cy="76425"/>
            </a:xfrm>
            <a:custGeom>
              <a:avLst/>
              <a:gdLst/>
              <a:ahLst/>
              <a:cxnLst/>
              <a:rect l="l" t="t" r="r" b="b"/>
              <a:pathLst>
                <a:path w="2805" h="3057" extrusionOk="0">
                  <a:moveTo>
                    <a:pt x="1072" y="0"/>
                  </a:moveTo>
                  <a:cubicBezTo>
                    <a:pt x="442" y="221"/>
                    <a:pt x="1" y="819"/>
                    <a:pt x="1" y="1512"/>
                  </a:cubicBezTo>
                  <a:cubicBezTo>
                    <a:pt x="1" y="2237"/>
                    <a:pt x="442" y="2836"/>
                    <a:pt x="1072" y="3056"/>
                  </a:cubicBezTo>
                  <a:cubicBezTo>
                    <a:pt x="1702" y="2962"/>
                    <a:pt x="2301" y="2867"/>
                    <a:pt x="2805" y="2710"/>
                  </a:cubicBezTo>
                  <a:cubicBezTo>
                    <a:pt x="2616" y="2363"/>
                    <a:pt x="2490" y="1953"/>
                    <a:pt x="2490" y="1512"/>
                  </a:cubicBezTo>
                  <a:cubicBezTo>
                    <a:pt x="2490" y="1071"/>
                    <a:pt x="2616" y="693"/>
                    <a:pt x="2805" y="347"/>
                  </a:cubicBezTo>
                  <a:cubicBezTo>
                    <a:pt x="2301" y="189"/>
                    <a:pt x="1702" y="63"/>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4" name="Google Shape;8564;p77"/>
          <p:cNvGrpSpPr/>
          <p:nvPr/>
        </p:nvGrpSpPr>
        <p:grpSpPr>
          <a:xfrm>
            <a:off x="5301563" y="1973145"/>
            <a:ext cx="356221" cy="354670"/>
            <a:chOff x="-13512225" y="3647075"/>
            <a:chExt cx="353675" cy="352100"/>
          </a:xfrm>
        </p:grpSpPr>
        <p:sp>
          <p:nvSpPr>
            <p:cNvPr id="8565" name="Google Shape;8565;p77"/>
            <p:cNvSpPr/>
            <p:nvPr/>
          </p:nvSpPr>
          <p:spPr>
            <a:xfrm>
              <a:off x="-13344475" y="3876275"/>
              <a:ext cx="19725" cy="19725"/>
            </a:xfrm>
            <a:custGeom>
              <a:avLst/>
              <a:gdLst/>
              <a:ahLst/>
              <a:cxnLst/>
              <a:rect l="l" t="t" r="r" b="b"/>
              <a:pathLst>
                <a:path w="789" h="789" extrusionOk="0">
                  <a:moveTo>
                    <a:pt x="411" y="0"/>
                  </a:moveTo>
                  <a:cubicBezTo>
                    <a:pt x="190" y="0"/>
                    <a:pt x="1" y="158"/>
                    <a:pt x="1" y="379"/>
                  </a:cubicBezTo>
                  <a:cubicBezTo>
                    <a:pt x="1" y="599"/>
                    <a:pt x="190" y="788"/>
                    <a:pt x="411" y="788"/>
                  </a:cubicBezTo>
                  <a:cubicBezTo>
                    <a:pt x="600" y="788"/>
                    <a:pt x="789" y="599"/>
                    <a:pt x="789" y="379"/>
                  </a:cubicBezTo>
                  <a:cubicBezTo>
                    <a:pt x="789" y="158"/>
                    <a:pt x="600" y="0"/>
                    <a:pt x="4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77"/>
            <p:cNvSpPr/>
            <p:nvPr/>
          </p:nvSpPr>
          <p:spPr>
            <a:xfrm>
              <a:off x="-13268850" y="3854225"/>
              <a:ext cx="110300" cy="62250"/>
            </a:xfrm>
            <a:custGeom>
              <a:avLst/>
              <a:gdLst/>
              <a:ahLst/>
              <a:cxnLst/>
              <a:rect l="l" t="t" r="r" b="b"/>
              <a:pathLst>
                <a:path w="4412" h="2490" extrusionOk="0">
                  <a:moveTo>
                    <a:pt x="0" y="0"/>
                  </a:moveTo>
                  <a:cubicBezTo>
                    <a:pt x="189" y="410"/>
                    <a:pt x="284" y="788"/>
                    <a:pt x="284" y="1229"/>
                  </a:cubicBezTo>
                  <a:cubicBezTo>
                    <a:pt x="284" y="1670"/>
                    <a:pt x="158" y="2111"/>
                    <a:pt x="0" y="2489"/>
                  </a:cubicBezTo>
                  <a:lnTo>
                    <a:pt x="4411" y="2489"/>
                  </a:lnTo>
                  <a:lnTo>
                    <a:pt x="44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77"/>
            <p:cNvSpPr/>
            <p:nvPr/>
          </p:nvSpPr>
          <p:spPr>
            <a:xfrm>
              <a:off x="-13512225" y="3936925"/>
              <a:ext cx="353675" cy="62250"/>
            </a:xfrm>
            <a:custGeom>
              <a:avLst/>
              <a:gdLst/>
              <a:ahLst/>
              <a:cxnLst/>
              <a:rect l="l" t="t" r="r" b="b"/>
              <a:pathLst>
                <a:path w="14147" h="2490" extrusionOk="0">
                  <a:moveTo>
                    <a:pt x="63" y="0"/>
                  </a:moveTo>
                  <a:lnTo>
                    <a:pt x="63" y="1261"/>
                  </a:lnTo>
                  <a:cubicBezTo>
                    <a:pt x="0" y="1954"/>
                    <a:pt x="568" y="2489"/>
                    <a:pt x="1261" y="2489"/>
                  </a:cubicBezTo>
                  <a:lnTo>
                    <a:pt x="12886" y="2489"/>
                  </a:lnTo>
                  <a:cubicBezTo>
                    <a:pt x="13548" y="2489"/>
                    <a:pt x="14146" y="1954"/>
                    <a:pt x="14146" y="1261"/>
                  </a:cubicBezTo>
                  <a:lnTo>
                    <a:pt x="14146" y="0"/>
                  </a:lnTo>
                  <a:lnTo>
                    <a:pt x="9137" y="0"/>
                  </a:lnTo>
                  <a:cubicBezTo>
                    <a:pt x="8633" y="536"/>
                    <a:pt x="7877" y="851"/>
                    <a:pt x="7089" y="851"/>
                  </a:cubicBezTo>
                  <a:cubicBezTo>
                    <a:pt x="6301" y="851"/>
                    <a:pt x="5608" y="536"/>
                    <a:pt x="51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77"/>
            <p:cNvSpPr/>
            <p:nvPr/>
          </p:nvSpPr>
          <p:spPr>
            <a:xfrm>
              <a:off x="-13387000" y="3833750"/>
              <a:ext cx="104775" cy="104775"/>
            </a:xfrm>
            <a:custGeom>
              <a:avLst/>
              <a:gdLst/>
              <a:ahLst/>
              <a:cxnLst/>
              <a:rect l="l" t="t" r="r" b="b"/>
              <a:pathLst>
                <a:path w="4191" h="4191" extrusionOk="0">
                  <a:moveTo>
                    <a:pt x="2080" y="819"/>
                  </a:moveTo>
                  <a:cubicBezTo>
                    <a:pt x="2773" y="819"/>
                    <a:pt x="3340" y="1386"/>
                    <a:pt x="3340" y="2048"/>
                  </a:cubicBezTo>
                  <a:cubicBezTo>
                    <a:pt x="3340" y="2710"/>
                    <a:pt x="2773" y="3308"/>
                    <a:pt x="2080" y="3308"/>
                  </a:cubicBezTo>
                  <a:cubicBezTo>
                    <a:pt x="1418" y="3308"/>
                    <a:pt x="820" y="2773"/>
                    <a:pt x="820" y="2048"/>
                  </a:cubicBezTo>
                  <a:cubicBezTo>
                    <a:pt x="820" y="1355"/>
                    <a:pt x="1387" y="819"/>
                    <a:pt x="2080" y="819"/>
                  </a:cubicBezTo>
                  <a:close/>
                  <a:moveTo>
                    <a:pt x="2080" y="0"/>
                  </a:moveTo>
                  <a:cubicBezTo>
                    <a:pt x="946" y="0"/>
                    <a:pt x="1" y="945"/>
                    <a:pt x="1" y="2080"/>
                  </a:cubicBezTo>
                  <a:cubicBezTo>
                    <a:pt x="1" y="3214"/>
                    <a:pt x="946" y="4190"/>
                    <a:pt x="2080" y="4190"/>
                  </a:cubicBezTo>
                  <a:cubicBezTo>
                    <a:pt x="3246" y="4190"/>
                    <a:pt x="4191" y="3245"/>
                    <a:pt x="4191" y="2080"/>
                  </a:cubicBezTo>
                  <a:cubicBezTo>
                    <a:pt x="4191" y="945"/>
                    <a:pt x="3183" y="0"/>
                    <a:pt x="2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77"/>
            <p:cNvSpPr/>
            <p:nvPr/>
          </p:nvSpPr>
          <p:spPr>
            <a:xfrm>
              <a:off x="-13512225" y="3855000"/>
              <a:ext cx="111875" cy="62250"/>
            </a:xfrm>
            <a:custGeom>
              <a:avLst/>
              <a:gdLst/>
              <a:ahLst/>
              <a:cxnLst/>
              <a:rect l="l" t="t" r="r" b="b"/>
              <a:pathLst>
                <a:path w="4475" h="2490" extrusionOk="0">
                  <a:moveTo>
                    <a:pt x="0" y="1"/>
                  </a:moveTo>
                  <a:lnTo>
                    <a:pt x="0" y="2490"/>
                  </a:lnTo>
                  <a:lnTo>
                    <a:pt x="4474" y="2490"/>
                  </a:lnTo>
                  <a:cubicBezTo>
                    <a:pt x="4317" y="2112"/>
                    <a:pt x="4191" y="1671"/>
                    <a:pt x="4191" y="1230"/>
                  </a:cubicBezTo>
                  <a:cubicBezTo>
                    <a:pt x="4191" y="788"/>
                    <a:pt x="4317" y="379"/>
                    <a:pt x="44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77"/>
            <p:cNvSpPr/>
            <p:nvPr/>
          </p:nvSpPr>
          <p:spPr>
            <a:xfrm>
              <a:off x="-13490175" y="3730575"/>
              <a:ext cx="62250" cy="40975"/>
            </a:xfrm>
            <a:custGeom>
              <a:avLst/>
              <a:gdLst/>
              <a:ahLst/>
              <a:cxnLst/>
              <a:rect l="l" t="t" r="r" b="b"/>
              <a:pathLst>
                <a:path w="2490" h="1639" extrusionOk="0">
                  <a:moveTo>
                    <a:pt x="1261" y="0"/>
                  </a:moveTo>
                  <a:cubicBezTo>
                    <a:pt x="536" y="0"/>
                    <a:pt x="1" y="536"/>
                    <a:pt x="1" y="1260"/>
                  </a:cubicBezTo>
                  <a:lnTo>
                    <a:pt x="1" y="1638"/>
                  </a:lnTo>
                  <a:lnTo>
                    <a:pt x="2489" y="1638"/>
                  </a:lnTo>
                  <a:lnTo>
                    <a:pt x="2489" y="1260"/>
                  </a:lnTo>
                  <a:cubicBezTo>
                    <a:pt x="2489" y="599"/>
                    <a:pt x="1922" y="0"/>
                    <a:pt x="126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77"/>
            <p:cNvSpPr/>
            <p:nvPr/>
          </p:nvSpPr>
          <p:spPr>
            <a:xfrm>
              <a:off x="-13241275" y="3730575"/>
              <a:ext cx="62225" cy="40975"/>
            </a:xfrm>
            <a:custGeom>
              <a:avLst/>
              <a:gdLst/>
              <a:ahLst/>
              <a:cxnLst/>
              <a:rect l="l" t="t" r="r" b="b"/>
              <a:pathLst>
                <a:path w="2489" h="1639" extrusionOk="0">
                  <a:moveTo>
                    <a:pt x="1260" y="0"/>
                  </a:moveTo>
                  <a:cubicBezTo>
                    <a:pt x="599" y="0"/>
                    <a:pt x="0" y="536"/>
                    <a:pt x="0" y="1260"/>
                  </a:cubicBezTo>
                  <a:lnTo>
                    <a:pt x="0" y="1638"/>
                  </a:lnTo>
                  <a:lnTo>
                    <a:pt x="2489" y="1638"/>
                  </a:lnTo>
                  <a:lnTo>
                    <a:pt x="2489" y="1260"/>
                  </a:lnTo>
                  <a:cubicBezTo>
                    <a:pt x="2489" y="599"/>
                    <a:pt x="1922" y="0"/>
                    <a:pt x="12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77"/>
            <p:cNvSpPr/>
            <p:nvPr/>
          </p:nvSpPr>
          <p:spPr>
            <a:xfrm>
              <a:off x="-13427950" y="3647075"/>
              <a:ext cx="186700" cy="63025"/>
            </a:xfrm>
            <a:custGeom>
              <a:avLst/>
              <a:gdLst/>
              <a:ahLst/>
              <a:cxnLst/>
              <a:rect l="l" t="t" r="r" b="b"/>
              <a:pathLst>
                <a:path w="7468" h="2521" extrusionOk="0">
                  <a:moveTo>
                    <a:pt x="820" y="1"/>
                  </a:moveTo>
                  <a:cubicBezTo>
                    <a:pt x="347" y="1"/>
                    <a:pt x="0" y="347"/>
                    <a:pt x="0" y="820"/>
                  </a:cubicBezTo>
                  <a:lnTo>
                    <a:pt x="0" y="1670"/>
                  </a:lnTo>
                  <a:cubicBezTo>
                    <a:pt x="0" y="2143"/>
                    <a:pt x="347" y="2521"/>
                    <a:pt x="820" y="2521"/>
                  </a:cubicBezTo>
                  <a:lnTo>
                    <a:pt x="6648" y="2521"/>
                  </a:lnTo>
                  <a:cubicBezTo>
                    <a:pt x="7089" y="2521"/>
                    <a:pt x="7467" y="2143"/>
                    <a:pt x="7467" y="1670"/>
                  </a:cubicBezTo>
                  <a:lnTo>
                    <a:pt x="7467" y="820"/>
                  </a:lnTo>
                  <a:cubicBezTo>
                    <a:pt x="7467" y="347"/>
                    <a:pt x="7121" y="1"/>
                    <a:pt x="66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77"/>
            <p:cNvSpPr/>
            <p:nvPr/>
          </p:nvSpPr>
          <p:spPr>
            <a:xfrm>
              <a:off x="-13512225" y="3773100"/>
              <a:ext cx="353675" cy="60675"/>
            </a:xfrm>
            <a:custGeom>
              <a:avLst/>
              <a:gdLst/>
              <a:ahLst/>
              <a:cxnLst/>
              <a:rect l="l" t="t" r="r" b="b"/>
              <a:pathLst>
                <a:path w="14147" h="2427" extrusionOk="0">
                  <a:moveTo>
                    <a:pt x="4726" y="0"/>
                  </a:moveTo>
                  <a:lnTo>
                    <a:pt x="4348" y="819"/>
                  </a:lnTo>
                  <a:lnTo>
                    <a:pt x="1261" y="819"/>
                  </a:lnTo>
                  <a:cubicBezTo>
                    <a:pt x="599" y="819"/>
                    <a:pt x="0" y="1355"/>
                    <a:pt x="0" y="2048"/>
                  </a:cubicBezTo>
                  <a:lnTo>
                    <a:pt x="0" y="2426"/>
                  </a:lnTo>
                  <a:lnTo>
                    <a:pt x="5041" y="2426"/>
                  </a:lnTo>
                  <a:cubicBezTo>
                    <a:pt x="5608" y="1922"/>
                    <a:pt x="6301" y="1607"/>
                    <a:pt x="7089" y="1607"/>
                  </a:cubicBezTo>
                  <a:cubicBezTo>
                    <a:pt x="7877" y="1607"/>
                    <a:pt x="8633" y="1922"/>
                    <a:pt x="9137" y="2426"/>
                  </a:cubicBezTo>
                  <a:lnTo>
                    <a:pt x="14146" y="2426"/>
                  </a:lnTo>
                  <a:lnTo>
                    <a:pt x="14146" y="2048"/>
                  </a:lnTo>
                  <a:cubicBezTo>
                    <a:pt x="14146" y="1355"/>
                    <a:pt x="13611" y="819"/>
                    <a:pt x="12886" y="819"/>
                  </a:cubicBezTo>
                  <a:lnTo>
                    <a:pt x="9830" y="819"/>
                  </a:lnTo>
                  <a:lnTo>
                    <a:pt x="94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77"/>
            <p:cNvSpPr/>
            <p:nvPr/>
          </p:nvSpPr>
          <p:spPr>
            <a:xfrm>
              <a:off x="-13411400" y="3730575"/>
              <a:ext cx="153600" cy="20500"/>
            </a:xfrm>
            <a:custGeom>
              <a:avLst/>
              <a:gdLst/>
              <a:ahLst/>
              <a:cxnLst/>
              <a:rect l="l" t="t" r="r" b="b"/>
              <a:pathLst>
                <a:path w="6144" h="820" extrusionOk="0">
                  <a:moveTo>
                    <a:pt x="0" y="0"/>
                  </a:moveTo>
                  <a:lnTo>
                    <a:pt x="599" y="819"/>
                  </a:lnTo>
                  <a:lnTo>
                    <a:pt x="5545" y="819"/>
                  </a:lnTo>
                  <a:lnTo>
                    <a:pt x="614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75" name="Google Shape;8575;p77"/>
          <p:cNvGrpSpPr/>
          <p:nvPr/>
        </p:nvGrpSpPr>
        <p:grpSpPr>
          <a:xfrm>
            <a:off x="5311876" y="2417211"/>
            <a:ext cx="356221" cy="355451"/>
            <a:chOff x="-13512225" y="4080275"/>
            <a:chExt cx="353675" cy="352875"/>
          </a:xfrm>
        </p:grpSpPr>
        <p:sp>
          <p:nvSpPr>
            <p:cNvPr id="8576" name="Google Shape;8576;p77"/>
            <p:cNvSpPr/>
            <p:nvPr/>
          </p:nvSpPr>
          <p:spPr>
            <a:xfrm>
              <a:off x="-13512225" y="4203925"/>
              <a:ext cx="353675" cy="229225"/>
            </a:xfrm>
            <a:custGeom>
              <a:avLst/>
              <a:gdLst/>
              <a:ahLst/>
              <a:cxnLst/>
              <a:rect l="l" t="t" r="r" b="b"/>
              <a:pathLst>
                <a:path w="14147" h="9169" extrusionOk="0">
                  <a:moveTo>
                    <a:pt x="5407" y="1717"/>
                  </a:moveTo>
                  <a:cubicBezTo>
                    <a:pt x="5482" y="1717"/>
                    <a:pt x="5561" y="1733"/>
                    <a:pt x="5640" y="1765"/>
                  </a:cubicBezTo>
                  <a:lnTo>
                    <a:pt x="9767" y="4254"/>
                  </a:lnTo>
                  <a:cubicBezTo>
                    <a:pt x="9893" y="4348"/>
                    <a:pt x="9987" y="4443"/>
                    <a:pt x="9987" y="4600"/>
                  </a:cubicBezTo>
                  <a:cubicBezTo>
                    <a:pt x="9987" y="4758"/>
                    <a:pt x="9893" y="4915"/>
                    <a:pt x="9767" y="5010"/>
                  </a:cubicBezTo>
                  <a:lnTo>
                    <a:pt x="5640" y="7499"/>
                  </a:lnTo>
                  <a:cubicBezTo>
                    <a:pt x="5577" y="7530"/>
                    <a:pt x="5506" y="7546"/>
                    <a:pt x="5431" y="7546"/>
                  </a:cubicBezTo>
                  <a:cubicBezTo>
                    <a:pt x="5356" y="7546"/>
                    <a:pt x="5277" y="7530"/>
                    <a:pt x="5199" y="7499"/>
                  </a:cubicBezTo>
                  <a:cubicBezTo>
                    <a:pt x="5104" y="7404"/>
                    <a:pt x="5010" y="7278"/>
                    <a:pt x="5010" y="7121"/>
                  </a:cubicBezTo>
                  <a:lnTo>
                    <a:pt x="5010" y="2143"/>
                  </a:lnTo>
                  <a:cubicBezTo>
                    <a:pt x="5010" y="1985"/>
                    <a:pt x="5104" y="1859"/>
                    <a:pt x="5199" y="1765"/>
                  </a:cubicBezTo>
                  <a:cubicBezTo>
                    <a:pt x="5262" y="1733"/>
                    <a:pt x="5333" y="1717"/>
                    <a:pt x="5407" y="1717"/>
                  </a:cubicBezTo>
                  <a:close/>
                  <a:moveTo>
                    <a:pt x="63" y="0"/>
                  </a:moveTo>
                  <a:lnTo>
                    <a:pt x="63" y="7971"/>
                  </a:lnTo>
                  <a:cubicBezTo>
                    <a:pt x="0" y="8633"/>
                    <a:pt x="568" y="9168"/>
                    <a:pt x="1261" y="9168"/>
                  </a:cubicBezTo>
                  <a:lnTo>
                    <a:pt x="12886" y="9168"/>
                  </a:lnTo>
                  <a:cubicBezTo>
                    <a:pt x="13548" y="9168"/>
                    <a:pt x="14146" y="8633"/>
                    <a:pt x="14146" y="7908"/>
                  </a:cubicBezTo>
                  <a:lnTo>
                    <a:pt x="1414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77"/>
            <p:cNvSpPr/>
            <p:nvPr/>
          </p:nvSpPr>
          <p:spPr>
            <a:xfrm>
              <a:off x="-13366525" y="4275600"/>
              <a:ext cx="73275" cy="88225"/>
            </a:xfrm>
            <a:custGeom>
              <a:avLst/>
              <a:gdLst/>
              <a:ahLst/>
              <a:cxnLst/>
              <a:rect l="l" t="t" r="r" b="b"/>
              <a:pathLst>
                <a:path w="2931" h="3529" extrusionOk="0">
                  <a:moveTo>
                    <a:pt x="1" y="0"/>
                  </a:moveTo>
                  <a:lnTo>
                    <a:pt x="1" y="3529"/>
                  </a:lnTo>
                  <a:lnTo>
                    <a:pt x="2931" y="1733"/>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77"/>
            <p:cNvSpPr/>
            <p:nvPr/>
          </p:nvSpPr>
          <p:spPr>
            <a:xfrm>
              <a:off x="-13398800" y="4143275"/>
              <a:ext cx="65375" cy="40975"/>
            </a:xfrm>
            <a:custGeom>
              <a:avLst/>
              <a:gdLst/>
              <a:ahLst/>
              <a:cxnLst/>
              <a:rect l="l" t="t" r="r" b="b"/>
              <a:pathLst>
                <a:path w="2615" h="1639" extrusionOk="0">
                  <a:moveTo>
                    <a:pt x="1103" y="1"/>
                  </a:moveTo>
                  <a:lnTo>
                    <a:pt x="0" y="1639"/>
                  </a:lnTo>
                  <a:lnTo>
                    <a:pt x="1512" y="1639"/>
                  </a:lnTo>
                  <a:lnTo>
                    <a:pt x="261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77"/>
            <p:cNvSpPr/>
            <p:nvPr/>
          </p:nvSpPr>
          <p:spPr>
            <a:xfrm>
              <a:off x="-13336575" y="4143275"/>
              <a:ext cx="64600" cy="40975"/>
            </a:xfrm>
            <a:custGeom>
              <a:avLst/>
              <a:gdLst/>
              <a:ahLst/>
              <a:cxnLst/>
              <a:rect l="l" t="t" r="r" b="b"/>
              <a:pathLst>
                <a:path w="2584" h="1639" extrusionOk="0">
                  <a:moveTo>
                    <a:pt x="1103" y="1"/>
                  </a:moveTo>
                  <a:lnTo>
                    <a:pt x="0" y="1639"/>
                  </a:lnTo>
                  <a:lnTo>
                    <a:pt x="1481" y="1639"/>
                  </a:lnTo>
                  <a:lnTo>
                    <a:pt x="25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77"/>
            <p:cNvSpPr/>
            <p:nvPr/>
          </p:nvSpPr>
          <p:spPr>
            <a:xfrm>
              <a:off x="-13398800" y="4081050"/>
              <a:ext cx="65375" cy="40975"/>
            </a:xfrm>
            <a:custGeom>
              <a:avLst/>
              <a:gdLst/>
              <a:ahLst/>
              <a:cxnLst/>
              <a:rect l="l" t="t" r="r" b="b"/>
              <a:pathLst>
                <a:path w="2615" h="1639" extrusionOk="0">
                  <a:moveTo>
                    <a:pt x="0" y="1"/>
                  </a:moveTo>
                  <a:lnTo>
                    <a:pt x="1103" y="1639"/>
                  </a:lnTo>
                  <a:lnTo>
                    <a:pt x="2615" y="1639"/>
                  </a:lnTo>
                  <a:lnTo>
                    <a:pt x="15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77"/>
            <p:cNvSpPr/>
            <p:nvPr/>
          </p:nvSpPr>
          <p:spPr>
            <a:xfrm>
              <a:off x="-13274375" y="4143275"/>
              <a:ext cx="64625" cy="40975"/>
            </a:xfrm>
            <a:custGeom>
              <a:avLst/>
              <a:gdLst/>
              <a:ahLst/>
              <a:cxnLst/>
              <a:rect l="l" t="t" r="r" b="b"/>
              <a:pathLst>
                <a:path w="2585" h="1639" extrusionOk="0">
                  <a:moveTo>
                    <a:pt x="1104" y="1"/>
                  </a:moveTo>
                  <a:lnTo>
                    <a:pt x="1" y="1639"/>
                  </a:lnTo>
                  <a:lnTo>
                    <a:pt x="1482" y="1639"/>
                  </a:lnTo>
                  <a:lnTo>
                    <a:pt x="25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77"/>
            <p:cNvSpPr/>
            <p:nvPr/>
          </p:nvSpPr>
          <p:spPr>
            <a:xfrm>
              <a:off x="-13212925" y="4081050"/>
              <a:ext cx="54375" cy="40975"/>
            </a:xfrm>
            <a:custGeom>
              <a:avLst/>
              <a:gdLst/>
              <a:ahLst/>
              <a:cxnLst/>
              <a:rect l="l" t="t" r="r" b="b"/>
              <a:pathLst>
                <a:path w="2175" h="1639" extrusionOk="0">
                  <a:moveTo>
                    <a:pt x="0" y="1"/>
                  </a:moveTo>
                  <a:lnTo>
                    <a:pt x="1103" y="1639"/>
                  </a:lnTo>
                  <a:lnTo>
                    <a:pt x="2174" y="1639"/>
                  </a:lnTo>
                  <a:lnTo>
                    <a:pt x="2174" y="820"/>
                  </a:lnTo>
                  <a:cubicBezTo>
                    <a:pt x="2174" y="347"/>
                    <a:pt x="1796" y="1"/>
                    <a:pt x="13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77"/>
            <p:cNvSpPr/>
            <p:nvPr/>
          </p:nvSpPr>
          <p:spPr>
            <a:xfrm>
              <a:off x="-13212925" y="4143275"/>
              <a:ext cx="54375" cy="40975"/>
            </a:xfrm>
            <a:custGeom>
              <a:avLst/>
              <a:gdLst/>
              <a:ahLst/>
              <a:cxnLst/>
              <a:rect l="l" t="t" r="r" b="b"/>
              <a:pathLst>
                <a:path w="2175" h="1639" extrusionOk="0">
                  <a:moveTo>
                    <a:pt x="1103" y="1"/>
                  </a:moveTo>
                  <a:lnTo>
                    <a:pt x="0" y="1639"/>
                  </a:lnTo>
                  <a:lnTo>
                    <a:pt x="2174" y="1639"/>
                  </a:lnTo>
                  <a:lnTo>
                    <a:pt x="217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77"/>
            <p:cNvSpPr/>
            <p:nvPr/>
          </p:nvSpPr>
          <p:spPr>
            <a:xfrm>
              <a:off x="-13274375" y="4081050"/>
              <a:ext cx="64625" cy="40975"/>
            </a:xfrm>
            <a:custGeom>
              <a:avLst/>
              <a:gdLst/>
              <a:ahLst/>
              <a:cxnLst/>
              <a:rect l="l" t="t" r="r" b="b"/>
              <a:pathLst>
                <a:path w="2585" h="1639" extrusionOk="0">
                  <a:moveTo>
                    <a:pt x="1" y="1"/>
                  </a:moveTo>
                  <a:lnTo>
                    <a:pt x="1104" y="1639"/>
                  </a:lnTo>
                  <a:lnTo>
                    <a:pt x="2584" y="1639"/>
                  </a:lnTo>
                  <a:lnTo>
                    <a:pt x="1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77"/>
            <p:cNvSpPr/>
            <p:nvPr/>
          </p:nvSpPr>
          <p:spPr>
            <a:xfrm>
              <a:off x="-13336575" y="4081050"/>
              <a:ext cx="64600" cy="40975"/>
            </a:xfrm>
            <a:custGeom>
              <a:avLst/>
              <a:gdLst/>
              <a:ahLst/>
              <a:cxnLst/>
              <a:rect l="l" t="t" r="r" b="b"/>
              <a:pathLst>
                <a:path w="2584" h="1639" extrusionOk="0">
                  <a:moveTo>
                    <a:pt x="0" y="1"/>
                  </a:moveTo>
                  <a:lnTo>
                    <a:pt x="1103" y="1639"/>
                  </a:lnTo>
                  <a:lnTo>
                    <a:pt x="2583" y="1639"/>
                  </a:lnTo>
                  <a:lnTo>
                    <a:pt x="14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77"/>
            <p:cNvSpPr/>
            <p:nvPr/>
          </p:nvSpPr>
          <p:spPr>
            <a:xfrm>
              <a:off x="-13512225" y="4080275"/>
              <a:ext cx="123675" cy="103200"/>
            </a:xfrm>
            <a:custGeom>
              <a:avLst/>
              <a:gdLst/>
              <a:ahLst/>
              <a:cxnLst/>
              <a:rect l="l" t="t" r="r" b="b"/>
              <a:pathLst>
                <a:path w="4947" h="4128" extrusionOk="0">
                  <a:moveTo>
                    <a:pt x="2489" y="1260"/>
                  </a:moveTo>
                  <a:cubicBezTo>
                    <a:pt x="2962" y="1260"/>
                    <a:pt x="3371" y="1607"/>
                    <a:pt x="3371" y="2080"/>
                  </a:cubicBezTo>
                  <a:cubicBezTo>
                    <a:pt x="3371" y="2552"/>
                    <a:pt x="2962" y="2899"/>
                    <a:pt x="2489" y="2899"/>
                  </a:cubicBezTo>
                  <a:cubicBezTo>
                    <a:pt x="2017" y="2899"/>
                    <a:pt x="1670" y="2552"/>
                    <a:pt x="1670" y="2080"/>
                  </a:cubicBezTo>
                  <a:cubicBezTo>
                    <a:pt x="1670" y="1607"/>
                    <a:pt x="2017" y="1260"/>
                    <a:pt x="2489" y="1260"/>
                  </a:cubicBezTo>
                  <a:close/>
                  <a:moveTo>
                    <a:pt x="1261" y="0"/>
                  </a:moveTo>
                  <a:cubicBezTo>
                    <a:pt x="599" y="0"/>
                    <a:pt x="0" y="536"/>
                    <a:pt x="0" y="1260"/>
                  </a:cubicBezTo>
                  <a:lnTo>
                    <a:pt x="0" y="4127"/>
                  </a:lnTo>
                  <a:lnTo>
                    <a:pt x="3560" y="4127"/>
                  </a:lnTo>
                  <a:lnTo>
                    <a:pt x="4947" y="2080"/>
                  </a:lnTo>
                  <a:lnTo>
                    <a:pt x="35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7" name="Google Shape;8587;p77"/>
          <p:cNvGrpSpPr/>
          <p:nvPr/>
        </p:nvGrpSpPr>
        <p:grpSpPr>
          <a:xfrm>
            <a:off x="7084956" y="1564572"/>
            <a:ext cx="356196" cy="290379"/>
            <a:chOff x="-11728250" y="3245400"/>
            <a:chExt cx="353650" cy="288275"/>
          </a:xfrm>
        </p:grpSpPr>
        <p:sp>
          <p:nvSpPr>
            <p:cNvPr id="8588" name="Google Shape;8588;p77"/>
            <p:cNvSpPr/>
            <p:nvPr/>
          </p:nvSpPr>
          <p:spPr>
            <a:xfrm>
              <a:off x="-11603025" y="3389725"/>
              <a:ext cx="104775" cy="143950"/>
            </a:xfrm>
            <a:custGeom>
              <a:avLst/>
              <a:gdLst/>
              <a:ahLst/>
              <a:cxnLst/>
              <a:rect l="l" t="t" r="r" b="b"/>
              <a:pathLst>
                <a:path w="4191" h="5758" extrusionOk="0">
                  <a:moveTo>
                    <a:pt x="2096" y="0"/>
                  </a:moveTo>
                  <a:cubicBezTo>
                    <a:pt x="1560" y="0"/>
                    <a:pt x="1024" y="197"/>
                    <a:pt x="631" y="591"/>
                  </a:cubicBezTo>
                  <a:cubicBezTo>
                    <a:pt x="252" y="1001"/>
                    <a:pt x="63" y="1505"/>
                    <a:pt x="63" y="2040"/>
                  </a:cubicBezTo>
                  <a:cubicBezTo>
                    <a:pt x="63" y="2261"/>
                    <a:pt x="95" y="2418"/>
                    <a:pt x="126" y="2576"/>
                  </a:cubicBezTo>
                  <a:lnTo>
                    <a:pt x="1387" y="3048"/>
                  </a:lnTo>
                  <a:lnTo>
                    <a:pt x="158" y="4372"/>
                  </a:lnTo>
                  <a:cubicBezTo>
                    <a:pt x="0" y="4561"/>
                    <a:pt x="0" y="4813"/>
                    <a:pt x="158" y="4970"/>
                  </a:cubicBezTo>
                  <a:cubicBezTo>
                    <a:pt x="662" y="5474"/>
                    <a:pt x="1387" y="5758"/>
                    <a:pt x="2111" y="5758"/>
                  </a:cubicBezTo>
                  <a:cubicBezTo>
                    <a:pt x="2836" y="5758"/>
                    <a:pt x="3497" y="5474"/>
                    <a:pt x="4033" y="4970"/>
                  </a:cubicBezTo>
                  <a:cubicBezTo>
                    <a:pt x="4191" y="4813"/>
                    <a:pt x="4191" y="4561"/>
                    <a:pt x="4033" y="4372"/>
                  </a:cubicBezTo>
                  <a:lnTo>
                    <a:pt x="2804" y="3048"/>
                  </a:lnTo>
                  <a:lnTo>
                    <a:pt x="4065" y="2576"/>
                  </a:lnTo>
                  <a:cubicBezTo>
                    <a:pt x="4096" y="2418"/>
                    <a:pt x="4159" y="2198"/>
                    <a:pt x="4159" y="2040"/>
                  </a:cubicBezTo>
                  <a:cubicBezTo>
                    <a:pt x="4159" y="1505"/>
                    <a:pt x="3939" y="1001"/>
                    <a:pt x="3560" y="591"/>
                  </a:cubicBezTo>
                  <a:cubicBezTo>
                    <a:pt x="3167" y="197"/>
                    <a:pt x="2631" y="0"/>
                    <a:pt x="2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77"/>
            <p:cNvSpPr/>
            <p:nvPr/>
          </p:nvSpPr>
          <p:spPr>
            <a:xfrm>
              <a:off x="-11647125" y="3246175"/>
              <a:ext cx="86650" cy="133925"/>
            </a:xfrm>
            <a:custGeom>
              <a:avLst/>
              <a:gdLst/>
              <a:ahLst/>
              <a:cxnLst/>
              <a:rect l="l" t="t" r="r" b="b"/>
              <a:pathLst>
                <a:path w="3466" h="5357" extrusionOk="0">
                  <a:moveTo>
                    <a:pt x="3466" y="1"/>
                  </a:moveTo>
                  <a:cubicBezTo>
                    <a:pt x="2205" y="64"/>
                    <a:pt x="1008" y="473"/>
                    <a:pt x="0" y="1135"/>
                  </a:cubicBezTo>
                  <a:lnTo>
                    <a:pt x="2426" y="5356"/>
                  </a:lnTo>
                  <a:cubicBezTo>
                    <a:pt x="2741" y="5167"/>
                    <a:pt x="3056" y="5041"/>
                    <a:pt x="3466" y="5010"/>
                  </a:cubicBez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77"/>
            <p:cNvSpPr/>
            <p:nvPr/>
          </p:nvSpPr>
          <p:spPr>
            <a:xfrm>
              <a:off x="-11540025" y="3245400"/>
              <a:ext cx="86675" cy="133900"/>
            </a:xfrm>
            <a:custGeom>
              <a:avLst/>
              <a:gdLst/>
              <a:ahLst/>
              <a:cxnLst/>
              <a:rect l="l" t="t" r="r" b="b"/>
              <a:pathLst>
                <a:path w="3467" h="5356" extrusionOk="0">
                  <a:moveTo>
                    <a:pt x="1" y="0"/>
                  </a:moveTo>
                  <a:lnTo>
                    <a:pt x="1" y="4978"/>
                  </a:lnTo>
                  <a:cubicBezTo>
                    <a:pt x="379" y="5041"/>
                    <a:pt x="725" y="5135"/>
                    <a:pt x="1040" y="5356"/>
                  </a:cubicBezTo>
                  <a:lnTo>
                    <a:pt x="3466" y="1134"/>
                  </a:lnTo>
                  <a:cubicBezTo>
                    <a:pt x="2458" y="473"/>
                    <a:pt x="1261" y="63"/>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77"/>
            <p:cNvSpPr/>
            <p:nvPr/>
          </p:nvSpPr>
          <p:spPr>
            <a:xfrm>
              <a:off x="-11498275" y="3285550"/>
              <a:ext cx="123675" cy="160700"/>
            </a:xfrm>
            <a:custGeom>
              <a:avLst/>
              <a:gdLst/>
              <a:ahLst/>
              <a:cxnLst/>
              <a:rect l="l" t="t" r="r" b="b"/>
              <a:pathLst>
                <a:path w="4947" h="6428" extrusionOk="0">
                  <a:moveTo>
                    <a:pt x="2426" y="1"/>
                  </a:moveTo>
                  <a:lnTo>
                    <a:pt x="1" y="4254"/>
                  </a:lnTo>
                  <a:cubicBezTo>
                    <a:pt x="505" y="4790"/>
                    <a:pt x="788" y="5483"/>
                    <a:pt x="788" y="6207"/>
                  </a:cubicBezTo>
                  <a:lnTo>
                    <a:pt x="788" y="6428"/>
                  </a:lnTo>
                  <a:lnTo>
                    <a:pt x="4663" y="4947"/>
                  </a:lnTo>
                  <a:cubicBezTo>
                    <a:pt x="4884" y="4884"/>
                    <a:pt x="4947" y="4727"/>
                    <a:pt x="4947" y="4538"/>
                  </a:cubicBezTo>
                  <a:cubicBezTo>
                    <a:pt x="4726" y="2710"/>
                    <a:pt x="3781" y="1135"/>
                    <a:pt x="24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77"/>
            <p:cNvSpPr/>
            <p:nvPr/>
          </p:nvSpPr>
          <p:spPr>
            <a:xfrm>
              <a:off x="-11728250" y="3286350"/>
              <a:ext cx="125250" cy="160700"/>
            </a:xfrm>
            <a:custGeom>
              <a:avLst/>
              <a:gdLst/>
              <a:ahLst/>
              <a:cxnLst/>
              <a:rect l="l" t="t" r="r" b="b"/>
              <a:pathLst>
                <a:path w="5010" h="6428" extrusionOk="0">
                  <a:moveTo>
                    <a:pt x="2584" y="0"/>
                  </a:moveTo>
                  <a:cubicBezTo>
                    <a:pt x="1229" y="1103"/>
                    <a:pt x="284" y="2678"/>
                    <a:pt x="63" y="4537"/>
                  </a:cubicBezTo>
                  <a:cubicBezTo>
                    <a:pt x="0" y="4726"/>
                    <a:pt x="126" y="4884"/>
                    <a:pt x="315" y="4978"/>
                  </a:cubicBezTo>
                  <a:lnTo>
                    <a:pt x="4222" y="6427"/>
                  </a:lnTo>
                  <a:lnTo>
                    <a:pt x="4222" y="6238"/>
                  </a:lnTo>
                  <a:cubicBezTo>
                    <a:pt x="4222" y="5482"/>
                    <a:pt x="4505" y="4758"/>
                    <a:pt x="5009" y="4254"/>
                  </a:cubicBezTo>
                  <a:lnTo>
                    <a:pt x="25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93" name="Google Shape;8593;p77"/>
          <p:cNvSpPr/>
          <p:nvPr/>
        </p:nvSpPr>
        <p:spPr>
          <a:xfrm>
            <a:off x="7242366" y="2108233"/>
            <a:ext cx="40464" cy="84135"/>
          </a:xfrm>
          <a:custGeom>
            <a:avLst/>
            <a:gdLst/>
            <a:ahLst/>
            <a:cxnLst/>
            <a:rect l="l" t="t" r="r" b="b"/>
            <a:pathLst>
              <a:path w="1607" h="3341" extrusionOk="0">
                <a:moveTo>
                  <a:pt x="0" y="1"/>
                </a:moveTo>
                <a:lnTo>
                  <a:pt x="0" y="2804"/>
                </a:lnTo>
                <a:cubicBezTo>
                  <a:pt x="158" y="2962"/>
                  <a:pt x="315" y="3183"/>
                  <a:pt x="504" y="3340"/>
                </a:cubicBezTo>
                <a:lnTo>
                  <a:pt x="1607" y="1891"/>
                </a:lnTo>
                <a:cubicBezTo>
                  <a:pt x="630" y="1418"/>
                  <a:pt x="0" y="78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94" name="Google Shape;8594;p77"/>
          <p:cNvGrpSpPr/>
          <p:nvPr/>
        </p:nvGrpSpPr>
        <p:grpSpPr>
          <a:xfrm>
            <a:off x="7083760" y="1971660"/>
            <a:ext cx="358588" cy="357642"/>
            <a:chOff x="-11729050" y="3646475"/>
            <a:chExt cx="356025" cy="355050"/>
          </a:xfrm>
        </p:grpSpPr>
        <p:sp>
          <p:nvSpPr>
            <p:cNvPr id="8595" name="Google Shape;8595;p77"/>
            <p:cNvSpPr/>
            <p:nvPr/>
          </p:nvSpPr>
          <p:spPr>
            <a:xfrm>
              <a:off x="-11460475" y="3648050"/>
              <a:ext cx="86675" cy="80175"/>
            </a:xfrm>
            <a:custGeom>
              <a:avLst/>
              <a:gdLst/>
              <a:ahLst/>
              <a:cxnLst/>
              <a:rect l="l" t="t" r="r" b="b"/>
              <a:pathLst>
                <a:path w="3467" h="3207" extrusionOk="0">
                  <a:moveTo>
                    <a:pt x="3025" y="1"/>
                  </a:moveTo>
                  <a:cubicBezTo>
                    <a:pt x="2923" y="1"/>
                    <a:pt x="2821" y="40"/>
                    <a:pt x="2742" y="119"/>
                  </a:cubicBezTo>
                  <a:lnTo>
                    <a:pt x="1" y="2955"/>
                  </a:lnTo>
                  <a:cubicBezTo>
                    <a:pt x="316" y="3018"/>
                    <a:pt x="631" y="3112"/>
                    <a:pt x="914" y="3207"/>
                  </a:cubicBezTo>
                  <a:lnTo>
                    <a:pt x="3309" y="749"/>
                  </a:lnTo>
                  <a:cubicBezTo>
                    <a:pt x="3466" y="529"/>
                    <a:pt x="3466" y="277"/>
                    <a:pt x="3309" y="119"/>
                  </a:cubicBezTo>
                  <a:cubicBezTo>
                    <a:pt x="3230" y="40"/>
                    <a:pt x="3128" y="1"/>
                    <a:pt x="30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77"/>
            <p:cNvSpPr/>
            <p:nvPr/>
          </p:nvSpPr>
          <p:spPr>
            <a:xfrm>
              <a:off x="-11601450" y="3773875"/>
              <a:ext cx="19725" cy="19725"/>
            </a:xfrm>
            <a:custGeom>
              <a:avLst/>
              <a:gdLst/>
              <a:ahLst/>
              <a:cxnLst/>
              <a:rect l="l" t="t" r="r" b="b"/>
              <a:pathLst>
                <a:path w="789" h="789" extrusionOk="0">
                  <a:moveTo>
                    <a:pt x="378" y="1"/>
                  </a:moveTo>
                  <a:cubicBezTo>
                    <a:pt x="158" y="1"/>
                    <a:pt x="0" y="158"/>
                    <a:pt x="0" y="379"/>
                  </a:cubicBezTo>
                  <a:cubicBezTo>
                    <a:pt x="0" y="599"/>
                    <a:pt x="158" y="788"/>
                    <a:pt x="378" y="788"/>
                  </a:cubicBezTo>
                  <a:cubicBezTo>
                    <a:pt x="599" y="788"/>
                    <a:pt x="788" y="599"/>
                    <a:pt x="788" y="379"/>
                  </a:cubicBezTo>
                  <a:cubicBezTo>
                    <a:pt x="788" y="158"/>
                    <a:pt x="599"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77"/>
            <p:cNvSpPr/>
            <p:nvPr/>
          </p:nvSpPr>
          <p:spPr>
            <a:xfrm>
              <a:off x="-11729050" y="3646475"/>
              <a:ext cx="353675" cy="209350"/>
            </a:xfrm>
            <a:custGeom>
              <a:avLst/>
              <a:gdLst/>
              <a:ahLst/>
              <a:cxnLst/>
              <a:rect l="l" t="t" r="r" b="b"/>
              <a:pathLst>
                <a:path w="14147" h="8374" extrusionOk="0">
                  <a:moveTo>
                    <a:pt x="457" y="1"/>
                  </a:moveTo>
                  <a:cubicBezTo>
                    <a:pt x="347" y="1"/>
                    <a:pt x="237" y="40"/>
                    <a:pt x="158" y="119"/>
                  </a:cubicBezTo>
                  <a:cubicBezTo>
                    <a:pt x="1" y="277"/>
                    <a:pt x="1" y="560"/>
                    <a:pt x="158" y="718"/>
                  </a:cubicBezTo>
                  <a:lnTo>
                    <a:pt x="2553" y="3207"/>
                  </a:lnTo>
                  <a:cubicBezTo>
                    <a:pt x="1103" y="3679"/>
                    <a:pt x="32" y="4435"/>
                    <a:pt x="32" y="5443"/>
                  </a:cubicBezTo>
                  <a:cubicBezTo>
                    <a:pt x="32" y="7334"/>
                    <a:pt x="3718" y="8373"/>
                    <a:pt x="7089" y="8373"/>
                  </a:cubicBezTo>
                  <a:cubicBezTo>
                    <a:pt x="10523" y="8373"/>
                    <a:pt x="14146" y="7334"/>
                    <a:pt x="14146" y="5443"/>
                  </a:cubicBezTo>
                  <a:cubicBezTo>
                    <a:pt x="14146" y="4467"/>
                    <a:pt x="13075" y="3679"/>
                    <a:pt x="11626" y="3207"/>
                  </a:cubicBezTo>
                  <a:lnTo>
                    <a:pt x="9893" y="4971"/>
                  </a:lnTo>
                  <a:cubicBezTo>
                    <a:pt x="10019" y="5160"/>
                    <a:pt x="10051" y="5317"/>
                    <a:pt x="10051" y="5475"/>
                  </a:cubicBezTo>
                  <a:cubicBezTo>
                    <a:pt x="10051" y="6168"/>
                    <a:pt x="9484" y="6704"/>
                    <a:pt x="8791" y="6704"/>
                  </a:cubicBezTo>
                  <a:cubicBezTo>
                    <a:pt x="8129" y="6704"/>
                    <a:pt x="7530" y="6168"/>
                    <a:pt x="7530" y="5475"/>
                  </a:cubicBezTo>
                  <a:cubicBezTo>
                    <a:pt x="7530" y="4813"/>
                    <a:pt x="8066" y="4278"/>
                    <a:pt x="8791" y="4278"/>
                  </a:cubicBezTo>
                  <a:cubicBezTo>
                    <a:pt x="8980" y="4278"/>
                    <a:pt x="9232" y="4341"/>
                    <a:pt x="9389" y="4404"/>
                  </a:cubicBezTo>
                  <a:lnTo>
                    <a:pt x="10744" y="2986"/>
                  </a:lnTo>
                  <a:cubicBezTo>
                    <a:pt x="9641" y="2734"/>
                    <a:pt x="8349" y="2608"/>
                    <a:pt x="7121" y="2608"/>
                  </a:cubicBezTo>
                  <a:cubicBezTo>
                    <a:pt x="5861" y="2608"/>
                    <a:pt x="4600" y="2765"/>
                    <a:pt x="3498" y="2986"/>
                  </a:cubicBezTo>
                  <a:lnTo>
                    <a:pt x="4884" y="4404"/>
                  </a:lnTo>
                  <a:cubicBezTo>
                    <a:pt x="5073" y="4341"/>
                    <a:pt x="5293" y="4278"/>
                    <a:pt x="5482" y="4278"/>
                  </a:cubicBezTo>
                  <a:cubicBezTo>
                    <a:pt x="6144" y="4278"/>
                    <a:pt x="6743" y="4813"/>
                    <a:pt x="6743" y="5475"/>
                  </a:cubicBezTo>
                  <a:cubicBezTo>
                    <a:pt x="6743" y="6168"/>
                    <a:pt x="6176" y="6704"/>
                    <a:pt x="5482" y="6704"/>
                  </a:cubicBezTo>
                  <a:cubicBezTo>
                    <a:pt x="4821" y="6704"/>
                    <a:pt x="4222" y="6168"/>
                    <a:pt x="4222" y="5475"/>
                  </a:cubicBezTo>
                  <a:cubicBezTo>
                    <a:pt x="4222" y="5317"/>
                    <a:pt x="4254" y="5160"/>
                    <a:pt x="4285" y="5002"/>
                  </a:cubicBezTo>
                  <a:lnTo>
                    <a:pt x="2553" y="3238"/>
                  </a:lnTo>
                  <a:cubicBezTo>
                    <a:pt x="2836" y="3112"/>
                    <a:pt x="3151" y="3049"/>
                    <a:pt x="3466" y="2955"/>
                  </a:cubicBezTo>
                  <a:lnTo>
                    <a:pt x="757" y="119"/>
                  </a:lnTo>
                  <a:cubicBezTo>
                    <a:pt x="678" y="40"/>
                    <a:pt x="568" y="1"/>
                    <a:pt x="4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77"/>
            <p:cNvSpPr/>
            <p:nvPr/>
          </p:nvSpPr>
          <p:spPr>
            <a:xfrm>
              <a:off x="-11518750" y="3773875"/>
              <a:ext cx="19725" cy="19725"/>
            </a:xfrm>
            <a:custGeom>
              <a:avLst/>
              <a:gdLst/>
              <a:ahLst/>
              <a:cxnLst/>
              <a:rect l="l" t="t" r="r" b="b"/>
              <a:pathLst>
                <a:path w="789" h="789" extrusionOk="0">
                  <a:moveTo>
                    <a:pt x="379" y="1"/>
                  </a:moveTo>
                  <a:cubicBezTo>
                    <a:pt x="158" y="1"/>
                    <a:pt x="0" y="158"/>
                    <a:pt x="0" y="379"/>
                  </a:cubicBezTo>
                  <a:cubicBezTo>
                    <a:pt x="0" y="599"/>
                    <a:pt x="158" y="788"/>
                    <a:pt x="379" y="788"/>
                  </a:cubicBezTo>
                  <a:cubicBezTo>
                    <a:pt x="599" y="788"/>
                    <a:pt x="788" y="599"/>
                    <a:pt x="788" y="379"/>
                  </a:cubicBezTo>
                  <a:cubicBezTo>
                    <a:pt x="788" y="158"/>
                    <a:pt x="599"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77"/>
            <p:cNvSpPr/>
            <p:nvPr/>
          </p:nvSpPr>
          <p:spPr>
            <a:xfrm>
              <a:off x="-11698325" y="3858150"/>
              <a:ext cx="67750" cy="69350"/>
            </a:xfrm>
            <a:custGeom>
              <a:avLst/>
              <a:gdLst/>
              <a:ahLst/>
              <a:cxnLst/>
              <a:rect l="l" t="t" r="r" b="b"/>
              <a:pathLst>
                <a:path w="2710" h="2774" extrusionOk="0">
                  <a:moveTo>
                    <a:pt x="1261" y="1"/>
                  </a:moveTo>
                  <a:lnTo>
                    <a:pt x="0" y="1639"/>
                  </a:lnTo>
                  <a:cubicBezTo>
                    <a:pt x="756" y="2112"/>
                    <a:pt x="1702" y="2490"/>
                    <a:pt x="2710" y="2773"/>
                  </a:cubicBezTo>
                  <a:lnTo>
                    <a:pt x="1859" y="221"/>
                  </a:lnTo>
                  <a:cubicBezTo>
                    <a:pt x="1639" y="158"/>
                    <a:pt x="1450" y="95"/>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77"/>
            <p:cNvSpPr/>
            <p:nvPr/>
          </p:nvSpPr>
          <p:spPr>
            <a:xfrm>
              <a:off x="-11627450" y="3869175"/>
              <a:ext cx="47300" cy="55175"/>
            </a:xfrm>
            <a:custGeom>
              <a:avLst/>
              <a:gdLst/>
              <a:ahLst/>
              <a:cxnLst/>
              <a:rect l="l" t="t" r="r" b="b"/>
              <a:pathLst>
                <a:path w="1892" h="2207" extrusionOk="0">
                  <a:moveTo>
                    <a:pt x="1" y="1"/>
                  </a:moveTo>
                  <a:lnTo>
                    <a:pt x="694" y="2206"/>
                  </a:lnTo>
                  <a:lnTo>
                    <a:pt x="1891" y="221"/>
                  </a:lnTo>
                  <a:cubicBezTo>
                    <a:pt x="1229" y="190"/>
                    <a:pt x="599" y="12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77"/>
            <p:cNvSpPr/>
            <p:nvPr/>
          </p:nvSpPr>
          <p:spPr>
            <a:xfrm>
              <a:off x="-11414775" y="3803025"/>
              <a:ext cx="41750" cy="83525"/>
            </a:xfrm>
            <a:custGeom>
              <a:avLst/>
              <a:gdLst/>
              <a:ahLst/>
              <a:cxnLst/>
              <a:rect l="l" t="t" r="r" b="b"/>
              <a:pathLst>
                <a:path w="1670" h="3341" extrusionOk="0">
                  <a:moveTo>
                    <a:pt x="1670" y="1"/>
                  </a:moveTo>
                  <a:cubicBezTo>
                    <a:pt x="1607" y="851"/>
                    <a:pt x="977" y="1481"/>
                    <a:pt x="0" y="1891"/>
                  </a:cubicBezTo>
                  <a:lnTo>
                    <a:pt x="1134" y="3340"/>
                  </a:lnTo>
                  <a:cubicBezTo>
                    <a:pt x="1355" y="3214"/>
                    <a:pt x="1512" y="3025"/>
                    <a:pt x="1670" y="2836"/>
                  </a:cubicBezTo>
                  <a:lnTo>
                    <a:pt x="16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77"/>
            <p:cNvSpPr/>
            <p:nvPr/>
          </p:nvSpPr>
          <p:spPr>
            <a:xfrm>
              <a:off x="-11592800" y="3876275"/>
              <a:ext cx="84300" cy="62250"/>
            </a:xfrm>
            <a:custGeom>
              <a:avLst/>
              <a:gdLst/>
              <a:ahLst/>
              <a:cxnLst/>
              <a:rect l="l" t="t" r="r" b="b"/>
              <a:pathLst>
                <a:path w="3372" h="2490" extrusionOk="0">
                  <a:moveTo>
                    <a:pt x="1419" y="0"/>
                  </a:moveTo>
                  <a:lnTo>
                    <a:pt x="1" y="2363"/>
                  </a:lnTo>
                  <a:cubicBezTo>
                    <a:pt x="537" y="2426"/>
                    <a:pt x="1104" y="2489"/>
                    <a:pt x="1671" y="2489"/>
                  </a:cubicBezTo>
                  <a:cubicBezTo>
                    <a:pt x="2269" y="2489"/>
                    <a:pt x="2836" y="2426"/>
                    <a:pt x="3372" y="2363"/>
                  </a:cubicBezTo>
                  <a:lnTo>
                    <a:pt x="195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77"/>
            <p:cNvSpPr/>
            <p:nvPr/>
          </p:nvSpPr>
          <p:spPr>
            <a:xfrm>
              <a:off x="-11520325" y="3869175"/>
              <a:ext cx="47275" cy="55175"/>
            </a:xfrm>
            <a:custGeom>
              <a:avLst/>
              <a:gdLst/>
              <a:ahLst/>
              <a:cxnLst/>
              <a:rect l="l" t="t" r="r" b="b"/>
              <a:pathLst>
                <a:path w="1891" h="2207" extrusionOk="0">
                  <a:moveTo>
                    <a:pt x="1891" y="1"/>
                  </a:moveTo>
                  <a:cubicBezTo>
                    <a:pt x="1292" y="127"/>
                    <a:pt x="631" y="190"/>
                    <a:pt x="0" y="253"/>
                  </a:cubicBezTo>
                  <a:lnTo>
                    <a:pt x="1198" y="2206"/>
                  </a:lnTo>
                  <a:lnTo>
                    <a:pt x="18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77"/>
            <p:cNvSpPr/>
            <p:nvPr/>
          </p:nvSpPr>
          <p:spPr>
            <a:xfrm>
              <a:off x="-11726675" y="3903850"/>
              <a:ext cx="352075" cy="97675"/>
            </a:xfrm>
            <a:custGeom>
              <a:avLst/>
              <a:gdLst/>
              <a:ahLst/>
              <a:cxnLst/>
              <a:rect l="l" t="t" r="r" b="b"/>
              <a:pathLst>
                <a:path w="14083" h="3907" extrusionOk="0">
                  <a:moveTo>
                    <a:pt x="0" y="0"/>
                  </a:moveTo>
                  <a:lnTo>
                    <a:pt x="0" y="977"/>
                  </a:lnTo>
                  <a:cubicBezTo>
                    <a:pt x="0" y="2867"/>
                    <a:pt x="3655" y="3907"/>
                    <a:pt x="7057" y="3907"/>
                  </a:cubicBezTo>
                  <a:cubicBezTo>
                    <a:pt x="10460" y="3907"/>
                    <a:pt x="14083" y="2867"/>
                    <a:pt x="14083" y="977"/>
                  </a:cubicBezTo>
                  <a:lnTo>
                    <a:pt x="14083" y="32"/>
                  </a:lnTo>
                  <a:cubicBezTo>
                    <a:pt x="12508" y="1386"/>
                    <a:pt x="9956" y="2237"/>
                    <a:pt x="7057" y="2237"/>
                  </a:cubicBezTo>
                  <a:cubicBezTo>
                    <a:pt x="4568" y="2205"/>
                    <a:pt x="1796" y="1575"/>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77"/>
            <p:cNvSpPr/>
            <p:nvPr/>
          </p:nvSpPr>
          <p:spPr>
            <a:xfrm>
              <a:off x="-11470700" y="3859725"/>
              <a:ext cx="66975" cy="68550"/>
            </a:xfrm>
            <a:custGeom>
              <a:avLst/>
              <a:gdLst/>
              <a:ahLst/>
              <a:cxnLst/>
              <a:rect l="l" t="t" r="r" b="b"/>
              <a:pathLst>
                <a:path w="2679" h="2742" extrusionOk="0">
                  <a:moveTo>
                    <a:pt x="1449" y="1"/>
                  </a:moveTo>
                  <a:cubicBezTo>
                    <a:pt x="1260" y="32"/>
                    <a:pt x="1071" y="95"/>
                    <a:pt x="851" y="158"/>
                  </a:cubicBezTo>
                  <a:lnTo>
                    <a:pt x="0" y="2742"/>
                  </a:lnTo>
                  <a:cubicBezTo>
                    <a:pt x="1008" y="2458"/>
                    <a:pt x="1922" y="2080"/>
                    <a:pt x="2678" y="1608"/>
                  </a:cubicBezTo>
                  <a:lnTo>
                    <a:pt x="14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06" name="Google Shape;8606;p77"/>
          <p:cNvGrpSpPr/>
          <p:nvPr/>
        </p:nvGrpSpPr>
        <p:grpSpPr>
          <a:xfrm>
            <a:off x="7117464" y="2417211"/>
            <a:ext cx="311804" cy="355451"/>
            <a:chOff x="-11703850" y="4081850"/>
            <a:chExt cx="309575" cy="352875"/>
          </a:xfrm>
        </p:grpSpPr>
        <p:sp>
          <p:nvSpPr>
            <p:cNvPr id="8607" name="Google Shape;8607;p77"/>
            <p:cNvSpPr/>
            <p:nvPr/>
          </p:nvSpPr>
          <p:spPr>
            <a:xfrm>
              <a:off x="-11703850" y="4081850"/>
              <a:ext cx="309575" cy="125250"/>
            </a:xfrm>
            <a:custGeom>
              <a:avLst/>
              <a:gdLst/>
              <a:ahLst/>
              <a:cxnLst/>
              <a:rect l="l" t="t" r="r" b="b"/>
              <a:pathLst>
                <a:path w="12383" h="5010" extrusionOk="0">
                  <a:moveTo>
                    <a:pt x="6932" y="2552"/>
                  </a:moveTo>
                  <a:cubicBezTo>
                    <a:pt x="7593" y="2552"/>
                    <a:pt x="8192" y="3119"/>
                    <a:pt x="8192" y="3781"/>
                  </a:cubicBezTo>
                  <a:cubicBezTo>
                    <a:pt x="8224" y="3970"/>
                    <a:pt x="8035" y="4190"/>
                    <a:pt x="7783" y="4190"/>
                  </a:cubicBezTo>
                  <a:cubicBezTo>
                    <a:pt x="7530" y="4190"/>
                    <a:pt x="7341" y="3970"/>
                    <a:pt x="7341" y="3781"/>
                  </a:cubicBezTo>
                  <a:cubicBezTo>
                    <a:pt x="7341" y="3560"/>
                    <a:pt x="7152" y="3403"/>
                    <a:pt x="6963" y="3403"/>
                  </a:cubicBezTo>
                  <a:cubicBezTo>
                    <a:pt x="6743" y="3403"/>
                    <a:pt x="6522" y="3592"/>
                    <a:pt x="6522" y="3781"/>
                  </a:cubicBezTo>
                  <a:cubicBezTo>
                    <a:pt x="6522" y="4033"/>
                    <a:pt x="6333" y="4190"/>
                    <a:pt x="6144" y="4190"/>
                  </a:cubicBezTo>
                  <a:cubicBezTo>
                    <a:pt x="5892" y="4190"/>
                    <a:pt x="5703" y="3970"/>
                    <a:pt x="5703" y="3781"/>
                  </a:cubicBezTo>
                  <a:cubicBezTo>
                    <a:pt x="5703" y="3560"/>
                    <a:pt x="5514" y="3403"/>
                    <a:pt x="5262" y="3403"/>
                  </a:cubicBezTo>
                  <a:cubicBezTo>
                    <a:pt x="5042" y="3403"/>
                    <a:pt x="4884" y="3592"/>
                    <a:pt x="4884" y="3781"/>
                  </a:cubicBezTo>
                  <a:cubicBezTo>
                    <a:pt x="4884" y="4033"/>
                    <a:pt x="4664" y="4190"/>
                    <a:pt x="4443" y="4190"/>
                  </a:cubicBezTo>
                  <a:cubicBezTo>
                    <a:pt x="4191" y="4190"/>
                    <a:pt x="4033" y="3970"/>
                    <a:pt x="4033" y="3781"/>
                  </a:cubicBezTo>
                  <a:cubicBezTo>
                    <a:pt x="4033" y="3119"/>
                    <a:pt x="4601" y="2552"/>
                    <a:pt x="5262" y="2552"/>
                  </a:cubicBezTo>
                  <a:cubicBezTo>
                    <a:pt x="5577" y="2552"/>
                    <a:pt x="5861" y="2678"/>
                    <a:pt x="6081" y="2867"/>
                  </a:cubicBezTo>
                  <a:cubicBezTo>
                    <a:pt x="6333" y="2678"/>
                    <a:pt x="6617" y="2552"/>
                    <a:pt x="6932" y="2552"/>
                  </a:cubicBezTo>
                  <a:close/>
                  <a:moveTo>
                    <a:pt x="5357" y="0"/>
                  </a:moveTo>
                  <a:cubicBezTo>
                    <a:pt x="4348" y="0"/>
                    <a:pt x="3498" y="725"/>
                    <a:pt x="3340" y="1670"/>
                  </a:cubicBezTo>
                  <a:cubicBezTo>
                    <a:pt x="3304" y="1668"/>
                    <a:pt x="3267" y="1666"/>
                    <a:pt x="3231" y="1666"/>
                  </a:cubicBezTo>
                  <a:cubicBezTo>
                    <a:pt x="2310" y="1666"/>
                    <a:pt x="1639" y="2430"/>
                    <a:pt x="1639" y="3340"/>
                  </a:cubicBezTo>
                  <a:cubicBezTo>
                    <a:pt x="725" y="3340"/>
                    <a:pt x="1" y="4096"/>
                    <a:pt x="1" y="5009"/>
                  </a:cubicBezTo>
                  <a:lnTo>
                    <a:pt x="12382" y="5009"/>
                  </a:lnTo>
                  <a:cubicBezTo>
                    <a:pt x="12351" y="4096"/>
                    <a:pt x="11595" y="3340"/>
                    <a:pt x="10681" y="3340"/>
                  </a:cubicBezTo>
                  <a:cubicBezTo>
                    <a:pt x="10681" y="2395"/>
                    <a:pt x="9956" y="1670"/>
                    <a:pt x="9011" y="1670"/>
                  </a:cubicBezTo>
                  <a:cubicBezTo>
                    <a:pt x="8822" y="725"/>
                    <a:pt x="7972" y="0"/>
                    <a:pt x="6995" y="0"/>
                  </a:cubicBezTo>
                  <a:cubicBezTo>
                    <a:pt x="6711" y="0"/>
                    <a:pt x="6459" y="95"/>
                    <a:pt x="6176" y="189"/>
                  </a:cubicBezTo>
                  <a:cubicBezTo>
                    <a:pt x="5892" y="95"/>
                    <a:pt x="5609" y="0"/>
                    <a:pt x="53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77"/>
            <p:cNvSpPr/>
            <p:nvPr/>
          </p:nvSpPr>
          <p:spPr>
            <a:xfrm>
              <a:off x="-11622725" y="4288975"/>
              <a:ext cx="144175" cy="63050"/>
            </a:xfrm>
            <a:custGeom>
              <a:avLst/>
              <a:gdLst/>
              <a:ahLst/>
              <a:cxnLst/>
              <a:rect l="l" t="t" r="r" b="b"/>
              <a:pathLst>
                <a:path w="5767" h="2522" extrusionOk="0">
                  <a:moveTo>
                    <a:pt x="2868" y="1"/>
                  </a:moveTo>
                  <a:cubicBezTo>
                    <a:pt x="1293" y="1"/>
                    <a:pt x="1" y="537"/>
                    <a:pt x="1" y="1261"/>
                  </a:cubicBezTo>
                  <a:cubicBezTo>
                    <a:pt x="1" y="1954"/>
                    <a:pt x="1293" y="2521"/>
                    <a:pt x="2868" y="2521"/>
                  </a:cubicBezTo>
                  <a:cubicBezTo>
                    <a:pt x="4475" y="2521"/>
                    <a:pt x="5766" y="1954"/>
                    <a:pt x="5766" y="1261"/>
                  </a:cubicBezTo>
                  <a:cubicBezTo>
                    <a:pt x="5766" y="537"/>
                    <a:pt x="4475" y="1"/>
                    <a:pt x="28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77"/>
            <p:cNvSpPr/>
            <p:nvPr/>
          </p:nvSpPr>
          <p:spPr>
            <a:xfrm>
              <a:off x="-11596725" y="4364600"/>
              <a:ext cx="36250" cy="70125"/>
            </a:xfrm>
            <a:custGeom>
              <a:avLst/>
              <a:gdLst/>
              <a:ahLst/>
              <a:cxnLst/>
              <a:rect l="l" t="t" r="r" b="b"/>
              <a:pathLst>
                <a:path w="1450" h="2805" extrusionOk="0">
                  <a:moveTo>
                    <a:pt x="0" y="0"/>
                  </a:moveTo>
                  <a:lnTo>
                    <a:pt x="253" y="2804"/>
                  </a:lnTo>
                  <a:lnTo>
                    <a:pt x="1450" y="2804"/>
                  </a:lnTo>
                  <a:lnTo>
                    <a:pt x="1450" y="284"/>
                  </a:lnTo>
                  <a:cubicBezTo>
                    <a:pt x="883" y="221"/>
                    <a:pt x="410" y="158"/>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77"/>
            <p:cNvSpPr/>
            <p:nvPr/>
          </p:nvSpPr>
          <p:spPr>
            <a:xfrm>
              <a:off x="-11540025" y="4364600"/>
              <a:ext cx="37050" cy="70125"/>
            </a:xfrm>
            <a:custGeom>
              <a:avLst/>
              <a:gdLst/>
              <a:ahLst/>
              <a:cxnLst/>
              <a:rect l="l" t="t" r="r" b="b"/>
              <a:pathLst>
                <a:path w="1482" h="2805" extrusionOk="0">
                  <a:moveTo>
                    <a:pt x="1482" y="0"/>
                  </a:moveTo>
                  <a:lnTo>
                    <a:pt x="1482" y="0"/>
                  </a:lnTo>
                  <a:cubicBezTo>
                    <a:pt x="1040" y="126"/>
                    <a:pt x="505" y="221"/>
                    <a:pt x="1" y="221"/>
                  </a:cubicBezTo>
                  <a:lnTo>
                    <a:pt x="1" y="2741"/>
                  </a:lnTo>
                  <a:lnTo>
                    <a:pt x="1198" y="2741"/>
                  </a:lnTo>
                  <a:lnTo>
                    <a:pt x="1198" y="2804"/>
                  </a:lnTo>
                  <a:lnTo>
                    <a:pt x="14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77"/>
            <p:cNvSpPr/>
            <p:nvPr/>
          </p:nvSpPr>
          <p:spPr>
            <a:xfrm>
              <a:off x="-11610900" y="4227550"/>
              <a:ext cx="50425" cy="51225"/>
            </a:xfrm>
            <a:custGeom>
              <a:avLst/>
              <a:gdLst/>
              <a:ahLst/>
              <a:cxnLst/>
              <a:rect l="l" t="t" r="r" b="b"/>
              <a:pathLst>
                <a:path w="2017" h="2049" extrusionOk="0">
                  <a:moveTo>
                    <a:pt x="0" y="1"/>
                  </a:moveTo>
                  <a:lnTo>
                    <a:pt x="189" y="2048"/>
                  </a:lnTo>
                  <a:cubicBezTo>
                    <a:pt x="725" y="1859"/>
                    <a:pt x="1355" y="1702"/>
                    <a:pt x="2017" y="1670"/>
                  </a:cubicBezTo>
                  <a:lnTo>
                    <a:pt x="201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77"/>
            <p:cNvSpPr/>
            <p:nvPr/>
          </p:nvSpPr>
          <p:spPr>
            <a:xfrm>
              <a:off x="-11540025" y="4228350"/>
              <a:ext cx="50450" cy="51200"/>
            </a:xfrm>
            <a:custGeom>
              <a:avLst/>
              <a:gdLst/>
              <a:ahLst/>
              <a:cxnLst/>
              <a:rect l="l" t="t" r="r" b="b"/>
              <a:pathLst>
                <a:path w="2018" h="2048" extrusionOk="0">
                  <a:moveTo>
                    <a:pt x="1" y="0"/>
                  </a:moveTo>
                  <a:lnTo>
                    <a:pt x="1" y="1670"/>
                  </a:lnTo>
                  <a:cubicBezTo>
                    <a:pt x="694" y="1701"/>
                    <a:pt x="1293" y="1827"/>
                    <a:pt x="1828" y="2048"/>
                  </a:cubicBezTo>
                  <a:lnTo>
                    <a:pt x="20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77"/>
            <p:cNvSpPr/>
            <p:nvPr/>
          </p:nvSpPr>
          <p:spPr>
            <a:xfrm>
              <a:off x="-11489600" y="4227550"/>
              <a:ext cx="92175" cy="207175"/>
            </a:xfrm>
            <a:custGeom>
              <a:avLst/>
              <a:gdLst/>
              <a:ahLst/>
              <a:cxnLst/>
              <a:rect l="l" t="t" r="r" b="b"/>
              <a:pathLst>
                <a:path w="3687" h="8287" extrusionOk="0">
                  <a:moveTo>
                    <a:pt x="819" y="1"/>
                  </a:moveTo>
                  <a:lnTo>
                    <a:pt x="599" y="2489"/>
                  </a:lnTo>
                  <a:cubicBezTo>
                    <a:pt x="1040" y="2836"/>
                    <a:pt x="1292" y="3246"/>
                    <a:pt x="1292" y="3718"/>
                  </a:cubicBezTo>
                  <a:cubicBezTo>
                    <a:pt x="1292" y="4254"/>
                    <a:pt x="945" y="4758"/>
                    <a:pt x="315" y="5136"/>
                  </a:cubicBezTo>
                  <a:lnTo>
                    <a:pt x="0" y="8286"/>
                  </a:lnTo>
                  <a:lnTo>
                    <a:pt x="1040" y="8286"/>
                  </a:lnTo>
                  <a:cubicBezTo>
                    <a:pt x="1607" y="8286"/>
                    <a:pt x="2111" y="7877"/>
                    <a:pt x="2237" y="7278"/>
                  </a:cubicBezTo>
                  <a:lnTo>
                    <a:pt x="36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77"/>
            <p:cNvSpPr/>
            <p:nvPr/>
          </p:nvSpPr>
          <p:spPr>
            <a:xfrm>
              <a:off x="-11703850" y="4227550"/>
              <a:ext cx="92175" cy="207175"/>
            </a:xfrm>
            <a:custGeom>
              <a:avLst/>
              <a:gdLst/>
              <a:ahLst/>
              <a:cxnLst/>
              <a:rect l="l" t="t" r="r" b="b"/>
              <a:pathLst>
                <a:path w="3687" h="8287" extrusionOk="0">
                  <a:moveTo>
                    <a:pt x="1" y="1"/>
                  </a:moveTo>
                  <a:lnTo>
                    <a:pt x="1450" y="7278"/>
                  </a:lnTo>
                  <a:cubicBezTo>
                    <a:pt x="1576" y="7877"/>
                    <a:pt x="2080" y="8286"/>
                    <a:pt x="2679" y="8286"/>
                  </a:cubicBezTo>
                  <a:lnTo>
                    <a:pt x="3687" y="8286"/>
                  </a:lnTo>
                  <a:lnTo>
                    <a:pt x="3372" y="5136"/>
                  </a:lnTo>
                  <a:cubicBezTo>
                    <a:pt x="2773" y="4758"/>
                    <a:pt x="2395" y="4254"/>
                    <a:pt x="2395" y="3718"/>
                  </a:cubicBezTo>
                  <a:cubicBezTo>
                    <a:pt x="2427" y="3246"/>
                    <a:pt x="2647" y="2836"/>
                    <a:pt x="3088" y="2489"/>
                  </a:cubicBezTo>
                  <a:lnTo>
                    <a:pt x="28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5" name="Google Shape;8615;p77"/>
          <p:cNvGrpSpPr/>
          <p:nvPr/>
        </p:nvGrpSpPr>
        <p:grpSpPr>
          <a:xfrm>
            <a:off x="5306120" y="2891364"/>
            <a:ext cx="357002" cy="355451"/>
            <a:chOff x="-9958475" y="3180025"/>
            <a:chExt cx="354450" cy="352875"/>
          </a:xfrm>
        </p:grpSpPr>
        <p:sp>
          <p:nvSpPr>
            <p:cNvPr id="8616" name="Google Shape;8616;p77"/>
            <p:cNvSpPr/>
            <p:nvPr/>
          </p:nvSpPr>
          <p:spPr>
            <a:xfrm>
              <a:off x="-9958475" y="3491125"/>
              <a:ext cx="354450" cy="41775"/>
            </a:xfrm>
            <a:custGeom>
              <a:avLst/>
              <a:gdLst/>
              <a:ahLst/>
              <a:cxnLst/>
              <a:rect l="l" t="t" r="r" b="b"/>
              <a:pathLst>
                <a:path w="14178" h="1671" extrusionOk="0">
                  <a:moveTo>
                    <a:pt x="1702" y="1"/>
                  </a:moveTo>
                  <a:cubicBezTo>
                    <a:pt x="1387" y="1"/>
                    <a:pt x="1135" y="158"/>
                    <a:pt x="977" y="442"/>
                  </a:cubicBezTo>
                  <a:lnTo>
                    <a:pt x="442" y="442"/>
                  </a:lnTo>
                  <a:cubicBezTo>
                    <a:pt x="190" y="442"/>
                    <a:pt x="1" y="631"/>
                    <a:pt x="1" y="820"/>
                  </a:cubicBezTo>
                  <a:cubicBezTo>
                    <a:pt x="1" y="1072"/>
                    <a:pt x="190" y="1261"/>
                    <a:pt x="442" y="1261"/>
                  </a:cubicBezTo>
                  <a:lnTo>
                    <a:pt x="977" y="1261"/>
                  </a:lnTo>
                  <a:cubicBezTo>
                    <a:pt x="1135" y="1513"/>
                    <a:pt x="1387" y="1670"/>
                    <a:pt x="1702" y="1670"/>
                  </a:cubicBezTo>
                  <a:lnTo>
                    <a:pt x="12477" y="1670"/>
                  </a:lnTo>
                  <a:cubicBezTo>
                    <a:pt x="12792" y="1670"/>
                    <a:pt x="13044" y="1513"/>
                    <a:pt x="13170" y="1261"/>
                  </a:cubicBezTo>
                  <a:lnTo>
                    <a:pt x="13737" y="1261"/>
                  </a:lnTo>
                  <a:cubicBezTo>
                    <a:pt x="13957" y="1261"/>
                    <a:pt x="14178" y="1072"/>
                    <a:pt x="14178" y="820"/>
                  </a:cubicBezTo>
                  <a:cubicBezTo>
                    <a:pt x="14178" y="631"/>
                    <a:pt x="13957" y="442"/>
                    <a:pt x="13737" y="442"/>
                  </a:cubicBezTo>
                  <a:lnTo>
                    <a:pt x="13170" y="442"/>
                  </a:lnTo>
                  <a:cubicBezTo>
                    <a:pt x="13044" y="190"/>
                    <a:pt x="12792" y="1"/>
                    <a:pt x="124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77"/>
            <p:cNvSpPr/>
            <p:nvPr/>
          </p:nvSpPr>
          <p:spPr>
            <a:xfrm>
              <a:off x="-9958475" y="3180025"/>
              <a:ext cx="354450" cy="42550"/>
            </a:xfrm>
            <a:custGeom>
              <a:avLst/>
              <a:gdLst/>
              <a:ahLst/>
              <a:cxnLst/>
              <a:rect l="l" t="t" r="r" b="b"/>
              <a:pathLst>
                <a:path w="14178" h="1702" extrusionOk="0">
                  <a:moveTo>
                    <a:pt x="1702" y="0"/>
                  </a:moveTo>
                  <a:cubicBezTo>
                    <a:pt x="1387" y="0"/>
                    <a:pt x="1135" y="158"/>
                    <a:pt x="977" y="441"/>
                  </a:cubicBezTo>
                  <a:lnTo>
                    <a:pt x="442" y="441"/>
                  </a:lnTo>
                  <a:cubicBezTo>
                    <a:pt x="190" y="441"/>
                    <a:pt x="1" y="630"/>
                    <a:pt x="1" y="819"/>
                  </a:cubicBezTo>
                  <a:cubicBezTo>
                    <a:pt x="1" y="1040"/>
                    <a:pt x="190" y="1260"/>
                    <a:pt x="442" y="1260"/>
                  </a:cubicBezTo>
                  <a:lnTo>
                    <a:pt x="977" y="1260"/>
                  </a:lnTo>
                  <a:cubicBezTo>
                    <a:pt x="1135" y="1512"/>
                    <a:pt x="1387" y="1701"/>
                    <a:pt x="1702" y="1701"/>
                  </a:cubicBezTo>
                  <a:lnTo>
                    <a:pt x="12477" y="1701"/>
                  </a:lnTo>
                  <a:cubicBezTo>
                    <a:pt x="12792" y="1701"/>
                    <a:pt x="13044" y="1544"/>
                    <a:pt x="13170" y="1260"/>
                  </a:cubicBezTo>
                  <a:lnTo>
                    <a:pt x="13737" y="1260"/>
                  </a:lnTo>
                  <a:cubicBezTo>
                    <a:pt x="13957" y="1260"/>
                    <a:pt x="14178" y="1071"/>
                    <a:pt x="14178" y="819"/>
                  </a:cubicBezTo>
                  <a:cubicBezTo>
                    <a:pt x="14178" y="599"/>
                    <a:pt x="13957" y="441"/>
                    <a:pt x="13737" y="441"/>
                  </a:cubicBezTo>
                  <a:lnTo>
                    <a:pt x="13170" y="441"/>
                  </a:lnTo>
                  <a:cubicBezTo>
                    <a:pt x="13044" y="189"/>
                    <a:pt x="12792" y="0"/>
                    <a:pt x="124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77"/>
            <p:cNvSpPr/>
            <p:nvPr/>
          </p:nvSpPr>
          <p:spPr>
            <a:xfrm>
              <a:off x="-9916725" y="3243025"/>
              <a:ext cx="270175" cy="228425"/>
            </a:xfrm>
            <a:custGeom>
              <a:avLst/>
              <a:gdLst/>
              <a:ahLst/>
              <a:cxnLst/>
              <a:rect l="l" t="t" r="r" b="b"/>
              <a:pathLst>
                <a:path w="10807" h="9137" extrusionOk="0">
                  <a:moveTo>
                    <a:pt x="7940" y="820"/>
                  </a:moveTo>
                  <a:cubicBezTo>
                    <a:pt x="8160" y="820"/>
                    <a:pt x="8349" y="1040"/>
                    <a:pt x="8349" y="1261"/>
                  </a:cubicBezTo>
                  <a:cubicBezTo>
                    <a:pt x="8349" y="1513"/>
                    <a:pt x="8160" y="1670"/>
                    <a:pt x="7940" y="1670"/>
                  </a:cubicBezTo>
                  <a:lnTo>
                    <a:pt x="2962" y="1670"/>
                  </a:lnTo>
                  <a:cubicBezTo>
                    <a:pt x="2741" y="1670"/>
                    <a:pt x="2521" y="1450"/>
                    <a:pt x="2521" y="1261"/>
                  </a:cubicBezTo>
                  <a:cubicBezTo>
                    <a:pt x="2521" y="1040"/>
                    <a:pt x="2741" y="820"/>
                    <a:pt x="2962" y="820"/>
                  </a:cubicBezTo>
                  <a:close/>
                  <a:moveTo>
                    <a:pt x="6270" y="2489"/>
                  </a:moveTo>
                  <a:cubicBezTo>
                    <a:pt x="6459" y="2489"/>
                    <a:pt x="6680" y="2679"/>
                    <a:pt x="6680" y="2931"/>
                  </a:cubicBezTo>
                  <a:cubicBezTo>
                    <a:pt x="6680" y="3151"/>
                    <a:pt x="6459" y="3340"/>
                    <a:pt x="6270" y="3340"/>
                  </a:cubicBezTo>
                  <a:lnTo>
                    <a:pt x="3781" y="3340"/>
                  </a:lnTo>
                  <a:cubicBezTo>
                    <a:pt x="3561" y="3340"/>
                    <a:pt x="3403" y="3151"/>
                    <a:pt x="3403" y="2931"/>
                  </a:cubicBezTo>
                  <a:cubicBezTo>
                    <a:pt x="3403" y="2679"/>
                    <a:pt x="3592" y="2489"/>
                    <a:pt x="3781" y="2489"/>
                  </a:cubicBezTo>
                  <a:close/>
                  <a:moveTo>
                    <a:pt x="7940" y="4128"/>
                  </a:moveTo>
                  <a:cubicBezTo>
                    <a:pt x="8160" y="4128"/>
                    <a:pt x="8349" y="4348"/>
                    <a:pt x="8349" y="4569"/>
                  </a:cubicBezTo>
                  <a:cubicBezTo>
                    <a:pt x="8349" y="4789"/>
                    <a:pt x="8160" y="5010"/>
                    <a:pt x="7940" y="5010"/>
                  </a:cubicBezTo>
                  <a:lnTo>
                    <a:pt x="2962" y="5010"/>
                  </a:lnTo>
                  <a:cubicBezTo>
                    <a:pt x="2741" y="5010"/>
                    <a:pt x="2521" y="4789"/>
                    <a:pt x="2521" y="4569"/>
                  </a:cubicBezTo>
                  <a:cubicBezTo>
                    <a:pt x="2521" y="4348"/>
                    <a:pt x="2741" y="4128"/>
                    <a:pt x="2962" y="4128"/>
                  </a:cubicBezTo>
                  <a:close/>
                  <a:moveTo>
                    <a:pt x="6312" y="5826"/>
                  </a:moveTo>
                  <a:cubicBezTo>
                    <a:pt x="6490" y="5826"/>
                    <a:pt x="6680" y="6005"/>
                    <a:pt x="6680" y="6239"/>
                  </a:cubicBezTo>
                  <a:cubicBezTo>
                    <a:pt x="6680" y="6459"/>
                    <a:pt x="6459" y="6617"/>
                    <a:pt x="6270" y="6617"/>
                  </a:cubicBezTo>
                  <a:lnTo>
                    <a:pt x="3781" y="6617"/>
                  </a:lnTo>
                  <a:cubicBezTo>
                    <a:pt x="3561" y="6617"/>
                    <a:pt x="3403" y="6428"/>
                    <a:pt x="3403" y="6239"/>
                  </a:cubicBezTo>
                  <a:cubicBezTo>
                    <a:pt x="3403" y="5987"/>
                    <a:pt x="3592" y="5829"/>
                    <a:pt x="3781" y="5829"/>
                  </a:cubicBezTo>
                  <a:lnTo>
                    <a:pt x="6270" y="5829"/>
                  </a:lnTo>
                  <a:cubicBezTo>
                    <a:pt x="6284" y="5827"/>
                    <a:pt x="6298" y="5826"/>
                    <a:pt x="6312" y="5826"/>
                  </a:cubicBezTo>
                  <a:close/>
                  <a:moveTo>
                    <a:pt x="7940" y="7436"/>
                  </a:moveTo>
                  <a:cubicBezTo>
                    <a:pt x="8160" y="7436"/>
                    <a:pt x="8349" y="7656"/>
                    <a:pt x="8349" y="7877"/>
                  </a:cubicBezTo>
                  <a:cubicBezTo>
                    <a:pt x="8349" y="8129"/>
                    <a:pt x="8160" y="8286"/>
                    <a:pt x="7940" y="8286"/>
                  </a:cubicBezTo>
                  <a:lnTo>
                    <a:pt x="2962" y="8286"/>
                  </a:lnTo>
                  <a:cubicBezTo>
                    <a:pt x="2741" y="8286"/>
                    <a:pt x="2521" y="8066"/>
                    <a:pt x="2521" y="7877"/>
                  </a:cubicBezTo>
                  <a:cubicBezTo>
                    <a:pt x="2521" y="7656"/>
                    <a:pt x="2741" y="7436"/>
                    <a:pt x="2962" y="7436"/>
                  </a:cubicBezTo>
                  <a:close/>
                  <a:moveTo>
                    <a:pt x="1" y="1"/>
                  </a:moveTo>
                  <a:lnTo>
                    <a:pt x="1" y="5388"/>
                  </a:lnTo>
                  <a:cubicBezTo>
                    <a:pt x="1" y="5545"/>
                    <a:pt x="95" y="5703"/>
                    <a:pt x="253" y="5766"/>
                  </a:cubicBezTo>
                  <a:lnTo>
                    <a:pt x="1166" y="6239"/>
                  </a:lnTo>
                  <a:lnTo>
                    <a:pt x="253" y="6711"/>
                  </a:lnTo>
                  <a:cubicBezTo>
                    <a:pt x="127" y="6743"/>
                    <a:pt x="1" y="6900"/>
                    <a:pt x="1" y="7058"/>
                  </a:cubicBezTo>
                  <a:lnTo>
                    <a:pt x="1" y="9137"/>
                  </a:lnTo>
                  <a:lnTo>
                    <a:pt x="10807" y="9137"/>
                  </a:lnTo>
                  <a:lnTo>
                    <a:pt x="10807" y="3750"/>
                  </a:lnTo>
                  <a:cubicBezTo>
                    <a:pt x="10807" y="3592"/>
                    <a:pt x="10712" y="3435"/>
                    <a:pt x="10555" y="3403"/>
                  </a:cubicBezTo>
                  <a:lnTo>
                    <a:pt x="9673" y="2931"/>
                  </a:lnTo>
                  <a:lnTo>
                    <a:pt x="10555" y="2458"/>
                  </a:lnTo>
                  <a:cubicBezTo>
                    <a:pt x="10712" y="2363"/>
                    <a:pt x="10807" y="2237"/>
                    <a:pt x="10807" y="2080"/>
                  </a:cubicBezTo>
                  <a:lnTo>
                    <a:pt x="108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9" name="Google Shape;8619;p77"/>
          <p:cNvGrpSpPr/>
          <p:nvPr/>
        </p:nvGrpSpPr>
        <p:grpSpPr>
          <a:xfrm>
            <a:off x="5315247" y="3367345"/>
            <a:ext cx="337966" cy="355325"/>
            <a:chOff x="-9949025" y="3615575"/>
            <a:chExt cx="335550" cy="352750"/>
          </a:xfrm>
        </p:grpSpPr>
        <p:sp>
          <p:nvSpPr>
            <p:cNvPr id="8620" name="Google Shape;8620;p77"/>
            <p:cNvSpPr/>
            <p:nvPr/>
          </p:nvSpPr>
          <p:spPr>
            <a:xfrm>
              <a:off x="-9800950" y="3615575"/>
              <a:ext cx="61475" cy="61450"/>
            </a:xfrm>
            <a:custGeom>
              <a:avLst/>
              <a:gdLst/>
              <a:ahLst/>
              <a:cxnLst/>
              <a:rect l="l" t="t" r="r" b="b"/>
              <a:pathLst>
                <a:path w="2459" h="2458" extrusionOk="0">
                  <a:moveTo>
                    <a:pt x="1261" y="0"/>
                  </a:moveTo>
                  <a:cubicBezTo>
                    <a:pt x="568" y="0"/>
                    <a:pt x="1" y="567"/>
                    <a:pt x="1" y="1261"/>
                  </a:cubicBezTo>
                  <a:cubicBezTo>
                    <a:pt x="1" y="1922"/>
                    <a:pt x="536" y="2458"/>
                    <a:pt x="1261" y="2458"/>
                  </a:cubicBezTo>
                  <a:cubicBezTo>
                    <a:pt x="1891" y="2458"/>
                    <a:pt x="2458" y="1922"/>
                    <a:pt x="2458" y="1261"/>
                  </a:cubicBezTo>
                  <a:cubicBezTo>
                    <a:pt x="2458" y="567"/>
                    <a:pt x="1923" y="0"/>
                    <a:pt x="126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77"/>
            <p:cNvSpPr/>
            <p:nvPr/>
          </p:nvSpPr>
          <p:spPr>
            <a:xfrm>
              <a:off x="-9949025" y="3688650"/>
              <a:ext cx="335550" cy="279675"/>
            </a:xfrm>
            <a:custGeom>
              <a:avLst/>
              <a:gdLst/>
              <a:ahLst/>
              <a:cxnLst/>
              <a:rect l="l" t="t" r="r" b="b"/>
              <a:pathLst>
                <a:path w="13422" h="11187" extrusionOk="0">
                  <a:moveTo>
                    <a:pt x="5523" y="1"/>
                  </a:moveTo>
                  <a:cubicBezTo>
                    <a:pt x="5383" y="1"/>
                    <a:pt x="5245" y="34"/>
                    <a:pt x="5136" y="102"/>
                  </a:cubicBezTo>
                  <a:lnTo>
                    <a:pt x="599" y="2969"/>
                  </a:lnTo>
                  <a:cubicBezTo>
                    <a:pt x="158" y="3158"/>
                    <a:pt x="1" y="3630"/>
                    <a:pt x="190" y="4071"/>
                  </a:cubicBezTo>
                  <a:cubicBezTo>
                    <a:pt x="360" y="4370"/>
                    <a:pt x="617" y="4538"/>
                    <a:pt x="892" y="4538"/>
                  </a:cubicBezTo>
                  <a:cubicBezTo>
                    <a:pt x="1024" y="4538"/>
                    <a:pt x="1160" y="4500"/>
                    <a:pt x="1293" y="4418"/>
                  </a:cubicBezTo>
                  <a:lnTo>
                    <a:pt x="4727" y="2055"/>
                  </a:lnTo>
                  <a:cubicBezTo>
                    <a:pt x="5073" y="3441"/>
                    <a:pt x="5231" y="3851"/>
                    <a:pt x="5987" y="4985"/>
                  </a:cubicBezTo>
                  <a:lnTo>
                    <a:pt x="4033" y="6812"/>
                  </a:lnTo>
                  <a:cubicBezTo>
                    <a:pt x="3750" y="7096"/>
                    <a:pt x="3655" y="7505"/>
                    <a:pt x="3876" y="7852"/>
                  </a:cubicBezTo>
                  <a:lnTo>
                    <a:pt x="5703" y="10750"/>
                  </a:lnTo>
                  <a:cubicBezTo>
                    <a:pt x="5873" y="11026"/>
                    <a:pt x="6141" y="11187"/>
                    <a:pt x="6433" y="11187"/>
                  </a:cubicBezTo>
                  <a:cubicBezTo>
                    <a:pt x="6576" y="11187"/>
                    <a:pt x="6724" y="11148"/>
                    <a:pt x="6869" y="11066"/>
                  </a:cubicBezTo>
                  <a:cubicBezTo>
                    <a:pt x="7247" y="10845"/>
                    <a:pt x="7373" y="10372"/>
                    <a:pt x="7121" y="9931"/>
                  </a:cubicBezTo>
                  <a:lnTo>
                    <a:pt x="5640" y="7568"/>
                  </a:lnTo>
                  <a:lnTo>
                    <a:pt x="7594" y="5678"/>
                  </a:lnTo>
                  <a:lnTo>
                    <a:pt x="12886" y="2780"/>
                  </a:lnTo>
                  <a:cubicBezTo>
                    <a:pt x="13264" y="2591"/>
                    <a:pt x="13422" y="2055"/>
                    <a:pt x="13233" y="1677"/>
                  </a:cubicBezTo>
                  <a:cubicBezTo>
                    <a:pt x="13102" y="1394"/>
                    <a:pt x="12822" y="1217"/>
                    <a:pt x="12526" y="1217"/>
                  </a:cubicBezTo>
                  <a:cubicBezTo>
                    <a:pt x="12393" y="1217"/>
                    <a:pt x="12257" y="1252"/>
                    <a:pt x="12130" y="1331"/>
                  </a:cubicBezTo>
                  <a:lnTo>
                    <a:pt x="7342" y="4008"/>
                  </a:lnTo>
                  <a:cubicBezTo>
                    <a:pt x="6774" y="3158"/>
                    <a:pt x="6302" y="2307"/>
                    <a:pt x="6302" y="889"/>
                  </a:cubicBezTo>
                  <a:cubicBezTo>
                    <a:pt x="6270" y="574"/>
                    <a:pt x="6239" y="322"/>
                    <a:pt x="6018" y="165"/>
                  </a:cubicBezTo>
                  <a:cubicBezTo>
                    <a:pt x="5893" y="58"/>
                    <a:pt x="5707" y="1"/>
                    <a:pt x="55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77"/>
            <p:cNvSpPr/>
            <p:nvPr/>
          </p:nvSpPr>
          <p:spPr>
            <a:xfrm>
              <a:off x="-9947450" y="3657100"/>
              <a:ext cx="106350" cy="50650"/>
            </a:xfrm>
            <a:custGeom>
              <a:avLst/>
              <a:gdLst/>
              <a:ahLst/>
              <a:cxnLst/>
              <a:rect l="l" t="t" r="r" b="b"/>
              <a:pathLst>
                <a:path w="4254" h="2026" extrusionOk="0">
                  <a:moveTo>
                    <a:pt x="910" y="0"/>
                  </a:moveTo>
                  <a:cubicBezTo>
                    <a:pt x="499" y="0"/>
                    <a:pt x="178" y="268"/>
                    <a:pt x="64" y="639"/>
                  </a:cubicBezTo>
                  <a:cubicBezTo>
                    <a:pt x="1" y="1112"/>
                    <a:pt x="253" y="1553"/>
                    <a:pt x="694" y="1616"/>
                  </a:cubicBezTo>
                  <a:lnTo>
                    <a:pt x="2427" y="2025"/>
                  </a:lnTo>
                  <a:lnTo>
                    <a:pt x="4254" y="891"/>
                  </a:lnTo>
                  <a:lnTo>
                    <a:pt x="1041" y="9"/>
                  </a:lnTo>
                  <a:cubicBezTo>
                    <a:pt x="996" y="3"/>
                    <a:pt x="953" y="0"/>
                    <a:pt x="9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3" name="Google Shape;8623;p77"/>
          <p:cNvGrpSpPr/>
          <p:nvPr/>
        </p:nvGrpSpPr>
        <p:grpSpPr>
          <a:xfrm>
            <a:off x="7950093" y="2890851"/>
            <a:ext cx="360175" cy="358423"/>
            <a:chOff x="-9961625" y="4048175"/>
            <a:chExt cx="357600" cy="355825"/>
          </a:xfrm>
        </p:grpSpPr>
        <p:sp>
          <p:nvSpPr>
            <p:cNvPr id="8624" name="Google Shape;8624;p77"/>
            <p:cNvSpPr/>
            <p:nvPr/>
          </p:nvSpPr>
          <p:spPr>
            <a:xfrm>
              <a:off x="-9958475" y="4048175"/>
              <a:ext cx="64625" cy="62650"/>
            </a:xfrm>
            <a:custGeom>
              <a:avLst/>
              <a:gdLst/>
              <a:ahLst/>
              <a:cxnLst/>
              <a:rect l="l" t="t" r="r" b="b"/>
              <a:pathLst>
                <a:path w="2585" h="2506" extrusionOk="0">
                  <a:moveTo>
                    <a:pt x="442" y="0"/>
                  </a:moveTo>
                  <a:cubicBezTo>
                    <a:pt x="339" y="0"/>
                    <a:pt x="237" y="40"/>
                    <a:pt x="158" y="119"/>
                  </a:cubicBezTo>
                  <a:cubicBezTo>
                    <a:pt x="1" y="339"/>
                    <a:pt x="1" y="560"/>
                    <a:pt x="158" y="717"/>
                  </a:cubicBezTo>
                  <a:lnTo>
                    <a:pt x="1828" y="2387"/>
                  </a:lnTo>
                  <a:cubicBezTo>
                    <a:pt x="1923" y="2466"/>
                    <a:pt x="2033" y="2505"/>
                    <a:pt x="2139" y="2505"/>
                  </a:cubicBezTo>
                  <a:cubicBezTo>
                    <a:pt x="2246" y="2505"/>
                    <a:pt x="2348" y="2466"/>
                    <a:pt x="2427" y="2387"/>
                  </a:cubicBezTo>
                  <a:cubicBezTo>
                    <a:pt x="2584" y="2229"/>
                    <a:pt x="2584" y="1946"/>
                    <a:pt x="2427" y="1788"/>
                  </a:cubicBezTo>
                  <a:lnTo>
                    <a:pt x="725" y="119"/>
                  </a:lnTo>
                  <a:cubicBezTo>
                    <a:pt x="647" y="40"/>
                    <a:pt x="544" y="0"/>
                    <a:pt x="4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77"/>
            <p:cNvSpPr/>
            <p:nvPr/>
          </p:nvSpPr>
          <p:spPr>
            <a:xfrm>
              <a:off x="-9873400" y="4048775"/>
              <a:ext cx="21275" cy="63025"/>
            </a:xfrm>
            <a:custGeom>
              <a:avLst/>
              <a:gdLst/>
              <a:ahLst/>
              <a:cxnLst/>
              <a:rect l="l" t="t" r="r" b="b"/>
              <a:pathLst>
                <a:path w="851" h="2521" extrusionOk="0">
                  <a:moveTo>
                    <a:pt x="410" y="0"/>
                  </a:moveTo>
                  <a:cubicBezTo>
                    <a:pt x="189" y="0"/>
                    <a:pt x="0" y="189"/>
                    <a:pt x="0" y="410"/>
                  </a:cubicBezTo>
                  <a:lnTo>
                    <a:pt x="0" y="2079"/>
                  </a:lnTo>
                  <a:cubicBezTo>
                    <a:pt x="0" y="2300"/>
                    <a:pt x="221" y="2520"/>
                    <a:pt x="410" y="2520"/>
                  </a:cubicBezTo>
                  <a:cubicBezTo>
                    <a:pt x="630" y="2520"/>
                    <a:pt x="851" y="2300"/>
                    <a:pt x="851" y="2079"/>
                  </a:cubicBezTo>
                  <a:lnTo>
                    <a:pt x="851" y="410"/>
                  </a:lnTo>
                  <a:cubicBezTo>
                    <a:pt x="851" y="189"/>
                    <a:pt x="630" y="0"/>
                    <a:pt x="4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77"/>
            <p:cNvSpPr/>
            <p:nvPr/>
          </p:nvSpPr>
          <p:spPr>
            <a:xfrm>
              <a:off x="-9957675" y="4133050"/>
              <a:ext cx="63025" cy="19700"/>
            </a:xfrm>
            <a:custGeom>
              <a:avLst/>
              <a:gdLst/>
              <a:ahLst/>
              <a:cxnLst/>
              <a:rect l="l" t="t" r="r" b="b"/>
              <a:pathLst>
                <a:path w="2521" h="788" extrusionOk="0">
                  <a:moveTo>
                    <a:pt x="441" y="0"/>
                  </a:moveTo>
                  <a:cubicBezTo>
                    <a:pt x="189" y="0"/>
                    <a:pt x="0" y="189"/>
                    <a:pt x="0" y="410"/>
                  </a:cubicBezTo>
                  <a:cubicBezTo>
                    <a:pt x="0" y="599"/>
                    <a:pt x="189" y="788"/>
                    <a:pt x="441" y="788"/>
                  </a:cubicBezTo>
                  <a:lnTo>
                    <a:pt x="2111" y="788"/>
                  </a:lnTo>
                  <a:cubicBezTo>
                    <a:pt x="2363" y="788"/>
                    <a:pt x="2521" y="599"/>
                    <a:pt x="2521" y="410"/>
                  </a:cubicBezTo>
                  <a:cubicBezTo>
                    <a:pt x="2521" y="158"/>
                    <a:pt x="2332" y="0"/>
                    <a:pt x="21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77"/>
            <p:cNvSpPr/>
            <p:nvPr/>
          </p:nvSpPr>
          <p:spPr>
            <a:xfrm>
              <a:off x="-9961625" y="4132250"/>
              <a:ext cx="253650" cy="271750"/>
            </a:xfrm>
            <a:custGeom>
              <a:avLst/>
              <a:gdLst/>
              <a:ahLst/>
              <a:cxnLst/>
              <a:rect l="l" t="t" r="r" b="b"/>
              <a:pathLst>
                <a:path w="10146" h="10870" extrusionOk="0">
                  <a:moveTo>
                    <a:pt x="5357" y="1"/>
                  </a:moveTo>
                  <a:cubicBezTo>
                    <a:pt x="5010" y="1"/>
                    <a:pt x="4727" y="253"/>
                    <a:pt x="4727" y="631"/>
                  </a:cubicBezTo>
                  <a:lnTo>
                    <a:pt x="4727" y="5388"/>
                  </a:lnTo>
                  <a:cubicBezTo>
                    <a:pt x="4727" y="5640"/>
                    <a:pt x="4537" y="5797"/>
                    <a:pt x="4317" y="5797"/>
                  </a:cubicBezTo>
                  <a:cubicBezTo>
                    <a:pt x="4128" y="5797"/>
                    <a:pt x="3907" y="5577"/>
                    <a:pt x="3907" y="5388"/>
                  </a:cubicBezTo>
                  <a:lnTo>
                    <a:pt x="3907" y="1450"/>
                  </a:lnTo>
                  <a:cubicBezTo>
                    <a:pt x="3907" y="1103"/>
                    <a:pt x="3624" y="820"/>
                    <a:pt x="3277" y="820"/>
                  </a:cubicBezTo>
                  <a:cubicBezTo>
                    <a:pt x="2931" y="820"/>
                    <a:pt x="2647" y="1103"/>
                    <a:pt x="2647" y="1450"/>
                  </a:cubicBezTo>
                  <a:lnTo>
                    <a:pt x="2647" y="7940"/>
                  </a:lnTo>
                  <a:lnTo>
                    <a:pt x="1576" y="6900"/>
                  </a:lnTo>
                  <a:cubicBezTo>
                    <a:pt x="1416" y="6740"/>
                    <a:pt x="1176" y="6640"/>
                    <a:pt x="935" y="6640"/>
                  </a:cubicBezTo>
                  <a:cubicBezTo>
                    <a:pt x="748" y="6640"/>
                    <a:pt x="561" y="6700"/>
                    <a:pt x="410" y="6837"/>
                  </a:cubicBezTo>
                  <a:cubicBezTo>
                    <a:pt x="95" y="7121"/>
                    <a:pt x="1" y="7625"/>
                    <a:pt x="284" y="7971"/>
                  </a:cubicBezTo>
                  <a:lnTo>
                    <a:pt x="1734" y="10208"/>
                  </a:lnTo>
                  <a:cubicBezTo>
                    <a:pt x="2049" y="10618"/>
                    <a:pt x="2521" y="10870"/>
                    <a:pt x="3088" y="10870"/>
                  </a:cubicBezTo>
                  <a:lnTo>
                    <a:pt x="8035" y="10870"/>
                  </a:lnTo>
                  <a:cubicBezTo>
                    <a:pt x="9169" y="10870"/>
                    <a:pt x="10114" y="9925"/>
                    <a:pt x="10114" y="8759"/>
                  </a:cubicBezTo>
                  <a:lnTo>
                    <a:pt x="10114" y="4002"/>
                  </a:lnTo>
                  <a:cubicBezTo>
                    <a:pt x="10145" y="3592"/>
                    <a:pt x="9893" y="3309"/>
                    <a:pt x="9515" y="3309"/>
                  </a:cubicBezTo>
                  <a:cubicBezTo>
                    <a:pt x="9169" y="3309"/>
                    <a:pt x="8885" y="3592"/>
                    <a:pt x="8885" y="3939"/>
                  </a:cubicBezTo>
                  <a:lnTo>
                    <a:pt x="8885" y="5388"/>
                  </a:lnTo>
                  <a:cubicBezTo>
                    <a:pt x="8885" y="5640"/>
                    <a:pt x="8696" y="5797"/>
                    <a:pt x="8507" y="5797"/>
                  </a:cubicBezTo>
                  <a:cubicBezTo>
                    <a:pt x="8255" y="5797"/>
                    <a:pt x="8066" y="5577"/>
                    <a:pt x="8066" y="5388"/>
                  </a:cubicBezTo>
                  <a:lnTo>
                    <a:pt x="8066" y="1450"/>
                  </a:lnTo>
                  <a:cubicBezTo>
                    <a:pt x="8066" y="1103"/>
                    <a:pt x="7782" y="820"/>
                    <a:pt x="7436" y="820"/>
                  </a:cubicBezTo>
                  <a:cubicBezTo>
                    <a:pt x="7089" y="820"/>
                    <a:pt x="6806" y="1103"/>
                    <a:pt x="6806" y="1450"/>
                  </a:cubicBezTo>
                  <a:lnTo>
                    <a:pt x="6806" y="5388"/>
                  </a:lnTo>
                  <a:cubicBezTo>
                    <a:pt x="6806" y="5640"/>
                    <a:pt x="6617" y="5797"/>
                    <a:pt x="6428" y="5797"/>
                  </a:cubicBezTo>
                  <a:cubicBezTo>
                    <a:pt x="6176" y="5797"/>
                    <a:pt x="5987" y="5577"/>
                    <a:pt x="5987" y="5388"/>
                  </a:cubicBezTo>
                  <a:lnTo>
                    <a:pt x="5987" y="631"/>
                  </a:lnTo>
                  <a:cubicBezTo>
                    <a:pt x="5987" y="284"/>
                    <a:pt x="5703" y="1"/>
                    <a:pt x="53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77"/>
            <p:cNvSpPr/>
            <p:nvPr/>
          </p:nvSpPr>
          <p:spPr>
            <a:xfrm>
              <a:off x="-9791500" y="4069250"/>
              <a:ext cx="31550" cy="66175"/>
            </a:xfrm>
            <a:custGeom>
              <a:avLst/>
              <a:gdLst/>
              <a:ahLst/>
              <a:cxnLst/>
              <a:rect l="l" t="t" r="r" b="b"/>
              <a:pathLst>
                <a:path w="1262" h="2647" extrusionOk="0">
                  <a:moveTo>
                    <a:pt x="631" y="0"/>
                  </a:moveTo>
                  <a:cubicBezTo>
                    <a:pt x="284" y="0"/>
                    <a:pt x="1" y="252"/>
                    <a:pt x="1" y="630"/>
                  </a:cubicBezTo>
                  <a:lnTo>
                    <a:pt x="1" y="2647"/>
                  </a:lnTo>
                  <a:cubicBezTo>
                    <a:pt x="190" y="2552"/>
                    <a:pt x="410" y="2489"/>
                    <a:pt x="631" y="2489"/>
                  </a:cubicBezTo>
                  <a:cubicBezTo>
                    <a:pt x="883" y="2521"/>
                    <a:pt x="1072" y="2552"/>
                    <a:pt x="1261" y="2647"/>
                  </a:cubicBezTo>
                  <a:lnTo>
                    <a:pt x="1261" y="630"/>
                  </a:lnTo>
                  <a:cubicBezTo>
                    <a:pt x="1261" y="284"/>
                    <a:pt x="977" y="0"/>
                    <a:pt x="6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77"/>
            <p:cNvSpPr/>
            <p:nvPr/>
          </p:nvSpPr>
          <p:spPr>
            <a:xfrm>
              <a:off x="-9740300" y="4049550"/>
              <a:ext cx="136275" cy="268600"/>
            </a:xfrm>
            <a:custGeom>
              <a:avLst/>
              <a:gdLst/>
              <a:ahLst/>
              <a:cxnLst/>
              <a:rect l="l" t="t" r="r" b="b"/>
              <a:pathLst>
                <a:path w="5451" h="10744" extrusionOk="0">
                  <a:moveTo>
                    <a:pt x="631" y="1"/>
                  </a:moveTo>
                  <a:cubicBezTo>
                    <a:pt x="284" y="1"/>
                    <a:pt x="1" y="253"/>
                    <a:pt x="1" y="631"/>
                  </a:cubicBezTo>
                  <a:lnTo>
                    <a:pt x="1" y="5955"/>
                  </a:lnTo>
                  <a:cubicBezTo>
                    <a:pt x="190" y="5860"/>
                    <a:pt x="410" y="5797"/>
                    <a:pt x="631" y="5797"/>
                  </a:cubicBezTo>
                  <a:cubicBezTo>
                    <a:pt x="1418" y="5797"/>
                    <a:pt x="2080" y="6428"/>
                    <a:pt x="2080" y="7247"/>
                  </a:cubicBezTo>
                  <a:lnTo>
                    <a:pt x="2080" y="10744"/>
                  </a:lnTo>
                  <a:lnTo>
                    <a:pt x="3309" y="10744"/>
                  </a:lnTo>
                  <a:cubicBezTo>
                    <a:pt x="4443" y="10744"/>
                    <a:pt x="5388" y="9799"/>
                    <a:pt x="5388" y="8664"/>
                  </a:cubicBezTo>
                  <a:lnTo>
                    <a:pt x="5388" y="3876"/>
                  </a:lnTo>
                  <a:cubicBezTo>
                    <a:pt x="5451" y="3592"/>
                    <a:pt x="5167" y="3309"/>
                    <a:pt x="4821" y="3309"/>
                  </a:cubicBezTo>
                  <a:cubicBezTo>
                    <a:pt x="4443" y="3309"/>
                    <a:pt x="4191" y="3592"/>
                    <a:pt x="4191" y="3939"/>
                  </a:cubicBezTo>
                  <a:lnTo>
                    <a:pt x="4191" y="5388"/>
                  </a:lnTo>
                  <a:cubicBezTo>
                    <a:pt x="4191" y="5640"/>
                    <a:pt x="3970" y="5797"/>
                    <a:pt x="3781" y="5797"/>
                  </a:cubicBezTo>
                  <a:cubicBezTo>
                    <a:pt x="3561" y="5797"/>
                    <a:pt x="3340" y="5577"/>
                    <a:pt x="3340" y="5388"/>
                  </a:cubicBezTo>
                  <a:lnTo>
                    <a:pt x="3340" y="1450"/>
                  </a:lnTo>
                  <a:cubicBezTo>
                    <a:pt x="3340" y="1103"/>
                    <a:pt x="3088" y="820"/>
                    <a:pt x="2710" y="820"/>
                  </a:cubicBezTo>
                  <a:cubicBezTo>
                    <a:pt x="2364" y="820"/>
                    <a:pt x="2080" y="1103"/>
                    <a:pt x="2080" y="1450"/>
                  </a:cubicBezTo>
                  <a:lnTo>
                    <a:pt x="2080" y="5388"/>
                  </a:lnTo>
                  <a:cubicBezTo>
                    <a:pt x="2080" y="5640"/>
                    <a:pt x="1891" y="5797"/>
                    <a:pt x="1702" y="5797"/>
                  </a:cubicBezTo>
                  <a:cubicBezTo>
                    <a:pt x="1450" y="5797"/>
                    <a:pt x="1261" y="5577"/>
                    <a:pt x="1261" y="5388"/>
                  </a:cubicBezTo>
                  <a:lnTo>
                    <a:pt x="1261" y="631"/>
                  </a:lnTo>
                  <a:cubicBezTo>
                    <a:pt x="1261" y="284"/>
                    <a:pt x="977" y="1"/>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0" name="Google Shape;8630;p77"/>
          <p:cNvGrpSpPr/>
          <p:nvPr/>
        </p:nvGrpSpPr>
        <p:grpSpPr>
          <a:xfrm>
            <a:off x="6636814" y="3366363"/>
            <a:ext cx="364959" cy="357289"/>
            <a:chOff x="-8680950" y="3624225"/>
            <a:chExt cx="362350" cy="354700"/>
          </a:xfrm>
        </p:grpSpPr>
        <p:sp>
          <p:nvSpPr>
            <p:cNvPr id="8631" name="Google Shape;8631;p77"/>
            <p:cNvSpPr/>
            <p:nvPr/>
          </p:nvSpPr>
          <p:spPr>
            <a:xfrm>
              <a:off x="-8512400" y="3686450"/>
              <a:ext cx="130775" cy="129800"/>
            </a:xfrm>
            <a:custGeom>
              <a:avLst/>
              <a:gdLst/>
              <a:ahLst/>
              <a:cxnLst/>
              <a:rect l="l" t="t" r="r" b="b"/>
              <a:pathLst>
                <a:path w="5231" h="5192" extrusionOk="0">
                  <a:moveTo>
                    <a:pt x="4065" y="1"/>
                  </a:moveTo>
                  <a:lnTo>
                    <a:pt x="158" y="3876"/>
                  </a:lnTo>
                  <a:cubicBezTo>
                    <a:pt x="1" y="4096"/>
                    <a:pt x="1" y="4317"/>
                    <a:pt x="158" y="4474"/>
                  </a:cubicBezTo>
                  <a:lnTo>
                    <a:pt x="757" y="5073"/>
                  </a:lnTo>
                  <a:cubicBezTo>
                    <a:pt x="836" y="5152"/>
                    <a:pt x="938" y="5191"/>
                    <a:pt x="1041" y="5191"/>
                  </a:cubicBezTo>
                  <a:cubicBezTo>
                    <a:pt x="1143" y="5191"/>
                    <a:pt x="1245" y="5152"/>
                    <a:pt x="1324" y="5073"/>
                  </a:cubicBezTo>
                  <a:lnTo>
                    <a:pt x="5231" y="1166"/>
                  </a:lnTo>
                  <a:lnTo>
                    <a:pt x="40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77"/>
            <p:cNvSpPr/>
            <p:nvPr/>
          </p:nvSpPr>
          <p:spPr>
            <a:xfrm>
              <a:off x="-8395825" y="3624225"/>
              <a:ext cx="77225" cy="77225"/>
            </a:xfrm>
            <a:custGeom>
              <a:avLst/>
              <a:gdLst/>
              <a:ahLst/>
              <a:cxnLst/>
              <a:rect l="l" t="t" r="r" b="b"/>
              <a:pathLst>
                <a:path w="3089" h="3089" extrusionOk="0">
                  <a:moveTo>
                    <a:pt x="1607" y="1"/>
                  </a:moveTo>
                  <a:cubicBezTo>
                    <a:pt x="1481" y="1"/>
                    <a:pt x="1355" y="64"/>
                    <a:pt x="1292" y="158"/>
                  </a:cubicBezTo>
                  <a:lnTo>
                    <a:pt x="1" y="1891"/>
                  </a:lnTo>
                  <a:lnTo>
                    <a:pt x="1198" y="3088"/>
                  </a:lnTo>
                  <a:lnTo>
                    <a:pt x="2931" y="1797"/>
                  </a:lnTo>
                  <a:cubicBezTo>
                    <a:pt x="3057" y="1734"/>
                    <a:pt x="3088" y="1608"/>
                    <a:pt x="3088" y="1482"/>
                  </a:cubicBezTo>
                  <a:lnTo>
                    <a:pt x="3088" y="442"/>
                  </a:lnTo>
                  <a:cubicBezTo>
                    <a:pt x="3057" y="190"/>
                    <a:pt x="2868" y="1"/>
                    <a:pt x="26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77"/>
            <p:cNvSpPr/>
            <p:nvPr/>
          </p:nvSpPr>
          <p:spPr>
            <a:xfrm>
              <a:off x="-8676125" y="3883875"/>
              <a:ext cx="98375" cy="92925"/>
            </a:xfrm>
            <a:custGeom>
              <a:avLst/>
              <a:gdLst/>
              <a:ahLst/>
              <a:cxnLst/>
              <a:rect l="l" t="t" r="r" b="b"/>
              <a:pathLst>
                <a:path w="3935" h="3717" extrusionOk="0">
                  <a:moveTo>
                    <a:pt x="2478" y="0"/>
                  </a:moveTo>
                  <a:cubicBezTo>
                    <a:pt x="2338" y="0"/>
                    <a:pt x="2197" y="75"/>
                    <a:pt x="2108" y="201"/>
                  </a:cubicBezTo>
                  <a:lnTo>
                    <a:pt x="154" y="3130"/>
                  </a:lnTo>
                  <a:cubicBezTo>
                    <a:pt x="0" y="3413"/>
                    <a:pt x="244" y="3717"/>
                    <a:pt x="527" y="3717"/>
                  </a:cubicBezTo>
                  <a:cubicBezTo>
                    <a:pt x="591" y="3717"/>
                    <a:pt x="657" y="3701"/>
                    <a:pt x="721" y="3666"/>
                  </a:cubicBezTo>
                  <a:lnTo>
                    <a:pt x="3620" y="1744"/>
                  </a:lnTo>
                  <a:cubicBezTo>
                    <a:pt x="3903" y="1618"/>
                    <a:pt x="3935" y="1303"/>
                    <a:pt x="3746" y="1114"/>
                  </a:cubicBezTo>
                  <a:lnTo>
                    <a:pt x="2769" y="138"/>
                  </a:lnTo>
                  <a:cubicBezTo>
                    <a:pt x="2688" y="43"/>
                    <a:pt x="2583" y="0"/>
                    <a:pt x="24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77"/>
            <p:cNvSpPr/>
            <p:nvPr/>
          </p:nvSpPr>
          <p:spPr>
            <a:xfrm>
              <a:off x="-8680950" y="3708850"/>
              <a:ext cx="282800" cy="270075"/>
            </a:xfrm>
            <a:custGeom>
              <a:avLst/>
              <a:gdLst/>
              <a:ahLst/>
              <a:cxnLst/>
              <a:rect l="l" t="t" r="r" b="b"/>
              <a:pathLst>
                <a:path w="11312" h="10803" extrusionOk="0">
                  <a:moveTo>
                    <a:pt x="4337" y="4327"/>
                  </a:moveTo>
                  <a:cubicBezTo>
                    <a:pt x="4656" y="4327"/>
                    <a:pt x="4979" y="4445"/>
                    <a:pt x="5231" y="4681"/>
                  </a:cubicBezTo>
                  <a:cubicBezTo>
                    <a:pt x="5388" y="4839"/>
                    <a:pt x="5388" y="5122"/>
                    <a:pt x="5231" y="5280"/>
                  </a:cubicBezTo>
                  <a:cubicBezTo>
                    <a:pt x="5152" y="5359"/>
                    <a:pt x="5050" y="5398"/>
                    <a:pt x="4947" y="5398"/>
                  </a:cubicBezTo>
                  <a:cubicBezTo>
                    <a:pt x="4845" y="5398"/>
                    <a:pt x="4742" y="5359"/>
                    <a:pt x="4664" y="5280"/>
                  </a:cubicBezTo>
                  <a:cubicBezTo>
                    <a:pt x="4585" y="5201"/>
                    <a:pt x="4475" y="5162"/>
                    <a:pt x="4364" y="5162"/>
                  </a:cubicBezTo>
                  <a:cubicBezTo>
                    <a:pt x="4254" y="5162"/>
                    <a:pt x="4144" y="5201"/>
                    <a:pt x="4065" y="5280"/>
                  </a:cubicBezTo>
                  <a:cubicBezTo>
                    <a:pt x="3829" y="5516"/>
                    <a:pt x="3514" y="5634"/>
                    <a:pt x="3195" y="5634"/>
                  </a:cubicBezTo>
                  <a:cubicBezTo>
                    <a:pt x="2876" y="5634"/>
                    <a:pt x="2553" y="5516"/>
                    <a:pt x="2301" y="5280"/>
                  </a:cubicBezTo>
                  <a:cubicBezTo>
                    <a:pt x="2143" y="5122"/>
                    <a:pt x="2143" y="4839"/>
                    <a:pt x="2301" y="4681"/>
                  </a:cubicBezTo>
                  <a:cubicBezTo>
                    <a:pt x="2379" y="4602"/>
                    <a:pt x="2482" y="4563"/>
                    <a:pt x="2584" y="4563"/>
                  </a:cubicBezTo>
                  <a:cubicBezTo>
                    <a:pt x="2687" y="4563"/>
                    <a:pt x="2789" y="4602"/>
                    <a:pt x="2868" y="4681"/>
                  </a:cubicBezTo>
                  <a:cubicBezTo>
                    <a:pt x="2947" y="4760"/>
                    <a:pt x="3057" y="4799"/>
                    <a:pt x="3167" y="4799"/>
                  </a:cubicBezTo>
                  <a:cubicBezTo>
                    <a:pt x="3277" y="4799"/>
                    <a:pt x="3388" y="4760"/>
                    <a:pt x="3466" y="4681"/>
                  </a:cubicBezTo>
                  <a:cubicBezTo>
                    <a:pt x="3703" y="4445"/>
                    <a:pt x="4018" y="4327"/>
                    <a:pt x="4337" y="4327"/>
                  </a:cubicBezTo>
                  <a:close/>
                  <a:moveTo>
                    <a:pt x="6097" y="5697"/>
                  </a:moveTo>
                  <a:cubicBezTo>
                    <a:pt x="6207" y="5697"/>
                    <a:pt x="6318" y="5737"/>
                    <a:pt x="6396" y="5815"/>
                  </a:cubicBezTo>
                  <a:cubicBezTo>
                    <a:pt x="6869" y="6288"/>
                    <a:pt x="6869" y="7076"/>
                    <a:pt x="6396" y="7611"/>
                  </a:cubicBezTo>
                  <a:cubicBezTo>
                    <a:pt x="6239" y="7769"/>
                    <a:pt x="6239" y="8021"/>
                    <a:pt x="6396" y="8178"/>
                  </a:cubicBezTo>
                  <a:cubicBezTo>
                    <a:pt x="6554" y="8336"/>
                    <a:pt x="6554" y="8619"/>
                    <a:pt x="6396" y="8777"/>
                  </a:cubicBezTo>
                  <a:cubicBezTo>
                    <a:pt x="6318" y="8856"/>
                    <a:pt x="6207" y="8895"/>
                    <a:pt x="6097" y="8895"/>
                  </a:cubicBezTo>
                  <a:cubicBezTo>
                    <a:pt x="5987" y="8895"/>
                    <a:pt x="5877" y="8856"/>
                    <a:pt x="5798" y="8777"/>
                  </a:cubicBezTo>
                  <a:cubicBezTo>
                    <a:pt x="5325" y="8304"/>
                    <a:pt x="5325" y="7517"/>
                    <a:pt x="5798" y="7013"/>
                  </a:cubicBezTo>
                  <a:cubicBezTo>
                    <a:pt x="5955" y="6855"/>
                    <a:pt x="5955" y="6571"/>
                    <a:pt x="5798" y="6414"/>
                  </a:cubicBezTo>
                  <a:cubicBezTo>
                    <a:pt x="5640" y="6256"/>
                    <a:pt x="5640" y="5973"/>
                    <a:pt x="5798" y="5815"/>
                  </a:cubicBezTo>
                  <a:cubicBezTo>
                    <a:pt x="5877" y="5737"/>
                    <a:pt x="5987" y="5697"/>
                    <a:pt x="6097" y="5697"/>
                  </a:cubicBezTo>
                  <a:close/>
                  <a:moveTo>
                    <a:pt x="6968" y="1"/>
                  </a:moveTo>
                  <a:cubicBezTo>
                    <a:pt x="6230" y="1"/>
                    <a:pt x="5491" y="269"/>
                    <a:pt x="4916" y="806"/>
                  </a:cubicBezTo>
                  <a:lnTo>
                    <a:pt x="4286" y="1468"/>
                  </a:lnTo>
                  <a:cubicBezTo>
                    <a:pt x="4191" y="1562"/>
                    <a:pt x="4128" y="1783"/>
                    <a:pt x="4222" y="1909"/>
                  </a:cubicBezTo>
                  <a:cubicBezTo>
                    <a:pt x="4380" y="2255"/>
                    <a:pt x="4286" y="2633"/>
                    <a:pt x="4065" y="2854"/>
                  </a:cubicBezTo>
                  <a:cubicBezTo>
                    <a:pt x="3892" y="3027"/>
                    <a:pt x="3643" y="3124"/>
                    <a:pt x="3401" y="3124"/>
                  </a:cubicBezTo>
                  <a:cubicBezTo>
                    <a:pt x="3203" y="3124"/>
                    <a:pt x="3010" y="3059"/>
                    <a:pt x="2868" y="2917"/>
                  </a:cubicBezTo>
                  <a:lnTo>
                    <a:pt x="2616" y="2633"/>
                  </a:lnTo>
                  <a:cubicBezTo>
                    <a:pt x="2537" y="2555"/>
                    <a:pt x="2427" y="2515"/>
                    <a:pt x="2316" y="2515"/>
                  </a:cubicBezTo>
                  <a:cubicBezTo>
                    <a:pt x="2206" y="2515"/>
                    <a:pt x="2096" y="2555"/>
                    <a:pt x="2017" y="2633"/>
                  </a:cubicBezTo>
                  <a:lnTo>
                    <a:pt x="1419" y="3232"/>
                  </a:lnTo>
                  <a:cubicBezTo>
                    <a:pt x="158" y="4492"/>
                    <a:pt x="1" y="6445"/>
                    <a:pt x="946" y="7895"/>
                  </a:cubicBezTo>
                  <a:lnTo>
                    <a:pt x="1608" y="6792"/>
                  </a:lnTo>
                  <a:cubicBezTo>
                    <a:pt x="1765" y="6477"/>
                    <a:pt x="2143" y="6256"/>
                    <a:pt x="2521" y="6225"/>
                  </a:cubicBezTo>
                  <a:cubicBezTo>
                    <a:pt x="2590" y="6214"/>
                    <a:pt x="2659" y="6209"/>
                    <a:pt x="2726" y="6209"/>
                  </a:cubicBezTo>
                  <a:cubicBezTo>
                    <a:pt x="3056" y="6209"/>
                    <a:pt x="3357" y="6336"/>
                    <a:pt x="3592" y="6571"/>
                  </a:cubicBezTo>
                  <a:lnTo>
                    <a:pt x="4569" y="7548"/>
                  </a:lnTo>
                  <a:cubicBezTo>
                    <a:pt x="4853" y="7832"/>
                    <a:pt x="4979" y="8210"/>
                    <a:pt x="4916" y="8619"/>
                  </a:cubicBezTo>
                  <a:cubicBezTo>
                    <a:pt x="4884" y="8997"/>
                    <a:pt x="4601" y="9312"/>
                    <a:pt x="4286" y="9533"/>
                  </a:cubicBezTo>
                  <a:lnTo>
                    <a:pt x="3246" y="10195"/>
                  </a:lnTo>
                  <a:cubicBezTo>
                    <a:pt x="3867" y="10600"/>
                    <a:pt x="4575" y="10802"/>
                    <a:pt x="5283" y="10802"/>
                  </a:cubicBezTo>
                  <a:cubicBezTo>
                    <a:pt x="6227" y="10802"/>
                    <a:pt x="7170" y="10442"/>
                    <a:pt x="7909" y="9722"/>
                  </a:cubicBezTo>
                  <a:lnTo>
                    <a:pt x="8507" y="9123"/>
                  </a:lnTo>
                  <a:cubicBezTo>
                    <a:pt x="8665" y="8966"/>
                    <a:pt x="8665" y="8682"/>
                    <a:pt x="8507" y="8525"/>
                  </a:cubicBezTo>
                  <a:lnTo>
                    <a:pt x="8224" y="8273"/>
                  </a:lnTo>
                  <a:cubicBezTo>
                    <a:pt x="7909" y="7958"/>
                    <a:pt x="7972" y="7391"/>
                    <a:pt x="8287" y="7076"/>
                  </a:cubicBezTo>
                  <a:cubicBezTo>
                    <a:pt x="8432" y="6930"/>
                    <a:pt x="8659" y="6840"/>
                    <a:pt x="8887" y="6840"/>
                  </a:cubicBezTo>
                  <a:cubicBezTo>
                    <a:pt x="9005" y="6840"/>
                    <a:pt x="9124" y="6864"/>
                    <a:pt x="9232" y="6918"/>
                  </a:cubicBezTo>
                  <a:cubicBezTo>
                    <a:pt x="9294" y="6955"/>
                    <a:pt x="9361" y="6973"/>
                    <a:pt x="9427" y="6973"/>
                  </a:cubicBezTo>
                  <a:cubicBezTo>
                    <a:pt x="9529" y="6973"/>
                    <a:pt x="9628" y="6931"/>
                    <a:pt x="9704" y="6855"/>
                  </a:cubicBezTo>
                  <a:lnTo>
                    <a:pt x="10334" y="6225"/>
                  </a:lnTo>
                  <a:cubicBezTo>
                    <a:pt x="11154" y="5185"/>
                    <a:pt x="11311" y="3831"/>
                    <a:pt x="10713" y="2696"/>
                  </a:cubicBezTo>
                  <a:lnTo>
                    <a:pt x="10713" y="2696"/>
                  </a:lnTo>
                  <a:lnTo>
                    <a:pt x="8665" y="4744"/>
                  </a:lnTo>
                  <a:cubicBezTo>
                    <a:pt x="8428" y="4980"/>
                    <a:pt x="8113" y="5099"/>
                    <a:pt x="7794" y="5099"/>
                  </a:cubicBezTo>
                  <a:cubicBezTo>
                    <a:pt x="7475" y="5099"/>
                    <a:pt x="7152" y="4980"/>
                    <a:pt x="6900" y="4744"/>
                  </a:cubicBezTo>
                  <a:lnTo>
                    <a:pt x="6302" y="4177"/>
                  </a:lnTo>
                  <a:cubicBezTo>
                    <a:pt x="5829" y="3705"/>
                    <a:pt x="5829" y="2917"/>
                    <a:pt x="6302" y="2381"/>
                  </a:cubicBezTo>
                  <a:lnTo>
                    <a:pt x="8350" y="334"/>
                  </a:lnTo>
                  <a:cubicBezTo>
                    <a:pt x="7918" y="112"/>
                    <a:pt x="7443" y="1"/>
                    <a:pt x="69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77"/>
            <p:cNvSpPr/>
            <p:nvPr/>
          </p:nvSpPr>
          <p:spPr>
            <a:xfrm>
              <a:off x="-8440725" y="3857375"/>
              <a:ext cx="117400" cy="86450"/>
            </a:xfrm>
            <a:custGeom>
              <a:avLst/>
              <a:gdLst/>
              <a:ahLst/>
              <a:cxnLst/>
              <a:rect l="l" t="t" r="r" b="b"/>
              <a:pathLst>
                <a:path w="4696" h="3458" extrusionOk="0">
                  <a:moveTo>
                    <a:pt x="1765" y="0"/>
                  </a:moveTo>
                  <a:cubicBezTo>
                    <a:pt x="1608" y="284"/>
                    <a:pt x="1419" y="567"/>
                    <a:pt x="1198" y="788"/>
                  </a:cubicBezTo>
                  <a:lnTo>
                    <a:pt x="568" y="1418"/>
                  </a:lnTo>
                  <a:cubicBezTo>
                    <a:pt x="410" y="1576"/>
                    <a:pt x="190" y="1702"/>
                    <a:pt x="1" y="1733"/>
                  </a:cubicBezTo>
                  <a:lnTo>
                    <a:pt x="442" y="2174"/>
                  </a:lnTo>
                  <a:cubicBezTo>
                    <a:pt x="830" y="2563"/>
                    <a:pt x="1382" y="2767"/>
                    <a:pt x="1930" y="2767"/>
                  </a:cubicBezTo>
                  <a:cubicBezTo>
                    <a:pt x="2316" y="2767"/>
                    <a:pt x="2700" y="2666"/>
                    <a:pt x="3025" y="2458"/>
                  </a:cubicBezTo>
                  <a:lnTo>
                    <a:pt x="3939" y="3340"/>
                  </a:lnTo>
                  <a:cubicBezTo>
                    <a:pt x="4018" y="3419"/>
                    <a:pt x="4128" y="3458"/>
                    <a:pt x="4238" y="3458"/>
                  </a:cubicBezTo>
                  <a:cubicBezTo>
                    <a:pt x="4349" y="3458"/>
                    <a:pt x="4459" y="3419"/>
                    <a:pt x="4538" y="3340"/>
                  </a:cubicBezTo>
                  <a:cubicBezTo>
                    <a:pt x="4695" y="3182"/>
                    <a:pt x="4695" y="2930"/>
                    <a:pt x="4538" y="2773"/>
                  </a:cubicBezTo>
                  <a:lnTo>
                    <a:pt x="176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77"/>
            <p:cNvSpPr/>
            <p:nvPr/>
          </p:nvSpPr>
          <p:spPr>
            <a:xfrm>
              <a:off x="-8638400" y="3630725"/>
              <a:ext cx="86650" cy="115625"/>
            </a:xfrm>
            <a:custGeom>
              <a:avLst/>
              <a:gdLst/>
              <a:ahLst/>
              <a:cxnLst/>
              <a:rect l="l" t="t" r="r" b="b"/>
              <a:pathLst>
                <a:path w="3466" h="4625" extrusionOk="0">
                  <a:moveTo>
                    <a:pt x="457" y="1"/>
                  </a:moveTo>
                  <a:cubicBezTo>
                    <a:pt x="347" y="1"/>
                    <a:pt x="236" y="40"/>
                    <a:pt x="158" y="119"/>
                  </a:cubicBezTo>
                  <a:cubicBezTo>
                    <a:pt x="0" y="277"/>
                    <a:pt x="0" y="560"/>
                    <a:pt x="158" y="718"/>
                  </a:cubicBezTo>
                  <a:lnTo>
                    <a:pt x="1071" y="1631"/>
                  </a:lnTo>
                  <a:cubicBezTo>
                    <a:pt x="819" y="1978"/>
                    <a:pt x="693" y="2387"/>
                    <a:pt x="693" y="2765"/>
                  </a:cubicBezTo>
                  <a:cubicBezTo>
                    <a:pt x="693" y="3269"/>
                    <a:pt x="914" y="3805"/>
                    <a:pt x="1292" y="4183"/>
                  </a:cubicBezTo>
                  <a:lnTo>
                    <a:pt x="1733" y="4624"/>
                  </a:lnTo>
                  <a:cubicBezTo>
                    <a:pt x="1764" y="4435"/>
                    <a:pt x="1890" y="4215"/>
                    <a:pt x="2048" y="4057"/>
                  </a:cubicBezTo>
                  <a:lnTo>
                    <a:pt x="2678" y="3427"/>
                  </a:lnTo>
                  <a:cubicBezTo>
                    <a:pt x="2899" y="3206"/>
                    <a:pt x="3182" y="3017"/>
                    <a:pt x="3466" y="2860"/>
                  </a:cubicBezTo>
                  <a:lnTo>
                    <a:pt x="756" y="119"/>
                  </a:lnTo>
                  <a:cubicBezTo>
                    <a:pt x="677" y="40"/>
                    <a:pt x="567" y="1"/>
                    <a:pt x="4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7" name="Google Shape;8637;p77"/>
          <p:cNvGrpSpPr/>
          <p:nvPr/>
        </p:nvGrpSpPr>
        <p:grpSpPr>
          <a:xfrm>
            <a:off x="5773058" y="1532024"/>
            <a:ext cx="313365" cy="355476"/>
            <a:chOff x="-13056975" y="3212300"/>
            <a:chExt cx="311125" cy="352900"/>
          </a:xfrm>
        </p:grpSpPr>
        <p:sp>
          <p:nvSpPr>
            <p:cNvPr id="8638" name="Google Shape;8638;p77"/>
            <p:cNvSpPr/>
            <p:nvPr/>
          </p:nvSpPr>
          <p:spPr>
            <a:xfrm>
              <a:off x="-12972700" y="3273750"/>
              <a:ext cx="144950" cy="229225"/>
            </a:xfrm>
            <a:custGeom>
              <a:avLst/>
              <a:gdLst/>
              <a:ahLst/>
              <a:cxnLst/>
              <a:rect l="l" t="t" r="r" b="b"/>
              <a:pathLst>
                <a:path w="5798" h="9169" extrusionOk="0">
                  <a:moveTo>
                    <a:pt x="0" y="0"/>
                  </a:moveTo>
                  <a:lnTo>
                    <a:pt x="0" y="819"/>
                  </a:lnTo>
                  <a:lnTo>
                    <a:pt x="851" y="819"/>
                  </a:lnTo>
                  <a:lnTo>
                    <a:pt x="851" y="8538"/>
                  </a:lnTo>
                  <a:lnTo>
                    <a:pt x="788" y="8538"/>
                  </a:lnTo>
                  <a:cubicBezTo>
                    <a:pt x="1071" y="8696"/>
                    <a:pt x="1355" y="8853"/>
                    <a:pt x="1639" y="8948"/>
                  </a:cubicBezTo>
                  <a:lnTo>
                    <a:pt x="1639" y="851"/>
                  </a:lnTo>
                  <a:lnTo>
                    <a:pt x="2458" y="851"/>
                  </a:lnTo>
                  <a:lnTo>
                    <a:pt x="2458" y="9137"/>
                  </a:lnTo>
                  <a:cubicBezTo>
                    <a:pt x="2615" y="9137"/>
                    <a:pt x="2741" y="9168"/>
                    <a:pt x="2899" y="9168"/>
                  </a:cubicBezTo>
                  <a:cubicBezTo>
                    <a:pt x="3056" y="9168"/>
                    <a:pt x="3151" y="9137"/>
                    <a:pt x="3308" y="9137"/>
                  </a:cubicBezTo>
                  <a:lnTo>
                    <a:pt x="3308" y="851"/>
                  </a:lnTo>
                  <a:lnTo>
                    <a:pt x="4159" y="851"/>
                  </a:lnTo>
                  <a:lnTo>
                    <a:pt x="4159" y="8948"/>
                  </a:lnTo>
                  <a:cubicBezTo>
                    <a:pt x="4411" y="8822"/>
                    <a:pt x="4695" y="8696"/>
                    <a:pt x="4978" y="8538"/>
                  </a:cubicBezTo>
                  <a:lnTo>
                    <a:pt x="4978" y="819"/>
                  </a:lnTo>
                  <a:lnTo>
                    <a:pt x="5797" y="819"/>
                  </a:lnTo>
                  <a:lnTo>
                    <a:pt x="57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77"/>
            <p:cNvSpPr/>
            <p:nvPr/>
          </p:nvSpPr>
          <p:spPr>
            <a:xfrm>
              <a:off x="-12808875" y="3212300"/>
              <a:ext cx="63025" cy="278075"/>
            </a:xfrm>
            <a:custGeom>
              <a:avLst/>
              <a:gdLst/>
              <a:ahLst/>
              <a:cxnLst/>
              <a:rect l="l" t="t" r="r" b="b"/>
              <a:pathLst>
                <a:path w="2521" h="11123" extrusionOk="0">
                  <a:moveTo>
                    <a:pt x="1261" y="1"/>
                  </a:moveTo>
                  <a:cubicBezTo>
                    <a:pt x="599" y="1"/>
                    <a:pt x="0" y="568"/>
                    <a:pt x="0" y="1230"/>
                  </a:cubicBezTo>
                  <a:lnTo>
                    <a:pt x="0" y="5514"/>
                  </a:lnTo>
                  <a:cubicBezTo>
                    <a:pt x="0" y="5672"/>
                    <a:pt x="32" y="5829"/>
                    <a:pt x="158" y="5987"/>
                  </a:cubicBezTo>
                  <a:cubicBezTo>
                    <a:pt x="536" y="6617"/>
                    <a:pt x="788" y="7310"/>
                    <a:pt x="851" y="8003"/>
                  </a:cubicBezTo>
                  <a:cubicBezTo>
                    <a:pt x="945" y="8759"/>
                    <a:pt x="756" y="9452"/>
                    <a:pt x="347" y="10114"/>
                  </a:cubicBezTo>
                  <a:lnTo>
                    <a:pt x="1607" y="11122"/>
                  </a:lnTo>
                  <a:cubicBezTo>
                    <a:pt x="2174" y="10208"/>
                    <a:pt x="2521" y="9137"/>
                    <a:pt x="2521" y="8003"/>
                  </a:cubicBezTo>
                  <a:cubicBezTo>
                    <a:pt x="2489" y="7026"/>
                    <a:pt x="2174" y="6113"/>
                    <a:pt x="1702" y="5294"/>
                  </a:cubicBezTo>
                  <a:lnTo>
                    <a:pt x="1702" y="4979"/>
                  </a:lnTo>
                  <a:lnTo>
                    <a:pt x="1702" y="2395"/>
                  </a:lnTo>
                  <a:lnTo>
                    <a:pt x="1891" y="2301"/>
                  </a:lnTo>
                  <a:cubicBezTo>
                    <a:pt x="2269" y="2049"/>
                    <a:pt x="2521" y="1671"/>
                    <a:pt x="2521" y="1230"/>
                  </a:cubicBezTo>
                  <a:cubicBezTo>
                    <a:pt x="2521" y="568"/>
                    <a:pt x="1954" y="1"/>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77"/>
            <p:cNvSpPr/>
            <p:nvPr/>
          </p:nvSpPr>
          <p:spPr>
            <a:xfrm>
              <a:off x="-13056975" y="3212300"/>
              <a:ext cx="63025" cy="278075"/>
            </a:xfrm>
            <a:custGeom>
              <a:avLst/>
              <a:gdLst/>
              <a:ahLst/>
              <a:cxnLst/>
              <a:rect l="l" t="t" r="r" b="b"/>
              <a:pathLst>
                <a:path w="2521" h="11123" extrusionOk="0">
                  <a:moveTo>
                    <a:pt x="1260" y="1"/>
                  </a:moveTo>
                  <a:cubicBezTo>
                    <a:pt x="567" y="1"/>
                    <a:pt x="0" y="568"/>
                    <a:pt x="0" y="1230"/>
                  </a:cubicBezTo>
                  <a:cubicBezTo>
                    <a:pt x="32" y="1671"/>
                    <a:pt x="284" y="2112"/>
                    <a:pt x="662" y="2301"/>
                  </a:cubicBezTo>
                  <a:lnTo>
                    <a:pt x="851" y="2427"/>
                  </a:lnTo>
                  <a:lnTo>
                    <a:pt x="851" y="4979"/>
                  </a:lnTo>
                  <a:lnTo>
                    <a:pt x="851" y="5294"/>
                  </a:lnTo>
                  <a:cubicBezTo>
                    <a:pt x="378" y="6113"/>
                    <a:pt x="63" y="7026"/>
                    <a:pt x="32" y="8003"/>
                  </a:cubicBezTo>
                  <a:cubicBezTo>
                    <a:pt x="32" y="9137"/>
                    <a:pt x="378" y="10208"/>
                    <a:pt x="945" y="11122"/>
                  </a:cubicBezTo>
                  <a:lnTo>
                    <a:pt x="2206" y="10145"/>
                  </a:lnTo>
                  <a:cubicBezTo>
                    <a:pt x="1859" y="9515"/>
                    <a:pt x="1639" y="8791"/>
                    <a:pt x="1702" y="8035"/>
                  </a:cubicBezTo>
                  <a:lnTo>
                    <a:pt x="1702" y="8003"/>
                  </a:lnTo>
                  <a:cubicBezTo>
                    <a:pt x="1733" y="7279"/>
                    <a:pt x="1954" y="6585"/>
                    <a:pt x="2363" y="5987"/>
                  </a:cubicBezTo>
                  <a:cubicBezTo>
                    <a:pt x="2458" y="5829"/>
                    <a:pt x="2521" y="5672"/>
                    <a:pt x="2521" y="5514"/>
                  </a:cubicBezTo>
                  <a:lnTo>
                    <a:pt x="2521" y="1230"/>
                  </a:lnTo>
                  <a:cubicBezTo>
                    <a:pt x="2521" y="568"/>
                    <a:pt x="1954" y="1"/>
                    <a:pt x="12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77"/>
            <p:cNvSpPr/>
            <p:nvPr/>
          </p:nvSpPr>
          <p:spPr>
            <a:xfrm>
              <a:off x="-13020750" y="3483250"/>
              <a:ext cx="240250" cy="81950"/>
            </a:xfrm>
            <a:custGeom>
              <a:avLst/>
              <a:gdLst/>
              <a:ahLst/>
              <a:cxnLst/>
              <a:rect l="l" t="t" r="r" b="b"/>
              <a:pathLst>
                <a:path w="9610" h="3278" extrusionOk="0">
                  <a:moveTo>
                    <a:pt x="1261" y="1"/>
                  </a:moveTo>
                  <a:lnTo>
                    <a:pt x="0" y="977"/>
                  </a:lnTo>
                  <a:cubicBezTo>
                    <a:pt x="1103" y="2395"/>
                    <a:pt x="2867" y="3277"/>
                    <a:pt x="4821" y="3277"/>
                  </a:cubicBezTo>
                  <a:cubicBezTo>
                    <a:pt x="6743" y="3277"/>
                    <a:pt x="8475" y="2363"/>
                    <a:pt x="9610" y="977"/>
                  </a:cubicBezTo>
                  <a:lnTo>
                    <a:pt x="8349" y="1"/>
                  </a:lnTo>
                  <a:cubicBezTo>
                    <a:pt x="7530" y="946"/>
                    <a:pt x="6270" y="1639"/>
                    <a:pt x="4821" y="1639"/>
                  </a:cubicBezTo>
                  <a:cubicBezTo>
                    <a:pt x="3466" y="1639"/>
                    <a:pt x="2143" y="1009"/>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2" name="Google Shape;8642;p77"/>
          <p:cNvGrpSpPr/>
          <p:nvPr/>
        </p:nvGrpSpPr>
        <p:grpSpPr>
          <a:xfrm>
            <a:off x="5750446" y="1972818"/>
            <a:ext cx="358588" cy="355325"/>
            <a:chOff x="-13077450" y="3647075"/>
            <a:chExt cx="356025" cy="352750"/>
          </a:xfrm>
        </p:grpSpPr>
        <p:sp>
          <p:nvSpPr>
            <p:cNvPr id="8643" name="Google Shape;8643;p77"/>
            <p:cNvSpPr/>
            <p:nvPr/>
          </p:nvSpPr>
          <p:spPr>
            <a:xfrm>
              <a:off x="-13014450" y="3708500"/>
              <a:ext cx="104000" cy="145750"/>
            </a:xfrm>
            <a:custGeom>
              <a:avLst/>
              <a:gdLst/>
              <a:ahLst/>
              <a:cxnLst/>
              <a:rect l="l" t="t" r="r" b="b"/>
              <a:pathLst>
                <a:path w="4160" h="5830" extrusionOk="0">
                  <a:moveTo>
                    <a:pt x="2899" y="820"/>
                  </a:moveTo>
                  <a:cubicBezTo>
                    <a:pt x="3151" y="820"/>
                    <a:pt x="3309" y="1041"/>
                    <a:pt x="3309" y="1261"/>
                  </a:cubicBezTo>
                  <a:cubicBezTo>
                    <a:pt x="3309" y="1513"/>
                    <a:pt x="3088" y="1671"/>
                    <a:pt x="2899" y="1671"/>
                  </a:cubicBezTo>
                  <a:lnTo>
                    <a:pt x="1198" y="1671"/>
                  </a:lnTo>
                  <a:cubicBezTo>
                    <a:pt x="977" y="1671"/>
                    <a:pt x="788" y="1482"/>
                    <a:pt x="788" y="1261"/>
                  </a:cubicBezTo>
                  <a:cubicBezTo>
                    <a:pt x="788" y="1041"/>
                    <a:pt x="977" y="820"/>
                    <a:pt x="1198" y="820"/>
                  </a:cubicBezTo>
                  <a:close/>
                  <a:moveTo>
                    <a:pt x="2899" y="2490"/>
                  </a:moveTo>
                  <a:cubicBezTo>
                    <a:pt x="3151" y="2490"/>
                    <a:pt x="3309" y="2679"/>
                    <a:pt x="3309" y="2868"/>
                  </a:cubicBezTo>
                  <a:cubicBezTo>
                    <a:pt x="3309" y="3151"/>
                    <a:pt x="3088" y="3309"/>
                    <a:pt x="2899" y="3309"/>
                  </a:cubicBezTo>
                  <a:lnTo>
                    <a:pt x="1198" y="3309"/>
                  </a:lnTo>
                  <a:cubicBezTo>
                    <a:pt x="977" y="3309"/>
                    <a:pt x="788" y="3120"/>
                    <a:pt x="788" y="2868"/>
                  </a:cubicBezTo>
                  <a:cubicBezTo>
                    <a:pt x="788" y="2647"/>
                    <a:pt x="977" y="2490"/>
                    <a:pt x="1198" y="2490"/>
                  </a:cubicBezTo>
                  <a:close/>
                  <a:moveTo>
                    <a:pt x="2899" y="4191"/>
                  </a:moveTo>
                  <a:cubicBezTo>
                    <a:pt x="3151" y="4191"/>
                    <a:pt x="3309" y="4380"/>
                    <a:pt x="3309" y="4632"/>
                  </a:cubicBezTo>
                  <a:cubicBezTo>
                    <a:pt x="3309" y="4821"/>
                    <a:pt x="3088" y="5010"/>
                    <a:pt x="2899" y="5010"/>
                  </a:cubicBezTo>
                  <a:lnTo>
                    <a:pt x="1198" y="5010"/>
                  </a:lnTo>
                  <a:cubicBezTo>
                    <a:pt x="977" y="5010"/>
                    <a:pt x="788" y="4821"/>
                    <a:pt x="788" y="4632"/>
                  </a:cubicBezTo>
                  <a:cubicBezTo>
                    <a:pt x="788" y="4380"/>
                    <a:pt x="977" y="4191"/>
                    <a:pt x="1198" y="4191"/>
                  </a:cubicBezTo>
                  <a:close/>
                  <a:moveTo>
                    <a:pt x="1" y="1"/>
                  </a:moveTo>
                  <a:lnTo>
                    <a:pt x="1" y="5829"/>
                  </a:lnTo>
                  <a:lnTo>
                    <a:pt x="4159" y="5829"/>
                  </a:lnTo>
                  <a:lnTo>
                    <a:pt x="4159" y="1261"/>
                  </a:lnTo>
                  <a:cubicBezTo>
                    <a:pt x="4128" y="600"/>
                    <a:pt x="3561" y="1"/>
                    <a:pt x="289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77"/>
            <p:cNvSpPr/>
            <p:nvPr/>
          </p:nvSpPr>
          <p:spPr>
            <a:xfrm>
              <a:off x="-12890800" y="3708500"/>
              <a:ext cx="104775" cy="145750"/>
            </a:xfrm>
            <a:custGeom>
              <a:avLst/>
              <a:gdLst/>
              <a:ahLst/>
              <a:cxnLst/>
              <a:rect l="l" t="t" r="r" b="b"/>
              <a:pathLst>
                <a:path w="4191" h="5830" extrusionOk="0">
                  <a:moveTo>
                    <a:pt x="2931" y="820"/>
                  </a:moveTo>
                  <a:cubicBezTo>
                    <a:pt x="3151" y="852"/>
                    <a:pt x="3340" y="1041"/>
                    <a:pt x="3340" y="1261"/>
                  </a:cubicBezTo>
                  <a:cubicBezTo>
                    <a:pt x="3340" y="1513"/>
                    <a:pt x="3151" y="1671"/>
                    <a:pt x="2931" y="1671"/>
                  </a:cubicBezTo>
                  <a:lnTo>
                    <a:pt x="1230" y="1671"/>
                  </a:lnTo>
                  <a:cubicBezTo>
                    <a:pt x="1009" y="1671"/>
                    <a:pt x="820" y="1482"/>
                    <a:pt x="820" y="1261"/>
                  </a:cubicBezTo>
                  <a:cubicBezTo>
                    <a:pt x="820" y="1041"/>
                    <a:pt x="1040" y="820"/>
                    <a:pt x="1230" y="820"/>
                  </a:cubicBezTo>
                  <a:close/>
                  <a:moveTo>
                    <a:pt x="2931" y="2490"/>
                  </a:moveTo>
                  <a:cubicBezTo>
                    <a:pt x="3151" y="2490"/>
                    <a:pt x="3340" y="2679"/>
                    <a:pt x="3340" y="2868"/>
                  </a:cubicBezTo>
                  <a:cubicBezTo>
                    <a:pt x="3340" y="3151"/>
                    <a:pt x="3151" y="3309"/>
                    <a:pt x="2931" y="3309"/>
                  </a:cubicBezTo>
                  <a:lnTo>
                    <a:pt x="1230" y="3309"/>
                  </a:lnTo>
                  <a:cubicBezTo>
                    <a:pt x="1009" y="3309"/>
                    <a:pt x="820" y="3120"/>
                    <a:pt x="820" y="2868"/>
                  </a:cubicBezTo>
                  <a:cubicBezTo>
                    <a:pt x="820" y="2647"/>
                    <a:pt x="1040" y="2490"/>
                    <a:pt x="1230" y="2490"/>
                  </a:cubicBezTo>
                  <a:close/>
                  <a:moveTo>
                    <a:pt x="2931" y="4191"/>
                  </a:moveTo>
                  <a:cubicBezTo>
                    <a:pt x="3151" y="4191"/>
                    <a:pt x="3340" y="4380"/>
                    <a:pt x="3340" y="4632"/>
                  </a:cubicBezTo>
                  <a:cubicBezTo>
                    <a:pt x="3340" y="4821"/>
                    <a:pt x="3151" y="5010"/>
                    <a:pt x="2931" y="5010"/>
                  </a:cubicBezTo>
                  <a:lnTo>
                    <a:pt x="1230" y="5010"/>
                  </a:lnTo>
                  <a:cubicBezTo>
                    <a:pt x="1009" y="5010"/>
                    <a:pt x="820" y="4821"/>
                    <a:pt x="820" y="4632"/>
                  </a:cubicBezTo>
                  <a:cubicBezTo>
                    <a:pt x="820" y="4380"/>
                    <a:pt x="1040" y="4191"/>
                    <a:pt x="1230" y="4191"/>
                  </a:cubicBezTo>
                  <a:close/>
                  <a:moveTo>
                    <a:pt x="1261" y="1"/>
                  </a:moveTo>
                  <a:cubicBezTo>
                    <a:pt x="568" y="1"/>
                    <a:pt x="1" y="600"/>
                    <a:pt x="1" y="1261"/>
                  </a:cubicBezTo>
                  <a:lnTo>
                    <a:pt x="1" y="5829"/>
                  </a:lnTo>
                  <a:lnTo>
                    <a:pt x="4191" y="5829"/>
                  </a:lnTo>
                  <a:lnTo>
                    <a:pt x="41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77"/>
            <p:cNvSpPr/>
            <p:nvPr/>
          </p:nvSpPr>
          <p:spPr>
            <a:xfrm>
              <a:off x="-13077450" y="3647075"/>
              <a:ext cx="356025" cy="352750"/>
            </a:xfrm>
            <a:custGeom>
              <a:avLst/>
              <a:gdLst/>
              <a:ahLst/>
              <a:cxnLst/>
              <a:rect l="l" t="t" r="r" b="b"/>
              <a:pathLst>
                <a:path w="14241" h="14110" extrusionOk="0">
                  <a:moveTo>
                    <a:pt x="12130" y="1670"/>
                  </a:moveTo>
                  <a:cubicBezTo>
                    <a:pt x="12350" y="1670"/>
                    <a:pt x="12508" y="1891"/>
                    <a:pt x="12508" y="2080"/>
                  </a:cubicBezTo>
                  <a:lnTo>
                    <a:pt x="12508" y="8727"/>
                  </a:lnTo>
                  <a:lnTo>
                    <a:pt x="12476" y="8727"/>
                  </a:lnTo>
                  <a:cubicBezTo>
                    <a:pt x="12476" y="8979"/>
                    <a:pt x="12287" y="9168"/>
                    <a:pt x="12067" y="9168"/>
                  </a:cubicBezTo>
                  <a:lnTo>
                    <a:pt x="2111" y="9168"/>
                  </a:lnTo>
                  <a:cubicBezTo>
                    <a:pt x="1890" y="9168"/>
                    <a:pt x="1733" y="8979"/>
                    <a:pt x="1733" y="8727"/>
                  </a:cubicBezTo>
                  <a:lnTo>
                    <a:pt x="1733" y="2080"/>
                  </a:lnTo>
                  <a:cubicBezTo>
                    <a:pt x="1733" y="1828"/>
                    <a:pt x="1922" y="1670"/>
                    <a:pt x="2111" y="1670"/>
                  </a:cubicBezTo>
                  <a:lnTo>
                    <a:pt x="5450" y="1670"/>
                  </a:lnTo>
                  <a:cubicBezTo>
                    <a:pt x="6144" y="1670"/>
                    <a:pt x="6711" y="1985"/>
                    <a:pt x="7120" y="2521"/>
                  </a:cubicBezTo>
                  <a:cubicBezTo>
                    <a:pt x="7498" y="1985"/>
                    <a:pt x="8097" y="1670"/>
                    <a:pt x="8790" y="1670"/>
                  </a:cubicBezTo>
                  <a:close/>
                  <a:moveTo>
                    <a:pt x="1260" y="1"/>
                  </a:moveTo>
                  <a:cubicBezTo>
                    <a:pt x="567" y="1"/>
                    <a:pt x="0" y="536"/>
                    <a:pt x="0" y="1229"/>
                  </a:cubicBezTo>
                  <a:lnTo>
                    <a:pt x="0" y="9547"/>
                  </a:lnTo>
                  <a:cubicBezTo>
                    <a:pt x="0" y="10240"/>
                    <a:pt x="536" y="10775"/>
                    <a:pt x="1260" y="10775"/>
                  </a:cubicBezTo>
                  <a:lnTo>
                    <a:pt x="6238" y="10775"/>
                  </a:lnTo>
                  <a:lnTo>
                    <a:pt x="4285" y="13422"/>
                  </a:lnTo>
                  <a:cubicBezTo>
                    <a:pt x="4159" y="13611"/>
                    <a:pt x="4159" y="13863"/>
                    <a:pt x="4348" y="14020"/>
                  </a:cubicBezTo>
                  <a:cubicBezTo>
                    <a:pt x="4439" y="14059"/>
                    <a:pt x="4531" y="14082"/>
                    <a:pt x="4617" y="14082"/>
                  </a:cubicBezTo>
                  <a:cubicBezTo>
                    <a:pt x="4740" y="14082"/>
                    <a:pt x="4854" y="14036"/>
                    <a:pt x="4946" y="13926"/>
                  </a:cubicBezTo>
                  <a:lnTo>
                    <a:pt x="6679" y="11594"/>
                  </a:lnTo>
                  <a:lnTo>
                    <a:pt x="6679" y="12855"/>
                  </a:lnTo>
                  <a:cubicBezTo>
                    <a:pt x="6679" y="13107"/>
                    <a:pt x="6900" y="13296"/>
                    <a:pt x="7120" y="13296"/>
                  </a:cubicBezTo>
                  <a:cubicBezTo>
                    <a:pt x="7341" y="13296"/>
                    <a:pt x="7561" y="13107"/>
                    <a:pt x="7561" y="12855"/>
                  </a:cubicBezTo>
                  <a:lnTo>
                    <a:pt x="7561" y="11594"/>
                  </a:lnTo>
                  <a:lnTo>
                    <a:pt x="9294" y="13926"/>
                  </a:lnTo>
                  <a:cubicBezTo>
                    <a:pt x="9352" y="14041"/>
                    <a:pt x="9480" y="14109"/>
                    <a:pt x="9614" y="14109"/>
                  </a:cubicBezTo>
                  <a:cubicBezTo>
                    <a:pt x="9700" y="14109"/>
                    <a:pt x="9788" y="14082"/>
                    <a:pt x="9861" y="14020"/>
                  </a:cubicBezTo>
                  <a:cubicBezTo>
                    <a:pt x="10082" y="13894"/>
                    <a:pt x="10113" y="13611"/>
                    <a:pt x="9956" y="13422"/>
                  </a:cubicBezTo>
                  <a:lnTo>
                    <a:pt x="8002" y="10775"/>
                  </a:lnTo>
                  <a:lnTo>
                    <a:pt x="12980" y="10775"/>
                  </a:lnTo>
                  <a:cubicBezTo>
                    <a:pt x="13673" y="10775"/>
                    <a:pt x="14240" y="10240"/>
                    <a:pt x="14240" y="9547"/>
                  </a:cubicBezTo>
                  <a:lnTo>
                    <a:pt x="14240" y="1229"/>
                  </a:lnTo>
                  <a:cubicBezTo>
                    <a:pt x="14114" y="536"/>
                    <a:pt x="13579" y="1"/>
                    <a:pt x="128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6" name="Google Shape;8646;p77"/>
          <p:cNvGrpSpPr/>
          <p:nvPr/>
        </p:nvGrpSpPr>
        <p:grpSpPr>
          <a:xfrm>
            <a:off x="5761552" y="2416418"/>
            <a:ext cx="357002" cy="357037"/>
            <a:chOff x="-13079025" y="4079475"/>
            <a:chExt cx="354450" cy="354450"/>
          </a:xfrm>
        </p:grpSpPr>
        <p:sp>
          <p:nvSpPr>
            <p:cNvPr id="8647" name="Google Shape;8647;p77"/>
            <p:cNvSpPr/>
            <p:nvPr/>
          </p:nvSpPr>
          <p:spPr>
            <a:xfrm>
              <a:off x="-13004200" y="4079475"/>
              <a:ext cx="207150" cy="63050"/>
            </a:xfrm>
            <a:custGeom>
              <a:avLst/>
              <a:gdLst/>
              <a:ahLst/>
              <a:cxnLst/>
              <a:rect l="l" t="t" r="r" b="b"/>
              <a:pathLst>
                <a:path w="8286" h="2522" extrusionOk="0">
                  <a:moveTo>
                    <a:pt x="4159" y="1"/>
                  </a:moveTo>
                  <a:cubicBezTo>
                    <a:pt x="1859" y="1"/>
                    <a:pt x="0" y="568"/>
                    <a:pt x="0" y="1261"/>
                  </a:cubicBezTo>
                  <a:cubicBezTo>
                    <a:pt x="0" y="1986"/>
                    <a:pt x="1859" y="2521"/>
                    <a:pt x="4159" y="2521"/>
                  </a:cubicBezTo>
                  <a:cubicBezTo>
                    <a:pt x="6427" y="2521"/>
                    <a:pt x="8286" y="1986"/>
                    <a:pt x="8286" y="1261"/>
                  </a:cubicBezTo>
                  <a:cubicBezTo>
                    <a:pt x="8286" y="568"/>
                    <a:pt x="6427" y="1"/>
                    <a:pt x="41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77"/>
            <p:cNvSpPr/>
            <p:nvPr/>
          </p:nvSpPr>
          <p:spPr>
            <a:xfrm>
              <a:off x="-13079025" y="4303175"/>
              <a:ext cx="354450" cy="130750"/>
            </a:xfrm>
            <a:custGeom>
              <a:avLst/>
              <a:gdLst/>
              <a:ahLst/>
              <a:cxnLst/>
              <a:rect l="l" t="t" r="r" b="b"/>
              <a:pathLst>
                <a:path w="14178" h="5230" extrusionOk="0">
                  <a:moveTo>
                    <a:pt x="2773" y="0"/>
                  </a:moveTo>
                  <a:cubicBezTo>
                    <a:pt x="1040" y="536"/>
                    <a:pt x="0" y="1355"/>
                    <a:pt x="0" y="2331"/>
                  </a:cubicBezTo>
                  <a:cubicBezTo>
                    <a:pt x="0" y="4222"/>
                    <a:pt x="3686" y="5230"/>
                    <a:pt x="7057" y="5230"/>
                  </a:cubicBezTo>
                  <a:cubicBezTo>
                    <a:pt x="10460" y="5230"/>
                    <a:pt x="14114" y="4222"/>
                    <a:pt x="14114" y="2331"/>
                  </a:cubicBezTo>
                  <a:cubicBezTo>
                    <a:pt x="14177" y="1355"/>
                    <a:pt x="13169" y="567"/>
                    <a:pt x="11436" y="0"/>
                  </a:cubicBezTo>
                  <a:lnTo>
                    <a:pt x="11247" y="1985"/>
                  </a:lnTo>
                  <a:cubicBezTo>
                    <a:pt x="11216" y="2993"/>
                    <a:pt x="9830" y="3560"/>
                    <a:pt x="7089" y="3560"/>
                  </a:cubicBezTo>
                  <a:cubicBezTo>
                    <a:pt x="5577" y="3560"/>
                    <a:pt x="2962" y="3371"/>
                    <a:pt x="2962" y="1890"/>
                  </a:cubicBezTo>
                  <a:lnTo>
                    <a:pt x="27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77"/>
            <p:cNvSpPr/>
            <p:nvPr/>
          </p:nvSpPr>
          <p:spPr>
            <a:xfrm>
              <a:off x="-12986875" y="4313400"/>
              <a:ext cx="173300" cy="58300"/>
            </a:xfrm>
            <a:custGeom>
              <a:avLst/>
              <a:gdLst/>
              <a:ahLst/>
              <a:cxnLst/>
              <a:rect l="l" t="t" r="r" b="b"/>
              <a:pathLst>
                <a:path w="6932" h="2332" extrusionOk="0">
                  <a:moveTo>
                    <a:pt x="0" y="1"/>
                  </a:moveTo>
                  <a:lnTo>
                    <a:pt x="158" y="1481"/>
                  </a:lnTo>
                  <a:cubicBezTo>
                    <a:pt x="158" y="1954"/>
                    <a:pt x="1638" y="2332"/>
                    <a:pt x="3466" y="2332"/>
                  </a:cubicBezTo>
                  <a:cubicBezTo>
                    <a:pt x="4159" y="2332"/>
                    <a:pt x="6774" y="2206"/>
                    <a:pt x="6774" y="1481"/>
                  </a:cubicBezTo>
                  <a:lnTo>
                    <a:pt x="6931" y="1"/>
                  </a:lnTo>
                  <a:lnTo>
                    <a:pt x="6931" y="1"/>
                  </a:lnTo>
                  <a:cubicBezTo>
                    <a:pt x="5860" y="442"/>
                    <a:pt x="4694" y="662"/>
                    <a:pt x="3466" y="662"/>
                  </a:cubicBezTo>
                  <a:cubicBezTo>
                    <a:pt x="2237" y="662"/>
                    <a:pt x="1040" y="442"/>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77"/>
            <p:cNvSpPr/>
            <p:nvPr/>
          </p:nvSpPr>
          <p:spPr>
            <a:xfrm>
              <a:off x="-13004200" y="4143275"/>
              <a:ext cx="206375" cy="166225"/>
            </a:xfrm>
            <a:custGeom>
              <a:avLst/>
              <a:gdLst/>
              <a:ahLst/>
              <a:cxnLst/>
              <a:rect l="l" t="t" r="r" b="b"/>
              <a:pathLst>
                <a:path w="8255" h="6649" extrusionOk="0">
                  <a:moveTo>
                    <a:pt x="8254" y="1"/>
                  </a:moveTo>
                  <a:lnTo>
                    <a:pt x="8254" y="1"/>
                  </a:lnTo>
                  <a:cubicBezTo>
                    <a:pt x="6994" y="725"/>
                    <a:pt x="4694" y="820"/>
                    <a:pt x="4096" y="820"/>
                  </a:cubicBezTo>
                  <a:cubicBezTo>
                    <a:pt x="3529" y="820"/>
                    <a:pt x="1260" y="788"/>
                    <a:pt x="0" y="32"/>
                  </a:cubicBezTo>
                  <a:lnTo>
                    <a:pt x="0" y="32"/>
                  </a:lnTo>
                  <a:lnTo>
                    <a:pt x="567" y="5892"/>
                  </a:lnTo>
                  <a:cubicBezTo>
                    <a:pt x="1638" y="6365"/>
                    <a:pt x="2836" y="6648"/>
                    <a:pt x="4096" y="6648"/>
                  </a:cubicBezTo>
                  <a:cubicBezTo>
                    <a:pt x="5356" y="6648"/>
                    <a:pt x="6585" y="6365"/>
                    <a:pt x="7656" y="5892"/>
                  </a:cubicBezTo>
                  <a:lnTo>
                    <a:pt x="825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1" name="Google Shape;8651;p77"/>
          <p:cNvGrpSpPr/>
          <p:nvPr/>
        </p:nvGrpSpPr>
        <p:grpSpPr>
          <a:xfrm>
            <a:off x="7534619" y="1532427"/>
            <a:ext cx="356221" cy="354670"/>
            <a:chOff x="-11292700" y="3213875"/>
            <a:chExt cx="353675" cy="352100"/>
          </a:xfrm>
        </p:grpSpPr>
        <p:sp>
          <p:nvSpPr>
            <p:cNvPr id="8652" name="Google Shape;8652;p77"/>
            <p:cNvSpPr/>
            <p:nvPr/>
          </p:nvSpPr>
          <p:spPr>
            <a:xfrm>
              <a:off x="-11178500" y="3213875"/>
              <a:ext cx="124475" cy="124475"/>
            </a:xfrm>
            <a:custGeom>
              <a:avLst/>
              <a:gdLst/>
              <a:ahLst/>
              <a:cxnLst/>
              <a:rect l="l" t="t" r="r" b="b"/>
              <a:pathLst>
                <a:path w="4979" h="4979" extrusionOk="0">
                  <a:moveTo>
                    <a:pt x="2489" y="1671"/>
                  </a:moveTo>
                  <a:cubicBezTo>
                    <a:pt x="2962" y="1671"/>
                    <a:pt x="3309" y="2049"/>
                    <a:pt x="3309" y="2521"/>
                  </a:cubicBezTo>
                  <a:cubicBezTo>
                    <a:pt x="3309" y="2994"/>
                    <a:pt x="2962" y="3340"/>
                    <a:pt x="2489" y="3340"/>
                  </a:cubicBezTo>
                  <a:cubicBezTo>
                    <a:pt x="2017" y="3340"/>
                    <a:pt x="1670" y="2994"/>
                    <a:pt x="1670" y="2521"/>
                  </a:cubicBezTo>
                  <a:cubicBezTo>
                    <a:pt x="1639" y="2049"/>
                    <a:pt x="2017" y="1671"/>
                    <a:pt x="2489" y="1671"/>
                  </a:cubicBezTo>
                  <a:close/>
                  <a:moveTo>
                    <a:pt x="2489" y="1"/>
                  </a:moveTo>
                  <a:cubicBezTo>
                    <a:pt x="2048" y="1"/>
                    <a:pt x="1891" y="221"/>
                    <a:pt x="1702" y="537"/>
                  </a:cubicBezTo>
                  <a:cubicBezTo>
                    <a:pt x="1555" y="523"/>
                    <a:pt x="1414" y="498"/>
                    <a:pt x="1278" y="498"/>
                  </a:cubicBezTo>
                  <a:cubicBezTo>
                    <a:pt x="1094" y="498"/>
                    <a:pt x="920" y="544"/>
                    <a:pt x="757" y="726"/>
                  </a:cubicBezTo>
                  <a:cubicBezTo>
                    <a:pt x="442" y="1041"/>
                    <a:pt x="505" y="1324"/>
                    <a:pt x="568" y="1734"/>
                  </a:cubicBezTo>
                  <a:cubicBezTo>
                    <a:pt x="221" y="1923"/>
                    <a:pt x="1" y="2080"/>
                    <a:pt x="1" y="2521"/>
                  </a:cubicBezTo>
                  <a:cubicBezTo>
                    <a:pt x="1" y="2931"/>
                    <a:pt x="221" y="3088"/>
                    <a:pt x="568" y="3309"/>
                  </a:cubicBezTo>
                  <a:cubicBezTo>
                    <a:pt x="473" y="3687"/>
                    <a:pt x="442" y="3939"/>
                    <a:pt x="757" y="4254"/>
                  </a:cubicBezTo>
                  <a:cubicBezTo>
                    <a:pt x="938" y="4436"/>
                    <a:pt x="1109" y="4481"/>
                    <a:pt x="1288" y="4481"/>
                  </a:cubicBezTo>
                  <a:cubicBezTo>
                    <a:pt x="1419" y="4481"/>
                    <a:pt x="1555" y="4456"/>
                    <a:pt x="1702" y="4443"/>
                  </a:cubicBezTo>
                  <a:cubicBezTo>
                    <a:pt x="1922" y="4758"/>
                    <a:pt x="2080" y="4979"/>
                    <a:pt x="2489" y="4979"/>
                  </a:cubicBezTo>
                  <a:cubicBezTo>
                    <a:pt x="2931" y="4979"/>
                    <a:pt x="3088" y="4758"/>
                    <a:pt x="3277" y="4443"/>
                  </a:cubicBezTo>
                  <a:cubicBezTo>
                    <a:pt x="3431" y="4469"/>
                    <a:pt x="3565" y="4495"/>
                    <a:pt x="3690" y="4495"/>
                  </a:cubicBezTo>
                  <a:cubicBezTo>
                    <a:pt x="3871" y="4495"/>
                    <a:pt x="4036" y="4441"/>
                    <a:pt x="4222" y="4254"/>
                  </a:cubicBezTo>
                  <a:cubicBezTo>
                    <a:pt x="4537" y="3939"/>
                    <a:pt x="4443" y="3655"/>
                    <a:pt x="4411" y="3309"/>
                  </a:cubicBezTo>
                  <a:cubicBezTo>
                    <a:pt x="4726" y="3057"/>
                    <a:pt x="4978" y="2899"/>
                    <a:pt x="4978" y="2521"/>
                  </a:cubicBezTo>
                  <a:cubicBezTo>
                    <a:pt x="4978" y="2080"/>
                    <a:pt x="4726" y="1923"/>
                    <a:pt x="4411" y="1734"/>
                  </a:cubicBezTo>
                  <a:cubicBezTo>
                    <a:pt x="4506" y="1324"/>
                    <a:pt x="4537" y="1041"/>
                    <a:pt x="4222" y="726"/>
                  </a:cubicBezTo>
                  <a:cubicBezTo>
                    <a:pt x="4041" y="544"/>
                    <a:pt x="3870" y="498"/>
                    <a:pt x="3691" y="498"/>
                  </a:cubicBezTo>
                  <a:cubicBezTo>
                    <a:pt x="3560" y="498"/>
                    <a:pt x="3424" y="523"/>
                    <a:pt x="3277" y="537"/>
                  </a:cubicBezTo>
                  <a:cubicBezTo>
                    <a:pt x="3025" y="221"/>
                    <a:pt x="2868"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77"/>
            <p:cNvSpPr/>
            <p:nvPr/>
          </p:nvSpPr>
          <p:spPr>
            <a:xfrm>
              <a:off x="-11292700" y="3255625"/>
              <a:ext cx="117375" cy="124475"/>
            </a:xfrm>
            <a:custGeom>
              <a:avLst/>
              <a:gdLst/>
              <a:ahLst/>
              <a:cxnLst/>
              <a:rect l="l" t="t" r="r" b="b"/>
              <a:pathLst>
                <a:path w="4695" h="4979" extrusionOk="0">
                  <a:moveTo>
                    <a:pt x="2521" y="1670"/>
                  </a:moveTo>
                  <a:cubicBezTo>
                    <a:pt x="2993" y="1670"/>
                    <a:pt x="3340" y="2017"/>
                    <a:pt x="3340" y="2490"/>
                  </a:cubicBezTo>
                  <a:cubicBezTo>
                    <a:pt x="3340" y="2962"/>
                    <a:pt x="2993" y="3309"/>
                    <a:pt x="2521" y="3309"/>
                  </a:cubicBezTo>
                  <a:cubicBezTo>
                    <a:pt x="2048" y="3309"/>
                    <a:pt x="1702" y="2962"/>
                    <a:pt x="1702" y="2490"/>
                  </a:cubicBezTo>
                  <a:cubicBezTo>
                    <a:pt x="1702" y="2017"/>
                    <a:pt x="2048" y="1670"/>
                    <a:pt x="2521" y="1670"/>
                  </a:cubicBezTo>
                  <a:close/>
                  <a:moveTo>
                    <a:pt x="2552" y="1"/>
                  </a:moveTo>
                  <a:cubicBezTo>
                    <a:pt x="2111" y="1"/>
                    <a:pt x="1954" y="253"/>
                    <a:pt x="1765" y="568"/>
                  </a:cubicBezTo>
                  <a:cubicBezTo>
                    <a:pt x="1618" y="554"/>
                    <a:pt x="1476" y="530"/>
                    <a:pt x="1339" y="530"/>
                  </a:cubicBezTo>
                  <a:cubicBezTo>
                    <a:pt x="1151" y="530"/>
                    <a:pt x="969" y="575"/>
                    <a:pt x="788" y="757"/>
                  </a:cubicBezTo>
                  <a:cubicBezTo>
                    <a:pt x="473" y="1072"/>
                    <a:pt x="536" y="1355"/>
                    <a:pt x="599" y="1702"/>
                  </a:cubicBezTo>
                  <a:cubicBezTo>
                    <a:pt x="252" y="1891"/>
                    <a:pt x="0" y="2048"/>
                    <a:pt x="0" y="2490"/>
                  </a:cubicBezTo>
                  <a:cubicBezTo>
                    <a:pt x="0" y="2931"/>
                    <a:pt x="221" y="3088"/>
                    <a:pt x="536" y="3277"/>
                  </a:cubicBezTo>
                  <a:cubicBezTo>
                    <a:pt x="473" y="3687"/>
                    <a:pt x="441" y="3907"/>
                    <a:pt x="756" y="4222"/>
                  </a:cubicBezTo>
                  <a:cubicBezTo>
                    <a:pt x="943" y="4409"/>
                    <a:pt x="1107" y="4463"/>
                    <a:pt x="1295" y="4463"/>
                  </a:cubicBezTo>
                  <a:cubicBezTo>
                    <a:pt x="1425" y="4463"/>
                    <a:pt x="1566" y="4437"/>
                    <a:pt x="1733" y="4411"/>
                  </a:cubicBezTo>
                  <a:cubicBezTo>
                    <a:pt x="1954" y="4726"/>
                    <a:pt x="2111" y="4978"/>
                    <a:pt x="2521" y="4978"/>
                  </a:cubicBezTo>
                  <a:cubicBezTo>
                    <a:pt x="2962" y="4978"/>
                    <a:pt x="3119" y="4726"/>
                    <a:pt x="3308" y="4411"/>
                  </a:cubicBezTo>
                  <a:cubicBezTo>
                    <a:pt x="3458" y="4449"/>
                    <a:pt x="3588" y="4476"/>
                    <a:pt x="3710" y="4476"/>
                  </a:cubicBezTo>
                  <a:cubicBezTo>
                    <a:pt x="3896" y="4476"/>
                    <a:pt x="4063" y="4412"/>
                    <a:pt x="4254" y="4222"/>
                  </a:cubicBezTo>
                  <a:cubicBezTo>
                    <a:pt x="4569" y="3907"/>
                    <a:pt x="4474" y="3624"/>
                    <a:pt x="4443" y="3277"/>
                  </a:cubicBezTo>
                  <a:cubicBezTo>
                    <a:pt x="4583" y="3183"/>
                    <a:pt x="4592" y="3175"/>
                    <a:pt x="4592" y="3175"/>
                  </a:cubicBezTo>
                  <a:lnTo>
                    <a:pt x="4592" y="3175"/>
                  </a:lnTo>
                  <a:cubicBezTo>
                    <a:pt x="4592" y="3175"/>
                    <a:pt x="4592" y="3175"/>
                    <a:pt x="4592" y="3175"/>
                  </a:cubicBezTo>
                  <a:cubicBezTo>
                    <a:pt x="4594" y="3175"/>
                    <a:pt x="4606" y="3170"/>
                    <a:pt x="4695" y="3120"/>
                  </a:cubicBezTo>
                  <a:cubicBezTo>
                    <a:pt x="4411" y="2805"/>
                    <a:pt x="4254" y="2427"/>
                    <a:pt x="4254" y="2017"/>
                  </a:cubicBezTo>
                  <a:cubicBezTo>
                    <a:pt x="3939" y="1702"/>
                    <a:pt x="3781" y="1324"/>
                    <a:pt x="3781" y="851"/>
                  </a:cubicBezTo>
                  <a:cubicBezTo>
                    <a:pt x="3781" y="725"/>
                    <a:pt x="3781" y="631"/>
                    <a:pt x="3812" y="536"/>
                  </a:cubicBezTo>
                  <a:cubicBezTo>
                    <a:pt x="3754" y="517"/>
                    <a:pt x="3710" y="509"/>
                    <a:pt x="3671" y="509"/>
                  </a:cubicBezTo>
                  <a:cubicBezTo>
                    <a:pt x="3583" y="509"/>
                    <a:pt x="3514" y="546"/>
                    <a:pt x="3340" y="568"/>
                  </a:cubicBezTo>
                  <a:cubicBezTo>
                    <a:pt x="3119" y="253"/>
                    <a:pt x="2962" y="1"/>
                    <a:pt x="255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77"/>
            <p:cNvSpPr/>
            <p:nvPr/>
          </p:nvSpPr>
          <p:spPr>
            <a:xfrm>
              <a:off x="-11056425" y="3254850"/>
              <a:ext cx="117400" cy="125250"/>
            </a:xfrm>
            <a:custGeom>
              <a:avLst/>
              <a:gdLst/>
              <a:ahLst/>
              <a:cxnLst/>
              <a:rect l="l" t="t" r="r" b="b"/>
              <a:pathLst>
                <a:path w="4696" h="5010" extrusionOk="0">
                  <a:moveTo>
                    <a:pt x="2175" y="1701"/>
                  </a:moveTo>
                  <a:cubicBezTo>
                    <a:pt x="2647" y="1701"/>
                    <a:pt x="2994" y="2048"/>
                    <a:pt x="2994" y="2521"/>
                  </a:cubicBezTo>
                  <a:cubicBezTo>
                    <a:pt x="2994" y="2962"/>
                    <a:pt x="2616" y="3340"/>
                    <a:pt x="2175" y="3340"/>
                  </a:cubicBezTo>
                  <a:cubicBezTo>
                    <a:pt x="1702" y="3340"/>
                    <a:pt x="1324" y="2993"/>
                    <a:pt x="1324" y="2521"/>
                  </a:cubicBezTo>
                  <a:cubicBezTo>
                    <a:pt x="1324" y="2048"/>
                    <a:pt x="1702" y="1701"/>
                    <a:pt x="2175" y="1701"/>
                  </a:cubicBezTo>
                  <a:close/>
                  <a:moveTo>
                    <a:pt x="2112" y="0"/>
                  </a:moveTo>
                  <a:cubicBezTo>
                    <a:pt x="1702" y="0"/>
                    <a:pt x="1545" y="221"/>
                    <a:pt x="1324" y="567"/>
                  </a:cubicBezTo>
                  <a:cubicBezTo>
                    <a:pt x="1022" y="511"/>
                    <a:pt x="957" y="499"/>
                    <a:pt x="927" y="499"/>
                  </a:cubicBezTo>
                  <a:cubicBezTo>
                    <a:pt x="907" y="499"/>
                    <a:pt x="902" y="504"/>
                    <a:pt x="852" y="504"/>
                  </a:cubicBezTo>
                  <a:cubicBezTo>
                    <a:pt x="915" y="630"/>
                    <a:pt x="915" y="725"/>
                    <a:pt x="915" y="819"/>
                  </a:cubicBezTo>
                  <a:cubicBezTo>
                    <a:pt x="915" y="1260"/>
                    <a:pt x="757" y="1701"/>
                    <a:pt x="442" y="2016"/>
                  </a:cubicBezTo>
                  <a:cubicBezTo>
                    <a:pt x="442" y="2458"/>
                    <a:pt x="284" y="2836"/>
                    <a:pt x="1" y="3119"/>
                  </a:cubicBezTo>
                  <a:lnTo>
                    <a:pt x="32" y="3151"/>
                  </a:lnTo>
                  <a:lnTo>
                    <a:pt x="221" y="3308"/>
                  </a:lnTo>
                  <a:cubicBezTo>
                    <a:pt x="158" y="3718"/>
                    <a:pt x="127" y="3938"/>
                    <a:pt x="442" y="4253"/>
                  </a:cubicBezTo>
                  <a:cubicBezTo>
                    <a:pt x="628" y="4440"/>
                    <a:pt x="793" y="4494"/>
                    <a:pt x="974" y="4494"/>
                  </a:cubicBezTo>
                  <a:cubicBezTo>
                    <a:pt x="1099" y="4494"/>
                    <a:pt x="1233" y="4468"/>
                    <a:pt x="1387" y="4442"/>
                  </a:cubicBezTo>
                  <a:cubicBezTo>
                    <a:pt x="1608" y="4757"/>
                    <a:pt x="1765" y="5009"/>
                    <a:pt x="2175" y="5009"/>
                  </a:cubicBezTo>
                  <a:cubicBezTo>
                    <a:pt x="2584" y="5009"/>
                    <a:pt x="2742" y="4757"/>
                    <a:pt x="2962" y="4442"/>
                  </a:cubicBezTo>
                  <a:cubicBezTo>
                    <a:pt x="3112" y="4480"/>
                    <a:pt x="3247" y="4507"/>
                    <a:pt x="3375" y="4507"/>
                  </a:cubicBezTo>
                  <a:cubicBezTo>
                    <a:pt x="3570" y="4507"/>
                    <a:pt x="3749" y="4443"/>
                    <a:pt x="3939" y="4253"/>
                  </a:cubicBezTo>
                  <a:cubicBezTo>
                    <a:pt x="4254" y="3938"/>
                    <a:pt x="4160" y="3655"/>
                    <a:pt x="4128" y="3308"/>
                  </a:cubicBezTo>
                  <a:cubicBezTo>
                    <a:pt x="4443" y="3088"/>
                    <a:pt x="4695" y="2930"/>
                    <a:pt x="4695" y="2521"/>
                  </a:cubicBezTo>
                  <a:cubicBezTo>
                    <a:pt x="4632" y="2079"/>
                    <a:pt x="4412" y="1922"/>
                    <a:pt x="4097" y="1701"/>
                  </a:cubicBezTo>
                  <a:cubicBezTo>
                    <a:pt x="4191" y="1292"/>
                    <a:pt x="4223" y="1071"/>
                    <a:pt x="3907" y="756"/>
                  </a:cubicBezTo>
                  <a:cubicBezTo>
                    <a:pt x="3721" y="570"/>
                    <a:pt x="3546" y="516"/>
                    <a:pt x="3349" y="516"/>
                  </a:cubicBezTo>
                  <a:cubicBezTo>
                    <a:pt x="3213" y="516"/>
                    <a:pt x="3067" y="542"/>
                    <a:pt x="2899" y="567"/>
                  </a:cubicBezTo>
                  <a:cubicBezTo>
                    <a:pt x="2679" y="221"/>
                    <a:pt x="2521" y="0"/>
                    <a:pt x="211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77"/>
            <p:cNvSpPr/>
            <p:nvPr/>
          </p:nvSpPr>
          <p:spPr>
            <a:xfrm>
              <a:off x="-11209225" y="3503725"/>
              <a:ext cx="188275" cy="62250"/>
            </a:xfrm>
            <a:custGeom>
              <a:avLst/>
              <a:gdLst/>
              <a:ahLst/>
              <a:cxnLst/>
              <a:rect l="l" t="t" r="r" b="b"/>
              <a:pathLst>
                <a:path w="7531" h="2490" extrusionOk="0">
                  <a:moveTo>
                    <a:pt x="1356" y="1"/>
                  </a:moveTo>
                  <a:lnTo>
                    <a:pt x="127" y="1859"/>
                  </a:lnTo>
                  <a:cubicBezTo>
                    <a:pt x="1" y="2017"/>
                    <a:pt x="32" y="2206"/>
                    <a:pt x="158" y="2364"/>
                  </a:cubicBezTo>
                  <a:cubicBezTo>
                    <a:pt x="179" y="2448"/>
                    <a:pt x="284" y="2490"/>
                    <a:pt x="408" y="2490"/>
                  </a:cubicBezTo>
                  <a:cubicBezTo>
                    <a:pt x="470" y="2490"/>
                    <a:pt x="536" y="2479"/>
                    <a:pt x="600" y="2458"/>
                  </a:cubicBezTo>
                  <a:lnTo>
                    <a:pt x="1419" y="2017"/>
                  </a:lnTo>
                  <a:cubicBezTo>
                    <a:pt x="1623" y="1922"/>
                    <a:pt x="1844" y="1875"/>
                    <a:pt x="2064" y="1875"/>
                  </a:cubicBezTo>
                  <a:cubicBezTo>
                    <a:pt x="2285" y="1875"/>
                    <a:pt x="2506" y="1922"/>
                    <a:pt x="2710" y="2017"/>
                  </a:cubicBezTo>
                  <a:cubicBezTo>
                    <a:pt x="3025" y="2175"/>
                    <a:pt x="3372" y="2253"/>
                    <a:pt x="3718" y="2253"/>
                  </a:cubicBezTo>
                  <a:cubicBezTo>
                    <a:pt x="4065" y="2253"/>
                    <a:pt x="4412" y="2175"/>
                    <a:pt x="4727" y="2017"/>
                  </a:cubicBezTo>
                  <a:cubicBezTo>
                    <a:pt x="4931" y="1922"/>
                    <a:pt x="5152" y="1875"/>
                    <a:pt x="5373" y="1875"/>
                  </a:cubicBezTo>
                  <a:cubicBezTo>
                    <a:pt x="5593" y="1875"/>
                    <a:pt x="5814" y="1922"/>
                    <a:pt x="6018" y="2017"/>
                  </a:cubicBezTo>
                  <a:lnTo>
                    <a:pt x="6869" y="2458"/>
                  </a:lnTo>
                  <a:cubicBezTo>
                    <a:pt x="6921" y="2479"/>
                    <a:pt x="6978" y="2490"/>
                    <a:pt x="7035" y="2490"/>
                  </a:cubicBezTo>
                  <a:cubicBezTo>
                    <a:pt x="7149" y="2490"/>
                    <a:pt x="7268" y="2448"/>
                    <a:pt x="7373" y="2364"/>
                  </a:cubicBezTo>
                  <a:cubicBezTo>
                    <a:pt x="7499" y="2206"/>
                    <a:pt x="7531" y="2017"/>
                    <a:pt x="7405" y="1859"/>
                  </a:cubicBezTo>
                  <a:lnTo>
                    <a:pt x="617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77"/>
            <p:cNvSpPr/>
            <p:nvPr/>
          </p:nvSpPr>
          <p:spPr>
            <a:xfrm>
              <a:off x="-11167475" y="3462775"/>
              <a:ext cx="103200" cy="20500"/>
            </a:xfrm>
            <a:custGeom>
              <a:avLst/>
              <a:gdLst/>
              <a:ahLst/>
              <a:cxnLst/>
              <a:rect l="l" t="t" r="r" b="b"/>
              <a:pathLst>
                <a:path w="4128" h="820" extrusionOk="0">
                  <a:moveTo>
                    <a:pt x="1" y="0"/>
                  </a:moveTo>
                  <a:lnTo>
                    <a:pt x="1" y="820"/>
                  </a:lnTo>
                  <a:lnTo>
                    <a:pt x="4128" y="820"/>
                  </a:lnTo>
                  <a:lnTo>
                    <a:pt x="41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77"/>
            <p:cNvSpPr/>
            <p:nvPr/>
          </p:nvSpPr>
          <p:spPr>
            <a:xfrm>
              <a:off x="-11213150" y="3344625"/>
              <a:ext cx="141000" cy="97700"/>
            </a:xfrm>
            <a:custGeom>
              <a:avLst/>
              <a:gdLst/>
              <a:ahLst/>
              <a:cxnLst/>
              <a:rect l="l" t="t" r="r" b="b"/>
              <a:pathLst>
                <a:path w="5640" h="3908" extrusionOk="0">
                  <a:moveTo>
                    <a:pt x="2206" y="1"/>
                  </a:moveTo>
                  <a:lnTo>
                    <a:pt x="2080" y="64"/>
                  </a:lnTo>
                  <a:cubicBezTo>
                    <a:pt x="2080" y="442"/>
                    <a:pt x="2017" y="851"/>
                    <a:pt x="1607" y="1261"/>
                  </a:cubicBezTo>
                  <a:cubicBezTo>
                    <a:pt x="1292" y="1576"/>
                    <a:pt x="946" y="1733"/>
                    <a:pt x="504" y="1733"/>
                  </a:cubicBezTo>
                  <a:lnTo>
                    <a:pt x="441" y="1733"/>
                  </a:lnTo>
                  <a:cubicBezTo>
                    <a:pt x="315" y="1860"/>
                    <a:pt x="158" y="1954"/>
                    <a:pt x="0" y="2080"/>
                  </a:cubicBezTo>
                  <a:lnTo>
                    <a:pt x="1355" y="3907"/>
                  </a:lnTo>
                  <a:lnTo>
                    <a:pt x="4411" y="3907"/>
                  </a:lnTo>
                  <a:lnTo>
                    <a:pt x="5608" y="536"/>
                  </a:lnTo>
                  <a:cubicBezTo>
                    <a:pt x="5640" y="379"/>
                    <a:pt x="5608" y="221"/>
                    <a:pt x="5608" y="127"/>
                  </a:cubicBezTo>
                  <a:lnTo>
                    <a:pt x="5482" y="32"/>
                  </a:lnTo>
                  <a:cubicBezTo>
                    <a:pt x="5356" y="64"/>
                    <a:pt x="5199" y="64"/>
                    <a:pt x="5073" y="64"/>
                  </a:cubicBezTo>
                  <a:lnTo>
                    <a:pt x="5010" y="64"/>
                  </a:lnTo>
                  <a:cubicBezTo>
                    <a:pt x="4758" y="347"/>
                    <a:pt x="4411" y="599"/>
                    <a:pt x="3875" y="599"/>
                  </a:cubicBezTo>
                  <a:cubicBezTo>
                    <a:pt x="3308" y="599"/>
                    <a:pt x="2962" y="347"/>
                    <a:pt x="2678" y="64"/>
                  </a:cubicBezTo>
                  <a:lnTo>
                    <a:pt x="2647" y="64"/>
                  </a:lnTo>
                  <a:cubicBezTo>
                    <a:pt x="2489" y="64"/>
                    <a:pt x="2363" y="32"/>
                    <a:pt x="22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77"/>
            <p:cNvSpPr/>
            <p:nvPr/>
          </p:nvSpPr>
          <p:spPr>
            <a:xfrm>
              <a:off x="-11080825" y="3379275"/>
              <a:ext cx="59100" cy="61475"/>
            </a:xfrm>
            <a:custGeom>
              <a:avLst/>
              <a:gdLst/>
              <a:ahLst/>
              <a:cxnLst/>
              <a:rect l="l" t="t" r="r" b="b"/>
              <a:pathLst>
                <a:path w="2364" h="2459" extrusionOk="0">
                  <a:moveTo>
                    <a:pt x="882" y="1"/>
                  </a:moveTo>
                  <a:lnTo>
                    <a:pt x="0" y="2458"/>
                  </a:lnTo>
                  <a:lnTo>
                    <a:pt x="1008" y="2458"/>
                  </a:lnTo>
                  <a:lnTo>
                    <a:pt x="2363" y="663"/>
                  </a:lnTo>
                  <a:cubicBezTo>
                    <a:pt x="2237" y="568"/>
                    <a:pt x="2080" y="474"/>
                    <a:pt x="1954" y="347"/>
                  </a:cubicBezTo>
                  <a:lnTo>
                    <a:pt x="1891" y="347"/>
                  </a:lnTo>
                  <a:cubicBezTo>
                    <a:pt x="1512" y="347"/>
                    <a:pt x="1197" y="221"/>
                    <a:pt x="8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9" name="Google Shape;8659;p77"/>
          <p:cNvGrpSpPr/>
          <p:nvPr/>
        </p:nvGrpSpPr>
        <p:grpSpPr>
          <a:xfrm>
            <a:off x="7528677" y="1972365"/>
            <a:ext cx="368106" cy="356232"/>
            <a:chOff x="-11299000" y="3647875"/>
            <a:chExt cx="365475" cy="353650"/>
          </a:xfrm>
        </p:grpSpPr>
        <p:sp>
          <p:nvSpPr>
            <p:cNvPr id="8660" name="Google Shape;8660;p77"/>
            <p:cNvSpPr/>
            <p:nvPr/>
          </p:nvSpPr>
          <p:spPr>
            <a:xfrm>
              <a:off x="-11299000" y="3734700"/>
              <a:ext cx="142575" cy="134325"/>
            </a:xfrm>
            <a:custGeom>
              <a:avLst/>
              <a:gdLst/>
              <a:ahLst/>
              <a:cxnLst/>
              <a:rect l="l" t="t" r="r" b="b"/>
              <a:pathLst>
                <a:path w="5703" h="5373" extrusionOk="0">
                  <a:moveTo>
                    <a:pt x="2300" y="0"/>
                  </a:moveTo>
                  <a:cubicBezTo>
                    <a:pt x="1772" y="0"/>
                    <a:pt x="1245" y="197"/>
                    <a:pt x="851" y="591"/>
                  </a:cubicBezTo>
                  <a:cubicBezTo>
                    <a:pt x="0" y="1379"/>
                    <a:pt x="0" y="2702"/>
                    <a:pt x="851" y="3490"/>
                  </a:cubicBezTo>
                  <a:lnTo>
                    <a:pt x="2615" y="5254"/>
                  </a:lnTo>
                  <a:cubicBezTo>
                    <a:pt x="2694" y="5333"/>
                    <a:pt x="2804" y="5372"/>
                    <a:pt x="2915" y="5372"/>
                  </a:cubicBezTo>
                  <a:cubicBezTo>
                    <a:pt x="3025" y="5372"/>
                    <a:pt x="3135" y="5333"/>
                    <a:pt x="3214" y="5254"/>
                  </a:cubicBezTo>
                  <a:lnTo>
                    <a:pt x="5514" y="2954"/>
                  </a:lnTo>
                  <a:cubicBezTo>
                    <a:pt x="5703" y="2797"/>
                    <a:pt x="5703" y="2513"/>
                    <a:pt x="5514" y="2355"/>
                  </a:cubicBezTo>
                  <a:lnTo>
                    <a:pt x="3749" y="591"/>
                  </a:lnTo>
                  <a:cubicBezTo>
                    <a:pt x="3356" y="197"/>
                    <a:pt x="2828" y="0"/>
                    <a:pt x="2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77"/>
            <p:cNvSpPr/>
            <p:nvPr/>
          </p:nvSpPr>
          <p:spPr>
            <a:xfrm>
              <a:off x="-11076100" y="3734700"/>
              <a:ext cx="142575" cy="134325"/>
            </a:xfrm>
            <a:custGeom>
              <a:avLst/>
              <a:gdLst/>
              <a:ahLst/>
              <a:cxnLst/>
              <a:rect l="l" t="t" r="r" b="b"/>
              <a:pathLst>
                <a:path w="5703" h="5373" extrusionOk="0">
                  <a:moveTo>
                    <a:pt x="3379" y="0"/>
                  </a:moveTo>
                  <a:cubicBezTo>
                    <a:pt x="2836" y="0"/>
                    <a:pt x="2300" y="197"/>
                    <a:pt x="1922" y="591"/>
                  </a:cubicBezTo>
                  <a:lnTo>
                    <a:pt x="158" y="2355"/>
                  </a:lnTo>
                  <a:cubicBezTo>
                    <a:pt x="0" y="2513"/>
                    <a:pt x="0" y="2797"/>
                    <a:pt x="158" y="2954"/>
                  </a:cubicBezTo>
                  <a:lnTo>
                    <a:pt x="2521" y="5254"/>
                  </a:lnTo>
                  <a:cubicBezTo>
                    <a:pt x="2599" y="5333"/>
                    <a:pt x="2710" y="5372"/>
                    <a:pt x="2820" y="5372"/>
                  </a:cubicBezTo>
                  <a:cubicBezTo>
                    <a:pt x="2930" y="5372"/>
                    <a:pt x="3040" y="5333"/>
                    <a:pt x="3119" y="5254"/>
                  </a:cubicBezTo>
                  <a:lnTo>
                    <a:pt x="4884" y="3490"/>
                  </a:lnTo>
                  <a:cubicBezTo>
                    <a:pt x="5703" y="2702"/>
                    <a:pt x="5703" y="1379"/>
                    <a:pt x="4884" y="591"/>
                  </a:cubicBezTo>
                  <a:cubicBezTo>
                    <a:pt x="4474" y="197"/>
                    <a:pt x="3923" y="0"/>
                    <a:pt x="3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77"/>
            <p:cNvSpPr/>
            <p:nvPr/>
          </p:nvSpPr>
          <p:spPr>
            <a:xfrm>
              <a:off x="-11254900" y="3917225"/>
              <a:ext cx="124475" cy="84300"/>
            </a:xfrm>
            <a:custGeom>
              <a:avLst/>
              <a:gdLst/>
              <a:ahLst/>
              <a:cxnLst/>
              <a:rect l="l" t="t" r="r" b="b"/>
              <a:pathLst>
                <a:path w="4979" h="3372" extrusionOk="0">
                  <a:moveTo>
                    <a:pt x="3466" y="1"/>
                  </a:moveTo>
                  <a:lnTo>
                    <a:pt x="316" y="2616"/>
                  </a:lnTo>
                  <a:cubicBezTo>
                    <a:pt x="1" y="2836"/>
                    <a:pt x="190" y="3372"/>
                    <a:pt x="568" y="3372"/>
                  </a:cubicBezTo>
                  <a:lnTo>
                    <a:pt x="3372" y="3372"/>
                  </a:lnTo>
                  <a:cubicBezTo>
                    <a:pt x="3466" y="3309"/>
                    <a:pt x="3561" y="3277"/>
                    <a:pt x="3655" y="3214"/>
                  </a:cubicBezTo>
                  <a:lnTo>
                    <a:pt x="4978" y="1702"/>
                  </a:ln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77"/>
            <p:cNvSpPr/>
            <p:nvPr/>
          </p:nvSpPr>
          <p:spPr>
            <a:xfrm>
              <a:off x="-11099725" y="3838475"/>
              <a:ext cx="55150" cy="50425"/>
            </a:xfrm>
            <a:custGeom>
              <a:avLst/>
              <a:gdLst/>
              <a:ahLst/>
              <a:cxnLst/>
              <a:rect l="l" t="t" r="r" b="b"/>
              <a:pathLst>
                <a:path w="2206" h="2017" extrusionOk="0">
                  <a:moveTo>
                    <a:pt x="1197" y="0"/>
                  </a:moveTo>
                  <a:lnTo>
                    <a:pt x="0" y="914"/>
                  </a:lnTo>
                  <a:lnTo>
                    <a:pt x="1323" y="2017"/>
                  </a:lnTo>
                  <a:lnTo>
                    <a:pt x="2205" y="1040"/>
                  </a:lnTo>
                  <a:lnTo>
                    <a:pt x="11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77"/>
            <p:cNvSpPr/>
            <p:nvPr/>
          </p:nvSpPr>
          <p:spPr>
            <a:xfrm>
              <a:off x="-11187950" y="3836900"/>
              <a:ext cx="210325" cy="162275"/>
            </a:xfrm>
            <a:custGeom>
              <a:avLst/>
              <a:gdLst/>
              <a:ahLst/>
              <a:cxnLst/>
              <a:rect l="l" t="t" r="r" b="b"/>
              <a:pathLst>
                <a:path w="8413" h="6491" extrusionOk="0">
                  <a:moveTo>
                    <a:pt x="1040" y="0"/>
                  </a:moveTo>
                  <a:lnTo>
                    <a:pt x="1" y="1103"/>
                  </a:lnTo>
                  <a:lnTo>
                    <a:pt x="4758" y="6364"/>
                  </a:lnTo>
                  <a:cubicBezTo>
                    <a:pt x="4821" y="6459"/>
                    <a:pt x="4947" y="6490"/>
                    <a:pt x="5073" y="6490"/>
                  </a:cubicBezTo>
                  <a:lnTo>
                    <a:pt x="7845" y="6490"/>
                  </a:lnTo>
                  <a:cubicBezTo>
                    <a:pt x="8255" y="6490"/>
                    <a:pt x="8412" y="6018"/>
                    <a:pt x="8129" y="5734"/>
                  </a:cubicBezTo>
                  <a:lnTo>
                    <a:pt x="104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77"/>
            <p:cNvSpPr/>
            <p:nvPr/>
          </p:nvSpPr>
          <p:spPr>
            <a:xfrm>
              <a:off x="-11292700" y="3647875"/>
              <a:ext cx="353675" cy="87450"/>
            </a:xfrm>
            <a:custGeom>
              <a:avLst/>
              <a:gdLst/>
              <a:ahLst/>
              <a:cxnLst/>
              <a:rect l="l" t="t" r="r" b="b"/>
              <a:pathLst>
                <a:path w="14147" h="3498" extrusionOk="0">
                  <a:moveTo>
                    <a:pt x="441" y="0"/>
                  </a:moveTo>
                  <a:cubicBezTo>
                    <a:pt x="189" y="0"/>
                    <a:pt x="0" y="189"/>
                    <a:pt x="0" y="378"/>
                  </a:cubicBezTo>
                  <a:cubicBezTo>
                    <a:pt x="0" y="630"/>
                    <a:pt x="189" y="819"/>
                    <a:pt x="441" y="819"/>
                  </a:cubicBezTo>
                  <a:lnTo>
                    <a:pt x="1639" y="819"/>
                  </a:lnTo>
                  <a:lnTo>
                    <a:pt x="1639" y="1670"/>
                  </a:lnTo>
                  <a:lnTo>
                    <a:pt x="1261" y="1670"/>
                  </a:lnTo>
                  <a:cubicBezTo>
                    <a:pt x="599" y="1670"/>
                    <a:pt x="0" y="2237"/>
                    <a:pt x="0" y="2899"/>
                  </a:cubicBezTo>
                  <a:lnTo>
                    <a:pt x="0" y="3497"/>
                  </a:lnTo>
                  <a:lnTo>
                    <a:pt x="32" y="3466"/>
                  </a:lnTo>
                  <a:cubicBezTo>
                    <a:pt x="536" y="2930"/>
                    <a:pt x="1292" y="2615"/>
                    <a:pt x="2080" y="2615"/>
                  </a:cubicBezTo>
                  <a:cubicBezTo>
                    <a:pt x="2867" y="2615"/>
                    <a:pt x="3623" y="2930"/>
                    <a:pt x="4128" y="3466"/>
                  </a:cubicBezTo>
                  <a:lnTo>
                    <a:pt x="4159" y="3497"/>
                  </a:lnTo>
                  <a:lnTo>
                    <a:pt x="4159" y="2899"/>
                  </a:lnTo>
                  <a:cubicBezTo>
                    <a:pt x="4159" y="2237"/>
                    <a:pt x="3623" y="1670"/>
                    <a:pt x="2899" y="1670"/>
                  </a:cubicBezTo>
                  <a:lnTo>
                    <a:pt x="2521" y="1670"/>
                  </a:lnTo>
                  <a:lnTo>
                    <a:pt x="2521" y="819"/>
                  </a:lnTo>
                  <a:lnTo>
                    <a:pt x="11657" y="819"/>
                  </a:lnTo>
                  <a:lnTo>
                    <a:pt x="11657" y="1670"/>
                  </a:lnTo>
                  <a:lnTo>
                    <a:pt x="11216" y="1670"/>
                  </a:lnTo>
                  <a:cubicBezTo>
                    <a:pt x="10555" y="1670"/>
                    <a:pt x="9956" y="2237"/>
                    <a:pt x="9956" y="2899"/>
                  </a:cubicBezTo>
                  <a:lnTo>
                    <a:pt x="9956" y="3497"/>
                  </a:lnTo>
                  <a:lnTo>
                    <a:pt x="9987" y="3466"/>
                  </a:lnTo>
                  <a:cubicBezTo>
                    <a:pt x="10523" y="2930"/>
                    <a:pt x="11248" y="2615"/>
                    <a:pt x="12035" y="2615"/>
                  </a:cubicBezTo>
                  <a:cubicBezTo>
                    <a:pt x="12823" y="2615"/>
                    <a:pt x="13579" y="2930"/>
                    <a:pt x="14083" y="3466"/>
                  </a:cubicBezTo>
                  <a:lnTo>
                    <a:pt x="14146" y="3497"/>
                  </a:lnTo>
                  <a:lnTo>
                    <a:pt x="14146" y="2899"/>
                  </a:lnTo>
                  <a:cubicBezTo>
                    <a:pt x="14146" y="2237"/>
                    <a:pt x="13579" y="1670"/>
                    <a:pt x="12917" y="1670"/>
                  </a:cubicBezTo>
                  <a:lnTo>
                    <a:pt x="12476" y="1670"/>
                  </a:lnTo>
                  <a:lnTo>
                    <a:pt x="12476" y="819"/>
                  </a:lnTo>
                  <a:lnTo>
                    <a:pt x="13705" y="819"/>
                  </a:lnTo>
                  <a:cubicBezTo>
                    <a:pt x="13926" y="819"/>
                    <a:pt x="14083" y="630"/>
                    <a:pt x="14083" y="378"/>
                  </a:cubicBezTo>
                  <a:cubicBezTo>
                    <a:pt x="14083" y="158"/>
                    <a:pt x="13894" y="0"/>
                    <a:pt x="137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6" name="Google Shape;8666;p77"/>
          <p:cNvGrpSpPr/>
          <p:nvPr/>
        </p:nvGrpSpPr>
        <p:grpSpPr>
          <a:xfrm>
            <a:off x="7544139" y="2428316"/>
            <a:ext cx="357808" cy="333240"/>
            <a:chOff x="-11295075" y="4092875"/>
            <a:chExt cx="355250" cy="330825"/>
          </a:xfrm>
        </p:grpSpPr>
        <p:sp>
          <p:nvSpPr>
            <p:cNvPr id="8667" name="Google Shape;8667;p77"/>
            <p:cNvSpPr/>
            <p:nvPr/>
          </p:nvSpPr>
          <p:spPr>
            <a:xfrm>
              <a:off x="-11084775" y="4196825"/>
              <a:ext cx="61475" cy="61475"/>
            </a:xfrm>
            <a:custGeom>
              <a:avLst/>
              <a:gdLst/>
              <a:ahLst/>
              <a:cxnLst/>
              <a:rect l="l" t="t" r="r" b="b"/>
              <a:pathLst>
                <a:path w="2459" h="2459" extrusionOk="0">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77"/>
            <p:cNvSpPr/>
            <p:nvPr/>
          </p:nvSpPr>
          <p:spPr>
            <a:xfrm>
              <a:off x="-11080050" y="4092875"/>
              <a:ext cx="140225" cy="269375"/>
            </a:xfrm>
            <a:custGeom>
              <a:avLst/>
              <a:gdLst/>
              <a:ahLst/>
              <a:cxnLst/>
              <a:rect l="l" t="t" r="r" b="b"/>
              <a:pathLst>
                <a:path w="5609" h="10775" extrusionOk="0">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77"/>
            <p:cNvSpPr/>
            <p:nvPr/>
          </p:nvSpPr>
          <p:spPr>
            <a:xfrm>
              <a:off x="-11230475" y="4320500"/>
              <a:ext cx="103975" cy="103200"/>
            </a:xfrm>
            <a:custGeom>
              <a:avLst/>
              <a:gdLst/>
              <a:ahLst/>
              <a:cxnLst/>
              <a:rect l="l" t="t" r="r" b="b"/>
              <a:pathLst>
                <a:path w="4159" h="4128" extrusionOk="0">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77"/>
            <p:cNvSpPr/>
            <p:nvPr/>
          </p:nvSpPr>
          <p:spPr>
            <a:xfrm>
              <a:off x="-11210000" y="4113350"/>
              <a:ext cx="137850" cy="226075"/>
            </a:xfrm>
            <a:custGeom>
              <a:avLst/>
              <a:gdLst/>
              <a:ahLst/>
              <a:cxnLst/>
              <a:rect l="l" t="t" r="r" b="b"/>
              <a:pathLst>
                <a:path w="5514" h="9043" extrusionOk="0">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77"/>
            <p:cNvSpPr/>
            <p:nvPr/>
          </p:nvSpPr>
          <p:spPr>
            <a:xfrm>
              <a:off x="-11295075" y="4153525"/>
              <a:ext cx="89825" cy="145725"/>
            </a:xfrm>
            <a:custGeom>
              <a:avLst/>
              <a:gdLst/>
              <a:ahLst/>
              <a:cxnLst/>
              <a:rect l="l" t="t" r="r" b="b"/>
              <a:pathLst>
                <a:path w="3593" h="5829" extrusionOk="0">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2" name="Google Shape;8672;p77"/>
          <p:cNvGrpSpPr/>
          <p:nvPr/>
        </p:nvGrpSpPr>
        <p:grpSpPr>
          <a:xfrm>
            <a:off x="5769739" y="2891364"/>
            <a:ext cx="312585" cy="355451"/>
            <a:chOff x="-9500075" y="3180800"/>
            <a:chExt cx="310350" cy="352875"/>
          </a:xfrm>
        </p:grpSpPr>
        <p:sp>
          <p:nvSpPr>
            <p:cNvPr id="8673" name="Google Shape;8673;p77"/>
            <p:cNvSpPr/>
            <p:nvPr/>
          </p:nvSpPr>
          <p:spPr>
            <a:xfrm>
              <a:off x="-9429175" y="3332825"/>
              <a:ext cx="82725" cy="55150"/>
            </a:xfrm>
            <a:custGeom>
              <a:avLst/>
              <a:gdLst/>
              <a:ahLst/>
              <a:cxnLst/>
              <a:rect l="l" t="t" r="r" b="b"/>
              <a:pathLst>
                <a:path w="3309" h="2206" extrusionOk="0">
                  <a:moveTo>
                    <a:pt x="1670" y="0"/>
                  </a:moveTo>
                  <a:lnTo>
                    <a:pt x="0" y="2205"/>
                  </a:lnTo>
                  <a:lnTo>
                    <a:pt x="3308" y="2205"/>
                  </a:lnTo>
                  <a:lnTo>
                    <a:pt x="16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77"/>
            <p:cNvSpPr/>
            <p:nvPr/>
          </p:nvSpPr>
          <p:spPr>
            <a:xfrm>
              <a:off x="-9335450" y="3274525"/>
              <a:ext cx="19700" cy="19725"/>
            </a:xfrm>
            <a:custGeom>
              <a:avLst/>
              <a:gdLst/>
              <a:ahLst/>
              <a:cxnLst/>
              <a:rect l="l" t="t" r="r" b="b"/>
              <a:pathLst>
                <a:path w="788" h="789" extrusionOk="0">
                  <a:moveTo>
                    <a:pt x="378" y="1"/>
                  </a:moveTo>
                  <a:cubicBezTo>
                    <a:pt x="189" y="1"/>
                    <a:pt x="0" y="190"/>
                    <a:pt x="0" y="379"/>
                  </a:cubicBezTo>
                  <a:cubicBezTo>
                    <a:pt x="0" y="599"/>
                    <a:pt x="189" y="788"/>
                    <a:pt x="378" y="788"/>
                  </a:cubicBezTo>
                  <a:cubicBezTo>
                    <a:pt x="599" y="788"/>
                    <a:pt x="788" y="599"/>
                    <a:pt x="788" y="379"/>
                  </a:cubicBezTo>
                  <a:cubicBezTo>
                    <a:pt x="788" y="190"/>
                    <a:pt x="599"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77"/>
            <p:cNvSpPr/>
            <p:nvPr/>
          </p:nvSpPr>
          <p:spPr>
            <a:xfrm>
              <a:off x="-9330725" y="3351725"/>
              <a:ext cx="62250" cy="36250"/>
            </a:xfrm>
            <a:custGeom>
              <a:avLst/>
              <a:gdLst/>
              <a:ahLst/>
              <a:cxnLst/>
              <a:rect l="l" t="t" r="r" b="b"/>
              <a:pathLst>
                <a:path w="2490" h="1450" extrusionOk="0">
                  <a:moveTo>
                    <a:pt x="1040" y="0"/>
                  </a:moveTo>
                  <a:lnTo>
                    <a:pt x="0" y="977"/>
                  </a:lnTo>
                  <a:lnTo>
                    <a:pt x="410" y="1449"/>
                  </a:lnTo>
                  <a:lnTo>
                    <a:pt x="2489" y="1449"/>
                  </a:lnTo>
                  <a:lnTo>
                    <a:pt x="104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77"/>
            <p:cNvSpPr/>
            <p:nvPr/>
          </p:nvSpPr>
          <p:spPr>
            <a:xfrm>
              <a:off x="-9440200" y="3220975"/>
              <a:ext cx="186675" cy="152025"/>
            </a:xfrm>
            <a:custGeom>
              <a:avLst/>
              <a:gdLst/>
              <a:ahLst/>
              <a:cxnLst/>
              <a:rect l="l" t="t" r="r" b="b"/>
              <a:pathLst>
                <a:path w="7467" h="6081" extrusionOk="0">
                  <a:moveTo>
                    <a:pt x="4568" y="1324"/>
                  </a:moveTo>
                  <a:cubicBezTo>
                    <a:pt x="5261" y="1324"/>
                    <a:pt x="5828" y="1859"/>
                    <a:pt x="5828" y="2552"/>
                  </a:cubicBezTo>
                  <a:cubicBezTo>
                    <a:pt x="5828" y="3214"/>
                    <a:pt x="5293" y="3813"/>
                    <a:pt x="4568" y="3813"/>
                  </a:cubicBezTo>
                  <a:cubicBezTo>
                    <a:pt x="3875" y="3813"/>
                    <a:pt x="3308" y="3245"/>
                    <a:pt x="3308" y="2552"/>
                  </a:cubicBezTo>
                  <a:cubicBezTo>
                    <a:pt x="3308" y="1828"/>
                    <a:pt x="3875" y="1324"/>
                    <a:pt x="4568" y="1324"/>
                  </a:cubicBezTo>
                  <a:close/>
                  <a:moveTo>
                    <a:pt x="0" y="0"/>
                  </a:moveTo>
                  <a:lnTo>
                    <a:pt x="0" y="5860"/>
                  </a:lnTo>
                  <a:lnTo>
                    <a:pt x="1733" y="3529"/>
                  </a:lnTo>
                  <a:cubicBezTo>
                    <a:pt x="1812" y="3434"/>
                    <a:pt x="1945" y="3387"/>
                    <a:pt x="2079" y="3387"/>
                  </a:cubicBezTo>
                  <a:cubicBezTo>
                    <a:pt x="2213" y="3387"/>
                    <a:pt x="2347" y="3434"/>
                    <a:pt x="2426" y="3529"/>
                  </a:cubicBezTo>
                  <a:lnTo>
                    <a:pt x="3907" y="5482"/>
                  </a:lnTo>
                  <a:lnTo>
                    <a:pt x="5104" y="4317"/>
                  </a:lnTo>
                  <a:cubicBezTo>
                    <a:pt x="5183" y="4238"/>
                    <a:pt x="5285" y="4198"/>
                    <a:pt x="5387" y="4198"/>
                  </a:cubicBezTo>
                  <a:cubicBezTo>
                    <a:pt x="5490" y="4198"/>
                    <a:pt x="5592" y="4238"/>
                    <a:pt x="5671" y="4317"/>
                  </a:cubicBezTo>
                  <a:lnTo>
                    <a:pt x="7467" y="6081"/>
                  </a:lnTo>
                  <a:lnTo>
                    <a:pt x="746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77"/>
            <p:cNvSpPr/>
            <p:nvPr/>
          </p:nvSpPr>
          <p:spPr>
            <a:xfrm>
              <a:off x="-9500075" y="3222550"/>
              <a:ext cx="310350" cy="228425"/>
            </a:xfrm>
            <a:custGeom>
              <a:avLst/>
              <a:gdLst/>
              <a:ahLst/>
              <a:cxnLst/>
              <a:rect l="l" t="t" r="r" b="b"/>
              <a:pathLst>
                <a:path w="12414" h="9137" extrusionOk="0">
                  <a:moveTo>
                    <a:pt x="1229" y="0"/>
                  </a:moveTo>
                  <a:cubicBezTo>
                    <a:pt x="568" y="0"/>
                    <a:pt x="1" y="599"/>
                    <a:pt x="1" y="1261"/>
                  </a:cubicBezTo>
                  <a:lnTo>
                    <a:pt x="1" y="7877"/>
                  </a:lnTo>
                  <a:cubicBezTo>
                    <a:pt x="1" y="8538"/>
                    <a:pt x="568" y="9137"/>
                    <a:pt x="1229" y="9137"/>
                  </a:cubicBezTo>
                  <a:lnTo>
                    <a:pt x="11153" y="9137"/>
                  </a:lnTo>
                  <a:cubicBezTo>
                    <a:pt x="11815" y="9137"/>
                    <a:pt x="12414" y="8538"/>
                    <a:pt x="12414" y="7877"/>
                  </a:cubicBezTo>
                  <a:lnTo>
                    <a:pt x="12414" y="1261"/>
                  </a:lnTo>
                  <a:cubicBezTo>
                    <a:pt x="12319" y="536"/>
                    <a:pt x="11784" y="0"/>
                    <a:pt x="11122" y="0"/>
                  </a:cubicBezTo>
                  <a:lnTo>
                    <a:pt x="10712" y="0"/>
                  </a:lnTo>
                  <a:lnTo>
                    <a:pt x="10712" y="7058"/>
                  </a:lnTo>
                  <a:cubicBezTo>
                    <a:pt x="10712" y="7278"/>
                    <a:pt x="10523" y="7436"/>
                    <a:pt x="10334" y="7436"/>
                  </a:cubicBezTo>
                  <a:lnTo>
                    <a:pt x="2048" y="7436"/>
                  </a:lnTo>
                  <a:cubicBezTo>
                    <a:pt x="1828" y="7436"/>
                    <a:pt x="1607" y="7247"/>
                    <a:pt x="1607" y="7058"/>
                  </a:cubicBezTo>
                  <a:lnTo>
                    <a:pt x="16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77"/>
            <p:cNvSpPr/>
            <p:nvPr/>
          </p:nvSpPr>
          <p:spPr>
            <a:xfrm>
              <a:off x="-9398475" y="3180800"/>
              <a:ext cx="103200" cy="21300"/>
            </a:xfrm>
            <a:custGeom>
              <a:avLst/>
              <a:gdLst/>
              <a:ahLst/>
              <a:cxnLst/>
              <a:rect l="l" t="t" r="r" b="b"/>
              <a:pathLst>
                <a:path w="4128" h="852" extrusionOk="0">
                  <a:moveTo>
                    <a:pt x="820" y="1"/>
                  </a:moveTo>
                  <a:cubicBezTo>
                    <a:pt x="347" y="1"/>
                    <a:pt x="1" y="379"/>
                    <a:pt x="1" y="851"/>
                  </a:cubicBezTo>
                  <a:lnTo>
                    <a:pt x="4128" y="851"/>
                  </a:lnTo>
                  <a:cubicBezTo>
                    <a:pt x="4128" y="379"/>
                    <a:pt x="3781" y="1"/>
                    <a:pt x="33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77"/>
            <p:cNvSpPr/>
            <p:nvPr/>
          </p:nvSpPr>
          <p:spPr>
            <a:xfrm>
              <a:off x="-9460700" y="3471450"/>
              <a:ext cx="41775" cy="62225"/>
            </a:xfrm>
            <a:custGeom>
              <a:avLst/>
              <a:gdLst/>
              <a:ahLst/>
              <a:cxnLst/>
              <a:rect l="l" t="t" r="r" b="b"/>
              <a:pathLst>
                <a:path w="1671" h="2489" extrusionOk="0">
                  <a:moveTo>
                    <a:pt x="1" y="0"/>
                  </a:moveTo>
                  <a:lnTo>
                    <a:pt x="1" y="1670"/>
                  </a:lnTo>
                  <a:cubicBezTo>
                    <a:pt x="1" y="2142"/>
                    <a:pt x="347" y="2489"/>
                    <a:pt x="820" y="2489"/>
                  </a:cubicBezTo>
                  <a:cubicBezTo>
                    <a:pt x="1293" y="2489"/>
                    <a:pt x="1671" y="2142"/>
                    <a:pt x="1671" y="1670"/>
                  </a:cubicBezTo>
                  <a:lnTo>
                    <a:pt x="167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77"/>
            <p:cNvSpPr/>
            <p:nvPr/>
          </p:nvSpPr>
          <p:spPr>
            <a:xfrm>
              <a:off x="-9274800" y="3471450"/>
              <a:ext cx="41750" cy="62225"/>
            </a:xfrm>
            <a:custGeom>
              <a:avLst/>
              <a:gdLst/>
              <a:ahLst/>
              <a:cxnLst/>
              <a:rect l="l" t="t" r="r" b="b"/>
              <a:pathLst>
                <a:path w="1670" h="2489" extrusionOk="0">
                  <a:moveTo>
                    <a:pt x="0" y="0"/>
                  </a:moveTo>
                  <a:lnTo>
                    <a:pt x="0" y="1670"/>
                  </a:lnTo>
                  <a:cubicBezTo>
                    <a:pt x="0" y="2142"/>
                    <a:pt x="378" y="2489"/>
                    <a:pt x="851" y="2489"/>
                  </a:cubicBezTo>
                  <a:cubicBezTo>
                    <a:pt x="1323" y="2489"/>
                    <a:pt x="1670" y="2142"/>
                    <a:pt x="1670" y="1670"/>
                  </a:cubicBezTo>
                  <a:lnTo>
                    <a:pt x="16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77"/>
            <p:cNvSpPr/>
            <p:nvPr/>
          </p:nvSpPr>
          <p:spPr>
            <a:xfrm>
              <a:off x="-9398475" y="3471450"/>
              <a:ext cx="103200" cy="20500"/>
            </a:xfrm>
            <a:custGeom>
              <a:avLst/>
              <a:gdLst/>
              <a:ahLst/>
              <a:cxnLst/>
              <a:rect l="l" t="t" r="r" b="b"/>
              <a:pathLst>
                <a:path w="4128" h="820" extrusionOk="0">
                  <a:moveTo>
                    <a:pt x="1" y="0"/>
                  </a:moveTo>
                  <a:lnTo>
                    <a:pt x="1" y="819"/>
                  </a:lnTo>
                  <a:lnTo>
                    <a:pt x="4128" y="819"/>
                  </a:lnTo>
                  <a:lnTo>
                    <a:pt x="41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2" name="Google Shape;8682;p77"/>
          <p:cNvGrpSpPr/>
          <p:nvPr/>
        </p:nvGrpSpPr>
        <p:grpSpPr>
          <a:xfrm>
            <a:off x="5747530" y="3366879"/>
            <a:ext cx="356221" cy="356257"/>
            <a:chOff x="-9523700" y="3614000"/>
            <a:chExt cx="353675" cy="353675"/>
          </a:xfrm>
        </p:grpSpPr>
        <p:sp>
          <p:nvSpPr>
            <p:cNvPr id="8683" name="Google Shape;8683;p77"/>
            <p:cNvSpPr/>
            <p:nvPr/>
          </p:nvSpPr>
          <p:spPr>
            <a:xfrm>
              <a:off x="-9523700" y="3843975"/>
              <a:ext cx="124475" cy="123700"/>
            </a:xfrm>
            <a:custGeom>
              <a:avLst/>
              <a:gdLst/>
              <a:ahLst/>
              <a:cxnLst/>
              <a:rect l="l" t="t" r="r" b="b"/>
              <a:pathLst>
                <a:path w="4979" h="4948" extrusionOk="0">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828" y="1198"/>
                    <a:pt x="2489" y="1198"/>
                  </a:cubicBezTo>
                  <a:close/>
                  <a:moveTo>
                    <a:pt x="2489" y="1"/>
                  </a:moveTo>
                  <a:cubicBezTo>
                    <a:pt x="1103" y="1"/>
                    <a:pt x="1" y="1103"/>
                    <a:pt x="1" y="2458"/>
                  </a:cubicBezTo>
                  <a:cubicBezTo>
                    <a:pt x="1" y="3844"/>
                    <a:pt x="1135" y="4947"/>
                    <a:pt x="2489" y="4947"/>
                  </a:cubicBezTo>
                  <a:cubicBezTo>
                    <a:pt x="3876" y="4947"/>
                    <a:pt x="4978" y="3844"/>
                    <a:pt x="4978" y="2458"/>
                  </a:cubicBezTo>
                  <a:cubicBezTo>
                    <a:pt x="4978" y="1103"/>
                    <a:pt x="3876"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77"/>
            <p:cNvSpPr/>
            <p:nvPr/>
          </p:nvSpPr>
          <p:spPr>
            <a:xfrm>
              <a:off x="-9515825" y="3656525"/>
              <a:ext cx="116600" cy="195350"/>
            </a:xfrm>
            <a:custGeom>
              <a:avLst/>
              <a:gdLst/>
              <a:ahLst/>
              <a:cxnLst/>
              <a:rect l="l" t="t" r="r" b="b"/>
              <a:pathLst>
                <a:path w="4664" h="7814" extrusionOk="0">
                  <a:moveTo>
                    <a:pt x="2994" y="1"/>
                  </a:moveTo>
                  <a:cubicBezTo>
                    <a:pt x="2206" y="1"/>
                    <a:pt x="1513" y="536"/>
                    <a:pt x="1387" y="1324"/>
                  </a:cubicBezTo>
                  <a:lnTo>
                    <a:pt x="1" y="7499"/>
                  </a:lnTo>
                  <a:cubicBezTo>
                    <a:pt x="599" y="6963"/>
                    <a:pt x="1355" y="6648"/>
                    <a:pt x="2174" y="6648"/>
                  </a:cubicBezTo>
                  <a:cubicBezTo>
                    <a:pt x="3151" y="6648"/>
                    <a:pt x="4065" y="7089"/>
                    <a:pt x="4663" y="7814"/>
                  </a:cubicBezTo>
                  <a:lnTo>
                    <a:pt x="4663" y="1639"/>
                  </a:lnTo>
                  <a:cubicBezTo>
                    <a:pt x="4663" y="757"/>
                    <a:pt x="3907" y="1"/>
                    <a:pt x="29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77"/>
            <p:cNvSpPr/>
            <p:nvPr/>
          </p:nvSpPr>
          <p:spPr>
            <a:xfrm>
              <a:off x="-9481175" y="3614000"/>
              <a:ext cx="80375" cy="37050"/>
            </a:xfrm>
            <a:custGeom>
              <a:avLst/>
              <a:gdLst/>
              <a:ahLst/>
              <a:cxnLst/>
              <a:rect l="l" t="t" r="r" b="b"/>
              <a:pathLst>
                <a:path w="3215" h="1482" extrusionOk="0">
                  <a:moveTo>
                    <a:pt x="1608" y="0"/>
                  </a:moveTo>
                  <a:cubicBezTo>
                    <a:pt x="788" y="63"/>
                    <a:pt x="127" y="693"/>
                    <a:pt x="1" y="1481"/>
                  </a:cubicBezTo>
                  <a:cubicBezTo>
                    <a:pt x="442" y="1072"/>
                    <a:pt x="1009" y="851"/>
                    <a:pt x="1608" y="851"/>
                  </a:cubicBezTo>
                  <a:cubicBezTo>
                    <a:pt x="2238" y="851"/>
                    <a:pt x="2805" y="1072"/>
                    <a:pt x="3214" y="1481"/>
                  </a:cubicBezTo>
                  <a:cubicBezTo>
                    <a:pt x="3120" y="630"/>
                    <a:pt x="2427" y="0"/>
                    <a:pt x="16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77"/>
            <p:cNvSpPr/>
            <p:nvPr/>
          </p:nvSpPr>
          <p:spPr>
            <a:xfrm>
              <a:off x="-9294500" y="3843975"/>
              <a:ext cx="124475" cy="123700"/>
            </a:xfrm>
            <a:custGeom>
              <a:avLst/>
              <a:gdLst/>
              <a:ahLst/>
              <a:cxnLst/>
              <a:rect l="l" t="t" r="r" b="b"/>
              <a:pathLst>
                <a:path w="4979" h="4948" extrusionOk="0">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796" y="1198"/>
                    <a:pt x="2489" y="1198"/>
                  </a:cubicBezTo>
                  <a:close/>
                  <a:moveTo>
                    <a:pt x="2489" y="1"/>
                  </a:moveTo>
                  <a:cubicBezTo>
                    <a:pt x="1103" y="1"/>
                    <a:pt x="0" y="1103"/>
                    <a:pt x="0" y="2458"/>
                  </a:cubicBezTo>
                  <a:cubicBezTo>
                    <a:pt x="0" y="3844"/>
                    <a:pt x="1103" y="4947"/>
                    <a:pt x="2489" y="4947"/>
                  </a:cubicBezTo>
                  <a:cubicBezTo>
                    <a:pt x="3876" y="4947"/>
                    <a:pt x="4978" y="3844"/>
                    <a:pt x="4978" y="2458"/>
                  </a:cubicBezTo>
                  <a:cubicBezTo>
                    <a:pt x="4978" y="1103"/>
                    <a:pt x="3876"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77"/>
            <p:cNvSpPr/>
            <p:nvPr/>
          </p:nvSpPr>
          <p:spPr>
            <a:xfrm>
              <a:off x="-9294500" y="3656525"/>
              <a:ext cx="116600" cy="195350"/>
            </a:xfrm>
            <a:custGeom>
              <a:avLst/>
              <a:gdLst/>
              <a:ahLst/>
              <a:cxnLst/>
              <a:rect l="l" t="t" r="r" b="b"/>
              <a:pathLst>
                <a:path w="4664" h="7814" extrusionOk="0">
                  <a:moveTo>
                    <a:pt x="1670" y="1"/>
                  </a:moveTo>
                  <a:cubicBezTo>
                    <a:pt x="757" y="1"/>
                    <a:pt x="0" y="757"/>
                    <a:pt x="0" y="1639"/>
                  </a:cubicBezTo>
                  <a:lnTo>
                    <a:pt x="0" y="7814"/>
                  </a:lnTo>
                  <a:cubicBezTo>
                    <a:pt x="599" y="7089"/>
                    <a:pt x="1513" y="6648"/>
                    <a:pt x="2489" y="6648"/>
                  </a:cubicBezTo>
                  <a:cubicBezTo>
                    <a:pt x="3308" y="6648"/>
                    <a:pt x="4065" y="6963"/>
                    <a:pt x="4663" y="7499"/>
                  </a:cubicBezTo>
                  <a:lnTo>
                    <a:pt x="3277" y="1324"/>
                  </a:lnTo>
                  <a:cubicBezTo>
                    <a:pt x="3119" y="536"/>
                    <a:pt x="2458"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77"/>
            <p:cNvSpPr/>
            <p:nvPr/>
          </p:nvSpPr>
          <p:spPr>
            <a:xfrm>
              <a:off x="-9294500" y="3615575"/>
              <a:ext cx="81150" cy="36250"/>
            </a:xfrm>
            <a:custGeom>
              <a:avLst/>
              <a:gdLst/>
              <a:ahLst/>
              <a:cxnLst/>
              <a:rect l="l" t="t" r="r" b="b"/>
              <a:pathLst>
                <a:path w="3246" h="1450" extrusionOk="0">
                  <a:moveTo>
                    <a:pt x="1639" y="0"/>
                  </a:moveTo>
                  <a:cubicBezTo>
                    <a:pt x="788" y="0"/>
                    <a:pt x="126" y="630"/>
                    <a:pt x="0" y="1450"/>
                  </a:cubicBezTo>
                  <a:cubicBezTo>
                    <a:pt x="442" y="1040"/>
                    <a:pt x="1040" y="820"/>
                    <a:pt x="1639" y="820"/>
                  </a:cubicBezTo>
                  <a:cubicBezTo>
                    <a:pt x="2269" y="820"/>
                    <a:pt x="2804" y="1040"/>
                    <a:pt x="3245" y="1450"/>
                  </a:cubicBezTo>
                  <a:cubicBezTo>
                    <a:pt x="3119" y="599"/>
                    <a:pt x="2458" y="0"/>
                    <a:pt x="16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77"/>
            <p:cNvSpPr/>
            <p:nvPr/>
          </p:nvSpPr>
          <p:spPr>
            <a:xfrm>
              <a:off x="-9378775" y="3822725"/>
              <a:ext cx="63025" cy="41750"/>
            </a:xfrm>
            <a:custGeom>
              <a:avLst/>
              <a:gdLst/>
              <a:ahLst/>
              <a:cxnLst/>
              <a:rect l="l" t="t" r="r" b="b"/>
              <a:pathLst>
                <a:path w="2521" h="1670" extrusionOk="0">
                  <a:moveTo>
                    <a:pt x="0" y="0"/>
                  </a:moveTo>
                  <a:lnTo>
                    <a:pt x="0" y="1670"/>
                  </a:lnTo>
                  <a:lnTo>
                    <a:pt x="2521" y="1670"/>
                  </a:lnTo>
                  <a:lnTo>
                    <a:pt x="25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77"/>
            <p:cNvSpPr/>
            <p:nvPr/>
          </p:nvSpPr>
          <p:spPr>
            <a:xfrm>
              <a:off x="-9336250" y="3739225"/>
              <a:ext cx="21300" cy="63050"/>
            </a:xfrm>
            <a:custGeom>
              <a:avLst/>
              <a:gdLst/>
              <a:ahLst/>
              <a:cxnLst/>
              <a:rect l="l" t="t" r="r" b="b"/>
              <a:pathLst>
                <a:path w="852" h="2522" extrusionOk="0">
                  <a:moveTo>
                    <a:pt x="1" y="1"/>
                  </a:moveTo>
                  <a:lnTo>
                    <a:pt x="1" y="2521"/>
                  </a:lnTo>
                  <a:lnTo>
                    <a:pt x="851" y="2521"/>
                  </a:lnTo>
                  <a:lnTo>
                    <a:pt x="8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77"/>
            <p:cNvSpPr/>
            <p:nvPr/>
          </p:nvSpPr>
          <p:spPr>
            <a:xfrm>
              <a:off x="-9378775" y="3739225"/>
              <a:ext cx="20500" cy="63050"/>
            </a:xfrm>
            <a:custGeom>
              <a:avLst/>
              <a:gdLst/>
              <a:ahLst/>
              <a:cxnLst/>
              <a:rect l="l" t="t" r="r" b="b"/>
              <a:pathLst>
                <a:path w="820" h="2522" extrusionOk="0">
                  <a:moveTo>
                    <a:pt x="0" y="1"/>
                  </a:moveTo>
                  <a:lnTo>
                    <a:pt x="0" y="2521"/>
                  </a:lnTo>
                  <a:lnTo>
                    <a:pt x="820" y="2521"/>
                  </a:lnTo>
                  <a:lnTo>
                    <a:pt x="8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2" name="Google Shape;8692;p77"/>
          <p:cNvGrpSpPr/>
          <p:nvPr/>
        </p:nvGrpSpPr>
        <p:grpSpPr>
          <a:xfrm>
            <a:off x="7532481" y="3389521"/>
            <a:ext cx="356221" cy="354670"/>
            <a:chOff x="-9523700" y="4049550"/>
            <a:chExt cx="353675" cy="352100"/>
          </a:xfrm>
        </p:grpSpPr>
        <p:sp>
          <p:nvSpPr>
            <p:cNvPr id="8693" name="Google Shape;8693;p77"/>
            <p:cNvSpPr/>
            <p:nvPr/>
          </p:nvSpPr>
          <p:spPr>
            <a:xfrm>
              <a:off x="-9523700" y="4049550"/>
              <a:ext cx="82725" cy="82725"/>
            </a:xfrm>
            <a:custGeom>
              <a:avLst/>
              <a:gdLst/>
              <a:ahLst/>
              <a:cxnLst/>
              <a:rect l="l" t="t" r="r" b="b"/>
              <a:pathLst>
                <a:path w="3309" h="3309" extrusionOk="0">
                  <a:moveTo>
                    <a:pt x="1670" y="1"/>
                  </a:moveTo>
                  <a:cubicBezTo>
                    <a:pt x="757" y="1"/>
                    <a:pt x="1" y="725"/>
                    <a:pt x="1" y="1639"/>
                  </a:cubicBezTo>
                  <a:cubicBezTo>
                    <a:pt x="1" y="2552"/>
                    <a:pt x="757" y="3309"/>
                    <a:pt x="1670" y="3309"/>
                  </a:cubicBezTo>
                  <a:cubicBezTo>
                    <a:pt x="2584" y="3309"/>
                    <a:pt x="3309" y="2552"/>
                    <a:pt x="3309" y="1639"/>
                  </a:cubicBezTo>
                  <a:cubicBezTo>
                    <a:pt x="3309" y="725"/>
                    <a:pt x="2584"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77"/>
            <p:cNvSpPr/>
            <p:nvPr/>
          </p:nvSpPr>
          <p:spPr>
            <a:xfrm>
              <a:off x="-9523700" y="4148800"/>
              <a:ext cx="82725" cy="252850"/>
            </a:xfrm>
            <a:custGeom>
              <a:avLst/>
              <a:gdLst/>
              <a:ahLst/>
              <a:cxnLst/>
              <a:rect l="l" t="t" r="r" b="b"/>
              <a:pathLst>
                <a:path w="3309" h="10114" extrusionOk="0">
                  <a:moveTo>
                    <a:pt x="820" y="0"/>
                  </a:moveTo>
                  <a:lnTo>
                    <a:pt x="820" y="7876"/>
                  </a:lnTo>
                  <a:cubicBezTo>
                    <a:pt x="316" y="8160"/>
                    <a:pt x="1" y="8695"/>
                    <a:pt x="1" y="9294"/>
                  </a:cubicBezTo>
                  <a:lnTo>
                    <a:pt x="1" y="9672"/>
                  </a:lnTo>
                  <a:cubicBezTo>
                    <a:pt x="1" y="9924"/>
                    <a:pt x="190" y="10113"/>
                    <a:pt x="442" y="10113"/>
                  </a:cubicBezTo>
                  <a:lnTo>
                    <a:pt x="2930" y="10113"/>
                  </a:lnTo>
                  <a:cubicBezTo>
                    <a:pt x="3151" y="10113"/>
                    <a:pt x="3309" y="9924"/>
                    <a:pt x="3309" y="9672"/>
                  </a:cubicBezTo>
                  <a:lnTo>
                    <a:pt x="3309" y="9294"/>
                  </a:lnTo>
                  <a:cubicBezTo>
                    <a:pt x="3309" y="8664"/>
                    <a:pt x="2993" y="8160"/>
                    <a:pt x="2489" y="7876"/>
                  </a:cubicBezTo>
                  <a:lnTo>
                    <a:pt x="2489" y="0"/>
                  </a:lnTo>
                  <a:cubicBezTo>
                    <a:pt x="2206" y="63"/>
                    <a:pt x="1922" y="158"/>
                    <a:pt x="1670" y="158"/>
                  </a:cubicBezTo>
                  <a:cubicBezTo>
                    <a:pt x="1387" y="158"/>
                    <a:pt x="1103" y="63"/>
                    <a:pt x="8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77"/>
            <p:cNvSpPr/>
            <p:nvPr/>
          </p:nvSpPr>
          <p:spPr>
            <a:xfrm>
              <a:off x="-9252750" y="4049550"/>
              <a:ext cx="82725" cy="82725"/>
            </a:xfrm>
            <a:custGeom>
              <a:avLst/>
              <a:gdLst/>
              <a:ahLst/>
              <a:cxnLst/>
              <a:rect l="l" t="t" r="r" b="b"/>
              <a:pathLst>
                <a:path w="3309" h="3309" extrusionOk="0">
                  <a:moveTo>
                    <a:pt x="1670" y="1"/>
                  </a:moveTo>
                  <a:cubicBezTo>
                    <a:pt x="756" y="1"/>
                    <a:pt x="0" y="725"/>
                    <a:pt x="0" y="1639"/>
                  </a:cubicBezTo>
                  <a:cubicBezTo>
                    <a:pt x="0" y="2552"/>
                    <a:pt x="756" y="3309"/>
                    <a:pt x="1670" y="3309"/>
                  </a:cubicBezTo>
                  <a:cubicBezTo>
                    <a:pt x="2552" y="3309"/>
                    <a:pt x="3308" y="2552"/>
                    <a:pt x="3308" y="1639"/>
                  </a:cubicBezTo>
                  <a:cubicBezTo>
                    <a:pt x="3308" y="725"/>
                    <a:pt x="2552"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77"/>
            <p:cNvSpPr/>
            <p:nvPr/>
          </p:nvSpPr>
          <p:spPr>
            <a:xfrm>
              <a:off x="-9252750" y="4148800"/>
              <a:ext cx="82725" cy="252850"/>
            </a:xfrm>
            <a:custGeom>
              <a:avLst/>
              <a:gdLst/>
              <a:ahLst/>
              <a:cxnLst/>
              <a:rect l="l" t="t" r="r" b="b"/>
              <a:pathLst>
                <a:path w="3309" h="10114" extrusionOk="0">
                  <a:moveTo>
                    <a:pt x="819" y="0"/>
                  </a:moveTo>
                  <a:lnTo>
                    <a:pt x="819" y="7876"/>
                  </a:lnTo>
                  <a:cubicBezTo>
                    <a:pt x="315" y="8160"/>
                    <a:pt x="0" y="8695"/>
                    <a:pt x="0" y="9294"/>
                  </a:cubicBezTo>
                  <a:lnTo>
                    <a:pt x="0" y="9704"/>
                  </a:lnTo>
                  <a:cubicBezTo>
                    <a:pt x="0" y="9924"/>
                    <a:pt x="189" y="10113"/>
                    <a:pt x="441" y="10113"/>
                  </a:cubicBezTo>
                  <a:lnTo>
                    <a:pt x="2899" y="10113"/>
                  </a:lnTo>
                  <a:cubicBezTo>
                    <a:pt x="3151" y="10113"/>
                    <a:pt x="3308" y="9924"/>
                    <a:pt x="3308" y="9704"/>
                  </a:cubicBezTo>
                  <a:lnTo>
                    <a:pt x="3308" y="9294"/>
                  </a:lnTo>
                  <a:cubicBezTo>
                    <a:pt x="3308" y="8664"/>
                    <a:pt x="2962" y="8160"/>
                    <a:pt x="2489" y="7876"/>
                  </a:cubicBezTo>
                  <a:lnTo>
                    <a:pt x="2489" y="0"/>
                  </a:lnTo>
                  <a:cubicBezTo>
                    <a:pt x="2206" y="95"/>
                    <a:pt x="1922" y="158"/>
                    <a:pt x="1638" y="158"/>
                  </a:cubicBezTo>
                  <a:cubicBezTo>
                    <a:pt x="1386" y="158"/>
                    <a:pt x="1103" y="95"/>
                    <a:pt x="8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77"/>
            <p:cNvSpPr/>
            <p:nvPr/>
          </p:nvSpPr>
          <p:spPr>
            <a:xfrm>
              <a:off x="-9440200" y="4214950"/>
              <a:ext cx="187475" cy="167000"/>
            </a:xfrm>
            <a:custGeom>
              <a:avLst/>
              <a:gdLst/>
              <a:ahLst/>
              <a:cxnLst/>
              <a:rect l="l" t="t" r="r" b="b"/>
              <a:pathLst>
                <a:path w="7499" h="6680" extrusionOk="0">
                  <a:moveTo>
                    <a:pt x="1229" y="1"/>
                  </a:moveTo>
                  <a:cubicBezTo>
                    <a:pt x="1071" y="1"/>
                    <a:pt x="914" y="64"/>
                    <a:pt x="882" y="221"/>
                  </a:cubicBezTo>
                  <a:lnTo>
                    <a:pt x="0" y="1954"/>
                  </a:lnTo>
                  <a:lnTo>
                    <a:pt x="0" y="4852"/>
                  </a:lnTo>
                  <a:cubicBezTo>
                    <a:pt x="536" y="5325"/>
                    <a:pt x="851" y="5955"/>
                    <a:pt x="851" y="6680"/>
                  </a:cubicBezTo>
                  <a:lnTo>
                    <a:pt x="6679" y="6680"/>
                  </a:lnTo>
                  <a:cubicBezTo>
                    <a:pt x="6679" y="5955"/>
                    <a:pt x="6994" y="5325"/>
                    <a:pt x="7498" y="4852"/>
                  </a:cubicBezTo>
                  <a:lnTo>
                    <a:pt x="7498" y="1954"/>
                  </a:lnTo>
                  <a:lnTo>
                    <a:pt x="6616" y="221"/>
                  </a:lnTo>
                  <a:cubicBezTo>
                    <a:pt x="6553" y="64"/>
                    <a:pt x="6427" y="1"/>
                    <a:pt x="6270" y="1"/>
                  </a:cubicBezTo>
                  <a:lnTo>
                    <a:pt x="4726" y="1"/>
                  </a:lnTo>
                  <a:lnTo>
                    <a:pt x="6616" y="4443"/>
                  </a:lnTo>
                  <a:cubicBezTo>
                    <a:pt x="6679" y="4569"/>
                    <a:pt x="6679" y="4726"/>
                    <a:pt x="6585" y="4852"/>
                  </a:cubicBezTo>
                  <a:cubicBezTo>
                    <a:pt x="6522" y="4947"/>
                    <a:pt x="6396" y="5041"/>
                    <a:pt x="6238" y="5041"/>
                  </a:cubicBezTo>
                  <a:lnTo>
                    <a:pt x="1260" y="5041"/>
                  </a:lnTo>
                  <a:cubicBezTo>
                    <a:pt x="1103" y="5041"/>
                    <a:pt x="1008" y="4947"/>
                    <a:pt x="914" y="4852"/>
                  </a:cubicBezTo>
                  <a:cubicBezTo>
                    <a:pt x="851" y="4726"/>
                    <a:pt x="851" y="4569"/>
                    <a:pt x="882" y="4443"/>
                  </a:cubicBezTo>
                  <a:lnTo>
                    <a:pt x="27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77"/>
            <p:cNvSpPr/>
            <p:nvPr/>
          </p:nvSpPr>
          <p:spPr>
            <a:xfrm>
              <a:off x="-9393750" y="4214950"/>
              <a:ext cx="93750" cy="104000"/>
            </a:xfrm>
            <a:custGeom>
              <a:avLst/>
              <a:gdLst/>
              <a:ahLst/>
              <a:cxnLst/>
              <a:rect l="l" t="t" r="r" b="b"/>
              <a:pathLst>
                <a:path w="3750" h="4160" extrusionOk="0">
                  <a:moveTo>
                    <a:pt x="1828" y="1"/>
                  </a:moveTo>
                  <a:lnTo>
                    <a:pt x="1" y="4159"/>
                  </a:lnTo>
                  <a:lnTo>
                    <a:pt x="3750" y="4159"/>
                  </a:lnTo>
                  <a:lnTo>
                    <a:pt x="19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77"/>
            <p:cNvSpPr/>
            <p:nvPr/>
          </p:nvSpPr>
          <p:spPr>
            <a:xfrm>
              <a:off x="-9440200" y="4140125"/>
              <a:ext cx="187475" cy="32325"/>
            </a:xfrm>
            <a:custGeom>
              <a:avLst/>
              <a:gdLst/>
              <a:ahLst/>
              <a:cxnLst/>
              <a:rect l="l" t="t" r="r" b="b"/>
              <a:pathLst>
                <a:path w="7499" h="1293" extrusionOk="0">
                  <a:moveTo>
                    <a:pt x="0" y="1"/>
                  </a:moveTo>
                  <a:lnTo>
                    <a:pt x="0" y="851"/>
                  </a:lnTo>
                  <a:cubicBezTo>
                    <a:pt x="1229" y="1135"/>
                    <a:pt x="2489" y="1292"/>
                    <a:pt x="3749" y="1292"/>
                  </a:cubicBezTo>
                  <a:cubicBezTo>
                    <a:pt x="5009" y="1292"/>
                    <a:pt x="6270" y="1135"/>
                    <a:pt x="7498" y="851"/>
                  </a:cubicBezTo>
                  <a:lnTo>
                    <a:pt x="7498" y="1"/>
                  </a:lnTo>
                  <a:cubicBezTo>
                    <a:pt x="6270" y="300"/>
                    <a:pt x="5001" y="450"/>
                    <a:pt x="3737" y="450"/>
                  </a:cubicBezTo>
                  <a:cubicBezTo>
                    <a:pt x="2473" y="450"/>
                    <a:pt x="1213" y="300"/>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0" name="Google Shape;8700;p77"/>
          <p:cNvGrpSpPr/>
          <p:nvPr/>
        </p:nvGrpSpPr>
        <p:grpSpPr>
          <a:xfrm>
            <a:off x="7088596" y="3389494"/>
            <a:ext cx="357002" cy="311029"/>
            <a:chOff x="-8209150" y="3659675"/>
            <a:chExt cx="354450" cy="308775"/>
          </a:xfrm>
        </p:grpSpPr>
        <p:sp>
          <p:nvSpPr>
            <p:cNvPr id="8701" name="Google Shape;8701;p77"/>
            <p:cNvSpPr/>
            <p:nvPr/>
          </p:nvSpPr>
          <p:spPr>
            <a:xfrm>
              <a:off x="-8209150" y="3907775"/>
              <a:ext cx="353675" cy="60675"/>
            </a:xfrm>
            <a:custGeom>
              <a:avLst/>
              <a:gdLst/>
              <a:ahLst/>
              <a:cxnLst/>
              <a:rect l="l" t="t" r="r" b="b"/>
              <a:pathLst>
                <a:path w="14147" h="2427" extrusionOk="0">
                  <a:moveTo>
                    <a:pt x="1261" y="1"/>
                  </a:moveTo>
                  <a:cubicBezTo>
                    <a:pt x="599" y="1"/>
                    <a:pt x="0" y="536"/>
                    <a:pt x="0" y="1229"/>
                  </a:cubicBezTo>
                  <a:lnTo>
                    <a:pt x="0" y="2048"/>
                  </a:lnTo>
                  <a:cubicBezTo>
                    <a:pt x="0" y="2269"/>
                    <a:pt x="189" y="2427"/>
                    <a:pt x="378" y="2427"/>
                  </a:cubicBezTo>
                  <a:lnTo>
                    <a:pt x="13673" y="2427"/>
                  </a:lnTo>
                  <a:cubicBezTo>
                    <a:pt x="13894" y="2427"/>
                    <a:pt x="14052" y="2238"/>
                    <a:pt x="14052" y="2048"/>
                  </a:cubicBezTo>
                  <a:lnTo>
                    <a:pt x="14052" y="1229"/>
                  </a:lnTo>
                  <a:cubicBezTo>
                    <a:pt x="14146" y="599"/>
                    <a:pt x="13579" y="1"/>
                    <a:pt x="128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77"/>
            <p:cNvSpPr/>
            <p:nvPr/>
          </p:nvSpPr>
          <p:spPr>
            <a:xfrm>
              <a:off x="-8188675" y="3825075"/>
              <a:ext cx="311125" cy="63050"/>
            </a:xfrm>
            <a:custGeom>
              <a:avLst/>
              <a:gdLst/>
              <a:ahLst/>
              <a:cxnLst/>
              <a:rect l="l" t="t" r="r" b="b"/>
              <a:pathLst>
                <a:path w="12445" h="2522" extrusionOk="0">
                  <a:moveTo>
                    <a:pt x="442" y="1"/>
                  </a:moveTo>
                  <a:cubicBezTo>
                    <a:pt x="189" y="1"/>
                    <a:pt x="0" y="190"/>
                    <a:pt x="0" y="410"/>
                  </a:cubicBezTo>
                  <a:lnTo>
                    <a:pt x="0" y="2521"/>
                  </a:lnTo>
                  <a:lnTo>
                    <a:pt x="3308" y="2521"/>
                  </a:lnTo>
                  <a:lnTo>
                    <a:pt x="3308" y="2080"/>
                  </a:lnTo>
                  <a:cubicBezTo>
                    <a:pt x="3308" y="1828"/>
                    <a:pt x="3497" y="1670"/>
                    <a:pt x="3718" y="1670"/>
                  </a:cubicBezTo>
                  <a:cubicBezTo>
                    <a:pt x="3939" y="1670"/>
                    <a:pt x="4128" y="1891"/>
                    <a:pt x="4128" y="2080"/>
                  </a:cubicBezTo>
                  <a:lnTo>
                    <a:pt x="4128" y="2521"/>
                  </a:lnTo>
                  <a:lnTo>
                    <a:pt x="5797" y="2521"/>
                  </a:lnTo>
                  <a:lnTo>
                    <a:pt x="5797" y="2080"/>
                  </a:lnTo>
                  <a:cubicBezTo>
                    <a:pt x="5797" y="1828"/>
                    <a:pt x="5986" y="1670"/>
                    <a:pt x="6238" y="1670"/>
                  </a:cubicBezTo>
                  <a:cubicBezTo>
                    <a:pt x="6459" y="1670"/>
                    <a:pt x="6616" y="1891"/>
                    <a:pt x="6616" y="2080"/>
                  </a:cubicBezTo>
                  <a:lnTo>
                    <a:pt x="6616" y="2521"/>
                  </a:lnTo>
                  <a:lnTo>
                    <a:pt x="8318" y="2521"/>
                  </a:lnTo>
                  <a:lnTo>
                    <a:pt x="8318" y="2080"/>
                  </a:lnTo>
                  <a:cubicBezTo>
                    <a:pt x="8318" y="1828"/>
                    <a:pt x="8507" y="1670"/>
                    <a:pt x="8696" y="1670"/>
                  </a:cubicBezTo>
                  <a:cubicBezTo>
                    <a:pt x="8948" y="1670"/>
                    <a:pt x="9105" y="1891"/>
                    <a:pt x="9105" y="2080"/>
                  </a:cubicBezTo>
                  <a:lnTo>
                    <a:pt x="9105" y="2521"/>
                  </a:lnTo>
                  <a:lnTo>
                    <a:pt x="12445" y="2521"/>
                  </a:lnTo>
                  <a:lnTo>
                    <a:pt x="12445" y="410"/>
                  </a:lnTo>
                  <a:cubicBezTo>
                    <a:pt x="12445" y="190"/>
                    <a:pt x="12256" y="1"/>
                    <a:pt x="120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77"/>
            <p:cNvSpPr/>
            <p:nvPr/>
          </p:nvSpPr>
          <p:spPr>
            <a:xfrm>
              <a:off x="-7913800" y="3743175"/>
              <a:ext cx="59100" cy="62250"/>
            </a:xfrm>
            <a:custGeom>
              <a:avLst/>
              <a:gdLst/>
              <a:ahLst/>
              <a:cxnLst/>
              <a:rect l="l" t="t" r="r" b="b"/>
              <a:pathLst>
                <a:path w="2364" h="2490" extrusionOk="0">
                  <a:moveTo>
                    <a:pt x="1922" y="0"/>
                  </a:moveTo>
                  <a:cubicBezTo>
                    <a:pt x="1261" y="0"/>
                    <a:pt x="599" y="189"/>
                    <a:pt x="1" y="567"/>
                  </a:cubicBezTo>
                  <a:cubicBezTo>
                    <a:pt x="284" y="1134"/>
                    <a:pt x="473" y="1827"/>
                    <a:pt x="536" y="2489"/>
                  </a:cubicBezTo>
                  <a:lnTo>
                    <a:pt x="1796" y="2489"/>
                  </a:lnTo>
                  <a:lnTo>
                    <a:pt x="2332" y="504"/>
                  </a:lnTo>
                  <a:cubicBezTo>
                    <a:pt x="2364" y="410"/>
                    <a:pt x="2332" y="284"/>
                    <a:pt x="2238" y="158"/>
                  </a:cubicBezTo>
                  <a:cubicBezTo>
                    <a:pt x="2175" y="32"/>
                    <a:pt x="2048" y="0"/>
                    <a:pt x="19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77"/>
            <p:cNvSpPr/>
            <p:nvPr/>
          </p:nvSpPr>
          <p:spPr>
            <a:xfrm>
              <a:off x="-8105975" y="3659675"/>
              <a:ext cx="185125" cy="145750"/>
            </a:xfrm>
            <a:custGeom>
              <a:avLst/>
              <a:gdLst/>
              <a:ahLst/>
              <a:cxnLst/>
              <a:rect l="l" t="t" r="r" b="b"/>
              <a:pathLst>
                <a:path w="7405" h="5830" extrusionOk="0">
                  <a:moveTo>
                    <a:pt x="442" y="1"/>
                  </a:moveTo>
                  <a:cubicBezTo>
                    <a:pt x="316" y="1"/>
                    <a:pt x="158" y="64"/>
                    <a:pt x="95" y="190"/>
                  </a:cubicBezTo>
                  <a:cubicBezTo>
                    <a:pt x="0" y="316"/>
                    <a:pt x="0" y="442"/>
                    <a:pt x="32" y="599"/>
                  </a:cubicBezTo>
                  <a:lnTo>
                    <a:pt x="2017" y="5829"/>
                  </a:lnTo>
                  <a:lnTo>
                    <a:pt x="7404" y="5829"/>
                  </a:lnTo>
                  <a:cubicBezTo>
                    <a:pt x="6806" y="2521"/>
                    <a:pt x="3907" y="1"/>
                    <a:pt x="4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77"/>
            <p:cNvSpPr/>
            <p:nvPr/>
          </p:nvSpPr>
          <p:spPr>
            <a:xfrm>
              <a:off x="-8168975" y="3700625"/>
              <a:ext cx="91375" cy="104000"/>
            </a:xfrm>
            <a:custGeom>
              <a:avLst/>
              <a:gdLst/>
              <a:ahLst/>
              <a:cxnLst/>
              <a:rect l="l" t="t" r="r" b="b"/>
              <a:pathLst>
                <a:path w="3655" h="4160" extrusionOk="0">
                  <a:moveTo>
                    <a:pt x="473" y="1"/>
                  </a:moveTo>
                  <a:cubicBezTo>
                    <a:pt x="347" y="1"/>
                    <a:pt x="189" y="95"/>
                    <a:pt x="126" y="158"/>
                  </a:cubicBezTo>
                  <a:cubicBezTo>
                    <a:pt x="32" y="284"/>
                    <a:pt x="0" y="410"/>
                    <a:pt x="95" y="505"/>
                  </a:cubicBezTo>
                  <a:lnTo>
                    <a:pt x="1260" y="4097"/>
                  </a:lnTo>
                  <a:lnTo>
                    <a:pt x="3631" y="4097"/>
                  </a:lnTo>
                  <a:lnTo>
                    <a:pt x="2205" y="284"/>
                  </a:lnTo>
                  <a:cubicBezTo>
                    <a:pt x="1670" y="95"/>
                    <a:pt x="1071" y="1"/>
                    <a:pt x="473" y="1"/>
                  </a:cubicBezTo>
                  <a:close/>
                  <a:moveTo>
                    <a:pt x="3631" y="4097"/>
                  </a:moveTo>
                  <a:lnTo>
                    <a:pt x="3655" y="4160"/>
                  </a:lnTo>
                  <a:lnTo>
                    <a:pt x="3655" y="4097"/>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77"/>
            <p:cNvSpPr/>
            <p:nvPr/>
          </p:nvSpPr>
          <p:spPr>
            <a:xfrm>
              <a:off x="-8209150" y="3742375"/>
              <a:ext cx="50425" cy="61475"/>
            </a:xfrm>
            <a:custGeom>
              <a:avLst/>
              <a:gdLst/>
              <a:ahLst/>
              <a:cxnLst/>
              <a:rect l="l" t="t" r="r" b="b"/>
              <a:pathLst>
                <a:path w="2017" h="2459" extrusionOk="0">
                  <a:moveTo>
                    <a:pt x="441" y="1"/>
                  </a:moveTo>
                  <a:cubicBezTo>
                    <a:pt x="315" y="1"/>
                    <a:pt x="189" y="32"/>
                    <a:pt x="126" y="158"/>
                  </a:cubicBezTo>
                  <a:cubicBezTo>
                    <a:pt x="32" y="253"/>
                    <a:pt x="0" y="379"/>
                    <a:pt x="32" y="505"/>
                  </a:cubicBezTo>
                  <a:lnTo>
                    <a:pt x="504" y="2458"/>
                  </a:lnTo>
                  <a:lnTo>
                    <a:pt x="2017" y="2458"/>
                  </a:lnTo>
                  <a:lnTo>
                    <a:pt x="1229" y="64"/>
                  </a:lnTo>
                  <a:cubicBezTo>
                    <a:pt x="977" y="32"/>
                    <a:pt x="693" y="1"/>
                    <a:pt x="4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7" name="Google Shape;8707;p77"/>
          <p:cNvGrpSpPr/>
          <p:nvPr/>
        </p:nvGrpSpPr>
        <p:grpSpPr>
          <a:xfrm>
            <a:off x="6191845" y="1532024"/>
            <a:ext cx="356221" cy="355476"/>
            <a:chOff x="-12643475" y="3212300"/>
            <a:chExt cx="353675" cy="352900"/>
          </a:xfrm>
        </p:grpSpPr>
        <p:sp>
          <p:nvSpPr>
            <p:cNvPr id="8708" name="Google Shape;8708;p77"/>
            <p:cNvSpPr/>
            <p:nvPr/>
          </p:nvSpPr>
          <p:spPr>
            <a:xfrm>
              <a:off x="-12372525" y="3517125"/>
              <a:ext cx="20500" cy="48075"/>
            </a:xfrm>
            <a:custGeom>
              <a:avLst/>
              <a:gdLst/>
              <a:ahLst/>
              <a:cxnLst/>
              <a:rect l="l" t="t" r="r" b="b"/>
              <a:pathLst>
                <a:path w="820" h="1923" extrusionOk="0">
                  <a:moveTo>
                    <a:pt x="0" y="0"/>
                  </a:moveTo>
                  <a:lnTo>
                    <a:pt x="0" y="1513"/>
                  </a:lnTo>
                  <a:cubicBezTo>
                    <a:pt x="0" y="1765"/>
                    <a:pt x="189" y="1922"/>
                    <a:pt x="410" y="1922"/>
                  </a:cubicBezTo>
                  <a:cubicBezTo>
                    <a:pt x="662" y="1922"/>
                    <a:pt x="819" y="1702"/>
                    <a:pt x="819" y="1513"/>
                  </a:cubicBezTo>
                  <a:lnTo>
                    <a:pt x="819" y="0"/>
                  </a:lnTo>
                  <a:cubicBezTo>
                    <a:pt x="662" y="126"/>
                    <a:pt x="567" y="221"/>
                    <a:pt x="410" y="221"/>
                  </a:cubicBezTo>
                  <a:cubicBezTo>
                    <a:pt x="189" y="221"/>
                    <a:pt x="126" y="126"/>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77"/>
            <p:cNvSpPr/>
            <p:nvPr/>
          </p:nvSpPr>
          <p:spPr>
            <a:xfrm>
              <a:off x="-12581250" y="3480900"/>
              <a:ext cx="63025" cy="21275"/>
            </a:xfrm>
            <a:custGeom>
              <a:avLst/>
              <a:gdLst/>
              <a:ahLst/>
              <a:cxnLst/>
              <a:rect l="l" t="t" r="r" b="b"/>
              <a:pathLst>
                <a:path w="2521" h="851" extrusionOk="0">
                  <a:moveTo>
                    <a:pt x="0" y="0"/>
                  </a:moveTo>
                  <a:lnTo>
                    <a:pt x="0" y="851"/>
                  </a:lnTo>
                  <a:lnTo>
                    <a:pt x="2521" y="851"/>
                  </a:lnTo>
                  <a:lnTo>
                    <a:pt x="25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77"/>
            <p:cNvSpPr/>
            <p:nvPr/>
          </p:nvSpPr>
          <p:spPr>
            <a:xfrm>
              <a:off x="-12643475" y="3398975"/>
              <a:ext cx="186700" cy="166225"/>
            </a:xfrm>
            <a:custGeom>
              <a:avLst/>
              <a:gdLst/>
              <a:ahLst/>
              <a:cxnLst/>
              <a:rect l="l" t="t" r="r" b="b"/>
              <a:pathLst>
                <a:path w="7468" h="6649" extrusionOk="0">
                  <a:moveTo>
                    <a:pt x="5419" y="2458"/>
                  </a:moveTo>
                  <a:cubicBezTo>
                    <a:pt x="5671" y="2458"/>
                    <a:pt x="5860" y="2647"/>
                    <a:pt x="5860" y="2899"/>
                  </a:cubicBezTo>
                  <a:lnTo>
                    <a:pt x="5860" y="4537"/>
                  </a:lnTo>
                  <a:cubicBezTo>
                    <a:pt x="5860" y="4789"/>
                    <a:pt x="5671" y="4978"/>
                    <a:pt x="5419" y="4978"/>
                  </a:cubicBezTo>
                  <a:lnTo>
                    <a:pt x="2080" y="4978"/>
                  </a:lnTo>
                  <a:cubicBezTo>
                    <a:pt x="1859" y="4978"/>
                    <a:pt x="1639" y="4789"/>
                    <a:pt x="1639" y="4537"/>
                  </a:cubicBezTo>
                  <a:lnTo>
                    <a:pt x="1639" y="2899"/>
                  </a:lnTo>
                  <a:cubicBezTo>
                    <a:pt x="1639" y="2647"/>
                    <a:pt x="1859" y="2458"/>
                    <a:pt x="2080" y="2458"/>
                  </a:cubicBezTo>
                  <a:close/>
                  <a:moveTo>
                    <a:pt x="1639" y="1"/>
                  </a:moveTo>
                  <a:lnTo>
                    <a:pt x="1639" y="977"/>
                  </a:lnTo>
                  <a:lnTo>
                    <a:pt x="662" y="1450"/>
                  </a:lnTo>
                  <a:cubicBezTo>
                    <a:pt x="221" y="1639"/>
                    <a:pt x="0" y="2080"/>
                    <a:pt x="0" y="2552"/>
                  </a:cubicBezTo>
                  <a:lnTo>
                    <a:pt x="0" y="5356"/>
                  </a:lnTo>
                  <a:cubicBezTo>
                    <a:pt x="0" y="6049"/>
                    <a:pt x="536" y="6648"/>
                    <a:pt x="1261" y="6648"/>
                  </a:cubicBezTo>
                  <a:lnTo>
                    <a:pt x="6270" y="6648"/>
                  </a:lnTo>
                  <a:cubicBezTo>
                    <a:pt x="6931" y="6648"/>
                    <a:pt x="7467" y="6049"/>
                    <a:pt x="7467" y="5388"/>
                  </a:cubicBezTo>
                  <a:lnTo>
                    <a:pt x="7467" y="2584"/>
                  </a:lnTo>
                  <a:cubicBezTo>
                    <a:pt x="7467" y="2111"/>
                    <a:pt x="7215" y="1670"/>
                    <a:pt x="6805" y="1481"/>
                  </a:cubicBezTo>
                  <a:lnTo>
                    <a:pt x="5829" y="1009"/>
                  </a:lnTo>
                  <a:lnTo>
                    <a:pt x="582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77"/>
            <p:cNvSpPr/>
            <p:nvPr/>
          </p:nvSpPr>
          <p:spPr>
            <a:xfrm>
              <a:off x="-12431600" y="3212300"/>
              <a:ext cx="141800" cy="137075"/>
            </a:xfrm>
            <a:custGeom>
              <a:avLst/>
              <a:gdLst/>
              <a:ahLst/>
              <a:cxnLst/>
              <a:rect l="l" t="t" r="r" b="b"/>
              <a:pathLst>
                <a:path w="5672" h="5483" extrusionOk="0">
                  <a:moveTo>
                    <a:pt x="2741" y="1"/>
                  </a:moveTo>
                  <a:cubicBezTo>
                    <a:pt x="1481" y="1"/>
                    <a:pt x="378" y="883"/>
                    <a:pt x="0" y="2017"/>
                  </a:cubicBezTo>
                  <a:lnTo>
                    <a:pt x="2300" y="3845"/>
                  </a:lnTo>
                  <a:lnTo>
                    <a:pt x="2300" y="2143"/>
                  </a:lnTo>
                  <a:cubicBezTo>
                    <a:pt x="2300" y="1891"/>
                    <a:pt x="2521" y="1702"/>
                    <a:pt x="2741" y="1702"/>
                  </a:cubicBezTo>
                  <a:cubicBezTo>
                    <a:pt x="2993" y="1702"/>
                    <a:pt x="3151" y="1891"/>
                    <a:pt x="3151" y="2143"/>
                  </a:cubicBezTo>
                  <a:lnTo>
                    <a:pt x="3151" y="5483"/>
                  </a:lnTo>
                  <a:lnTo>
                    <a:pt x="5608" y="3561"/>
                  </a:lnTo>
                  <a:lnTo>
                    <a:pt x="5608" y="2931"/>
                  </a:lnTo>
                  <a:cubicBezTo>
                    <a:pt x="5671" y="1324"/>
                    <a:pt x="4348" y="1"/>
                    <a:pt x="27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77"/>
            <p:cNvSpPr/>
            <p:nvPr/>
          </p:nvSpPr>
          <p:spPr>
            <a:xfrm>
              <a:off x="-12352050" y="3326525"/>
              <a:ext cx="62250" cy="104775"/>
            </a:xfrm>
            <a:custGeom>
              <a:avLst/>
              <a:gdLst/>
              <a:ahLst/>
              <a:cxnLst/>
              <a:rect l="l" t="t" r="r" b="b"/>
              <a:pathLst>
                <a:path w="2490" h="4191" extrusionOk="0">
                  <a:moveTo>
                    <a:pt x="2489" y="0"/>
                  </a:moveTo>
                  <a:lnTo>
                    <a:pt x="0" y="1890"/>
                  </a:lnTo>
                  <a:lnTo>
                    <a:pt x="0" y="4190"/>
                  </a:lnTo>
                  <a:lnTo>
                    <a:pt x="2489" y="2300"/>
                  </a:lnTo>
                  <a:lnTo>
                    <a:pt x="24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77"/>
            <p:cNvSpPr/>
            <p:nvPr/>
          </p:nvSpPr>
          <p:spPr>
            <a:xfrm>
              <a:off x="-12434750" y="3285550"/>
              <a:ext cx="62250" cy="104000"/>
            </a:xfrm>
            <a:custGeom>
              <a:avLst/>
              <a:gdLst/>
              <a:ahLst/>
              <a:cxnLst/>
              <a:rect l="l" t="t" r="r" b="b"/>
              <a:pathLst>
                <a:path w="2490" h="4160" extrusionOk="0">
                  <a:moveTo>
                    <a:pt x="0" y="1"/>
                  </a:moveTo>
                  <a:lnTo>
                    <a:pt x="0" y="2269"/>
                  </a:lnTo>
                  <a:lnTo>
                    <a:pt x="2489" y="4160"/>
                  </a:lnTo>
                  <a:lnTo>
                    <a:pt x="2489" y="1891"/>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77"/>
            <p:cNvSpPr/>
            <p:nvPr/>
          </p:nvSpPr>
          <p:spPr>
            <a:xfrm>
              <a:off x="-12352050" y="3409225"/>
              <a:ext cx="62250" cy="107925"/>
            </a:xfrm>
            <a:custGeom>
              <a:avLst/>
              <a:gdLst/>
              <a:ahLst/>
              <a:cxnLst/>
              <a:rect l="l" t="t" r="r" b="b"/>
              <a:pathLst>
                <a:path w="2490" h="4317" extrusionOk="0">
                  <a:moveTo>
                    <a:pt x="2489" y="0"/>
                  </a:moveTo>
                  <a:lnTo>
                    <a:pt x="0" y="1859"/>
                  </a:lnTo>
                  <a:lnTo>
                    <a:pt x="0" y="4316"/>
                  </a:lnTo>
                  <a:lnTo>
                    <a:pt x="1607" y="2678"/>
                  </a:lnTo>
                  <a:cubicBezTo>
                    <a:pt x="2174" y="2142"/>
                    <a:pt x="2489" y="1418"/>
                    <a:pt x="2489" y="630"/>
                  </a:cubicBezTo>
                  <a:lnTo>
                    <a:pt x="24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77"/>
            <p:cNvSpPr/>
            <p:nvPr/>
          </p:nvSpPr>
          <p:spPr>
            <a:xfrm>
              <a:off x="-12434750" y="3368250"/>
              <a:ext cx="62250" cy="148900"/>
            </a:xfrm>
            <a:custGeom>
              <a:avLst/>
              <a:gdLst/>
              <a:ahLst/>
              <a:cxnLst/>
              <a:rect l="l" t="t" r="r" b="b"/>
              <a:pathLst>
                <a:path w="2490" h="5956" extrusionOk="0">
                  <a:moveTo>
                    <a:pt x="0" y="1"/>
                  </a:moveTo>
                  <a:lnTo>
                    <a:pt x="0" y="2269"/>
                  </a:lnTo>
                  <a:cubicBezTo>
                    <a:pt x="0" y="3057"/>
                    <a:pt x="315" y="3781"/>
                    <a:pt x="851" y="4317"/>
                  </a:cubicBezTo>
                  <a:lnTo>
                    <a:pt x="2489" y="5955"/>
                  </a:lnTo>
                  <a:lnTo>
                    <a:pt x="2489" y="1860"/>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77"/>
            <p:cNvSpPr/>
            <p:nvPr/>
          </p:nvSpPr>
          <p:spPr>
            <a:xfrm>
              <a:off x="-12623000" y="3336750"/>
              <a:ext cx="145725" cy="40975"/>
            </a:xfrm>
            <a:custGeom>
              <a:avLst/>
              <a:gdLst/>
              <a:ahLst/>
              <a:cxnLst/>
              <a:rect l="l" t="t" r="r" b="b"/>
              <a:pathLst>
                <a:path w="5829" h="1639" extrusionOk="0">
                  <a:moveTo>
                    <a:pt x="820" y="1"/>
                  </a:moveTo>
                  <a:cubicBezTo>
                    <a:pt x="347" y="1"/>
                    <a:pt x="1" y="347"/>
                    <a:pt x="1" y="820"/>
                  </a:cubicBezTo>
                  <a:cubicBezTo>
                    <a:pt x="1" y="1292"/>
                    <a:pt x="410" y="1639"/>
                    <a:pt x="820" y="1639"/>
                  </a:cubicBezTo>
                  <a:lnTo>
                    <a:pt x="5010" y="1639"/>
                  </a:lnTo>
                  <a:cubicBezTo>
                    <a:pt x="5482" y="1639"/>
                    <a:pt x="5829" y="1292"/>
                    <a:pt x="5829" y="820"/>
                  </a:cubicBezTo>
                  <a:cubicBezTo>
                    <a:pt x="5829" y="347"/>
                    <a:pt x="5482" y="1"/>
                    <a:pt x="50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7" name="Google Shape;8717;p77"/>
          <p:cNvGrpSpPr/>
          <p:nvPr/>
        </p:nvGrpSpPr>
        <p:grpSpPr>
          <a:xfrm>
            <a:off x="6191845" y="1983798"/>
            <a:ext cx="356221" cy="333366"/>
            <a:chOff x="-12643475" y="3657325"/>
            <a:chExt cx="353675" cy="330950"/>
          </a:xfrm>
        </p:grpSpPr>
        <p:sp>
          <p:nvSpPr>
            <p:cNvPr id="8718" name="Google Shape;8718;p77"/>
            <p:cNvSpPr/>
            <p:nvPr/>
          </p:nvSpPr>
          <p:spPr>
            <a:xfrm>
              <a:off x="-12580475" y="3719550"/>
              <a:ext cx="19725" cy="19700"/>
            </a:xfrm>
            <a:custGeom>
              <a:avLst/>
              <a:gdLst/>
              <a:ahLst/>
              <a:cxnLst/>
              <a:rect l="l" t="t" r="r" b="b"/>
              <a:pathLst>
                <a:path w="789" h="788" extrusionOk="0">
                  <a:moveTo>
                    <a:pt x="379" y="0"/>
                  </a:moveTo>
                  <a:cubicBezTo>
                    <a:pt x="190" y="0"/>
                    <a:pt x="1" y="189"/>
                    <a:pt x="1" y="410"/>
                  </a:cubicBezTo>
                  <a:cubicBezTo>
                    <a:pt x="1" y="599"/>
                    <a:pt x="190" y="788"/>
                    <a:pt x="379" y="788"/>
                  </a:cubicBezTo>
                  <a:cubicBezTo>
                    <a:pt x="599" y="788"/>
                    <a:pt x="788" y="599"/>
                    <a:pt x="788" y="410"/>
                  </a:cubicBezTo>
                  <a:cubicBezTo>
                    <a:pt x="788" y="189"/>
                    <a:pt x="599"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77"/>
            <p:cNvSpPr/>
            <p:nvPr/>
          </p:nvSpPr>
          <p:spPr>
            <a:xfrm>
              <a:off x="-12456800" y="3719550"/>
              <a:ext cx="19700" cy="19700"/>
            </a:xfrm>
            <a:custGeom>
              <a:avLst/>
              <a:gdLst/>
              <a:ahLst/>
              <a:cxnLst/>
              <a:rect l="l" t="t" r="r" b="b"/>
              <a:pathLst>
                <a:path w="788" h="788" extrusionOk="0">
                  <a:moveTo>
                    <a:pt x="410" y="0"/>
                  </a:moveTo>
                  <a:cubicBezTo>
                    <a:pt x="189" y="0"/>
                    <a:pt x="0" y="189"/>
                    <a:pt x="0" y="410"/>
                  </a:cubicBezTo>
                  <a:cubicBezTo>
                    <a:pt x="0" y="599"/>
                    <a:pt x="189" y="788"/>
                    <a:pt x="410" y="788"/>
                  </a:cubicBezTo>
                  <a:cubicBezTo>
                    <a:pt x="630" y="788"/>
                    <a:pt x="788" y="599"/>
                    <a:pt x="788" y="410"/>
                  </a:cubicBezTo>
                  <a:cubicBezTo>
                    <a:pt x="788" y="189"/>
                    <a:pt x="630" y="0"/>
                    <a:pt x="4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77"/>
            <p:cNvSpPr/>
            <p:nvPr/>
          </p:nvSpPr>
          <p:spPr>
            <a:xfrm>
              <a:off x="-12643475" y="3657325"/>
              <a:ext cx="268600" cy="144950"/>
            </a:xfrm>
            <a:custGeom>
              <a:avLst/>
              <a:gdLst/>
              <a:ahLst/>
              <a:cxnLst/>
              <a:rect l="l" t="t" r="r" b="b"/>
              <a:pathLst>
                <a:path w="10744" h="5798" extrusionOk="0">
                  <a:moveTo>
                    <a:pt x="2899" y="1670"/>
                  </a:moveTo>
                  <a:cubicBezTo>
                    <a:pt x="3592" y="1670"/>
                    <a:pt x="4159" y="2205"/>
                    <a:pt x="4159" y="2899"/>
                  </a:cubicBezTo>
                  <a:cubicBezTo>
                    <a:pt x="4159" y="3560"/>
                    <a:pt x="3623" y="4159"/>
                    <a:pt x="2899" y="4159"/>
                  </a:cubicBezTo>
                  <a:cubicBezTo>
                    <a:pt x="2237" y="4159"/>
                    <a:pt x="1639" y="3592"/>
                    <a:pt x="1639" y="2899"/>
                  </a:cubicBezTo>
                  <a:cubicBezTo>
                    <a:pt x="1639" y="2205"/>
                    <a:pt x="2206" y="1670"/>
                    <a:pt x="2899" y="1670"/>
                  </a:cubicBezTo>
                  <a:close/>
                  <a:moveTo>
                    <a:pt x="7877" y="1670"/>
                  </a:moveTo>
                  <a:cubicBezTo>
                    <a:pt x="8538" y="1670"/>
                    <a:pt x="9137" y="2205"/>
                    <a:pt x="9137" y="2899"/>
                  </a:cubicBezTo>
                  <a:cubicBezTo>
                    <a:pt x="9137" y="3560"/>
                    <a:pt x="8570" y="4159"/>
                    <a:pt x="7877" y="4159"/>
                  </a:cubicBezTo>
                  <a:cubicBezTo>
                    <a:pt x="7215" y="4159"/>
                    <a:pt x="6616" y="3592"/>
                    <a:pt x="6616" y="2899"/>
                  </a:cubicBezTo>
                  <a:cubicBezTo>
                    <a:pt x="6616" y="2205"/>
                    <a:pt x="7152" y="1670"/>
                    <a:pt x="7877" y="1670"/>
                  </a:cubicBezTo>
                  <a:close/>
                  <a:moveTo>
                    <a:pt x="2899" y="0"/>
                  </a:moveTo>
                  <a:cubicBezTo>
                    <a:pt x="1292" y="0"/>
                    <a:pt x="32" y="1323"/>
                    <a:pt x="32" y="2899"/>
                  </a:cubicBezTo>
                  <a:cubicBezTo>
                    <a:pt x="0" y="4505"/>
                    <a:pt x="1292" y="5797"/>
                    <a:pt x="2899" y="5797"/>
                  </a:cubicBezTo>
                  <a:cubicBezTo>
                    <a:pt x="3970" y="5797"/>
                    <a:pt x="4884" y="5198"/>
                    <a:pt x="5388" y="4379"/>
                  </a:cubicBezTo>
                  <a:cubicBezTo>
                    <a:pt x="5892" y="5230"/>
                    <a:pt x="6805" y="5797"/>
                    <a:pt x="7877" y="5797"/>
                  </a:cubicBezTo>
                  <a:cubicBezTo>
                    <a:pt x="9483" y="5797"/>
                    <a:pt x="10744" y="4505"/>
                    <a:pt x="10744" y="2899"/>
                  </a:cubicBezTo>
                  <a:cubicBezTo>
                    <a:pt x="10744" y="1260"/>
                    <a:pt x="9452" y="0"/>
                    <a:pt x="7877" y="0"/>
                  </a:cubicBezTo>
                  <a:cubicBezTo>
                    <a:pt x="6805" y="0"/>
                    <a:pt x="5892" y="599"/>
                    <a:pt x="5388" y="1418"/>
                  </a:cubicBezTo>
                  <a:cubicBezTo>
                    <a:pt x="4884" y="567"/>
                    <a:pt x="3970" y="0"/>
                    <a:pt x="289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77"/>
            <p:cNvSpPr/>
            <p:nvPr/>
          </p:nvSpPr>
          <p:spPr>
            <a:xfrm>
              <a:off x="-12581250" y="3905425"/>
              <a:ext cx="62250" cy="20500"/>
            </a:xfrm>
            <a:custGeom>
              <a:avLst/>
              <a:gdLst/>
              <a:ahLst/>
              <a:cxnLst/>
              <a:rect l="l" t="t" r="r" b="b"/>
              <a:pathLst>
                <a:path w="2490" h="820" extrusionOk="0">
                  <a:moveTo>
                    <a:pt x="0" y="0"/>
                  </a:moveTo>
                  <a:lnTo>
                    <a:pt x="0" y="819"/>
                  </a:lnTo>
                  <a:lnTo>
                    <a:pt x="2489" y="819"/>
                  </a:lnTo>
                  <a:lnTo>
                    <a:pt x="24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77"/>
            <p:cNvSpPr/>
            <p:nvPr/>
          </p:nvSpPr>
          <p:spPr>
            <a:xfrm>
              <a:off x="-12643475" y="3802250"/>
              <a:ext cx="269400" cy="185900"/>
            </a:xfrm>
            <a:custGeom>
              <a:avLst/>
              <a:gdLst/>
              <a:ahLst/>
              <a:cxnLst/>
              <a:rect l="l" t="t" r="r" b="b"/>
              <a:pathLst>
                <a:path w="10776" h="7436" extrusionOk="0">
                  <a:moveTo>
                    <a:pt x="7057" y="1670"/>
                  </a:moveTo>
                  <a:cubicBezTo>
                    <a:pt x="7278" y="1670"/>
                    <a:pt x="7436" y="1859"/>
                    <a:pt x="7436" y="2048"/>
                  </a:cubicBezTo>
                  <a:cubicBezTo>
                    <a:pt x="7436" y="2300"/>
                    <a:pt x="7247" y="2489"/>
                    <a:pt x="7057" y="2489"/>
                  </a:cubicBezTo>
                  <a:cubicBezTo>
                    <a:pt x="6805" y="2489"/>
                    <a:pt x="6616" y="2300"/>
                    <a:pt x="6616" y="2048"/>
                  </a:cubicBezTo>
                  <a:cubicBezTo>
                    <a:pt x="6616" y="1859"/>
                    <a:pt x="6805" y="1670"/>
                    <a:pt x="7057" y="1670"/>
                  </a:cubicBezTo>
                  <a:close/>
                  <a:moveTo>
                    <a:pt x="8696" y="1670"/>
                  </a:moveTo>
                  <a:cubicBezTo>
                    <a:pt x="8948" y="1670"/>
                    <a:pt x="9137" y="1859"/>
                    <a:pt x="9137" y="2048"/>
                  </a:cubicBezTo>
                  <a:cubicBezTo>
                    <a:pt x="9137" y="2300"/>
                    <a:pt x="8948" y="2489"/>
                    <a:pt x="8696" y="2489"/>
                  </a:cubicBezTo>
                  <a:cubicBezTo>
                    <a:pt x="8475" y="2489"/>
                    <a:pt x="8318" y="2300"/>
                    <a:pt x="8318" y="2048"/>
                  </a:cubicBezTo>
                  <a:cubicBezTo>
                    <a:pt x="8255" y="1859"/>
                    <a:pt x="8475" y="1670"/>
                    <a:pt x="8696" y="1670"/>
                  </a:cubicBezTo>
                  <a:close/>
                  <a:moveTo>
                    <a:pt x="5388" y="3277"/>
                  </a:moveTo>
                  <a:cubicBezTo>
                    <a:pt x="5640" y="3277"/>
                    <a:pt x="5829" y="3466"/>
                    <a:pt x="5829" y="3686"/>
                  </a:cubicBezTo>
                  <a:lnTo>
                    <a:pt x="5829" y="5356"/>
                  </a:lnTo>
                  <a:cubicBezTo>
                    <a:pt x="5829" y="5608"/>
                    <a:pt x="5640" y="5797"/>
                    <a:pt x="5388" y="5797"/>
                  </a:cubicBezTo>
                  <a:lnTo>
                    <a:pt x="2080" y="5797"/>
                  </a:lnTo>
                  <a:cubicBezTo>
                    <a:pt x="1859" y="5797"/>
                    <a:pt x="1639" y="5608"/>
                    <a:pt x="1639" y="5356"/>
                  </a:cubicBezTo>
                  <a:lnTo>
                    <a:pt x="1639" y="3686"/>
                  </a:lnTo>
                  <a:cubicBezTo>
                    <a:pt x="1639" y="3466"/>
                    <a:pt x="1859" y="3277"/>
                    <a:pt x="2080" y="3277"/>
                  </a:cubicBezTo>
                  <a:close/>
                  <a:moveTo>
                    <a:pt x="5230" y="0"/>
                  </a:moveTo>
                  <a:cubicBezTo>
                    <a:pt x="4600" y="504"/>
                    <a:pt x="3781" y="819"/>
                    <a:pt x="2899" y="819"/>
                  </a:cubicBezTo>
                  <a:cubicBezTo>
                    <a:pt x="2080" y="819"/>
                    <a:pt x="1324" y="536"/>
                    <a:pt x="756" y="126"/>
                  </a:cubicBezTo>
                  <a:cubicBezTo>
                    <a:pt x="315" y="315"/>
                    <a:pt x="32" y="756"/>
                    <a:pt x="32" y="1260"/>
                  </a:cubicBezTo>
                  <a:lnTo>
                    <a:pt x="32" y="6206"/>
                  </a:lnTo>
                  <a:cubicBezTo>
                    <a:pt x="0" y="6900"/>
                    <a:pt x="536" y="7435"/>
                    <a:pt x="1261" y="7435"/>
                  </a:cubicBezTo>
                  <a:lnTo>
                    <a:pt x="9515" y="7435"/>
                  </a:lnTo>
                  <a:cubicBezTo>
                    <a:pt x="10208" y="7435"/>
                    <a:pt x="10775" y="6900"/>
                    <a:pt x="10775" y="6206"/>
                  </a:cubicBezTo>
                  <a:lnTo>
                    <a:pt x="10775" y="1260"/>
                  </a:lnTo>
                  <a:cubicBezTo>
                    <a:pt x="10775" y="756"/>
                    <a:pt x="10460" y="315"/>
                    <a:pt x="10082" y="126"/>
                  </a:cubicBezTo>
                  <a:cubicBezTo>
                    <a:pt x="9452" y="536"/>
                    <a:pt x="8727" y="819"/>
                    <a:pt x="7908" y="819"/>
                  </a:cubicBezTo>
                  <a:cubicBezTo>
                    <a:pt x="7057" y="819"/>
                    <a:pt x="6270" y="504"/>
                    <a:pt x="55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77"/>
            <p:cNvSpPr/>
            <p:nvPr/>
          </p:nvSpPr>
          <p:spPr>
            <a:xfrm>
              <a:off x="-12352850" y="3802125"/>
              <a:ext cx="63050" cy="186150"/>
            </a:xfrm>
            <a:custGeom>
              <a:avLst/>
              <a:gdLst/>
              <a:ahLst/>
              <a:cxnLst/>
              <a:rect l="l" t="t" r="r" b="b"/>
              <a:pathLst>
                <a:path w="2522" h="7446" extrusionOk="0">
                  <a:moveTo>
                    <a:pt x="2092" y="0"/>
                  </a:moveTo>
                  <a:cubicBezTo>
                    <a:pt x="2035" y="0"/>
                    <a:pt x="1976" y="10"/>
                    <a:pt x="1923" y="37"/>
                  </a:cubicBezTo>
                  <a:lnTo>
                    <a:pt x="1" y="982"/>
                  </a:lnTo>
                  <a:lnTo>
                    <a:pt x="1" y="6464"/>
                  </a:lnTo>
                  <a:lnTo>
                    <a:pt x="1923" y="7409"/>
                  </a:lnTo>
                  <a:cubicBezTo>
                    <a:pt x="1976" y="7435"/>
                    <a:pt x="2035" y="7445"/>
                    <a:pt x="2092" y="7445"/>
                  </a:cubicBezTo>
                  <a:cubicBezTo>
                    <a:pt x="2170" y="7445"/>
                    <a:pt x="2246" y="7427"/>
                    <a:pt x="2301" y="7409"/>
                  </a:cubicBezTo>
                  <a:cubicBezTo>
                    <a:pt x="2427" y="7314"/>
                    <a:pt x="2521" y="7220"/>
                    <a:pt x="2521" y="7062"/>
                  </a:cubicBezTo>
                  <a:lnTo>
                    <a:pt x="2521" y="415"/>
                  </a:lnTo>
                  <a:cubicBezTo>
                    <a:pt x="2521" y="257"/>
                    <a:pt x="2427" y="131"/>
                    <a:pt x="2301" y="37"/>
                  </a:cubicBezTo>
                  <a:cubicBezTo>
                    <a:pt x="2246" y="18"/>
                    <a:pt x="2170" y="0"/>
                    <a:pt x="20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4" name="Google Shape;8724;p77"/>
          <p:cNvGrpSpPr/>
          <p:nvPr/>
        </p:nvGrpSpPr>
        <p:grpSpPr>
          <a:xfrm>
            <a:off x="6202157" y="2418407"/>
            <a:ext cx="356221" cy="353059"/>
            <a:chOff x="-12643475" y="4081850"/>
            <a:chExt cx="353675" cy="350500"/>
          </a:xfrm>
        </p:grpSpPr>
        <p:sp>
          <p:nvSpPr>
            <p:cNvPr id="8725" name="Google Shape;8725;p77"/>
            <p:cNvSpPr/>
            <p:nvPr/>
          </p:nvSpPr>
          <p:spPr>
            <a:xfrm>
              <a:off x="-12552125" y="4262400"/>
              <a:ext cx="22875" cy="20125"/>
            </a:xfrm>
            <a:custGeom>
              <a:avLst/>
              <a:gdLst/>
              <a:ahLst/>
              <a:cxnLst/>
              <a:rect l="l" t="t" r="r" b="b"/>
              <a:pathLst>
                <a:path w="915" h="805" extrusionOk="0">
                  <a:moveTo>
                    <a:pt x="458" y="1"/>
                  </a:moveTo>
                  <a:cubicBezTo>
                    <a:pt x="348" y="1"/>
                    <a:pt x="237" y="40"/>
                    <a:pt x="158" y="119"/>
                  </a:cubicBezTo>
                  <a:cubicBezTo>
                    <a:pt x="1" y="276"/>
                    <a:pt x="1" y="528"/>
                    <a:pt x="158" y="686"/>
                  </a:cubicBezTo>
                  <a:cubicBezTo>
                    <a:pt x="237" y="765"/>
                    <a:pt x="348" y="804"/>
                    <a:pt x="458" y="804"/>
                  </a:cubicBezTo>
                  <a:cubicBezTo>
                    <a:pt x="568" y="804"/>
                    <a:pt x="678" y="765"/>
                    <a:pt x="757" y="686"/>
                  </a:cubicBezTo>
                  <a:cubicBezTo>
                    <a:pt x="915" y="528"/>
                    <a:pt x="915" y="276"/>
                    <a:pt x="757" y="119"/>
                  </a:cubicBezTo>
                  <a:cubicBezTo>
                    <a:pt x="678" y="40"/>
                    <a:pt x="568" y="1"/>
                    <a:pt x="4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77"/>
            <p:cNvSpPr/>
            <p:nvPr/>
          </p:nvSpPr>
          <p:spPr>
            <a:xfrm>
              <a:off x="-12480450" y="4241725"/>
              <a:ext cx="69350" cy="47275"/>
            </a:xfrm>
            <a:custGeom>
              <a:avLst/>
              <a:gdLst/>
              <a:ahLst/>
              <a:cxnLst/>
              <a:rect l="l" t="t" r="r" b="b"/>
              <a:pathLst>
                <a:path w="2774" h="1891" extrusionOk="0">
                  <a:moveTo>
                    <a:pt x="568" y="1"/>
                  </a:moveTo>
                  <a:lnTo>
                    <a:pt x="1" y="568"/>
                  </a:lnTo>
                  <a:lnTo>
                    <a:pt x="2206" y="1891"/>
                  </a:lnTo>
                  <a:lnTo>
                    <a:pt x="2773" y="1324"/>
                  </a:lnTo>
                  <a:lnTo>
                    <a:pt x="5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77"/>
            <p:cNvSpPr/>
            <p:nvPr/>
          </p:nvSpPr>
          <p:spPr>
            <a:xfrm>
              <a:off x="-12643475" y="4081850"/>
              <a:ext cx="353675" cy="350500"/>
            </a:xfrm>
            <a:custGeom>
              <a:avLst/>
              <a:gdLst/>
              <a:ahLst/>
              <a:cxnLst/>
              <a:rect l="l" t="t" r="r" b="b"/>
              <a:pathLst>
                <a:path w="14147" h="14020" extrusionOk="0">
                  <a:moveTo>
                    <a:pt x="8207" y="3127"/>
                  </a:moveTo>
                  <a:cubicBezTo>
                    <a:pt x="8318" y="3127"/>
                    <a:pt x="8428" y="3166"/>
                    <a:pt x="8507" y="3245"/>
                  </a:cubicBezTo>
                  <a:lnTo>
                    <a:pt x="9105" y="3812"/>
                  </a:lnTo>
                  <a:cubicBezTo>
                    <a:pt x="9263" y="3970"/>
                    <a:pt x="9263" y="4253"/>
                    <a:pt x="9105" y="4411"/>
                  </a:cubicBezTo>
                  <a:cubicBezTo>
                    <a:pt x="9027" y="4490"/>
                    <a:pt x="8916" y="4529"/>
                    <a:pt x="8806" y="4529"/>
                  </a:cubicBezTo>
                  <a:cubicBezTo>
                    <a:pt x="8696" y="4529"/>
                    <a:pt x="8585" y="4490"/>
                    <a:pt x="8507" y="4411"/>
                  </a:cubicBezTo>
                  <a:lnTo>
                    <a:pt x="7908" y="3812"/>
                  </a:lnTo>
                  <a:cubicBezTo>
                    <a:pt x="7751" y="3655"/>
                    <a:pt x="7751" y="3403"/>
                    <a:pt x="7908" y="3245"/>
                  </a:cubicBezTo>
                  <a:cubicBezTo>
                    <a:pt x="7987" y="3166"/>
                    <a:pt x="8097" y="3127"/>
                    <a:pt x="8207" y="3127"/>
                  </a:cubicBezTo>
                  <a:close/>
                  <a:moveTo>
                    <a:pt x="9940" y="4860"/>
                  </a:moveTo>
                  <a:cubicBezTo>
                    <a:pt x="10050" y="4860"/>
                    <a:pt x="10161" y="4899"/>
                    <a:pt x="10239" y="4978"/>
                  </a:cubicBezTo>
                  <a:lnTo>
                    <a:pt x="10838" y="5545"/>
                  </a:lnTo>
                  <a:cubicBezTo>
                    <a:pt x="10996" y="5766"/>
                    <a:pt x="10996" y="5986"/>
                    <a:pt x="10838" y="6144"/>
                  </a:cubicBezTo>
                  <a:cubicBezTo>
                    <a:pt x="10759" y="6222"/>
                    <a:pt x="10649" y="6262"/>
                    <a:pt x="10539" y="6262"/>
                  </a:cubicBezTo>
                  <a:cubicBezTo>
                    <a:pt x="10429" y="6262"/>
                    <a:pt x="10318" y="6222"/>
                    <a:pt x="10239" y="6144"/>
                  </a:cubicBezTo>
                  <a:lnTo>
                    <a:pt x="9641" y="5545"/>
                  </a:lnTo>
                  <a:cubicBezTo>
                    <a:pt x="9483" y="5388"/>
                    <a:pt x="9483" y="5136"/>
                    <a:pt x="9641" y="4978"/>
                  </a:cubicBezTo>
                  <a:cubicBezTo>
                    <a:pt x="9720" y="4899"/>
                    <a:pt x="9830" y="4860"/>
                    <a:pt x="9940" y="4860"/>
                  </a:cubicBezTo>
                  <a:close/>
                  <a:moveTo>
                    <a:pt x="7058" y="5467"/>
                  </a:moveTo>
                  <a:cubicBezTo>
                    <a:pt x="7125" y="5467"/>
                    <a:pt x="7192" y="5481"/>
                    <a:pt x="7247" y="5514"/>
                  </a:cubicBezTo>
                  <a:lnTo>
                    <a:pt x="10145" y="7278"/>
                  </a:lnTo>
                  <a:cubicBezTo>
                    <a:pt x="10397" y="7404"/>
                    <a:pt x="10429" y="7719"/>
                    <a:pt x="10271" y="7908"/>
                  </a:cubicBezTo>
                  <a:lnTo>
                    <a:pt x="7373" y="10838"/>
                  </a:lnTo>
                  <a:cubicBezTo>
                    <a:pt x="7136" y="11074"/>
                    <a:pt x="6821" y="11192"/>
                    <a:pt x="6498" y="11192"/>
                  </a:cubicBezTo>
                  <a:cubicBezTo>
                    <a:pt x="6175" y="11192"/>
                    <a:pt x="5845" y="11074"/>
                    <a:pt x="5577" y="10838"/>
                  </a:cubicBezTo>
                  <a:cubicBezTo>
                    <a:pt x="5104" y="10365"/>
                    <a:pt x="5104" y="9578"/>
                    <a:pt x="5577" y="9074"/>
                  </a:cubicBezTo>
                  <a:cubicBezTo>
                    <a:pt x="5813" y="8837"/>
                    <a:pt x="6144" y="8719"/>
                    <a:pt x="6475" y="8719"/>
                  </a:cubicBezTo>
                  <a:cubicBezTo>
                    <a:pt x="6805" y="8719"/>
                    <a:pt x="7136" y="8837"/>
                    <a:pt x="7373" y="9074"/>
                  </a:cubicBezTo>
                  <a:cubicBezTo>
                    <a:pt x="7467" y="9168"/>
                    <a:pt x="7562" y="9294"/>
                    <a:pt x="7593" y="9420"/>
                  </a:cubicBezTo>
                  <a:lnTo>
                    <a:pt x="8160" y="8853"/>
                  </a:lnTo>
                  <a:lnTo>
                    <a:pt x="5955" y="7561"/>
                  </a:lnTo>
                  <a:lnTo>
                    <a:pt x="5010" y="8507"/>
                  </a:lnTo>
                  <a:cubicBezTo>
                    <a:pt x="4773" y="8743"/>
                    <a:pt x="4458" y="8861"/>
                    <a:pt x="4135" y="8861"/>
                  </a:cubicBezTo>
                  <a:cubicBezTo>
                    <a:pt x="3812" y="8861"/>
                    <a:pt x="3482" y="8743"/>
                    <a:pt x="3214" y="8507"/>
                  </a:cubicBezTo>
                  <a:cubicBezTo>
                    <a:pt x="2741" y="8034"/>
                    <a:pt x="2741" y="7246"/>
                    <a:pt x="3214" y="6742"/>
                  </a:cubicBezTo>
                  <a:cubicBezTo>
                    <a:pt x="3450" y="6506"/>
                    <a:pt x="3781" y="6388"/>
                    <a:pt x="4112" y="6388"/>
                  </a:cubicBezTo>
                  <a:cubicBezTo>
                    <a:pt x="4443" y="6388"/>
                    <a:pt x="4773" y="6506"/>
                    <a:pt x="5010" y="6742"/>
                  </a:cubicBezTo>
                  <a:cubicBezTo>
                    <a:pt x="5104" y="6837"/>
                    <a:pt x="5199" y="6963"/>
                    <a:pt x="5230" y="7089"/>
                  </a:cubicBezTo>
                  <a:lnTo>
                    <a:pt x="6742" y="5577"/>
                  </a:lnTo>
                  <a:cubicBezTo>
                    <a:pt x="6804" y="5515"/>
                    <a:pt x="6932" y="5467"/>
                    <a:pt x="7058" y="5467"/>
                  </a:cubicBezTo>
                  <a:close/>
                  <a:moveTo>
                    <a:pt x="9042" y="0"/>
                  </a:moveTo>
                  <a:cubicBezTo>
                    <a:pt x="8948" y="0"/>
                    <a:pt x="8853" y="32"/>
                    <a:pt x="8790" y="126"/>
                  </a:cubicBezTo>
                  <a:cubicBezTo>
                    <a:pt x="8711" y="205"/>
                    <a:pt x="8601" y="244"/>
                    <a:pt x="8491" y="244"/>
                  </a:cubicBezTo>
                  <a:cubicBezTo>
                    <a:pt x="8381" y="244"/>
                    <a:pt x="8270" y="205"/>
                    <a:pt x="8192" y="126"/>
                  </a:cubicBezTo>
                  <a:cubicBezTo>
                    <a:pt x="8113" y="47"/>
                    <a:pt x="8003" y="8"/>
                    <a:pt x="7892" y="8"/>
                  </a:cubicBezTo>
                  <a:cubicBezTo>
                    <a:pt x="7782" y="8"/>
                    <a:pt x="7672" y="47"/>
                    <a:pt x="7593" y="126"/>
                  </a:cubicBezTo>
                  <a:lnTo>
                    <a:pt x="6490" y="1229"/>
                  </a:lnTo>
                  <a:lnTo>
                    <a:pt x="7373" y="2080"/>
                  </a:lnTo>
                  <a:cubicBezTo>
                    <a:pt x="7530" y="2237"/>
                    <a:pt x="7530" y="2521"/>
                    <a:pt x="7373" y="2678"/>
                  </a:cubicBezTo>
                  <a:cubicBezTo>
                    <a:pt x="7294" y="2757"/>
                    <a:pt x="7184" y="2796"/>
                    <a:pt x="7073" y="2796"/>
                  </a:cubicBezTo>
                  <a:cubicBezTo>
                    <a:pt x="6963" y="2796"/>
                    <a:pt x="6853" y="2757"/>
                    <a:pt x="6774" y="2678"/>
                  </a:cubicBezTo>
                  <a:lnTo>
                    <a:pt x="5892" y="1828"/>
                  </a:lnTo>
                  <a:lnTo>
                    <a:pt x="158" y="7561"/>
                  </a:lnTo>
                  <a:cubicBezTo>
                    <a:pt x="0" y="7719"/>
                    <a:pt x="0" y="8002"/>
                    <a:pt x="158" y="8160"/>
                  </a:cubicBezTo>
                  <a:cubicBezTo>
                    <a:pt x="221" y="8223"/>
                    <a:pt x="284" y="8349"/>
                    <a:pt x="284" y="8444"/>
                  </a:cubicBezTo>
                  <a:cubicBezTo>
                    <a:pt x="284" y="8538"/>
                    <a:pt x="221" y="8633"/>
                    <a:pt x="158" y="8696"/>
                  </a:cubicBezTo>
                  <a:cubicBezTo>
                    <a:pt x="63" y="8790"/>
                    <a:pt x="32" y="8916"/>
                    <a:pt x="32" y="8979"/>
                  </a:cubicBezTo>
                  <a:cubicBezTo>
                    <a:pt x="32" y="9105"/>
                    <a:pt x="63" y="9168"/>
                    <a:pt x="158" y="9263"/>
                  </a:cubicBezTo>
                  <a:lnTo>
                    <a:pt x="756" y="9861"/>
                  </a:lnTo>
                  <a:cubicBezTo>
                    <a:pt x="820" y="9924"/>
                    <a:pt x="946" y="9956"/>
                    <a:pt x="1009" y="9956"/>
                  </a:cubicBezTo>
                  <a:cubicBezTo>
                    <a:pt x="1135" y="9956"/>
                    <a:pt x="1229" y="9924"/>
                    <a:pt x="1292" y="9861"/>
                  </a:cubicBezTo>
                  <a:cubicBezTo>
                    <a:pt x="1371" y="9782"/>
                    <a:pt x="1481" y="9743"/>
                    <a:pt x="1591" y="9743"/>
                  </a:cubicBezTo>
                  <a:cubicBezTo>
                    <a:pt x="1702" y="9743"/>
                    <a:pt x="1812" y="9782"/>
                    <a:pt x="1891" y="9861"/>
                  </a:cubicBezTo>
                  <a:cubicBezTo>
                    <a:pt x="1985" y="9924"/>
                    <a:pt x="2017" y="10050"/>
                    <a:pt x="2017" y="10113"/>
                  </a:cubicBezTo>
                  <a:cubicBezTo>
                    <a:pt x="2017" y="10239"/>
                    <a:pt x="1985" y="10334"/>
                    <a:pt x="1891" y="10397"/>
                  </a:cubicBezTo>
                  <a:cubicBezTo>
                    <a:pt x="1733" y="10554"/>
                    <a:pt x="1733" y="10838"/>
                    <a:pt x="1891" y="10995"/>
                  </a:cubicBezTo>
                  <a:lnTo>
                    <a:pt x="3088" y="12161"/>
                  </a:lnTo>
                  <a:cubicBezTo>
                    <a:pt x="3167" y="12240"/>
                    <a:pt x="3269" y="12279"/>
                    <a:pt x="3371" y="12279"/>
                  </a:cubicBezTo>
                  <a:cubicBezTo>
                    <a:pt x="3474" y="12279"/>
                    <a:pt x="3576" y="12240"/>
                    <a:pt x="3655" y="12161"/>
                  </a:cubicBezTo>
                  <a:cubicBezTo>
                    <a:pt x="3734" y="12082"/>
                    <a:pt x="3844" y="12043"/>
                    <a:pt x="3954" y="12043"/>
                  </a:cubicBezTo>
                  <a:cubicBezTo>
                    <a:pt x="4065" y="12043"/>
                    <a:pt x="4175" y="12082"/>
                    <a:pt x="4254" y="12161"/>
                  </a:cubicBezTo>
                  <a:cubicBezTo>
                    <a:pt x="4411" y="12319"/>
                    <a:pt x="4411" y="12602"/>
                    <a:pt x="4254" y="12760"/>
                  </a:cubicBezTo>
                  <a:cubicBezTo>
                    <a:pt x="4159" y="12854"/>
                    <a:pt x="4128" y="12949"/>
                    <a:pt x="4128" y="13043"/>
                  </a:cubicBezTo>
                  <a:cubicBezTo>
                    <a:pt x="4128" y="13169"/>
                    <a:pt x="4159" y="13232"/>
                    <a:pt x="4254" y="13327"/>
                  </a:cubicBezTo>
                  <a:lnTo>
                    <a:pt x="4852" y="13894"/>
                  </a:lnTo>
                  <a:cubicBezTo>
                    <a:pt x="4915" y="13988"/>
                    <a:pt x="5041" y="14020"/>
                    <a:pt x="5136" y="14020"/>
                  </a:cubicBezTo>
                  <a:cubicBezTo>
                    <a:pt x="5230" y="14020"/>
                    <a:pt x="5325" y="13988"/>
                    <a:pt x="5388" y="13894"/>
                  </a:cubicBezTo>
                  <a:cubicBezTo>
                    <a:pt x="5466" y="13815"/>
                    <a:pt x="5577" y="13776"/>
                    <a:pt x="5687" y="13776"/>
                  </a:cubicBezTo>
                  <a:cubicBezTo>
                    <a:pt x="5797" y="13776"/>
                    <a:pt x="5908" y="13815"/>
                    <a:pt x="5986" y="13894"/>
                  </a:cubicBezTo>
                  <a:cubicBezTo>
                    <a:pt x="6081" y="13988"/>
                    <a:pt x="6175" y="14020"/>
                    <a:pt x="6270" y="14020"/>
                  </a:cubicBezTo>
                  <a:cubicBezTo>
                    <a:pt x="6396" y="14020"/>
                    <a:pt x="6459" y="13988"/>
                    <a:pt x="6553" y="13894"/>
                  </a:cubicBezTo>
                  <a:lnTo>
                    <a:pt x="12287" y="8160"/>
                  </a:lnTo>
                  <a:lnTo>
                    <a:pt x="11437" y="7278"/>
                  </a:lnTo>
                  <a:cubicBezTo>
                    <a:pt x="11248" y="7120"/>
                    <a:pt x="11248" y="6837"/>
                    <a:pt x="11437" y="6711"/>
                  </a:cubicBezTo>
                  <a:cubicBezTo>
                    <a:pt x="11515" y="6632"/>
                    <a:pt x="11618" y="6593"/>
                    <a:pt x="11720" y="6593"/>
                  </a:cubicBezTo>
                  <a:cubicBezTo>
                    <a:pt x="11823" y="6593"/>
                    <a:pt x="11925" y="6632"/>
                    <a:pt x="12004" y="6711"/>
                  </a:cubicBezTo>
                  <a:lnTo>
                    <a:pt x="12886" y="7561"/>
                  </a:lnTo>
                  <a:lnTo>
                    <a:pt x="13989" y="6459"/>
                  </a:lnTo>
                  <a:cubicBezTo>
                    <a:pt x="14146" y="6301"/>
                    <a:pt x="14146" y="6018"/>
                    <a:pt x="13989" y="5860"/>
                  </a:cubicBezTo>
                  <a:cubicBezTo>
                    <a:pt x="13894" y="5797"/>
                    <a:pt x="13863" y="5671"/>
                    <a:pt x="13863" y="5608"/>
                  </a:cubicBezTo>
                  <a:cubicBezTo>
                    <a:pt x="13863" y="5482"/>
                    <a:pt x="13894" y="5388"/>
                    <a:pt x="13989" y="5325"/>
                  </a:cubicBezTo>
                  <a:cubicBezTo>
                    <a:pt x="14115" y="5293"/>
                    <a:pt x="14146" y="5167"/>
                    <a:pt x="14146" y="5041"/>
                  </a:cubicBezTo>
                  <a:cubicBezTo>
                    <a:pt x="14146" y="4915"/>
                    <a:pt x="14115" y="4852"/>
                    <a:pt x="14020" y="4757"/>
                  </a:cubicBezTo>
                  <a:lnTo>
                    <a:pt x="13421" y="4190"/>
                  </a:lnTo>
                  <a:cubicBezTo>
                    <a:pt x="13358" y="4096"/>
                    <a:pt x="13232" y="4064"/>
                    <a:pt x="13138" y="4064"/>
                  </a:cubicBezTo>
                  <a:cubicBezTo>
                    <a:pt x="13075" y="4064"/>
                    <a:pt x="12949" y="4096"/>
                    <a:pt x="12886" y="4190"/>
                  </a:cubicBezTo>
                  <a:cubicBezTo>
                    <a:pt x="12807" y="4269"/>
                    <a:pt x="12697" y="4309"/>
                    <a:pt x="12587" y="4309"/>
                  </a:cubicBezTo>
                  <a:cubicBezTo>
                    <a:pt x="12476" y="4309"/>
                    <a:pt x="12366" y="4269"/>
                    <a:pt x="12287" y="4190"/>
                  </a:cubicBezTo>
                  <a:cubicBezTo>
                    <a:pt x="12193" y="4096"/>
                    <a:pt x="12161" y="3970"/>
                    <a:pt x="12161" y="3907"/>
                  </a:cubicBezTo>
                  <a:cubicBezTo>
                    <a:pt x="12161" y="3781"/>
                    <a:pt x="12193" y="3718"/>
                    <a:pt x="12287" y="3623"/>
                  </a:cubicBezTo>
                  <a:cubicBezTo>
                    <a:pt x="12445" y="3466"/>
                    <a:pt x="12445" y="3182"/>
                    <a:pt x="12287" y="3025"/>
                  </a:cubicBezTo>
                  <a:lnTo>
                    <a:pt x="11090" y="1859"/>
                  </a:lnTo>
                  <a:cubicBezTo>
                    <a:pt x="11011" y="1780"/>
                    <a:pt x="10909" y="1741"/>
                    <a:pt x="10807" y="1741"/>
                  </a:cubicBezTo>
                  <a:cubicBezTo>
                    <a:pt x="10704" y="1741"/>
                    <a:pt x="10602" y="1780"/>
                    <a:pt x="10523" y="1859"/>
                  </a:cubicBezTo>
                  <a:cubicBezTo>
                    <a:pt x="10444" y="1938"/>
                    <a:pt x="10334" y="1977"/>
                    <a:pt x="10224" y="1977"/>
                  </a:cubicBezTo>
                  <a:cubicBezTo>
                    <a:pt x="10113" y="1977"/>
                    <a:pt x="10003" y="1938"/>
                    <a:pt x="9924" y="1859"/>
                  </a:cubicBezTo>
                  <a:cubicBezTo>
                    <a:pt x="9767" y="1701"/>
                    <a:pt x="9767" y="1418"/>
                    <a:pt x="9924" y="1260"/>
                  </a:cubicBezTo>
                  <a:cubicBezTo>
                    <a:pt x="9987" y="1197"/>
                    <a:pt x="10050" y="1071"/>
                    <a:pt x="10050" y="977"/>
                  </a:cubicBezTo>
                  <a:cubicBezTo>
                    <a:pt x="10050" y="882"/>
                    <a:pt x="9987" y="788"/>
                    <a:pt x="9924" y="725"/>
                  </a:cubicBezTo>
                  <a:lnTo>
                    <a:pt x="9326" y="126"/>
                  </a:lnTo>
                  <a:cubicBezTo>
                    <a:pt x="9263" y="32"/>
                    <a:pt x="9137" y="0"/>
                    <a:pt x="90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77"/>
            <p:cNvSpPr/>
            <p:nvPr/>
          </p:nvSpPr>
          <p:spPr>
            <a:xfrm>
              <a:off x="-12493050" y="4319900"/>
              <a:ext cx="22875" cy="20900"/>
            </a:xfrm>
            <a:custGeom>
              <a:avLst/>
              <a:gdLst/>
              <a:ahLst/>
              <a:cxnLst/>
              <a:rect l="l" t="t" r="r" b="b"/>
              <a:pathLst>
                <a:path w="915" h="836" extrusionOk="0">
                  <a:moveTo>
                    <a:pt x="446" y="1"/>
                  </a:moveTo>
                  <a:cubicBezTo>
                    <a:pt x="339" y="1"/>
                    <a:pt x="237" y="40"/>
                    <a:pt x="158" y="119"/>
                  </a:cubicBezTo>
                  <a:cubicBezTo>
                    <a:pt x="1" y="276"/>
                    <a:pt x="1" y="560"/>
                    <a:pt x="158" y="717"/>
                  </a:cubicBezTo>
                  <a:cubicBezTo>
                    <a:pt x="237" y="796"/>
                    <a:pt x="347" y="835"/>
                    <a:pt x="458" y="835"/>
                  </a:cubicBezTo>
                  <a:cubicBezTo>
                    <a:pt x="568" y="835"/>
                    <a:pt x="678" y="796"/>
                    <a:pt x="757" y="717"/>
                  </a:cubicBezTo>
                  <a:cubicBezTo>
                    <a:pt x="914" y="560"/>
                    <a:pt x="914" y="276"/>
                    <a:pt x="757" y="119"/>
                  </a:cubicBezTo>
                  <a:cubicBezTo>
                    <a:pt x="662" y="40"/>
                    <a:pt x="552" y="1"/>
                    <a:pt x="4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9" name="Google Shape;8729;p77"/>
          <p:cNvGrpSpPr/>
          <p:nvPr/>
        </p:nvGrpSpPr>
        <p:grpSpPr>
          <a:xfrm>
            <a:off x="7974847" y="1532427"/>
            <a:ext cx="355416" cy="354670"/>
            <a:chOff x="-10857925" y="3213875"/>
            <a:chExt cx="352875" cy="352100"/>
          </a:xfrm>
        </p:grpSpPr>
        <p:sp>
          <p:nvSpPr>
            <p:cNvPr id="8730" name="Google Shape;8730;p77"/>
            <p:cNvSpPr/>
            <p:nvPr/>
          </p:nvSpPr>
          <p:spPr>
            <a:xfrm>
              <a:off x="-10759475" y="3265875"/>
              <a:ext cx="64600" cy="87450"/>
            </a:xfrm>
            <a:custGeom>
              <a:avLst/>
              <a:gdLst/>
              <a:ahLst/>
              <a:cxnLst/>
              <a:rect l="l" t="t" r="r" b="b"/>
              <a:pathLst>
                <a:path w="2584" h="3498" extrusionOk="0">
                  <a:moveTo>
                    <a:pt x="1702" y="0"/>
                  </a:moveTo>
                  <a:lnTo>
                    <a:pt x="0" y="1418"/>
                  </a:lnTo>
                  <a:lnTo>
                    <a:pt x="2584" y="3497"/>
                  </a:lnTo>
                  <a:cubicBezTo>
                    <a:pt x="2458" y="2111"/>
                    <a:pt x="2143" y="914"/>
                    <a:pt x="17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77"/>
            <p:cNvSpPr/>
            <p:nvPr/>
          </p:nvSpPr>
          <p:spPr>
            <a:xfrm>
              <a:off x="-10857925" y="3265075"/>
              <a:ext cx="64600" cy="87450"/>
            </a:xfrm>
            <a:custGeom>
              <a:avLst/>
              <a:gdLst/>
              <a:ahLst/>
              <a:cxnLst/>
              <a:rect l="l" t="t" r="r" b="b"/>
              <a:pathLst>
                <a:path w="2584" h="3498" extrusionOk="0">
                  <a:moveTo>
                    <a:pt x="882" y="1"/>
                  </a:moveTo>
                  <a:cubicBezTo>
                    <a:pt x="441" y="946"/>
                    <a:pt x="189" y="2143"/>
                    <a:pt x="0" y="3498"/>
                  </a:cubicBezTo>
                  <a:lnTo>
                    <a:pt x="2584" y="1418"/>
                  </a:lnTo>
                  <a:lnTo>
                    <a:pt x="8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77"/>
            <p:cNvSpPr/>
            <p:nvPr/>
          </p:nvSpPr>
          <p:spPr>
            <a:xfrm>
              <a:off x="-10850050" y="3313925"/>
              <a:ext cx="148100" cy="65375"/>
            </a:xfrm>
            <a:custGeom>
              <a:avLst/>
              <a:gdLst/>
              <a:ahLst/>
              <a:cxnLst/>
              <a:rect l="l" t="t" r="r" b="b"/>
              <a:pathLst>
                <a:path w="5924" h="2615" extrusionOk="0">
                  <a:moveTo>
                    <a:pt x="2993" y="0"/>
                  </a:moveTo>
                  <a:lnTo>
                    <a:pt x="0" y="2363"/>
                  </a:lnTo>
                  <a:cubicBezTo>
                    <a:pt x="221" y="2520"/>
                    <a:pt x="410" y="2615"/>
                    <a:pt x="693" y="2615"/>
                  </a:cubicBezTo>
                  <a:lnTo>
                    <a:pt x="5261" y="2615"/>
                  </a:lnTo>
                  <a:cubicBezTo>
                    <a:pt x="5482" y="2615"/>
                    <a:pt x="5734" y="2520"/>
                    <a:pt x="5923" y="2363"/>
                  </a:cubicBezTo>
                  <a:lnTo>
                    <a:pt x="29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77"/>
            <p:cNvSpPr/>
            <p:nvPr/>
          </p:nvSpPr>
          <p:spPr>
            <a:xfrm>
              <a:off x="-10857925" y="3391900"/>
              <a:ext cx="165425" cy="133125"/>
            </a:xfrm>
            <a:custGeom>
              <a:avLst/>
              <a:gdLst/>
              <a:ahLst/>
              <a:cxnLst/>
              <a:rect l="l" t="t" r="r" b="b"/>
              <a:pathLst>
                <a:path w="6617" h="5325" extrusionOk="0">
                  <a:moveTo>
                    <a:pt x="6616" y="0"/>
                  </a:moveTo>
                  <a:cubicBezTo>
                    <a:pt x="6301" y="189"/>
                    <a:pt x="5986" y="315"/>
                    <a:pt x="5608" y="315"/>
                  </a:cubicBezTo>
                  <a:lnTo>
                    <a:pt x="1040" y="315"/>
                  </a:lnTo>
                  <a:cubicBezTo>
                    <a:pt x="662" y="315"/>
                    <a:pt x="284" y="189"/>
                    <a:pt x="32" y="0"/>
                  </a:cubicBezTo>
                  <a:lnTo>
                    <a:pt x="32" y="0"/>
                  </a:lnTo>
                  <a:cubicBezTo>
                    <a:pt x="0" y="1449"/>
                    <a:pt x="221" y="2867"/>
                    <a:pt x="630" y="4001"/>
                  </a:cubicBezTo>
                  <a:cubicBezTo>
                    <a:pt x="914" y="4757"/>
                    <a:pt x="1638" y="5324"/>
                    <a:pt x="2426" y="5324"/>
                  </a:cubicBezTo>
                  <a:lnTo>
                    <a:pt x="4001" y="5324"/>
                  </a:lnTo>
                  <a:cubicBezTo>
                    <a:pt x="4946" y="5324"/>
                    <a:pt x="5671" y="4789"/>
                    <a:pt x="5955" y="4001"/>
                  </a:cubicBezTo>
                  <a:cubicBezTo>
                    <a:pt x="6396" y="2867"/>
                    <a:pt x="6585" y="1449"/>
                    <a:pt x="66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77"/>
            <p:cNvSpPr/>
            <p:nvPr/>
          </p:nvSpPr>
          <p:spPr>
            <a:xfrm>
              <a:off x="-10824850" y="3213875"/>
              <a:ext cx="98475" cy="74850"/>
            </a:xfrm>
            <a:custGeom>
              <a:avLst/>
              <a:gdLst/>
              <a:ahLst/>
              <a:cxnLst/>
              <a:rect l="l" t="t" r="r" b="b"/>
              <a:pathLst>
                <a:path w="3939" h="2994" extrusionOk="0">
                  <a:moveTo>
                    <a:pt x="1954" y="1"/>
                  </a:moveTo>
                  <a:cubicBezTo>
                    <a:pt x="1198" y="1"/>
                    <a:pt x="536" y="505"/>
                    <a:pt x="0" y="1324"/>
                  </a:cubicBezTo>
                  <a:lnTo>
                    <a:pt x="1954" y="2994"/>
                  </a:lnTo>
                  <a:lnTo>
                    <a:pt x="3938" y="1324"/>
                  </a:lnTo>
                  <a:cubicBezTo>
                    <a:pt x="3371" y="505"/>
                    <a:pt x="2710" y="1"/>
                    <a:pt x="19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77"/>
            <p:cNvSpPr/>
            <p:nvPr/>
          </p:nvSpPr>
          <p:spPr>
            <a:xfrm>
              <a:off x="-10571250" y="3306825"/>
              <a:ext cx="64625" cy="87450"/>
            </a:xfrm>
            <a:custGeom>
              <a:avLst/>
              <a:gdLst/>
              <a:ahLst/>
              <a:cxnLst/>
              <a:rect l="l" t="t" r="r" b="b"/>
              <a:pathLst>
                <a:path w="2585" h="3498" extrusionOk="0">
                  <a:moveTo>
                    <a:pt x="1702" y="0"/>
                  </a:moveTo>
                  <a:lnTo>
                    <a:pt x="1" y="1418"/>
                  </a:lnTo>
                  <a:lnTo>
                    <a:pt x="2584" y="3498"/>
                  </a:lnTo>
                  <a:cubicBezTo>
                    <a:pt x="2458" y="2143"/>
                    <a:pt x="2143" y="914"/>
                    <a:pt x="17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77"/>
            <p:cNvSpPr/>
            <p:nvPr/>
          </p:nvSpPr>
          <p:spPr>
            <a:xfrm>
              <a:off x="-10669700" y="3306025"/>
              <a:ext cx="63825" cy="87475"/>
            </a:xfrm>
            <a:custGeom>
              <a:avLst/>
              <a:gdLst/>
              <a:ahLst/>
              <a:cxnLst/>
              <a:rect l="l" t="t" r="r" b="b"/>
              <a:pathLst>
                <a:path w="2553" h="3499" extrusionOk="0">
                  <a:moveTo>
                    <a:pt x="883" y="1"/>
                  </a:moveTo>
                  <a:cubicBezTo>
                    <a:pt x="442" y="946"/>
                    <a:pt x="127" y="2175"/>
                    <a:pt x="1" y="3498"/>
                  </a:cubicBezTo>
                  <a:lnTo>
                    <a:pt x="2553" y="1419"/>
                  </a:lnTo>
                  <a:lnTo>
                    <a:pt x="8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77"/>
            <p:cNvSpPr/>
            <p:nvPr/>
          </p:nvSpPr>
          <p:spPr>
            <a:xfrm>
              <a:off x="-10661825" y="3355650"/>
              <a:ext cx="148100" cy="64625"/>
            </a:xfrm>
            <a:custGeom>
              <a:avLst/>
              <a:gdLst/>
              <a:ahLst/>
              <a:cxnLst/>
              <a:rect l="l" t="t" r="r" b="b"/>
              <a:pathLst>
                <a:path w="5924" h="2585" extrusionOk="0">
                  <a:moveTo>
                    <a:pt x="2994" y="1"/>
                  </a:moveTo>
                  <a:lnTo>
                    <a:pt x="1" y="2364"/>
                  </a:lnTo>
                  <a:cubicBezTo>
                    <a:pt x="221" y="2521"/>
                    <a:pt x="410" y="2584"/>
                    <a:pt x="694" y="2584"/>
                  </a:cubicBezTo>
                  <a:lnTo>
                    <a:pt x="5231" y="2584"/>
                  </a:lnTo>
                  <a:cubicBezTo>
                    <a:pt x="5483" y="2584"/>
                    <a:pt x="5735" y="2521"/>
                    <a:pt x="5924" y="2364"/>
                  </a:cubicBezTo>
                  <a:lnTo>
                    <a:pt x="29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77"/>
            <p:cNvSpPr/>
            <p:nvPr/>
          </p:nvSpPr>
          <p:spPr>
            <a:xfrm>
              <a:off x="-10670475" y="3432850"/>
              <a:ext cx="165425" cy="133125"/>
            </a:xfrm>
            <a:custGeom>
              <a:avLst/>
              <a:gdLst/>
              <a:ahLst/>
              <a:cxnLst/>
              <a:rect l="l" t="t" r="r" b="b"/>
              <a:pathLst>
                <a:path w="6617" h="5325" extrusionOk="0">
                  <a:moveTo>
                    <a:pt x="6616" y="0"/>
                  </a:moveTo>
                  <a:cubicBezTo>
                    <a:pt x="6301" y="221"/>
                    <a:pt x="5986" y="315"/>
                    <a:pt x="5577" y="315"/>
                  </a:cubicBezTo>
                  <a:lnTo>
                    <a:pt x="1040" y="315"/>
                  </a:lnTo>
                  <a:cubicBezTo>
                    <a:pt x="630" y="315"/>
                    <a:pt x="284" y="221"/>
                    <a:pt x="0" y="0"/>
                  </a:cubicBezTo>
                  <a:lnTo>
                    <a:pt x="0" y="0"/>
                  </a:lnTo>
                  <a:cubicBezTo>
                    <a:pt x="0" y="1481"/>
                    <a:pt x="221" y="2930"/>
                    <a:pt x="630" y="4064"/>
                  </a:cubicBezTo>
                  <a:cubicBezTo>
                    <a:pt x="914" y="4821"/>
                    <a:pt x="1607" y="5325"/>
                    <a:pt x="2395" y="5325"/>
                  </a:cubicBezTo>
                  <a:lnTo>
                    <a:pt x="3970" y="5325"/>
                  </a:lnTo>
                  <a:cubicBezTo>
                    <a:pt x="4915" y="5325"/>
                    <a:pt x="5671" y="4852"/>
                    <a:pt x="5955" y="4064"/>
                  </a:cubicBezTo>
                  <a:cubicBezTo>
                    <a:pt x="6364" y="2930"/>
                    <a:pt x="6585" y="1481"/>
                    <a:pt x="66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77"/>
            <p:cNvSpPr/>
            <p:nvPr/>
          </p:nvSpPr>
          <p:spPr>
            <a:xfrm>
              <a:off x="-10638175" y="3254850"/>
              <a:ext cx="98475" cy="74850"/>
            </a:xfrm>
            <a:custGeom>
              <a:avLst/>
              <a:gdLst/>
              <a:ahLst/>
              <a:cxnLst/>
              <a:rect l="l" t="t" r="r" b="b"/>
              <a:pathLst>
                <a:path w="3939" h="2994" extrusionOk="0">
                  <a:moveTo>
                    <a:pt x="1985" y="0"/>
                  </a:moveTo>
                  <a:cubicBezTo>
                    <a:pt x="1229" y="0"/>
                    <a:pt x="567" y="504"/>
                    <a:pt x="0" y="1355"/>
                  </a:cubicBezTo>
                  <a:lnTo>
                    <a:pt x="1985" y="2993"/>
                  </a:lnTo>
                  <a:lnTo>
                    <a:pt x="3938" y="1355"/>
                  </a:lnTo>
                  <a:cubicBezTo>
                    <a:pt x="3403" y="504"/>
                    <a:pt x="2709" y="0"/>
                    <a:pt x="19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0" name="Google Shape;8740;p77"/>
          <p:cNvSpPr/>
          <p:nvPr/>
        </p:nvSpPr>
        <p:spPr>
          <a:xfrm>
            <a:off x="8015262" y="1973047"/>
            <a:ext cx="273732" cy="354519"/>
          </a:xfrm>
          <a:custGeom>
            <a:avLst/>
            <a:gdLst/>
            <a:ahLst/>
            <a:cxnLst/>
            <a:rect l="l" t="t" r="r" b="b"/>
            <a:pathLst>
              <a:path w="10871" h="14078" extrusionOk="0">
                <a:moveTo>
                  <a:pt x="8255" y="5009"/>
                </a:moveTo>
                <a:lnTo>
                  <a:pt x="8255" y="6648"/>
                </a:lnTo>
                <a:lnTo>
                  <a:pt x="2490" y="6648"/>
                </a:lnTo>
                <a:lnTo>
                  <a:pt x="2490" y="5009"/>
                </a:lnTo>
                <a:close/>
                <a:moveTo>
                  <a:pt x="9106" y="5230"/>
                </a:moveTo>
                <a:lnTo>
                  <a:pt x="9925" y="5639"/>
                </a:lnTo>
                <a:lnTo>
                  <a:pt x="9925" y="6679"/>
                </a:lnTo>
                <a:cubicBezTo>
                  <a:pt x="9799" y="6648"/>
                  <a:pt x="9641" y="6616"/>
                  <a:pt x="9484" y="6616"/>
                </a:cubicBezTo>
                <a:lnTo>
                  <a:pt x="9043" y="6616"/>
                </a:lnTo>
                <a:lnTo>
                  <a:pt x="9043" y="5230"/>
                </a:lnTo>
                <a:close/>
                <a:moveTo>
                  <a:pt x="1608" y="5261"/>
                </a:moveTo>
                <a:lnTo>
                  <a:pt x="1608" y="6648"/>
                </a:lnTo>
                <a:lnTo>
                  <a:pt x="1230" y="6648"/>
                </a:lnTo>
                <a:cubicBezTo>
                  <a:pt x="1072" y="6648"/>
                  <a:pt x="946" y="6679"/>
                  <a:pt x="789" y="6711"/>
                </a:cubicBezTo>
                <a:lnTo>
                  <a:pt x="789" y="5671"/>
                </a:lnTo>
                <a:lnTo>
                  <a:pt x="1608" y="5261"/>
                </a:lnTo>
                <a:close/>
                <a:moveTo>
                  <a:pt x="7405" y="9136"/>
                </a:moveTo>
                <a:lnTo>
                  <a:pt x="5357" y="10649"/>
                </a:lnTo>
                <a:lnTo>
                  <a:pt x="3277" y="9136"/>
                </a:lnTo>
                <a:close/>
                <a:moveTo>
                  <a:pt x="2049" y="0"/>
                </a:moveTo>
                <a:cubicBezTo>
                  <a:pt x="1828" y="0"/>
                  <a:pt x="1671" y="189"/>
                  <a:pt x="1671" y="378"/>
                </a:cubicBezTo>
                <a:lnTo>
                  <a:pt x="1671" y="4285"/>
                </a:lnTo>
                <a:lnTo>
                  <a:pt x="253" y="5009"/>
                </a:lnTo>
                <a:cubicBezTo>
                  <a:pt x="127" y="5041"/>
                  <a:pt x="1" y="5198"/>
                  <a:pt x="1" y="5356"/>
                </a:cubicBezTo>
                <a:lnTo>
                  <a:pt x="1" y="7845"/>
                </a:lnTo>
                <a:cubicBezTo>
                  <a:pt x="1" y="8506"/>
                  <a:pt x="568" y="9042"/>
                  <a:pt x="1261" y="9042"/>
                </a:cubicBezTo>
                <a:lnTo>
                  <a:pt x="1986" y="9042"/>
                </a:lnTo>
                <a:lnTo>
                  <a:pt x="4727" y="11153"/>
                </a:lnTo>
                <a:lnTo>
                  <a:pt x="1860" y="13295"/>
                </a:lnTo>
                <a:cubicBezTo>
                  <a:pt x="1671" y="13421"/>
                  <a:pt x="1608" y="13705"/>
                  <a:pt x="1765" y="13894"/>
                </a:cubicBezTo>
                <a:cubicBezTo>
                  <a:pt x="1842" y="14009"/>
                  <a:pt x="1978" y="14077"/>
                  <a:pt x="2115" y="14077"/>
                </a:cubicBezTo>
                <a:cubicBezTo>
                  <a:pt x="2202" y="14077"/>
                  <a:pt x="2290" y="14050"/>
                  <a:pt x="2364" y="13988"/>
                </a:cubicBezTo>
                <a:lnTo>
                  <a:pt x="5451" y="11657"/>
                </a:lnTo>
                <a:lnTo>
                  <a:pt x="8507" y="13988"/>
                </a:lnTo>
                <a:cubicBezTo>
                  <a:pt x="8586" y="14027"/>
                  <a:pt x="8675" y="14050"/>
                  <a:pt x="8763" y="14050"/>
                </a:cubicBezTo>
                <a:cubicBezTo>
                  <a:pt x="8889" y="14050"/>
                  <a:pt x="9014" y="14004"/>
                  <a:pt x="9106" y="13894"/>
                </a:cubicBezTo>
                <a:cubicBezTo>
                  <a:pt x="9232" y="13705"/>
                  <a:pt x="9232" y="13453"/>
                  <a:pt x="9011" y="13295"/>
                </a:cubicBezTo>
                <a:lnTo>
                  <a:pt x="6144" y="11153"/>
                </a:lnTo>
                <a:lnTo>
                  <a:pt x="8917" y="9042"/>
                </a:lnTo>
                <a:lnTo>
                  <a:pt x="9610" y="9042"/>
                </a:lnTo>
                <a:cubicBezTo>
                  <a:pt x="10271" y="9042"/>
                  <a:pt x="10870" y="8506"/>
                  <a:pt x="10870" y="7845"/>
                </a:cubicBezTo>
                <a:lnTo>
                  <a:pt x="10870" y="5387"/>
                </a:lnTo>
                <a:cubicBezTo>
                  <a:pt x="10870" y="5230"/>
                  <a:pt x="10744" y="5072"/>
                  <a:pt x="10650" y="5041"/>
                </a:cubicBezTo>
                <a:lnTo>
                  <a:pt x="9232" y="4316"/>
                </a:lnTo>
                <a:lnTo>
                  <a:pt x="9232" y="441"/>
                </a:lnTo>
                <a:cubicBezTo>
                  <a:pt x="9232" y="189"/>
                  <a:pt x="9011" y="32"/>
                  <a:pt x="8822" y="32"/>
                </a:cubicBezTo>
                <a:cubicBezTo>
                  <a:pt x="8602" y="32"/>
                  <a:pt x="8381" y="221"/>
                  <a:pt x="8381" y="441"/>
                </a:cubicBezTo>
                <a:lnTo>
                  <a:pt x="8381" y="851"/>
                </a:lnTo>
                <a:lnTo>
                  <a:pt x="2616" y="851"/>
                </a:lnTo>
                <a:lnTo>
                  <a:pt x="2616" y="378"/>
                </a:lnTo>
                <a:lnTo>
                  <a:pt x="2490" y="378"/>
                </a:lnTo>
                <a:cubicBezTo>
                  <a:pt x="2490" y="158"/>
                  <a:pt x="2269" y="0"/>
                  <a:pt x="204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41" name="Google Shape;8741;p77"/>
          <p:cNvGrpSpPr/>
          <p:nvPr/>
        </p:nvGrpSpPr>
        <p:grpSpPr>
          <a:xfrm>
            <a:off x="7984757" y="2428316"/>
            <a:ext cx="356221" cy="333240"/>
            <a:chOff x="-10858725" y="4092875"/>
            <a:chExt cx="353675" cy="330825"/>
          </a:xfrm>
        </p:grpSpPr>
        <p:sp>
          <p:nvSpPr>
            <p:cNvPr id="8742" name="Google Shape;8742;p77"/>
            <p:cNvSpPr/>
            <p:nvPr/>
          </p:nvSpPr>
          <p:spPr>
            <a:xfrm>
              <a:off x="-10795700" y="4237000"/>
              <a:ext cx="41750" cy="41775"/>
            </a:xfrm>
            <a:custGeom>
              <a:avLst/>
              <a:gdLst/>
              <a:ahLst/>
              <a:cxnLst/>
              <a:rect l="l" t="t" r="r" b="b"/>
              <a:pathLst>
                <a:path w="1670" h="1671" extrusionOk="0">
                  <a:moveTo>
                    <a:pt x="851" y="1"/>
                  </a:moveTo>
                  <a:cubicBezTo>
                    <a:pt x="378" y="1"/>
                    <a:pt x="0" y="379"/>
                    <a:pt x="0" y="851"/>
                  </a:cubicBezTo>
                  <a:cubicBezTo>
                    <a:pt x="0" y="1292"/>
                    <a:pt x="378" y="1670"/>
                    <a:pt x="851" y="1670"/>
                  </a:cubicBezTo>
                  <a:cubicBezTo>
                    <a:pt x="1292" y="1670"/>
                    <a:pt x="1670" y="1292"/>
                    <a:pt x="1670" y="851"/>
                  </a:cubicBezTo>
                  <a:cubicBezTo>
                    <a:pt x="1670" y="379"/>
                    <a:pt x="1292" y="1"/>
                    <a:pt x="8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77"/>
            <p:cNvSpPr/>
            <p:nvPr/>
          </p:nvSpPr>
          <p:spPr>
            <a:xfrm>
              <a:off x="-10713000" y="4154300"/>
              <a:ext cx="41750" cy="41775"/>
            </a:xfrm>
            <a:custGeom>
              <a:avLst/>
              <a:gdLst/>
              <a:ahLst/>
              <a:cxnLst/>
              <a:rect l="l" t="t" r="r" b="b"/>
              <a:pathLst>
                <a:path w="1670" h="1671" extrusionOk="0">
                  <a:moveTo>
                    <a:pt x="851" y="1"/>
                  </a:moveTo>
                  <a:cubicBezTo>
                    <a:pt x="378" y="1"/>
                    <a:pt x="0" y="379"/>
                    <a:pt x="0" y="851"/>
                  </a:cubicBezTo>
                  <a:cubicBezTo>
                    <a:pt x="0" y="1292"/>
                    <a:pt x="378" y="1670"/>
                    <a:pt x="851" y="1670"/>
                  </a:cubicBezTo>
                  <a:cubicBezTo>
                    <a:pt x="1292" y="1670"/>
                    <a:pt x="1670" y="1292"/>
                    <a:pt x="1670" y="851"/>
                  </a:cubicBezTo>
                  <a:cubicBezTo>
                    <a:pt x="1670" y="379"/>
                    <a:pt x="1292" y="1"/>
                    <a:pt x="8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77"/>
            <p:cNvSpPr/>
            <p:nvPr/>
          </p:nvSpPr>
          <p:spPr>
            <a:xfrm>
              <a:off x="-10713000" y="4320500"/>
              <a:ext cx="41750" cy="40975"/>
            </a:xfrm>
            <a:custGeom>
              <a:avLst/>
              <a:gdLst/>
              <a:ahLst/>
              <a:cxnLst/>
              <a:rect l="l" t="t" r="r" b="b"/>
              <a:pathLst>
                <a:path w="1670" h="1639" extrusionOk="0">
                  <a:moveTo>
                    <a:pt x="851" y="0"/>
                  </a:moveTo>
                  <a:cubicBezTo>
                    <a:pt x="378" y="0"/>
                    <a:pt x="0" y="347"/>
                    <a:pt x="0" y="819"/>
                  </a:cubicBezTo>
                  <a:cubicBezTo>
                    <a:pt x="0" y="1260"/>
                    <a:pt x="378" y="1638"/>
                    <a:pt x="851" y="1638"/>
                  </a:cubicBezTo>
                  <a:cubicBezTo>
                    <a:pt x="1292" y="1638"/>
                    <a:pt x="1670" y="1260"/>
                    <a:pt x="1670" y="819"/>
                  </a:cubicBezTo>
                  <a:cubicBezTo>
                    <a:pt x="1670" y="347"/>
                    <a:pt x="1292" y="0"/>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77"/>
            <p:cNvSpPr/>
            <p:nvPr/>
          </p:nvSpPr>
          <p:spPr>
            <a:xfrm>
              <a:off x="-10858725" y="4092875"/>
              <a:ext cx="331625" cy="330825"/>
            </a:xfrm>
            <a:custGeom>
              <a:avLst/>
              <a:gdLst/>
              <a:ahLst/>
              <a:cxnLst/>
              <a:rect l="l" t="t" r="r" b="b"/>
              <a:pathLst>
                <a:path w="13265" h="13233" extrusionOk="0">
                  <a:moveTo>
                    <a:pt x="6648" y="1639"/>
                  </a:moveTo>
                  <a:cubicBezTo>
                    <a:pt x="7562" y="1639"/>
                    <a:pt x="8318" y="2395"/>
                    <a:pt x="8318" y="3308"/>
                  </a:cubicBezTo>
                  <a:cubicBezTo>
                    <a:pt x="8318" y="4222"/>
                    <a:pt x="7562" y="4947"/>
                    <a:pt x="6648" y="4947"/>
                  </a:cubicBezTo>
                  <a:cubicBezTo>
                    <a:pt x="5766" y="4947"/>
                    <a:pt x="5010" y="4222"/>
                    <a:pt x="5010" y="3308"/>
                  </a:cubicBezTo>
                  <a:cubicBezTo>
                    <a:pt x="5010" y="2395"/>
                    <a:pt x="5735" y="1639"/>
                    <a:pt x="6648" y="1639"/>
                  </a:cubicBezTo>
                  <a:close/>
                  <a:moveTo>
                    <a:pt x="6648" y="5797"/>
                  </a:moveTo>
                  <a:cubicBezTo>
                    <a:pt x="7121" y="5797"/>
                    <a:pt x="7499" y="6144"/>
                    <a:pt x="7499" y="6616"/>
                  </a:cubicBezTo>
                  <a:cubicBezTo>
                    <a:pt x="7499" y="7089"/>
                    <a:pt x="7121" y="7435"/>
                    <a:pt x="6648" y="7435"/>
                  </a:cubicBezTo>
                  <a:cubicBezTo>
                    <a:pt x="6207" y="7435"/>
                    <a:pt x="5829" y="7089"/>
                    <a:pt x="5829" y="6616"/>
                  </a:cubicBezTo>
                  <a:cubicBezTo>
                    <a:pt x="5829" y="6144"/>
                    <a:pt x="6207" y="5797"/>
                    <a:pt x="6648" y="5797"/>
                  </a:cubicBezTo>
                  <a:close/>
                  <a:moveTo>
                    <a:pt x="3372" y="4947"/>
                  </a:moveTo>
                  <a:cubicBezTo>
                    <a:pt x="4254" y="4947"/>
                    <a:pt x="5010" y="5703"/>
                    <a:pt x="5010" y="6616"/>
                  </a:cubicBezTo>
                  <a:cubicBezTo>
                    <a:pt x="5010" y="7530"/>
                    <a:pt x="4254" y="8255"/>
                    <a:pt x="3372" y="8255"/>
                  </a:cubicBezTo>
                  <a:cubicBezTo>
                    <a:pt x="2458" y="8255"/>
                    <a:pt x="1702" y="7530"/>
                    <a:pt x="1702" y="6616"/>
                  </a:cubicBezTo>
                  <a:cubicBezTo>
                    <a:pt x="1702" y="5703"/>
                    <a:pt x="2395" y="4947"/>
                    <a:pt x="3372" y="4947"/>
                  </a:cubicBezTo>
                  <a:close/>
                  <a:moveTo>
                    <a:pt x="9956" y="4947"/>
                  </a:moveTo>
                  <a:cubicBezTo>
                    <a:pt x="10870" y="4947"/>
                    <a:pt x="11626" y="5703"/>
                    <a:pt x="11626" y="6616"/>
                  </a:cubicBezTo>
                  <a:cubicBezTo>
                    <a:pt x="11626" y="7530"/>
                    <a:pt x="10870" y="8255"/>
                    <a:pt x="9956" y="8255"/>
                  </a:cubicBezTo>
                  <a:cubicBezTo>
                    <a:pt x="9074" y="8255"/>
                    <a:pt x="8318" y="7530"/>
                    <a:pt x="8318" y="6616"/>
                  </a:cubicBezTo>
                  <a:cubicBezTo>
                    <a:pt x="8318" y="5703"/>
                    <a:pt x="9011" y="4947"/>
                    <a:pt x="9956" y="4947"/>
                  </a:cubicBezTo>
                  <a:close/>
                  <a:moveTo>
                    <a:pt x="6648" y="8255"/>
                  </a:moveTo>
                  <a:cubicBezTo>
                    <a:pt x="7562" y="8255"/>
                    <a:pt x="8318" y="9011"/>
                    <a:pt x="8318" y="9924"/>
                  </a:cubicBezTo>
                  <a:cubicBezTo>
                    <a:pt x="8318" y="10838"/>
                    <a:pt x="7562" y="11563"/>
                    <a:pt x="6648" y="11563"/>
                  </a:cubicBezTo>
                  <a:cubicBezTo>
                    <a:pt x="5766" y="11563"/>
                    <a:pt x="5010" y="10838"/>
                    <a:pt x="5010" y="9924"/>
                  </a:cubicBezTo>
                  <a:cubicBezTo>
                    <a:pt x="5010" y="9011"/>
                    <a:pt x="5766" y="8255"/>
                    <a:pt x="6648" y="8255"/>
                  </a:cubicBezTo>
                  <a:close/>
                  <a:moveTo>
                    <a:pt x="6648" y="0"/>
                  </a:moveTo>
                  <a:cubicBezTo>
                    <a:pt x="2994" y="0"/>
                    <a:pt x="1" y="2962"/>
                    <a:pt x="1" y="6616"/>
                  </a:cubicBezTo>
                  <a:cubicBezTo>
                    <a:pt x="1" y="10271"/>
                    <a:pt x="2994" y="13232"/>
                    <a:pt x="6648" y="13232"/>
                  </a:cubicBezTo>
                  <a:cubicBezTo>
                    <a:pt x="10334" y="13232"/>
                    <a:pt x="13264" y="10271"/>
                    <a:pt x="13264" y="6616"/>
                  </a:cubicBezTo>
                  <a:cubicBezTo>
                    <a:pt x="13264" y="2962"/>
                    <a:pt x="10334" y="0"/>
                    <a:pt x="664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77"/>
            <p:cNvSpPr/>
            <p:nvPr/>
          </p:nvSpPr>
          <p:spPr>
            <a:xfrm>
              <a:off x="-10630300" y="4237000"/>
              <a:ext cx="41750" cy="41775"/>
            </a:xfrm>
            <a:custGeom>
              <a:avLst/>
              <a:gdLst/>
              <a:ahLst/>
              <a:cxnLst/>
              <a:rect l="l" t="t" r="r" b="b"/>
              <a:pathLst>
                <a:path w="1670" h="1671" extrusionOk="0">
                  <a:moveTo>
                    <a:pt x="819" y="1"/>
                  </a:moveTo>
                  <a:cubicBezTo>
                    <a:pt x="378" y="1"/>
                    <a:pt x="0" y="379"/>
                    <a:pt x="0" y="851"/>
                  </a:cubicBezTo>
                  <a:cubicBezTo>
                    <a:pt x="0" y="1292"/>
                    <a:pt x="378" y="1670"/>
                    <a:pt x="819" y="1670"/>
                  </a:cubicBezTo>
                  <a:cubicBezTo>
                    <a:pt x="1292" y="1670"/>
                    <a:pt x="1670" y="1292"/>
                    <a:pt x="1670" y="851"/>
                  </a:cubicBezTo>
                  <a:cubicBezTo>
                    <a:pt x="1670" y="379"/>
                    <a:pt x="1292" y="1"/>
                    <a:pt x="8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77"/>
            <p:cNvSpPr/>
            <p:nvPr/>
          </p:nvSpPr>
          <p:spPr>
            <a:xfrm>
              <a:off x="-10607475" y="4340975"/>
              <a:ext cx="102425" cy="82725"/>
            </a:xfrm>
            <a:custGeom>
              <a:avLst/>
              <a:gdLst/>
              <a:ahLst/>
              <a:cxnLst/>
              <a:rect l="l" t="t" r="r" b="b"/>
              <a:pathLst>
                <a:path w="4097" h="3309" extrusionOk="0">
                  <a:moveTo>
                    <a:pt x="3309" y="0"/>
                  </a:moveTo>
                  <a:cubicBezTo>
                    <a:pt x="2584" y="1418"/>
                    <a:pt x="1418" y="2584"/>
                    <a:pt x="1" y="3308"/>
                  </a:cubicBezTo>
                  <a:lnTo>
                    <a:pt x="3655" y="3308"/>
                  </a:lnTo>
                  <a:cubicBezTo>
                    <a:pt x="3907" y="3308"/>
                    <a:pt x="4096" y="3119"/>
                    <a:pt x="4096" y="2867"/>
                  </a:cubicBezTo>
                  <a:lnTo>
                    <a:pt x="4096" y="378"/>
                  </a:lnTo>
                  <a:cubicBezTo>
                    <a:pt x="4065" y="189"/>
                    <a:pt x="3907" y="0"/>
                    <a:pt x="36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8" name="Google Shape;8748;p77"/>
          <p:cNvGrpSpPr/>
          <p:nvPr/>
        </p:nvGrpSpPr>
        <p:grpSpPr>
          <a:xfrm>
            <a:off x="6191762" y="2891855"/>
            <a:ext cx="356096" cy="354469"/>
            <a:chOff x="-9089725" y="3180200"/>
            <a:chExt cx="353550" cy="351900"/>
          </a:xfrm>
        </p:grpSpPr>
        <p:sp>
          <p:nvSpPr>
            <p:cNvPr id="8749" name="Google Shape;8749;p77"/>
            <p:cNvSpPr/>
            <p:nvPr/>
          </p:nvSpPr>
          <p:spPr>
            <a:xfrm>
              <a:off x="-9089725" y="3180200"/>
              <a:ext cx="165425" cy="250300"/>
            </a:xfrm>
            <a:custGeom>
              <a:avLst/>
              <a:gdLst/>
              <a:ahLst/>
              <a:cxnLst/>
              <a:rect l="l" t="t" r="r" b="b"/>
              <a:pathLst>
                <a:path w="6617" h="10012" extrusionOk="0">
                  <a:moveTo>
                    <a:pt x="2945" y="1"/>
                  </a:moveTo>
                  <a:cubicBezTo>
                    <a:pt x="2900" y="1"/>
                    <a:pt x="2854" y="8"/>
                    <a:pt x="2805" y="25"/>
                  </a:cubicBezTo>
                  <a:cubicBezTo>
                    <a:pt x="2647" y="56"/>
                    <a:pt x="2521" y="214"/>
                    <a:pt x="2521" y="434"/>
                  </a:cubicBezTo>
                  <a:lnTo>
                    <a:pt x="2521" y="6924"/>
                  </a:lnTo>
                  <a:cubicBezTo>
                    <a:pt x="2301" y="6767"/>
                    <a:pt x="2017" y="6704"/>
                    <a:pt x="1702" y="6704"/>
                  </a:cubicBezTo>
                  <a:cubicBezTo>
                    <a:pt x="788" y="6704"/>
                    <a:pt x="64" y="7428"/>
                    <a:pt x="64" y="8342"/>
                  </a:cubicBezTo>
                  <a:cubicBezTo>
                    <a:pt x="1" y="9256"/>
                    <a:pt x="757" y="10012"/>
                    <a:pt x="1671" y="10012"/>
                  </a:cubicBezTo>
                  <a:cubicBezTo>
                    <a:pt x="2584" y="10012"/>
                    <a:pt x="3309" y="9256"/>
                    <a:pt x="3309" y="8342"/>
                  </a:cubicBezTo>
                  <a:lnTo>
                    <a:pt x="3309" y="1820"/>
                  </a:lnTo>
                  <a:cubicBezTo>
                    <a:pt x="3907" y="2545"/>
                    <a:pt x="4632" y="3144"/>
                    <a:pt x="5294" y="3616"/>
                  </a:cubicBezTo>
                  <a:cubicBezTo>
                    <a:pt x="5609" y="3868"/>
                    <a:pt x="5798" y="4215"/>
                    <a:pt x="5798" y="4593"/>
                  </a:cubicBezTo>
                  <a:cubicBezTo>
                    <a:pt x="5798" y="5286"/>
                    <a:pt x="5262" y="5822"/>
                    <a:pt x="4537" y="5822"/>
                  </a:cubicBezTo>
                  <a:cubicBezTo>
                    <a:pt x="4317" y="5822"/>
                    <a:pt x="4159" y="6011"/>
                    <a:pt x="4159" y="6263"/>
                  </a:cubicBezTo>
                  <a:cubicBezTo>
                    <a:pt x="4159" y="6483"/>
                    <a:pt x="4348" y="6704"/>
                    <a:pt x="4537" y="6704"/>
                  </a:cubicBezTo>
                  <a:cubicBezTo>
                    <a:pt x="5672" y="6704"/>
                    <a:pt x="6617" y="5727"/>
                    <a:pt x="6617" y="4593"/>
                  </a:cubicBezTo>
                  <a:cubicBezTo>
                    <a:pt x="6617" y="3931"/>
                    <a:pt x="6302" y="3333"/>
                    <a:pt x="5798" y="2955"/>
                  </a:cubicBezTo>
                  <a:cubicBezTo>
                    <a:pt x="5042" y="2388"/>
                    <a:pt x="4317" y="1726"/>
                    <a:pt x="3750" y="907"/>
                  </a:cubicBezTo>
                  <a:lnTo>
                    <a:pt x="3277" y="182"/>
                  </a:lnTo>
                  <a:cubicBezTo>
                    <a:pt x="3184" y="65"/>
                    <a:pt x="3073" y="1"/>
                    <a:pt x="29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77"/>
            <p:cNvSpPr/>
            <p:nvPr/>
          </p:nvSpPr>
          <p:spPr>
            <a:xfrm>
              <a:off x="-8965275" y="3264575"/>
              <a:ext cx="229100" cy="267525"/>
            </a:xfrm>
            <a:custGeom>
              <a:avLst/>
              <a:gdLst/>
              <a:ahLst/>
              <a:cxnLst/>
              <a:rect l="l" t="t" r="r" b="b"/>
              <a:pathLst>
                <a:path w="9164" h="10701" extrusionOk="0">
                  <a:moveTo>
                    <a:pt x="8747" y="0"/>
                  </a:moveTo>
                  <a:cubicBezTo>
                    <a:pt x="8709" y="0"/>
                    <a:pt x="8671" y="7"/>
                    <a:pt x="8633" y="21"/>
                  </a:cubicBezTo>
                  <a:lnTo>
                    <a:pt x="2804" y="1659"/>
                  </a:lnTo>
                  <a:cubicBezTo>
                    <a:pt x="2584" y="1690"/>
                    <a:pt x="2489" y="1848"/>
                    <a:pt x="2489" y="2069"/>
                  </a:cubicBezTo>
                  <a:lnTo>
                    <a:pt x="2489" y="7645"/>
                  </a:lnTo>
                  <a:cubicBezTo>
                    <a:pt x="2237" y="7487"/>
                    <a:pt x="1985" y="7424"/>
                    <a:pt x="1670" y="7424"/>
                  </a:cubicBezTo>
                  <a:cubicBezTo>
                    <a:pt x="757" y="7424"/>
                    <a:pt x="1" y="8149"/>
                    <a:pt x="1" y="9063"/>
                  </a:cubicBezTo>
                  <a:cubicBezTo>
                    <a:pt x="1" y="9976"/>
                    <a:pt x="757" y="10701"/>
                    <a:pt x="1670" y="10701"/>
                  </a:cubicBezTo>
                  <a:cubicBezTo>
                    <a:pt x="2552" y="10701"/>
                    <a:pt x="3309" y="9976"/>
                    <a:pt x="3309" y="9063"/>
                  </a:cubicBezTo>
                  <a:lnTo>
                    <a:pt x="3309" y="3990"/>
                  </a:lnTo>
                  <a:lnTo>
                    <a:pt x="8318" y="2573"/>
                  </a:lnTo>
                  <a:lnTo>
                    <a:pt x="8318" y="5944"/>
                  </a:lnTo>
                  <a:cubicBezTo>
                    <a:pt x="8066" y="5786"/>
                    <a:pt x="7814" y="5723"/>
                    <a:pt x="7499" y="5723"/>
                  </a:cubicBezTo>
                  <a:cubicBezTo>
                    <a:pt x="6585" y="5723"/>
                    <a:pt x="5829" y="6448"/>
                    <a:pt x="5829" y="7361"/>
                  </a:cubicBezTo>
                  <a:cubicBezTo>
                    <a:pt x="5829" y="8275"/>
                    <a:pt x="6585" y="9031"/>
                    <a:pt x="7499" y="9031"/>
                  </a:cubicBezTo>
                  <a:cubicBezTo>
                    <a:pt x="8381" y="9031"/>
                    <a:pt x="9137" y="8275"/>
                    <a:pt x="9137" y="7361"/>
                  </a:cubicBezTo>
                  <a:lnTo>
                    <a:pt x="9137" y="367"/>
                  </a:lnTo>
                  <a:cubicBezTo>
                    <a:pt x="9164" y="207"/>
                    <a:pt x="8963" y="0"/>
                    <a:pt x="87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1" name="Google Shape;8751;p77"/>
          <p:cNvGrpSpPr/>
          <p:nvPr/>
        </p:nvGrpSpPr>
        <p:grpSpPr>
          <a:xfrm>
            <a:off x="6243280" y="3367282"/>
            <a:ext cx="252278" cy="355451"/>
            <a:chOff x="-9039300" y="3614000"/>
            <a:chExt cx="250475" cy="352875"/>
          </a:xfrm>
        </p:grpSpPr>
        <p:sp>
          <p:nvSpPr>
            <p:cNvPr id="8752" name="Google Shape;8752;p77"/>
            <p:cNvSpPr/>
            <p:nvPr/>
          </p:nvSpPr>
          <p:spPr>
            <a:xfrm>
              <a:off x="-8944000" y="3614000"/>
              <a:ext cx="63025" cy="63025"/>
            </a:xfrm>
            <a:custGeom>
              <a:avLst/>
              <a:gdLst/>
              <a:ahLst/>
              <a:cxnLst/>
              <a:rect l="l" t="t" r="r" b="b"/>
              <a:pathLst>
                <a:path w="2521" h="2521" extrusionOk="0">
                  <a:moveTo>
                    <a:pt x="1260" y="0"/>
                  </a:moveTo>
                  <a:cubicBezTo>
                    <a:pt x="567" y="0"/>
                    <a:pt x="0" y="567"/>
                    <a:pt x="0" y="1261"/>
                  </a:cubicBezTo>
                  <a:cubicBezTo>
                    <a:pt x="0" y="1954"/>
                    <a:pt x="567" y="2521"/>
                    <a:pt x="1260" y="2521"/>
                  </a:cubicBezTo>
                  <a:cubicBezTo>
                    <a:pt x="1985" y="2521"/>
                    <a:pt x="2521" y="1954"/>
                    <a:pt x="2521" y="1261"/>
                  </a:cubicBezTo>
                  <a:cubicBezTo>
                    <a:pt x="2521" y="567"/>
                    <a:pt x="1985" y="0"/>
                    <a:pt x="12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77"/>
            <p:cNvSpPr/>
            <p:nvPr/>
          </p:nvSpPr>
          <p:spPr>
            <a:xfrm>
              <a:off x="-9039300" y="3696700"/>
              <a:ext cx="250475" cy="270175"/>
            </a:xfrm>
            <a:custGeom>
              <a:avLst/>
              <a:gdLst/>
              <a:ahLst/>
              <a:cxnLst/>
              <a:rect l="l" t="t" r="r" b="b"/>
              <a:pathLst>
                <a:path w="10019" h="10807" extrusionOk="0">
                  <a:moveTo>
                    <a:pt x="914" y="0"/>
                  </a:moveTo>
                  <a:cubicBezTo>
                    <a:pt x="473" y="32"/>
                    <a:pt x="126" y="410"/>
                    <a:pt x="126" y="883"/>
                  </a:cubicBezTo>
                  <a:cubicBezTo>
                    <a:pt x="126" y="1355"/>
                    <a:pt x="473" y="1702"/>
                    <a:pt x="945" y="1702"/>
                  </a:cubicBezTo>
                  <a:lnTo>
                    <a:pt x="4253" y="1702"/>
                  </a:lnTo>
                  <a:lnTo>
                    <a:pt x="4253" y="4033"/>
                  </a:lnTo>
                  <a:lnTo>
                    <a:pt x="441" y="6868"/>
                  </a:lnTo>
                  <a:cubicBezTo>
                    <a:pt x="95" y="7120"/>
                    <a:pt x="0" y="7656"/>
                    <a:pt x="284" y="8003"/>
                  </a:cubicBezTo>
                  <a:cubicBezTo>
                    <a:pt x="453" y="8210"/>
                    <a:pt x="713" y="8327"/>
                    <a:pt x="962" y="8327"/>
                  </a:cubicBezTo>
                  <a:cubicBezTo>
                    <a:pt x="1129" y="8327"/>
                    <a:pt x="1291" y="8274"/>
                    <a:pt x="1418" y="8160"/>
                  </a:cubicBezTo>
                  <a:lnTo>
                    <a:pt x="4222" y="6018"/>
                  </a:lnTo>
                  <a:lnTo>
                    <a:pt x="4222" y="9956"/>
                  </a:lnTo>
                  <a:cubicBezTo>
                    <a:pt x="4222" y="10428"/>
                    <a:pt x="4568" y="10807"/>
                    <a:pt x="5041" y="10807"/>
                  </a:cubicBezTo>
                  <a:cubicBezTo>
                    <a:pt x="5513" y="10807"/>
                    <a:pt x="5860" y="10460"/>
                    <a:pt x="5860" y="9956"/>
                  </a:cubicBezTo>
                  <a:lnTo>
                    <a:pt x="5860" y="1670"/>
                  </a:lnTo>
                  <a:lnTo>
                    <a:pt x="9168" y="1670"/>
                  </a:lnTo>
                  <a:cubicBezTo>
                    <a:pt x="9641" y="1670"/>
                    <a:pt x="10019" y="1292"/>
                    <a:pt x="10019" y="820"/>
                  </a:cubicBezTo>
                  <a:cubicBezTo>
                    <a:pt x="10019" y="347"/>
                    <a:pt x="9641" y="0"/>
                    <a:pt x="91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4" name="Google Shape;8754;p77"/>
          <p:cNvGrpSpPr/>
          <p:nvPr/>
        </p:nvGrpSpPr>
        <p:grpSpPr>
          <a:xfrm>
            <a:off x="7975246" y="3389521"/>
            <a:ext cx="354635" cy="354670"/>
            <a:chOff x="-9088150" y="4049550"/>
            <a:chExt cx="352100" cy="352100"/>
          </a:xfrm>
        </p:grpSpPr>
        <p:sp>
          <p:nvSpPr>
            <p:cNvPr id="8755" name="Google Shape;8755;p77"/>
            <p:cNvSpPr/>
            <p:nvPr/>
          </p:nvSpPr>
          <p:spPr>
            <a:xfrm>
              <a:off x="-9047975" y="4049550"/>
              <a:ext cx="290650" cy="165425"/>
            </a:xfrm>
            <a:custGeom>
              <a:avLst/>
              <a:gdLst/>
              <a:ahLst/>
              <a:cxnLst/>
              <a:rect l="l" t="t" r="r" b="b"/>
              <a:pathLst>
                <a:path w="11626" h="6617" extrusionOk="0">
                  <a:moveTo>
                    <a:pt x="473" y="1"/>
                  </a:moveTo>
                  <a:cubicBezTo>
                    <a:pt x="316" y="1"/>
                    <a:pt x="158" y="64"/>
                    <a:pt x="64" y="221"/>
                  </a:cubicBezTo>
                  <a:cubicBezTo>
                    <a:pt x="1" y="379"/>
                    <a:pt x="32" y="536"/>
                    <a:pt x="158" y="662"/>
                  </a:cubicBezTo>
                  <a:lnTo>
                    <a:pt x="3340" y="4317"/>
                  </a:lnTo>
                  <a:lnTo>
                    <a:pt x="3340" y="2048"/>
                  </a:lnTo>
                  <a:cubicBezTo>
                    <a:pt x="3340" y="1796"/>
                    <a:pt x="3529" y="1639"/>
                    <a:pt x="3781" y="1639"/>
                  </a:cubicBezTo>
                  <a:cubicBezTo>
                    <a:pt x="4002" y="1639"/>
                    <a:pt x="4159" y="1859"/>
                    <a:pt x="4159" y="2048"/>
                  </a:cubicBezTo>
                  <a:lnTo>
                    <a:pt x="4159" y="5262"/>
                  </a:lnTo>
                  <a:lnTo>
                    <a:pt x="5325" y="6617"/>
                  </a:lnTo>
                  <a:lnTo>
                    <a:pt x="10744" y="6617"/>
                  </a:lnTo>
                  <a:cubicBezTo>
                    <a:pt x="11311" y="6112"/>
                    <a:pt x="11626" y="5356"/>
                    <a:pt x="11626" y="4537"/>
                  </a:cubicBezTo>
                  <a:cubicBezTo>
                    <a:pt x="11626" y="2899"/>
                    <a:pt x="10303" y="1607"/>
                    <a:pt x="8727" y="1607"/>
                  </a:cubicBezTo>
                  <a:lnTo>
                    <a:pt x="7751" y="1607"/>
                  </a:lnTo>
                  <a:cubicBezTo>
                    <a:pt x="7436" y="1607"/>
                    <a:pt x="7121" y="1481"/>
                    <a:pt x="6900" y="1261"/>
                  </a:cubicBezTo>
                  <a:lnTo>
                    <a:pt x="6207" y="599"/>
                  </a:lnTo>
                  <a:cubicBezTo>
                    <a:pt x="5829" y="190"/>
                    <a:pt x="5325" y="1"/>
                    <a:pt x="47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77"/>
            <p:cNvSpPr/>
            <p:nvPr/>
          </p:nvSpPr>
          <p:spPr>
            <a:xfrm>
              <a:off x="-8964475" y="4157450"/>
              <a:ext cx="20500" cy="57525"/>
            </a:xfrm>
            <a:custGeom>
              <a:avLst/>
              <a:gdLst/>
              <a:ahLst/>
              <a:cxnLst/>
              <a:rect l="l" t="t" r="r" b="b"/>
              <a:pathLst>
                <a:path w="820" h="2301" extrusionOk="0">
                  <a:moveTo>
                    <a:pt x="0" y="1"/>
                  </a:moveTo>
                  <a:lnTo>
                    <a:pt x="0" y="2301"/>
                  </a:lnTo>
                  <a:lnTo>
                    <a:pt x="819" y="2301"/>
                  </a:lnTo>
                  <a:lnTo>
                    <a:pt x="819" y="946"/>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77"/>
            <p:cNvSpPr/>
            <p:nvPr/>
          </p:nvSpPr>
          <p:spPr>
            <a:xfrm>
              <a:off x="-9088150" y="4235425"/>
              <a:ext cx="352100" cy="82725"/>
            </a:xfrm>
            <a:custGeom>
              <a:avLst/>
              <a:gdLst/>
              <a:ahLst/>
              <a:cxnLst/>
              <a:rect l="l" t="t" r="r" b="b"/>
              <a:pathLst>
                <a:path w="14084" h="3309" extrusionOk="0">
                  <a:moveTo>
                    <a:pt x="2868" y="1"/>
                  </a:moveTo>
                  <a:cubicBezTo>
                    <a:pt x="2206" y="1"/>
                    <a:pt x="1639" y="568"/>
                    <a:pt x="1639" y="1229"/>
                  </a:cubicBezTo>
                  <a:lnTo>
                    <a:pt x="1639" y="1670"/>
                  </a:lnTo>
                  <a:lnTo>
                    <a:pt x="820" y="1670"/>
                  </a:lnTo>
                  <a:cubicBezTo>
                    <a:pt x="347" y="1670"/>
                    <a:pt x="1" y="2017"/>
                    <a:pt x="1" y="2490"/>
                  </a:cubicBezTo>
                  <a:lnTo>
                    <a:pt x="1" y="2868"/>
                  </a:lnTo>
                  <a:cubicBezTo>
                    <a:pt x="1" y="3120"/>
                    <a:pt x="190" y="3309"/>
                    <a:pt x="379" y="3309"/>
                  </a:cubicBezTo>
                  <a:lnTo>
                    <a:pt x="13264" y="3309"/>
                  </a:lnTo>
                  <a:cubicBezTo>
                    <a:pt x="13737" y="3309"/>
                    <a:pt x="14083" y="2962"/>
                    <a:pt x="14083" y="2490"/>
                  </a:cubicBezTo>
                  <a:lnTo>
                    <a:pt x="14083" y="410"/>
                  </a:lnTo>
                  <a:cubicBezTo>
                    <a:pt x="14083" y="158"/>
                    <a:pt x="13894" y="1"/>
                    <a:pt x="136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77"/>
            <p:cNvSpPr/>
            <p:nvPr/>
          </p:nvSpPr>
          <p:spPr>
            <a:xfrm>
              <a:off x="-9064525" y="4338600"/>
              <a:ext cx="53600" cy="63050"/>
            </a:xfrm>
            <a:custGeom>
              <a:avLst/>
              <a:gdLst/>
              <a:ahLst/>
              <a:cxnLst/>
              <a:rect l="l" t="t" r="r" b="b"/>
              <a:pathLst>
                <a:path w="2144" h="2522" extrusionOk="0">
                  <a:moveTo>
                    <a:pt x="1" y="1"/>
                  </a:moveTo>
                  <a:lnTo>
                    <a:pt x="253" y="2175"/>
                  </a:lnTo>
                  <a:cubicBezTo>
                    <a:pt x="316" y="2364"/>
                    <a:pt x="473" y="2521"/>
                    <a:pt x="663" y="2521"/>
                  </a:cubicBezTo>
                  <a:lnTo>
                    <a:pt x="1482" y="2521"/>
                  </a:lnTo>
                  <a:cubicBezTo>
                    <a:pt x="1671" y="2521"/>
                    <a:pt x="1891" y="2364"/>
                    <a:pt x="1891" y="2175"/>
                  </a:cubicBezTo>
                  <a:lnTo>
                    <a:pt x="214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77"/>
            <p:cNvSpPr/>
            <p:nvPr/>
          </p:nvSpPr>
          <p:spPr>
            <a:xfrm>
              <a:off x="-8898325" y="4338600"/>
              <a:ext cx="54375" cy="63050"/>
            </a:xfrm>
            <a:custGeom>
              <a:avLst/>
              <a:gdLst/>
              <a:ahLst/>
              <a:cxnLst/>
              <a:rect l="l" t="t" r="r" b="b"/>
              <a:pathLst>
                <a:path w="2175" h="2522" extrusionOk="0">
                  <a:moveTo>
                    <a:pt x="0" y="1"/>
                  </a:moveTo>
                  <a:lnTo>
                    <a:pt x="284" y="2175"/>
                  </a:lnTo>
                  <a:cubicBezTo>
                    <a:pt x="284" y="2364"/>
                    <a:pt x="473" y="2521"/>
                    <a:pt x="662" y="2521"/>
                  </a:cubicBezTo>
                  <a:lnTo>
                    <a:pt x="1481" y="2521"/>
                  </a:lnTo>
                  <a:cubicBezTo>
                    <a:pt x="1702" y="2521"/>
                    <a:pt x="1891" y="2364"/>
                    <a:pt x="1891" y="2175"/>
                  </a:cubicBezTo>
                  <a:lnTo>
                    <a:pt x="217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77"/>
            <p:cNvSpPr/>
            <p:nvPr/>
          </p:nvSpPr>
          <p:spPr>
            <a:xfrm>
              <a:off x="-8814850" y="4338600"/>
              <a:ext cx="54375" cy="63050"/>
            </a:xfrm>
            <a:custGeom>
              <a:avLst/>
              <a:gdLst/>
              <a:ahLst/>
              <a:cxnLst/>
              <a:rect l="l" t="t" r="r" b="b"/>
              <a:pathLst>
                <a:path w="2175" h="2522" extrusionOk="0">
                  <a:moveTo>
                    <a:pt x="1" y="1"/>
                  </a:moveTo>
                  <a:lnTo>
                    <a:pt x="285" y="2175"/>
                  </a:lnTo>
                  <a:cubicBezTo>
                    <a:pt x="285" y="2364"/>
                    <a:pt x="442" y="2521"/>
                    <a:pt x="663" y="2521"/>
                  </a:cubicBezTo>
                  <a:lnTo>
                    <a:pt x="1513" y="2521"/>
                  </a:lnTo>
                  <a:cubicBezTo>
                    <a:pt x="1702" y="2521"/>
                    <a:pt x="1891" y="2364"/>
                    <a:pt x="1891" y="2175"/>
                  </a:cubicBezTo>
                  <a:lnTo>
                    <a:pt x="21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1" name="Google Shape;8761;p77"/>
          <p:cNvGrpSpPr/>
          <p:nvPr/>
        </p:nvGrpSpPr>
        <p:grpSpPr>
          <a:xfrm>
            <a:off x="7109610" y="2891754"/>
            <a:ext cx="315757" cy="354670"/>
            <a:chOff x="-8191825" y="3174500"/>
            <a:chExt cx="313500" cy="352100"/>
          </a:xfrm>
        </p:grpSpPr>
        <p:sp>
          <p:nvSpPr>
            <p:cNvPr id="8762" name="Google Shape;8762;p77"/>
            <p:cNvSpPr/>
            <p:nvPr/>
          </p:nvSpPr>
          <p:spPr>
            <a:xfrm>
              <a:off x="-8191825" y="3486400"/>
              <a:ext cx="310350" cy="40200"/>
            </a:xfrm>
            <a:custGeom>
              <a:avLst/>
              <a:gdLst/>
              <a:ahLst/>
              <a:cxnLst/>
              <a:rect l="l" t="t" r="r" b="b"/>
              <a:pathLst>
                <a:path w="12414" h="1608" extrusionOk="0">
                  <a:moveTo>
                    <a:pt x="0" y="1"/>
                  </a:moveTo>
                  <a:lnTo>
                    <a:pt x="0" y="1229"/>
                  </a:lnTo>
                  <a:lnTo>
                    <a:pt x="63" y="1229"/>
                  </a:lnTo>
                  <a:cubicBezTo>
                    <a:pt x="63" y="1450"/>
                    <a:pt x="252" y="1607"/>
                    <a:pt x="441" y="1607"/>
                  </a:cubicBezTo>
                  <a:lnTo>
                    <a:pt x="12035" y="1607"/>
                  </a:lnTo>
                  <a:cubicBezTo>
                    <a:pt x="12256" y="1607"/>
                    <a:pt x="12413" y="1418"/>
                    <a:pt x="12413" y="1229"/>
                  </a:cubicBezTo>
                  <a:lnTo>
                    <a:pt x="124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77"/>
            <p:cNvSpPr/>
            <p:nvPr/>
          </p:nvSpPr>
          <p:spPr>
            <a:xfrm>
              <a:off x="-8188675" y="3318650"/>
              <a:ext cx="310350" cy="146500"/>
            </a:xfrm>
            <a:custGeom>
              <a:avLst/>
              <a:gdLst/>
              <a:ahLst/>
              <a:cxnLst/>
              <a:rect l="l" t="t" r="r" b="b"/>
              <a:pathLst>
                <a:path w="12414" h="5860" extrusionOk="0">
                  <a:moveTo>
                    <a:pt x="5199" y="0"/>
                  </a:moveTo>
                  <a:lnTo>
                    <a:pt x="4096" y="2237"/>
                  </a:lnTo>
                  <a:cubicBezTo>
                    <a:pt x="4024" y="2404"/>
                    <a:pt x="3863" y="2481"/>
                    <a:pt x="3706" y="2481"/>
                  </a:cubicBezTo>
                  <a:cubicBezTo>
                    <a:pt x="3656" y="2481"/>
                    <a:pt x="3606" y="2473"/>
                    <a:pt x="3560" y="2457"/>
                  </a:cubicBezTo>
                  <a:cubicBezTo>
                    <a:pt x="3371" y="2331"/>
                    <a:pt x="3277" y="2111"/>
                    <a:pt x="3371" y="1890"/>
                  </a:cubicBezTo>
                  <a:lnTo>
                    <a:pt x="4222" y="126"/>
                  </a:lnTo>
                  <a:lnTo>
                    <a:pt x="4222" y="126"/>
                  </a:lnTo>
                  <a:cubicBezTo>
                    <a:pt x="1828" y="630"/>
                    <a:pt x="0" y="2836"/>
                    <a:pt x="0" y="5450"/>
                  </a:cubicBezTo>
                  <a:lnTo>
                    <a:pt x="0" y="5860"/>
                  </a:lnTo>
                  <a:lnTo>
                    <a:pt x="12413" y="5860"/>
                  </a:lnTo>
                  <a:lnTo>
                    <a:pt x="12413" y="5450"/>
                  </a:lnTo>
                  <a:cubicBezTo>
                    <a:pt x="12319" y="2836"/>
                    <a:pt x="10523" y="630"/>
                    <a:pt x="8129" y="126"/>
                  </a:cubicBezTo>
                  <a:lnTo>
                    <a:pt x="8129" y="126"/>
                  </a:lnTo>
                  <a:lnTo>
                    <a:pt x="8979" y="1890"/>
                  </a:lnTo>
                  <a:cubicBezTo>
                    <a:pt x="9105" y="2111"/>
                    <a:pt x="8979" y="2331"/>
                    <a:pt x="8790" y="2457"/>
                  </a:cubicBezTo>
                  <a:cubicBezTo>
                    <a:pt x="8741" y="2482"/>
                    <a:pt x="8685" y="2494"/>
                    <a:pt x="8628" y="2494"/>
                  </a:cubicBezTo>
                  <a:cubicBezTo>
                    <a:pt x="8468" y="2494"/>
                    <a:pt x="8301" y="2400"/>
                    <a:pt x="8255" y="2237"/>
                  </a:cubicBezTo>
                  <a:lnTo>
                    <a:pt x="7152" y="0"/>
                  </a:lnTo>
                  <a:lnTo>
                    <a:pt x="6585" y="0"/>
                  </a:lnTo>
                  <a:lnTo>
                    <a:pt x="6585" y="2899"/>
                  </a:lnTo>
                  <a:cubicBezTo>
                    <a:pt x="6585" y="3119"/>
                    <a:pt x="6396" y="3308"/>
                    <a:pt x="6207" y="3308"/>
                  </a:cubicBezTo>
                  <a:cubicBezTo>
                    <a:pt x="5955" y="3308"/>
                    <a:pt x="5797" y="3119"/>
                    <a:pt x="5797" y="2899"/>
                  </a:cubicBezTo>
                  <a:lnTo>
                    <a:pt x="57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77"/>
            <p:cNvSpPr/>
            <p:nvPr/>
          </p:nvSpPr>
          <p:spPr>
            <a:xfrm>
              <a:off x="-8169775" y="3174500"/>
              <a:ext cx="267825" cy="129975"/>
            </a:xfrm>
            <a:custGeom>
              <a:avLst/>
              <a:gdLst/>
              <a:ahLst/>
              <a:cxnLst/>
              <a:rect l="l" t="t" r="r" b="b"/>
              <a:pathLst>
                <a:path w="10713" h="5199" extrusionOk="0">
                  <a:moveTo>
                    <a:pt x="1639" y="1"/>
                  </a:moveTo>
                  <a:cubicBezTo>
                    <a:pt x="757" y="1"/>
                    <a:pt x="1" y="725"/>
                    <a:pt x="1" y="1639"/>
                  </a:cubicBezTo>
                  <a:lnTo>
                    <a:pt x="1" y="2080"/>
                  </a:lnTo>
                  <a:cubicBezTo>
                    <a:pt x="1" y="2301"/>
                    <a:pt x="190" y="2521"/>
                    <a:pt x="379" y="2521"/>
                  </a:cubicBezTo>
                  <a:lnTo>
                    <a:pt x="2521" y="2521"/>
                  </a:lnTo>
                  <a:lnTo>
                    <a:pt x="3057" y="5199"/>
                  </a:lnTo>
                  <a:cubicBezTo>
                    <a:pt x="3529" y="5073"/>
                    <a:pt x="4002" y="4978"/>
                    <a:pt x="4537" y="4978"/>
                  </a:cubicBezTo>
                  <a:lnTo>
                    <a:pt x="6176" y="4978"/>
                  </a:lnTo>
                  <a:cubicBezTo>
                    <a:pt x="6680" y="4978"/>
                    <a:pt x="7152" y="5073"/>
                    <a:pt x="7625" y="5199"/>
                  </a:cubicBezTo>
                  <a:lnTo>
                    <a:pt x="8192" y="2521"/>
                  </a:lnTo>
                  <a:lnTo>
                    <a:pt x="10303" y="2521"/>
                  </a:lnTo>
                  <a:cubicBezTo>
                    <a:pt x="10555" y="2521"/>
                    <a:pt x="10712" y="2301"/>
                    <a:pt x="10712" y="2080"/>
                  </a:cubicBezTo>
                  <a:lnTo>
                    <a:pt x="10712" y="1639"/>
                  </a:lnTo>
                  <a:cubicBezTo>
                    <a:pt x="10712" y="725"/>
                    <a:pt x="9956" y="1"/>
                    <a:pt x="9042" y="1"/>
                  </a:cubicBezTo>
                  <a:cubicBezTo>
                    <a:pt x="8160" y="1"/>
                    <a:pt x="7404" y="725"/>
                    <a:pt x="7404" y="1639"/>
                  </a:cubicBezTo>
                  <a:lnTo>
                    <a:pt x="7310" y="1639"/>
                  </a:lnTo>
                  <a:cubicBezTo>
                    <a:pt x="6617" y="1639"/>
                    <a:pt x="5892" y="1891"/>
                    <a:pt x="5325" y="2364"/>
                  </a:cubicBezTo>
                  <a:cubicBezTo>
                    <a:pt x="4852" y="1891"/>
                    <a:pt x="4128" y="1639"/>
                    <a:pt x="3372" y="1639"/>
                  </a:cubicBezTo>
                  <a:lnTo>
                    <a:pt x="3309" y="1639"/>
                  </a:lnTo>
                  <a:cubicBezTo>
                    <a:pt x="3309" y="725"/>
                    <a:pt x="2552" y="1"/>
                    <a:pt x="16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8768"/>
        <p:cNvGrpSpPr/>
        <p:nvPr/>
      </p:nvGrpSpPr>
      <p:grpSpPr>
        <a:xfrm>
          <a:off x="0" y="0"/>
          <a:ext cx="0" cy="0"/>
          <a:chOff x="0" y="0"/>
          <a:chExt cx="0" cy="0"/>
        </a:xfrm>
      </p:grpSpPr>
      <p:sp>
        <p:nvSpPr>
          <p:cNvPr id="8769" name="Google Shape;8769;p78"/>
          <p:cNvSpPr txBox="1">
            <a:spLocks noGrp="1"/>
          </p:cNvSpPr>
          <p:nvPr>
            <p:ph type="title" idx="4294967295"/>
          </p:nvPr>
        </p:nvSpPr>
        <p:spPr>
          <a:xfrm>
            <a:off x="1068100" y="9334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Nature Icons</a:t>
            </a:r>
            <a:endParaRPr>
              <a:solidFill>
                <a:srgbClr val="FFFFFF"/>
              </a:solidFill>
              <a:latin typeface="Arial"/>
              <a:ea typeface="Arial"/>
              <a:cs typeface="Arial"/>
              <a:sym typeface="Arial"/>
            </a:endParaRPr>
          </a:p>
        </p:txBody>
      </p:sp>
      <p:sp>
        <p:nvSpPr>
          <p:cNvPr id="8770" name="Google Shape;8770;p78"/>
          <p:cNvSpPr/>
          <p:nvPr/>
        </p:nvSpPr>
        <p:spPr>
          <a:xfrm>
            <a:off x="801940" y="1691070"/>
            <a:ext cx="343404" cy="446998"/>
          </a:xfrm>
          <a:custGeom>
            <a:avLst/>
            <a:gdLst/>
            <a:ahLst/>
            <a:cxnLst/>
            <a:rect l="l" t="t" r="r" b="b"/>
            <a:pathLst>
              <a:path w="9295" h="12099" extrusionOk="0">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1" name="Google Shape;8771;p78"/>
          <p:cNvGrpSpPr/>
          <p:nvPr/>
        </p:nvGrpSpPr>
        <p:grpSpPr>
          <a:xfrm>
            <a:off x="748855" y="2243507"/>
            <a:ext cx="452798" cy="449473"/>
            <a:chOff x="-21322300" y="3693325"/>
            <a:chExt cx="306400" cy="304150"/>
          </a:xfrm>
        </p:grpSpPr>
        <p:sp>
          <p:nvSpPr>
            <p:cNvPr id="8772" name="Google Shape;8772;p78"/>
            <p:cNvSpPr/>
            <p:nvPr/>
          </p:nvSpPr>
          <p:spPr>
            <a:xfrm>
              <a:off x="-21142725" y="3868400"/>
              <a:ext cx="111850" cy="69325"/>
            </a:xfrm>
            <a:custGeom>
              <a:avLst/>
              <a:gdLst/>
              <a:ahLst/>
              <a:cxnLst/>
              <a:rect l="l" t="t" r="r" b="b"/>
              <a:pathLst>
                <a:path w="4474" h="2773" extrusionOk="0">
                  <a:moveTo>
                    <a:pt x="4474" y="0"/>
                  </a:moveTo>
                  <a:lnTo>
                    <a:pt x="4474" y="0"/>
                  </a:lnTo>
                  <a:cubicBezTo>
                    <a:pt x="4317" y="189"/>
                    <a:pt x="4159" y="378"/>
                    <a:pt x="4001" y="536"/>
                  </a:cubicBezTo>
                  <a:cubicBezTo>
                    <a:pt x="2899" y="1639"/>
                    <a:pt x="1418" y="2174"/>
                    <a:pt x="0" y="2426"/>
                  </a:cubicBezTo>
                  <a:cubicBezTo>
                    <a:pt x="473" y="2678"/>
                    <a:pt x="945" y="2773"/>
                    <a:pt x="1450" y="2773"/>
                  </a:cubicBezTo>
                  <a:cubicBezTo>
                    <a:pt x="2269" y="2773"/>
                    <a:pt x="3088" y="2458"/>
                    <a:pt x="3749" y="1828"/>
                  </a:cubicBezTo>
                  <a:cubicBezTo>
                    <a:pt x="4254" y="1324"/>
                    <a:pt x="4474" y="662"/>
                    <a:pt x="44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78"/>
            <p:cNvSpPr/>
            <p:nvPr/>
          </p:nvSpPr>
          <p:spPr>
            <a:xfrm>
              <a:off x="-21141950" y="3693325"/>
              <a:ext cx="126050" cy="120750"/>
            </a:xfrm>
            <a:custGeom>
              <a:avLst/>
              <a:gdLst/>
              <a:ahLst/>
              <a:cxnLst/>
              <a:rect l="l" t="t" r="r" b="b"/>
              <a:pathLst>
                <a:path w="5042" h="4830" extrusionOk="0">
                  <a:moveTo>
                    <a:pt x="1828" y="1214"/>
                  </a:moveTo>
                  <a:cubicBezTo>
                    <a:pt x="1915" y="1214"/>
                    <a:pt x="2001" y="1254"/>
                    <a:pt x="2080" y="1333"/>
                  </a:cubicBezTo>
                  <a:cubicBezTo>
                    <a:pt x="2238" y="1490"/>
                    <a:pt x="2238" y="1679"/>
                    <a:pt x="2080" y="1837"/>
                  </a:cubicBezTo>
                  <a:cubicBezTo>
                    <a:pt x="2001" y="1915"/>
                    <a:pt x="1915" y="1955"/>
                    <a:pt x="1828" y="1955"/>
                  </a:cubicBezTo>
                  <a:cubicBezTo>
                    <a:pt x="1742" y="1955"/>
                    <a:pt x="1655" y="1915"/>
                    <a:pt x="1576" y="1837"/>
                  </a:cubicBezTo>
                  <a:cubicBezTo>
                    <a:pt x="1419" y="1679"/>
                    <a:pt x="1419" y="1490"/>
                    <a:pt x="1576" y="1333"/>
                  </a:cubicBezTo>
                  <a:cubicBezTo>
                    <a:pt x="1655" y="1254"/>
                    <a:pt x="1742" y="1214"/>
                    <a:pt x="1828" y="1214"/>
                  </a:cubicBezTo>
                  <a:close/>
                  <a:moveTo>
                    <a:pt x="2301" y="0"/>
                  </a:moveTo>
                  <a:cubicBezTo>
                    <a:pt x="1786" y="0"/>
                    <a:pt x="1193" y="72"/>
                    <a:pt x="599" y="230"/>
                  </a:cubicBezTo>
                  <a:cubicBezTo>
                    <a:pt x="1" y="1427"/>
                    <a:pt x="221" y="2908"/>
                    <a:pt x="1230" y="3884"/>
                  </a:cubicBezTo>
                  <a:cubicBezTo>
                    <a:pt x="1797" y="4483"/>
                    <a:pt x="2647" y="4830"/>
                    <a:pt x="3498" y="4830"/>
                  </a:cubicBezTo>
                  <a:cubicBezTo>
                    <a:pt x="3970" y="4830"/>
                    <a:pt x="4443" y="4704"/>
                    <a:pt x="4884" y="4515"/>
                  </a:cubicBezTo>
                  <a:cubicBezTo>
                    <a:pt x="5042" y="3443"/>
                    <a:pt x="5042" y="2498"/>
                    <a:pt x="4947" y="1931"/>
                  </a:cubicBezTo>
                  <a:cubicBezTo>
                    <a:pt x="4884" y="1522"/>
                    <a:pt x="4601" y="1207"/>
                    <a:pt x="4254" y="1081"/>
                  </a:cubicBezTo>
                  <a:cubicBezTo>
                    <a:pt x="4160" y="1049"/>
                    <a:pt x="4065" y="1049"/>
                    <a:pt x="3970" y="1049"/>
                  </a:cubicBezTo>
                  <a:cubicBezTo>
                    <a:pt x="3970" y="955"/>
                    <a:pt x="3939" y="860"/>
                    <a:pt x="3939" y="765"/>
                  </a:cubicBezTo>
                  <a:cubicBezTo>
                    <a:pt x="3813" y="387"/>
                    <a:pt x="3498" y="104"/>
                    <a:pt x="3120" y="72"/>
                  </a:cubicBezTo>
                  <a:cubicBezTo>
                    <a:pt x="2885" y="25"/>
                    <a:pt x="2607" y="0"/>
                    <a:pt x="23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78"/>
            <p:cNvSpPr/>
            <p:nvPr/>
          </p:nvSpPr>
          <p:spPr>
            <a:xfrm>
              <a:off x="-21263225" y="3707725"/>
              <a:ext cx="69325" cy="112650"/>
            </a:xfrm>
            <a:custGeom>
              <a:avLst/>
              <a:gdLst/>
              <a:ahLst/>
              <a:cxnLst/>
              <a:rect l="l" t="t" r="r" b="b"/>
              <a:pathLst>
                <a:path w="2773" h="4506" extrusionOk="0">
                  <a:moveTo>
                    <a:pt x="2773" y="0"/>
                  </a:moveTo>
                  <a:cubicBezTo>
                    <a:pt x="2079" y="0"/>
                    <a:pt x="1418" y="252"/>
                    <a:pt x="945" y="757"/>
                  </a:cubicBezTo>
                  <a:cubicBezTo>
                    <a:pt x="347" y="1355"/>
                    <a:pt x="0" y="2174"/>
                    <a:pt x="0" y="3025"/>
                  </a:cubicBezTo>
                  <a:cubicBezTo>
                    <a:pt x="0" y="3560"/>
                    <a:pt x="126" y="4065"/>
                    <a:pt x="347" y="4506"/>
                  </a:cubicBezTo>
                  <a:cubicBezTo>
                    <a:pt x="630" y="3025"/>
                    <a:pt x="1197" y="1513"/>
                    <a:pt x="2205" y="473"/>
                  </a:cubicBezTo>
                  <a:cubicBezTo>
                    <a:pt x="2363" y="315"/>
                    <a:pt x="2552" y="158"/>
                    <a:pt x="27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78"/>
            <p:cNvSpPr/>
            <p:nvPr/>
          </p:nvSpPr>
          <p:spPr>
            <a:xfrm>
              <a:off x="-21322300" y="3703775"/>
              <a:ext cx="294600" cy="293700"/>
            </a:xfrm>
            <a:custGeom>
              <a:avLst/>
              <a:gdLst/>
              <a:ahLst/>
              <a:cxnLst/>
              <a:rect l="l" t="t" r="r" b="b"/>
              <a:pathLst>
                <a:path w="11784" h="11748" extrusionOk="0">
                  <a:moveTo>
                    <a:pt x="6604" y="3797"/>
                  </a:moveTo>
                  <a:cubicBezTo>
                    <a:pt x="6773" y="3797"/>
                    <a:pt x="6905" y="3909"/>
                    <a:pt x="6931" y="4065"/>
                  </a:cubicBezTo>
                  <a:cubicBezTo>
                    <a:pt x="7026" y="4254"/>
                    <a:pt x="6900" y="4443"/>
                    <a:pt x="6711" y="4506"/>
                  </a:cubicBezTo>
                  <a:lnTo>
                    <a:pt x="6270" y="4664"/>
                  </a:lnTo>
                  <a:cubicBezTo>
                    <a:pt x="6018" y="4727"/>
                    <a:pt x="5955" y="5042"/>
                    <a:pt x="6112" y="5231"/>
                  </a:cubicBezTo>
                  <a:lnTo>
                    <a:pt x="6490" y="5640"/>
                  </a:lnTo>
                  <a:cubicBezTo>
                    <a:pt x="6575" y="5713"/>
                    <a:pt x="6674" y="5748"/>
                    <a:pt x="6767" y="5748"/>
                  </a:cubicBezTo>
                  <a:cubicBezTo>
                    <a:pt x="6916" y="5748"/>
                    <a:pt x="7050" y="5657"/>
                    <a:pt x="7089" y="5483"/>
                  </a:cubicBezTo>
                  <a:lnTo>
                    <a:pt x="7246" y="5042"/>
                  </a:lnTo>
                  <a:cubicBezTo>
                    <a:pt x="7321" y="4892"/>
                    <a:pt x="7455" y="4802"/>
                    <a:pt x="7586" y="4802"/>
                  </a:cubicBezTo>
                  <a:cubicBezTo>
                    <a:pt x="7620" y="4802"/>
                    <a:pt x="7655" y="4808"/>
                    <a:pt x="7687" y="4821"/>
                  </a:cubicBezTo>
                  <a:cubicBezTo>
                    <a:pt x="7908" y="4884"/>
                    <a:pt x="8002" y="5073"/>
                    <a:pt x="7971" y="5262"/>
                  </a:cubicBezTo>
                  <a:lnTo>
                    <a:pt x="7813" y="5703"/>
                  </a:lnTo>
                  <a:cubicBezTo>
                    <a:pt x="7655" y="6177"/>
                    <a:pt x="7212" y="6453"/>
                    <a:pt x="6764" y="6453"/>
                  </a:cubicBezTo>
                  <a:cubicBezTo>
                    <a:pt x="6498" y="6453"/>
                    <a:pt x="6229" y="6356"/>
                    <a:pt x="6018" y="6144"/>
                  </a:cubicBezTo>
                  <a:lnTo>
                    <a:pt x="5640" y="5766"/>
                  </a:lnTo>
                  <a:cubicBezTo>
                    <a:pt x="5073" y="5199"/>
                    <a:pt x="5293" y="4223"/>
                    <a:pt x="6081" y="3971"/>
                  </a:cubicBezTo>
                  <a:lnTo>
                    <a:pt x="6490" y="3813"/>
                  </a:lnTo>
                  <a:cubicBezTo>
                    <a:pt x="6529" y="3802"/>
                    <a:pt x="6567" y="3797"/>
                    <a:pt x="6604" y="3797"/>
                  </a:cubicBezTo>
                  <a:close/>
                  <a:moveTo>
                    <a:pt x="6900" y="1"/>
                  </a:moveTo>
                  <a:lnTo>
                    <a:pt x="6900" y="1"/>
                  </a:lnTo>
                  <a:cubicBezTo>
                    <a:pt x="6238" y="253"/>
                    <a:pt x="5608" y="600"/>
                    <a:pt x="5136" y="1104"/>
                  </a:cubicBezTo>
                  <a:cubicBezTo>
                    <a:pt x="3434" y="2805"/>
                    <a:pt x="3088" y="6176"/>
                    <a:pt x="3088" y="7657"/>
                  </a:cubicBezTo>
                  <a:cubicBezTo>
                    <a:pt x="2726" y="7476"/>
                    <a:pt x="2328" y="7387"/>
                    <a:pt x="1930" y="7387"/>
                  </a:cubicBezTo>
                  <a:cubicBezTo>
                    <a:pt x="1287" y="7387"/>
                    <a:pt x="644" y="7619"/>
                    <a:pt x="158" y="8066"/>
                  </a:cubicBezTo>
                  <a:cubicBezTo>
                    <a:pt x="0" y="8224"/>
                    <a:pt x="32" y="8539"/>
                    <a:pt x="252" y="8665"/>
                  </a:cubicBezTo>
                  <a:cubicBezTo>
                    <a:pt x="1449" y="9295"/>
                    <a:pt x="2489" y="10334"/>
                    <a:pt x="3119" y="11532"/>
                  </a:cubicBezTo>
                  <a:cubicBezTo>
                    <a:pt x="3191" y="11676"/>
                    <a:pt x="3304" y="11748"/>
                    <a:pt x="3429" y="11748"/>
                  </a:cubicBezTo>
                  <a:cubicBezTo>
                    <a:pt x="3523" y="11748"/>
                    <a:pt x="3623" y="11707"/>
                    <a:pt x="3718" y="11626"/>
                  </a:cubicBezTo>
                  <a:cubicBezTo>
                    <a:pt x="4505" y="10839"/>
                    <a:pt x="4663" y="9641"/>
                    <a:pt x="4127" y="8696"/>
                  </a:cubicBezTo>
                  <a:lnTo>
                    <a:pt x="4190" y="8696"/>
                  </a:lnTo>
                  <a:cubicBezTo>
                    <a:pt x="5640" y="8696"/>
                    <a:pt x="8979" y="8350"/>
                    <a:pt x="10680" y="6648"/>
                  </a:cubicBezTo>
                  <a:cubicBezTo>
                    <a:pt x="11184" y="6144"/>
                    <a:pt x="11531" y="5514"/>
                    <a:pt x="11783" y="4853"/>
                  </a:cubicBezTo>
                  <a:lnTo>
                    <a:pt x="11783" y="4853"/>
                  </a:lnTo>
                  <a:cubicBezTo>
                    <a:pt x="11374" y="4979"/>
                    <a:pt x="11027" y="5042"/>
                    <a:pt x="10649" y="5042"/>
                  </a:cubicBezTo>
                  <a:cubicBezTo>
                    <a:pt x="9578" y="5042"/>
                    <a:pt x="8601" y="4664"/>
                    <a:pt x="7876" y="3908"/>
                  </a:cubicBezTo>
                  <a:cubicBezTo>
                    <a:pt x="6805" y="2836"/>
                    <a:pt x="6490" y="1356"/>
                    <a:pt x="69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6" name="Google Shape;8776;p78"/>
          <p:cNvGrpSpPr/>
          <p:nvPr/>
        </p:nvGrpSpPr>
        <p:grpSpPr>
          <a:xfrm>
            <a:off x="748263" y="2810244"/>
            <a:ext cx="453980" cy="422540"/>
            <a:chOff x="-21322300" y="4077125"/>
            <a:chExt cx="307200" cy="285925"/>
          </a:xfrm>
        </p:grpSpPr>
        <p:sp>
          <p:nvSpPr>
            <p:cNvPr id="8777" name="Google Shape;8777;p78"/>
            <p:cNvSpPr/>
            <p:nvPr/>
          </p:nvSpPr>
          <p:spPr>
            <a:xfrm>
              <a:off x="-21177375" y="4077125"/>
              <a:ext cx="17350" cy="52800"/>
            </a:xfrm>
            <a:custGeom>
              <a:avLst/>
              <a:gdLst/>
              <a:ahLst/>
              <a:cxnLst/>
              <a:rect l="l" t="t" r="r" b="b"/>
              <a:pathLst>
                <a:path w="694" h="2112" extrusionOk="0">
                  <a:moveTo>
                    <a:pt x="347" y="0"/>
                  </a:moveTo>
                  <a:cubicBezTo>
                    <a:pt x="158" y="0"/>
                    <a:pt x="0" y="158"/>
                    <a:pt x="0" y="347"/>
                  </a:cubicBezTo>
                  <a:lnTo>
                    <a:pt x="0" y="1764"/>
                  </a:lnTo>
                  <a:cubicBezTo>
                    <a:pt x="0" y="1953"/>
                    <a:pt x="158" y="2111"/>
                    <a:pt x="347" y="2111"/>
                  </a:cubicBezTo>
                  <a:cubicBezTo>
                    <a:pt x="536" y="2111"/>
                    <a:pt x="693" y="1953"/>
                    <a:pt x="693" y="1764"/>
                  </a:cubicBezTo>
                  <a:lnTo>
                    <a:pt x="693" y="347"/>
                  </a:ln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78"/>
            <p:cNvSpPr/>
            <p:nvPr/>
          </p:nvSpPr>
          <p:spPr>
            <a:xfrm>
              <a:off x="-21279775" y="4117475"/>
              <a:ext cx="46500" cy="44525"/>
            </a:xfrm>
            <a:custGeom>
              <a:avLst/>
              <a:gdLst/>
              <a:ahLst/>
              <a:cxnLst/>
              <a:rect l="l" t="t" r="r" b="b"/>
              <a:pathLst>
                <a:path w="1860" h="1781" extrusionOk="0">
                  <a:moveTo>
                    <a:pt x="410" y="1"/>
                  </a:moveTo>
                  <a:cubicBezTo>
                    <a:pt x="323" y="1"/>
                    <a:pt x="237" y="40"/>
                    <a:pt x="158" y="119"/>
                  </a:cubicBezTo>
                  <a:cubicBezTo>
                    <a:pt x="0" y="276"/>
                    <a:pt x="0" y="466"/>
                    <a:pt x="158" y="623"/>
                  </a:cubicBezTo>
                  <a:lnTo>
                    <a:pt x="1166" y="1663"/>
                  </a:lnTo>
                  <a:cubicBezTo>
                    <a:pt x="1261" y="1741"/>
                    <a:pt x="1355" y="1781"/>
                    <a:pt x="1446" y="1781"/>
                  </a:cubicBezTo>
                  <a:cubicBezTo>
                    <a:pt x="1536" y="1781"/>
                    <a:pt x="1623" y="1741"/>
                    <a:pt x="1702" y="1663"/>
                  </a:cubicBezTo>
                  <a:cubicBezTo>
                    <a:pt x="1859" y="1505"/>
                    <a:pt x="1859" y="1285"/>
                    <a:pt x="1702" y="1127"/>
                  </a:cubicBezTo>
                  <a:lnTo>
                    <a:pt x="662" y="119"/>
                  </a:lnTo>
                  <a:cubicBezTo>
                    <a:pt x="583" y="40"/>
                    <a:pt x="497" y="1"/>
                    <a:pt x="4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78"/>
            <p:cNvSpPr/>
            <p:nvPr/>
          </p:nvSpPr>
          <p:spPr>
            <a:xfrm>
              <a:off x="-21103350" y="4117475"/>
              <a:ext cx="45700" cy="44525"/>
            </a:xfrm>
            <a:custGeom>
              <a:avLst/>
              <a:gdLst/>
              <a:ahLst/>
              <a:cxnLst/>
              <a:rect l="l" t="t" r="r" b="b"/>
              <a:pathLst>
                <a:path w="1828" h="1781" extrusionOk="0">
                  <a:moveTo>
                    <a:pt x="1418" y="1"/>
                  </a:moveTo>
                  <a:cubicBezTo>
                    <a:pt x="1332" y="1"/>
                    <a:pt x="1245" y="40"/>
                    <a:pt x="1166" y="119"/>
                  </a:cubicBezTo>
                  <a:lnTo>
                    <a:pt x="158" y="1127"/>
                  </a:lnTo>
                  <a:cubicBezTo>
                    <a:pt x="1" y="1285"/>
                    <a:pt x="1" y="1474"/>
                    <a:pt x="158" y="1663"/>
                  </a:cubicBezTo>
                  <a:cubicBezTo>
                    <a:pt x="237" y="1741"/>
                    <a:pt x="331" y="1781"/>
                    <a:pt x="422" y="1781"/>
                  </a:cubicBezTo>
                  <a:cubicBezTo>
                    <a:pt x="513" y="1781"/>
                    <a:pt x="599" y="1741"/>
                    <a:pt x="662" y="1663"/>
                  </a:cubicBezTo>
                  <a:lnTo>
                    <a:pt x="1670" y="623"/>
                  </a:lnTo>
                  <a:cubicBezTo>
                    <a:pt x="1828" y="466"/>
                    <a:pt x="1828" y="276"/>
                    <a:pt x="1670" y="119"/>
                  </a:cubicBezTo>
                  <a:cubicBezTo>
                    <a:pt x="1592" y="40"/>
                    <a:pt x="1505"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78"/>
            <p:cNvSpPr/>
            <p:nvPr/>
          </p:nvSpPr>
          <p:spPr>
            <a:xfrm>
              <a:off x="-21137225" y="4103750"/>
              <a:ext cx="27600" cy="34975"/>
            </a:xfrm>
            <a:custGeom>
              <a:avLst/>
              <a:gdLst/>
              <a:ahLst/>
              <a:cxnLst/>
              <a:rect l="l" t="t" r="r" b="b"/>
              <a:pathLst>
                <a:path w="1104" h="1399" extrusionOk="0">
                  <a:moveTo>
                    <a:pt x="670" y="1"/>
                  </a:moveTo>
                  <a:cubicBezTo>
                    <a:pt x="536" y="1"/>
                    <a:pt x="417" y="89"/>
                    <a:pt x="347" y="227"/>
                  </a:cubicBezTo>
                  <a:lnTo>
                    <a:pt x="95" y="888"/>
                  </a:lnTo>
                  <a:cubicBezTo>
                    <a:pt x="1" y="1109"/>
                    <a:pt x="127" y="1298"/>
                    <a:pt x="284" y="1361"/>
                  </a:cubicBezTo>
                  <a:cubicBezTo>
                    <a:pt x="335" y="1386"/>
                    <a:pt x="386" y="1398"/>
                    <a:pt x="435" y="1398"/>
                  </a:cubicBezTo>
                  <a:cubicBezTo>
                    <a:pt x="568" y="1398"/>
                    <a:pt x="688" y="1310"/>
                    <a:pt x="757" y="1172"/>
                  </a:cubicBezTo>
                  <a:lnTo>
                    <a:pt x="1041" y="510"/>
                  </a:lnTo>
                  <a:cubicBezTo>
                    <a:pt x="1104" y="321"/>
                    <a:pt x="1041" y="101"/>
                    <a:pt x="820" y="38"/>
                  </a:cubicBezTo>
                  <a:cubicBezTo>
                    <a:pt x="769" y="13"/>
                    <a:pt x="719" y="1"/>
                    <a:pt x="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78"/>
            <p:cNvSpPr/>
            <p:nvPr/>
          </p:nvSpPr>
          <p:spPr>
            <a:xfrm>
              <a:off x="-21227800" y="4103750"/>
              <a:ext cx="27600" cy="34975"/>
            </a:xfrm>
            <a:custGeom>
              <a:avLst/>
              <a:gdLst/>
              <a:ahLst/>
              <a:cxnLst/>
              <a:rect l="l" t="t" r="r" b="b"/>
              <a:pathLst>
                <a:path w="1104" h="1399" extrusionOk="0">
                  <a:moveTo>
                    <a:pt x="434" y="1"/>
                  </a:moveTo>
                  <a:cubicBezTo>
                    <a:pt x="386" y="1"/>
                    <a:pt x="335" y="13"/>
                    <a:pt x="284" y="38"/>
                  </a:cubicBezTo>
                  <a:cubicBezTo>
                    <a:pt x="95" y="101"/>
                    <a:pt x="1" y="321"/>
                    <a:pt x="95" y="510"/>
                  </a:cubicBezTo>
                  <a:lnTo>
                    <a:pt x="347" y="1172"/>
                  </a:lnTo>
                  <a:cubicBezTo>
                    <a:pt x="417" y="1310"/>
                    <a:pt x="536" y="1398"/>
                    <a:pt x="670" y="1398"/>
                  </a:cubicBezTo>
                  <a:cubicBezTo>
                    <a:pt x="719" y="1398"/>
                    <a:pt x="769" y="1386"/>
                    <a:pt x="820" y="1361"/>
                  </a:cubicBezTo>
                  <a:cubicBezTo>
                    <a:pt x="1040" y="1298"/>
                    <a:pt x="1103" y="1109"/>
                    <a:pt x="1040" y="888"/>
                  </a:cubicBezTo>
                  <a:lnTo>
                    <a:pt x="757" y="227"/>
                  </a:lnTo>
                  <a:cubicBezTo>
                    <a:pt x="688" y="89"/>
                    <a:pt x="568" y="1"/>
                    <a:pt x="4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78"/>
            <p:cNvSpPr/>
            <p:nvPr/>
          </p:nvSpPr>
          <p:spPr>
            <a:xfrm>
              <a:off x="-21319950" y="4219675"/>
              <a:ext cx="53600" cy="18150"/>
            </a:xfrm>
            <a:custGeom>
              <a:avLst/>
              <a:gdLst/>
              <a:ahLst/>
              <a:cxnLst/>
              <a:rect l="l" t="t" r="r" b="b"/>
              <a:pathLst>
                <a:path w="2144" h="726" extrusionOk="0">
                  <a:moveTo>
                    <a:pt x="347" y="1"/>
                  </a:moveTo>
                  <a:cubicBezTo>
                    <a:pt x="158" y="1"/>
                    <a:pt x="1" y="158"/>
                    <a:pt x="1" y="347"/>
                  </a:cubicBezTo>
                  <a:cubicBezTo>
                    <a:pt x="1" y="568"/>
                    <a:pt x="158" y="725"/>
                    <a:pt x="347" y="725"/>
                  </a:cubicBezTo>
                  <a:lnTo>
                    <a:pt x="1797" y="725"/>
                  </a:lnTo>
                  <a:cubicBezTo>
                    <a:pt x="1986" y="725"/>
                    <a:pt x="2143" y="568"/>
                    <a:pt x="2143" y="347"/>
                  </a:cubicBezTo>
                  <a:cubicBezTo>
                    <a:pt x="2143" y="158"/>
                    <a:pt x="1986" y="1"/>
                    <a:pt x="17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78"/>
            <p:cNvSpPr/>
            <p:nvPr/>
          </p:nvSpPr>
          <p:spPr>
            <a:xfrm>
              <a:off x="-21070275" y="4219675"/>
              <a:ext cx="54375" cy="18150"/>
            </a:xfrm>
            <a:custGeom>
              <a:avLst/>
              <a:gdLst/>
              <a:ahLst/>
              <a:cxnLst/>
              <a:rect l="l" t="t" r="r" b="b"/>
              <a:pathLst>
                <a:path w="2175" h="726" extrusionOk="0">
                  <a:moveTo>
                    <a:pt x="347" y="1"/>
                  </a:moveTo>
                  <a:cubicBezTo>
                    <a:pt x="158" y="1"/>
                    <a:pt x="1" y="158"/>
                    <a:pt x="1" y="347"/>
                  </a:cubicBezTo>
                  <a:cubicBezTo>
                    <a:pt x="1" y="568"/>
                    <a:pt x="158" y="725"/>
                    <a:pt x="347" y="725"/>
                  </a:cubicBezTo>
                  <a:lnTo>
                    <a:pt x="1828" y="725"/>
                  </a:lnTo>
                  <a:cubicBezTo>
                    <a:pt x="2017" y="725"/>
                    <a:pt x="2175" y="568"/>
                    <a:pt x="2175" y="347"/>
                  </a:cubicBezTo>
                  <a:cubicBezTo>
                    <a:pt x="2175" y="158"/>
                    <a:pt x="2017" y="1"/>
                    <a:pt x="182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78"/>
            <p:cNvSpPr/>
            <p:nvPr/>
          </p:nvSpPr>
          <p:spPr>
            <a:xfrm>
              <a:off x="-21078925" y="4171825"/>
              <a:ext cx="37025" cy="25175"/>
            </a:xfrm>
            <a:custGeom>
              <a:avLst/>
              <a:gdLst/>
              <a:ahLst/>
              <a:cxnLst/>
              <a:rect l="l" t="t" r="r" b="b"/>
              <a:pathLst>
                <a:path w="1481" h="1007" extrusionOk="0">
                  <a:moveTo>
                    <a:pt x="1086" y="1"/>
                  </a:moveTo>
                  <a:cubicBezTo>
                    <a:pt x="1040" y="1"/>
                    <a:pt x="993" y="9"/>
                    <a:pt x="945" y="24"/>
                  </a:cubicBezTo>
                  <a:lnTo>
                    <a:pt x="284" y="308"/>
                  </a:lnTo>
                  <a:cubicBezTo>
                    <a:pt x="63" y="371"/>
                    <a:pt x="0" y="623"/>
                    <a:pt x="63" y="780"/>
                  </a:cubicBezTo>
                  <a:cubicBezTo>
                    <a:pt x="132" y="919"/>
                    <a:pt x="252" y="1006"/>
                    <a:pt x="386" y="1006"/>
                  </a:cubicBezTo>
                  <a:cubicBezTo>
                    <a:pt x="435" y="1006"/>
                    <a:pt x="485" y="995"/>
                    <a:pt x="536" y="969"/>
                  </a:cubicBezTo>
                  <a:lnTo>
                    <a:pt x="1229" y="686"/>
                  </a:lnTo>
                  <a:cubicBezTo>
                    <a:pt x="1418" y="623"/>
                    <a:pt x="1481" y="434"/>
                    <a:pt x="1418" y="213"/>
                  </a:cubicBezTo>
                  <a:cubicBezTo>
                    <a:pt x="1347" y="72"/>
                    <a:pt x="1223" y="1"/>
                    <a:pt x="10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78"/>
            <p:cNvSpPr/>
            <p:nvPr/>
          </p:nvSpPr>
          <p:spPr>
            <a:xfrm>
              <a:off x="-21294750" y="4172625"/>
              <a:ext cx="37850" cy="25150"/>
            </a:xfrm>
            <a:custGeom>
              <a:avLst/>
              <a:gdLst/>
              <a:ahLst/>
              <a:cxnLst/>
              <a:rect l="l" t="t" r="r" b="b"/>
              <a:pathLst>
                <a:path w="1514" h="1006" extrusionOk="0">
                  <a:moveTo>
                    <a:pt x="414" y="1"/>
                  </a:moveTo>
                  <a:cubicBezTo>
                    <a:pt x="263" y="1"/>
                    <a:pt x="143" y="77"/>
                    <a:pt x="95" y="244"/>
                  </a:cubicBezTo>
                  <a:cubicBezTo>
                    <a:pt x="1" y="402"/>
                    <a:pt x="127" y="622"/>
                    <a:pt x="284" y="717"/>
                  </a:cubicBezTo>
                  <a:lnTo>
                    <a:pt x="946" y="969"/>
                  </a:lnTo>
                  <a:cubicBezTo>
                    <a:pt x="997" y="994"/>
                    <a:pt x="1050" y="1006"/>
                    <a:pt x="1101" y="1006"/>
                  </a:cubicBezTo>
                  <a:cubicBezTo>
                    <a:pt x="1242" y="1006"/>
                    <a:pt x="1372" y="918"/>
                    <a:pt x="1419" y="780"/>
                  </a:cubicBezTo>
                  <a:cubicBezTo>
                    <a:pt x="1513" y="591"/>
                    <a:pt x="1419" y="402"/>
                    <a:pt x="1230" y="307"/>
                  </a:cubicBezTo>
                  <a:lnTo>
                    <a:pt x="568" y="24"/>
                  </a:lnTo>
                  <a:cubicBezTo>
                    <a:pt x="514" y="8"/>
                    <a:pt x="463" y="1"/>
                    <a:pt x="4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78"/>
            <p:cNvSpPr/>
            <p:nvPr/>
          </p:nvSpPr>
          <p:spPr>
            <a:xfrm>
              <a:off x="-21321525" y="4328375"/>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78"/>
            <p:cNvSpPr/>
            <p:nvPr/>
          </p:nvSpPr>
          <p:spPr>
            <a:xfrm>
              <a:off x="-21321525" y="4292150"/>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599"/>
                    <a:pt x="1" y="819"/>
                    <a:pt x="95" y="1008"/>
                  </a:cubicBezTo>
                  <a:cubicBezTo>
                    <a:pt x="141" y="1147"/>
                    <a:pt x="272" y="1234"/>
                    <a:pt x="413" y="1234"/>
                  </a:cubicBezTo>
                  <a:cubicBezTo>
                    <a:pt x="464" y="1234"/>
                    <a:pt x="517" y="1223"/>
                    <a:pt x="568" y="1197"/>
                  </a:cubicBezTo>
                  <a:cubicBezTo>
                    <a:pt x="725" y="1166"/>
                    <a:pt x="883" y="1071"/>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071"/>
                    <a:pt x="11563" y="1166"/>
                    <a:pt x="11721" y="1229"/>
                  </a:cubicBezTo>
                  <a:cubicBezTo>
                    <a:pt x="11771" y="1254"/>
                    <a:pt x="11822" y="1266"/>
                    <a:pt x="11871" y="1266"/>
                  </a:cubicBezTo>
                  <a:cubicBezTo>
                    <a:pt x="12004" y="1266"/>
                    <a:pt x="12124" y="1178"/>
                    <a:pt x="12193" y="1040"/>
                  </a:cubicBezTo>
                  <a:cubicBezTo>
                    <a:pt x="12256" y="819"/>
                    <a:pt x="12193" y="599"/>
                    <a:pt x="11973" y="536"/>
                  </a:cubicBezTo>
                  <a:cubicBezTo>
                    <a:pt x="11878" y="504"/>
                    <a:pt x="11784" y="441"/>
                    <a:pt x="11658" y="378"/>
                  </a:cubicBezTo>
                  <a:cubicBezTo>
                    <a:pt x="11264" y="126"/>
                    <a:pt x="10823" y="0"/>
                    <a:pt x="10382" y="0"/>
                  </a:cubicBezTo>
                  <a:cubicBezTo>
                    <a:pt x="9941" y="0"/>
                    <a:pt x="9499" y="126"/>
                    <a:pt x="9106" y="378"/>
                  </a:cubicBezTo>
                  <a:cubicBezTo>
                    <a:pt x="8854" y="551"/>
                    <a:pt x="8546" y="638"/>
                    <a:pt x="8239" y="638"/>
                  </a:cubicBezTo>
                  <a:cubicBezTo>
                    <a:pt x="7932" y="638"/>
                    <a:pt x="7625" y="551"/>
                    <a:pt x="7373" y="378"/>
                  </a:cubicBezTo>
                  <a:cubicBezTo>
                    <a:pt x="6979" y="126"/>
                    <a:pt x="6538" y="0"/>
                    <a:pt x="6101" y="0"/>
                  </a:cubicBezTo>
                  <a:cubicBezTo>
                    <a:pt x="5664" y="0"/>
                    <a:pt x="5231" y="126"/>
                    <a:pt x="4852" y="378"/>
                  </a:cubicBezTo>
                  <a:cubicBezTo>
                    <a:pt x="4600" y="551"/>
                    <a:pt x="4293" y="638"/>
                    <a:pt x="3986" y="638"/>
                  </a:cubicBezTo>
                  <a:cubicBezTo>
                    <a:pt x="3679" y="638"/>
                    <a:pt x="3372" y="551"/>
                    <a:pt x="3120" y="378"/>
                  </a:cubicBezTo>
                  <a:cubicBezTo>
                    <a:pt x="2726" y="126"/>
                    <a:pt x="2285" y="0"/>
                    <a:pt x="18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78"/>
            <p:cNvSpPr/>
            <p:nvPr/>
          </p:nvSpPr>
          <p:spPr>
            <a:xfrm>
              <a:off x="-21322300" y="4148000"/>
              <a:ext cx="307200" cy="143375"/>
            </a:xfrm>
            <a:custGeom>
              <a:avLst/>
              <a:gdLst/>
              <a:ahLst/>
              <a:cxnLst/>
              <a:rect l="l" t="t" r="r" b="b"/>
              <a:pathLst>
                <a:path w="12288" h="5735" extrusionOk="0">
                  <a:moveTo>
                    <a:pt x="6175" y="1"/>
                  </a:moveTo>
                  <a:cubicBezTo>
                    <a:pt x="4411" y="1"/>
                    <a:pt x="2962" y="1450"/>
                    <a:pt x="2962" y="3214"/>
                  </a:cubicBezTo>
                  <a:cubicBezTo>
                    <a:pt x="2962" y="3813"/>
                    <a:pt x="3151" y="4380"/>
                    <a:pt x="3434" y="4884"/>
                  </a:cubicBezTo>
                  <a:cubicBezTo>
                    <a:pt x="3308" y="4852"/>
                    <a:pt x="3245" y="4789"/>
                    <a:pt x="3119" y="4726"/>
                  </a:cubicBezTo>
                  <a:cubicBezTo>
                    <a:pt x="2725" y="4474"/>
                    <a:pt x="2284" y="4348"/>
                    <a:pt x="1843" y="4348"/>
                  </a:cubicBezTo>
                  <a:cubicBezTo>
                    <a:pt x="1402" y="4348"/>
                    <a:pt x="961" y="4474"/>
                    <a:pt x="567" y="4726"/>
                  </a:cubicBezTo>
                  <a:cubicBezTo>
                    <a:pt x="473" y="4758"/>
                    <a:pt x="347" y="4852"/>
                    <a:pt x="284" y="4884"/>
                  </a:cubicBezTo>
                  <a:cubicBezTo>
                    <a:pt x="95" y="4947"/>
                    <a:pt x="0" y="5167"/>
                    <a:pt x="95" y="5356"/>
                  </a:cubicBezTo>
                  <a:cubicBezTo>
                    <a:pt x="141" y="5495"/>
                    <a:pt x="255" y="5583"/>
                    <a:pt x="399" y="5583"/>
                  </a:cubicBezTo>
                  <a:cubicBezTo>
                    <a:pt x="451" y="5583"/>
                    <a:pt x="508" y="5571"/>
                    <a:pt x="567" y="5545"/>
                  </a:cubicBezTo>
                  <a:cubicBezTo>
                    <a:pt x="725" y="5514"/>
                    <a:pt x="882" y="5419"/>
                    <a:pt x="977" y="5356"/>
                  </a:cubicBezTo>
                  <a:cubicBezTo>
                    <a:pt x="1245" y="5183"/>
                    <a:pt x="1552" y="5097"/>
                    <a:pt x="1855" y="5097"/>
                  </a:cubicBezTo>
                  <a:cubicBezTo>
                    <a:pt x="2158" y="5097"/>
                    <a:pt x="2458" y="5183"/>
                    <a:pt x="2710" y="5356"/>
                  </a:cubicBezTo>
                  <a:cubicBezTo>
                    <a:pt x="3103" y="5608"/>
                    <a:pt x="3552" y="5735"/>
                    <a:pt x="3993" y="5735"/>
                  </a:cubicBezTo>
                  <a:cubicBezTo>
                    <a:pt x="4435" y="5735"/>
                    <a:pt x="4868" y="5608"/>
                    <a:pt x="5230" y="5356"/>
                  </a:cubicBezTo>
                  <a:cubicBezTo>
                    <a:pt x="5498" y="5183"/>
                    <a:pt x="5805" y="5097"/>
                    <a:pt x="6108" y="5097"/>
                  </a:cubicBezTo>
                  <a:cubicBezTo>
                    <a:pt x="6411" y="5097"/>
                    <a:pt x="6711" y="5183"/>
                    <a:pt x="6963" y="5356"/>
                  </a:cubicBezTo>
                  <a:cubicBezTo>
                    <a:pt x="7341" y="5608"/>
                    <a:pt x="7790" y="5735"/>
                    <a:pt x="8235" y="5735"/>
                  </a:cubicBezTo>
                  <a:cubicBezTo>
                    <a:pt x="8680" y="5735"/>
                    <a:pt x="9121" y="5608"/>
                    <a:pt x="9483" y="5356"/>
                  </a:cubicBezTo>
                  <a:cubicBezTo>
                    <a:pt x="9751" y="5183"/>
                    <a:pt x="10058" y="5097"/>
                    <a:pt x="10369" y="5097"/>
                  </a:cubicBezTo>
                  <a:cubicBezTo>
                    <a:pt x="10680" y="5097"/>
                    <a:pt x="10995" y="5183"/>
                    <a:pt x="11279" y="5356"/>
                  </a:cubicBezTo>
                  <a:cubicBezTo>
                    <a:pt x="11437" y="5419"/>
                    <a:pt x="11531" y="5514"/>
                    <a:pt x="11689" y="5577"/>
                  </a:cubicBezTo>
                  <a:cubicBezTo>
                    <a:pt x="11748" y="5602"/>
                    <a:pt x="11804" y="5614"/>
                    <a:pt x="11857" y="5614"/>
                  </a:cubicBezTo>
                  <a:cubicBezTo>
                    <a:pt x="12001" y="5614"/>
                    <a:pt x="12115" y="5526"/>
                    <a:pt x="12161" y="5388"/>
                  </a:cubicBezTo>
                  <a:cubicBezTo>
                    <a:pt x="12287" y="5167"/>
                    <a:pt x="12224" y="4947"/>
                    <a:pt x="12004" y="4884"/>
                  </a:cubicBezTo>
                  <a:cubicBezTo>
                    <a:pt x="11909" y="4852"/>
                    <a:pt x="11815" y="4789"/>
                    <a:pt x="11689" y="4726"/>
                  </a:cubicBezTo>
                  <a:cubicBezTo>
                    <a:pt x="11295" y="4474"/>
                    <a:pt x="10854" y="4348"/>
                    <a:pt x="10413" y="4348"/>
                  </a:cubicBezTo>
                  <a:cubicBezTo>
                    <a:pt x="9972" y="4348"/>
                    <a:pt x="9530" y="4474"/>
                    <a:pt x="9137" y="4726"/>
                  </a:cubicBezTo>
                  <a:lnTo>
                    <a:pt x="8916" y="4852"/>
                  </a:lnTo>
                  <a:cubicBezTo>
                    <a:pt x="9168" y="4380"/>
                    <a:pt x="9389" y="3781"/>
                    <a:pt x="9389" y="3214"/>
                  </a:cubicBezTo>
                  <a:cubicBezTo>
                    <a:pt x="9389" y="1450"/>
                    <a:pt x="7971" y="1"/>
                    <a:pt x="61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89" name="Google Shape;8789;p78"/>
          <p:cNvGrpSpPr/>
          <p:nvPr/>
        </p:nvGrpSpPr>
        <p:grpSpPr>
          <a:xfrm>
            <a:off x="3525440" y="1689128"/>
            <a:ext cx="451653" cy="450212"/>
            <a:chOff x="-19394200" y="3333800"/>
            <a:chExt cx="305625" cy="304650"/>
          </a:xfrm>
        </p:grpSpPr>
        <p:sp>
          <p:nvSpPr>
            <p:cNvPr id="8790" name="Google Shape;8790;p78"/>
            <p:cNvSpPr/>
            <p:nvPr/>
          </p:nvSpPr>
          <p:spPr>
            <a:xfrm>
              <a:off x="-19206750" y="3495850"/>
              <a:ext cx="82725" cy="18150"/>
            </a:xfrm>
            <a:custGeom>
              <a:avLst/>
              <a:gdLst/>
              <a:ahLst/>
              <a:cxnLst/>
              <a:rect l="l" t="t" r="r" b="b"/>
              <a:pathLst>
                <a:path w="3309" h="726" extrusionOk="0">
                  <a:moveTo>
                    <a:pt x="1" y="1"/>
                  </a:moveTo>
                  <a:cubicBezTo>
                    <a:pt x="158" y="190"/>
                    <a:pt x="284" y="442"/>
                    <a:pt x="316" y="725"/>
                  </a:cubicBezTo>
                  <a:lnTo>
                    <a:pt x="2836" y="725"/>
                  </a:lnTo>
                  <a:cubicBezTo>
                    <a:pt x="3309" y="725"/>
                    <a:pt x="3309" y="1"/>
                    <a:pt x="28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78"/>
            <p:cNvSpPr/>
            <p:nvPr/>
          </p:nvSpPr>
          <p:spPr>
            <a:xfrm>
              <a:off x="-19205950" y="3532875"/>
              <a:ext cx="64600" cy="17350"/>
            </a:xfrm>
            <a:custGeom>
              <a:avLst/>
              <a:gdLst/>
              <a:ahLst/>
              <a:cxnLst/>
              <a:rect l="l" t="t" r="r" b="b"/>
              <a:pathLst>
                <a:path w="2584" h="694" extrusionOk="0">
                  <a:moveTo>
                    <a:pt x="315" y="0"/>
                  </a:moveTo>
                  <a:cubicBezTo>
                    <a:pt x="252" y="252"/>
                    <a:pt x="126" y="504"/>
                    <a:pt x="0" y="693"/>
                  </a:cubicBezTo>
                  <a:lnTo>
                    <a:pt x="2111" y="693"/>
                  </a:lnTo>
                  <a:cubicBezTo>
                    <a:pt x="2583" y="693"/>
                    <a:pt x="2583" y="0"/>
                    <a:pt x="21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78"/>
            <p:cNvSpPr/>
            <p:nvPr/>
          </p:nvSpPr>
          <p:spPr>
            <a:xfrm>
              <a:off x="-19323325" y="3568325"/>
              <a:ext cx="163850" cy="17350"/>
            </a:xfrm>
            <a:custGeom>
              <a:avLst/>
              <a:gdLst/>
              <a:ahLst/>
              <a:cxnLst/>
              <a:rect l="l" t="t" r="r" b="b"/>
              <a:pathLst>
                <a:path w="6554" h="694" extrusionOk="0">
                  <a:moveTo>
                    <a:pt x="379" y="0"/>
                  </a:moveTo>
                  <a:cubicBezTo>
                    <a:pt x="221" y="0"/>
                    <a:pt x="95" y="95"/>
                    <a:pt x="32" y="252"/>
                  </a:cubicBezTo>
                  <a:cubicBezTo>
                    <a:pt x="1" y="410"/>
                    <a:pt x="95" y="693"/>
                    <a:pt x="379" y="693"/>
                  </a:cubicBezTo>
                  <a:lnTo>
                    <a:pt x="6081" y="693"/>
                  </a:lnTo>
                  <a:cubicBezTo>
                    <a:pt x="6554" y="693"/>
                    <a:pt x="6554" y="0"/>
                    <a:pt x="60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78"/>
            <p:cNvSpPr/>
            <p:nvPr/>
          </p:nvSpPr>
          <p:spPr>
            <a:xfrm>
              <a:off x="-19343000" y="3460400"/>
              <a:ext cx="201650" cy="18150"/>
            </a:xfrm>
            <a:custGeom>
              <a:avLst/>
              <a:gdLst/>
              <a:ahLst/>
              <a:cxnLst/>
              <a:rect l="l" t="t" r="r" b="b"/>
              <a:pathLst>
                <a:path w="8066" h="726" extrusionOk="0">
                  <a:moveTo>
                    <a:pt x="473" y="1"/>
                  </a:moveTo>
                  <a:cubicBezTo>
                    <a:pt x="0" y="1"/>
                    <a:pt x="0" y="726"/>
                    <a:pt x="473" y="726"/>
                  </a:cubicBezTo>
                  <a:lnTo>
                    <a:pt x="7593" y="726"/>
                  </a:lnTo>
                  <a:cubicBezTo>
                    <a:pt x="8065" y="726"/>
                    <a:pt x="8065" y="1"/>
                    <a:pt x="75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78"/>
            <p:cNvSpPr/>
            <p:nvPr/>
          </p:nvSpPr>
          <p:spPr>
            <a:xfrm>
              <a:off x="-19361125" y="3495850"/>
              <a:ext cx="82725" cy="18150"/>
            </a:xfrm>
            <a:custGeom>
              <a:avLst/>
              <a:gdLst/>
              <a:ahLst/>
              <a:cxnLst/>
              <a:rect l="l" t="t" r="r" b="b"/>
              <a:pathLst>
                <a:path w="3309" h="726" extrusionOk="0">
                  <a:moveTo>
                    <a:pt x="473" y="1"/>
                  </a:moveTo>
                  <a:cubicBezTo>
                    <a:pt x="1" y="1"/>
                    <a:pt x="1" y="725"/>
                    <a:pt x="473" y="725"/>
                  </a:cubicBezTo>
                  <a:lnTo>
                    <a:pt x="2994" y="725"/>
                  </a:lnTo>
                  <a:cubicBezTo>
                    <a:pt x="3025" y="473"/>
                    <a:pt x="3151" y="253"/>
                    <a:pt x="33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78"/>
            <p:cNvSpPr/>
            <p:nvPr/>
          </p:nvSpPr>
          <p:spPr>
            <a:xfrm>
              <a:off x="-19305200" y="3603750"/>
              <a:ext cx="124475" cy="34700"/>
            </a:xfrm>
            <a:custGeom>
              <a:avLst/>
              <a:gdLst/>
              <a:ahLst/>
              <a:cxnLst/>
              <a:rect l="l" t="t" r="r" b="b"/>
              <a:pathLst>
                <a:path w="4979" h="1388" extrusionOk="0">
                  <a:moveTo>
                    <a:pt x="95" y="1"/>
                  </a:moveTo>
                  <a:cubicBezTo>
                    <a:pt x="63" y="95"/>
                    <a:pt x="0" y="221"/>
                    <a:pt x="0" y="347"/>
                  </a:cubicBezTo>
                  <a:cubicBezTo>
                    <a:pt x="0" y="946"/>
                    <a:pt x="473" y="1387"/>
                    <a:pt x="1072" y="1387"/>
                  </a:cubicBezTo>
                  <a:lnTo>
                    <a:pt x="3907" y="1387"/>
                  </a:lnTo>
                  <a:cubicBezTo>
                    <a:pt x="4506" y="1387"/>
                    <a:pt x="4978" y="946"/>
                    <a:pt x="4978" y="347"/>
                  </a:cubicBezTo>
                  <a:cubicBezTo>
                    <a:pt x="4978" y="221"/>
                    <a:pt x="4947" y="95"/>
                    <a:pt x="48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78"/>
            <p:cNvSpPr/>
            <p:nvPr/>
          </p:nvSpPr>
          <p:spPr>
            <a:xfrm>
              <a:off x="-19269750" y="3495850"/>
              <a:ext cx="54350" cy="53575"/>
            </a:xfrm>
            <a:custGeom>
              <a:avLst/>
              <a:gdLst/>
              <a:ahLst/>
              <a:cxnLst/>
              <a:rect l="l" t="t" r="r" b="b"/>
              <a:pathLst>
                <a:path w="2174" h="2143" extrusionOk="0">
                  <a:moveTo>
                    <a:pt x="1071" y="1"/>
                  </a:moveTo>
                  <a:cubicBezTo>
                    <a:pt x="473" y="1"/>
                    <a:pt x="0" y="473"/>
                    <a:pt x="0" y="1072"/>
                  </a:cubicBezTo>
                  <a:cubicBezTo>
                    <a:pt x="0" y="1670"/>
                    <a:pt x="473" y="2143"/>
                    <a:pt x="1071" y="2143"/>
                  </a:cubicBezTo>
                  <a:cubicBezTo>
                    <a:pt x="1670" y="2143"/>
                    <a:pt x="2142" y="1670"/>
                    <a:pt x="2142" y="1072"/>
                  </a:cubicBezTo>
                  <a:cubicBezTo>
                    <a:pt x="2174" y="536"/>
                    <a:pt x="1670"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78"/>
            <p:cNvSpPr/>
            <p:nvPr/>
          </p:nvSpPr>
          <p:spPr>
            <a:xfrm>
              <a:off x="-19394200" y="3333800"/>
              <a:ext cx="305625" cy="107725"/>
            </a:xfrm>
            <a:custGeom>
              <a:avLst/>
              <a:gdLst/>
              <a:ahLst/>
              <a:cxnLst/>
              <a:rect l="l" t="t" r="r" b="b"/>
              <a:pathLst>
                <a:path w="12225" h="4309" extrusionOk="0">
                  <a:moveTo>
                    <a:pt x="8916" y="1"/>
                  </a:moveTo>
                  <a:cubicBezTo>
                    <a:pt x="8830" y="1"/>
                    <a:pt x="8743" y="40"/>
                    <a:pt x="8664" y="119"/>
                  </a:cubicBezTo>
                  <a:cubicBezTo>
                    <a:pt x="8507" y="276"/>
                    <a:pt x="8507" y="465"/>
                    <a:pt x="8664" y="623"/>
                  </a:cubicBezTo>
                  <a:lnTo>
                    <a:pt x="9483" y="1442"/>
                  </a:lnTo>
                  <a:lnTo>
                    <a:pt x="347" y="1442"/>
                  </a:lnTo>
                  <a:cubicBezTo>
                    <a:pt x="158" y="1442"/>
                    <a:pt x="0" y="1599"/>
                    <a:pt x="0" y="1820"/>
                  </a:cubicBezTo>
                  <a:cubicBezTo>
                    <a:pt x="0" y="2009"/>
                    <a:pt x="158" y="2166"/>
                    <a:pt x="347" y="2166"/>
                  </a:cubicBezTo>
                  <a:lnTo>
                    <a:pt x="1639" y="2166"/>
                  </a:lnTo>
                  <a:lnTo>
                    <a:pt x="819" y="2986"/>
                  </a:lnTo>
                  <a:cubicBezTo>
                    <a:pt x="662" y="3143"/>
                    <a:pt x="662" y="3332"/>
                    <a:pt x="819" y="3490"/>
                  </a:cubicBezTo>
                  <a:cubicBezTo>
                    <a:pt x="898" y="3568"/>
                    <a:pt x="985" y="3608"/>
                    <a:pt x="1072" y="3608"/>
                  </a:cubicBezTo>
                  <a:cubicBezTo>
                    <a:pt x="1158" y="3608"/>
                    <a:pt x="1245" y="3568"/>
                    <a:pt x="1324" y="3490"/>
                  </a:cubicBezTo>
                  <a:lnTo>
                    <a:pt x="2678" y="2166"/>
                  </a:lnTo>
                  <a:lnTo>
                    <a:pt x="5734" y="2166"/>
                  </a:lnTo>
                  <a:lnTo>
                    <a:pt x="5734" y="2923"/>
                  </a:lnTo>
                  <a:lnTo>
                    <a:pt x="3970" y="2923"/>
                  </a:lnTo>
                  <a:cubicBezTo>
                    <a:pt x="3371" y="2923"/>
                    <a:pt x="2899" y="3395"/>
                    <a:pt x="2899" y="3962"/>
                  </a:cubicBezTo>
                  <a:cubicBezTo>
                    <a:pt x="2899" y="4088"/>
                    <a:pt x="2930" y="4214"/>
                    <a:pt x="2993" y="4309"/>
                  </a:cubicBezTo>
                  <a:lnTo>
                    <a:pt x="9294" y="4309"/>
                  </a:lnTo>
                  <a:cubicBezTo>
                    <a:pt x="9326" y="4214"/>
                    <a:pt x="9357" y="4088"/>
                    <a:pt x="9357" y="3962"/>
                  </a:cubicBezTo>
                  <a:cubicBezTo>
                    <a:pt x="9357" y="3395"/>
                    <a:pt x="8885" y="2923"/>
                    <a:pt x="8286" y="2923"/>
                  </a:cubicBezTo>
                  <a:lnTo>
                    <a:pt x="6522" y="2923"/>
                  </a:lnTo>
                  <a:lnTo>
                    <a:pt x="6522" y="2166"/>
                  </a:lnTo>
                  <a:lnTo>
                    <a:pt x="11878" y="2166"/>
                  </a:lnTo>
                  <a:cubicBezTo>
                    <a:pt x="12067" y="2166"/>
                    <a:pt x="12224" y="2009"/>
                    <a:pt x="12224" y="1820"/>
                  </a:cubicBezTo>
                  <a:cubicBezTo>
                    <a:pt x="12224" y="1599"/>
                    <a:pt x="12004" y="1442"/>
                    <a:pt x="11815" y="1442"/>
                  </a:cubicBezTo>
                  <a:lnTo>
                    <a:pt x="10492" y="1442"/>
                  </a:lnTo>
                  <a:lnTo>
                    <a:pt x="9168" y="119"/>
                  </a:lnTo>
                  <a:cubicBezTo>
                    <a:pt x="9090" y="40"/>
                    <a:pt x="9003" y="1"/>
                    <a:pt x="89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78"/>
            <p:cNvSpPr/>
            <p:nvPr/>
          </p:nvSpPr>
          <p:spPr>
            <a:xfrm>
              <a:off x="-19341425" y="3532875"/>
              <a:ext cx="63025" cy="17350"/>
            </a:xfrm>
            <a:custGeom>
              <a:avLst/>
              <a:gdLst/>
              <a:ahLst/>
              <a:cxnLst/>
              <a:rect l="l" t="t" r="r" b="b"/>
              <a:pathLst>
                <a:path w="2521" h="694" extrusionOk="0">
                  <a:moveTo>
                    <a:pt x="410" y="0"/>
                  </a:moveTo>
                  <a:cubicBezTo>
                    <a:pt x="221" y="0"/>
                    <a:pt x="32" y="158"/>
                    <a:pt x="32" y="252"/>
                  </a:cubicBezTo>
                  <a:cubicBezTo>
                    <a:pt x="0" y="410"/>
                    <a:pt x="126" y="693"/>
                    <a:pt x="410" y="693"/>
                  </a:cubicBezTo>
                  <a:lnTo>
                    <a:pt x="2521" y="693"/>
                  </a:lnTo>
                  <a:cubicBezTo>
                    <a:pt x="2363" y="473"/>
                    <a:pt x="2237" y="221"/>
                    <a:pt x="22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9" name="Google Shape;8799;p78"/>
          <p:cNvGrpSpPr/>
          <p:nvPr/>
        </p:nvGrpSpPr>
        <p:grpSpPr>
          <a:xfrm>
            <a:off x="3524276" y="2243580"/>
            <a:ext cx="453980" cy="449325"/>
            <a:chOff x="-19396575" y="3708500"/>
            <a:chExt cx="307200" cy="304050"/>
          </a:xfrm>
        </p:grpSpPr>
        <p:sp>
          <p:nvSpPr>
            <p:cNvPr id="8800" name="Google Shape;8800;p78"/>
            <p:cNvSpPr/>
            <p:nvPr/>
          </p:nvSpPr>
          <p:spPr>
            <a:xfrm>
              <a:off x="-19215425" y="3708500"/>
              <a:ext cx="70925" cy="70925"/>
            </a:xfrm>
            <a:custGeom>
              <a:avLst/>
              <a:gdLst/>
              <a:ahLst/>
              <a:cxnLst/>
              <a:rect l="l" t="t" r="r" b="b"/>
              <a:pathLst>
                <a:path w="2837" h="2837" extrusionOk="0">
                  <a:moveTo>
                    <a:pt x="1419" y="1"/>
                  </a:moveTo>
                  <a:cubicBezTo>
                    <a:pt x="631" y="1"/>
                    <a:pt x="1" y="631"/>
                    <a:pt x="1" y="1419"/>
                  </a:cubicBezTo>
                  <a:cubicBezTo>
                    <a:pt x="1" y="2206"/>
                    <a:pt x="631" y="2836"/>
                    <a:pt x="1419" y="2836"/>
                  </a:cubicBezTo>
                  <a:cubicBezTo>
                    <a:pt x="2206" y="2836"/>
                    <a:pt x="2836" y="2206"/>
                    <a:pt x="2836" y="1419"/>
                  </a:cubicBezTo>
                  <a:cubicBezTo>
                    <a:pt x="2836" y="631"/>
                    <a:pt x="2175" y="1"/>
                    <a:pt x="14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78"/>
            <p:cNvSpPr/>
            <p:nvPr/>
          </p:nvSpPr>
          <p:spPr>
            <a:xfrm>
              <a:off x="-19396575" y="3773100"/>
              <a:ext cx="277275" cy="239450"/>
            </a:xfrm>
            <a:custGeom>
              <a:avLst/>
              <a:gdLst/>
              <a:ahLst/>
              <a:cxnLst/>
              <a:rect l="l" t="t" r="r" b="b"/>
              <a:pathLst>
                <a:path w="11091" h="9578" extrusionOk="0">
                  <a:moveTo>
                    <a:pt x="5073" y="6207"/>
                  </a:moveTo>
                  <a:lnTo>
                    <a:pt x="5073" y="6774"/>
                  </a:lnTo>
                  <a:lnTo>
                    <a:pt x="4380" y="6774"/>
                  </a:lnTo>
                  <a:lnTo>
                    <a:pt x="5073" y="6207"/>
                  </a:lnTo>
                  <a:close/>
                  <a:moveTo>
                    <a:pt x="6806" y="0"/>
                  </a:moveTo>
                  <a:lnTo>
                    <a:pt x="6806" y="0"/>
                  </a:lnTo>
                  <a:cubicBezTo>
                    <a:pt x="6711" y="662"/>
                    <a:pt x="6900" y="1355"/>
                    <a:pt x="7373" y="1891"/>
                  </a:cubicBezTo>
                  <a:lnTo>
                    <a:pt x="8759" y="3371"/>
                  </a:lnTo>
                  <a:cubicBezTo>
                    <a:pt x="8917" y="3623"/>
                    <a:pt x="8759" y="3938"/>
                    <a:pt x="8444" y="3938"/>
                  </a:cubicBezTo>
                  <a:lnTo>
                    <a:pt x="7814" y="3938"/>
                  </a:lnTo>
                  <a:cubicBezTo>
                    <a:pt x="7499" y="2552"/>
                    <a:pt x="6459" y="1450"/>
                    <a:pt x="5136" y="1166"/>
                  </a:cubicBezTo>
                  <a:cubicBezTo>
                    <a:pt x="4862" y="1101"/>
                    <a:pt x="4592" y="1070"/>
                    <a:pt x="4326" y="1070"/>
                  </a:cubicBezTo>
                  <a:cubicBezTo>
                    <a:pt x="3557" y="1070"/>
                    <a:pt x="2831" y="1335"/>
                    <a:pt x="2175" y="1828"/>
                  </a:cubicBezTo>
                  <a:cubicBezTo>
                    <a:pt x="1419" y="2426"/>
                    <a:pt x="946" y="3245"/>
                    <a:pt x="851" y="4159"/>
                  </a:cubicBezTo>
                  <a:cubicBezTo>
                    <a:pt x="1135" y="4001"/>
                    <a:pt x="1513" y="3907"/>
                    <a:pt x="1860" y="3907"/>
                  </a:cubicBezTo>
                  <a:lnTo>
                    <a:pt x="2238" y="3907"/>
                  </a:lnTo>
                  <a:cubicBezTo>
                    <a:pt x="2427" y="3088"/>
                    <a:pt x="3120" y="2489"/>
                    <a:pt x="4002" y="2489"/>
                  </a:cubicBezTo>
                  <a:lnTo>
                    <a:pt x="4695" y="2489"/>
                  </a:lnTo>
                  <a:cubicBezTo>
                    <a:pt x="4884" y="2489"/>
                    <a:pt x="5042" y="2647"/>
                    <a:pt x="5042" y="2867"/>
                  </a:cubicBezTo>
                  <a:cubicBezTo>
                    <a:pt x="5042" y="3056"/>
                    <a:pt x="4884" y="3214"/>
                    <a:pt x="4695" y="3214"/>
                  </a:cubicBezTo>
                  <a:lnTo>
                    <a:pt x="4002" y="3214"/>
                  </a:lnTo>
                  <a:cubicBezTo>
                    <a:pt x="3498" y="3214"/>
                    <a:pt x="3120" y="3529"/>
                    <a:pt x="2962" y="3907"/>
                  </a:cubicBezTo>
                  <a:lnTo>
                    <a:pt x="5420" y="3907"/>
                  </a:lnTo>
                  <a:cubicBezTo>
                    <a:pt x="5609" y="3907"/>
                    <a:pt x="5766" y="4064"/>
                    <a:pt x="5766" y="4285"/>
                  </a:cubicBezTo>
                  <a:cubicBezTo>
                    <a:pt x="5766" y="4474"/>
                    <a:pt x="5609" y="4632"/>
                    <a:pt x="5420" y="4632"/>
                  </a:cubicBezTo>
                  <a:lnTo>
                    <a:pt x="1828" y="4632"/>
                  </a:lnTo>
                  <a:cubicBezTo>
                    <a:pt x="883" y="4632"/>
                    <a:pt x="1" y="5388"/>
                    <a:pt x="64" y="6427"/>
                  </a:cubicBezTo>
                  <a:cubicBezTo>
                    <a:pt x="84" y="6633"/>
                    <a:pt x="239" y="6745"/>
                    <a:pt x="397" y="6745"/>
                  </a:cubicBezTo>
                  <a:cubicBezTo>
                    <a:pt x="481" y="6745"/>
                    <a:pt x="565" y="6713"/>
                    <a:pt x="631" y="6648"/>
                  </a:cubicBezTo>
                  <a:cubicBezTo>
                    <a:pt x="1041" y="6238"/>
                    <a:pt x="1576" y="6049"/>
                    <a:pt x="2143" y="6049"/>
                  </a:cubicBezTo>
                  <a:lnTo>
                    <a:pt x="4096" y="6049"/>
                  </a:lnTo>
                  <a:lnTo>
                    <a:pt x="3025" y="6837"/>
                  </a:lnTo>
                  <a:cubicBezTo>
                    <a:pt x="2773" y="7026"/>
                    <a:pt x="2931" y="7467"/>
                    <a:pt x="3246" y="7467"/>
                  </a:cubicBezTo>
                  <a:lnTo>
                    <a:pt x="5010" y="7467"/>
                  </a:lnTo>
                  <a:lnTo>
                    <a:pt x="5010" y="9231"/>
                  </a:lnTo>
                  <a:cubicBezTo>
                    <a:pt x="5010" y="9420"/>
                    <a:pt x="5168" y="9578"/>
                    <a:pt x="5357" y="9578"/>
                  </a:cubicBezTo>
                  <a:cubicBezTo>
                    <a:pt x="5577" y="9578"/>
                    <a:pt x="5735" y="9420"/>
                    <a:pt x="5735" y="9231"/>
                  </a:cubicBezTo>
                  <a:lnTo>
                    <a:pt x="5735" y="7467"/>
                  </a:lnTo>
                  <a:lnTo>
                    <a:pt x="6428" y="7467"/>
                  </a:lnTo>
                  <a:lnTo>
                    <a:pt x="6428" y="7814"/>
                  </a:lnTo>
                  <a:cubicBezTo>
                    <a:pt x="6428" y="8003"/>
                    <a:pt x="6585" y="8160"/>
                    <a:pt x="6774" y="8160"/>
                  </a:cubicBezTo>
                  <a:cubicBezTo>
                    <a:pt x="6995" y="8160"/>
                    <a:pt x="7152" y="8003"/>
                    <a:pt x="7152" y="7814"/>
                  </a:cubicBezTo>
                  <a:lnTo>
                    <a:pt x="7152" y="7120"/>
                  </a:lnTo>
                  <a:cubicBezTo>
                    <a:pt x="7152" y="6900"/>
                    <a:pt x="6995" y="6774"/>
                    <a:pt x="6774" y="6774"/>
                  </a:cubicBezTo>
                  <a:lnTo>
                    <a:pt x="5735" y="6774"/>
                  </a:lnTo>
                  <a:lnTo>
                    <a:pt x="5735" y="6049"/>
                  </a:lnTo>
                  <a:lnTo>
                    <a:pt x="8413" y="6049"/>
                  </a:lnTo>
                  <a:cubicBezTo>
                    <a:pt x="9295" y="6049"/>
                    <a:pt x="10177" y="5545"/>
                    <a:pt x="10587" y="4726"/>
                  </a:cubicBezTo>
                  <a:cubicBezTo>
                    <a:pt x="11091" y="3781"/>
                    <a:pt x="10902" y="2584"/>
                    <a:pt x="10208" y="1828"/>
                  </a:cubicBezTo>
                  <a:lnTo>
                    <a:pt x="9389" y="882"/>
                  </a:lnTo>
                  <a:cubicBezTo>
                    <a:pt x="9137" y="977"/>
                    <a:pt x="8917" y="1008"/>
                    <a:pt x="8633" y="1008"/>
                  </a:cubicBezTo>
                  <a:cubicBezTo>
                    <a:pt x="7846" y="1008"/>
                    <a:pt x="7184" y="567"/>
                    <a:pt x="68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78"/>
            <p:cNvSpPr/>
            <p:nvPr/>
          </p:nvSpPr>
          <p:spPr>
            <a:xfrm>
              <a:off x="-19140600" y="3727425"/>
              <a:ext cx="51225" cy="70550"/>
            </a:xfrm>
            <a:custGeom>
              <a:avLst/>
              <a:gdLst/>
              <a:ahLst/>
              <a:cxnLst/>
              <a:rect l="l" t="t" r="r" b="b"/>
              <a:pathLst>
                <a:path w="2049" h="2822" extrusionOk="0">
                  <a:moveTo>
                    <a:pt x="442" y="0"/>
                  </a:moveTo>
                  <a:lnTo>
                    <a:pt x="442" y="0"/>
                  </a:lnTo>
                  <a:cubicBezTo>
                    <a:pt x="505" y="252"/>
                    <a:pt x="568" y="441"/>
                    <a:pt x="568" y="725"/>
                  </a:cubicBezTo>
                  <a:cubicBezTo>
                    <a:pt x="568" y="1260"/>
                    <a:pt x="316" y="1764"/>
                    <a:pt x="1" y="2142"/>
                  </a:cubicBezTo>
                  <a:cubicBezTo>
                    <a:pt x="505" y="2174"/>
                    <a:pt x="1041" y="2363"/>
                    <a:pt x="1419" y="2709"/>
                  </a:cubicBezTo>
                  <a:cubicBezTo>
                    <a:pt x="1503" y="2793"/>
                    <a:pt x="1601" y="2821"/>
                    <a:pt x="1694" y="2821"/>
                  </a:cubicBezTo>
                  <a:cubicBezTo>
                    <a:pt x="1741" y="2821"/>
                    <a:pt x="1786" y="2814"/>
                    <a:pt x="1828" y="2804"/>
                  </a:cubicBezTo>
                  <a:cubicBezTo>
                    <a:pt x="1923" y="2741"/>
                    <a:pt x="2049" y="2615"/>
                    <a:pt x="2049" y="2489"/>
                  </a:cubicBezTo>
                  <a:lnTo>
                    <a:pt x="2049" y="1764"/>
                  </a:lnTo>
                  <a:cubicBezTo>
                    <a:pt x="2017" y="882"/>
                    <a:pt x="1293" y="126"/>
                    <a:pt x="4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3" name="Google Shape;8803;p78"/>
          <p:cNvGrpSpPr/>
          <p:nvPr/>
        </p:nvGrpSpPr>
        <p:grpSpPr>
          <a:xfrm>
            <a:off x="3518457" y="2796461"/>
            <a:ext cx="465618" cy="450101"/>
            <a:chOff x="-19394200" y="4084200"/>
            <a:chExt cx="315075" cy="304575"/>
          </a:xfrm>
        </p:grpSpPr>
        <p:sp>
          <p:nvSpPr>
            <p:cNvPr id="8804" name="Google Shape;8804;p78"/>
            <p:cNvSpPr/>
            <p:nvPr/>
          </p:nvSpPr>
          <p:spPr>
            <a:xfrm>
              <a:off x="-19185475" y="4234650"/>
              <a:ext cx="40175" cy="28375"/>
            </a:xfrm>
            <a:custGeom>
              <a:avLst/>
              <a:gdLst/>
              <a:ahLst/>
              <a:cxnLst/>
              <a:rect l="l" t="t" r="r" b="b"/>
              <a:pathLst>
                <a:path w="1607" h="1135" extrusionOk="0">
                  <a:moveTo>
                    <a:pt x="1134" y="0"/>
                  </a:moveTo>
                  <a:lnTo>
                    <a:pt x="0" y="1134"/>
                  </a:lnTo>
                  <a:lnTo>
                    <a:pt x="1607" y="1134"/>
                  </a:lnTo>
                  <a:cubicBezTo>
                    <a:pt x="1575" y="756"/>
                    <a:pt x="1418" y="347"/>
                    <a:pt x="113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78"/>
            <p:cNvSpPr/>
            <p:nvPr/>
          </p:nvSpPr>
          <p:spPr>
            <a:xfrm>
              <a:off x="-19244550" y="4293725"/>
              <a:ext cx="28375" cy="39400"/>
            </a:xfrm>
            <a:custGeom>
              <a:avLst/>
              <a:gdLst/>
              <a:ahLst/>
              <a:cxnLst/>
              <a:rect l="l" t="t" r="r" b="b"/>
              <a:pathLst>
                <a:path w="1135" h="1576" extrusionOk="0">
                  <a:moveTo>
                    <a:pt x="1134" y="0"/>
                  </a:moveTo>
                  <a:lnTo>
                    <a:pt x="0" y="1134"/>
                  </a:lnTo>
                  <a:cubicBezTo>
                    <a:pt x="315" y="1386"/>
                    <a:pt x="693" y="1512"/>
                    <a:pt x="1134" y="1575"/>
                  </a:cubicBezTo>
                  <a:lnTo>
                    <a:pt x="113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78"/>
            <p:cNvSpPr/>
            <p:nvPr/>
          </p:nvSpPr>
          <p:spPr>
            <a:xfrm>
              <a:off x="-19280000" y="4201050"/>
              <a:ext cx="200875" cy="187725"/>
            </a:xfrm>
            <a:custGeom>
              <a:avLst/>
              <a:gdLst/>
              <a:ahLst/>
              <a:cxnLst/>
              <a:rect l="l" t="t" r="r" b="b"/>
              <a:pathLst>
                <a:path w="8035" h="7509" extrusionOk="0">
                  <a:moveTo>
                    <a:pt x="6410" y="1"/>
                  </a:moveTo>
                  <a:cubicBezTo>
                    <a:pt x="6316" y="1"/>
                    <a:pt x="6219" y="40"/>
                    <a:pt x="6144" y="115"/>
                  </a:cubicBezTo>
                  <a:lnTo>
                    <a:pt x="5388" y="872"/>
                  </a:lnTo>
                  <a:cubicBezTo>
                    <a:pt x="6459" y="2195"/>
                    <a:pt x="6302" y="4022"/>
                    <a:pt x="5136" y="5125"/>
                  </a:cubicBezTo>
                  <a:cubicBezTo>
                    <a:pt x="4533" y="5728"/>
                    <a:pt x="3723" y="6057"/>
                    <a:pt x="2891" y="6057"/>
                  </a:cubicBezTo>
                  <a:cubicBezTo>
                    <a:pt x="2201" y="6057"/>
                    <a:pt x="1497" y="5831"/>
                    <a:pt x="883" y="5345"/>
                  </a:cubicBezTo>
                  <a:lnTo>
                    <a:pt x="158" y="6101"/>
                  </a:lnTo>
                  <a:cubicBezTo>
                    <a:pt x="1" y="6259"/>
                    <a:pt x="1" y="6479"/>
                    <a:pt x="190" y="6637"/>
                  </a:cubicBezTo>
                  <a:cubicBezTo>
                    <a:pt x="991" y="7209"/>
                    <a:pt x="1954" y="7509"/>
                    <a:pt x="2924" y="7509"/>
                  </a:cubicBezTo>
                  <a:cubicBezTo>
                    <a:pt x="4090" y="7509"/>
                    <a:pt x="5264" y="7076"/>
                    <a:pt x="6176" y="6164"/>
                  </a:cubicBezTo>
                  <a:cubicBezTo>
                    <a:pt x="7877" y="4463"/>
                    <a:pt x="8034" y="2006"/>
                    <a:pt x="6680" y="147"/>
                  </a:cubicBezTo>
                  <a:cubicBezTo>
                    <a:pt x="6614" y="48"/>
                    <a:pt x="6513" y="1"/>
                    <a:pt x="64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78"/>
            <p:cNvSpPr/>
            <p:nvPr/>
          </p:nvSpPr>
          <p:spPr>
            <a:xfrm>
              <a:off x="-19197300" y="4293725"/>
              <a:ext cx="28375" cy="39400"/>
            </a:xfrm>
            <a:custGeom>
              <a:avLst/>
              <a:gdLst/>
              <a:ahLst/>
              <a:cxnLst/>
              <a:rect l="l" t="t" r="r" b="b"/>
              <a:pathLst>
                <a:path w="1135" h="1576" extrusionOk="0">
                  <a:moveTo>
                    <a:pt x="1" y="0"/>
                  </a:moveTo>
                  <a:lnTo>
                    <a:pt x="1" y="1575"/>
                  </a:lnTo>
                  <a:cubicBezTo>
                    <a:pt x="379" y="1512"/>
                    <a:pt x="788" y="1386"/>
                    <a:pt x="1135" y="1134"/>
                  </a:cubicBez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78"/>
            <p:cNvSpPr/>
            <p:nvPr/>
          </p:nvSpPr>
          <p:spPr>
            <a:xfrm>
              <a:off x="-19394200" y="4084200"/>
              <a:ext cx="252850" cy="303275"/>
            </a:xfrm>
            <a:custGeom>
              <a:avLst/>
              <a:gdLst/>
              <a:ahLst/>
              <a:cxnLst/>
              <a:rect l="l" t="t" r="r" b="b"/>
              <a:pathLst>
                <a:path w="10114" h="12131" extrusionOk="0">
                  <a:moveTo>
                    <a:pt x="3938" y="1"/>
                  </a:moveTo>
                  <a:cubicBezTo>
                    <a:pt x="3718" y="1"/>
                    <a:pt x="3560" y="158"/>
                    <a:pt x="3560" y="347"/>
                  </a:cubicBezTo>
                  <a:cubicBezTo>
                    <a:pt x="3560" y="536"/>
                    <a:pt x="3718" y="694"/>
                    <a:pt x="3938" y="694"/>
                  </a:cubicBezTo>
                  <a:cubicBezTo>
                    <a:pt x="4411" y="694"/>
                    <a:pt x="4789" y="1040"/>
                    <a:pt x="4947" y="1481"/>
                  </a:cubicBezTo>
                  <a:cubicBezTo>
                    <a:pt x="2206" y="1670"/>
                    <a:pt x="0" y="4002"/>
                    <a:pt x="0" y="6806"/>
                  </a:cubicBezTo>
                  <a:cubicBezTo>
                    <a:pt x="0" y="9389"/>
                    <a:pt x="1922" y="11815"/>
                    <a:pt x="4758" y="12130"/>
                  </a:cubicBezTo>
                  <a:cubicBezTo>
                    <a:pt x="4411" y="11910"/>
                    <a:pt x="4033" y="11658"/>
                    <a:pt x="3718" y="11342"/>
                  </a:cubicBezTo>
                  <a:cubicBezTo>
                    <a:pt x="3560" y="11185"/>
                    <a:pt x="3560" y="10964"/>
                    <a:pt x="3718" y="10807"/>
                  </a:cubicBezTo>
                  <a:lnTo>
                    <a:pt x="10113" y="4411"/>
                  </a:lnTo>
                  <a:cubicBezTo>
                    <a:pt x="9231" y="2710"/>
                    <a:pt x="7593" y="1607"/>
                    <a:pt x="5671" y="1481"/>
                  </a:cubicBezTo>
                  <a:cubicBezTo>
                    <a:pt x="5514" y="662"/>
                    <a:pt x="4789" y="1"/>
                    <a:pt x="393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78"/>
            <p:cNvSpPr/>
            <p:nvPr/>
          </p:nvSpPr>
          <p:spPr>
            <a:xfrm>
              <a:off x="-19185475" y="4281100"/>
              <a:ext cx="40175" cy="28400"/>
            </a:xfrm>
            <a:custGeom>
              <a:avLst/>
              <a:gdLst/>
              <a:ahLst/>
              <a:cxnLst/>
              <a:rect l="l" t="t" r="r" b="b"/>
              <a:pathLst>
                <a:path w="1607" h="1136" extrusionOk="0">
                  <a:moveTo>
                    <a:pt x="0" y="1"/>
                  </a:moveTo>
                  <a:lnTo>
                    <a:pt x="1134" y="1135"/>
                  </a:lnTo>
                  <a:cubicBezTo>
                    <a:pt x="1418" y="820"/>
                    <a:pt x="1575" y="411"/>
                    <a:pt x="160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0" name="Google Shape;8810;p78"/>
          <p:cNvGrpSpPr/>
          <p:nvPr/>
        </p:nvGrpSpPr>
        <p:grpSpPr>
          <a:xfrm>
            <a:off x="6324167" y="1689001"/>
            <a:ext cx="400447" cy="450470"/>
            <a:chOff x="-17526750" y="3309200"/>
            <a:chExt cx="270975" cy="304825"/>
          </a:xfrm>
        </p:grpSpPr>
        <p:sp>
          <p:nvSpPr>
            <p:cNvPr id="8811" name="Google Shape;8811;p78"/>
            <p:cNvSpPr/>
            <p:nvPr/>
          </p:nvSpPr>
          <p:spPr>
            <a:xfrm>
              <a:off x="-17507050" y="3452525"/>
              <a:ext cx="232375" cy="161500"/>
            </a:xfrm>
            <a:custGeom>
              <a:avLst/>
              <a:gdLst/>
              <a:ahLst/>
              <a:cxnLst/>
              <a:rect l="l" t="t" r="r" b="b"/>
              <a:pathLst>
                <a:path w="9295" h="6460" extrusionOk="0">
                  <a:moveTo>
                    <a:pt x="1765" y="725"/>
                  </a:moveTo>
                  <a:cubicBezTo>
                    <a:pt x="1954" y="725"/>
                    <a:pt x="2111" y="883"/>
                    <a:pt x="2111" y="1072"/>
                  </a:cubicBezTo>
                  <a:cubicBezTo>
                    <a:pt x="2111" y="1261"/>
                    <a:pt x="1954" y="1419"/>
                    <a:pt x="1765" y="1419"/>
                  </a:cubicBezTo>
                  <a:cubicBezTo>
                    <a:pt x="1575" y="1419"/>
                    <a:pt x="1418" y="1261"/>
                    <a:pt x="1418" y="1072"/>
                  </a:cubicBezTo>
                  <a:cubicBezTo>
                    <a:pt x="1418" y="883"/>
                    <a:pt x="1575" y="725"/>
                    <a:pt x="1765" y="725"/>
                  </a:cubicBezTo>
                  <a:close/>
                  <a:moveTo>
                    <a:pt x="3214" y="725"/>
                  </a:moveTo>
                  <a:cubicBezTo>
                    <a:pt x="3434" y="725"/>
                    <a:pt x="3592" y="883"/>
                    <a:pt x="3592" y="1072"/>
                  </a:cubicBezTo>
                  <a:cubicBezTo>
                    <a:pt x="3592" y="1261"/>
                    <a:pt x="3434" y="1419"/>
                    <a:pt x="3214" y="1419"/>
                  </a:cubicBezTo>
                  <a:cubicBezTo>
                    <a:pt x="3025" y="1419"/>
                    <a:pt x="2867" y="1261"/>
                    <a:pt x="2867" y="1072"/>
                  </a:cubicBezTo>
                  <a:cubicBezTo>
                    <a:pt x="2867" y="883"/>
                    <a:pt x="3025" y="725"/>
                    <a:pt x="3214" y="725"/>
                  </a:cubicBezTo>
                  <a:close/>
                  <a:moveTo>
                    <a:pt x="2521" y="1419"/>
                  </a:moveTo>
                  <a:cubicBezTo>
                    <a:pt x="2710" y="1419"/>
                    <a:pt x="2867" y="1576"/>
                    <a:pt x="2867" y="1797"/>
                  </a:cubicBezTo>
                  <a:cubicBezTo>
                    <a:pt x="2867" y="1986"/>
                    <a:pt x="2710" y="2143"/>
                    <a:pt x="2521" y="2143"/>
                  </a:cubicBezTo>
                  <a:cubicBezTo>
                    <a:pt x="2332" y="2143"/>
                    <a:pt x="2174" y="1986"/>
                    <a:pt x="2174" y="1797"/>
                  </a:cubicBezTo>
                  <a:cubicBezTo>
                    <a:pt x="2111" y="1576"/>
                    <a:pt x="2332" y="1419"/>
                    <a:pt x="2521" y="1419"/>
                  </a:cubicBezTo>
                  <a:close/>
                  <a:moveTo>
                    <a:pt x="32" y="1"/>
                  </a:moveTo>
                  <a:lnTo>
                    <a:pt x="32" y="127"/>
                  </a:lnTo>
                  <a:lnTo>
                    <a:pt x="0" y="127"/>
                  </a:lnTo>
                  <a:cubicBezTo>
                    <a:pt x="0" y="2962"/>
                    <a:pt x="1796" y="5514"/>
                    <a:pt x="4537" y="6428"/>
                  </a:cubicBezTo>
                  <a:cubicBezTo>
                    <a:pt x="4568" y="6428"/>
                    <a:pt x="4600" y="6459"/>
                    <a:pt x="4631" y="6459"/>
                  </a:cubicBezTo>
                  <a:cubicBezTo>
                    <a:pt x="4694" y="6459"/>
                    <a:pt x="4726" y="6459"/>
                    <a:pt x="4757" y="6428"/>
                  </a:cubicBezTo>
                  <a:cubicBezTo>
                    <a:pt x="7467" y="5514"/>
                    <a:pt x="9294" y="2962"/>
                    <a:pt x="9294" y="127"/>
                  </a:cubicBezTo>
                  <a:lnTo>
                    <a:pt x="92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78"/>
            <p:cNvSpPr/>
            <p:nvPr/>
          </p:nvSpPr>
          <p:spPr>
            <a:xfrm>
              <a:off x="-17417275" y="3309200"/>
              <a:ext cx="52800" cy="54350"/>
            </a:xfrm>
            <a:custGeom>
              <a:avLst/>
              <a:gdLst/>
              <a:ahLst/>
              <a:cxnLst/>
              <a:rect l="l" t="t" r="r" b="b"/>
              <a:pathLst>
                <a:path w="2112" h="2174" extrusionOk="0">
                  <a:moveTo>
                    <a:pt x="347" y="0"/>
                  </a:moveTo>
                  <a:cubicBezTo>
                    <a:pt x="158" y="0"/>
                    <a:pt x="1" y="158"/>
                    <a:pt x="1" y="347"/>
                  </a:cubicBezTo>
                  <a:lnTo>
                    <a:pt x="1" y="1103"/>
                  </a:lnTo>
                  <a:cubicBezTo>
                    <a:pt x="1" y="1701"/>
                    <a:pt x="473" y="2174"/>
                    <a:pt x="1040" y="2174"/>
                  </a:cubicBezTo>
                  <a:cubicBezTo>
                    <a:pt x="1639" y="2174"/>
                    <a:pt x="2112" y="1701"/>
                    <a:pt x="2112" y="1103"/>
                  </a:cubicBezTo>
                  <a:lnTo>
                    <a:pt x="2112" y="347"/>
                  </a:lnTo>
                  <a:cubicBezTo>
                    <a:pt x="2112" y="158"/>
                    <a:pt x="1954"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78"/>
            <p:cNvSpPr/>
            <p:nvPr/>
          </p:nvSpPr>
          <p:spPr>
            <a:xfrm>
              <a:off x="-17456650" y="3369825"/>
              <a:ext cx="130775" cy="64625"/>
            </a:xfrm>
            <a:custGeom>
              <a:avLst/>
              <a:gdLst/>
              <a:ahLst/>
              <a:cxnLst/>
              <a:rect l="l" t="t" r="r" b="b"/>
              <a:pathLst>
                <a:path w="5231" h="2585" extrusionOk="0">
                  <a:moveTo>
                    <a:pt x="1450" y="1"/>
                  </a:moveTo>
                  <a:cubicBezTo>
                    <a:pt x="631" y="442"/>
                    <a:pt x="1" y="1419"/>
                    <a:pt x="158" y="2584"/>
                  </a:cubicBezTo>
                  <a:lnTo>
                    <a:pt x="5073" y="2584"/>
                  </a:lnTo>
                  <a:cubicBezTo>
                    <a:pt x="5230" y="1513"/>
                    <a:pt x="4663" y="473"/>
                    <a:pt x="3718" y="1"/>
                  </a:cubicBezTo>
                  <a:cubicBezTo>
                    <a:pt x="3403" y="284"/>
                    <a:pt x="3025" y="442"/>
                    <a:pt x="2584" y="442"/>
                  </a:cubicBezTo>
                  <a:cubicBezTo>
                    <a:pt x="2143" y="442"/>
                    <a:pt x="1765" y="284"/>
                    <a:pt x="14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78"/>
            <p:cNvSpPr/>
            <p:nvPr/>
          </p:nvSpPr>
          <p:spPr>
            <a:xfrm>
              <a:off x="-17526750" y="3344625"/>
              <a:ext cx="95325" cy="89825"/>
            </a:xfrm>
            <a:custGeom>
              <a:avLst/>
              <a:gdLst/>
              <a:ahLst/>
              <a:cxnLst/>
              <a:rect l="l" t="t" r="r" b="b"/>
              <a:pathLst>
                <a:path w="3813" h="3593" extrusionOk="0">
                  <a:moveTo>
                    <a:pt x="3277" y="1"/>
                  </a:moveTo>
                  <a:cubicBezTo>
                    <a:pt x="1891" y="1"/>
                    <a:pt x="662" y="851"/>
                    <a:pt x="221" y="2175"/>
                  </a:cubicBezTo>
                  <a:cubicBezTo>
                    <a:pt x="1" y="2836"/>
                    <a:pt x="536" y="3529"/>
                    <a:pt x="1261" y="3529"/>
                  </a:cubicBezTo>
                  <a:lnTo>
                    <a:pt x="2231" y="3529"/>
                  </a:lnTo>
                  <a:cubicBezTo>
                    <a:pt x="2102" y="2170"/>
                    <a:pt x="2820" y="1000"/>
                    <a:pt x="3813" y="442"/>
                  </a:cubicBezTo>
                  <a:cubicBezTo>
                    <a:pt x="3750" y="316"/>
                    <a:pt x="3687" y="158"/>
                    <a:pt x="3655" y="1"/>
                  </a:cubicBezTo>
                  <a:close/>
                  <a:moveTo>
                    <a:pt x="2231" y="3529"/>
                  </a:moveTo>
                  <a:lnTo>
                    <a:pt x="2231" y="3529"/>
                  </a:lnTo>
                  <a:cubicBezTo>
                    <a:pt x="2233" y="3550"/>
                    <a:pt x="2235" y="3571"/>
                    <a:pt x="2237" y="3592"/>
                  </a:cubicBezTo>
                  <a:lnTo>
                    <a:pt x="2237" y="3529"/>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78"/>
            <p:cNvSpPr/>
            <p:nvPr/>
          </p:nvSpPr>
          <p:spPr>
            <a:xfrm>
              <a:off x="-17351900" y="3345425"/>
              <a:ext cx="96125" cy="89800"/>
            </a:xfrm>
            <a:custGeom>
              <a:avLst/>
              <a:gdLst/>
              <a:ahLst/>
              <a:cxnLst/>
              <a:rect l="l" t="t" r="r" b="b"/>
              <a:pathLst>
                <a:path w="3845" h="3592" extrusionOk="0">
                  <a:moveTo>
                    <a:pt x="158" y="0"/>
                  </a:moveTo>
                  <a:cubicBezTo>
                    <a:pt x="127" y="158"/>
                    <a:pt x="95" y="315"/>
                    <a:pt x="1" y="441"/>
                  </a:cubicBezTo>
                  <a:cubicBezTo>
                    <a:pt x="1103" y="1071"/>
                    <a:pt x="1734" y="2300"/>
                    <a:pt x="1576" y="3592"/>
                  </a:cubicBezTo>
                  <a:lnTo>
                    <a:pt x="2584" y="3592"/>
                  </a:lnTo>
                  <a:cubicBezTo>
                    <a:pt x="3309" y="3560"/>
                    <a:pt x="3844" y="2867"/>
                    <a:pt x="3592" y="2174"/>
                  </a:cubicBezTo>
                  <a:cubicBezTo>
                    <a:pt x="3151" y="882"/>
                    <a:pt x="1954" y="0"/>
                    <a:pt x="5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6" name="Google Shape;8816;p78"/>
          <p:cNvGrpSpPr/>
          <p:nvPr/>
        </p:nvGrpSpPr>
        <p:grpSpPr>
          <a:xfrm>
            <a:off x="6300319" y="2244173"/>
            <a:ext cx="448143" cy="448143"/>
            <a:chOff x="-17542500" y="3684100"/>
            <a:chExt cx="303250" cy="303250"/>
          </a:xfrm>
        </p:grpSpPr>
        <p:sp>
          <p:nvSpPr>
            <p:cNvPr id="8817" name="Google Shape;8817;p78"/>
            <p:cNvSpPr/>
            <p:nvPr/>
          </p:nvSpPr>
          <p:spPr>
            <a:xfrm>
              <a:off x="-17542500" y="3863675"/>
              <a:ext cx="70900" cy="52800"/>
            </a:xfrm>
            <a:custGeom>
              <a:avLst/>
              <a:gdLst/>
              <a:ahLst/>
              <a:cxnLst/>
              <a:rect l="l" t="t" r="r" b="b"/>
              <a:pathLst>
                <a:path w="2836" h="2112" extrusionOk="0">
                  <a:moveTo>
                    <a:pt x="347" y="0"/>
                  </a:moveTo>
                  <a:cubicBezTo>
                    <a:pt x="158" y="0"/>
                    <a:pt x="1" y="158"/>
                    <a:pt x="1" y="347"/>
                  </a:cubicBezTo>
                  <a:lnTo>
                    <a:pt x="1" y="693"/>
                  </a:lnTo>
                  <a:cubicBezTo>
                    <a:pt x="1" y="1481"/>
                    <a:pt x="631" y="2111"/>
                    <a:pt x="1418" y="2111"/>
                  </a:cubicBezTo>
                  <a:cubicBezTo>
                    <a:pt x="2174" y="2111"/>
                    <a:pt x="2836" y="1481"/>
                    <a:pt x="2836" y="693"/>
                  </a:cubicBezTo>
                  <a:lnTo>
                    <a:pt x="2489" y="693"/>
                  </a:lnTo>
                  <a:cubicBezTo>
                    <a:pt x="2363" y="693"/>
                    <a:pt x="2237" y="693"/>
                    <a:pt x="2111" y="662"/>
                  </a:cubicBezTo>
                  <a:lnTo>
                    <a:pt x="2111" y="693"/>
                  </a:lnTo>
                  <a:cubicBezTo>
                    <a:pt x="2111" y="1103"/>
                    <a:pt x="1796" y="1418"/>
                    <a:pt x="1418" y="1418"/>
                  </a:cubicBezTo>
                  <a:cubicBezTo>
                    <a:pt x="1009" y="1418"/>
                    <a:pt x="694" y="1103"/>
                    <a:pt x="694" y="693"/>
                  </a:cubicBezTo>
                  <a:lnTo>
                    <a:pt x="694" y="347"/>
                  </a:ln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78"/>
            <p:cNvSpPr/>
            <p:nvPr/>
          </p:nvSpPr>
          <p:spPr>
            <a:xfrm>
              <a:off x="-17488150" y="3881000"/>
              <a:ext cx="70900" cy="106350"/>
            </a:xfrm>
            <a:custGeom>
              <a:avLst/>
              <a:gdLst/>
              <a:ahLst/>
              <a:cxnLst/>
              <a:rect l="l" t="t" r="r" b="b"/>
              <a:pathLst>
                <a:path w="2836" h="4254" extrusionOk="0">
                  <a:moveTo>
                    <a:pt x="2111" y="0"/>
                  </a:moveTo>
                  <a:lnTo>
                    <a:pt x="2111" y="2836"/>
                  </a:lnTo>
                  <a:cubicBezTo>
                    <a:pt x="2111" y="3245"/>
                    <a:pt x="1796" y="3561"/>
                    <a:pt x="1418" y="3561"/>
                  </a:cubicBezTo>
                  <a:cubicBezTo>
                    <a:pt x="1009" y="3561"/>
                    <a:pt x="693" y="3245"/>
                    <a:pt x="693" y="2836"/>
                  </a:cubicBezTo>
                  <a:lnTo>
                    <a:pt x="693" y="2489"/>
                  </a:lnTo>
                  <a:cubicBezTo>
                    <a:pt x="693" y="2300"/>
                    <a:pt x="536" y="2143"/>
                    <a:pt x="347" y="2143"/>
                  </a:cubicBezTo>
                  <a:cubicBezTo>
                    <a:pt x="158" y="2143"/>
                    <a:pt x="0" y="2300"/>
                    <a:pt x="0" y="2489"/>
                  </a:cubicBezTo>
                  <a:lnTo>
                    <a:pt x="0" y="2836"/>
                  </a:lnTo>
                  <a:cubicBezTo>
                    <a:pt x="0" y="3624"/>
                    <a:pt x="630" y="4254"/>
                    <a:pt x="1418" y="4254"/>
                  </a:cubicBezTo>
                  <a:cubicBezTo>
                    <a:pt x="2206" y="4254"/>
                    <a:pt x="2836" y="3624"/>
                    <a:pt x="2836" y="2836"/>
                  </a:cubicBezTo>
                  <a:lnTo>
                    <a:pt x="28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78"/>
            <p:cNvSpPr/>
            <p:nvPr/>
          </p:nvSpPr>
          <p:spPr>
            <a:xfrm>
              <a:off x="-17310150" y="3863675"/>
              <a:ext cx="70900" cy="52800"/>
            </a:xfrm>
            <a:custGeom>
              <a:avLst/>
              <a:gdLst/>
              <a:ahLst/>
              <a:cxnLst/>
              <a:rect l="l" t="t" r="r" b="b"/>
              <a:pathLst>
                <a:path w="2836" h="2112" extrusionOk="0">
                  <a:moveTo>
                    <a:pt x="2489" y="0"/>
                  </a:moveTo>
                  <a:cubicBezTo>
                    <a:pt x="2269" y="0"/>
                    <a:pt x="2111" y="126"/>
                    <a:pt x="2111" y="347"/>
                  </a:cubicBezTo>
                  <a:lnTo>
                    <a:pt x="2111" y="693"/>
                  </a:lnTo>
                  <a:cubicBezTo>
                    <a:pt x="2111" y="1072"/>
                    <a:pt x="1796" y="1387"/>
                    <a:pt x="1418" y="1387"/>
                  </a:cubicBezTo>
                  <a:cubicBezTo>
                    <a:pt x="1009" y="1387"/>
                    <a:pt x="694" y="1072"/>
                    <a:pt x="694" y="693"/>
                  </a:cubicBezTo>
                  <a:lnTo>
                    <a:pt x="694" y="662"/>
                  </a:lnTo>
                  <a:cubicBezTo>
                    <a:pt x="599" y="693"/>
                    <a:pt x="473" y="693"/>
                    <a:pt x="347" y="693"/>
                  </a:cubicBezTo>
                  <a:lnTo>
                    <a:pt x="0" y="693"/>
                  </a:lnTo>
                  <a:cubicBezTo>
                    <a:pt x="0" y="1481"/>
                    <a:pt x="631" y="2111"/>
                    <a:pt x="1418" y="2111"/>
                  </a:cubicBezTo>
                  <a:cubicBezTo>
                    <a:pt x="2206" y="2111"/>
                    <a:pt x="2836" y="1481"/>
                    <a:pt x="2836" y="693"/>
                  </a:cubicBezTo>
                  <a:lnTo>
                    <a:pt x="2836" y="347"/>
                  </a:lnTo>
                  <a:cubicBezTo>
                    <a:pt x="2836" y="158"/>
                    <a:pt x="2678" y="0"/>
                    <a:pt x="24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78"/>
            <p:cNvSpPr/>
            <p:nvPr/>
          </p:nvSpPr>
          <p:spPr>
            <a:xfrm>
              <a:off x="-17364500" y="3881000"/>
              <a:ext cx="70925" cy="106350"/>
            </a:xfrm>
            <a:custGeom>
              <a:avLst/>
              <a:gdLst/>
              <a:ahLst/>
              <a:cxnLst/>
              <a:rect l="l" t="t" r="r" b="b"/>
              <a:pathLst>
                <a:path w="2837" h="4254" extrusionOk="0">
                  <a:moveTo>
                    <a:pt x="1" y="0"/>
                  </a:moveTo>
                  <a:lnTo>
                    <a:pt x="1" y="2836"/>
                  </a:lnTo>
                  <a:cubicBezTo>
                    <a:pt x="1" y="3624"/>
                    <a:pt x="631" y="4254"/>
                    <a:pt x="1418" y="4254"/>
                  </a:cubicBezTo>
                  <a:cubicBezTo>
                    <a:pt x="2206" y="4254"/>
                    <a:pt x="2836" y="3624"/>
                    <a:pt x="2836" y="2836"/>
                  </a:cubicBezTo>
                  <a:lnTo>
                    <a:pt x="2836" y="2489"/>
                  </a:lnTo>
                  <a:cubicBezTo>
                    <a:pt x="2836" y="2300"/>
                    <a:pt x="2710" y="2111"/>
                    <a:pt x="2490" y="2111"/>
                  </a:cubicBezTo>
                  <a:cubicBezTo>
                    <a:pt x="2301" y="2111"/>
                    <a:pt x="2143" y="2269"/>
                    <a:pt x="2143" y="2489"/>
                  </a:cubicBezTo>
                  <a:lnTo>
                    <a:pt x="2143" y="2836"/>
                  </a:lnTo>
                  <a:cubicBezTo>
                    <a:pt x="2143" y="3214"/>
                    <a:pt x="1828" y="3529"/>
                    <a:pt x="1418" y="3529"/>
                  </a:cubicBezTo>
                  <a:cubicBezTo>
                    <a:pt x="1040" y="3529"/>
                    <a:pt x="725" y="3214"/>
                    <a:pt x="725" y="2836"/>
                  </a:cubicBez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78"/>
            <p:cNvSpPr/>
            <p:nvPr/>
          </p:nvSpPr>
          <p:spPr>
            <a:xfrm>
              <a:off x="-17505475" y="3845550"/>
              <a:ext cx="228425" cy="18150"/>
            </a:xfrm>
            <a:custGeom>
              <a:avLst/>
              <a:gdLst/>
              <a:ahLst/>
              <a:cxnLst/>
              <a:rect l="l" t="t" r="r" b="b"/>
              <a:pathLst>
                <a:path w="9137" h="726" extrusionOk="0">
                  <a:moveTo>
                    <a:pt x="0" y="1"/>
                  </a:moveTo>
                  <a:cubicBezTo>
                    <a:pt x="158" y="379"/>
                    <a:pt x="536" y="725"/>
                    <a:pt x="1008" y="725"/>
                  </a:cubicBezTo>
                  <a:lnTo>
                    <a:pt x="8129" y="725"/>
                  </a:lnTo>
                  <a:cubicBezTo>
                    <a:pt x="8601" y="725"/>
                    <a:pt x="8979" y="379"/>
                    <a:pt x="91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78"/>
            <p:cNvSpPr/>
            <p:nvPr/>
          </p:nvSpPr>
          <p:spPr>
            <a:xfrm>
              <a:off x="-17523600" y="3706925"/>
              <a:ext cx="265450" cy="121325"/>
            </a:xfrm>
            <a:custGeom>
              <a:avLst/>
              <a:gdLst/>
              <a:ahLst/>
              <a:cxnLst/>
              <a:rect l="l" t="t" r="r" b="b"/>
              <a:pathLst>
                <a:path w="10618" h="4853" extrusionOk="0">
                  <a:moveTo>
                    <a:pt x="2364" y="1"/>
                  </a:moveTo>
                  <a:cubicBezTo>
                    <a:pt x="1135" y="789"/>
                    <a:pt x="253" y="2080"/>
                    <a:pt x="32" y="3624"/>
                  </a:cubicBezTo>
                  <a:cubicBezTo>
                    <a:pt x="1" y="3939"/>
                    <a:pt x="64" y="4223"/>
                    <a:pt x="253" y="4443"/>
                  </a:cubicBezTo>
                  <a:cubicBezTo>
                    <a:pt x="473" y="4695"/>
                    <a:pt x="788" y="4853"/>
                    <a:pt x="1103" y="4853"/>
                  </a:cubicBezTo>
                  <a:lnTo>
                    <a:pt x="9515" y="4853"/>
                  </a:lnTo>
                  <a:cubicBezTo>
                    <a:pt x="9830" y="4853"/>
                    <a:pt x="10145" y="4695"/>
                    <a:pt x="10334" y="4443"/>
                  </a:cubicBezTo>
                  <a:cubicBezTo>
                    <a:pt x="10555" y="4223"/>
                    <a:pt x="10618" y="3908"/>
                    <a:pt x="10586" y="3624"/>
                  </a:cubicBezTo>
                  <a:cubicBezTo>
                    <a:pt x="10334" y="2080"/>
                    <a:pt x="9484" y="789"/>
                    <a:pt x="8255" y="1"/>
                  </a:cubicBezTo>
                  <a:cubicBezTo>
                    <a:pt x="7782" y="1135"/>
                    <a:pt x="6648" y="1954"/>
                    <a:pt x="5293" y="1954"/>
                  </a:cubicBezTo>
                  <a:cubicBezTo>
                    <a:pt x="4002" y="1954"/>
                    <a:pt x="2868" y="1167"/>
                    <a:pt x="23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78"/>
            <p:cNvSpPr/>
            <p:nvPr/>
          </p:nvSpPr>
          <p:spPr>
            <a:xfrm>
              <a:off x="-17448775" y="3684100"/>
              <a:ext cx="115800" cy="52800"/>
            </a:xfrm>
            <a:custGeom>
              <a:avLst/>
              <a:gdLst/>
              <a:ahLst/>
              <a:cxnLst/>
              <a:rect l="l" t="t" r="r" b="b"/>
              <a:pathLst>
                <a:path w="4632" h="2112" extrusionOk="0">
                  <a:moveTo>
                    <a:pt x="2300" y="0"/>
                  </a:moveTo>
                  <a:cubicBezTo>
                    <a:pt x="1481" y="0"/>
                    <a:pt x="694" y="189"/>
                    <a:pt x="1" y="504"/>
                  </a:cubicBezTo>
                  <a:cubicBezTo>
                    <a:pt x="347" y="1513"/>
                    <a:pt x="1261" y="2111"/>
                    <a:pt x="2300" y="2111"/>
                  </a:cubicBezTo>
                  <a:cubicBezTo>
                    <a:pt x="3372" y="2111"/>
                    <a:pt x="4285" y="1450"/>
                    <a:pt x="4632" y="504"/>
                  </a:cubicBezTo>
                  <a:cubicBezTo>
                    <a:pt x="3939" y="158"/>
                    <a:pt x="3151" y="0"/>
                    <a:pt x="2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4" name="Google Shape;8824;p78"/>
          <p:cNvGrpSpPr/>
          <p:nvPr/>
        </p:nvGrpSpPr>
        <p:grpSpPr>
          <a:xfrm>
            <a:off x="6299728" y="2810817"/>
            <a:ext cx="449325" cy="421395"/>
            <a:chOff x="-17542500" y="4068450"/>
            <a:chExt cx="304050" cy="285150"/>
          </a:xfrm>
        </p:grpSpPr>
        <p:sp>
          <p:nvSpPr>
            <p:cNvPr id="8825" name="Google Shape;8825;p78"/>
            <p:cNvSpPr/>
            <p:nvPr/>
          </p:nvSpPr>
          <p:spPr>
            <a:xfrm>
              <a:off x="-17519650" y="4281900"/>
              <a:ext cx="256000" cy="71700"/>
            </a:xfrm>
            <a:custGeom>
              <a:avLst/>
              <a:gdLst/>
              <a:ahLst/>
              <a:cxnLst/>
              <a:rect l="l" t="t" r="r" b="b"/>
              <a:pathLst>
                <a:path w="10240" h="2868" extrusionOk="0">
                  <a:moveTo>
                    <a:pt x="10239" y="0"/>
                  </a:moveTo>
                  <a:cubicBezTo>
                    <a:pt x="9546" y="32"/>
                    <a:pt x="9042" y="0"/>
                    <a:pt x="8223" y="536"/>
                  </a:cubicBezTo>
                  <a:cubicBezTo>
                    <a:pt x="7341" y="1135"/>
                    <a:pt x="6333" y="1450"/>
                    <a:pt x="5261" y="1450"/>
                  </a:cubicBezTo>
                  <a:lnTo>
                    <a:pt x="4978" y="1450"/>
                  </a:lnTo>
                  <a:cubicBezTo>
                    <a:pt x="3938" y="1450"/>
                    <a:pt x="2899" y="1135"/>
                    <a:pt x="2048" y="536"/>
                  </a:cubicBezTo>
                  <a:cubicBezTo>
                    <a:pt x="1197" y="0"/>
                    <a:pt x="693" y="63"/>
                    <a:pt x="0" y="0"/>
                  </a:cubicBezTo>
                  <a:lnTo>
                    <a:pt x="0" y="0"/>
                  </a:lnTo>
                  <a:cubicBezTo>
                    <a:pt x="1103" y="1733"/>
                    <a:pt x="3025" y="2867"/>
                    <a:pt x="5104" y="2867"/>
                  </a:cubicBezTo>
                  <a:cubicBezTo>
                    <a:pt x="7183" y="2867"/>
                    <a:pt x="9168" y="1765"/>
                    <a:pt x="102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78"/>
            <p:cNvSpPr/>
            <p:nvPr/>
          </p:nvSpPr>
          <p:spPr>
            <a:xfrm>
              <a:off x="-17542500" y="4166900"/>
              <a:ext cx="304050" cy="133925"/>
            </a:xfrm>
            <a:custGeom>
              <a:avLst/>
              <a:gdLst/>
              <a:ahLst/>
              <a:cxnLst/>
              <a:rect l="l" t="t" r="r" b="b"/>
              <a:pathLst>
                <a:path w="12162" h="5357" extrusionOk="0">
                  <a:moveTo>
                    <a:pt x="4632" y="2458"/>
                  </a:moveTo>
                  <a:cubicBezTo>
                    <a:pt x="4852" y="2458"/>
                    <a:pt x="5010" y="2616"/>
                    <a:pt x="5010" y="2836"/>
                  </a:cubicBezTo>
                  <a:cubicBezTo>
                    <a:pt x="5010" y="3025"/>
                    <a:pt x="4852" y="3183"/>
                    <a:pt x="4632" y="3183"/>
                  </a:cubicBezTo>
                  <a:cubicBezTo>
                    <a:pt x="4443" y="3183"/>
                    <a:pt x="4285" y="3025"/>
                    <a:pt x="4285" y="2836"/>
                  </a:cubicBezTo>
                  <a:cubicBezTo>
                    <a:pt x="4285" y="2616"/>
                    <a:pt x="4443" y="2458"/>
                    <a:pt x="4632" y="2458"/>
                  </a:cubicBezTo>
                  <a:close/>
                  <a:moveTo>
                    <a:pt x="7467" y="2458"/>
                  </a:moveTo>
                  <a:cubicBezTo>
                    <a:pt x="7688" y="2458"/>
                    <a:pt x="7845" y="2616"/>
                    <a:pt x="7845" y="2836"/>
                  </a:cubicBezTo>
                  <a:cubicBezTo>
                    <a:pt x="7845" y="3025"/>
                    <a:pt x="7688" y="3183"/>
                    <a:pt x="7467" y="3183"/>
                  </a:cubicBezTo>
                  <a:cubicBezTo>
                    <a:pt x="7278" y="3183"/>
                    <a:pt x="7121" y="3025"/>
                    <a:pt x="7121" y="2836"/>
                  </a:cubicBezTo>
                  <a:cubicBezTo>
                    <a:pt x="7121" y="2616"/>
                    <a:pt x="7278" y="2458"/>
                    <a:pt x="7467" y="2458"/>
                  </a:cubicBezTo>
                  <a:close/>
                  <a:moveTo>
                    <a:pt x="6049" y="1"/>
                  </a:moveTo>
                  <a:cubicBezTo>
                    <a:pt x="5545" y="1040"/>
                    <a:pt x="4443" y="1765"/>
                    <a:pt x="3214" y="1765"/>
                  </a:cubicBezTo>
                  <a:cubicBezTo>
                    <a:pt x="2174" y="1765"/>
                    <a:pt x="1261" y="1261"/>
                    <a:pt x="662" y="473"/>
                  </a:cubicBezTo>
                  <a:cubicBezTo>
                    <a:pt x="221" y="1166"/>
                    <a:pt x="1" y="1986"/>
                    <a:pt x="1" y="2836"/>
                  </a:cubicBezTo>
                  <a:cubicBezTo>
                    <a:pt x="1" y="3403"/>
                    <a:pt x="473" y="3876"/>
                    <a:pt x="1072" y="3876"/>
                  </a:cubicBezTo>
                  <a:cubicBezTo>
                    <a:pt x="1891" y="3876"/>
                    <a:pt x="2647" y="4033"/>
                    <a:pt x="3372" y="4569"/>
                  </a:cubicBezTo>
                  <a:cubicBezTo>
                    <a:pt x="4128" y="5073"/>
                    <a:pt x="5041" y="5357"/>
                    <a:pt x="5955" y="5357"/>
                  </a:cubicBezTo>
                  <a:lnTo>
                    <a:pt x="6207" y="5357"/>
                  </a:lnTo>
                  <a:cubicBezTo>
                    <a:pt x="7121" y="5357"/>
                    <a:pt x="8034" y="5073"/>
                    <a:pt x="8790" y="4569"/>
                  </a:cubicBezTo>
                  <a:cubicBezTo>
                    <a:pt x="9515" y="4033"/>
                    <a:pt x="10271" y="3876"/>
                    <a:pt x="11090" y="3876"/>
                  </a:cubicBezTo>
                  <a:cubicBezTo>
                    <a:pt x="11689" y="3876"/>
                    <a:pt x="12161" y="3403"/>
                    <a:pt x="12161" y="2836"/>
                  </a:cubicBezTo>
                  <a:cubicBezTo>
                    <a:pt x="12130" y="1954"/>
                    <a:pt x="11878" y="1166"/>
                    <a:pt x="11468" y="473"/>
                  </a:cubicBezTo>
                  <a:cubicBezTo>
                    <a:pt x="10870" y="1261"/>
                    <a:pt x="9956" y="1765"/>
                    <a:pt x="8885" y="1765"/>
                  </a:cubicBezTo>
                  <a:cubicBezTo>
                    <a:pt x="7625" y="1765"/>
                    <a:pt x="6585" y="1040"/>
                    <a:pt x="60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78"/>
            <p:cNvSpPr/>
            <p:nvPr/>
          </p:nvSpPr>
          <p:spPr>
            <a:xfrm>
              <a:off x="-17329050" y="4121225"/>
              <a:ext cx="18125" cy="18150"/>
            </a:xfrm>
            <a:custGeom>
              <a:avLst/>
              <a:gdLst/>
              <a:ahLst/>
              <a:cxnLst/>
              <a:rect l="l" t="t" r="r" b="b"/>
              <a:pathLst>
                <a:path w="725" h="726" extrusionOk="0">
                  <a:moveTo>
                    <a:pt x="347" y="0"/>
                  </a:moveTo>
                  <a:cubicBezTo>
                    <a:pt x="158" y="0"/>
                    <a:pt x="0" y="158"/>
                    <a:pt x="0" y="347"/>
                  </a:cubicBezTo>
                  <a:cubicBezTo>
                    <a:pt x="0" y="568"/>
                    <a:pt x="158" y="725"/>
                    <a:pt x="347" y="725"/>
                  </a:cubicBezTo>
                  <a:cubicBezTo>
                    <a:pt x="567" y="725"/>
                    <a:pt x="725" y="568"/>
                    <a:pt x="725" y="347"/>
                  </a:cubicBezTo>
                  <a:cubicBezTo>
                    <a:pt x="725" y="158"/>
                    <a:pt x="567"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78"/>
            <p:cNvSpPr/>
            <p:nvPr/>
          </p:nvSpPr>
          <p:spPr>
            <a:xfrm>
              <a:off x="-17381825" y="4068450"/>
              <a:ext cx="123675" cy="123675"/>
            </a:xfrm>
            <a:custGeom>
              <a:avLst/>
              <a:gdLst/>
              <a:ahLst/>
              <a:cxnLst/>
              <a:rect l="l" t="t" r="r" b="b"/>
              <a:pathLst>
                <a:path w="4947" h="4947" extrusionOk="0">
                  <a:moveTo>
                    <a:pt x="2458" y="1418"/>
                  </a:moveTo>
                  <a:cubicBezTo>
                    <a:pt x="3057" y="1418"/>
                    <a:pt x="3529" y="1891"/>
                    <a:pt x="3529" y="2458"/>
                  </a:cubicBezTo>
                  <a:cubicBezTo>
                    <a:pt x="3529" y="3057"/>
                    <a:pt x="3057" y="3529"/>
                    <a:pt x="2458" y="3529"/>
                  </a:cubicBezTo>
                  <a:cubicBezTo>
                    <a:pt x="1891" y="3529"/>
                    <a:pt x="1418" y="3057"/>
                    <a:pt x="1418" y="2458"/>
                  </a:cubicBezTo>
                  <a:cubicBezTo>
                    <a:pt x="1418" y="1891"/>
                    <a:pt x="1891" y="1418"/>
                    <a:pt x="2458" y="1418"/>
                  </a:cubicBezTo>
                  <a:close/>
                  <a:moveTo>
                    <a:pt x="2458" y="1"/>
                  </a:moveTo>
                  <a:cubicBezTo>
                    <a:pt x="1103" y="1"/>
                    <a:pt x="1" y="1103"/>
                    <a:pt x="1" y="2458"/>
                  </a:cubicBezTo>
                  <a:cubicBezTo>
                    <a:pt x="1" y="3844"/>
                    <a:pt x="1103" y="4947"/>
                    <a:pt x="2458" y="4947"/>
                  </a:cubicBezTo>
                  <a:cubicBezTo>
                    <a:pt x="3844" y="4947"/>
                    <a:pt x="4947" y="3844"/>
                    <a:pt x="4947" y="2458"/>
                  </a:cubicBezTo>
                  <a:cubicBezTo>
                    <a:pt x="4947" y="1103"/>
                    <a:pt x="3844" y="1"/>
                    <a:pt x="24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78"/>
            <p:cNvSpPr/>
            <p:nvPr/>
          </p:nvSpPr>
          <p:spPr>
            <a:xfrm>
              <a:off x="-17471625" y="4121225"/>
              <a:ext cx="17375" cy="18150"/>
            </a:xfrm>
            <a:custGeom>
              <a:avLst/>
              <a:gdLst/>
              <a:ahLst/>
              <a:cxnLst/>
              <a:rect l="l" t="t" r="r" b="b"/>
              <a:pathLst>
                <a:path w="695" h="726" extrusionOk="0">
                  <a:moveTo>
                    <a:pt x="348" y="0"/>
                  </a:moveTo>
                  <a:cubicBezTo>
                    <a:pt x="158" y="0"/>
                    <a:pt x="1" y="158"/>
                    <a:pt x="1" y="347"/>
                  </a:cubicBezTo>
                  <a:cubicBezTo>
                    <a:pt x="1" y="568"/>
                    <a:pt x="158" y="725"/>
                    <a:pt x="348" y="725"/>
                  </a:cubicBezTo>
                  <a:cubicBezTo>
                    <a:pt x="537" y="725"/>
                    <a:pt x="694" y="568"/>
                    <a:pt x="694" y="347"/>
                  </a:cubicBezTo>
                  <a:cubicBezTo>
                    <a:pt x="694" y="158"/>
                    <a:pt x="537" y="0"/>
                    <a:pt x="34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78"/>
            <p:cNvSpPr/>
            <p:nvPr/>
          </p:nvSpPr>
          <p:spPr>
            <a:xfrm>
              <a:off x="-17525175" y="4068450"/>
              <a:ext cx="124475" cy="123675"/>
            </a:xfrm>
            <a:custGeom>
              <a:avLst/>
              <a:gdLst/>
              <a:ahLst/>
              <a:cxnLst/>
              <a:rect l="l" t="t" r="r" b="b"/>
              <a:pathLst>
                <a:path w="4979" h="4947" extrusionOk="0">
                  <a:moveTo>
                    <a:pt x="2490" y="1418"/>
                  </a:moveTo>
                  <a:cubicBezTo>
                    <a:pt x="3088" y="1418"/>
                    <a:pt x="3561" y="1891"/>
                    <a:pt x="3561" y="2458"/>
                  </a:cubicBezTo>
                  <a:cubicBezTo>
                    <a:pt x="3561" y="3057"/>
                    <a:pt x="3088" y="3529"/>
                    <a:pt x="2490" y="3529"/>
                  </a:cubicBezTo>
                  <a:cubicBezTo>
                    <a:pt x="1891" y="3529"/>
                    <a:pt x="1418" y="3057"/>
                    <a:pt x="1418" y="2458"/>
                  </a:cubicBezTo>
                  <a:cubicBezTo>
                    <a:pt x="1418" y="1891"/>
                    <a:pt x="1891" y="1418"/>
                    <a:pt x="2490" y="1418"/>
                  </a:cubicBezTo>
                  <a:close/>
                  <a:moveTo>
                    <a:pt x="2490" y="1"/>
                  </a:moveTo>
                  <a:cubicBezTo>
                    <a:pt x="1103" y="1"/>
                    <a:pt x="1" y="1103"/>
                    <a:pt x="1" y="2458"/>
                  </a:cubicBezTo>
                  <a:cubicBezTo>
                    <a:pt x="1" y="3844"/>
                    <a:pt x="1103" y="4947"/>
                    <a:pt x="2490" y="4947"/>
                  </a:cubicBezTo>
                  <a:cubicBezTo>
                    <a:pt x="3876" y="4947"/>
                    <a:pt x="4978" y="3844"/>
                    <a:pt x="4978" y="2458"/>
                  </a:cubicBezTo>
                  <a:cubicBezTo>
                    <a:pt x="4978" y="1103"/>
                    <a:pt x="3876" y="1"/>
                    <a:pt x="24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1" name="Google Shape;8831;p78"/>
          <p:cNvGrpSpPr/>
          <p:nvPr/>
        </p:nvGrpSpPr>
        <p:grpSpPr>
          <a:xfrm>
            <a:off x="3530150" y="3342211"/>
            <a:ext cx="343404" cy="449325"/>
            <a:chOff x="-15652200" y="3335975"/>
            <a:chExt cx="232375" cy="304050"/>
          </a:xfrm>
        </p:grpSpPr>
        <p:sp>
          <p:nvSpPr>
            <p:cNvPr id="8832" name="Google Shape;8832;p78"/>
            <p:cNvSpPr/>
            <p:nvPr/>
          </p:nvSpPr>
          <p:spPr>
            <a:xfrm>
              <a:off x="-15652200" y="3403700"/>
              <a:ext cx="36250" cy="168575"/>
            </a:xfrm>
            <a:custGeom>
              <a:avLst/>
              <a:gdLst/>
              <a:ahLst/>
              <a:cxnLst/>
              <a:rect l="l" t="t" r="r" b="b"/>
              <a:pathLst>
                <a:path w="1450" h="6743" extrusionOk="0">
                  <a:moveTo>
                    <a:pt x="0" y="1"/>
                  </a:moveTo>
                  <a:lnTo>
                    <a:pt x="0" y="6743"/>
                  </a:lnTo>
                  <a:lnTo>
                    <a:pt x="1450" y="6018"/>
                  </a:lnTo>
                  <a:lnTo>
                    <a:pt x="1450" y="694"/>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78"/>
            <p:cNvSpPr/>
            <p:nvPr/>
          </p:nvSpPr>
          <p:spPr>
            <a:xfrm>
              <a:off x="-15455300" y="3403700"/>
              <a:ext cx="35475" cy="168575"/>
            </a:xfrm>
            <a:custGeom>
              <a:avLst/>
              <a:gdLst/>
              <a:ahLst/>
              <a:cxnLst/>
              <a:rect l="l" t="t" r="r" b="b"/>
              <a:pathLst>
                <a:path w="1419" h="6743" extrusionOk="0">
                  <a:moveTo>
                    <a:pt x="1418" y="1"/>
                  </a:moveTo>
                  <a:lnTo>
                    <a:pt x="1" y="694"/>
                  </a:lnTo>
                  <a:lnTo>
                    <a:pt x="1" y="6018"/>
                  </a:lnTo>
                  <a:lnTo>
                    <a:pt x="1418" y="6743"/>
                  </a:lnTo>
                  <a:lnTo>
                    <a:pt x="14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78"/>
            <p:cNvSpPr/>
            <p:nvPr/>
          </p:nvSpPr>
          <p:spPr>
            <a:xfrm>
              <a:off x="-15644325" y="3570675"/>
              <a:ext cx="62250" cy="62250"/>
            </a:xfrm>
            <a:custGeom>
              <a:avLst/>
              <a:gdLst/>
              <a:ahLst/>
              <a:cxnLst/>
              <a:rect l="l" t="t" r="r" b="b"/>
              <a:pathLst>
                <a:path w="2490" h="2490" extrusionOk="0">
                  <a:moveTo>
                    <a:pt x="1418" y="1"/>
                  </a:moveTo>
                  <a:lnTo>
                    <a:pt x="0" y="725"/>
                  </a:lnTo>
                  <a:lnTo>
                    <a:pt x="1765" y="2489"/>
                  </a:lnTo>
                  <a:lnTo>
                    <a:pt x="2489" y="1072"/>
                  </a:lnTo>
                  <a:lnTo>
                    <a:pt x="14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78"/>
            <p:cNvSpPr/>
            <p:nvPr/>
          </p:nvSpPr>
          <p:spPr>
            <a:xfrm>
              <a:off x="-15489950" y="3570675"/>
              <a:ext cx="63025" cy="62250"/>
            </a:xfrm>
            <a:custGeom>
              <a:avLst/>
              <a:gdLst/>
              <a:ahLst/>
              <a:cxnLst/>
              <a:rect l="l" t="t" r="r" b="b"/>
              <a:pathLst>
                <a:path w="2521" h="2490" extrusionOk="0">
                  <a:moveTo>
                    <a:pt x="1072" y="1"/>
                  </a:moveTo>
                  <a:lnTo>
                    <a:pt x="0" y="1072"/>
                  </a:lnTo>
                  <a:lnTo>
                    <a:pt x="725" y="2489"/>
                  </a:lnTo>
                  <a:lnTo>
                    <a:pt x="2521" y="725"/>
                  </a:lnTo>
                  <a:lnTo>
                    <a:pt x="10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78"/>
            <p:cNvSpPr/>
            <p:nvPr/>
          </p:nvSpPr>
          <p:spPr>
            <a:xfrm>
              <a:off x="-15644325" y="3342275"/>
              <a:ext cx="62250" cy="63025"/>
            </a:xfrm>
            <a:custGeom>
              <a:avLst/>
              <a:gdLst/>
              <a:ahLst/>
              <a:cxnLst/>
              <a:rect l="l" t="t" r="r" b="b"/>
              <a:pathLst>
                <a:path w="2490" h="2521" extrusionOk="0">
                  <a:moveTo>
                    <a:pt x="1765" y="0"/>
                  </a:moveTo>
                  <a:lnTo>
                    <a:pt x="0" y="1827"/>
                  </a:lnTo>
                  <a:lnTo>
                    <a:pt x="1418" y="2521"/>
                  </a:lnTo>
                  <a:lnTo>
                    <a:pt x="2489" y="1481"/>
                  </a:lnTo>
                  <a:lnTo>
                    <a:pt x="176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78"/>
            <p:cNvSpPr/>
            <p:nvPr/>
          </p:nvSpPr>
          <p:spPr>
            <a:xfrm>
              <a:off x="-15489950" y="3342275"/>
              <a:ext cx="63025" cy="63025"/>
            </a:xfrm>
            <a:custGeom>
              <a:avLst/>
              <a:gdLst/>
              <a:ahLst/>
              <a:cxnLst/>
              <a:rect l="l" t="t" r="r" b="b"/>
              <a:pathLst>
                <a:path w="2521" h="2521" extrusionOk="0">
                  <a:moveTo>
                    <a:pt x="725" y="0"/>
                  </a:moveTo>
                  <a:lnTo>
                    <a:pt x="0" y="1481"/>
                  </a:lnTo>
                  <a:lnTo>
                    <a:pt x="1072" y="2521"/>
                  </a:lnTo>
                  <a:lnTo>
                    <a:pt x="2521" y="1827"/>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78"/>
            <p:cNvSpPr/>
            <p:nvPr/>
          </p:nvSpPr>
          <p:spPr>
            <a:xfrm>
              <a:off x="-15584475" y="3604550"/>
              <a:ext cx="96900" cy="35475"/>
            </a:xfrm>
            <a:custGeom>
              <a:avLst/>
              <a:gdLst/>
              <a:ahLst/>
              <a:cxnLst/>
              <a:rect l="l" t="t" r="r" b="b"/>
              <a:pathLst>
                <a:path w="3876" h="1419" extrusionOk="0">
                  <a:moveTo>
                    <a:pt x="725" y="0"/>
                  </a:moveTo>
                  <a:lnTo>
                    <a:pt x="1" y="1418"/>
                  </a:lnTo>
                  <a:lnTo>
                    <a:pt x="3876" y="1418"/>
                  </a:lnTo>
                  <a:lnTo>
                    <a:pt x="31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78"/>
            <p:cNvSpPr/>
            <p:nvPr/>
          </p:nvSpPr>
          <p:spPr>
            <a:xfrm>
              <a:off x="-15584475" y="3335975"/>
              <a:ext cx="96900" cy="35450"/>
            </a:xfrm>
            <a:custGeom>
              <a:avLst/>
              <a:gdLst/>
              <a:ahLst/>
              <a:cxnLst/>
              <a:rect l="l" t="t" r="r" b="b"/>
              <a:pathLst>
                <a:path w="3876" h="1418" extrusionOk="0">
                  <a:moveTo>
                    <a:pt x="1" y="0"/>
                  </a:moveTo>
                  <a:lnTo>
                    <a:pt x="725" y="1418"/>
                  </a:lnTo>
                  <a:lnTo>
                    <a:pt x="3151" y="1418"/>
                  </a:lnTo>
                  <a:lnTo>
                    <a:pt x="387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78"/>
            <p:cNvSpPr/>
            <p:nvPr/>
          </p:nvSpPr>
          <p:spPr>
            <a:xfrm>
              <a:off x="-15597850" y="3388725"/>
              <a:ext cx="124450" cy="197725"/>
            </a:xfrm>
            <a:custGeom>
              <a:avLst/>
              <a:gdLst/>
              <a:ahLst/>
              <a:cxnLst/>
              <a:rect l="l" t="t" r="r" b="b"/>
              <a:pathLst>
                <a:path w="4978" h="7909" extrusionOk="0">
                  <a:moveTo>
                    <a:pt x="1197" y="1"/>
                  </a:moveTo>
                  <a:lnTo>
                    <a:pt x="1197" y="33"/>
                  </a:lnTo>
                  <a:lnTo>
                    <a:pt x="0" y="1261"/>
                  </a:lnTo>
                  <a:lnTo>
                    <a:pt x="0" y="6712"/>
                  </a:lnTo>
                  <a:lnTo>
                    <a:pt x="1197" y="7909"/>
                  </a:lnTo>
                  <a:lnTo>
                    <a:pt x="3781" y="7909"/>
                  </a:lnTo>
                  <a:lnTo>
                    <a:pt x="4978" y="6712"/>
                  </a:lnTo>
                  <a:lnTo>
                    <a:pt x="4978" y="1230"/>
                  </a:lnTo>
                  <a:lnTo>
                    <a:pt x="37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1" name="Google Shape;8841;p78"/>
          <p:cNvGrpSpPr/>
          <p:nvPr/>
        </p:nvGrpSpPr>
        <p:grpSpPr>
          <a:xfrm>
            <a:off x="1303491" y="1689573"/>
            <a:ext cx="450470" cy="449325"/>
            <a:chOff x="-20946600" y="3317850"/>
            <a:chExt cx="304825" cy="304050"/>
          </a:xfrm>
        </p:grpSpPr>
        <p:sp>
          <p:nvSpPr>
            <p:cNvPr id="8842" name="Google Shape;8842;p78"/>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78"/>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78"/>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5" name="Google Shape;8845;p78"/>
          <p:cNvGrpSpPr/>
          <p:nvPr/>
        </p:nvGrpSpPr>
        <p:grpSpPr>
          <a:xfrm>
            <a:off x="1304064" y="2243729"/>
            <a:ext cx="449325" cy="449030"/>
            <a:chOff x="-20945825" y="3692175"/>
            <a:chExt cx="304050" cy="303850"/>
          </a:xfrm>
        </p:grpSpPr>
        <p:sp>
          <p:nvSpPr>
            <p:cNvPr id="8846" name="Google Shape;8846;p78"/>
            <p:cNvSpPr/>
            <p:nvPr/>
          </p:nvSpPr>
          <p:spPr>
            <a:xfrm>
              <a:off x="-20841850" y="3692175"/>
              <a:ext cx="92950" cy="89600"/>
            </a:xfrm>
            <a:custGeom>
              <a:avLst/>
              <a:gdLst/>
              <a:ahLst/>
              <a:cxnLst/>
              <a:rect l="l" t="t" r="r" b="b"/>
              <a:pathLst>
                <a:path w="3718" h="3584" extrusionOk="0">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78"/>
            <p:cNvSpPr/>
            <p:nvPr/>
          </p:nvSpPr>
          <p:spPr>
            <a:xfrm>
              <a:off x="-20945825" y="3746325"/>
              <a:ext cx="304050" cy="70900"/>
            </a:xfrm>
            <a:custGeom>
              <a:avLst/>
              <a:gdLst/>
              <a:ahLst/>
              <a:cxnLst/>
              <a:rect l="l" t="t" r="r" b="b"/>
              <a:pathLst>
                <a:path w="12162" h="2836" extrusionOk="0">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78"/>
            <p:cNvSpPr/>
            <p:nvPr/>
          </p:nvSpPr>
          <p:spPr>
            <a:xfrm>
              <a:off x="-20814300" y="3864450"/>
              <a:ext cx="39425" cy="131575"/>
            </a:xfrm>
            <a:custGeom>
              <a:avLst/>
              <a:gdLst/>
              <a:ahLst/>
              <a:cxnLst/>
              <a:rect l="l" t="t" r="r" b="b"/>
              <a:pathLst>
                <a:path w="1577" h="5263" extrusionOk="0">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78"/>
            <p:cNvSpPr/>
            <p:nvPr/>
          </p:nvSpPr>
          <p:spPr>
            <a:xfrm>
              <a:off x="-20929275" y="3834525"/>
              <a:ext cx="268600" cy="53600"/>
            </a:xfrm>
            <a:custGeom>
              <a:avLst/>
              <a:gdLst/>
              <a:ahLst/>
              <a:cxnLst/>
              <a:rect l="l" t="t" r="r" b="b"/>
              <a:pathLst>
                <a:path w="10744" h="2144" extrusionOk="0">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0" name="Google Shape;8850;p78"/>
          <p:cNvGrpSpPr/>
          <p:nvPr/>
        </p:nvGrpSpPr>
        <p:grpSpPr>
          <a:xfrm>
            <a:off x="1329667" y="2797442"/>
            <a:ext cx="398119" cy="448143"/>
            <a:chOff x="-20930075" y="4066100"/>
            <a:chExt cx="269400" cy="303250"/>
          </a:xfrm>
        </p:grpSpPr>
        <p:sp>
          <p:nvSpPr>
            <p:cNvPr id="8851" name="Google Shape;8851;p78"/>
            <p:cNvSpPr/>
            <p:nvPr/>
          </p:nvSpPr>
          <p:spPr>
            <a:xfrm>
              <a:off x="-20865475" y="4066100"/>
              <a:ext cx="141775" cy="144150"/>
            </a:xfrm>
            <a:custGeom>
              <a:avLst/>
              <a:gdLst/>
              <a:ahLst/>
              <a:cxnLst/>
              <a:rect l="l" t="t" r="r" b="b"/>
              <a:pathLst>
                <a:path w="5671" h="5766" extrusionOk="0">
                  <a:moveTo>
                    <a:pt x="2836" y="2174"/>
                  </a:moveTo>
                  <a:cubicBezTo>
                    <a:pt x="3245" y="2174"/>
                    <a:pt x="3560" y="2489"/>
                    <a:pt x="3560" y="2867"/>
                  </a:cubicBezTo>
                  <a:cubicBezTo>
                    <a:pt x="3560" y="3277"/>
                    <a:pt x="3245" y="3592"/>
                    <a:pt x="2836" y="3592"/>
                  </a:cubicBezTo>
                  <a:cubicBezTo>
                    <a:pt x="2457" y="3592"/>
                    <a:pt x="2142" y="3277"/>
                    <a:pt x="2142" y="2867"/>
                  </a:cubicBezTo>
                  <a:cubicBezTo>
                    <a:pt x="2142" y="2489"/>
                    <a:pt x="2457" y="2174"/>
                    <a:pt x="2836" y="2174"/>
                  </a:cubicBezTo>
                  <a:close/>
                  <a:moveTo>
                    <a:pt x="2836" y="0"/>
                  </a:moveTo>
                  <a:cubicBezTo>
                    <a:pt x="2457" y="0"/>
                    <a:pt x="2111" y="252"/>
                    <a:pt x="1890" y="599"/>
                  </a:cubicBezTo>
                  <a:cubicBezTo>
                    <a:pt x="1791" y="563"/>
                    <a:pt x="1685" y="545"/>
                    <a:pt x="1577" y="545"/>
                  </a:cubicBezTo>
                  <a:cubicBezTo>
                    <a:pt x="1307" y="545"/>
                    <a:pt x="1031" y="657"/>
                    <a:pt x="851" y="882"/>
                  </a:cubicBezTo>
                  <a:cubicBezTo>
                    <a:pt x="630" y="1071"/>
                    <a:pt x="536" y="1355"/>
                    <a:pt x="536" y="1607"/>
                  </a:cubicBezTo>
                  <a:cubicBezTo>
                    <a:pt x="536" y="1733"/>
                    <a:pt x="536" y="1827"/>
                    <a:pt x="567" y="1922"/>
                  </a:cubicBezTo>
                  <a:cubicBezTo>
                    <a:pt x="189" y="2142"/>
                    <a:pt x="0" y="2489"/>
                    <a:pt x="0" y="2867"/>
                  </a:cubicBezTo>
                  <a:cubicBezTo>
                    <a:pt x="0" y="3308"/>
                    <a:pt x="189" y="3655"/>
                    <a:pt x="567" y="3812"/>
                  </a:cubicBezTo>
                  <a:cubicBezTo>
                    <a:pt x="536" y="3938"/>
                    <a:pt x="536" y="4033"/>
                    <a:pt x="536" y="4127"/>
                  </a:cubicBezTo>
                  <a:cubicBezTo>
                    <a:pt x="536" y="4411"/>
                    <a:pt x="630" y="4694"/>
                    <a:pt x="851" y="4883"/>
                  </a:cubicBezTo>
                  <a:cubicBezTo>
                    <a:pt x="1036" y="5092"/>
                    <a:pt x="1325" y="5216"/>
                    <a:pt x="1603" y="5216"/>
                  </a:cubicBezTo>
                  <a:cubicBezTo>
                    <a:pt x="1702" y="5216"/>
                    <a:pt x="1799" y="5200"/>
                    <a:pt x="1890" y="5167"/>
                  </a:cubicBezTo>
                  <a:cubicBezTo>
                    <a:pt x="2111" y="5513"/>
                    <a:pt x="2457" y="5766"/>
                    <a:pt x="2836" y="5766"/>
                  </a:cubicBezTo>
                  <a:cubicBezTo>
                    <a:pt x="3245" y="5766"/>
                    <a:pt x="3592" y="5513"/>
                    <a:pt x="3781" y="5167"/>
                  </a:cubicBezTo>
                  <a:cubicBezTo>
                    <a:pt x="3889" y="5203"/>
                    <a:pt x="3999" y="5221"/>
                    <a:pt x="4109" y="5221"/>
                  </a:cubicBezTo>
                  <a:cubicBezTo>
                    <a:pt x="4382" y="5221"/>
                    <a:pt x="4649" y="5108"/>
                    <a:pt x="4852" y="4883"/>
                  </a:cubicBezTo>
                  <a:cubicBezTo>
                    <a:pt x="5041" y="4694"/>
                    <a:pt x="5167" y="4411"/>
                    <a:pt x="5167" y="4127"/>
                  </a:cubicBezTo>
                  <a:cubicBezTo>
                    <a:pt x="5167" y="4033"/>
                    <a:pt x="5167" y="3938"/>
                    <a:pt x="5135" y="3812"/>
                  </a:cubicBezTo>
                  <a:cubicBezTo>
                    <a:pt x="5482" y="3623"/>
                    <a:pt x="5671" y="3277"/>
                    <a:pt x="5671" y="2867"/>
                  </a:cubicBezTo>
                  <a:cubicBezTo>
                    <a:pt x="5671" y="2489"/>
                    <a:pt x="5450" y="2142"/>
                    <a:pt x="5135" y="1922"/>
                  </a:cubicBezTo>
                  <a:cubicBezTo>
                    <a:pt x="5167" y="1827"/>
                    <a:pt x="5167" y="1733"/>
                    <a:pt x="5167" y="1607"/>
                  </a:cubicBezTo>
                  <a:cubicBezTo>
                    <a:pt x="5167" y="1355"/>
                    <a:pt x="5041" y="1071"/>
                    <a:pt x="4852" y="882"/>
                  </a:cubicBezTo>
                  <a:cubicBezTo>
                    <a:pt x="4643" y="673"/>
                    <a:pt x="4348" y="550"/>
                    <a:pt x="4069" y="550"/>
                  </a:cubicBezTo>
                  <a:cubicBezTo>
                    <a:pt x="3969" y="550"/>
                    <a:pt x="3872" y="566"/>
                    <a:pt x="3781" y="599"/>
                  </a:cubicBezTo>
                  <a:cubicBezTo>
                    <a:pt x="3592" y="252"/>
                    <a:pt x="3245" y="0"/>
                    <a:pt x="28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78"/>
            <p:cNvSpPr/>
            <p:nvPr/>
          </p:nvSpPr>
          <p:spPr>
            <a:xfrm>
              <a:off x="-20930075" y="4191325"/>
              <a:ext cx="269400" cy="178025"/>
            </a:xfrm>
            <a:custGeom>
              <a:avLst/>
              <a:gdLst/>
              <a:ahLst/>
              <a:cxnLst/>
              <a:rect l="l" t="t" r="r" b="b"/>
              <a:pathLst>
                <a:path w="10776" h="7121" extrusionOk="0">
                  <a:moveTo>
                    <a:pt x="379" y="0"/>
                  </a:moveTo>
                  <a:cubicBezTo>
                    <a:pt x="253" y="0"/>
                    <a:pt x="190" y="32"/>
                    <a:pt x="95" y="95"/>
                  </a:cubicBezTo>
                  <a:cubicBezTo>
                    <a:pt x="32" y="189"/>
                    <a:pt x="1" y="252"/>
                    <a:pt x="1" y="378"/>
                  </a:cubicBezTo>
                  <a:cubicBezTo>
                    <a:pt x="1" y="473"/>
                    <a:pt x="190" y="2710"/>
                    <a:pt x="1103" y="3655"/>
                  </a:cubicBezTo>
                  <a:cubicBezTo>
                    <a:pt x="1513" y="4096"/>
                    <a:pt x="1922" y="4285"/>
                    <a:pt x="2364" y="4285"/>
                  </a:cubicBezTo>
                  <a:cubicBezTo>
                    <a:pt x="2679" y="4285"/>
                    <a:pt x="3025" y="4159"/>
                    <a:pt x="3340" y="3907"/>
                  </a:cubicBezTo>
                  <a:lnTo>
                    <a:pt x="4947" y="5514"/>
                  </a:lnTo>
                  <a:lnTo>
                    <a:pt x="4947" y="6427"/>
                  </a:lnTo>
                  <a:lnTo>
                    <a:pt x="2458" y="6427"/>
                  </a:lnTo>
                  <a:cubicBezTo>
                    <a:pt x="2269" y="6427"/>
                    <a:pt x="2112" y="6585"/>
                    <a:pt x="2112" y="6774"/>
                  </a:cubicBezTo>
                  <a:cubicBezTo>
                    <a:pt x="2112" y="6963"/>
                    <a:pt x="2269" y="7120"/>
                    <a:pt x="2458" y="7120"/>
                  </a:cubicBezTo>
                  <a:lnTo>
                    <a:pt x="8192" y="7120"/>
                  </a:lnTo>
                  <a:cubicBezTo>
                    <a:pt x="8381" y="7120"/>
                    <a:pt x="8539" y="6963"/>
                    <a:pt x="8539" y="6774"/>
                  </a:cubicBezTo>
                  <a:cubicBezTo>
                    <a:pt x="8539" y="6585"/>
                    <a:pt x="8381" y="6427"/>
                    <a:pt x="8192" y="6427"/>
                  </a:cubicBezTo>
                  <a:lnTo>
                    <a:pt x="5672" y="6427"/>
                  </a:lnTo>
                  <a:lnTo>
                    <a:pt x="5672" y="6207"/>
                  </a:lnTo>
                  <a:lnTo>
                    <a:pt x="7278" y="4600"/>
                  </a:lnTo>
                  <a:cubicBezTo>
                    <a:pt x="7751" y="4884"/>
                    <a:pt x="8066" y="5010"/>
                    <a:pt x="8413" y="5010"/>
                  </a:cubicBezTo>
                  <a:cubicBezTo>
                    <a:pt x="8854" y="5010"/>
                    <a:pt x="9232" y="4789"/>
                    <a:pt x="9673" y="4380"/>
                  </a:cubicBezTo>
                  <a:cubicBezTo>
                    <a:pt x="10586" y="3466"/>
                    <a:pt x="10775" y="1229"/>
                    <a:pt x="10775" y="1103"/>
                  </a:cubicBezTo>
                  <a:cubicBezTo>
                    <a:pt x="10775" y="977"/>
                    <a:pt x="10744" y="883"/>
                    <a:pt x="10649" y="820"/>
                  </a:cubicBezTo>
                  <a:cubicBezTo>
                    <a:pt x="10586" y="757"/>
                    <a:pt x="10492" y="693"/>
                    <a:pt x="10397" y="693"/>
                  </a:cubicBezTo>
                  <a:cubicBezTo>
                    <a:pt x="10303" y="693"/>
                    <a:pt x="8066" y="883"/>
                    <a:pt x="7121" y="1796"/>
                  </a:cubicBezTo>
                  <a:cubicBezTo>
                    <a:pt x="6365" y="2552"/>
                    <a:pt x="6302" y="3308"/>
                    <a:pt x="6869" y="4033"/>
                  </a:cubicBezTo>
                  <a:lnTo>
                    <a:pt x="5735" y="5167"/>
                  </a:lnTo>
                  <a:lnTo>
                    <a:pt x="5735" y="1324"/>
                  </a:lnTo>
                  <a:cubicBezTo>
                    <a:pt x="5609" y="1387"/>
                    <a:pt x="5514" y="1387"/>
                    <a:pt x="5388" y="1387"/>
                  </a:cubicBezTo>
                  <a:cubicBezTo>
                    <a:pt x="5262" y="1387"/>
                    <a:pt x="5136" y="1387"/>
                    <a:pt x="5041" y="1324"/>
                  </a:cubicBezTo>
                  <a:lnTo>
                    <a:pt x="5041" y="4443"/>
                  </a:lnTo>
                  <a:lnTo>
                    <a:pt x="3876" y="3340"/>
                  </a:lnTo>
                  <a:cubicBezTo>
                    <a:pt x="4474" y="2584"/>
                    <a:pt x="4411" y="1828"/>
                    <a:pt x="3655" y="1103"/>
                  </a:cubicBezTo>
                  <a:cubicBezTo>
                    <a:pt x="2742" y="189"/>
                    <a:pt x="505"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3" name="Google Shape;8853;p78"/>
          <p:cNvGrpSpPr/>
          <p:nvPr/>
        </p:nvGrpSpPr>
        <p:grpSpPr>
          <a:xfrm>
            <a:off x="4110888" y="1689848"/>
            <a:ext cx="372516" cy="448771"/>
            <a:chOff x="-18994100" y="3334775"/>
            <a:chExt cx="252075" cy="303675"/>
          </a:xfrm>
        </p:grpSpPr>
        <p:sp>
          <p:nvSpPr>
            <p:cNvPr id="8854" name="Google Shape;8854;p78"/>
            <p:cNvSpPr/>
            <p:nvPr/>
          </p:nvSpPr>
          <p:spPr>
            <a:xfrm>
              <a:off x="-18967300" y="3424975"/>
              <a:ext cx="198500" cy="207150"/>
            </a:xfrm>
            <a:custGeom>
              <a:avLst/>
              <a:gdLst/>
              <a:ahLst/>
              <a:cxnLst/>
              <a:rect l="l" t="t" r="r" b="b"/>
              <a:pathLst>
                <a:path w="7940" h="8286" extrusionOk="0">
                  <a:moveTo>
                    <a:pt x="2552" y="3592"/>
                  </a:moveTo>
                  <a:cubicBezTo>
                    <a:pt x="2772" y="3592"/>
                    <a:pt x="2930" y="3749"/>
                    <a:pt x="2930" y="3938"/>
                  </a:cubicBezTo>
                  <a:cubicBezTo>
                    <a:pt x="2930" y="4096"/>
                    <a:pt x="2772" y="4316"/>
                    <a:pt x="2552" y="4316"/>
                  </a:cubicBezTo>
                  <a:cubicBezTo>
                    <a:pt x="2363" y="4316"/>
                    <a:pt x="2205" y="4159"/>
                    <a:pt x="2205" y="3938"/>
                  </a:cubicBezTo>
                  <a:cubicBezTo>
                    <a:pt x="2205" y="3749"/>
                    <a:pt x="2363" y="3592"/>
                    <a:pt x="2552" y="3592"/>
                  </a:cubicBezTo>
                  <a:close/>
                  <a:moveTo>
                    <a:pt x="5387" y="3592"/>
                  </a:moveTo>
                  <a:cubicBezTo>
                    <a:pt x="5608" y="3592"/>
                    <a:pt x="5765" y="3749"/>
                    <a:pt x="5765" y="3938"/>
                  </a:cubicBezTo>
                  <a:cubicBezTo>
                    <a:pt x="5765" y="4096"/>
                    <a:pt x="5608" y="4316"/>
                    <a:pt x="5387" y="4316"/>
                  </a:cubicBezTo>
                  <a:cubicBezTo>
                    <a:pt x="5198" y="4316"/>
                    <a:pt x="5041" y="4159"/>
                    <a:pt x="5041" y="3938"/>
                  </a:cubicBezTo>
                  <a:cubicBezTo>
                    <a:pt x="5041" y="3749"/>
                    <a:pt x="5198" y="3592"/>
                    <a:pt x="5387" y="3592"/>
                  </a:cubicBezTo>
                  <a:close/>
                  <a:moveTo>
                    <a:pt x="3623" y="0"/>
                  </a:moveTo>
                  <a:cubicBezTo>
                    <a:pt x="3277" y="63"/>
                    <a:pt x="2930" y="126"/>
                    <a:pt x="2583" y="315"/>
                  </a:cubicBezTo>
                  <a:cubicBezTo>
                    <a:pt x="1733" y="725"/>
                    <a:pt x="1166" y="1418"/>
                    <a:pt x="882" y="2332"/>
                  </a:cubicBezTo>
                  <a:cubicBezTo>
                    <a:pt x="882" y="2363"/>
                    <a:pt x="851" y="2363"/>
                    <a:pt x="851" y="2426"/>
                  </a:cubicBezTo>
                  <a:cubicBezTo>
                    <a:pt x="756" y="2741"/>
                    <a:pt x="725" y="3056"/>
                    <a:pt x="725" y="3371"/>
                  </a:cubicBezTo>
                  <a:lnTo>
                    <a:pt x="725" y="3466"/>
                  </a:lnTo>
                  <a:cubicBezTo>
                    <a:pt x="725" y="3749"/>
                    <a:pt x="599" y="4001"/>
                    <a:pt x="410" y="4253"/>
                  </a:cubicBezTo>
                  <a:cubicBezTo>
                    <a:pt x="126" y="4600"/>
                    <a:pt x="0" y="4978"/>
                    <a:pt x="0" y="5356"/>
                  </a:cubicBezTo>
                  <a:cubicBezTo>
                    <a:pt x="0" y="6144"/>
                    <a:pt x="599" y="6900"/>
                    <a:pt x="1575" y="7372"/>
                  </a:cubicBezTo>
                  <a:cubicBezTo>
                    <a:pt x="1733" y="7782"/>
                    <a:pt x="2111" y="8034"/>
                    <a:pt x="2520" y="8286"/>
                  </a:cubicBezTo>
                  <a:lnTo>
                    <a:pt x="3592" y="6711"/>
                  </a:lnTo>
                  <a:lnTo>
                    <a:pt x="3592" y="6238"/>
                  </a:lnTo>
                  <a:lnTo>
                    <a:pt x="2993" y="5640"/>
                  </a:lnTo>
                  <a:cubicBezTo>
                    <a:pt x="2835" y="5482"/>
                    <a:pt x="2835" y="5293"/>
                    <a:pt x="2993" y="5136"/>
                  </a:cubicBezTo>
                  <a:cubicBezTo>
                    <a:pt x="3072" y="5057"/>
                    <a:pt x="3166" y="5017"/>
                    <a:pt x="3261" y="5017"/>
                  </a:cubicBezTo>
                  <a:cubicBezTo>
                    <a:pt x="3355" y="5017"/>
                    <a:pt x="3450" y="5057"/>
                    <a:pt x="3529" y="5136"/>
                  </a:cubicBezTo>
                  <a:lnTo>
                    <a:pt x="4001" y="5608"/>
                  </a:lnTo>
                  <a:lnTo>
                    <a:pt x="4474" y="5136"/>
                  </a:lnTo>
                  <a:cubicBezTo>
                    <a:pt x="4553" y="5057"/>
                    <a:pt x="4639" y="5017"/>
                    <a:pt x="4726" y="5017"/>
                  </a:cubicBezTo>
                  <a:cubicBezTo>
                    <a:pt x="4812" y="5017"/>
                    <a:pt x="4899" y="5057"/>
                    <a:pt x="4978" y="5136"/>
                  </a:cubicBezTo>
                  <a:cubicBezTo>
                    <a:pt x="5135" y="5293"/>
                    <a:pt x="5135" y="5482"/>
                    <a:pt x="4978" y="5640"/>
                  </a:cubicBezTo>
                  <a:lnTo>
                    <a:pt x="4379" y="6238"/>
                  </a:lnTo>
                  <a:lnTo>
                    <a:pt x="4379" y="6711"/>
                  </a:lnTo>
                  <a:lnTo>
                    <a:pt x="5450" y="8286"/>
                  </a:lnTo>
                  <a:cubicBezTo>
                    <a:pt x="5891" y="8097"/>
                    <a:pt x="6238" y="7782"/>
                    <a:pt x="6396" y="7372"/>
                  </a:cubicBezTo>
                  <a:cubicBezTo>
                    <a:pt x="7372" y="6900"/>
                    <a:pt x="7939" y="6144"/>
                    <a:pt x="7939" y="5356"/>
                  </a:cubicBezTo>
                  <a:cubicBezTo>
                    <a:pt x="7939" y="4978"/>
                    <a:pt x="7813" y="4631"/>
                    <a:pt x="7530" y="4253"/>
                  </a:cubicBezTo>
                  <a:cubicBezTo>
                    <a:pt x="7278" y="4001"/>
                    <a:pt x="7183" y="3718"/>
                    <a:pt x="7183" y="3466"/>
                  </a:cubicBezTo>
                  <a:lnTo>
                    <a:pt x="7183" y="3371"/>
                  </a:lnTo>
                  <a:cubicBezTo>
                    <a:pt x="7183" y="3025"/>
                    <a:pt x="7120" y="2710"/>
                    <a:pt x="7057" y="2426"/>
                  </a:cubicBezTo>
                  <a:cubicBezTo>
                    <a:pt x="7057" y="2363"/>
                    <a:pt x="7057" y="2363"/>
                    <a:pt x="7026" y="2332"/>
                  </a:cubicBezTo>
                  <a:cubicBezTo>
                    <a:pt x="6742" y="1418"/>
                    <a:pt x="6144" y="725"/>
                    <a:pt x="5324" y="315"/>
                  </a:cubicBezTo>
                  <a:cubicBezTo>
                    <a:pt x="5009" y="158"/>
                    <a:pt x="4631" y="63"/>
                    <a:pt x="425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78"/>
            <p:cNvSpPr/>
            <p:nvPr/>
          </p:nvSpPr>
          <p:spPr>
            <a:xfrm>
              <a:off x="-18885400" y="3610050"/>
              <a:ext cx="35475" cy="28400"/>
            </a:xfrm>
            <a:custGeom>
              <a:avLst/>
              <a:gdLst/>
              <a:ahLst/>
              <a:cxnLst/>
              <a:rect l="l" t="t" r="r" b="b"/>
              <a:pathLst>
                <a:path w="1419" h="1136" extrusionOk="0">
                  <a:moveTo>
                    <a:pt x="694" y="1"/>
                  </a:moveTo>
                  <a:lnTo>
                    <a:pt x="1" y="1072"/>
                  </a:lnTo>
                  <a:cubicBezTo>
                    <a:pt x="221" y="1104"/>
                    <a:pt x="473" y="1135"/>
                    <a:pt x="694" y="1135"/>
                  </a:cubicBezTo>
                  <a:cubicBezTo>
                    <a:pt x="946" y="1135"/>
                    <a:pt x="1166" y="1104"/>
                    <a:pt x="1418" y="1072"/>
                  </a:cubicBezTo>
                  <a:lnTo>
                    <a:pt x="6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78"/>
            <p:cNvSpPr/>
            <p:nvPr/>
          </p:nvSpPr>
          <p:spPr>
            <a:xfrm>
              <a:off x="-18994100" y="3334775"/>
              <a:ext cx="96900" cy="140625"/>
            </a:xfrm>
            <a:custGeom>
              <a:avLst/>
              <a:gdLst/>
              <a:ahLst/>
              <a:cxnLst/>
              <a:rect l="l" t="t" r="r" b="b"/>
              <a:pathLst>
                <a:path w="3876" h="5625" extrusionOk="0">
                  <a:moveTo>
                    <a:pt x="855" y="1"/>
                  </a:moveTo>
                  <a:cubicBezTo>
                    <a:pt x="804" y="1"/>
                    <a:pt x="757" y="17"/>
                    <a:pt x="725" y="48"/>
                  </a:cubicBezTo>
                  <a:cubicBezTo>
                    <a:pt x="631" y="80"/>
                    <a:pt x="568" y="143"/>
                    <a:pt x="536" y="237"/>
                  </a:cubicBezTo>
                  <a:cubicBezTo>
                    <a:pt x="1" y="1529"/>
                    <a:pt x="1" y="2978"/>
                    <a:pt x="536" y="4301"/>
                  </a:cubicBezTo>
                  <a:cubicBezTo>
                    <a:pt x="725" y="4774"/>
                    <a:pt x="1009" y="5183"/>
                    <a:pt x="1324" y="5625"/>
                  </a:cubicBezTo>
                  <a:cubicBezTo>
                    <a:pt x="1702" y="4553"/>
                    <a:pt x="2427" y="3734"/>
                    <a:pt x="3372" y="3262"/>
                  </a:cubicBezTo>
                  <a:cubicBezTo>
                    <a:pt x="3529" y="3199"/>
                    <a:pt x="3718" y="3104"/>
                    <a:pt x="3876" y="3073"/>
                  </a:cubicBezTo>
                  <a:cubicBezTo>
                    <a:pt x="3876" y="3041"/>
                    <a:pt x="3844" y="2947"/>
                    <a:pt x="3844" y="2915"/>
                  </a:cubicBezTo>
                  <a:cubicBezTo>
                    <a:pt x="3277" y="1623"/>
                    <a:pt x="2301" y="584"/>
                    <a:pt x="1009" y="48"/>
                  </a:cubicBezTo>
                  <a:cubicBezTo>
                    <a:pt x="962" y="17"/>
                    <a:pt x="907" y="1"/>
                    <a:pt x="8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78"/>
            <p:cNvSpPr/>
            <p:nvPr/>
          </p:nvSpPr>
          <p:spPr>
            <a:xfrm>
              <a:off x="-18838150" y="3334775"/>
              <a:ext cx="96125" cy="139850"/>
            </a:xfrm>
            <a:custGeom>
              <a:avLst/>
              <a:gdLst/>
              <a:ahLst/>
              <a:cxnLst/>
              <a:rect l="l" t="t" r="r" b="b"/>
              <a:pathLst>
                <a:path w="3845" h="5594" extrusionOk="0">
                  <a:moveTo>
                    <a:pt x="3010" y="1"/>
                  </a:moveTo>
                  <a:cubicBezTo>
                    <a:pt x="2962" y="1"/>
                    <a:pt x="2915" y="17"/>
                    <a:pt x="2868" y="48"/>
                  </a:cubicBezTo>
                  <a:cubicBezTo>
                    <a:pt x="1576" y="584"/>
                    <a:pt x="536" y="1623"/>
                    <a:pt x="32" y="2915"/>
                  </a:cubicBezTo>
                  <a:cubicBezTo>
                    <a:pt x="1" y="2947"/>
                    <a:pt x="1" y="3041"/>
                    <a:pt x="1" y="3073"/>
                  </a:cubicBezTo>
                  <a:cubicBezTo>
                    <a:pt x="190" y="3104"/>
                    <a:pt x="347" y="3167"/>
                    <a:pt x="568" y="3262"/>
                  </a:cubicBezTo>
                  <a:cubicBezTo>
                    <a:pt x="1513" y="3703"/>
                    <a:pt x="2206" y="4553"/>
                    <a:pt x="2553" y="5593"/>
                  </a:cubicBezTo>
                  <a:cubicBezTo>
                    <a:pt x="2868" y="5183"/>
                    <a:pt x="3151" y="4742"/>
                    <a:pt x="3340" y="4238"/>
                  </a:cubicBezTo>
                  <a:cubicBezTo>
                    <a:pt x="3813" y="3041"/>
                    <a:pt x="3844" y="1497"/>
                    <a:pt x="3340" y="237"/>
                  </a:cubicBezTo>
                  <a:cubicBezTo>
                    <a:pt x="3309" y="143"/>
                    <a:pt x="3214" y="80"/>
                    <a:pt x="3151" y="48"/>
                  </a:cubicBezTo>
                  <a:cubicBezTo>
                    <a:pt x="3104" y="17"/>
                    <a:pt x="3057" y="1"/>
                    <a:pt x="30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8" name="Google Shape;8858;p78"/>
          <p:cNvGrpSpPr/>
          <p:nvPr/>
        </p:nvGrpSpPr>
        <p:grpSpPr>
          <a:xfrm>
            <a:off x="4125445" y="2244743"/>
            <a:ext cx="343404" cy="446998"/>
            <a:chOff x="-18983850" y="3710075"/>
            <a:chExt cx="232375" cy="302475"/>
          </a:xfrm>
        </p:grpSpPr>
        <p:sp>
          <p:nvSpPr>
            <p:cNvPr id="8859" name="Google Shape;8859;p78"/>
            <p:cNvSpPr/>
            <p:nvPr/>
          </p:nvSpPr>
          <p:spPr>
            <a:xfrm>
              <a:off x="-18840500" y="3874700"/>
              <a:ext cx="89025" cy="119750"/>
            </a:xfrm>
            <a:custGeom>
              <a:avLst/>
              <a:gdLst/>
              <a:ahLst/>
              <a:cxnLst/>
              <a:rect l="l" t="t" r="r" b="b"/>
              <a:pathLst>
                <a:path w="3561" h="4790" extrusionOk="0">
                  <a:moveTo>
                    <a:pt x="2300" y="0"/>
                  </a:moveTo>
                  <a:cubicBezTo>
                    <a:pt x="1796" y="883"/>
                    <a:pt x="945" y="1513"/>
                    <a:pt x="0" y="1796"/>
                  </a:cubicBezTo>
                  <a:lnTo>
                    <a:pt x="0" y="1954"/>
                  </a:lnTo>
                  <a:cubicBezTo>
                    <a:pt x="0" y="3529"/>
                    <a:pt x="1324" y="4789"/>
                    <a:pt x="2836" y="4789"/>
                  </a:cubicBezTo>
                  <a:lnTo>
                    <a:pt x="3560" y="4789"/>
                  </a:lnTo>
                  <a:lnTo>
                    <a:pt x="3560" y="4033"/>
                  </a:lnTo>
                  <a:cubicBezTo>
                    <a:pt x="3434" y="4065"/>
                    <a:pt x="3308" y="4065"/>
                    <a:pt x="3214" y="4065"/>
                  </a:cubicBezTo>
                  <a:cubicBezTo>
                    <a:pt x="2993" y="4065"/>
                    <a:pt x="2836" y="4033"/>
                    <a:pt x="2773" y="4033"/>
                  </a:cubicBezTo>
                  <a:cubicBezTo>
                    <a:pt x="1985" y="3844"/>
                    <a:pt x="1418" y="3119"/>
                    <a:pt x="1418" y="2300"/>
                  </a:cubicBezTo>
                  <a:cubicBezTo>
                    <a:pt x="1387" y="2143"/>
                    <a:pt x="1544" y="1985"/>
                    <a:pt x="1733" y="1985"/>
                  </a:cubicBezTo>
                  <a:cubicBezTo>
                    <a:pt x="1954" y="1985"/>
                    <a:pt x="2111" y="2143"/>
                    <a:pt x="2111" y="2332"/>
                  </a:cubicBezTo>
                  <a:cubicBezTo>
                    <a:pt x="2111" y="2804"/>
                    <a:pt x="2426" y="3245"/>
                    <a:pt x="2930" y="3371"/>
                  </a:cubicBezTo>
                  <a:cubicBezTo>
                    <a:pt x="3000" y="3383"/>
                    <a:pt x="3069" y="3390"/>
                    <a:pt x="3141" y="3390"/>
                  </a:cubicBezTo>
                  <a:cubicBezTo>
                    <a:pt x="3266" y="3390"/>
                    <a:pt x="3401" y="3368"/>
                    <a:pt x="3560" y="3308"/>
                  </a:cubicBezTo>
                  <a:lnTo>
                    <a:pt x="3560" y="1954"/>
                  </a:lnTo>
                  <a:cubicBezTo>
                    <a:pt x="3560" y="1072"/>
                    <a:pt x="3056" y="316"/>
                    <a:pt x="2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78"/>
            <p:cNvSpPr/>
            <p:nvPr/>
          </p:nvSpPr>
          <p:spPr>
            <a:xfrm>
              <a:off x="-18983850" y="3901475"/>
              <a:ext cx="208750" cy="111075"/>
            </a:xfrm>
            <a:custGeom>
              <a:avLst/>
              <a:gdLst/>
              <a:ahLst/>
              <a:cxnLst/>
              <a:rect l="l" t="t" r="r" b="b"/>
              <a:pathLst>
                <a:path w="8350" h="4443" extrusionOk="0">
                  <a:moveTo>
                    <a:pt x="2111" y="1"/>
                  </a:moveTo>
                  <a:lnTo>
                    <a:pt x="2111" y="1261"/>
                  </a:lnTo>
                  <a:cubicBezTo>
                    <a:pt x="2111" y="2300"/>
                    <a:pt x="2584" y="3151"/>
                    <a:pt x="3340" y="3750"/>
                  </a:cubicBezTo>
                  <a:lnTo>
                    <a:pt x="2017" y="3750"/>
                  </a:lnTo>
                  <a:lnTo>
                    <a:pt x="1387" y="2521"/>
                  </a:lnTo>
                  <a:cubicBezTo>
                    <a:pt x="1317" y="2404"/>
                    <a:pt x="1177" y="2339"/>
                    <a:pt x="1046" y="2339"/>
                  </a:cubicBezTo>
                  <a:cubicBezTo>
                    <a:pt x="1000" y="2339"/>
                    <a:pt x="955" y="2347"/>
                    <a:pt x="914" y="2363"/>
                  </a:cubicBezTo>
                  <a:cubicBezTo>
                    <a:pt x="757" y="2458"/>
                    <a:pt x="662" y="2679"/>
                    <a:pt x="757" y="2836"/>
                  </a:cubicBezTo>
                  <a:lnTo>
                    <a:pt x="1229" y="3750"/>
                  </a:lnTo>
                  <a:lnTo>
                    <a:pt x="347" y="3750"/>
                  </a:lnTo>
                  <a:cubicBezTo>
                    <a:pt x="158" y="3750"/>
                    <a:pt x="0" y="3907"/>
                    <a:pt x="0" y="4096"/>
                  </a:cubicBezTo>
                  <a:cubicBezTo>
                    <a:pt x="0" y="4285"/>
                    <a:pt x="158" y="4443"/>
                    <a:pt x="347" y="4443"/>
                  </a:cubicBezTo>
                  <a:lnTo>
                    <a:pt x="8223" y="4443"/>
                  </a:lnTo>
                  <a:cubicBezTo>
                    <a:pt x="8255" y="4443"/>
                    <a:pt x="8318" y="4443"/>
                    <a:pt x="8349" y="4411"/>
                  </a:cubicBezTo>
                  <a:cubicBezTo>
                    <a:pt x="6459" y="4348"/>
                    <a:pt x="5010" y="2805"/>
                    <a:pt x="5010" y="914"/>
                  </a:cubicBezTo>
                  <a:lnTo>
                    <a:pt x="4632" y="914"/>
                  </a:lnTo>
                  <a:cubicBezTo>
                    <a:pt x="3970" y="914"/>
                    <a:pt x="3340" y="757"/>
                    <a:pt x="2741" y="442"/>
                  </a:cubicBezTo>
                  <a:cubicBezTo>
                    <a:pt x="2521" y="316"/>
                    <a:pt x="2332" y="158"/>
                    <a:pt x="2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78"/>
            <p:cNvSpPr/>
            <p:nvPr/>
          </p:nvSpPr>
          <p:spPr>
            <a:xfrm>
              <a:off x="-18947625" y="3710075"/>
              <a:ext cx="159925" cy="67775"/>
            </a:xfrm>
            <a:custGeom>
              <a:avLst/>
              <a:gdLst/>
              <a:ahLst/>
              <a:cxnLst/>
              <a:rect l="l" t="t" r="r" b="b"/>
              <a:pathLst>
                <a:path w="6397" h="2711" extrusionOk="0">
                  <a:moveTo>
                    <a:pt x="1765" y="1"/>
                  </a:moveTo>
                  <a:cubicBezTo>
                    <a:pt x="788" y="1"/>
                    <a:pt x="1" y="789"/>
                    <a:pt x="1" y="1765"/>
                  </a:cubicBezTo>
                  <a:lnTo>
                    <a:pt x="1" y="2301"/>
                  </a:lnTo>
                  <a:cubicBezTo>
                    <a:pt x="410" y="1954"/>
                    <a:pt x="883" y="1765"/>
                    <a:pt x="1450" y="1765"/>
                  </a:cubicBezTo>
                  <a:cubicBezTo>
                    <a:pt x="2175" y="1765"/>
                    <a:pt x="2805" y="2143"/>
                    <a:pt x="3183" y="2710"/>
                  </a:cubicBezTo>
                  <a:cubicBezTo>
                    <a:pt x="3592" y="2112"/>
                    <a:pt x="4222" y="1765"/>
                    <a:pt x="4978" y="1765"/>
                  </a:cubicBezTo>
                  <a:cubicBezTo>
                    <a:pt x="5514" y="1765"/>
                    <a:pt x="5987" y="1954"/>
                    <a:pt x="6396" y="2301"/>
                  </a:cubicBezTo>
                  <a:lnTo>
                    <a:pt x="6396" y="1765"/>
                  </a:lnTo>
                  <a:cubicBezTo>
                    <a:pt x="6396" y="789"/>
                    <a:pt x="5609" y="1"/>
                    <a:pt x="4600" y="1"/>
                  </a:cubicBezTo>
                  <a:cubicBezTo>
                    <a:pt x="4411" y="1"/>
                    <a:pt x="4254" y="158"/>
                    <a:pt x="4254" y="348"/>
                  </a:cubicBezTo>
                  <a:cubicBezTo>
                    <a:pt x="4254" y="537"/>
                    <a:pt x="4096" y="694"/>
                    <a:pt x="3907" y="694"/>
                  </a:cubicBezTo>
                  <a:lnTo>
                    <a:pt x="2490" y="694"/>
                  </a:lnTo>
                  <a:cubicBezTo>
                    <a:pt x="2301" y="694"/>
                    <a:pt x="2143" y="537"/>
                    <a:pt x="2143" y="348"/>
                  </a:cubicBezTo>
                  <a:cubicBezTo>
                    <a:pt x="2143" y="158"/>
                    <a:pt x="1985"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78"/>
            <p:cNvSpPr/>
            <p:nvPr/>
          </p:nvSpPr>
          <p:spPr>
            <a:xfrm>
              <a:off x="-18949200" y="3773100"/>
              <a:ext cx="159125" cy="133925"/>
            </a:xfrm>
            <a:custGeom>
              <a:avLst/>
              <a:gdLst/>
              <a:ahLst/>
              <a:cxnLst/>
              <a:rect l="l" t="t" r="r" b="b"/>
              <a:pathLst>
                <a:path w="6365" h="5357" extrusionOk="0">
                  <a:moveTo>
                    <a:pt x="1828" y="1040"/>
                  </a:moveTo>
                  <a:cubicBezTo>
                    <a:pt x="2048" y="1040"/>
                    <a:pt x="2206" y="1198"/>
                    <a:pt x="2206" y="1387"/>
                  </a:cubicBezTo>
                  <a:cubicBezTo>
                    <a:pt x="2206" y="1607"/>
                    <a:pt x="2048" y="1765"/>
                    <a:pt x="1828" y="1765"/>
                  </a:cubicBezTo>
                  <a:cubicBezTo>
                    <a:pt x="1639" y="1765"/>
                    <a:pt x="1481" y="1607"/>
                    <a:pt x="1481" y="1387"/>
                  </a:cubicBezTo>
                  <a:cubicBezTo>
                    <a:pt x="1481" y="1198"/>
                    <a:pt x="1639" y="1040"/>
                    <a:pt x="1828" y="1040"/>
                  </a:cubicBezTo>
                  <a:close/>
                  <a:moveTo>
                    <a:pt x="4663" y="1040"/>
                  </a:moveTo>
                  <a:cubicBezTo>
                    <a:pt x="4884" y="1040"/>
                    <a:pt x="5041" y="1198"/>
                    <a:pt x="5041" y="1387"/>
                  </a:cubicBezTo>
                  <a:cubicBezTo>
                    <a:pt x="5041" y="1607"/>
                    <a:pt x="4884" y="1765"/>
                    <a:pt x="4663" y="1765"/>
                  </a:cubicBezTo>
                  <a:cubicBezTo>
                    <a:pt x="4474" y="1765"/>
                    <a:pt x="4317" y="1607"/>
                    <a:pt x="4317" y="1387"/>
                  </a:cubicBezTo>
                  <a:cubicBezTo>
                    <a:pt x="4317" y="1198"/>
                    <a:pt x="4474" y="1040"/>
                    <a:pt x="4663" y="1040"/>
                  </a:cubicBezTo>
                  <a:close/>
                  <a:moveTo>
                    <a:pt x="2887" y="2126"/>
                  </a:moveTo>
                  <a:cubicBezTo>
                    <a:pt x="3056" y="2126"/>
                    <a:pt x="3188" y="2239"/>
                    <a:pt x="3214" y="2395"/>
                  </a:cubicBezTo>
                  <a:cubicBezTo>
                    <a:pt x="3297" y="2230"/>
                    <a:pt x="3451" y="2137"/>
                    <a:pt x="3594" y="2137"/>
                  </a:cubicBezTo>
                  <a:cubicBezTo>
                    <a:pt x="3615" y="2137"/>
                    <a:pt x="3635" y="2139"/>
                    <a:pt x="3655" y="2143"/>
                  </a:cubicBezTo>
                  <a:cubicBezTo>
                    <a:pt x="3844" y="2237"/>
                    <a:pt x="3939" y="2426"/>
                    <a:pt x="3876" y="2584"/>
                  </a:cubicBezTo>
                  <a:lnTo>
                    <a:pt x="3529" y="3655"/>
                  </a:lnTo>
                  <a:cubicBezTo>
                    <a:pt x="3498" y="3812"/>
                    <a:pt x="3340" y="3875"/>
                    <a:pt x="3183" y="3875"/>
                  </a:cubicBezTo>
                  <a:cubicBezTo>
                    <a:pt x="3025" y="3875"/>
                    <a:pt x="2899" y="3812"/>
                    <a:pt x="2836" y="3655"/>
                  </a:cubicBezTo>
                  <a:lnTo>
                    <a:pt x="2458" y="2584"/>
                  </a:lnTo>
                  <a:cubicBezTo>
                    <a:pt x="2521" y="2426"/>
                    <a:pt x="2584" y="2237"/>
                    <a:pt x="2773" y="2143"/>
                  </a:cubicBezTo>
                  <a:cubicBezTo>
                    <a:pt x="2812" y="2132"/>
                    <a:pt x="2850" y="2126"/>
                    <a:pt x="2887" y="2126"/>
                  </a:cubicBezTo>
                  <a:close/>
                  <a:moveTo>
                    <a:pt x="1418" y="0"/>
                  </a:moveTo>
                  <a:cubicBezTo>
                    <a:pt x="631" y="0"/>
                    <a:pt x="1" y="630"/>
                    <a:pt x="1" y="1418"/>
                  </a:cubicBezTo>
                  <a:lnTo>
                    <a:pt x="1" y="1481"/>
                  </a:lnTo>
                  <a:lnTo>
                    <a:pt x="1" y="2111"/>
                  </a:lnTo>
                  <a:cubicBezTo>
                    <a:pt x="1" y="2269"/>
                    <a:pt x="1" y="2458"/>
                    <a:pt x="32" y="2615"/>
                  </a:cubicBezTo>
                  <a:cubicBezTo>
                    <a:pt x="95" y="2678"/>
                    <a:pt x="95" y="2741"/>
                    <a:pt x="95" y="2773"/>
                  </a:cubicBezTo>
                  <a:cubicBezTo>
                    <a:pt x="158" y="2899"/>
                    <a:pt x="158" y="3025"/>
                    <a:pt x="190" y="3151"/>
                  </a:cubicBezTo>
                  <a:cubicBezTo>
                    <a:pt x="190" y="3182"/>
                    <a:pt x="221" y="3214"/>
                    <a:pt x="221" y="3245"/>
                  </a:cubicBezTo>
                  <a:cubicBezTo>
                    <a:pt x="253" y="3371"/>
                    <a:pt x="347" y="3529"/>
                    <a:pt x="379" y="3655"/>
                  </a:cubicBezTo>
                  <a:cubicBezTo>
                    <a:pt x="379" y="3686"/>
                    <a:pt x="410" y="3686"/>
                    <a:pt x="410" y="3718"/>
                  </a:cubicBezTo>
                  <a:cubicBezTo>
                    <a:pt x="505" y="3875"/>
                    <a:pt x="631" y="4033"/>
                    <a:pt x="694" y="4159"/>
                  </a:cubicBezTo>
                  <a:cubicBezTo>
                    <a:pt x="977" y="4474"/>
                    <a:pt x="1292" y="4758"/>
                    <a:pt x="1639" y="4947"/>
                  </a:cubicBezTo>
                  <a:cubicBezTo>
                    <a:pt x="2111" y="5230"/>
                    <a:pt x="2647" y="5356"/>
                    <a:pt x="3183" y="5356"/>
                  </a:cubicBezTo>
                  <a:cubicBezTo>
                    <a:pt x="4285" y="5356"/>
                    <a:pt x="5262" y="4789"/>
                    <a:pt x="5829" y="3938"/>
                  </a:cubicBezTo>
                  <a:cubicBezTo>
                    <a:pt x="5829" y="3938"/>
                    <a:pt x="5829" y="3875"/>
                    <a:pt x="5861" y="3875"/>
                  </a:cubicBezTo>
                  <a:cubicBezTo>
                    <a:pt x="5955" y="3718"/>
                    <a:pt x="6018" y="3623"/>
                    <a:pt x="6081" y="3434"/>
                  </a:cubicBezTo>
                  <a:cubicBezTo>
                    <a:pt x="6144" y="3403"/>
                    <a:pt x="6144" y="3340"/>
                    <a:pt x="6176" y="3277"/>
                  </a:cubicBezTo>
                  <a:cubicBezTo>
                    <a:pt x="6207" y="3182"/>
                    <a:pt x="6270" y="3025"/>
                    <a:pt x="6302" y="2899"/>
                  </a:cubicBezTo>
                  <a:cubicBezTo>
                    <a:pt x="6302" y="2867"/>
                    <a:pt x="6333" y="2773"/>
                    <a:pt x="6333" y="2741"/>
                  </a:cubicBezTo>
                  <a:cubicBezTo>
                    <a:pt x="6365" y="2552"/>
                    <a:pt x="6365" y="2363"/>
                    <a:pt x="6365" y="2143"/>
                  </a:cubicBezTo>
                  <a:lnTo>
                    <a:pt x="6365" y="1292"/>
                  </a:lnTo>
                  <a:cubicBezTo>
                    <a:pt x="6302" y="567"/>
                    <a:pt x="5703" y="0"/>
                    <a:pt x="4947" y="0"/>
                  </a:cubicBezTo>
                  <a:cubicBezTo>
                    <a:pt x="4159" y="0"/>
                    <a:pt x="3529" y="630"/>
                    <a:pt x="3529" y="1418"/>
                  </a:cubicBezTo>
                  <a:cubicBezTo>
                    <a:pt x="3529" y="1607"/>
                    <a:pt x="3372" y="1765"/>
                    <a:pt x="3183" y="1765"/>
                  </a:cubicBezTo>
                  <a:cubicBezTo>
                    <a:pt x="2994" y="1765"/>
                    <a:pt x="2836" y="1607"/>
                    <a:pt x="2836" y="1418"/>
                  </a:cubicBezTo>
                  <a:cubicBezTo>
                    <a:pt x="2836" y="630"/>
                    <a:pt x="2206" y="0"/>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3" name="Google Shape;8863;p78"/>
          <p:cNvGrpSpPr/>
          <p:nvPr/>
        </p:nvGrpSpPr>
        <p:grpSpPr>
          <a:xfrm>
            <a:off x="4071911" y="2797422"/>
            <a:ext cx="450470" cy="448180"/>
            <a:chOff x="-19020075" y="4084200"/>
            <a:chExt cx="304825" cy="303275"/>
          </a:xfrm>
        </p:grpSpPr>
        <p:sp>
          <p:nvSpPr>
            <p:cNvPr id="8864" name="Google Shape;8864;p78"/>
            <p:cNvSpPr/>
            <p:nvPr/>
          </p:nvSpPr>
          <p:spPr>
            <a:xfrm>
              <a:off x="-18962575" y="4274800"/>
              <a:ext cx="103975" cy="94550"/>
            </a:xfrm>
            <a:custGeom>
              <a:avLst/>
              <a:gdLst/>
              <a:ahLst/>
              <a:cxnLst/>
              <a:rect l="l" t="t" r="r" b="b"/>
              <a:pathLst>
                <a:path w="4159" h="3782" extrusionOk="0">
                  <a:moveTo>
                    <a:pt x="3403" y="1"/>
                  </a:moveTo>
                  <a:cubicBezTo>
                    <a:pt x="3151" y="1356"/>
                    <a:pt x="1985" y="2364"/>
                    <a:pt x="599" y="2364"/>
                  </a:cubicBezTo>
                  <a:cubicBezTo>
                    <a:pt x="410" y="2364"/>
                    <a:pt x="221" y="2332"/>
                    <a:pt x="0" y="2301"/>
                  </a:cubicBezTo>
                  <a:lnTo>
                    <a:pt x="0" y="2301"/>
                  </a:lnTo>
                  <a:cubicBezTo>
                    <a:pt x="284" y="3151"/>
                    <a:pt x="1071" y="3781"/>
                    <a:pt x="2048" y="3781"/>
                  </a:cubicBezTo>
                  <a:cubicBezTo>
                    <a:pt x="3214" y="3781"/>
                    <a:pt x="4159" y="2836"/>
                    <a:pt x="4159" y="1671"/>
                  </a:cubicBezTo>
                  <a:cubicBezTo>
                    <a:pt x="4159" y="978"/>
                    <a:pt x="3875" y="410"/>
                    <a:pt x="34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78"/>
            <p:cNvSpPr/>
            <p:nvPr/>
          </p:nvSpPr>
          <p:spPr>
            <a:xfrm>
              <a:off x="-18883025" y="4281900"/>
              <a:ext cx="78000" cy="105575"/>
            </a:xfrm>
            <a:custGeom>
              <a:avLst/>
              <a:gdLst/>
              <a:ahLst/>
              <a:cxnLst/>
              <a:rect l="l" t="t" r="r" b="b"/>
              <a:pathLst>
                <a:path w="3120" h="4223" extrusionOk="0">
                  <a:moveTo>
                    <a:pt x="1323" y="0"/>
                  </a:moveTo>
                  <a:lnTo>
                    <a:pt x="1323" y="0"/>
                  </a:lnTo>
                  <a:cubicBezTo>
                    <a:pt x="1544" y="442"/>
                    <a:pt x="1670" y="914"/>
                    <a:pt x="1670" y="1387"/>
                  </a:cubicBezTo>
                  <a:cubicBezTo>
                    <a:pt x="1670" y="2552"/>
                    <a:pt x="977" y="3529"/>
                    <a:pt x="0" y="3970"/>
                  </a:cubicBezTo>
                  <a:cubicBezTo>
                    <a:pt x="284" y="4128"/>
                    <a:pt x="599" y="4222"/>
                    <a:pt x="977" y="4222"/>
                  </a:cubicBezTo>
                  <a:cubicBezTo>
                    <a:pt x="2142" y="4222"/>
                    <a:pt x="3088" y="3277"/>
                    <a:pt x="3088" y="2080"/>
                  </a:cubicBezTo>
                  <a:cubicBezTo>
                    <a:pt x="3119" y="1072"/>
                    <a:pt x="2331" y="189"/>
                    <a:pt x="13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78"/>
            <p:cNvSpPr/>
            <p:nvPr/>
          </p:nvSpPr>
          <p:spPr>
            <a:xfrm>
              <a:off x="-18809000" y="4281100"/>
              <a:ext cx="57525" cy="88250"/>
            </a:xfrm>
            <a:custGeom>
              <a:avLst/>
              <a:gdLst/>
              <a:ahLst/>
              <a:cxnLst/>
              <a:rect l="l" t="t" r="r" b="b"/>
              <a:pathLst>
                <a:path w="2301" h="3530" extrusionOk="0">
                  <a:moveTo>
                    <a:pt x="536" y="1"/>
                  </a:moveTo>
                  <a:cubicBezTo>
                    <a:pt x="316" y="1"/>
                    <a:pt x="158" y="32"/>
                    <a:pt x="1" y="64"/>
                  </a:cubicBezTo>
                  <a:cubicBezTo>
                    <a:pt x="568" y="568"/>
                    <a:pt x="883" y="1324"/>
                    <a:pt x="883" y="2112"/>
                  </a:cubicBezTo>
                  <a:cubicBezTo>
                    <a:pt x="883" y="2616"/>
                    <a:pt x="725" y="3088"/>
                    <a:pt x="473" y="3529"/>
                  </a:cubicBezTo>
                  <a:lnTo>
                    <a:pt x="536" y="3529"/>
                  </a:lnTo>
                  <a:cubicBezTo>
                    <a:pt x="1513" y="3529"/>
                    <a:pt x="2300" y="2742"/>
                    <a:pt x="2300" y="1765"/>
                  </a:cubicBezTo>
                  <a:cubicBezTo>
                    <a:pt x="2300" y="820"/>
                    <a:pt x="1513" y="1"/>
                    <a:pt x="5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78"/>
            <p:cNvSpPr/>
            <p:nvPr/>
          </p:nvSpPr>
          <p:spPr>
            <a:xfrm>
              <a:off x="-18770400" y="4263000"/>
              <a:ext cx="55150" cy="66975"/>
            </a:xfrm>
            <a:custGeom>
              <a:avLst/>
              <a:gdLst/>
              <a:ahLst/>
              <a:cxnLst/>
              <a:rect l="l" t="t" r="r" b="b"/>
              <a:pathLst>
                <a:path w="2206" h="2679" extrusionOk="0">
                  <a:moveTo>
                    <a:pt x="756" y="0"/>
                  </a:moveTo>
                  <a:cubicBezTo>
                    <a:pt x="473" y="0"/>
                    <a:pt x="189" y="95"/>
                    <a:pt x="0" y="252"/>
                  </a:cubicBezTo>
                  <a:cubicBezTo>
                    <a:pt x="882" y="630"/>
                    <a:pt x="1450" y="1513"/>
                    <a:pt x="1450" y="2521"/>
                  </a:cubicBezTo>
                  <a:lnTo>
                    <a:pt x="1450" y="2678"/>
                  </a:lnTo>
                  <a:cubicBezTo>
                    <a:pt x="1891" y="2458"/>
                    <a:pt x="2206" y="1985"/>
                    <a:pt x="2206" y="1450"/>
                  </a:cubicBezTo>
                  <a:cubicBezTo>
                    <a:pt x="2174" y="662"/>
                    <a:pt x="1544" y="0"/>
                    <a:pt x="7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78"/>
            <p:cNvSpPr/>
            <p:nvPr/>
          </p:nvSpPr>
          <p:spPr>
            <a:xfrm>
              <a:off x="-18768050" y="4227550"/>
              <a:ext cx="52025" cy="31525"/>
            </a:xfrm>
            <a:custGeom>
              <a:avLst/>
              <a:gdLst/>
              <a:ahLst/>
              <a:cxnLst/>
              <a:rect l="l" t="t" r="r" b="b"/>
              <a:pathLst>
                <a:path w="2081" h="1261" extrusionOk="0">
                  <a:moveTo>
                    <a:pt x="1009" y="1"/>
                  </a:moveTo>
                  <a:cubicBezTo>
                    <a:pt x="505" y="1"/>
                    <a:pt x="64" y="347"/>
                    <a:pt x="1" y="820"/>
                  </a:cubicBezTo>
                  <a:cubicBezTo>
                    <a:pt x="221" y="757"/>
                    <a:pt x="410" y="725"/>
                    <a:pt x="662" y="725"/>
                  </a:cubicBezTo>
                  <a:cubicBezTo>
                    <a:pt x="1198" y="725"/>
                    <a:pt x="1671" y="946"/>
                    <a:pt x="2080" y="1261"/>
                  </a:cubicBezTo>
                  <a:lnTo>
                    <a:pt x="2080" y="1072"/>
                  </a:lnTo>
                  <a:cubicBezTo>
                    <a:pt x="2080" y="473"/>
                    <a:pt x="1608"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78"/>
            <p:cNvSpPr/>
            <p:nvPr/>
          </p:nvSpPr>
          <p:spPr>
            <a:xfrm>
              <a:off x="-19000400" y="4262200"/>
              <a:ext cx="106350" cy="52800"/>
            </a:xfrm>
            <a:custGeom>
              <a:avLst/>
              <a:gdLst/>
              <a:ahLst/>
              <a:cxnLst/>
              <a:rect l="l" t="t" r="r" b="b"/>
              <a:pathLst>
                <a:path w="4254" h="2112" extrusionOk="0">
                  <a:moveTo>
                    <a:pt x="1" y="1"/>
                  </a:moveTo>
                  <a:cubicBezTo>
                    <a:pt x="1" y="1167"/>
                    <a:pt x="946" y="2112"/>
                    <a:pt x="2112" y="2112"/>
                  </a:cubicBezTo>
                  <a:cubicBezTo>
                    <a:pt x="3309" y="2112"/>
                    <a:pt x="4254" y="1230"/>
                    <a:pt x="4254" y="32"/>
                  </a:cubicBezTo>
                  <a:lnTo>
                    <a:pt x="4254" y="32"/>
                  </a:lnTo>
                  <a:cubicBezTo>
                    <a:pt x="3655" y="473"/>
                    <a:pt x="2899" y="757"/>
                    <a:pt x="2112" y="757"/>
                  </a:cubicBezTo>
                  <a:cubicBezTo>
                    <a:pt x="1324" y="757"/>
                    <a:pt x="568" y="47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78"/>
            <p:cNvSpPr/>
            <p:nvPr/>
          </p:nvSpPr>
          <p:spPr>
            <a:xfrm>
              <a:off x="-18912175" y="4173200"/>
              <a:ext cx="18125" cy="35475"/>
            </a:xfrm>
            <a:custGeom>
              <a:avLst/>
              <a:gdLst/>
              <a:ahLst/>
              <a:cxnLst/>
              <a:rect l="l" t="t" r="r" b="b"/>
              <a:pathLst>
                <a:path w="725" h="1419" extrusionOk="0">
                  <a:moveTo>
                    <a:pt x="378" y="1"/>
                  </a:moveTo>
                  <a:cubicBezTo>
                    <a:pt x="189" y="1"/>
                    <a:pt x="0" y="284"/>
                    <a:pt x="0" y="725"/>
                  </a:cubicBezTo>
                  <a:cubicBezTo>
                    <a:pt x="0" y="1166"/>
                    <a:pt x="189" y="1418"/>
                    <a:pt x="378" y="1418"/>
                  </a:cubicBezTo>
                  <a:cubicBezTo>
                    <a:pt x="536" y="1418"/>
                    <a:pt x="725" y="1166"/>
                    <a:pt x="725" y="725"/>
                  </a:cubicBezTo>
                  <a:cubicBezTo>
                    <a:pt x="725" y="284"/>
                    <a:pt x="536"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78"/>
            <p:cNvSpPr/>
            <p:nvPr/>
          </p:nvSpPr>
          <p:spPr>
            <a:xfrm>
              <a:off x="-19001975" y="4173200"/>
              <a:ext cx="18150" cy="35475"/>
            </a:xfrm>
            <a:custGeom>
              <a:avLst/>
              <a:gdLst/>
              <a:ahLst/>
              <a:cxnLst/>
              <a:rect l="l" t="t" r="r" b="b"/>
              <a:pathLst>
                <a:path w="726" h="1419" extrusionOk="0">
                  <a:moveTo>
                    <a:pt x="379" y="1"/>
                  </a:moveTo>
                  <a:cubicBezTo>
                    <a:pt x="221" y="1"/>
                    <a:pt x="1" y="284"/>
                    <a:pt x="1" y="725"/>
                  </a:cubicBezTo>
                  <a:cubicBezTo>
                    <a:pt x="1" y="1166"/>
                    <a:pt x="221" y="1418"/>
                    <a:pt x="379" y="1418"/>
                  </a:cubicBezTo>
                  <a:cubicBezTo>
                    <a:pt x="536" y="1418"/>
                    <a:pt x="725" y="1166"/>
                    <a:pt x="725" y="725"/>
                  </a:cubicBezTo>
                  <a:cubicBezTo>
                    <a:pt x="725" y="284"/>
                    <a:pt x="536"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78"/>
            <p:cNvSpPr/>
            <p:nvPr/>
          </p:nvSpPr>
          <p:spPr>
            <a:xfrm>
              <a:off x="-19020075" y="4084200"/>
              <a:ext cx="143375" cy="178025"/>
            </a:xfrm>
            <a:custGeom>
              <a:avLst/>
              <a:gdLst/>
              <a:ahLst/>
              <a:cxnLst/>
              <a:rect l="l" t="t" r="r" b="b"/>
              <a:pathLst>
                <a:path w="5735" h="7121" extrusionOk="0">
                  <a:moveTo>
                    <a:pt x="1418" y="1"/>
                  </a:moveTo>
                  <a:cubicBezTo>
                    <a:pt x="630" y="1"/>
                    <a:pt x="0" y="662"/>
                    <a:pt x="0" y="1450"/>
                  </a:cubicBezTo>
                  <a:cubicBezTo>
                    <a:pt x="0" y="1923"/>
                    <a:pt x="221" y="2301"/>
                    <a:pt x="567" y="2584"/>
                  </a:cubicBezTo>
                  <a:cubicBezTo>
                    <a:pt x="315" y="2962"/>
                    <a:pt x="95" y="3435"/>
                    <a:pt x="32" y="3907"/>
                  </a:cubicBezTo>
                  <a:cubicBezTo>
                    <a:pt x="158" y="3277"/>
                    <a:pt x="536" y="2868"/>
                    <a:pt x="1040" y="2868"/>
                  </a:cubicBezTo>
                  <a:cubicBezTo>
                    <a:pt x="1638" y="2868"/>
                    <a:pt x="2111" y="3498"/>
                    <a:pt x="2111" y="4285"/>
                  </a:cubicBezTo>
                  <a:cubicBezTo>
                    <a:pt x="2111" y="5073"/>
                    <a:pt x="1638" y="5703"/>
                    <a:pt x="1040" y="5703"/>
                  </a:cubicBezTo>
                  <a:cubicBezTo>
                    <a:pt x="567" y="5703"/>
                    <a:pt x="158" y="5262"/>
                    <a:pt x="32" y="4632"/>
                  </a:cubicBezTo>
                  <a:lnTo>
                    <a:pt x="32" y="4632"/>
                  </a:lnTo>
                  <a:cubicBezTo>
                    <a:pt x="189" y="6050"/>
                    <a:pt x="1418" y="7121"/>
                    <a:pt x="2867" y="7121"/>
                  </a:cubicBezTo>
                  <a:cubicBezTo>
                    <a:pt x="4316" y="7121"/>
                    <a:pt x="5514" y="6018"/>
                    <a:pt x="5703" y="4632"/>
                  </a:cubicBezTo>
                  <a:lnTo>
                    <a:pt x="5703" y="4632"/>
                  </a:lnTo>
                  <a:cubicBezTo>
                    <a:pt x="5577" y="5262"/>
                    <a:pt x="5199" y="5703"/>
                    <a:pt x="4694" y="5703"/>
                  </a:cubicBezTo>
                  <a:cubicBezTo>
                    <a:pt x="4096" y="5703"/>
                    <a:pt x="3623" y="5073"/>
                    <a:pt x="3623" y="4285"/>
                  </a:cubicBezTo>
                  <a:cubicBezTo>
                    <a:pt x="3623" y="3498"/>
                    <a:pt x="4096" y="2868"/>
                    <a:pt x="4694" y="2868"/>
                  </a:cubicBezTo>
                  <a:cubicBezTo>
                    <a:pt x="5199" y="2868"/>
                    <a:pt x="5577" y="3277"/>
                    <a:pt x="5703" y="3907"/>
                  </a:cubicBezTo>
                  <a:cubicBezTo>
                    <a:pt x="5608" y="3403"/>
                    <a:pt x="5419" y="2962"/>
                    <a:pt x="5136" y="2584"/>
                  </a:cubicBezTo>
                  <a:cubicBezTo>
                    <a:pt x="5514" y="2301"/>
                    <a:pt x="5734" y="1923"/>
                    <a:pt x="5734" y="1450"/>
                  </a:cubicBezTo>
                  <a:cubicBezTo>
                    <a:pt x="5734" y="662"/>
                    <a:pt x="5104" y="1"/>
                    <a:pt x="4316" y="1"/>
                  </a:cubicBezTo>
                  <a:cubicBezTo>
                    <a:pt x="4127" y="1"/>
                    <a:pt x="3970" y="127"/>
                    <a:pt x="3970" y="347"/>
                  </a:cubicBezTo>
                  <a:cubicBezTo>
                    <a:pt x="3970" y="536"/>
                    <a:pt x="4127" y="694"/>
                    <a:pt x="4316" y="694"/>
                  </a:cubicBezTo>
                  <a:cubicBezTo>
                    <a:pt x="4726" y="694"/>
                    <a:pt x="5041" y="1040"/>
                    <a:pt x="5041" y="1450"/>
                  </a:cubicBezTo>
                  <a:cubicBezTo>
                    <a:pt x="5041" y="1702"/>
                    <a:pt x="4883" y="1954"/>
                    <a:pt x="4631" y="2080"/>
                  </a:cubicBezTo>
                  <a:cubicBezTo>
                    <a:pt x="4159" y="1670"/>
                    <a:pt x="3529" y="1450"/>
                    <a:pt x="2867" y="1450"/>
                  </a:cubicBezTo>
                  <a:cubicBezTo>
                    <a:pt x="2206" y="1450"/>
                    <a:pt x="1607" y="1670"/>
                    <a:pt x="1103" y="2080"/>
                  </a:cubicBezTo>
                  <a:cubicBezTo>
                    <a:pt x="851" y="1954"/>
                    <a:pt x="693" y="1702"/>
                    <a:pt x="693" y="1450"/>
                  </a:cubicBezTo>
                  <a:cubicBezTo>
                    <a:pt x="693" y="1040"/>
                    <a:pt x="1008" y="694"/>
                    <a:pt x="1418" y="694"/>
                  </a:cubicBezTo>
                  <a:cubicBezTo>
                    <a:pt x="1607" y="694"/>
                    <a:pt x="1764" y="536"/>
                    <a:pt x="1764" y="347"/>
                  </a:cubicBezTo>
                  <a:cubicBezTo>
                    <a:pt x="1764" y="127"/>
                    <a:pt x="1607"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3" name="Google Shape;8873;p78"/>
          <p:cNvGrpSpPr/>
          <p:nvPr/>
        </p:nvGrpSpPr>
        <p:grpSpPr>
          <a:xfrm>
            <a:off x="6889176" y="1689001"/>
            <a:ext cx="396937" cy="450470"/>
            <a:chOff x="-17149475" y="3309200"/>
            <a:chExt cx="268600" cy="304825"/>
          </a:xfrm>
        </p:grpSpPr>
        <p:sp>
          <p:nvSpPr>
            <p:cNvPr id="8874" name="Google Shape;8874;p78"/>
            <p:cNvSpPr/>
            <p:nvPr/>
          </p:nvSpPr>
          <p:spPr>
            <a:xfrm>
              <a:off x="-17021100" y="3309200"/>
              <a:ext cx="102425" cy="72475"/>
            </a:xfrm>
            <a:custGeom>
              <a:avLst/>
              <a:gdLst/>
              <a:ahLst/>
              <a:cxnLst/>
              <a:rect l="l" t="t" r="r" b="b"/>
              <a:pathLst>
                <a:path w="4097" h="2899" extrusionOk="0">
                  <a:moveTo>
                    <a:pt x="1639" y="0"/>
                  </a:moveTo>
                  <a:cubicBezTo>
                    <a:pt x="914" y="0"/>
                    <a:pt x="284" y="441"/>
                    <a:pt x="1" y="1071"/>
                  </a:cubicBezTo>
                  <a:cubicBezTo>
                    <a:pt x="631" y="1418"/>
                    <a:pt x="1103" y="2111"/>
                    <a:pt x="1230" y="2898"/>
                  </a:cubicBezTo>
                  <a:cubicBezTo>
                    <a:pt x="1356" y="2867"/>
                    <a:pt x="1482" y="2835"/>
                    <a:pt x="1639" y="2835"/>
                  </a:cubicBezTo>
                  <a:cubicBezTo>
                    <a:pt x="2994" y="2835"/>
                    <a:pt x="4096" y="1733"/>
                    <a:pt x="4096" y="347"/>
                  </a:cubicBezTo>
                  <a:cubicBezTo>
                    <a:pt x="4096" y="158"/>
                    <a:pt x="3939" y="0"/>
                    <a:pt x="37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78"/>
            <p:cNvSpPr/>
            <p:nvPr/>
          </p:nvSpPr>
          <p:spPr>
            <a:xfrm>
              <a:off x="-17149475" y="3346200"/>
              <a:ext cx="268600" cy="267825"/>
            </a:xfrm>
            <a:custGeom>
              <a:avLst/>
              <a:gdLst/>
              <a:ahLst/>
              <a:cxnLst/>
              <a:rect l="l" t="t" r="r" b="b"/>
              <a:pathLst>
                <a:path w="10744" h="10713" extrusionOk="0">
                  <a:moveTo>
                    <a:pt x="3939" y="1"/>
                  </a:moveTo>
                  <a:cubicBezTo>
                    <a:pt x="3718" y="1"/>
                    <a:pt x="3561" y="158"/>
                    <a:pt x="3561" y="379"/>
                  </a:cubicBezTo>
                  <a:cubicBezTo>
                    <a:pt x="3561" y="568"/>
                    <a:pt x="3718" y="725"/>
                    <a:pt x="3939" y="725"/>
                  </a:cubicBezTo>
                  <a:cubicBezTo>
                    <a:pt x="4506" y="725"/>
                    <a:pt x="4978" y="1198"/>
                    <a:pt x="4978" y="1797"/>
                  </a:cubicBezTo>
                  <a:lnTo>
                    <a:pt x="4978" y="2364"/>
                  </a:lnTo>
                  <a:cubicBezTo>
                    <a:pt x="4569" y="2206"/>
                    <a:pt x="4096" y="2143"/>
                    <a:pt x="3592" y="2143"/>
                  </a:cubicBezTo>
                  <a:cubicBezTo>
                    <a:pt x="1418" y="2143"/>
                    <a:pt x="1" y="3561"/>
                    <a:pt x="1" y="5735"/>
                  </a:cubicBezTo>
                  <a:cubicBezTo>
                    <a:pt x="1" y="8034"/>
                    <a:pt x="1576" y="10712"/>
                    <a:pt x="3592" y="10712"/>
                  </a:cubicBezTo>
                  <a:cubicBezTo>
                    <a:pt x="3813" y="10712"/>
                    <a:pt x="4002" y="10681"/>
                    <a:pt x="4254" y="10649"/>
                  </a:cubicBezTo>
                  <a:cubicBezTo>
                    <a:pt x="4632" y="10523"/>
                    <a:pt x="5002" y="10460"/>
                    <a:pt x="5372" y="10460"/>
                  </a:cubicBezTo>
                  <a:cubicBezTo>
                    <a:pt x="5742" y="10460"/>
                    <a:pt x="6112" y="10523"/>
                    <a:pt x="6491" y="10649"/>
                  </a:cubicBezTo>
                  <a:cubicBezTo>
                    <a:pt x="6680" y="10712"/>
                    <a:pt x="6932" y="10712"/>
                    <a:pt x="7152" y="10712"/>
                  </a:cubicBezTo>
                  <a:cubicBezTo>
                    <a:pt x="9168" y="10712"/>
                    <a:pt x="10744" y="8034"/>
                    <a:pt x="10744" y="5735"/>
                  </a:cubicBezTo>
                  <a:cubicBezTo>
                    <a:pt x="10649" y="3529"/>
                    <a:pt x="9294" y="2143"/>
                    <a:pt x="7121" y="2143"/>
                  </a:cubicBezTo>
                  <a:cubicBezTo>
                    <a:pt x="6617" y="2143"/>
                    <a:pt x="6144" y="2206"/>
                    <a:pt x="5703" y="2364"/>
                  </a:cubicBezTo>
                  <a:lnTo>
                    <a:pt x="5703" y="1797"/>
                  </a:lnTo>
                  <a:cubicBezTo>
                    <a:pt x="5703" y="788"/>
                    <a:pt x="4915" y="1"/>
                    <a:pt x="39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6" name="Google Shape;8876;p78"/>
          <p:cNvGrpSpPr/>
          <p:nvPr/>
        </p:nvGrpSpPr>
        <p:grpSpPr>
          <a:xfrm>
            <a:off x="6862982" y="2258120"/>
            <a:ext cx="449325" cy="420249"/>
            <a:chOff x="-17168375" y="3692750"/>
            <a:chExt cx="304050" cy="284375"/>
          </a:xfrm>
        </p:grpSpPr>
        <p:sp>
          <p:nvSpPr>
            <p:cNvPr id="8877" name="Google Shape;8877;p78"/>
            <p:cNvSpPr/>
            <p:nvPr/>
          </p:nvSpPr>
          <p:spPr>
            <a:xfrm>
              <a:off x="-16963600" y="3694325"/>
              <a:ext cx="99275" cy="92175"/>
            </a:xfrm>
            <a:custGeom>
              <a:avLst/>
              <a:gdLst/>
              <a:ahLst/>
              <a:cxnLst/>
              <a:rect l="l" t="t" r="r" b="b"/>
              <a:pathLst>
                <a:path w="3971" h="3687" extrusionOk="0">
                  <a:moveTo>
                    <a:pt x="1859" y="1"/>
                  </a:moveTo>
                  <a:cubicBezTo>
                    <a:pt x="1072" y="1"/>
                    <a:pt x="379" y="410"/>
                    <a:pt x="1" y="1041"/>
                  </a:cubicBezTo>
                  <a:cubicBezTo>
                    <a:pt x="1387" y="1482"/>
                    <a:pt x="2553" y="2458"/>
                    <a:pt x="3277" y="3687"/>
                  </a:cubicBezTo>
                  <a:cubicBezTo>
                    <a:pt x="3687" y="3277"/>
                    <a:pt x="3970" y="2710"/>
                    <a:pt x="3970" y="2112"/>
                  </a:cubicBezTo>
                  <a:cubicBezTo>
                    <a:pt x="3970" y="915"/>
                    <a:pt x="3025" y="1"/>
                    <a:pt x="18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78"/>
            <p:cNvSpPr/>
            <p:nvPr/>
          </p:nvSpPr>
          <p:spPr>
            <a:xfrm>
              <a:off x="-17102225" y="3817525"/>
              <a:ext cx="61475" cy="69650"/>
            </a:xfrm>
            <a:custGeom>
              <a:avLst/>
              <a:gdLst/>
              <a:ahLst/>
              <a:cxnLst/>
              <a:rect l="l" t="t" r="r" b="b"/>
              <a:pathLst>
                <a:path w="2459" h="2786" extrusionOk="0">
                  <a:moveTo>
                    <a:pt x="1293" y="1437"/>
                  </a:moveTo>
                  <a:cubicBezTo>
                    <a:pt x="1482" y="1437"/>
                    <a:pt x="1639" y="1594"/>
                    <a:pt x="1639" y="1783"/>
                  </a:cubicBezTo>
                  <a:cubicBezTo>
                    <a:pt x="1639" y="2004"/>
                    <a:pt x="1482" y="2161"/>
                    <a:pt x="1293" y="2161"/>
                  </a:cubicBezTo>
                  <a:cubicBezTo>
                    <a:pt x="1103" y="2161"/>
                    <a:pt x="946" y="2004"/>
                    <a:pt x="946" y="1783"/>
                  </a:cubicBezTo>
                  <a:cubicBezTo>
                    <a:pt x="946" y="1594"/>
                    <a:pt x="1103" y="1437"/>
                    <a:pt x="1293" y="1437"/>
                  </a:cubicBezTo>
                  <a:close/>
                  <a:moveTo>
                    <a:pt x="1452" y="0"/>
                  </a:moveTo>
                  <a:cubicBezTo>
                    <a:pt x="939" y="0"/>
                    <a:pt x="434" y="473"/>
                    <a:pt x="221" y="1059"/>
                  </a:cubicBezTo>
                  <a:cubicBezTo>
                    <a:pt x="1" y="1720"/>
                    <a:pt x="158" y="2539"/>
                    <a:pt x="725" y="2729"/>
                  </a:cubicBezTo>
                  <a:cubicBezTo>
                    <a:pt x="818" y="2768"/>
                    <a:pt x="916" y="2786"/>
                    <a:pt x="1017" y="2786"/>
                  </a:cubicBezTo>
                  <a:cubicBezTo>
                    <a:pt x="1157" y="2786"/>
                    <a:pt x="1304" y="2752"/>
                    <a:pt x="1450" y="2697"/>
                  </a:cubicBezTo>
                  <a:cubicBezTo>
                    <a:pt x="1576" y="2508"/>
                    <a:pt x="1734" y="2287"/>
                    <a:pt x="1923" y="2098"/>
                  </a:cubicBezTo>
                  <a:cubicBezTo>
                    <a:pt x="1986" y="2004"/>
                    <a:pt x="2112" y="1909"/>
                    <a:pt x="2206" y="1846"/>
                  </a:cubicBezTo>
                  <a:cubicBezTo>
                    <a:pt x="2458" y="1153"/>
                    <a:pt x="2364" y="271"/>
                    <a:pt x="1734" y="51"/>
                  </a:cubicBezTo>
                  <a:cubicBezTo>
                    <a:pt x="1641" y="16"/>
                    <a:pt x="1546" y="0"/>
                    <a:pt x="14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78"/>
            <p:cNvSpPr/>
            <p:nvPr/>
          </p:nvSpPr>
          <p:spPr>
            <a:xfrm>
              <a:off x="-17064400" y="3870925"/>
              <a:ext cx="93750" cy="106200"/>
            </a:xfrm>
            <a:custGeom>
              <a:avLst/>
              <a:gdLst/>
              <a:ahLst/>
              <a:cxnLst/>
              <a:rect l="l" t="t" r="r" b="b"/>
              <a:pathLst>
                <a:path w="3750" h="4248" extrusionOk="0">
                  <a:moveTo>
                    <a:pt x="1992" y="0"/>
                  </a:moveTo>
                  <a:cubicBezTo>
                    <a:pt x="1596" y="0"/>
                    <a:pt x="1195" y="152"/>
                    <a:pt x="945" y="435"/>
                  </a:cubicBezTo>
                  <a:cubicBezTo>
                    <a:pt x="221" y="1286"/>
                    <a:pt x="0" y="1727"/>
                    <a:pt x="284" y="4090"/>
                  </a:cubicBezTo>
                  <a:cubicBezTo>
                    <a:pt x="567" y="4216"/>
                    <a:pt x="914" y="4247"/>
                    <a:pt x="1229" y="4247"/>
                  </a:cubicBezTo>
                  <a:lnTo>
                    <a:pt x="1575" y="4247"/>
                  </a:lnTo>
                  <a:lnTo>
                    <a:pt x="1575" y="2609"/>
                  </a:lnTo>
                  <a:lnTo>
                    <a:pt x="1008" y="2010"/>
                  </a:lnTo>
                  <a:cubicBezTo>
                    <a:pt x="914" y="1947"/>
                    <a:pt x="882" y="1853"/>
                    <a:pt x="882" y="1790"/>
                  </a:cubicBezTo>
                  <a:cubicBezTo>
                    <a:pt x="882" y="1191"/>
                    <a:pt x="1355" y="719"/>
                    <a:pt x="1953" y="719"/>
                  </a:cubicBezTo>
                  <a:cubicBezTo>
                    <a:pt x="2552" y="719"/>
                    <a:pt x="3025" y="1191"/>
                    <a:pt x="3025" y="1790"/>
                  </a:cubicBezTo>
                  <a:cubicBezTo>
                    <a:pt x="3025" y="1853"/>
                    <a:pt x="2962" y="1979"/>
                    <a:pt x="2898" y="2010"/>
                  </a:cubicBezTo>
                  <a:lnTo>
                    <a:pt x="2300" y="2609"/>
                  </a:lnTo>
                  <a:lnTo>
                    <a:pt x="2300" y="4247"/>
                  </a:lnTo>
                  <a:lnTo>
                    <a:pt x="2489" y="4247"/>
                  </a:lnTo>
                  <a:cubicBezTo>
                    <a:pt x="2930" y="4247"/>
                    <a:pt x="3277" y="4216"/>
                    <a:pt x="3655" y="4090"/>
                  </a:cubicBezTo>
                  <a:cubicBezTo>
                    <a:pt x="3749" y="2483"/>
                    <a:pt x="3749" y="1664"/>
                    <a:pt x="3434" y="1065"/>
                  </a:cubicBezTo>
                  <a:cubicBezTo>
                    <a:pt x="3308" y="845"/>
                    <a:pt x="3119" y="593"/>
                    <a:pt x="2930" y="372"/>
                  </a:cubicBezTo>
                  <a:cubicBezTo>
                    <a:pt x="2693" y="120"/>
                    <a:pt x="2344" y="0"/>
                    <a:pt x="19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78"/>
            <p:cNvSpPr/>
            <p:nvPr/>
          </p:nvSpPr>
          <p:spPr>
            <a:xfrm>
              <a:off x="-17025025" y="3907200"/>
              <a:ext cx="15775" cy="13200"/>
            </a:xfrm>
            <a:custGeom>
              <a:avLst/>
              <a:gdLst/>
              <a:ahLst/>
              <a:cxnLst/>
              <a:rect l="l" t="t" r="r" b="b"/>
              <a:pathLst>
                <a:path w="631" h="528" extrusionOk="0">
                  <a:moveTo>
                    <a:pt x="327" y="0"/>
                  </a:moveTo>
                  <a:cubicBezTo>
                    <a:pt x="189" y="0"/>
                    <a:pt x="48" y="71"/>
                    <a:pt x="0" y="213"/>
                  </a:cubicBezTo>
                  <a:lnTo>
                    <a:pt x="315" y="528"/>
                  </a:lnTo>
                  <a:lnTo>
                    <a:pt x="630" y="213"/>
                  </a:lnTo>
                  <a:cubicBezTo>
                    <a:pt x="599" y="71"/>
                    <a:pt x="465" y="0"/>
                    <a:pt x="3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78"/>
            <p:cNvSpPr/>
            <p:nvPr/>
          </p:nvSpPr>
          <p:spPr>
            <a:xfrm>
              <a:off x="-16995100" y="3817825"/>
              <a:ext cx="63025" cy="69900"/>
            </a:xfrm>
            <a:custGeom>
              <a:avLst/>
              <a:gdLst/>
              <a:ahLst/>
              <a:cxnLst/>
              <a:rect l="l" t="t" r="r" b="b"/>
              <a:pathLst>
                <a:path w="2521" h="2796" extrusionOk="0">
                  <a:moveTo>
                    <a:pt x="1292" y="1425"/>
                  </a:moveTo>
                  <a:cubicBezTo>
                    <a:pt x="1481" y="1425"/>
                    <a:pt x="1670" y="1582"/>
                    <a:pt x="1670" y="1771"/>
                  </a:cubicBezTo>
                  <a:cubicBezTo>
                    <a:pt x="1639" y="1992"/>
                    <a:pt x="1481" y="2149"/>
                    <a:pt x="1292" y="2149"/>
                  </a:cubicBezTo>
                  <a:cubicBezTo>
                    <a:pt x="1103" y="2149"/>
                    <a:pt x="946" y="1992"/>
                    <a:pt x="946" y="1771"/>
                  </a:cubicBezTo>
                  <a:cubicBezTo>
                    <a:pt x="946" y="1582"/>
                    <a:pt x="1103" y="1425"/>
                    <a:pt x="1292" y="1425"/>
                  </a:cubicBezTo>
                  <a:close/>
                  <a:moveTo>
                    <a:pt x="1017" y="0"/>
                  </a:moveTo>
                  <a:cubicBezTo>
                    <a:pt x="931" y="0"/>
                    <a:pt x="844" y="12"/>
                    <a:pt x="757" y="39"/>
                  </a:cubicBezTo>
                  <a:cubicBezTo>
                    <a:pt x="158" y="259"/>
                    <a:pt x="0" y="1047"/>
                    <a:pt x="190" y="1708"/>
                  </a:cubicBezTo>
                  <a:cubicBezTo>
                    <a:pt x="347" y="1771"/>
                    <a:pt x="505" y="1897"/>
                    <a:pt x="631" y="2023"/>
                  </a:cubicBezTo>
                  <a:cubicBezTo>
                    <a:pt x="851" y="2244"/>
                    <a:pt x="1072" y="2496"/>
                    <a:pt x="1229" y="2748"/>
                  </a:cubicBezTo>
                  <a:cubicBezTo>
                    <a:pt x="1308" y="2780"/>
                    <a:pt x="1395" y="2795"/>
                    <a:pt x="1481" y="2795"/>
                  </a:cubicBezTo>
                  <a:cubicBezTo>
                    <a:pt x="1568" y="2795"/>
                    <a:pt x="1654" y="2780"/>
                    <a:pt x="1733" y="2748"/>
                  </a:cubicBezTo>
                  <a:cubicBezTo>
                    <a:pt x="2269" y="2527"/>
                    <a:pt x="2521" y="1771"/>
                    <a:pt x="2237" y="1047"/>
                  </a:cubicBezTo>
                  <a:cubicBezTo>
                    <a:pt x="2047" y="477"/>
                    <a:pt x="1553" y="0"/>
                    <a:pt x="101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78"/>
            <p:cNvSpPr/>
            <p:nvPr/>
          </p:nvSpPr>
          <p:spPr>
            <a:xfrm>
              <a:off x="-17150275" y="3728200"/>
              <a:ext cx="267825" cy="236300"/>
            </a:xfrm>
            <a:custGeom>
              <a:avLst/>
              <a:gdLst/>
              <a:ahLst/>
              <a:cxnLst/>
              <a:rect l="l" t="t" r="r" b="b"/>
              <a:pathLst>
                <a:path w="10713" h="9452" extrusionOk="0">
                  <a:moveTo>
                    <a:pt x="5325" y="1"/>
                  </a:moveTo>
                  <a:cubicBezTo>
                    <a:pt x="2395" y="1"/>
                    <a:pt x="1" y="2269"/>
                    <a:pt x="1" y="5010"/>
                  </a:cubicBezTo>
                  <a:cubicBezTo>
                    <a:pt x="1" y="6900"/>
                    <a:pt x="1135" y="8601"/>
                    <a:pt x="2899" y="9452"/>
                  </a:cubicBezTo>
                  <a:cubicBezTo>
                    <a:pt x="2773" y="8412"/>
                    <a:pt x="2773" y="7688"/>
                    <a:pt x="2994" y="7089"/>
                  </a:cubicBezTo>
                  <a:lnTo>
                    <a:pt x="2931" y="7089"/>
                  </a:lnTo>
                  <a:cubicBezTo>
                    <a:pt x="2742" y="7089"/>
                    <a:pt x="2584" y="7058"/>
                    <a:pt x="2427" y="7026"/>
                  </a:cubicBezTo>
                  <a:cubicBezTo>
                    <a:pt x="1482" y="6680"/>
                    <a:pt x="1104" y="5482"/>
                    <a:pt x="1482" y="4380"/>
                  </a:cubicBezTo>
                  <a:cubicBezTo>
                    <a:pt x="1822" y="3490"/>
                    <a:pt x="2596" y="2883"/>
                    <a:pt x="3390" y="2883"/>
                  </a:cubicBezTo>
                  <a:cubicBezTo>
                    <a:pt x="3553" y="2883"/>
                    <a:pt x="3716" y="2909"/>
                    <a:pt x="3876" y="2962"/>
                  </a:cubicBezTo>
                  <a:cubicBezTo>
                    <a:pt x="4601" y="3214"/>
                    <a:pt x="5105" y="4002"/>
                    <a:pt x="4947" y="5041"/>
                  </a:cubicBezTo>
                  <a:cubicBezTo>
                    <a:pt x="5073" y="5010"/>
                    <a:pt x="5231" y="5010"/>
                    <a:pt x="5388" y="5010"/>
                  </a:cubicBezTo>
                  <a:cubicBezTo>
                    <a:pt x="5451" y="5010"/>
                    <a:pt x="5546" y="5010"/>
                    <a:pt x="5672" y="5041"/>
                  </a:cubicBezTo>
                  <a:cubicBezTo>
                    <a:pt x="5546" y="4002"/>
                    <a:pt x="6018" y="3246"/>
                    <a:pt x="6712" y="2962"/>
                  </a:cubicBezTo>
                  <a:cubicBezTo>
                    <a:pt x="6883" y="2899"/>
                    <a:pt x="7058" y="2870"/>
                    <a:pt x="7233" y="2870"/>
                  </a:cubicBezTo>
                  <a:cubicBezTo>
                    <a:pt x="8023" y="2870"/>
                    <a:pt x="8802" y="3477"/>
                    <a:pt x="9137" y="4380"/>
                  </a:cubicBezTo>
                  <a:cubicBezTo>
                    <a:pt x="9515" y="5482"/>
                    <a:pt x="9074" y="6680"/>
                    <a:pt x="8161" y="7026"/>
                  </a:cubicBezTo>
                  <a:cubicBezTo>
                    <a:pt x="8003" y="7058"/>
                    <a:pt x="7877" y="7089"/>
                    <a:pt x="7751" y="7089"/>
                  </a:cubicBezTo>
                  <a:cubicBezTo>
                    <a:pt x="7909" y="7688"/>
                    <a:pt x="7909" y="8444"/>
                    <a:pt x="7783" y="9452"/>
                  </a:cubicBezTo>
                  <a:cubicBezTo>
                    <a:pt x="9547" y="8633"/>
                    <a:pt x="10713" y="6900"/>
                    <a:pt x="10713" y="5010"/>
                  </a:cubicBezTo>
                  <a:cubicBezTo>
                    <a:pt x="10681" y="2269"/>
                    <a:pt x="8287" y="1"/>
                    <a:pt x="53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78"/>
            <p:cNvSpPr/>
            <p:nvPr/>
          </p:nvSpPr>
          <p:spPr>
            <a:xfrm>
              <a:off x="-17168375" y="3692750"/>
              <a:ext cx="99250" cy="92975"/>
            </a:xfrm>
            <a:custGeom>
              <a:avLst/>
              <a:gdLst/>
              <a:ahLst/>
              <a:cxnLst/>
              <a:rect l="l" t="t" r="r" b="b"/>
              <a:pathLst>
                <a:path w="3970" h="3719" extrusionOk="0">
                  <a:moveTo>
                    <a:pt x="2111" y="1"/>
                  </a:moveTo>
                  <a:cubicBezTo>
                    <a:pt x="946" y="1"/>
                    <a:pt x="0" y="946"/>
                    <a:pt x="0" y="2143"/>
                  </a:cubicBezTo>
                  <a:cubicBezTo>
                    <a:pt x="0" y="2773"/>
                    <a:pt x="284" y="3309"/>
                    <a:pt x="693" y="3718"/>
                  </a:cubicBezTo>
                  <a:cubicBezTo>
                    <a:pt x="1418" y="2521"/>
                    <a:pt x="2552" y="1545"/>
                    <a:pt x="3970" y="1072"/>
                  </a:cubicBezTo>
                  <a:cubicBezTo>
                    <a:pt x="3623" y="442"/>
                    <a:pt x="2899" y="1"/>
                    <a:pt x="2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4" name="Google Shape;8884;p78"/>
          <p:cNvGrpSpPr/>
          <p:nvPr/>
        </p:nvGrpSpPr>
        <p:grpSpPr>
          <a:xfrm>
            <a:off x="6859491" y="2796852"/>
            <a:ext cx="456308" cy="449325"/>
            <a:chOff x="-17170750" y="4058800"/>
            <a:chExt cx="308775" cy="304050"/>
          </a:xfrm>
        </p:grpSpPr>
        <p:sp>
          <p:nvSpPr>
            <p:cNvPr id="8885" name="Google Shape;8885;p78"/>
            <p:cNvSpPr/>
            <p:nvPr/>
          </p:nvSpPr>
          <p:spPr>
            <a:xfrm>
              <a:off x="-17041575" y="4058800"/>
              <a:ext cx="49650" cy="49850"/>
            </a:xfrm>
            <a:custGeom>
              <a:avLst/>
              <a:gdLst/>
              <a:ahLst/>
              <a:cxnLst/>
              <a:rect l="l" t="t" r="r" b="b"/>
              <a:pathLst>
                <a:path w="1986" h="1994" extrusionOk="0">
                  <a:moveTo>
                    <a:pt x="989" y="1"/>
                  </a:moveTo>
                  <a:cubicBezTo>
                    <a:pt x="859" y="1"/>
                    <a:pt x="725" y="56"/>
                    <a:pt x="662" y="166"/>
                  </a:cubicBezTo>
                  <a:lnTo>
                    <a:pt x="1" y="1521"/>
                  </a:lnTo>
                  <a:lnTo>
                    <a:pt x="32" y="1521"/>
                  </a:lnTo>
                  <a:lnTo>
                    <a:pt x="977" y="1993"/>
                  </a:lnTo>
                  <a:lnTo>
                    <a:pt x="1954" y="1521"/>
                  </a:lnTo>
                  <a:lnTo>
                    <a:pt x="1985" y="1521"/>
                  </a:lnTo>
                  <a:lnTo>
                    <a:pt x="1292" y="166"/>
                  </a:lnTo>
                  <a:cubicBezTo>
                    <a:pt x="1245" y="56"/>
                    <a:pt x="1119" y="1"/>
                    <a:pt x="9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78"/>
            <p:cNvSpPr/>
            <p:nvPr/>
          </p:nvSpPr>
          <p:spPr>
            <a:xfrm>
              <a:off x="-17041575" y="4312625"/>
              <a:ext cx="49650" cy="50225"/>
            </a:xfrm>
            <a:custGeom>
              <a:avLst/>
              <a:gdLst/>
              <a:ahLst/>
              <a:cxnLst/>
              <a:rect l="l" t="t" r="r" b="b"/>
              <a:pathLst>
                <a:path w="1986" h="2009" extrusionOk="0">
                  <a:moveTo>
                    <a:pt x="977" y="0"/>
                  </a:moveTo>
                  <a:lnTo>
                    <a:pt x="32" y="473"/>
                  </a:lnTo>
                  <a:lnTo>
                    <a:pt x="1" y="473"/>
                  </a:lnTo>
                  <a:lnTo>
                    <a:pt x="662" y="1796"/>
                  </a:lnTo>
                  <a:cubicBezTo>
                    <a:pt x="757" y="1938"/>
                    <a:pt x="891" y="2009"/>
                    <a:pt x="1013" y="2009"/>
                  </a:cubicBezTo>
                  <a:cubicBezTo>
                    <a:pt x="1135" y="2009"/>
                    <a:pt x="1245" y="1938"/>
                    <a:pt x="1292" y="1796"/>
                  </a:cubicBezTo>
                  <a:lnTo>
                    <a:pt x="1985" y="473"/>
                  </a:lnTo>
                  <a:lnTo>
                    <a:pt x="1954" y="473"/>
                  </a:lnTo>
                  <a:lnTo>
                    <a:pt x="9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78"/>
            <p:cNvSpPr/>
            <p:nvPr/>
          </p:nvSpPr>
          <p:spPr>
            <a:xfrm>
              <a:off x="-17170750" y="4186600"/>
              <a:ext cx="52800" cy="48075"/>
            </a:xfrm>
            <a:custGeom>
              <a:avLst/>
              <a:gdLst/>
              <a:ahLst/>
              <a:cxnLst/>
              <a:rect l="l" t="t" r="r" b="b"/>
              <a:pathLst>
                <a:path w="2112" h="1923" extrusionOk="0">
                  <a:moveTo>
                    <a:pt x="1639" y="0"/>
                  </a:moveTo>
                  <a:lnTo>
                    <a:pt x="284" y="630"/>
                  </a:lnTo>
                  <a:cubicBezTo>
                    <a:pt x="1" y="788"/>
                    <a:pt x="1" y="1135"/>
                    <a:pt x="284" y="1261"/>
                  </a:cubicBezTo>
                  <a:lnTo>
                    <a:pt x="1639" y="1922"/>
                  </a:lnTo>
                  <a:lnTo>
                    <a:pt x="1639" y="1891"/>
                  </a:lnTo>
                  <a:lnTo>
                    <a:pt x="2112" y="946"/>
                  </a:lnTo>
                  <a:lnTo>
                    <a:pt x="163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78"/>
            <p:cNvSpPr/>
            <p:nvPr/>
          </p:nvSpPr>
          <p:spPr>
            <a:xfrm>
              <a:off x="-16914775" y="4185025"/>
              <a:ext cx="52800" cy="49650"/>
            </a:xfrm>
            <a:custGeom>
              <a:avLst/>
              <a:gdLst/>
              <a:ahLst/>
              <a:cxnLst/>
              <a:rect l="l" t="t" r="r" b="b"/>
              <a:pathLst>
                <a:path w="2112" h="1986" extrusionOk="0">
                  <a:moveTo>
                    <a:pt x="474" y="0"/>
                  </a:moveTo>
                  <a:lnTo>
                    <a:pt x="474" y="63"/>
                  </a:lnTo>
                  <a:lnTo>
                    <a:pt x="1" y="1009"/>
                  </a:lnTo>
                  <a:lnTo>
                    <a:pt x="474" y="1954"/>
                  </a:lnTo>
                  <a:lnTo>
                    <a:pt x="474" y="1985"/>
                  </a:lnTo>
                  <a:lnTo>
                    <a:pt x="1828" y="1324"/>
                  </a:lnTo>
                  <a:cubicBezTo>
                    <a:pt x="2112" y="1198"/>
                    <a:pt x="2112" y="851"/>
                    <a:pt x="1828" y="693"/>
                  </a:cubicBezTo>
                  <a:lnTo>
                    <a:pt x="47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78"/>
            <p:cNvSpPr/>
            <p:nvPr/>
          </p:nvSpPr>
          <p:spPr>
            <a:xfrm>
              <a:off x="-17127800" y="4273225"/>
              <a:ext cx="47650" cy="46500"/>
            </a:xfrm>
            <a:custGeom>
              <a:avLst/>
              <a:gdLst/>
              <a:ahLst/>
              <a:cxnLst/>
              <a:rect l="l" t="t" r="r" b="b"/>
              <a:pathLst>
                <a:path w="1906" h="1860" extrusionOk="0">
                  <a:moveTo>
                    <a:pt x="551" y="1"/>
                  </a:moveTo>
                  <a:lnTo>
                    <a:pt x="79" y="1419"/>
                  </a:lnTo>
                  <a:cubicBezTo>
                    <a:pt x="0" y="1628"/>
                    <a:pt x="183" y="1859"/>
                    <a:pt x="373" y="1859"/>
                  </a:cubicBezTo>
                  <a:cubicBezTo>
                    <a:pt x="412" y="1859"/>
                    <a:pt x="451" y="1850"/>
                    <a:pt x="488" y="1828"/>
                  </a:cubicBezTo>
                  <a:lnTo>
                    <a:pt x="1906" y="1356"/>
                  </a:lnTo>
                  <a:lnTo>
                    <a:pt x="1906" y="1324"/>
                  </a:lnTo>
                  <a:lnTo>
                    <a:pt x="1591" y="347"/>
                  </a:lnTo>
                  <a:lnTo>
                    <a:pt x="5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78"/>
            <p:cNvSpPr/>
            <p:nvPr/>
          </p:nvSpPr>
          <p:spPr>
            <a:xfrm>
              <a:off x="-16952575" y="4100775"/>
              <a:ext cx="47675" cy="47250"/>
            </a:xfrm>
            <a:custGeom>
              <a:avLst/>
              <a:gdLst/>
              <a:ahLst/>
              <a:cxnLst/>
              <a:rect l="l" t="t" r="r" b="b"/>
              <a:pathLst>
                <a:path w="1907" h="1890" extrusionOk="0">
                  <a:moveTo>
                    <a:pt x="1544" y="0"/>
                  </a:moveTo>
                  <a:cubicBezTo>
                    <a:pt x="1503" y="0"/>
                    <a:pt x="1461" y="10"/>
                    <a:pt x="1418" y="31"/>
                  </a:cubicBezTo>
                  <a:lnTo>
                    <a:pt x="1" y="503"/>
                  </a:lnTo>
                  <a:lnTo>
                    <a:pt x="1" y="535"/>
                  </a:lnTo>
                  <a:lnTo>
                    <a:pt x="316" y="1543"/>
                  </a:lnTo>
                  <a:lnTo>
                    <a:pt x="1324" y="1890"/>
                  </a:lnTo>
                  <a:lnTo>
                    <a:pt x="1355" y="1890"/>
                  </a:lnTo>
                  <a:lnTo>
                    <a:pt x="1828" y="472"/>
                  </a:lnTo>
                  <a:cubicBezTo>
                    <a:pt x="1907" y="236"/>
                    <a:pt x="1745" y="0"/>
                    <a:pt x="15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78"/>
            <p:cNvSpPr/>
            <p:nvPr/>
          </p:nvSpPr>
          <p:spPr>
            <a:xfrm>
              <a:off x="-16954150" y="4273225"/>
              <a:ext cx="49200" cy="47800"/>
            </a:xfrm>
            <a:custGeom>
              <a:avLst/>
              <a:gdLst/>
              <a:ahLst/>
              <a:cxnLst/>
              <a:rect l="l" t="t" r="r" b="b"/>
              <a:pathLst>
                <a:path w="1968" h="1912" extrusionOk="0">
                  <a:moveTo>
                    <a:pt x="1387" y="1"/>
                  </a:moveTo>
                  <a:lnTo>
                    <a:pt x="379" y="347"/>
                  </a:lnTo>
                  <a:lnTo>
                    <a:pt x="1" y="1356"/>
                  </a:lnTo>
                  <a:lnTo>
                    <a:pt x="1" y="1419"/>
                  </a:lnTo>
                  <a:lnTo>
                    <a:pt x="1418" y="1891"/>
                  </a:lnTo>
                  <a:cubicBezTo>
                    <a:pt x="1460" y="1905"/>
                    <a:pt x="1501" y="1911"/>
                    <a:pt x="1541" y="1911"/>
                  </a:cubicBezTo>
                  <a:cubicBezTo>
                    <a:pt x="1776" y="1911"/>
                    <a:pt x="1967" y="1692"/>
                    <a:pt x="1860" y="1450"/>
                  </a:cubicBezTo>
                  <a:lnTo>
                    <a:pt x="13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78"/>
            <p:cNvSpPr/>
            <p:nvPr/>
          </p:nvSpPr>
          <p:spPr>
            <a:xfrm>
              <a:off x="-17128625" y="4101275"/>
              <a:ext cx="48475" cy="46750"/>
            </a:xfrm>
            <a:custGeom>
              <a:avLst/>
              <a:gdLst/>
              <a:ahLst/>
              <a:cxnLst/>
              <a:rect l="l" t="t" r="r" b="b"/>
              <a:pathLst>
                <a:path w="1939" h="1870" extrusionOk="0">
                  <a:moveTo>
                    <a:pt x="433" y="0"/>
                  </a:moveTo>
                  <a:cubicBezTo>
                    <a:pt x="209" y="0"/>
                    <a:pt x="0" y="201"/>
                    <a:pt x="112" y="452"/>
                  </a:cubicBezTo>
                  <a:lnTo>
                    <a:pt x="584" y="1870"/>
                  </a:lnTo>
                  <a:lnTo>
                    <a:pt x="1592" y="1523"/>
                  </a:lnTo>
                  <a:lnTo>
                    <a:pt x="1939" y="483"/>
                  </a:lnTo>
                  <a:lnTo>
                    <a:pt x="521" y="11"/>
                  </a:lnTo>
                  <a:cubicBezTo>
                    <a:pt x="492" y="4"/>
                    <a:pt x="462" y="0"/>
                    <a:pt x="4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78"/>
            <p:cNvSpPr/>
            <p:nvPr/>
          </p:nvSpPr>
          <p:spPr>
            <a:xfrm>
              <a:off x="-17043150" y="4183450"/>
              <a:ext cx="52800" cy="52800"/>
            </a:xfrm>
            <a:custGeom>
              <a:avLst/>
              <a:gdLst/>
              <a:ahLst/>
              <a:cxnLst/>
              <a:rect l="l" t="t" r="r" b="b"/>
              <a:pathLst>
                <a:path w="2112" h="2112" extrusionOk="0">
                  <a:moveTo>
                    <a:pt x="1040" y="0"/>
                  </a:moveTo>
                  <a:cubicBezTo>
                    <a:pt x="473" y="0"/>
                    <a:pt x="1" y="473"/>
                    <a:pt x="1" y="1072"/>
                  </a:cubicBezTo>
                  <a:cubicBezTo>
                    <a:pt x="1" y="1639"/>
                    <a:pt x="473" y="2111"/>
                    <a:pt x="1040" y="2111"/>
                  </a:cubicBezTo>
                  <a:cubicBezTo>
                    <a:pt x="1639" y="2111"/>
                    <a:pt x="2112" y="1639"/>
                    <a:pt x="2112" y="1072"/>
                  </a:cubicBezTo>
                  <a:cubicBezTo>
                    <a:pt x="2112" y="504"/>
                    <a:pt x="1639"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78"/>
            <p:cNvSpPr/>
            <p:nvPr/>
          </p:nvSpPr>
          <p:spPr>
            <a:xfrm>
              <a:off x="-17070725" y="4111975"/>
              <a:ext cx="44925" cy="60475"/>
            </a:xfrm>
            <a:custGeom>
              <a:avLst/>
              <a:gdLst/>
              <a:ahLst/>
              <a:cxnLst/>
              <a:rect l="l" t="t" r="r" b="b"/>
              <a:pathLst>
                <a:path w="1797" h="2419" extrusionOk="0">
                  <a:moveTo>
                    <a:pt x="722" y="0"/>
                  </a:moveTo>
                  <a:cubicBezTo>
                    <a:pt x="663" y="0"/>
                    <a:pt x="600" y="8"/>
                    <a:pt x="537" y="24"/>
                  </a:cubicBezTo>
                  <a:cubicBezTo>
                    <a:pt x="411" y="55"/>
                    <a:pt x="348" y="150"/>
                    <a:pt x="316" y="244"/>
                  </a:cubicBezTo>
                  <a:lnTo>
                    <a:pt x="1" y="1253"/>
                  </a:lnTo>
                  <a:lnTo>
                    <a:pt x="1167" y="2418"/>
                  </a:lnTo>
                  <a:cubicBezTo>
                    <a:pt x="1356" y="2355"/>
                    <a:pt x="1576" y="2229"/>
                    <a:pt x="1797" y="2198"/>
                  </a:cubicBezTo>
                  <a:lnTo>
                    <a:pt x="1797" y="496"/>
                  </a:lnTo>
                  <a:lnTo>
                    <a:pt x="883" y="24"/>
                  </a:lnTo>
                  <a:cubicBezTo>
                    <a:pt x="836" y="8"/>
                    <a:pt x="781" y="0"/>
                    <a:pt x="7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78"/>
            <p:cNvSpPr/>
            <p:nvPr/>
          </p:nvSpPr>
          <p:spPr>
            <a:xfrm>
              <a:off x="-16979350" y="4156675"/>
              <a:ext cx="60675" cy="45700"/>
            </a:xfrm>
            <a:custGeom>
              <a:avLst/>
              <a:gdLst/>
              <a:ahLst/>
              <a:cxnLst/>
              <a:rect l="l" t="t" r="r" b="b"/>
              <a:pathLst>
                <a:path w="2427" h="1828" extrusionOk="0">
                  <a:moveTo>
                    <a:pt x="1166" y="0"/>
                  </a:moveTo>
                  <a:lnTo>
                    <a:pt x="1" y="1166"/>
                  </a:lnTo>
                  <a:cubicBezTo>
                    <a:pt x="127" y="1386"/>
                    <a:pt x="190" y="1575"/>
                    <a:pt x="284" y="1827"/>
                  </a:cubicBezTo>
                  <a:lnTo>
                    <a:pt x="1954" y="1827"/>
                  </a:lnTo>
                  <a:lnTo>
                    <a:pt x="2426" y="914"/>
                  </a:lnTo>
                  <a:cubicBezTo>
                    <a:pt x="2426" y="756"/>
                    <a:pt x="2426" y="630"/>
                    <a:pt x="2395" y="567"/>
                  </a:cubicBezTo>
                  <a:cubicBezTo>
                    <a:pt x="2363" y="441"/>
                    <a:pt x="2269" y="347"/>
                    <a:pt x="2174" y="315"/>
                  </a:cubicBezTo>
                  <a:lnTo>
                    <a:pt x="116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78"/>
            <p:cNvSpPr/>
            <p:nvPr/>
          </p:nvSpPr>
          <p:spPr>
            <a:xfrm>
              <a:off x="-17116400" y="4155875"/>
              <a:ext cx="63050" cy="44125"/>
            </a:xfrm>
            <a:custGeom>
              <a:avLst/>
              <a:gdLst/>
              <a:ahLst/>
              <a:cxnLst/>
              <a:rect l="l" t="t" r="r" b="b"/>
              <a:pathLst>
                <a:path w="2522" h="1765" extrusionOk="0">
                  <a:moveTo>
                    <a:pt x="1292" y="1"/>
                  </a:moveTo>
                  <a:lnTo>
                    <a:pt x="316" y="316"/>
                  </a:lnTo>
                  <a:cubicBezTo>
                    <a:pt x="190" y="347"/>
                    <a:pt x="127" y="442"/>
                    <a:pt x="95" y="536"/>
                  </a:cubicBezTo>
                  <a:cubicBezTo>
                    <a:pt x="32" y="662"/>
                    <a:pt x="1" y="788"/>
                    <a:pt x="95" y="851"/>
                  </a:cubicBezTo>
                  <a:lnTo>
                    <a:pt x="568" y="1765"/>
                  </a:lnTo>
                  <a:lnTo>
                    <a:pt x="2238" y="1765"/>
                  </a:lnTo>
                  <a:cubicBezTo>
                    <a:pt x="2301" y="1544"/>
                    <a:pt x="2364" y="1324"/>
                    <a:pt x="2521" y="1135"/>
                  </a:cubicBezTo>
                  <a:lnTo>
                    <a:pt x="129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78"/>
            <p:cNvSpPr/>
            <p:nvPr/>
          </p:nvSpPr>
          <p:spPr>
            <a:xfrm>
              <a:off x="-17007700" y="4112450"/>
              <a:ext cx="44925" cy="60775"/>
            </a:xfrm>
            <a:custGeom>
              <a:avLst/>
              <a:gdLst/>
              <a:ahLst/>
              <a:cxnLst/>
              <a:rect l="l" t="t" r="r" b="b"/>
              <a:pathLst>
                <a:path w="1797" h="2431" extrusionOk="0">
                  <a:moveTo>
                    <a:pt x="1042" y="0"/>
                  </a:moveTo>
                  <a:cubicBezTo>
                    <a:pt x="989" y="0"/>
                    <a:pt x="936" y="10"/>
                    <a:pt x="883" y="36"/>
                  </a:cubicBezTo>
                  <a:lnTo>
                    <a:pt x="0" y="509"/>
                  </a:lnTo>
                  <a:lnTo>
                    <a:pt x="0" y="2179"/>
                  </a:lnTo>
                  <a:cubicBezTo>
                    <a:pt x="221" y="2210"/>
                    <a:pt x="410" y="2273"/>
                    <a:pt x="630" y="2431"/>
                  </a:cubicBezTo>
                  <a:lnTo>
                    <a:pt x="1796" y="1265"/>
                  </a:lnTo>
                  <a:lnTo>
                    <a:pt x="1481" y="288"/>
                  </a:lnTo>
                  <a:cubicBezTo>
                    <a:pt x="1450" y="162"/>
                    <a:pt x="1355" y="68"/>
                    <a:pt x="1261" y="36"/>
                  </a:cubicBezTo>
                  <a:cubicBezTo>
                    <a:pt x="1188" y="18"/>
                    <a:pt x="1115" y="0"/>
                    <a:pt x="10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78"/>
            <p:cNvSpPr/>
            <p:nvPr/>
          </p:nvSpPr>
          <p:spPr>
            <a:xfrm>
              <a:off x="-17007700" y="4248025"/>
              <a:ext cx="44925" cy="61475"/>
            </a:xfrm>
            <a:custGeom>
              <a:avLst/>
              <a:gdLst/>
              <a:ahLst/>
              <a:cxnLst/>
              <a:rect l="l" t="t" r="r" b="b"/>
              <a:pathLst>
                <a:path w="1797" h="2459" extrusionOk="0">
                  <a:moveTo>
                    <a:pt x="630" y="1"/>
                  </a:moveTo>
                  <a:cubicBezTo>
                    <a:pt x="473" y="95"/>
                    <a:pt x="221" y="221"/>
                    <a:pt x="0" y="253"/>
                  </a:cubicBezTo>
                  <a:lnTo>
                    <a:pt x="0" y="1954"/>
                  </a:lnTo>
                  <a:lnTo>
                    <a:pt x="883" y="2427"/>
                  </a:lnTo>
                  <a:cubicBezTo>
                    <a:pt x="946" y="2458"/>
                    <a:pt x="1009" y="2458"/>
                    <a:pt x="1040" y="2458"/>
                  </a:cubicBezTo>
                  <a:cubicBezTo>
                    <a:pt x="1135" y="2458"/>
                    <a:pt x="1198" y="2427"/>
                    <a:pt x="1261" y="2364"/>
                  </a:cubicBezTo>
                  <a:cubicBezTo>
                    <a:pt x="1324" y="2332"/>
                    <a:pt x="1450" y="2269"/>
                    <a:pt x="1481" y="2175"/>
                  </a:cubicBezTo>
                  <a:lnTo>
                    <a:pt x="1796" y="1198"/>
                  </a:lnTo>
                  <a:lnTo>
                    <a:pt x="6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78"/>
            <p:cNvSpPr/>
            <p:nvPr/>
          </p:nvSpPr>
          <p:spPr>
            <a:xfrm>
              <a:off x="-16980125" y="4219675"/>
              <a:ext cx="61450" cy="45700"/>
            </a:xfrm>
            <a:custGeom>
              <a:avLst/>
              <a:gdLst/>
              <a:ahLst/>
              <a:cxnLst/>
              <a:rect l="l" t="t" r="r" b="b"/>
              <a:pathLst>
                <a:path w="2458" h="1828" extrusionOk="0">
                  <a:moveTo>
                    <a:pt x="252" y="1"/>
                  </a:moveTo>
                  <a:cubicBezTo>
                    <a:pt x="221" y="253"/>
                    <a:pt x="158" y="442"/>
                    <a:pt x="0" y="631"/>
                  </a:cubicBezTo>
                  <a:lnTo>
                    <a:pt x="1166" y="1828"/>
                  </a:lnTo>
                  <a:lnTo>
                    <a:pt x="2142" y="1513"/>
                  </a:lnTo>
                  <a:cubicBezTo>
                    <a:pt x="2268" y="1450"/>
                    <a:pt x="2363" y="1387"/>
                    <a:pt x="2394" y="1261"/>
                  </a:cubicBezTo>
                  <a:cubicBezTo>
                    <a:pt x="2426" y="1135"/>
                    <a:pt x="2457" y="1009"/>
                    <a:pt x="2394" y="946"/>
                  </a:cubicBezTo>
                  <a:lnTo>
                    <a:pt x="19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78"/>
            <p:cNvSpPr/>
            <p:nvPr/>
          </p:nvSpPr>
          <p:spPr>
            <a:xfrm>
              <a:off x="-17070725" y="4247250"/>
              <a:ext cx="44925" cy="61300"/>
            </a:xfrm>
            <a:custGeom>
              <a:avLst/>
              <a:gdLst/>
              <a:ahLst/>
              <a:cxnLst/>
              <a:rect l="l" t="t" r="r" b="b"/>
              <a:pathLst>
                <a:path w="1797" h="2452" extrusionOk="0">
                  <a:moveTo>
                    <a:pt x="1167" y="0"/>
                  </a:moveTo>
                  <a:lnTo>
                    <a:pt x="1" y="1197"/>
                  </a:lnTo>
                  <a:lnTo>
                    <a:pt x="316" y="2174"/>
                  </a:lnTo>
                  <a:cubicBezTo>
                    <a:pt x="348" y="2300"/>
                    <a:pt x="411" y="2332"/>
                    <a:pt x="505" y="2363"/>
                  </a:cubicBezTo>
                  <a:cubicBezTo>
                    <a:pt x="578" y="2418"/>
                    <a:pt x="641" y="2452"/>
                    <a:pt x="711" y="2452"/>
                  </a:cubicBezTo>
                  <a:cubicBezTo>
                    <a:pt x="762" y="2452"/>
                    <a:pt x="817" y="2434"/>
                    <a:pt x="883" y="2395"/>
                  </a:cubicBezTo>
                  <a:lnTo>
                    <a:pt x="1797" y="1922"/>
                  </a:lnTo>
                  <a:lnTo>
                    <a:pt x="1797" y="284"/>
                  </a:lnTo>
                  <a:cubicBezTo>
                    <a:pt x="1576" y="221"/>
                    <a:pt x="1356" y="158"/>
                    <a:pt x="11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78"/>
            <p:cNvSpPr/>
            <p:nvPr/>
          </p:nvSpPr>
          <p:spPr>
            <a:xfrm>
              <a:off x="-17115600" y="4218900"/>
              <a:ext cx="61450" cy="44900"/>
            </a:xfrm>
            <a:custGeom>
              <a:avLst/>
              <a:gdLst/>
              <a:ahLst/>
              <a:cxnLst/>
              <a:rect l="l" t="t" r="r" b="b"/>
              <a:pathLst>
                <a:path w="2458" h="1796" extrusionOk="0">
                  <a:moveTo>
                    <a:pt x="536" y="0"/>
                  </a:moveTo>
                  <a:lnTo>
                    <a:pt x="536" y="32"/>
                  </a:lnTo>
                  <a:lnTo>
                    <a:pt x="63" y="945"/>
                  </a:lnTo>
                  <a:cubicBezTo>
                    <a:pt x="0" y="1071"/>
                    <a:pt x="0" y="1166"/>
                    <a:pt x="63" y="1260"/>
                  </a:cubicBezTo>
                  <a:cubicBezTo>
                    <a:pt x="95" y="1386"/>
                    <a:pt x="158" y="1449"/>
                    <a:pt x="284" y="1481"/>
                  </a:cubicBezTo>
                  <a:lnTo>
                    <a:pt x="1260" y="1796"/>
                  </a:lnTo>
                  <a:lnTo>
                    <a:pt x="2458" y="630"/>
                  </a:lnTo>
                  <a:cubicBezTo>
                    <a:pt x="2332" y="441"/>
                    <a:pt x="2269" y="221"/>
                    <a:pt x="21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2" name="Google Shape;8902;p78"/>
          <p:cNvGrpSpPr/>
          <p:nvPr/>
        </p:nvGrpSpPr>
        <p:grpSpPr>
          <a:xfrm>
            <a:off x="5721388" y="3343358"/>
            <a:ext cx="450470" cy="446998"/>
            <a:chOff x="-15688425" y="3707725"/>
            <a:chExt cx="304825" cy="302475"/>
          </a:xfrm>
        </p:grpSpPr>
        <p:sp>
          <p:nvSpPr>
            <p:cNvPr id="8903" name="Google Shape;8903;p78"/>
            <p:cNvSpPr/>
            <p:nvPr/>
          </p:nvSpPr>
          <p:spPr>
            <a:xfrm>
              <a:off x="-15687650" y="3884950"/>
              <a:ext cx="304050" cy="125250"/>
            </a:xfrm>
            <a:custGeom>
              <a:avLst/>
              <a:gdLst/>
              <a:ahLst/>
              <a:cxnLst/>
              <a:rect l="l" t="t" r="r" b="b"/>
              <a:pathLst>
                <a:path w="12162" h="5010" extrusionOk="0">
                  <a:moveTo>
                    <a:pt x="347" y="0"/>
                  </a:moveTo>
                  <a:cubicBezTo>
                    <a:pt x="158" y="0"/>
                    <a:pt x="1" y="158"/>
                    <a:pt x="1" y="347"/>
                  </a:cubicBezTo>
                  <a:cubicBezTo>
                    <a:pt x="1" y="567"/>
                    <a:pt x="158" y="725"/>
                    <a:pt x="347" y="725"/>
                  </a:cubicBezTo>
                  <a:lnTo>
                    <a:pt x="851" y="725"/>
                  </a:lnTo>
                  <a:lnTo>
                    <a:pt x="1481" y="1922"/>
                  </a:lnTo>
                  <a:cubicBezTo>
                    <a:pt x="1576" y="2048"/>
                    <a:pt x="1702" y="2142"/>
                    <a:pt x="1796" y="2142"/>
                  </a:cubicBezTo>
                  <a:lnTo>
                    <a:pt x="3057" y="2142"/>
                  </a:lnTo>
                  <a:lnTo>
                    <a:pt x="3624" y="2835"/>
                  </a:lnTo>
                  <a:lnTo>
                    <a:pt x="6113" y="2835"/>
                  </a:lnTo>
                  <a:cubicBezTo>
                    <a:pt x="6302" y="2835"/>
                    <a:pt x="6459" y="2993"/>
                    <a:pt x="6459" y="3182"/>
                  </a:cubicBezTo>
                  <a:cubicBezTo>
                    <a:pt x="6459" y="3403"/>
                    <a:pt x="6302" y="3560"/>
                    <a:pt x="6113" y="3560"/>
                  </a:cubicBezTo>
                  <a:lnTo>
                    <a:pt x="4128" y="3560"/>
                  </a:lnTo>
                  <a:lnTo>
                    <a:pt x="5073" y="4852"/>
                  </a:lnTo>
                  <a:cubicBezTo>
                    <a:pt x="5168" y="4915"/>
                    <a:pt x="5231" y="5009"/>
                    <a:pt x="5357" y="5009"/>
                  </a:cubicBezTo>
                  <a:lnTo>
                    <a:pt x="6774" y="5009"/>
                  </a:lnTo>
                  <a:cubicBezTo>
                    <a:pt x="6900" y="5009"/>
                    <a:pt x="7058" y="4915"/>
                    <a:pt x="7089" y="4820"/>
                  </a:cubicBezTo>
                  <a:lnTo>
                    <a:pt x="7719" y="3560"/>
                  </a:lnTo>
                  <a:lnTo>
                    <a:pt x="8948" y="3560"/>
                  </a:lnTo>
                  <a:cubicBezTo>
                    <a:pt x="9043" y="3560"/>
                    <a:pt x="9169" y="3497"/>
                    <a:pt x="9200" y="3403"/>
                  </a:cubicBezTo>
                  <a:lnTo>
                    <a:pt x="10145" y="2079"/>
                  </a:lnTo>
                  <a:lnTo>
                    <a:pt x="8948" y="2079"/>
                  </a:lnTo>
                  <a:lnTo>
                    <a:pt x="8948" y="2142"/>
                  </a:lnTo>
                  <a:cubicBezTo>
                    <a:pt x="8728" y="2142"/>
                    <a:pt x="8570" y="1985"/>
                    <a:pt x="8570" y="1764"/>
                  </a:cubicBezTo>
                  <a:cubicBezTo>
                    <a:pt x="8570" y="1575"/>
                    <a:pt x="8728" y="1418"/>
                    <a:pt x="8948" y="1418"/>
                  </a:cubicBezTo>
                  <a:lnTo>
                    <a:pt x="10712" y="1418"/>
                  </a:lnTo>
                  <a:lnTo>
                    <a:pt x="11248" y="725"/>
                  </a:lnTo>
                  <a:lnTo>
                    <a:pt x="11815" y="725"/>
                  </a:lnTo>
                  <a:cubicBezTo>
                    <a:pt x="12004" y="725"/>
                    <a:pt x="12162" y="567"/>
                    <a:pt x="12162" y="347"/>
                  </a:cubicBezTo>
                  <a:cubicBezTo>
                    <a:pt x="12162" y="158"/>
                    <a:pt x="12004" y="0"/>
                    <a:pt x="118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78"/>
            <p:cNvSpPr/>
            <p:nvPr/>
          </p:nvSpPr>
          <p:spPr>
            <a:xfrm>
              <a:off x="-15634875" y="3956600"/>
              <a:ext cx="49650" cy="18150"/>
            </a:xfrm>
            <a:custGeom>
              <a:avLst/>
              <a:gdLst/>
              <a:ahLst/>
              <a:cxnLst/>
              <a:rect l="l" t="t" r="r" b="b"/>
              <a:pathLst>
                <a:path w="1986" h="726" extrusionOk="0">
                  <a:moveTo>
                    <a:pt x="379" y="1"/>
                  </a:moveTo>
                  <a:cubicBezTo>
                    <a:pt x="158" y="1"/>
                    <a:pt x="1" y="158"/>
                    <a:pt x="1" y="348"/>
                  </a:cubicBezTo>
                  <a:cubicBezTo>
                    <a:pt x="1" y="568"/>
                    <a:pt x="158" y="726"/>
                    <a:pt x="379" y="726"/>
                  </a:cubicBezTo>
                  <a:lnTo>
                    <a:pt x="1985" y="726"/>
                  </a:lnTo>
                  <a:lnTo>
                    <a:pt x="14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78"/>
            <p:cNvSpPr/>
            <p:nvPr/>
          </p:nvSpPr>
          <p:spPr>
            <a:xfrm>
              <a:off x="-15434025" y="3920375"/>
              <a:ext cx="31525" cy="18150"/>
            </a:xfrm>
            <a:custGeom>
              <a:avLst/>
              <a:gdLst/>
              <a:ahLst/>
              <a:cxnLst/>
              <a:rect l="l" t="t" r="r" b="b"/>
              <a:pathLst>
                <a:path w="1261" h="726" extrusionOk="0">
                  <a:moveTo>
                    <a:pt x="567" y="1"/>
                  </a:moveTo>
                  <a:lnTo>
                    <a:pt x="0" y="725"/>
                  </a:lnTo>
                  <a:lnTo>
                    <a:pt x="914" y="725"/>
                  </a:lnTo>
                  <a:cubicBezTo>
                    <a:pt x="1103" y="725"/>
                    <a:pt x="1261" y="568"/>
                    <a:pt x="1261" y="347"/>
                  </a:cubicBezTo>
                  <a:cubicBezTo>
                    <a:pt x="1261" y="158"/>
                    <a:pt x="1103" y="1"/>
                    <a:pt x="9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78"/>
            <p:cNvSpPr/>
            <p:nvPr/>
          </p:nvSpPr>
          <p:spPr>
            <a:xfrm>
              <a:off x="-15436400" y="3974725"/>
              <a:ext cx="52800" cy="17350"/>
            </a:xfrm>
            <a:custGeom>
              <a:avLst/>
              <a:gdLst/>
              <a:ahLst/>
              <a:cxnLst/>
              <a:rect l="l" t="t" r="r" b="b"/>
              <a:pathLst>
                <a:path w="2112" h="694" extrusionOk="0">
                  <a:moveTo>
                    <a:pt x="347" y="1"/>
                  </a:moveTo>
                  <a:cubicBezTo>
                    <a:pt x="158" y="1"/>
                    <a:pt x="1" y="158"/>
                    <a:pt x="1" y="347"/>
                  </a:cubicBezTo>
                  <a:cubicBezTo>
                    <a:pt x="1" y="536"/>
                    <a:pt x="158" y="694"/>
                    <a:pt x="347" y="694"/>
                  </a:cubicBezTo>
                  <a:lnTo>
                    <a:pt x="1765" y="694"/>
                  </a:lnTo>
                  <a:cubicBezTo>
                    <a:pt x="1954" y="694"/>
                    <a:pt x="2112" y="536"/>
                    <a:pt x="2112" y="347"/>
                  </a:cubicBezTo>
                  <a:cubicBezTo>
                    <a:pt x="2112" y="158"/>
                    <a:pt x="1954"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78"/>
            <p:cNvSpPr/>
            <p:nvPr/>
          </p:nvSpPr>
          <p:spPr>
            <a:xfrm>
              <a:off x="-15688425" y="3992050"/>
              <a:ext cx="54350" cy="18150"/>
            </a:xfrm>
            <a:custGeom>
              <a:avLst/>
              <a:gdLst/>
              <a:ahLst/>
              <a:cxnLst/>
              <a:rect l="l" t="t" r="r" b="b"/>
              <a:pathLst>
                <a:path w="2174" h="726" extrusionOk="0">
                  <a:moveTo>
                    <a:pt x="347" y="1"/>
                  </a:moveTo>
                  <a:cubicBezTo>
                    <a:pt x="158" y="1"/>
                    <a:pt x="0" y="158"/>
                    <a:pt x="0" y="379"/>
                  </a:cubicBezTo>
                  <a:cubicBezTo>
                    <a:pt x="0" y="568"/>
                    <a:pt x="158" y="725"/>
                    <a:pt x="347" y="725"/>
                  </a:cubicBezTo>
                  <a:lnTo>
                    <a:pt x="1796" y="725"/>
                  </a:lnTo>
                  <a:cubicBezTo>
                    <a:pt x="1985" y="725"/>
                    <a:pt x="2174" y="568"/>
                    <a:pt x="2174" y="379"/>
                  </a:cubicBezTo>
                  <a:cubicBezTo>
                    <a:pt x="2174" y="158"/>
                    <a:pt x="1985" y="1"/>
                    <a:pt x="17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78"/>
            <p:cNvSpPr/>
            <p:nvPr/>
          </p:nvSpPr>
          <p:spPr>
            <a:xfrm>
              <a:off x="-15664800" y="3707725"/>
              <a:ext cx="252850" cy="161475"/>
            </a:xfrm>
            <a:custGeom>
              <a:avLst/>
              <a:gdLst/>
              <a:ahLst/>
              <a:cxnLst/>
              <a:rect l="l" t="t" r="r" b="b"/>
              <a:pathLst>
                <a:path w="10114" h="6459" extrusionOk="0">
                  <a:moveTo>
                    <a:pt x="4443" y="0"/>
                  </a:moveTo>
                  <a:cubicBezTo>
                    <a:pt x="4285" y="0"/>
                    <a:pt x="4159" y="95"/>
                    <a:pt x="4096" y="252"/>
                  </a:cubicBezTo>
                  <a:lnTo>
                    <a:pt x="3686" y="1450"/>
                  </a:lnTo>
                  <a:lnTo>
                    <a:pt x="5136" y="1450"/>
                  </a:lnTo>
                  <a:cubicBezTo>
                    <a:pt x="5356" y="1450"/>
                    <a:pt x="5514" y="1607"/>
                    <a:pt x="5514" y="1828"/>
                  </a:cubicBezTo>
                  <a:cubicBezTo>
                    <a:pt x="5514" y="2017"/>
                    <a:pt x="5356" y="2174"/>
                    <a:pt x="5136" y="2174"/>
                  </a:cubicBezTo>
                  <a:lnTo>
                    <a:pt x="2993" y="2174"/>
                  </a:lnTo>
                  <a:cubicBezTo>
                    <a:pt x="2867" y="2174"/>
                    <a:pt x="2710" y="2237"/>
                    <a:pt x="2678" y="2363"/>
                  </a:cubicBezTo>
                  <a:lnTo>
                    <a:pt x="1985" y="3718"/>
                  </a:lnTo>
                  <a:lnTo>
                    <a:pt x="662" y="4380"/>
                  </a:lnTo>
                  <a:cubicBezTo>
                    <a:pt x="567" y="4411"/>
                    <a:pt x="504" y="4506"/>
                    <a:pt x="473" y="4600"/>
                  </a:cubicBezTo>
                  <a:lnTo>
                    <a:pt x="0" y="6459"/>
                  </a:lnTo>
                  <a:lnTo>
                    <a:pt x="3497" y="6459"/>
                  </a:lnTo>
                  <a:lnTo>
                    <a:pt x="4096" y="3813"/>
                  </a:lnTo>
                  <a:cubicBezTo>
                    <a:pt x="4122" y="3657"/>
                    <a:pt x="4255" y="3544"/>
                    <a:pt x="4406" y="3544"/>
                  </a:cubicBezTo>
                  <a:cubicBezTo>
                    <a:pt x="4439" y="3544"/>
                    <a:pt x="4472" y="3549"/>
                    <a:pt x="4506" y="3560"/>
                  </a:cubicBezTo>
                  <a:cubicBezTo>
                    <a:pt x="4726" y="3592"/>
                    <a:pt x="4821" y="3781"/>
                    <a:pt x="4789" y="3970"/>
                  </a:cubicBezTo>
                  <a:lnTo>
                    <a:pt x="4317" y="6427"/>
                  </a:lnTo>
                  <a:lnTo>
                    <a:pt x="5860" y="6427"/>
                  </a:lnTo>
                  <a:lnTo>
                    <a:pt x="5545" y="5482"/>
                  </a:lnTo>
                  <a:cubicBezTo>
                    <a:pt x="5451" y="5293"/>
                    <a:pt x="5577" y="5073"/>
                    <a:pt x="5766" y="5041"/>
                  </a:cubicBezTo>
                  <a:cubicBezTo>
                    <a:pt x="5811" y="5028"/>
                    <a:pt x="5855" y="5022"/>
                    <a:pt x="5896" y="5022"/>
                  </a:cubicBezTo>
                  <a:cubicBezTo>
                    <a:pt x="6057" y="5022"/>
                    <a:pt x="6182" y="5118"/>
                    <a:pt x="6207" y="5293"/>
                  </a:cubicBezTo>
                  <a:lnTo>
                    <a:pt x="6616" y="6459"/>
                  </a:lnTo>
                  <a:lnTo>
                    <a:pt x="10113" y="6459"/>
                  </a:lnTo>
                  <a:lnTo>
                    <a:pt x="9042" y="3813"/>
                  </a:lnTo>
                  <a:cubicBezTo>
                    <a:pt x="9011" y="3750"/>
                    <a:pt x="8979" y="3655"/>
                    <a:pt x="8885" y="3623"/>
                  </a:cubicBezTo>
                  <a:lnTo>
                    <a:pt x="7562" y="2962"/>
                  </a:lnTo>
                  <a:lnTo>
                    <a:pt x="6175" y="189"/>
                  </a:lnTo>
                  <a:cubicBezTo>
                    <a:pt x="6081" y="95"/>
                    <a:pt x="5986" y="0"/>
                    <a:pt x="58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9" name="Google Shape;8909;p78"/>
          <p:cNvGrpSpPr/>
          <p:nvPr/>
        </p:nvGrpSpPr>
        <p:grpSpPr>
          <a:xfrm>
            <a:off x="1865544" y="1690441"/>
            <a:ext cx="451653" cy="447589"/>
            <a:chOff x="-20572500" y="3319025"/>
            <a:chExt cx="305625" cy="302875"/>
          </a:xfrm>
        </p:grpSpPr>
        <p:sp>
          <p:nvSpPr>
            <p:cNvPr id="8910" name="Google Shape;8910;p78"/>
            <p:cNvSpPr/>
            <p:nvPr/>
          </p:nvSpPr>
          <p:spPr>
            <a:xfrm>
              <a:off x="-20429150" y="3569900"/>
              <a:ext cx="18150" cy="52000"/>
            </a:xfrm>
            <a:custGeom>
              <a:avLst/>
              <a:gdLst/>
              <a:ahLst/>
              <a:cxnLst/>
              <a:rect l="l" t="t" r="r" b="b"/>
              <a:pathLst>
                <a:path w="726" h="2080" extrusionOk="0">
                  <a:moveTo>
                    <a:pt x="347" y="0"/>
                  </a:moveTo>
                  <a:lnTo>
                    <a:pt x="1" y="126"/>
                  </a:lnTo>
                  <a:lnTo>
                    <a:pt x="1" y="1733"/>
                  </a:lnTo>
                  <a:cubicBezTo>
                    <a:pt x="1" y="1922"/>
                    <a:pt x="158" y="2079"/>
                    <a:pt x="347" y="2079"/>
                  </a:cubicBezTo>
                  <a:cubicBezTo>
                    <a:pt x="568" y="2079"/>
                    <a:pt x="725" y="1922"/>
                    <a:pt x="725" y="1733"/>
                  </a:cubicBezTo>
                  <a:lnTo>
                    <a:pt x="725" y="126"/>
                  </a:lnTo>
                  <a:lnTo>
                    <a:pt x="3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78"/>
            <p:cNvSpPr/>
            <p:nvPr/>
          </p:nvSpPr>
          <p:spPr>
            <a:xfrm>
              <a:off x="-20572500" y="3319025"/>
              <a:ext cx="305625" cy="267350"/>
            </a:xfrm>
            <a:custGeom>
              <a:avLst/>
              <a:gdLst/>
              <a:ahLst/>
              <a:cxnLst/>
              <a:rect l="l" t="t" r="r" b="b"/>
              <a:pathLst>
                <a:path w="12225" h="10694" extrusionOk="0">
                  <a:moveTo>
                    <a:pt x="6097" y="1"/>
                  </a:moveTo>
                  <a:cubicBezTo>
                    <a:pt x="5979" y="1"/>
                    <a:pt x="5861" y="48"/>
                    <a:pt x="5798" y="143"/>
                  </a:cubicBezTo>
                  <a:lnTo>
                    <a:pt x="5168" y="1119"/>
                  </a:lnTo>
                  <a:cubicBezTo>
                    <a:pt x="4758" y="1749"/>
                    <a:pt x="4034" y="2159"/>
                    <a:pt x="3246" y="2159"/>
                  </a:cubicBezTo>
                  <a:cubicBezTo>
                    <a:pt x="2931" y="2159"/>
                    <a:pt x="2773" y="2537"/>
                    <a:pt x="3025" y="2757"/>
                  </a:cubicBezTo>
                  <a:cubicBezTo>
                    <a:pt x="3593" y="3388"/>
                    <a:pt x="3813" y="4900"/>
                    <a:pt x="3403" y="5813"/>
                  </a:cubicBezTo>
                  <a:cubicBezTo>
                    <a:pt x="2931" y="5656"/>
                    <a:pt x="2490" y="5372"/>
                    <a:pt x="2143" y="5057"/>
                  </a:cubicBezTo>
                  <a:cubicBezTo>
                    <a:pt x="2080" y="4994"/>
                    <a:pt x="2006" y="4966"/>
                    <a:pt x="1932" y="4966"/>
                  </a:cubicBezTo>
                  <a:cubicBezTo>
                    <a:pt x="1823" y="4966"/>
                    <a:pt x="1714" y="5026"/>
                    <a:pt x="1639" y="5120"/>
                  </a:cubicBezTo>
                  <a:cubicBezTo>
                    <a:pt x="1293" y="5624"/>
                    <a:pt x="789" y="6034"/>
                    <a:pt x="221" y="6286"/>
                  </a:cubicBezTo>
                  <a:cubicBezTo>
                    <a:pt x="64" y="6381"/>
                    <a:pt x="1" y="6570"/>
                    <a:pt x="64" y="6759"/>
                  </a:cubicBezTo>
                  <a:cubicBezTo>
                    <a:pt x="284" y="7326"/>
                    <a:pt x="411" y="7956"/>
                    <a:pt x="379" y="8523"/>
                  </a:cubicBezTo>
                  <a:cubicBezTo>
                    <a:pt x="379" y="8743"/>
                    <a:pt x="537" y="8932"/>
                    <a:pt x="726" y="8932"/>
                  </a:cubicBezTo>
                  <a:lnTo>
                    <a:pt x="883" y="8932"/>
                  </a:lnTo>
                  <a:cubicBezTo>
                    <a:pt x="1293" y="8932"/>
                    <a:pt x="1671" y="8964"/>
                    <a:pt x="2049" y="9121"/>
                  </a:cubicBezTo>
                  <a:lnTo>
                    <a:pt x="1482" y="10193"/>
                  </a:lnTo>
                  <a:cubicBezTo>
                    <a:pt x="1349" y="10432"/>
                    <a:pt x="1530" y="10694"/>
                    <a:pt x="1779" y="10694"/>
                  </a:cubicBezTo>
                  <a:cubicBezTo>
                    <a:pt x="1825" y="10694"/>
                    <a:pt x="1874" y="10685"/>
                    <a:pt x="1923" y="10665"/>
                  </a:cubicBezTo>
                  <a:lnTo>
                    <a:pt x="5735" y="9405"/>
                  </a:lnTo>
                  <a:lnTo>
                    <a:pt x="5735" y="9153"/>
                  </a:lnTo>
                  <a:lnTo>
                    <a:pt x="2395" y="7830"/>
                  </a:lnTo>
                  <a:cubicBezTo>
                    <a:pt x="2206" y="7735"/>
                    <a:pt x="2112" y="7546"/>
                    <a:pt x="2206" y="7357"/>
                  </a:cubicBezTo>
                  <a:cubicBezTo>
                    <a:pt x="2252" y="7219"/>
                    <a:pt x="2366" y="7131"/>
                    <a:pt x="2498" y="7131"/>
                  </a:cubicBezTo>
                  <a:cubicBezTo>
                    <a:pt x="2546" y="7131"/>
                    <a:pt x="2597" y="7143"/>
                    <a:pt x="2647" y="7168"/>
                  </a:cubicBezTo>
                  <a:lnTo>
                    <a:pt x="5735" y="8397"/>
                  </a:lnTo>
                  <a:lnTo>
                    <a:pt x="5735" y="3923"/>
                  </a:lnTo>
                  <a:cubicBezTo>
                    <a:pt x="5735" y="3734"/>
                    <a:pt x="5892" y="3577"/>
                    <a:pt x="6081" y="3577"/>
                  </a:cubicBezTo>
                  <a:cubicBezTo>
                    <a:pt x="6302" y="3577"/>
                    <a:pt x="6459" y="3734"/>
                    <a:pt x="6459" y="3923"/>
                  </a:cubicBezTo>
                  <a:lnTo>
                    <a:pt x="6459" y="8397"/>
                  </a:lnTo>
                  <a:lnTo>
                    <a:pt x="9515" y="7168"/>
                  </a:lnTo>
                  <a:cubicBezTo>
                    <a:pt x="9566" y="7143"/>
                    <a:pt x="9619" y="7131"/>
                    <a:pt x="9671" y="7131"/>
                  </a:cubicBezTo>
                  <a:cubicBezTo>
                    <a:pt x="9811" y="7131"/>
                    <a:pt x="9942" y="7219"/>
                    <a:pt x="9988" y="7357"/>
                  </a:cubicBezTo>
                  <a:cubicBezTo>
                    <a:pt x="10083" y="7546"/>
                    <a:pt x="9988" y="7735"/>
                    <a:pt x="9799" y="7830"/>
                  </a:cubicBezTo>
                  <a:lnTo>
                    <a:pt x="6459" y="9153"/>
                  </a:lnTo>
                  <a:lnTo>
                    <a:pt x="6459" y="9405"/>
                  </a:lnTo>
                  <a:lnTo>
                    <a:pt x="10272" y="10665"/>
                  </a:lnTo>
                  <a:cubicBezTo>
                    <a:pt x="10311" y="10685"/>
                    <a:pt x="10352" y="10694"/>
                    <a:pt x="10394" y="10694"/>
                  </a:cubicBezTo>
                  <a:cubicBezTo>
                    <a:pt x="10619" y="10694"/>
                    <a:pt x="10841" y="10432"/>
                    <a:pt x="10681" y="10193"/>
                  </a:cubicBezTo>
                  <a:lnTo>
                    <a:pt x="10146" y="9121"/>
                  </a:lnTo>
                  <a:cubicBezTo>
                    <a:pt x="10492" y="8995"/>
                    <a:pt x="10902" y="8932"/>
                    <a:pt x="11280" y="8932"/>
                  </a:cubicBezTo>
                  <a:lnTo>
                    <a:pt x="11437" y="8932"/>
                  </a:lnTo>
                  <a:cubicBezTo>
                    <a:pt x="11658" y="8932"/>
                    <a:pt x="11847" y="8806"/>
                    <a:pt x="11847" y="8523"/>
                  </a:cubicBezTo>
                  <a:cubicBezTo>
                    <a:pt x="11815" y="7956"/>
                    <a:pt x="11910" y="7326"/>
                    <a:pt x="12162" y="6759"/>
                  </a:cubicBezTo>
                  <a:cubicBezTo>
                    <a:pt x="12225" y="6570"/>
                    <a:pt x="12162" y="6381"/>
                    <a:pt x="12004" y="6286"/>
                  </a:cubicBezTo>
                  <a:cubicBezTo>
                    <a:pt x="11437" y="6034"/>
                    <a:pt x="10933" y="5624"/>
                    <a:pt x="10587" y="5120"/>
                  </a:cubicBezTo>
                  <a:cubicBezTo>
                    <a:pt x="10518" y="5001"/>
                    <a:pt x="10404" y="4946"/>
                    <a:pt x="10293" y="4946"/>
                  </a:cubicBezTo>
                  <a:cubicBezTo>
                    <a:pt x="10200" y="4946"/>
                    <a:pt x="10109" y="4985"/>
                    <a:pt x="10051" y="5057"/>
                  </a:cubicBezTo>
                  <a:cubicBezTo>
                    <a:pt x="9704" y="5372"/>
                    <a:pt x="9263" y="5656"/>
                    <a:pt x="8791" y="5813"/>
                  </a:cubicBezTo>
                  <a:cubicBezTo>
                    <a:pt x="8413" y="4900"/>
                    <a:pt x="8602" y="3325"/>
                    <a:pt x="9200" y="2757"/>
                  </a:cubicBezTo>
                  <a:cubicBezTo>
                    <a:pt x="9421" y="2537"/>
                    <a:pt x="9263" y="2159"/>
                    <a:pt x="8948" y="2159"/>
                  </a:cubicBezTo>
                  <a:cubicBezTo>
                    <a:pt x="8161" y="2159"/>
                    <a:pt x="7468" y="1749"/>
                    <a:pt x="7027" y="1119"/>
                  </a:cubicBezTo>
                  <a:lnTo>
                    <a:pt x="6396" y="143"/>
                  </a:lnTo>
                  <a:cubicBezTo>
                    <a:pt x="6333" y="48"/>
                    <a:pt x="6215" y="1"/>
                    <a:pt x="60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2" name="Google Shape;8912;p78"/>
          <p:cNvGrpSpPr/>
          <p:nvPr/>
        </p:nvGrpSpPr>
        <p:grpSpPr>
          <a:xfrm>
            <a:off x="1866708" y="2305410"/>
            <a:ext cx="449325" cy="325670"/>
            <a:chOff x="-20571700" y="3722875"/>
            <a:chExt cx="304050" cy="220375"/>
          </a:xfrm>
        </p:grpSpPr>
        <p:sp>
          <p:nvSpPr>
            <p:cNvPr id="8913" name="Google Shape;8913;p78"/>
            <p:cNvSpPr/>
            <p:nvPr/>
          </p:nvSpPr>
          <p:spPr>
            <a:xfrm>
              <a:off x="-20333850" y="3728200"/>
              <a:ext cx="66200" cy="35475"/>
            </a:xfrm>
            <a:custGeom>
              <a:avLst/>
              <a:gdLst/>
              <a:ahLst/>
              <a:cxnLst/>
              <a:rect l="l" t="t" r="r" b="b"/>
              <a:pathLst>
                <a:path w="2648" h="1419" extrusionOk="0">
                  <a:moveTo>
                    <a:pt x="2301" y="1"/>
                  </a:moveTo>
                  <a:cubicBezTo>
                    <a:pt x="1324" y="1"/>
                    <a:pt x="411" y="599"/>
                    <a:pt x="1" y="1418"/>
                  </a:cubicBezTo>
                  <a:lnTo>
                    <a:pt x="820" y="1418"/>
                  </a:lnTo>
                  <a:cubicBezTo>
                    <a:pt x="1135" y="1040"/>
                    <a:pt x="1702" y="725"/>
                    <a:pt x="2301" y="725"/>
                  </a:cubicBezTo>
                  <a:cubicBezTo>
                    <a:pt x="2490" y="725"/>
                    <a:pt x="2647" y="568"/>
                    <a:pt x="2647" y="379"/>
                  </a:cubicBezTo>
                  <a:cubicBezTo>
                    <a:pt x="2647" y="158"/>
                    <a:pt x="2490" y="1"/>
                    <a:pt x="23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78"/>
            <p:cNvSpPr/>
            <p:nvPr/>
          </p:nvSpPr>
          <p:spPr>
            <a:xfrm>
              <a:off x="-20571700" y="3782550"/>
              <a:ext cx="49650" cy="51225"/>
            </a:xfrm>
            <a:custGeom>
              <a:avLst/>
              <a:gdLst/>
              <a:ahLst/>
              <a:cxnLst/>
              <a:rect l="l" t="t" r="r" b="b"/>
              <a:pathLst>
                <a:path w="1986" h="2049" extrusionOk="0">
                  <a:moveTo>
                    <a:pt x="379" y="0"/>
                  </a:moveTo>
                  <a:cubicBezTo>
                    <a:pt x="189" y="0"/>
                    <a:pt x="32" y="158"/>
                    <a:pt x="32" y="347"/>
                  </a:cubicBezTo>
                  <a:cubicBezTo>
                    <a:pt x="0" y="473"/>
                    <a:pt x="0" y="599"/>
                    <a:pt x="32" y="725"/>
                  </a:cubicBezTo>
                  <a:cubicBezTo>
                    <a:pt x="158" y="1355"/>
                    <a:pt x="662" y="1891"/>
                    <a:pt x="1292" y="2048"/>
                  </a:cubicBezTo>
                  <a:lnTo>
                    <a:pt x="198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78"/>
            <p:cNvSpPr/>
            <p:nvPr/>
          </p:nvSpPr>
          <p:spPr>
            <a:xfrm>
              <a:off x="-20320450" y="3782550"/>
              <a:ext cx="52800" cy="52800"/>
            </a:xfrm>
            <a:custGeom>
              <a:avLst/>
              <a:gdLst/>
              <a:ahLst/>
              <a:cxnLst/>
              <a:rect l="l" t="t" r="r" b="b"/>
              <a:pathLst>
                <a:path w="2112" h="2112" extrusionOk="0">
                  <a:moveTo>
                    <a:pt x="1040" y="0"/>
                  </a:moveTo>
                  <a:cubicBezTo>
                    <a:pt x="442" y="0"/>
                    <a:pt x="1" y="473"/>
                    <a:pt x="1" y="1072"/>
                  </a:cubicBezTo>
                  <a:cubicBezTo>
                    <a:pt x="1" y="1670"/>
                    <a:pt x="442" y="2111"/>
                    <a:pt x="1040" y="2111"/>
                  </a:cubicBezTo>
                  <a:cubicBezTo>
                    <a:pt x="1639" y="2111"/>
                    <a:pt x="2111" y="1670"/>
                    <a:pt x="2111" y="1072"/>
                  </a:cubicBezTo>
                  <a:cubicBezTo>
                    <a:pt x="2111" y="473"/>
                    <a:pt x="1639"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78"/>
            <p:cNvSpPr/>
            <p:nvPr/>
          </p:nvSpPr>
          <p:spPr>
            <a:xfrm>
              <a:off x="-20571700" y="3722875"/>
              <a:ext cx="178025" cy="220375"/>
            </a:xfrm>
            <a:custGeom>
              <a:avLst/>
              <a:gdLst/>
              <a:ahLst/>
              <a:cxnLst/>
              <a:rect l="l" t="t" r="r" b="b"/>
              <a:pathLst>
                <a:path w="7121" h="8815" extrusionOk="0">
                  <a:moveTo>
                    <a:pt x="4017" y="1"/>
                  </a:moveTo>
                  <a:cubicBezTo>
                    <a:pt x="3729" y="1"/>
                    <a:pt x="3444" y="168"/>
                    <a:pt x="3340" y="497"/>
                  </a:cubicBezTo>
                  <a:lnTo>
                    <a:pt x="820" y="8090"/>
                  </a:lnTo>
                  <a:lnTo>
                    <a:pt x="347" y="8090"/>
                  </a:lnTo>
                  <a:cubicBezTo>
                    <a:pt x="158" y="8090"/>
                    <a:pt x="0" y="8247"/>
                    <a:pt x="0" y="8436"/>
                  </a:cubicBezTo>
                  <a:cubicBezTo>
                    <a:pt x="0" y="8657"/>
                    <a:pt x="158" y="8814"/>
                    <a:pt x="347" y="8814"/>
                  </a:cubicBezTo>
                  <a:lnTo>
                    <a:pt x="1040" y="8814"/>
                  </a:lnTo>
                  <a:cubicBezTo>
                    <a:pt x="1198" y="8814"/>
                    <a:pt x="1324" y="8720"/>
                    <a:pt x="1418" y="8562"/>
                  </a:cubicBezTo>
                  <a:lnTo>
                    <a:pt x="3781" y="1442"/>
                  </a:lnTo>
                  <a:lnTo>
                    <a:pt x="4285" y="5002"/>
                  </a:lnTo>
                  <a:cubicBezTo>
                    <a:pt x="4348" y="5664"/>
                    <a:pt x="4884" y="6199"/>
                    <a:pt x="5545" y="6294"/>
                  </a:cubicBezTo>
                  <a:cubicBezTo>
                    <a:pt x="5583" y="6297"/>
                    <a:pt x="5620" y="6298"/>
                    <a:pt x="5657" y="6298"/>
                  </a:cubicBezTo>
                  <a:cubicBezTo>
                    <a:pt x="6459" y="6298"/>
                    <a:pt x="7121" y="5659"/>
                    <a:pt x="7121" y="4876"/>
                  </a:cubicBezTo>
                  <a:cubicBezTo>
                    <a:pt x="7121" y="4593"/>
                    <a:pt x="7026" y="4372"/>
                    <a:pt x="6932" y="4120"/>
                  </a:cubicBezTo>
                  <a:lnTo>
                    <a:pt x="4632" y="340"/>
                  </a:lnTo>
                  <a:cubicBezTo>
                    <a:pt x="4490" y="113"/>
                    <a:pt x="4252" y="1"/>
                    <a:pt x="401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78"/>
            <p:cNvSpPr/>
            <p:nvPr/>
          </p:nvSpPr>
          <p:spPr>
            <a:xfrm>
              <a:off x="-20404725" y="3782550"/>
              <a:ext cx="28375" cy="41775"/>
            </a:xfrm>
            <a:custGeom>
              <a:avLst/>
              <a:gdLst/>
              <a:ahLst/>
              <a:cxnLst/>
              <a:rect l="l" t="t" r="r" b="b"/>
              <a:pathLst>
                <a:path w="1135" h="1671" extrusionOk="0">
                  <a:moveTo>
                    <a:pt x="0" y="0"/>
                  </a:moveTo>
                  <a:lnTo>
                    <a:pt x="820" y="1387"/>
                  </a:lnTo>
                  <a:cubicBezTo>
                    <a:pt x="914" y="1450"/>
                    <a:pt x="914" y="1576"/>
                    <a:pt x="946" y="1670"/>
                  </a:cubicBezTo>
                  <a:cubicBezTo>
                    <a:pt x="1072" y="1513"/>
                    <a:pt x="1135" y="1292"/>
                    <a:pt x="1135" y="1072"/>
                  </a:cubicBezTo>
                  <a:lnTo>
                    <a:pt x="113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78"/>
            <p:cNvSpPr/>
            <p:nvPr/>
          </p:nvSpPr>
          <p:spPr>
            <a:xfrm>
              <a:off x="-20502400" y="3887300"/>
              <a:ext cx="1600" cy="25"/>
            </a:xfrm>
            <a:custGeom>
              <a:avLst/>
              <a:gdLst/>
              <a:ahLst/>
              <a:cxnLst/>
              <a:rect l="l" t="t" r="r" b="b"/>
              <a:pathLst>
                <a:path w="64" h="1" extrusionOk="0">
                  <a:moveTo>
                    <a:pt x="64" y="1"/>
                  </a:moveTo>
                  <a:cubicBezTo>
                    <a:pt x="1" y="1"/>
                    <a:pt x="1" y="1"/>
                    <a:pt x="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78"/>
            <p:cNvSpPr/>
            <p:nvPr/>
          </p:nvSpPr>
          <p:spPr>
            <a:xfrm>
              <a:off x="-20500825" y="3782550"/>
              <a:ext cx="220575" cy="159125"/>
            </a:xfrm>
            <a:custGeom>
              <a:avLst/>
              <a:gdLst/>
              <a:ahLst/>
              <a:cxnLst/>
              <a:rect l="l" t="t" r="r" b="b"/>
              <a:pathLst>
                <a:path w="8823" h="6365" extrusionOk="0">
                  <a:moveTo>
                    <a:pt x="5703" y="0"/>
                  </a:moveTo>
                  <a:lnTo>
                    <a:pt x="5703" y="1072"/>
                  </a:lnTo>
                  <a:cubicBezTo>
                    <a:pt x="5703" y="1670"/>
                    <a:pt x="5420" y="2174"/>
                    <a:pt x="4979" y="2489"/>
                  </a:cubicBezTo>
                  <a:cubicBezTo>
                    <a:pt x="4979" y="3655"/>
                    <a:pt x="4034" y="4600"/>
                    <a:pt x="2868" y="4600"/>
                  </a:cubicBezTo>
                  <a:cubicBezTo>
                    <a:pt x="1828" y="4600"/>
                    <a:pt x="946" y="3875"/>
                    <a:pt x="789" y="2836"/>
                  </a:cubicBezTo>
                  <a:cubicBezTo>
                    <a:pt x="694" y="2489"/>
                    <a:pt x="694" y="2395"/>
                    <a:pt x="662" y="2111"/>
                  </a:cubicBezTo>
                  <a:cubicBezTo>
                    <a:pt x="631" y="2206"/>
                    <a:pt x="32" y="4065"/>
                    <a:pt x="1" y="4159"/>
                  </a:cubicBezTo>
                  <a:cubicBezTo>
                    <a:pt x="473" y="4632"/>
                    <a:pt x="1104" y="4947"/>
                    <a:pt x="1797" y="4947"/>
                  </a:cubicBezTo>
                  <a:lnTo>
                    <a:pt x="3971" y="4947"/>
                  </a:lnTo>
                  <a:lnTo>
                    <a:pt x="3687" y="5671"/>
                  </a:lnTo>
                  <a:lnTo>
                    <a:pt x="3214" y="5671"/>
                  </a:lnTo>
                  <a:cubicBezTo>
                    <a:pt x="3025" y="5671"/>
                    <a:pt x="2868" y="5829"/>
                    <a:pt x="2868" y="6018"/>
                  </a:cubicBezTo>
                  <a:cubicBezTo>
                    <a:pt x="2868" y="6207"/>
                    <a:pt x="3025" y="6364"/>
                    <a:pt x="3214" y="6364"/>
                  </a:cubicBezTo>
                  <a:lnTo>
                    <a:pt x="3939" y="6364"/>
                  </a:lnTo>
                  <a:cubicBezTo>
                    <a:pt x="4097" y="6364"/>
                    <a:pt x="4191" y="6301"/>
                    <a:pt x="4254" y="6144"/>
                  </a:cubicBezTo>
                  <a:lnTo>
                    <a:pt x="4727" y="4915"/>
                  </a:lnTo>
                  <a:lnTo>
                    <a:pt x="5924" y="4915"/>
                  </a:lnTo>
                  <a:lnTo>
                    <a:pt x="6396" y="6144"/>
                  </a:lnTo>
                  <a:cubicBezTo>
                    <a:pt x="6459" y="6270"/>
                    <a:pt x="6617" y="6364"/>
                    <a:pt x="6711" y="6364"/>
                  </a:cubicBezTo>
                  <a:lnTo>
                    <a:pt x="7436" y="6364"/>
                  </a:lnTo>
                  <a:cubicBezTo>
                    <a:pt x="7625" y="6364"/>
                    <a:pt x="7783" y="6207"/>
                    <a:pt x="7783" y="6018"/>
                  </a:cubicBezTo>
                  <a:cubicBezTo>
                    <a:pt x="7783" y="5829"/>
                    <a:pt x="7625" y="5671"/>
                    <a:pt x="7436" y="5671"/>
                  </a:cubicBezTo>
                  <a:lnTo>
                    <a:pt x="6963" y="5671"/>
                  </a:lnTo>
                  <a:lnTo>
                    <a:pt x="6680" y="4947"/>
                  </a:lnTo>
                  <a:lnTo>
                    <a:pt x="6743" y="4947"/>
                  </a:lnTo>
                  <a:cubicBezTo>
                    <a:pt x="7310" y="4947"/>
                    <a:pt x="7846" y="4632"/>
                    <a:pt x="8066" y="4128"/>
                  </a:cubicBezTo>
                  <a:lnTo>
                    <a:pt x="8822" y="2710"/>
                  </a:lnTo>
                  <a:lnTo>
                    <a:pt x="8822" y="2710"/>
                  </a:lnTo>
                  <a:cubicBezTo>
                    <a:pt x="8633" y="2804"/>
                    <a:pt x="8381" y="2836"/>
                    <a:pt x="8192" y="2836"/>
                  </a:cubicBezTo>
                  <a:cubicBezTo>
                    <a:pt x="7279" y="2836"/>
                    <a:pt x="6491" y="2048"/>
                    <a:pt x="6491" y="1072"/>
                  </a:cubicBezTo>
                  <a:cubicBezTo>
                    <a:pt x="6491" y="662"/>
                    <a:pt x="6648" y="284"/>
                    <a:pt x="68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0" name="Google Shape;8920;p78"/>
          <p:cNvGrpSpPr/>
          <p:nvPr/>
        </p:nvGrpSpPr>
        <p:grpSpPr>
          <a:xfrm>
            <a:off x="1866135" y="2796278"/>
            <a:ext cx="450470" cy="450470"/>
            <a:chOff x="-20571700" y="4066875"/>
            <a:chExt cx="304825" cy="304825"/>
          </a:xfrm>
        </p:grpSpPr>
        <p:sp>
          <p:nvSpPr>
            <p:cNvPr id="8921" name="Google Shape;8921;p78"/>
            <p:cNvSpPr/>
            <p:nvPr/>
          </p:nvSpPr>
          <p:spPr>
            <a:xfrm>
              <a:off x="-20385825" y="4211025"/>
              <a:ext cx="118950" cy="160675"/>
            </a:xfrm>
            <a:custGeom>
              <a:avLst/>
              <a:gdLst/>
              <a:ahLst/>
              <a:cxnLst/>
              <a:rect l="l" t="t" r="r" b="b"/>
              <a:pathLst>
                <a:path w="4758" h="6427" extrusionOk="0">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78"/>
            <p:cNvSpPr/>
            <p:nvPr/>
          </p:nvSpPr>
          <p:spPr>
            <a:xfrm>
              <a:off x="-20412600" y="4084875"/>
              <a:ext cx="109500" cy="89925"/>
            </a:xfrm>
            <a:custGeom>
              <a:avLst/>
              <a:gdLst/>
              <a:ahLst/>
              <a:cxnLst/>
              <a:rect l="l" t="t" r="r" b="b"/>
              <a:pathLst>
                <a:path w="4380" h="3597" extrusionOk="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78"/>
            <p:cNvSpPr/>
            <p:nvPr/>
          </p:nvSpPr>
          <p:spPr>
            <a:xfrm>
              <a:off x="-20332275" y="4066875"/>
              <a:ext cx="64625" cy="80375"/>
            </a:xfrm>
            <a:custGeom>
              <a:avLst/>
              <a:gdLst/>
              <a:ahLst/>
              <a:cxnLst/>
              <a:rect l="l" t="t" r="r" b="b"/>
              <a:pathLst>
                <a:path w="2585" h="3215" extrusionOk="0">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78"/>
            <p:cNvSpPr/>
            <p:nvPr/>
          </p:nvSpPr>
          <p:spPr>
            <a:xfrm>
              <a:off x="-20553575" y="4103900"/>
              <a:ext cx="107925" cy="89025"/>
            </a:xfrm>
            <a:custGeom>
              <a:avLst/>
              <a:gdLst/>
              <a:ahLst/>
              <a:cxnLst/>
              <a:rect l="l" t="t" r="r" b="b"/>
              <a:pathLst>
                <a:path w="4317" h="3561" extrusionOk="0">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78"/>
            <p:cNvSpPr/>
            <p:nvPr/>
          </p:nvSpPr>
          <p:spPr>
            <a:xfrm>
              <a:off x="-20515000" y="4168475"/>
              <a:ext cx="119750" cy="91400"/>
            </a:xfrm>
            <a:custGeom>
              <a:avLst/>
              <a:gdLst/>
              <a:ahLst/>
              <a:cxnLst/>
              <a:rect l="l" t="t" r="r" b="b"/>
              <a:pathLst>
                <a:path w="4790" h="3656" extrusionOk="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78"/>
            <p:cNvSpPr/>
            <p:nvPr/>
          </p:nvSpPr>
          <p:spPr>
            <a:xfrm>
              <a:off x="-20571700" y="4250400"/>
              <a:ext cx="233950" cy="120525"/>
            </a:xfrm>
            <a:custGeom>
              <a:avLst/>
              <a:gdLst/>
              <a:ahLst/>
              <a:cxnLst/>
              <a:rect l="l" t="t" r="r" b="b"/>
              <a:pathLst>
                <a:path w="9358" h="4821" extrusionOk="0">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7" name="Google Shape;8927;p78"/>
          <p:cNvGrpSpPr/>
          <p:nvPr/>
        </p:nvGrpSpPr>
        <p:grpSpPr>
          <a:xfrm>
            <a:off x="4632837" y="1688259"/>
            <a:ext cx="453980" cy="451948"/>
            <a:chOff x="-18645175" y="3334200"/>
            <a:chExt cx="307200" cy="305825"/>
          </a:xfrm>
        </p:grpSpPr>
        <p:sp>
          <p:nvSpPr>
            <p:cNvPr id="8928" name="Google Shape;8928;p78"/>
            <p:cNvSpPr/>
            <p:nvPr/>
          </p:nvSpPr>
          <p:spPr>
            <a:xfrm>
              <a:off x="-18627850" y="3424975"/>
              <a:ext cx="289875" cy="215050"/>
            </a:xfrm>
            <a:custGeom>
              <a:avLst/>
              <a:gdLst/>
              <a:ahLst/>
              <a:cxnLst/>
              <a:rect l="l" t="t" r="r" b="b"/>
              <a:pathLst>
                <a:path w="11595" h="8602" extrusionOk="0">
                  <a:moveTo>
                    <a:pt x="7530" y="2111"/>
                  </a:moveTo>
                  <a:cubicBezTo>
                    <a:pt x="7719" y="2111"/>
                    <a:pt x="7877" y="2269"/>
                    <a:pt x="7877" y="2458"/>
                  </a:cubicBezTo>
                  <a:lnTo>
                    <a:pt x="7877" y="4568"/>
                  </a:lnTo>
                  <a:cubicBezTo>
                    <a:pt x="7877" y="4789"/>
                    <a:pt x="7719" y="4946"/>
                    <a:pt x="7530" y="4946"/>
                  </a:cubicBezTo>
                  <a:cubicBezTo>
                    <a:pt x="7341" y="4946"/>
                    <a:pt x="7184" y="4789"/>
                    <a:pt x="7184" y="4568"/>
                  </a:cubicBezTo>
                  <a:lnTo>
                    <a:pt x="7184" y="2458"/>
                  </a:lnTo>
                  <a:cubicBezTo>
                    <a:pt x="7184" y="2269"/>
                    <a:pt x="7341" y="2111"/>
                    <a:pt x="7530" y="2111"/>
                  </a:cubicBezTo>
                  <a:close/>
                  <a:moveTo>
                    <a:pt x="2584" y="0"/>
                  </a:moveTo>
                  <a:cubicBezTo>
                    <a:pt x="2364" y="0"/>
                    <a:pt x="2206" y="158"/>
                    <a:pt x="2206" y="347"/>
                  </a:cubicBezTo>
                  <a:lnTo>
                    <a:pt x="2206" y="1764"/>
                  </a:lnTo>
                  <a:lnTo>
                    <a:pt x="2206" y="2489"/>
                  </a:lnTo>
                  <a:cubicBezTo>
                    <a:pt x="2206" y="2678"/>
                    <a:pt x="2364" y="2836"/>
                    <a:pt x="2584" y="2836"/>
                  </a:cubicBezTo>
                  <a:lnTo>
                    <a:pt x="3624" y="2836"/>
                  </a:lnTo>
                  <a:cubicBezTo>
                    <a:pt x="4821" y="2836"/>
                    <a:pt x="5766" y="3781"/>
                    <a:pt x="5766" y="4978"/>
                  </a:cubicBezTo>
                  <a:cubicBezTo>
                    <a:pt x="5766" y="6144"/>
                    <a:pt x="4821" y="7089"/>
                    <a:pt x="3624" y="7089"/>
                  </a:cubicBezTo>
                  <a:lnTo>
                    <a:pt x="3277" y="7089"/>
                  </a:lnTo>
                  <a:cubicBezTo>
                    <a:pt x="2616" y="7089"/>
                    <a:pt x="1986" y="6931"/>
                    <a:pt x="1387" y="6711"/>
                  </a:cubicBezTo>
                  <a:cubicBezTo>
                    <a:pt x="1072" y="7183"/>
                    <a:pt x="694" y="7593"/>
                    <a:pt x="221" y="7908"/>
                  </a:cubicBezTo>
                  <a:cubicBezTo>
                    <a:pt x="95" y="8002"/>
                    <a:pt x="1" y="8160"/>
                    <a:pt x="64" y="8317"/>
                  </a:cubicBezTo>
                  <a:cubicBezTo>
                    <a:pt x="95" y="8475"/>
                    <a:pt x="253" y="8538"/>
                    <a:pt x="410" y="8538"/>
                  </a:cubicBezTo>
                  <a:lnTo>
                    <a:pt x="3624" y="8538"/>
                  </a:lnTo>
                  <a:lnTo>
                    <a:pt x="3624" y="8191"/>
                  </a:lnTo>
                  <a:cubicBezTo>
                    <a:pt x="3624" y="8002"/>
                    <a:pt x="3781" y="7845"/>
                    <a:pt x="4002" y="7845"/>
                  </a:cubicBezTo>
                  <a:cubicBezTo>
                    <a:pt x="4191" y="7845"/>
                    <a:pt x="4348" y="8002"/>
                    <a:pt x="4348" y="8191"/>
                  </a:cubicBezTo>
                  <a:lnTo>
                    <a:pt x="4348" y="8538"/>
                  </a:lnTo>
                  <a:lnTo>
                    <a:pt x="6522" y="8538"/>
                  </a:lnTo>
                  <a:lnTo>
                    <a:pt x="6522" y="6049"/>
                  </a:lnTo>
                  <a:cubicBezTo>
                    <a:pt x="6522" y="5829"/>
                    <a:pt x="6680" y="5671"/>
                    <a:pt x="6869" y="5671"/>
                  </a:cubicBezTo>
                  <a:cubicBezTo>
                    <a:pt x="7058" y="5671"/>
                    <a:pt x="7215" y="5829"/>
                    <a:pt x="7215" y="6049"/>
                  </a:cubicBezTo>
                  <a:lnTo>
                    <a:pt x="7215" y="8601"/>
                  </a:lnTo>
                  <a:lnTo>
                    <a:pt x="11153" y="8601"/>
                  </a:lnTo>
                  <a:cubicBezTo>
                    <a:pt x="11468" y="8538"/>
                    <a:pt x="11595" y="8128"/>
                    <a:pt x="11311" y="7939"/>
                  </a:cubicBezTo>
                  <a:cubicBezTo>
                    <a:pt x="10208" y="7215"/>
                    <a:pt x="9547" y="5986"/>
                    <a:pt x="9389" y="4726"/>
                  </a:cubicBezTo>
                  <a:lnTo>
                    <a:pt x="10681" y="3434"/>
                  </a:lnTo>
                  <a:cubicBezTo>
                    <a:pt x="10775" y="3371"/>
                    <a:pt x="10807" y="3277"/>
                    <a:pt x="10807" y="3182"/>
                  </a:cubicBezTo>
                  <a:lnTo>
                    <a:pt x="10807" y="1764"/>
                  </a:lnTo>
                  <a:cubicBezTo>
                    <a:pt x="10807" y="1563"/>
                    <a:pt x="10625" y="1422"/>
                    <a:pt x="10440" y="1422"/>
                  </a:cubicBezTo>
                  <a:cubicBezTo>
                    <a:pt x="10394" y="1422"/>
                    <a:pt x="10347" y="1431"/>
                    <a:pt x="10303" y="1449"/>
                  </a:cubicBezTo>
                  <a:lnTo>
                    <a:pt x="9389" y="1922"/>
                  </a:lnTo>
                  <a:lnTo>
                    <a:pt x="9389" y="347"/>
                  </a:lnTo>
                  <a:cubicBezTo>
                    <a:pt x="9389" y="158"/>
                    <a:pt x="9232" y="0"/>
                    <a:pt x="9043" y="0"/>
                  </a:cubicBezTo>
                  <a:lnTo>
                    <a:pt x="6522" y="0"/>
                  </a:lnTo>
                  <a:lnTo>
                    <a:pt x="6522" y="3245"/>
                  </a:lnTo>
                  <a:cubicBezTo>
                    <a:pt x="6522" y="3434"/>
                    <a:pt x="6365" y="3592"/>
                    <a:pt x="6144" y="3592"/>
                  </a:cubicBezTo>
                  <a:cubicBezTo>
                    <a:pt x="5955" y="3592"/>
                    <a:pt x="5798" y="3434"/>
                    <a:pt x="5798" y="3245"/>
                  </a:cubicBezTo>
                  <a:lnTo>
                    <a:pt x="5798" y="0"/>
                  </a:lnTo>
                  <a:lnTo>
                    <a:pt x="4348" y="0"/>
                  </a:lnTo>
                  <a:lnTo>
                    <a:pt x="4348" y="1764"/>
                  </a:lnTo>
                  <a:cubicBezTo>
                    <a:pt x="4348" y="1985"/>
                    <a:pt x="4191" y="2143"/>
                    <a:pt x="4002" y="2143"/>
                  </a:cubicBezTo>
                  <a:cubicBezTo>
                    <a:pt x="3781" y="2143"/>
                    <a:pt x="3624" y="1985"/>
                    <a:pt x="3624" y="1764"/>
                  </a:cubicBezTo>
                  <a:lnTo>
                    <a:pt x="362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78"/>
            <p:cNvSpPr/>
            <p:nvPr/>
          </p:nvSpPr>
          <p:spPr>
            <a:xfrm>
              <a:off x="-18645175" y="3424975"/>
              <a:ext cx="141800" cy="159900"/>
            </a:xfrm>
            <a:custGeom>
              <a:avLst/>
              <a:gdLst/>
              <a:ahLst/>
              <a:cxnLst/>
              <a:rect l="l" t="t" r="r" b="b"/>
              <a:pathLst>
                <a:path w="5672" h="6396" extrusionOk="0">
                  <a:moveTo>
                    <a:pt x="347" y="0"/>
                  </a:moveTo>
                  <a:cubicBezTo>
                    <a:pt x="158" y="0"/>
                    <a:pt x="1" y="158"/>
                    <a:pt x="1" y="347"/>
                  </a:cubicBezTo>
                  <a:lnTo>
                    <a:pt x="1" y="2489"/>
                  </a:lnTo>
                  <a:cubicBezTo>
                    <a:pt x="1" y="4600"/>
                    <a:pt x="1733" y="6396"/>
                    <a:pt x="3907" y="6396"/>
                  </a:cubicBezTo>
                  <a:lnTo>
                    <a:pt x="4254" y="6396"/>
                  </a:lnTo>
                  <a:cubicBezTo>
                    <a:pt x="5041" y="6396"/>
                    <a:pt x="5671" y="5766"/>
                    <a:pt x="5671" y="4978"/>
                  </a:cubicBezTo>
                  <a:cubicBezTo>
                    <a:pt x="5671" y="4190"/>
                    <a:pt x="5041" y="3560"/>
                    <a:pt x="4254" y="3560"/>
                  </a:cubicBezTo>
                  <a:lnTo>
                    <a:pt x="3183" y="3560"/>
                  </a:lnTo>
                  <a:cubicBezTo>
                    <a:pt x="2584" y="3560"/>
                    <a:pt x="2111" y="3088"/>
                    <a:pt x="2111" y="2489"/>
                  </a:cubicBezTo>
                  <a:lnTo>
                    <a:pt x="2111" y="1764"/>
                  </a:lnTo>
                  <a:cubicBezTo>
                    <a:pt x="2111" y="788"/>
                    <a:pt x="1324"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78"/>
            <p:cNvSpPr/>
            <p:nvPr/>
          </p:nvSpPr>
          <p:spPr>
            <a:xfrm>
              <a:off x="-18466375" y="3334200"/>
              <a:ext cx="54350" cy="71100"/>
            </a:xfrm>
            <a:custGeom>
              <a:avLst/>
              <a:gdLst/>
              <a:ahLst/>
              <a:cxnLst/>
              <a:rect l="l" t="t" r="r" b="b"/>
              <a:pathLst>
                <a:path w="2174" h="2844" extrusionOk="0">
                  <a:moveTo>
                    <a:pt x="1449" y="0"/>
                  </a:moveTo>
                  <a:cubicBezTo>
                    <a:pt x="1371" y="0"/>
                    <a:pt x="1292" y="24"/>
                    <a:pt x="1229" y="71"/>
                  </a:cubicBezTo>
                  <a:cubicBezTo>
                    <a:pt x="1197" y="103"/>
                    <a:pt x="0" y="953"/>
                    <a:pt x="0" y="2150"/>
                  </a:cubicBezTo>
                  <a:cubicBezTo>
                    <a:pt x="0" y="2403"/>
                    <a:pt x="95" y="2623"/>
                    <a:pt x="158" y="2844"/>
                  </a:cubicBezTo>
                  <a:lnTo>
                    <a:pt x="756" y="2844"/>
                  </a:lnTo>
                  <a:cubicBezTo>
                    <a:pt x="882" y="1898"/>
                    <a:pt x="1386" y="1048"/>
                    <a:pt x="2174" y="544"/>
                  </a:cubicBezTo>
                  <a:cubicBezTo>
                    <a:pt x="1954" y="260"/>
                    <a:pt x="1701" y="71"/>
                    <a:pt x="1670" y="71"/>
                  </a:cubicBezTo>
                  <a:cubicBezTo>
                    <a:pt x="1607" y="24"/>
                    <a:pt x="1528" y="0"/>
                    <a:pt x="144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78"/>
            <p:cNvSpPr/>
            <p:nvPr/>
          </p:nvSpPr>
          <p:spPr>
            <a:xfrm>
              <a:off x="-18428575" y="3352500"/>
              <a:ext cx="87450" cy="82725"/>
            </a:xfrm>
            <a:custGeom>
              <a:avLst/>
              <a:gdLst/>
              <a:ahLst/>
              <a:cxnLst/>
              <a:rect l="l" t="t" r="r" b="b"/>
              <a:pathLst>
                <a:path w="3498" h="3309" extrusionOk="0">
                  <a:moveTo>
                    <a:pt x="2426" y="1"/>
                  </a:moveTo>
                  <a:cubicBezTo>
                    <a:pt x="1166" y="1"/>
                    <a:pt x="158" y="946"/>
                    <a:pt x="0" y="2112"/>
                  </a:cubicBezTo>
                  <a:lnTo>
                    <a:pt x="1009" y="2112"/>
                  </a:lnTo>
                  <a:cubicBezTo>
                    <a:pt x="1607" y="2112"/>
                    <a:pt x="2080" y="2584"/>
                    <a:pt x="2080" y="3183"/>
                  </a:cubicBezTo>
                  <a:lnTo>
                    <a:pt x="2080" y="3309"/>
                  </a:lnTo>
                  <a:cubicBezTo>
                    <a:pt x="2899" y="2899"/>
                    <a:pt x="3497" y="2049"/>
                    <a:pt x="3497" y="1072"/>
                  </a:cubicBezTo>
                  <a:lnTo>
                    <a:pt x="3497" y="347"/>
                  </a:lnTo>
                  <a:cubicBezTo>
                    <a:pt x="3497" y="158"/>
                    <a:pt x="3340" y="1"/>
                    <a:pt x="31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78"/>
            <p:cNvSpPr/>
            <p:nvPr/>
          </p:nvSpPr>
          <p:spPr>
            <a:xfrm>
              <a:off x="-18645175" y="3334400"/>
              <a:ext cx="70900" cy="70900"/>
            </a:xfrm>
            <a:custGeom>
              <a:avLst/>
              <a:gdLst/>
              <a:ahLst/>
              <a:cxnLst/>
              <a:rect l="l" t="t" r="r" b="b"/>
              <a:pathLst>
                <a:path w="2836" h="2836" extrusionOk="0">
                  <a:moveTo>
                    <a:pt x="1765" y="0"/>
                  </a:moveTo>
                  <a:cubicBezTo>
                    <a:pt x="788" y="0"/>
                    <a:pt x="1" y="788"/>
                    <a:pt x="1" y="1796"/>
                  </a:cubicBezTo>
                  <a:lnTo>
                    <a:pt x="1" y="2489"/>
                  </a:lnTo>
                  <a:cubicBezTo>
                    <a:pt x="1" y="2678"/>
                    <a:pt x="158" y="2836"/>
                    <a:pt x="347" y="2836"/>
                  </a:cubicBezTo>
                  <a:lnTo>
                    <a:pt x="1072" y="2836"/>
                  </a:lnTo>
                  <a:cubicBezTo>
                    <a:pt x="2048" y="2836"/>
                    <a:pt x="2836" y="2048"/>
                    <a:pt x="2836" y="1071"/>
                  </a:cubicBezTo>
                  <a:lnTo>
                    <a:pt x="2836" y="347"/>
                  </a:lnTo>
                  <a:cubicBezTo>
                    <a:pt x="2836" y="158"/>
                    <a:pt x="2679" y="0"/>
                    <a:pt x="24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3" name="Google Shape;8933;p78"/>
          <p:cNvGrpSpPr/>
          <p:nvPr/>
        </p:nvGrpSpPr>
        <p:grpSpPr>
          <a:xfrm>
            <a:off x="4633429" y="2242989"/>
            <a:ext cx="452798" cy="450507"/>
            <a:chOff x="-18645175" y="3708500"/>
            <a:chExt cx="306400" cy="304850"/>
          </a:xfrm>
        </p:grpSpPr>
        <p:sp>
          <p:nvSpPr>
            <p:cNvPr id="8934" name="Google Shape;8934;p78"/>
            <p:cNvSpPr/>
            <p:nvPr/>
          </p:nvSpPr>
          <p:spPr>
            <a:xfrm>
              <a:off x="-18555375" y="381720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78"/>
            <p:cNvSpPr/>
            <p:nvPr/>
          </p:nvSpPr>
          <p:spPr>
            <a:xfrm>
              <a:off x="-18501825" y="3894000"/>
              <a:ext cx="18150" cy="16950"/>
            </a:xfrm>
            <a:custGeom>
              <a:avLst/>
              <a:gdLst/>
              <a:ahLst/>
              <a:cxnLst/>
              <a:rect l="l" t="t" r="r" b="b"/>
              <a:pathLst>
                <a:path w="726" h="678" extrusionOk="0">
                  <a:moveTo>
                    <a:pt x="351" y="0"/>
                  </a:moveTo>
                  <a:cubicBezTo>
                    <a:pt x="197" y="0"/>
                    <a:pt x="48" y="79"/>
                    <a:pt x="0" y="237"/>
                  </a:cubicBezTo>
                  <a:lnTo>
                    <a:pt x="379" y="678"/>
                  </a:lnTo>
                  <a:lnTo>
                    <a:pt x="725" y="237"/>
                  </a:lnTo>
                  <a:cubicBezTo>
                    <a:pt x="662" y="79"/>
                    <a:pt x="505" y="0"/>
                    <a:pt x="3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78"/>
            <p:cNvSpPr/>
            <p:nvPr/>
          </p:nvSpPr>
          <p:spPr>
            <a:xfrm>
              <a:off x="-18546725" y="3835325"/>
              <a:ext cx="108725" cy="124450"/>
            </a:xfrm>
            <a:custGeom>
              <a:avLst/>
              <a:gdLst/>
              <a:ahLst/>
              <a:cxnLst/>
              <a:rect l="l" t="t" r="r" b="b"/>
              <a:pathLst>
                <a:path w="4349" h="4978" extrusionOk="0">
                  <a:moveTo>
                    <a:pt x="2175" y="0"/>
                  </a:moveTo>
                  <a:cubicBezTo>
                    <a:pt x="1481" y="0"/>
                    <a:pt x="914" y="473"/>
                    <a:pt x="757" y="1134"/>
                  </a:cubicBezTo>
                  <a:lnTo>
                    <a:pt x="221" y="3151"/>
                  </a:lnTo>
                  <a:cubicBezTo>
                    <a:pt x="1" y="4096"/>
                    <a:pt x="725" y="4978"/>
                    <a:pt x="1639" y="4978"/>
                  </a:cubicBezTo>
                  <a:lnTo>
                    <a:pt x="1796" y="4978"/>
                  </a:lnTo>
                  <a:lnTo>
                    <a:pt x="1796" y="3686"/>
                  </a:lnTo>
                  <a:lnTo>
                    <a:pt x="1198" y="2899"/>
                  </a:lnTo>
                  <a:cubicBezTo>
                    <a:pt x="1135" y="2804"/>
                    <a:pt x="1103" y="2741"/>
                    <a:pt x="1103" y="2647"/>
                  </a:cubicBezTo>
                  <a:cubicBezTo>
                    <a:pt x="1103" y="2048"/>
                    <a:pt x="1576" y="1575"/>
                    <a:pt x="2175" y="1575"/>
                  </a:cubicBezTo>
                  <a:cubicBezTo>
                    <a:pt x="2773" y="1575"/>
                    <a:pt x="3246" y="2048"/>
                    <a:pt x="3246" y="2647"/>
                  </a:cubicBezTo>
                  <a:cubicBezTo>
                    <a:pt x="3246" y="2741"/>
                    <a:pt x="3183" y="2804"/>
                    <a:pt x="3151" y="2899"/>
                  </a:cubicBezTo>
                  <a:lnTo>
                    <a:pt x="2521" y="3686"/>
                  </a:lnTo>
                  <a:lnTo>
                    <a:pt x="2521" y="4978"/>
                  </a:lnTo>
                  <a:lnTo>
                    <a:pt x="2679" y="4978"/>
                  </a:lnTo>
                  <a:cubicBezTo>
                    <a:pt x="3624" y="4978"/>
                    <a:pt x="4348" y="4064"/>
                    <a:pt x="4096" y="3151"/>
                  </a:cubicBezTo>
                  <a:lnTo>
                    <a:pt x="3592" y="1134"/>
                  </a:lnTo>
                  <a:cubicBezTo>
                    <a:pt x="3435" y="441"/>
                    <a:pt x="2836" y="0"/>
                    <a:pt x="217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78"/>
            <p:cNvSpPr/>
            <p:nvPr/>
          </p:nvSpPr>
          <p:spPr>
            <a:xfrm>
              <a:off x="-18644375" y="3728200"/>
              <a:ext cx="305600" cy="285150"/>
            </a:xfrm>
            <a:custGeom>
              <a:avLst/>
              <a:gdLst/>
              <a:ahLst/>
              <a:cxnLst/>
              <a:rect l="l" t="t" r="r" b="b"/>
              <a:pathLst>
                <a:path w="12224" h="11406" extrusionOk="0">
                  <a:moveTo>
                    <a:pt x="8128" y="2836"/>
                  </a:moveTo>
                  <a:cubicBezTo>
                    <a:pt x="8695" y="2836"/>
                    <a:pt x="9168" y="3309"/>
                    <a:pt x="9168" y="3907"/>
                  </a:cubicBezTo>
                  <a:cubicBezTo>
                    <a:pt x="9257" y="4501"/>
                    <a:pt x="8814" y="4984"/>
                    <a:pt x="8182" y="4984"/>
                  </a:cubicBezTo>
                  <a:cubicBezTo>
                    <a:pt x="8143" y="4984"/>
                    <a:pt x="8105" y="4982"/>
                    <a:pt x="8065" y="4978"/>
                  </a:cubicBezTo>
                  <a:lnTo>
                    <a:pt x="8065" y="4978"/>
                  </a:lnTo>
                  <a:cubicBezTo>
                    <a:pt x="8128" y="5041"/>
                    <a:pt x="8160" y="5136"/>
                    <a:pt x="8160" y="5199"/>
                  </a:cubicBezTo>
                  <a:lnTo>
                    <a:pt x="8664" y="7247"/>
                  </a:lnTo>
                  <a:cubicBezTo>
                    <a:pt x="9011" y="8633"/>
                    <a:pt x="7971" y="9988"/>
                    <a:pt x="6553" y="9988"/>
                  </a:cubicBezTo>
                  <a:lnTo>
                    <a:pt x="5513" y="9988"/>
                  </a:lnTo>
                  <a:cubicBezTo>
                    <a:pt x="4096" y="9988"/>
                    <a:pt x="3025" y="8633"/>
                    <a:pt x="3403" y="7247"/>
                  </a:cubicBezTo>
                  <a:lnTo>
                    <a:pt x="3907" y="5199"/>
                  </a:lnTo>
                  <a:cubicBezTo>
                    <a:pt x="3938" y="5136"/>
                    <a:pt x="3938" y="5041"/>
                    <a:pt x="3970" y="4978"/>
                  </a:cubicBezTo>
                  <a:lnTo>
                    <a:pt x="3970" y="4978"/>
                  </a:lnTo>
                  <a:cubicBezTo>
                    <a:pt x="3934" y="4982"/>
                    <a:pt x="3899" y="4983"/>
                    <a:pt x="3864" y="4983"/>
                  </a:cubicBezTo>
                  <a:cubicBezTo>
                    <a:pt x="3255" y="4983"/>
                    <a:pt x="2804" y="4473"/>
                    <a:pt x="2804" y="3907"/>
                  </a:cubicBezTo>
                  <a:cubicBezTo>
                    <a:pt x="2804" y="3309"/>
                    <a:pt x="3277" y="2836"/>
                    <a:pt x="3875" y="2836"/>
                  </a:cubicBezTo>
                  <a:cubicBezTo>
                    <a:pt x="4411" y="2836"/>
                    <a:pt x="4883" y="3277"/>
                    <a:pt x="4915" y="3844"/>
                  </a:cubicBezTo>
                  <a:cubicBezTo>
                    <a:pt x="5230" y="3624"/>
                    <a:pt x="5608" y="3561"/>
                    <a:pt x="5986" y="3561"/>
                  </a:cubicBezTo>
                  <a:cubicBezTo>
                    <a:pt x="6396" y="3561"/>
                    <a:pt x="6742" y="3687"/>
                    <a:pt x="7057" y="3844"/>
                  </a:cubicBezTo>
                  <a:cubicBezTo>
                    <a:pt x="7089" y="3277"/>
                    <a:pt x="7561" y="2836"/>
                    <a:pt x="8128" y="2836"/>
                  </a:cubicBezTo>
                  <a:close/>
                  <a:moveTo>
                    <a:pt x="4285" y="1"/>
                  </a:moveTo>
                  <a:cubicBezTo>
                    <a:pt x="2710" y="1"/>
                    <a:pt x="1449" y="946"/>
                    <a:pt x="1449" y="2143"/>
                  </a:cubicBezTo>
                  <a:lnTo>
                    <a:pt x="1449" y="2773"/>
                  </a:lnTo>
                  <a:cubicBezTo>
                    <a:pt x="1449" y="4380"/>
                    <a:pt x="945" y="5955"/>
                    <a:pt x="95" y="7310"/>
                  </a:cubicBezTo>
                  <a:cubicBezTo>
                    <a:pt x="0" y="7373"/>
                    <a:pt x="0" y="7530"/>
                    <a:pt x="32" y="7625"/>
                  </a:cubicBezTo>
                  <a:cubicBezTo>
                    <a:pt x="945" y="9893"/>
                    <a:pt x="3182" y="11405"/>
                    <a:pt x="5671" y="11405"/>
                  </a:cubicBezTo>
                  <a:lnTo>
                    <a:pt x="6553" y="11405"/>
                  </a:lnTo>
                  <a:cubicBezTo>
                    <a:pt x="9011" y="11405"/>
                    <a:pt x="11216" y="9893"/>
                    <a:pt x="12161" y="7625"/>
                  </a:cubicBezTo>
                  <a:cubicBezTo>
                    <a:pt x="12224" y="7499"/>
                    <a:pt x="12224" y="7373"/>
                    <a:pt x="12129" y="7310"/>
                  </a:cubicBezTo>
                  <a:cubicBezTo>
                    <a:pt x="11184" y="5955"/>
                    <a:pt x="10680" y="4380"/>
                    <a:pt x="10680" y="2773"/>
                  </a:cubicBezTo>
                  <a:lnTo>
                    <a:pt x="10680" y="2143"/>
                  </a:lnTo>
                  <a:cubicBezTo>
                    <a:pt x="10680" y="946"/>
                    <a:pt x="9420" y="1"/>
                    <a:pt x="7845" y="1"/>
                  </a:cubicBezTo>
                  <a:cubicBezTo>
                    <a:pt x="7183" y="1"/>
                    <a:pt x="6553" y="158"/>
                    <a:pt x="6081" y="473"/>
                  </a:cubicBezTo>
                  <a:cubicBezTo>
                    <a:pt x="5545" y="158"/>
                    <a:pt x="4915" y="1"/>
                    <a:pt x="42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78"/>
            <p:cNvSpPr/>
            <p:nvPr/>
          </p:nvSpPr>
          <p:spPr>
            <a:xfrm>
              <a:off x="-18448275" y="3817200"/>
              <a:ext cx="18150" cy="17350"/>
            </a:xfrm>
            <a:custGeom>
              <a:avLst/>
              <a:gdLst/>
              <a:ahLst/>
              <a:cxnLst/>
              <a:rect l="l" t="t" r="r" b="b"/>
              <a:pathLst>
                <a:path w="726" h="694" extrusionOk="0">
                  <a:moveTo>
                    <a:pt x="347" y="1"/>
                  </a:moveTo>
                  <a:cubicBezTo>
                    <a:pt x="158" y="1"/>
                    <a:pt x="1" y="158"/>
                    <a:pt x="1" y="347"/>
                  </a:cubicBezTo>
                  <a:cubicBezTo>
                    <a:pt x="1" y="536"/>
                    <a:pt x="158" y="694"/>
                    <a:pt x="347" y="694"/>
                  </a:cubicBezTo>
                  <a:cubicBezTo>
                    <a:pt x="536" y="694"/>
                    <a:pt x="725" y="536"/>
                    <a:pt x="725" y="347"/>
                  </a:cubicBezTo>
                  <a:cubicBezTo>
                    <a:pt x="694"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78"/>
            <p:cNvSpPr/>
            <p:nvPr/>
          </p:nvSpPr>
          <p:spPr>
            <a:xfrm>
              <a:off x="-18645175" y="3708500"/>
              <a:ext cx="74050" cy="91400"/>
            </a:xfrm>
            <a:custGeom>
              <a:avLst/>
              <a:gdLst/>
              <a:ahLst/>
              <a:cxnLst/>
              <a:rect l="l" t="t" r="r" b="b"/>
              <a:pathLst>
                <a:path w="2962" h="3656" extrusionOk="0">
                  <a:moveTo>
                    <a:pt x="2111" y="1"/>
                  </a:moveTo>
                  <a:cubicBezTo>
                    <a:pt x="946" y="1"/>
                    <a:pt x="1" y="946"/>
                    <a:pt x="1" y="2143"/>
                  </a:cubicBezTo>
                  <a:cubicBezTo>
                    <a:pt x="1" y="2710"/>
                    <a:pt x="221" y="3277"/>
                    <a:pt x="631" y="3656"/>
                  </a:cubicBezTo>
                  <a:lnTo>
                    <a:pt x="631" y="3498"/>
                  </a:lnTo>
                  <a:lnTo>
                    <a:pt x="631" y="2868"/>
                  </a:lnTo>
                  <a:cubicBezTo>
                    <a:pt x="631" y="1608"/>
                    <a:pt x="1576" y="600"/>
                    <a:pt x="2962" y="190"/>
                  </a:cubicBezTo>
                  <a:cubicBezTo>
                    <a:pt x="2679" y="95"/>
                    <a:pt x="2395" y="1"/>
                    <a:pt x="2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78"/>
            <p:cNvSpPr/>
            <p:nvPr/>
          </p:nvSpPr>
          <p:spPr>
            <a:xfrm>
              <a:off x="-18415975" y="3710075"/>
              <a:ext cx="74850" cy="92975"/>
            </a:xfrm>
            <a:custGeom>
              <a:avLst/>
              <a:gdLst/>
              <a:ahLst/>
              <a:cxnLst/>
              <a:rect l="l" t="t" r="r" b="b"/>
              <a:pathLst>
                <a:path w="2994" h="3719" extrusionOk="0">
                  <a:moveTo>
                    <a:pt x="883" y="1"/>
                  </a:moveTo>
                  <a:cubicBezTo>
                    <a:pt x="568" y="1"/>
                    <a:pt x="284" y="64"/>
                    <a:pt x="1" y="190"/>
                  </a:cubicBezTo>
                  <a:cubicBezTo>
                    <a:pt x="1292" y="568"/>
                    <a:pt x="2206" y="1608"/>
                    <a:pt x="2206" y="2836"/>
                  </a:cubicBezTo>
                  <a:lnTo>
                    <a:pt x="2206" y="3466"/>
                  </a:lnTo>
                  <a:cubicBezTo>
                    <a:pt x="2206" y="3529"/>
                    <a:pt x="2206" y="3656"/>
                    <a:pt x="2237" y="3719"/>
                  </a:cubicBezTo>
                  <a:cubicBezTo>
                    <a:pt x="2710" y="3340"/>
                    <a:pt x="2993" y="2742"/>
                    <a:pt x="2993" y="2112"/>
                  </a:cubicBezTo>
                  <a:cubicBezTo>
                    <a:pt x="2993" y="946"/>
                    <a:pt x="2048" y="1"/>
                    <a:pt x="8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1" name="Google Shape;8941;p78"/>
          <p:cNvGrpSpPr/>
          <p:nvPr/>
        </p:nvGrpSpPr>
        <p:grpSpPr>
          <a:xfrm>
            <a:off x="4631101" y="2795630"/>
            <a:ext cx="457453" cy="451763"/>
            <a:chOff x="-18647525" y="4082625"/>
            <a:chExt cx="309550" cy="305700"/>
          </a:xfrm>
        </p:grpSpPr>
        <p:sp>
          <p:nvSpPr>
            <p:cNvPr id="8942" name="Google Shape;8942;p78"/>
            <p:cNvSpPr/>
            <p:nvPr/>
          </p:nvSpPr>
          <p:spPr>
            <a:xfrm>
              <a:off x="-18609725" y="4082625"/>
              <a:ext cx="123675" cy="61475"/>
            </a:xfrm>
            <a:custGeom>
              <a:avLst/>
              <a:gdLst/>
              <a:ahLst/>
              <a:cxnLst/>
              <a:rect l="l" t="t" r="r" b="b"/>
              <a:pathLst>
                <a:path w="4947" h="2459" extrusionOk="0">
                  <a:moveTo>
                    <a:pt x="2473" y="1"/>
                  </a:moveTo>
                  <a:cubicBezTo>
                    <a:pt x="2387" y="1"/>
                    <a:pt x="2300" y="32"/>
                    <a:pt x="2237" y="95"/>
                  </a:cubicBezTo>
                  <a:cubicBezTo>
                    <a:pt x="2206" y="127"/>
                    <a:pt x="1576" y="694"/>
                    <a:pt x="1450" y="1481"/>
                  </a:cubicBezTo>
                  <a:cubicBezTo>
                    <a:pt x="1324" y="1418"/>
                    <a:pt x="1166" y="1418"/>
                    <a:pt x="1071" y="1418"/>
                  </a:cubicBezTo>
                  <a:lnTo>
                    <a:pt x="347" y="1418"/>
                  </a:lnTo>
                  <a:cubicBezTo>
                    <a:pt x="158" y="1418"/>
                    <a:pt x="0" y="1576"/>
                    <a:pt x="0" y="1797"/>
                  </a:cubicBezTo>
                  <a:cubicBezTo>
                    <a:pt x="0" y="2017"/>
                    <a:pt x="32" y="2206"/>
                    <a:pt x="126" y="2427"/>
                  </a:cubicBezTo>
                  <a:cubicBezTo>
                    <a:pt x="1008" y="2175"/>
                    <a:pt x="1922" y="2175"/>
                    <a:pt x="2489" y="2175"/>
                  </a:cubicBezTo>
                  <a:cubicBezTo>
                    <a:pt x="3277" y="2175"/>
                    <a:pt x="4096" y="2206"/>
                    <a:pt x="4852" y="2458"/>
                  </a:cubicBezTo>
                  <a:cubicBezTo>
                    <a:pt x="4915" y="2269"/>
                    <a:pt x="4947" y="2017"/>
                    <a:pt x="4947" y="1797"/>
                  </a:cubicBezTo>
                  <a:cubicBezTo>
                    <a:pt x="4947" y="1576"/>
                    <a:pt x="4789" y="1418"/>
                    <a:pt x="4600" y="1418"/>
                  </a:cubicBezTo>
                  <a:lnTo>
                    <a:pt x="3907" y="1418"/>
                  </a:lnTo>
                  <a:cubicBezTo>
                    <a:pt x="3781" y="1418"/>
                    <a:pt x="3623" y="1418"/>
                    <a:pt x="3497" y="1481"/>
                  </a:cubicBezTo>
                  <a:cubicBezTo>
                    <a:pt x="3340" y="694"/>
                    <a:pt x="2710" y="127"/>
                    <a:pt x="2710" y="95"/>
                  </a:cubicBezTo>
                  <a:cubicBezTo>
                    <a:pt x="2647" y="32"/>
                    <a:pt x="2560" y="1"/>
                    <a:pt x="24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78"/>
            <p:cNvSpPr/>
            <p:nvPr/>
          </p:nvSpPr>
          <p:spPr>
            <a:xfrm>
              <a:off x="-18647525" y="4155875"/>
              <a:ext cx="148075" cy="195350"/>
            </a:xfrm>
            <a:custGeom>
              <a:avLst/>
              <a:gdLst/>
              <a:ahLst/>
              <a:cxnLst/>
              <a:rect l="l" t="t" r="r" b="b"/>
              <a:pathLst>
                <a:path w="5923" h="7814" extrusionOk="0">
                  <a:moveTo>
                    <a:pt x="1859" y="2836"/>
                  </a:moveTo>
                  <a:cubicBezTo>
                    <a:pt x="2048" y="2836"/>
                    <a:pt x="2205" y="2994"/>
                    <a:pt x="2205" y="3183"/>
                  </a:cubicBezTo>
                  <a:lnTo>
                    <a:pt x="2205" y="3907"/>
                  </a:lnTo>
                  <a:cubicBezTo>
                    <a:pt x="2205" y="4096"/>
                    <a:pt x="2048" y="4254"/>
                    <a:pt x="1859" y="4254"/>
                  </a:cubicBezTo>
                  <a:cubicBezTo>
                    <a:pt x="1670" y="4254"/>
                    <a:pt x="1512" y="4096"/>
                    <a:pt x="1512" y="3907"/>
                  </a:cubicBezTo>
                  <a:lnTo>
                    <a:pt x="1512" y="3183"/>
                  </a:lnTo>
                  <a:cubicBezTo>
                    <a:pt x="1512" y="2994"/>
                    <a:pt x="1670" y="2836"/>
                    <a:pt x="1859" y="2836"/>
                  </a:cubicBezTo>
                  <a:close/>
                  <a:moveTo>
                    <a:pt x="3938" y="1"/>
                  </a:moveTo>
                  <a:cubicBezTo>
                    <a:pt x="2678" y="1"/>
                    <a:pt x="0" y="1"/>
                    <a:pt x="0" y="2836"/>
                  </a:cubicBezTo>
                  <a:cubicBezTo>
                    <a:pt x="0" y="4569"/>
                    <a:pt x="914" y="6774"/>
                    <a:pt x="2205" y="7814"/>
                  </a:cubicBezTo>
                  <a:cubicBezTo>
                    <a:pt x="2016" y="6995"/>
                    <a:pt x="1985" y="6018"/>
                    <a:pt x="2268" y="4915"/>
                  </a:cubicBezTo>
                  <a:cubicBezTo>
                    <a:pt x="2457" y="4222"/>
                    <a:pt x="2741" y="3466"/>
                    <a:pt x="3088" y="2805"/>
                  </a:cubicBezTo>
                  <a:cubicBezTo>
                    <a:pt x="2962" y="2710"/>
                    <a:pt x="2899" y="2647"/>
                    <a:pt x="2899" y="2490"/>
                  </a:cubicBezTo>
                  <a:lnTo>
                    <a:pt x="2899" y="1765"/>
                  </a:lnTo>
                  <a:cubicBezTo>
                    <a:pt x="2899" y="1576"/>
                    <a:pt x="3056" y="1418"/>
                    <a:pt x="3245" y="1418"/>
                  </a:cubicBezTo>
                  <a:cubicBezTo>
                    <a:pt x="3434" y="1418"/>
                    <a:pt x="3592" y="1576"/>
                    <a:pt x="3592" y="1765"/>
                  </a:cubicBezTo>
                  <a:lnTo>
                    <a:pt x="3592" y="1954"/>
                  </a:lnTo>
                  <a:cubicBezTo>
                    <a:pt x="3781" y="1702"/>
                    <a:pt x="4033" y="1450"/>
                    <a:pt x="4222" y="1229"/>
                  </a:cubicBezTo>
                  <a:cubicBezTo>
                    <a:pt x="4726" y="694"/>
                    <a:pt x="5324" y="347"/>
                    <a:pt x="5923" y="190"/>
                  </a:cubicBezTo>
                  <a:cubicBezTo>
                    <a:pt x="5293" y="32"/>
                    <a:pt x="4631" y="1"/>
                    <a:pt x="393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78"/>
            <p:cNvSpPr/>
            <p:nvPr/>
          </p:nvSpPr>
          <p:spPr>
            <a:xfrm>
              <a:off x="-18442750" y="4150575"/>
              <a:ext cx="102400" cy="100625"/>
            </a:xfrm>
            <a:custGeom>
              <a:avLst/>
              <a:gdLst/>
              <a:ahLst/>
              <a:cxnLst/>
              <a:rect l="l" t="t" r="r" b="b"/>
              <a:pathLst>
                <a:path w="4096" h="4025" extrusionOk="0">
                  <a:moveTo>
                    <a:pt x="630" y="0"/>
                  </a:moveTo>
                  <a:cubicBezTo>
                    <a:pt x="544" y="0"/>
                    <a:pt x="457" y="39"/>
                    <a:pt x="378" y="118"/>
                  </a:cubicBezTo>
                  <a:cubicBezTo>
                    <a:pt x="221" y="276"/>
                    <a:pt x="95" y="496"/>
                    <a:pt x="0" y="685"/>
                  </a:cubicBezTo>
                  <a:cubicBezTo>
                    <a:pt x="851" y="1063"/>
                    <a:pt x="1481" y="1725"/>
                    <a:pt x="1891" y="2134"/>
                  </a:cubicBezTo>
                  <a:cubicBezTo>
                    <a:pt x="2300" y="2513"/>
                    <a:pt x="2962" y="3206"/>
                    <a:pt x="3371" y="4025"/>
                  </a:cubicBezTo>
                  <a:cubicBezTo>
                    <a:pt x="3560" y="3962"/>
                    <a:pt x="3749" y="3836"/>
                    <a:pt x="3907" y="3647"/>
                  </a:cubicBezTo>
                  <a:cubicBezTo>
                    <a:pt x="4096" y="3552"/>
                    <a:pt x="4096" y="3332"/>
                    <a:pt x="3938" y="3206"/>
                  </a:cubicBezTo>
                  <a:lnTo>
                    <a:pt x="3434" y="2702"/>
                  </a:lnTo>
                  <a:cubicBezTo>
                    <a:pt x="3371" y="2607"/>
                    <a:pt x="3245" y="2544"/>
                    <a:pt x="3119" y="2450"/>
                  </a:cubicBezTo>
                  <a:cubicBezTo>
                    <a:pt x="3560" y="1788"/>
                    <a:pt x="3529" y="937"/>
                    <a:pt x="3529" y="906"/>
                  </a:cubicBezTo>
                  <a:cubicBezTo>
                    <a:pt x="3529" y="717"/>
                    <a:pt x="3371" y="591"/>
                    <a:pt x="3151" y="559"/>
                  </a:cubicBezTo>
                  <a:cubicBezTo>
                    <a:pt x="3147" y="559"/>
                    <a:pt x="3130" y="559"/>
                    <a:pt x="3103" y="559"/>
                  </a:cubicBezTo>
                  <a:cubicBezTo>
                    <a:pt x="2910" y="559"/>
                    <a:pt x="2190" y="583"/>
                    <a:pt x="1639" y="969"/>
                  </a:cubicBezTo>
                  <a:cubicBezTo>
                    <a:pt x="1544" y="843"/>
                    <a:pt x="1481" y="748"/>
                    <a:pt x="1387" y="654"/>
                  </a:cubicBezTo>
                  <a:lnTo>
                    <a:pt x="882" y="118"/>
                  </a:lnTo>
                  <a:cubicBezTo>
                    <a:pt x="804" y="39"/>
                    <a:pt x="717" y="0"/>
                    <a:pt x="6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78"/>
            <p:cNvSpPr/>
            <p:nvPr/>
          </p:nvSpPr>
          <p:spPr>
            <a:xfrm>
              <a:off x="-18581375" y="4176775"/>
              <a:ext cx="243400" cy="211550"/>
            </a:xfrm>
            <a:custGeom>
              <a:avLst/>
              <a:gdLst/>
              <a:ahLst/>
              <a:cxnLst/>
              <a:rect l="l" t="t" r="r" b="b"/>
              <a:pathLst>
                <a:path w="9736" h="8462" extrusionOk="0">
                  <a:moveTo>
                    <a:pt x="4191" y="1000"/>
                  </a:moveTo>
                  <a:cubicBezTo>
                    <a:pt x="4277" y="1000"/>
                    <a:pt x="4364" y="1039"/>
                    <a:pt x="4443" y="1118"/>
                  </a:cubicBezTo>
                  <a:cubicBezTo>
                    <a:pt x="4600" y="1275"/>
                    <a:pt x="4600" y="1465"/>
                    <a:pt x="4443" y="1654"/>
                  </a:cubicBezTo>
                  <a:lnTo>
                    <a:pt x="3939" y="2158"/>
                  </a:lnTo>
                  <a:cubicBezTo>
                    <a:pt x="3860" y="2236"/>
                    <a:pt x="3765" y="2276"/>
                    <a:pt x="3675" y="2276"/>
                  </a:cubicBezTo>
                  <a:cubicBezTo>
                    <a:pt x="3584" y="2276"/>
                    <a:pt x="3498" y="2236"/>
                    <a:pt x="3435" y="2158"/>
                  </a:cubicBezTo>
                  <a:cubicBezTo>
                    <a:pt x="3277" y="2000"/>
                    <a:pt x="3277" y="1811"/>
                    <a:pt x="3435" y="1654"/>
                  </a:cubicBezTo>
                  <a:lnTo>
                    <a:pt x="3939" y="1118"/>
                  </a:lnTo>
                  <a:cubicBezTo>
                    <a:pt x="4017" y="1039"/>
                    <a:pt x="4104" y="1000"/>
                    <a:pt x="4191" y="1000"/>
                  </a:cubicBezTo>
                  <a:close/>
                  <a:moveTo>
                    <a:pt x="5230" y="3048"/>
                  </a:moveTo>
                  <a:cubicBezTo>
                    <a:pt x="5317" y="3048"/>
                    <a:pt x="5404" y="3087"/>
                    <a:pt x="5482" y="3166"/>
                  </a:cubicBezTo>
                  <a:cubicBezTo>
                    <a:pt x="5640" y="3323"/>
                    <a:pt x="5640" y="3512"/>
                    <a:pt x="5482" y="3701"/>
                  </a:cubicBezTo>
                  <a:lnTo>
                    <a:pt x="4978" y="4205"/>
                  </a:lnTo>
                  <a:cubicBezTo>
                    <a:pt x="4900" y="4284"/>
                    <a:pt x="4805" y="4324"/>
                    <a:pt x="4710" y="4324"/>
                  </a:cubicBezTo>
                  <a:cubicBezTo>
                    <a:pt x="4616" y="4324"/>
                    <a:pt x="4521" y="4284"/>
                    <a:pt x="4443" y="4205"/>
                  </a:cubicBezTo>
                  <a:cubicBezTo>
                    <a:pt x="4285" y="4048"/>
                    <a:pt x="4285" y="3796"/>
                    <a:pt x="4443" y="3701"/>
                  </a:cubicBezTo>
                  <a:lnTo>
                    <a:pt x="4978" y="3166"/>
                  </a:lnTo>
                  <a:cubicBezTo>
                    <a:pt x="5057" y="3087"/>
                    <a:pt x="5144" y="3048"/>
                    <a:pt x="5230" y="3048"/>
                  </a:cubicBezTo>
                  <a:close/>
                  <a:moveTo>
                    <a:pt x="2674" y="3583"/>
                  </a:moveTo>
                  <a:cubicBezTo>
                    <a:pt x="2765" y="3583"/>
                    <a:pt x="2852" y="3623"/>
                    <a:pt x="2930" y="3701"/>
                  </a:cubicBezTo>
                  <a:cubicBezTo>
                    <a:pt x="3088" y="3796"/>
                    <a:pt x="3088" y="4048"/>
                    <a:pt x="2930" y="4205"/>
                  </a:cubicBezTo>
                  <a:lnTo>
                    <a:pt x="2395" y="4710"/>
                  </a:lnTo>
                  <a:cubicBezTo>
                    <a:pt x="2316" y="4788"/>
                    <a:pt x="2229" y="4828"/>
                    <a:pt x="2143" y="4828"/>
                  </a:cubicBezTo>
                  <a:cubicBezTo>
                    <a:pt x="2056" y="4828"/>
                    <a:pt x="1970" y="4788"/>
                    <a:pt x="1891" y="4710"/>
                  </a:cubicBezTo>
                  <a:cubicBezTo>
                    <a:pt x="1733" y="4552"/>
                    <a:pt x="1733" y="4363"/>
                    <a:pt x="1891" y="4205"/>
                  </a:cubicBezTo>
                  <a:lnTo>
                    <a:pt x="2395" y="3701"/>
                  </a:lnTo>
                  <a:cubicBezTo>
                    <a:pt x="2489" y="3623"/>
                    <a:pt x="2584" y="3583"/>
                    <a:pt x="2674" y="3583"/>
                  </a:cubicBezTo>
                  <a:close/>
                  <a:moveTo>
                    <a:pt x="7207" y="4087"/>
                  </a:moveTo>
                  <a:cubicBezTo>
                    <a:pt x="7302" y="4087"/>
                    <a:pt x="7388" y="4127"/>
                    <a:pt x="7436" y="4205"/>
                  </a:cubicBezTo>
                  <a:cubicBezTo>
                    <a:pt x="7625" y="4363"/>
                    <a:pt x="7625" y="4552"/>
                    <a:pt x="7436" y="4710"/>
                  </a:cubicBezTo>
                  <a:lnTo>
                    <a:pt x="6932" y="5214"/>
                  </a:lnTo>
                  <a:cubicBezTo>
                    <a:pt x="6853" y="5292"/>
                    <a:pt x="6766" y="5332"/>
                    <a:pt x="6680" y="5332"/>
                  </a:cubicBezTo>
                  <a:cubicBezTo>
                    <a:pt x="6593" y="5332"/>
                    <a:pt x="6506" y="5292"/>
                    <a:pt x="6427" y="5214"/>
                  </a:cubicBezTo>
                  <a:cubicBezTo>
                    <a:pt x="6270" y="5056"/>
                    <a:pt x="6270" y="4867"/>
                    <a:pt x="6427" y="4710"/>
                  </a:cubicBezTo>
                  <a:lnTo>
                    <a:pt x="6932" y="4205"/>
                  </a:lnTo>
                  <a:cubicBezTo>
                    <a:pt x="7010" y="4127"/>
                    <a:pt x="7113" y="4087"/>
                    <a:pt x="7207" y="4087"/>
                  </a:cubicBezTo>
                  <a:close/>
                  <a:moveTo>
                    <a:pt x="5388" y="4875"/>
                  </a:moveTo>
                  <a:cubicBezTo>
                    <a:pt x="5474" y="4875"/>
                    <a:pt x="5561" y="4914"/>
                    <a:pt x="5640" y="4993"/>
                  </a:cubicBezTo>
                  <a:cubicBezTo>
                    <a:pt x="5797" y="5151"/>
                    <a:pt x="5797" y="5340"/>
                    <a:pt x="5640" y="5497"/>
                  </a:cubicBezTo>
                  <a:lnTo>
                    <a:pt x="5136" y="6001"/>
                  </a:lnTo>
                  <a:cubicBezTo>
                    <a:pt x="5057" y="6080"/>
                    <a:pt x="4963" y="6119"/>
                    <a:pt x="4868" y="6119"/>
                  </a:cubicBezTo>
                  <a:cubicBezTo>
                    <a:pt x="4773" y="6119"/>
                    <a:pt x="4679" y="6080"/>
                    <a:pt x="4600" y="6001"/>
                  </a:cubicBezTo>
                  <a:cubicBezTo>
                    <a:pt x="4443" y="5844"/>
                    <a:pt x="4443" y="5655"/>
                    <a:pt x="4600" y="5497"/>
                  </a:cubicBezTo>
                  <a:lnTo>
                    <a:pt x="5136" y="4993"/>
                  </a:lnTo>
                  <a:cubicBezTo>
                    <a:pt x="5215" y="4914"/>
                    <a:pt x="5301" y="4875"/>
                    <a:pt x="5388" y="4875"/>
                  </a:cubicBezTo>
                  <a:close/>
                  <a:moveTo>
                    <a:pt x="2674" y="5568"/>
                  </a:moveTo>
                  <a:cubicBezTo>
                    <a:pt x="2765" y="5568"/>
                    <a:pt x="2852" y="5607"/>
                    <a:pt x="2930" y="5686"/>
                  </a:cubicBezTo>
                  <a:cubicBezTo>
                    <a:pt x="3088" y="5844"/>
                    <a:pt x="3088" y="6064"/>
                    <a:pt x="2930" y="6222"/>
                  </a:cubicBezTo>
                  <a:lnTo>
                    <a:pt x="2395" y="6726"/>
                  </a:lnTo>
                  <a:cubicBezTo>
                    <a:pt x="2316" y="6805"/>
                    <a:pt x="2229" y="6844"/>
                    <a:pt x="2143" y="6844"/>
                  </a:cubicBezTo>
                  <a:cubicBezTo>
                    <a:pt x="2056" y="6844"/>
                    <a:pt x="1970" y="6805"/>
                    <a:pt x="1891" y="6726"/>
                  </a:cubicBezTo>
                  <a:cubicBezTo>
                    <a:pt x="1733" y="6568"/>
                    <a:pt x="1733" y="6379"/>
                    <a:pt x="1891" y="6222"/>
                  </a:cubicBezTo>
                  <a:lnTo>
                    <a:pt x="2395" y="5686"/>
                  </a:lnTo>
                  <a:cubicBezTo>
                    <a:pt x="2489" y="5607"/>
                    <a:pt x="2584" y="5568"/>
                    <a:pt x="2674" y="5568"/>
                  </a:cubicBezTo>
                  <a:close/>
                  <a:moveTo>
                    <a:pt x="4065" y="1"/>
                  </a:moveTo>
                  <a:cubicBezTo>
                    <a:pt x="3468" y="1"/>
                    <a:pt x="2828" y="244"/>
                    <a:pt x="2174" y="897"/>
                  </a:cubicBezTo>
                  <a:cubicBezTo>
                    <a:pt x="1355" y="1717"/>
                    <a:pt x="662" y="2977"/>
                    <a:pt x="347" y="4268"/>
                  </a:cubicBezTo>
                  <a:cubicBezTo>
                    <a:pt x="0" y="5781"/>
                    <a:pt x="190" y="7009"/>
                    <a:pt x="914" y="7702"/>
                  </a:cubicBezTo>
                  <a:cubicBezTo>
                    <a:pt x="1466" y="8255"/>
                    <a:pt x="2204" y="8461"/>
                    <a:pt x="2972" y="8461"/>
                  </a:cubicBezTo>
                  <a:cubicBezTo>
                    <a:pt x="3430" y="8461"/>
                    <a:pt x="3900" y="8387"/>
                    <a:pt x="4348" y="8270"/>
                  </a:cubicBezTo>
                  <a:cubicBezTo>
                    <a:pt x="5608" y="7955"/>
                    <a:pt x="6900" y="7230"/>
                    <a:pt x="7719" y="6442"/>
                  </a:cubicBezTo>
                  <a:cubicBezTo>
                    <a:pt x="9736" y="4426"/>
                    <a:pt x="7845" y="2536"/>
                    <a:pt x="6963" y="1654"/>
                  </a:cubicBezTo>
                  <a:cubicBezTo>
                    <a:pt x="6367" y="1057"/>
                    <a:pt x="5310" y="1"/>
                    <a:pt x="40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6" name="Google Shape;8946;p78"/>
          <p:cNvGrpSpPr/>
          <p:nvPr/>
        </p:nvGrpSpPr>
        <p:grpSpPr>
          <a:xfrm>
            <a:off x="7441485" y="1689592"/>
            <a:ext cx="395755" cy="449288"/>
            <a:chOff x="-16775350" y="3309200"/>
            <a:chExt cx="267800" cy="304025"/>
          </a:xfrm>
        </p:grpSpPr>
        <p:sp>
          <p:nvSpPr>
            <p:cNvPr id="8947" name="Google Shape;8947;p78"/>
            <p:cNvSpPr/>
            <p:nvPr/>
          </p:nvSpPr>
          <p:spPr>
            <a:xfrm>
              <a:off x="-16775350" y="3309200"/>
              <a:ext cx="267800" cy="160675"/>
            </a:xfrm>
            <a:custGeom>
              <a:avLst/>
              <a:gdLst/>
              <a:ahLst/>
              <a:cxnLst/>
              <a:rect l="l" t="t" r="r" b="b"/>
              <a:pathLst>
                <a:path w="10712" h="6427" extrusionOk="0">
                  <a:moveTo>
                    <a:pt x="4978" y="1418"/>
                  </a:moveTo>
                  <a:cubicBezTo>
                    <a:pt x="5388" y="1418"/>
                    <a:pt x="5703" y="1733"/>
                    <a:pt x="5703" y="2111"/>
                  </a:cubicBezTo>
                  <a:cubicBezTo>
                    <a:pt x="5703" y="2520"/>
                    <a:pt x="5388" y="2835"/>
                    <a:pt x="4978" y="2835"/>
                  </a:cubicBezTo>
                  <a:cubicBezTo>
                    <a:pt x="4600" y="2835"/>
                    <a:pt x="4285" y="2520"/>
                    <a:pt x="4285" y="2111"/>
                  </a:cubicBezTo>
                  <a:cubicBezTo>
                    <a:pt x="4285" y="1733"/>
                    <a:pt x="4600" y="1418"/>
                    <a:pt x="4978" y="1418"/>
                  </a:cubicBezTo>
                  <a:close/>
                  <a:moveTo>
                    <a:pt x="3182" y="2867"/>
                  </a:moveTo>
                  <a:cubicBezTo>
                    <a:pt x="3781" y="2867"/>
                    <a:pt x="4254" y="3340"/>
                    <a:pt x="4254" y="3938"/>
                  </a:cubicBezTo>
                  <a:cubicBezTo>
                    <a:pt x="4285" y="4505"/>
                    <a:pt x="3781" y="5009"/>
                    <a:pt x="3182" y="5009"/>
                  </a:cubicBezTo>
                  <a:cubicBezTo>
                    <a:pt x="2584" y="5009"/>
                    <a:pt x="2111" y="4537"/>
                    <a:pt x="2111" y="3938"/>
                  </a:cubicBezTo>
                  <a:cubicBezTo>
                    <a:pt x="2111" y="3340"/>
                    <a:pt x="2584" y="2867"/>
                    <a:pt x="3182" y="2867"/>
                  </a:cubicBezTo>
                  <a:close/>
                  <a:moveTo>
                    <a:pt x="5356" y="0"/>
                  </a:moveTo>
                  <a:cubicBezTo>
                    <a:pt x="2395" y="0"/>
                    <a:pt x="0" y="2394"/>
                    <a:pt x="0" y="5356"/>
                  </a:cubicBezTo>
                  <a:cubicBezTo>
                    <a:pt x="0" y="5954"/>
                    <a:pt x="473" y="6427"/>
                    <a:pt x="1040" y="6427"/>
                  </a:cubicBezTo>
                  <a:lnTo>
                    <a:pt x="9609" y="6427"/>
                  </a:lnTo>
                  <a:cubicBezTo>
                    <a:pt x="10208" y="6427"/>
                    <a:pt x="10681" y="5954"/>
                    <a:pt x="10681" y="5356"/>
                  </a:cubicBezTo>
                  <a:cubicBezTo>
                    <a:pt x="10712" y="2394"/>
                    <a:pt x="8286" y="0"/>
                    <a:pt x="53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78"/>
            <p:cNvSpPr/>
            <p:nvPr/>
          </p:nvSpPr>
          <p:spPr>
            <a:xfrm>
              <a:off x="-16704475" y="3398975"/>
              <a:ext cx="17350" cy="17350"/>
            </a:xfrm>
            <a:custGeom>
              <a:avLst/>
              <a:gdLst/>
              <a:ahLst/>
              <a:cxnLst/>
              <a:rect l="l" t="t" r="r" b="b"/>
              <a:pathLst>
                <a:path w="694" h="694" extrusionOk="0">
                  <a:moveTo>
                    <a:pt x="347" y="1"/>
                  </a:moveTo>
                  <a:cubicBezTo>
                    <a:pt x="158" y="1"/>
                    <a:pt x="1" y="127"/>
                    <a:pt x="1" y="347"/>
                  </a:cubicBezTo>
                  <a:cubicBezTo>
                    <a:pt x="1" y="536"/>
                    <a:pt x="158" y="694"/>
                    <a:pt x="347" y="694"/>
                  </a:cubicBezTo>
                  <a:cubicBezTo>
                    <a:pt x="536" y="694"/>
                    <a:pt x="694" y="536"/>
                    <a:pt x="694" y="347"/>
                  </a:cubicBezTo>
                  <a:cubicBezTo>
                    <a:pt x="694" y="127"/>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78"/>
            <p:cNvSpPr/>
            <p:nvPr/>
          </p:nvSpPr>
          <p:spPr>
            <a:xfrm>
              <a:off x="-16707625" y="3487200"/>
              <a:ext cx="129200" cy="126025"/>
            </a:xfrm>
            <a:custGeom>
              <a:avLst/>
              <a:gdLst/>
              <a:ahLst/>
              <a:cxnLst/>
              <a:rect l="l" t="t" r="r" b="b"/>
              <a:pathLst>
                <a:path w="5168" h="5041" extrusionOk="0">
                  <a:moveTo>
                    <a:pt x="1135" y="0"/>
                  </a:moveTo>
                  <a:cubicBezTo>
                    <a:pt x="1072" y="725"/>
                    <a:pt x="914" y="1449"/>
                    <a:pt x="631" y="2079"/>
                  </a:cubicBezTo>
                  <a:cubicBezTo>
                    <a:pt x="1" y="3592"/>
                    <a:pt x="1103" y="5041"/>
                    <a:pt x="2584" y="5041"/>
                  </a:cubicBezTo>
                  <a:cubicBezTo>
                    <a:pt x="3939" y="5041"/>
                    <a:pt x="5168" y="3875"/>
                    <a:pt x="4632" y="2237"/>
                  </a:cubicBezTo>
                  <a:cubicBezTo>
                    <a:pt x="4411" y="1449"/>
                    <a:pt x="4222" y="725"/>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0" name="Google Shape;8950;p78"/>
          <p:cNvGrpSpPr/>
          <p:nvPr/>
        </p:nvGrpSpPr>
        <p:grpSpPr>
          <a:xfrm>
            <a:off x="7441485" y="2241827"/>
            <a:ext cx="395755" cy="452835"/>
            <a:chOff x="-16775350" y="3683300"/>
            <a:chExt cx="267800" cy="306425"/>
          </a:xfrm>
        </p:grpSpPr>
        <p:sp>
          <p:nvSpPr>
            <p:cNvPr id="8951" name="Google Shape;8951;p78"/>
            <p:cNvSpPr/>
            <p:nvPr/>
          </p:nvSpPr>
          <p:spPr>
            <a:xfrm>
              <a:off x="-16775350" y="3683300"/>
              <a:ext cx="267800" cy="306425"/>
            </a:xfrm>
            <a:custGeom>
              <a:avLst/>
              <a:gdLst/>
              <a:ahLst/>
              <a:cxnLst/>
              <a:rect l="l" t="t" r="r" b="b"/>
              <a:pathLst>
                <a:path w="10712" h="12257" extrusionOk="0">
                  <a:moveTo>
                    <a:pt x="5356" y="1"/>
                  </a:moveTo>
                  <a:cubicBezTo>
                    <a:pt x="2395" y="1"/>
                    <a:pt x="0" y="2395"/>
                    <a:pt x="0" y="5357"/>
                  </a:cubicBezTo>
                  <a:lnTo>
                    <a:pt x="0" y="11847"/>
                  </a:lnTo>
                  <a:cubicBezTo>
                    <a:pt x="0" y="12036"/>
                    <a:pt x="158" y="12193"/>
                    <a:pt x="347" y="12193"/>
                  </a:cubicBezTo>
                  <a:lnTo>
                    <a:pt x="1418" y="12193"/>
                  </a:lnTo>
                  <a:lnTo>
                    <a:pt x="1418" y="11153"/>
                  </a:lnTo>
                  <a:cubicBezTo>
                    <a:pt x="1418" y="10303"/>
                    <a:pt x="1702" y="9578"/>
                    <a:pt x="2206" y="8917"/>
                  </a:cubicBezTo>
                  <a:lnTo>
                    <a:pt x="2741" y="8224"/>
                  </a:lnTo>
                  <a:lnTo>
                    <a:pt x="2017" y="7121"/>
                  </a:lnTo>
                  <a:cubicBezTo>
                    <a:pt x="1607" y="6522"/>
                    <a:pt x="1418" y="5829"/>
                    <a:pt x="1418" y="5136"/>
                  </a:cubicBezTo>
                  <a:cubicBezTo>
                    <a:pt x="1418" y="4128"/>
                    <a:pt x="2080" y="3183"/>
                    <a:pt x="3025" y="2994"/>
                  </a:cubicBezTo>
                  <a:cubicBezTo>
                    <a:pt x="3197" y="2953"/>
                    <a:pt x="3371" y="2933"/>
                    <a:pt x="3544" y="2933"/>
                  </a:cubicBezTo>
                  <a:cubicBezTo>
                    <a:pt x="4034" y="2933"/>
                    <a:pt x="4511" y="3092"/>
                    <a:pt x="4884" y="3372"/>
                  </a:cubicBezTo>
                  <a:cubicBezTo>
                    <a:pt x="5041" y="3529"/>
                    <a:pt x="5199" y="3687"/>
                    <a:pt x="5293" y="3844"/>
                  </a:cubicBezTo>
                  <a:cubicBezTo>
                    <a:pt x="5388" y="3687"/>
                    <a:pt x="5514" y="3561"/>
                    <a:pt x="5671" y="3466"/>
                  </a:cubicBezTo>
                  <a:cubicBezTo>
                    <a:pt x="6052" y="3086"/>
                    <a:pt x="6649" y="2896"/>
                    <a:pt x="7187" y="2896"/>
                  </a:cubicBezTo>
                  <a:cubicBezTo>
                    <a:pt x="7228" y="2896"/>
                    <a:pt x="7269" y="2897"/>
                    <a:pt x="7310" y="2899"/>
                  </a:cubicBezTo>
                  <a:cubicBezTo>
                    <a:pt x="8412" y="3025"/>
                    <a:pt x="9263" y="4002"/>
                    <a:pt x="9263" y="5136"/>
                  </a:cubicBezTo>
                  <a:cubicBezTo>
                    <a:pt x="9263" y="5735"/>
                    <a:pt x="9137" y="6302"/>
                    <a:pt x="8885" y="6837"/>
                  </a:cubicBezTo>
                  <a:cubicBezTo>
                    <a:pt x="8664" y="7404"/>
                    <a:pt x="8349" y="7877"/>
                    <a:pt x="7940" y="8255"/>
                  </a:cubicBezTo>
                  <a:cubicBezTo>
                    <a:pt x="8349" y="8665"/>
                    <a:pt x="8664" y="9137"/>
                    <a:pt x="8885" y="9673"/>
                  </a:cubicBezTo>
                  <a:cubicBezTo>
                    <a:pt x="9137" y="10240"/>
                    <a:pt x="9263" y="10775"/>
                    <a:pt x="9263" y="11374"/>
                  </a:cubicBezTo>
                  <a:lnTo>
                    <a:pt x="9263" y="12256"/>
                  </a:lnTo>
                  <a:lnTo>
                    <a:pt x="10302" y="12256"/>
                  </a:lnTo>
                  <a:cubicBezTo>
                    <a:pt x="10523" y="12256"/>
                    <a:pt x="10681" y="12099"/>
                    <a:pt x="10681" y="11878"/>
                  </a:cubicBezTo>
                  <a:lnTo>
                    <a:pt x="10681" y="5420"/>
                  </a:lnTo>
                  <a:cubicBezTo>
                    <a:pt x="10712" y="2395"/>
                    <a:pt x="8286" y="1"/>
                    <a:pt x="53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78"/>
            <p:cNvSpPr/>
            <p:nvPr/>
          </p:nvSpPr>
          <p:spPr>
            <a:xfrm>
              <a:off x="-16648550" y="3847925"/>
              <a:ext cx="13425" cy="21275"/>
            </a:xfrm>
            <a:custGeom>
              <a:avLst/>
              <a:gdLst/>
              <a:ahLst/>
              <a:cxnLst/>
              <a:rect l="l" t="t" r="r" b="b"/>
              <a:pathLst>
                <a:path w="537" h="851" extrusionOk="0">
                  <a:moveTo>
                    <a:pt x="284" y="0"/>
                  </a:moveTo>
                  <a:lnTo>
                    <a:pt x="1" y="252"/>
                  </a:lnTo>
                  <a:lnTo>
                    <a:pt x="284" y="851"/>
                  </a:lnTo>
                  <a:lnTo>
                    <a:pt x="536" y="252"/>
                  </a:lnTo>
                  <a:lnTo>
                    <a:pt x="2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78"/>
            <p:cNvSpPr/>
            <p:nvPr/>
          </p:nvSpPr>
          <p:spPr>
            <a:xfrm>
              <a:off x="-16722575" y="3771400"/>
              <a:ext cx="161475" cy="215950"/>
            </a:xfrm>
            <a:custGeom>
              <a:avLst/>
              <a:gdLst/>
              <a:ahLst/>
              <a:cxnLst/>
              <a:rect l="l" t="t" r="r" b="b"/>
              <a:pathLst>
                <a:path w="6459" h="8638" extrusionOk="0">
                  <a:moveTo>
                    <a:pt x="1827" y="1486"/>
                  </a:moveTo>
                  <a:cubicBezTo>
                    <a:pt x="2017" y="1486"/>
                    <a:pt x="2174" y="1644"/>
                    <a:pt x="2174" y="1833"/>
                  </a:cubicBezTo>
                  <a:cubicBezTo>
                    <a:pt x="2174" y="2022"/>
                    <a:pt x="2017" y="2179"/>
                    <a:pt x="1827" y="2179"/>
                  </a:cubicBezTo>
                  <a:cubicBezTo>
                    <a:pt x="1607" y="2179"/>
                    <a:pt x="1449" y="2022"/>
                    <a:pt x="1449" y="1833"/>
                  </a:cubicBezTo>
                  <a:cubicBezTo>
                    <a:pt x="1449" y="1644"/>
                    <a:pt x="1607" y="1486"/>
                    <a:pt x="1827" y="1486"/>
                  </a:cubicBezTo>
                  <a:close/>
                  <a:moveTo>
                    <a:pt x="4663" y="1486"/>
                  </a:moveTo>
                  <a:cubicBezTo>
                    <a:pt x="4852" y="1486"/>
                    <a:pt x="5009" y="1644"/>
                    <a:pt x="5009" y="1833"/>
                  </a:cubicBezTo>
                  <a:cubicBezTo>
                    <a:pt x="5009" y="2022"/>
                    <a:pt x="4852" y="2179"/>
                    <a:pt x="4663" y="2179"/>
                  </a:cubicBezTo>
                  <a:cubicBezTo>
                    <a:pt x="4442" y="2179"/>
                    <a:pt x="4285" y="2022"/>
                    <a:pt x="4285" y="1833"/>
                  </a:cubicBezTo>
                  <a:cubicBezTo>
                    <a:pt x="4285" y="1644"/>
                    <a:pt x="4442" y="1486"/>
                    <a:pt x="4663" y="1486"/>
                  </a:cubicBezTo>
                  <a:close/>
                  <a:moveTo>
                    <a:pt x="3257" y="2219"/>
                  </a:moveTo>
                  <a:cubicBezTo>
                    <a:pt x="3348" y="2219"/>
                    <a:pt x="3434" y="2258"/>
                    <a:pt x="3497" y="2337"/>
                  </a:cubicBezTo>
                  <a:lnTo>
                    <a:pt x="4222" y="3061"/>
                  </a:lnTo>
                  <a:cubicBezTo>
                    <a:pt x="4285" y="3124"/>
                    <a:pt x="4348" y="3282"/>
                    <a:pt x="4253" y="3439"/>
                  </a:cubicBezTo>
                  <a:lnTo>
                    <a:pt x="3560" y="4857"/>
                  </a:lnTo>
                  <a:cubicBezTo>
                    <a:pt x="3466" y="4983"/>
                    <a:pt x="3340" y="5046"/>
                    <a:pt x="3245" y="5046"/>
                  </a:cubicBezTo>
                  <a:cubicBezTo>
                    <a:pt x="3119" y="5046"/>
                    <a:pt x="2962" y="4983"/>
                    <a:pt x="2930" y="4857"/>
                  </a:cubicBezTo>
                  <a:lnTo>
                    <a:pt x="2206" y="3439"/>
                  </a:lnTo>
                  <a:cubicBezTo>
                    <a:pt x="2143" y="3313"/>
                    <a:pt x="2174" y="3124"/>
                    <a:pt x="2300" y="3061"/>
                  </a:cubicBezTo>
                  <a:lnTo>
                    <a:pt x="2993" y="2337"/>
                  </a:lnTo>
                  <a:cubicBezTo>
                    <a:pt x="3072" y="2258"/>
                    <a:pt x="3166" y="2219"/>
                    <a:pt x="3257" y="2219"/>
                  </a:cubicBezTo>
                  <a:close/>
                  <a:moveTo>
                    <a:pt x="5044" y="1"/>
                  </a:moveTo>
                  <a:cubicBezTo>
                    <a:pt x="4682" y="1"/>
                    <a:pt x="4348" y="125"/>
                    <a:pt x="4064" y="352"/>
                  </a:cubicBezTo>
                  <a:cubicBezTo>
                    <a:pt x="3749" y="635"/>
                    <a:pt x="3592" y="1045"/>
                    <a:pt x="3592" y="1423"/>
                  </a:cubicBezTo>
                  <a:cubicBezTo>
                    <a:pt x="3592" y="1612"/>
                    <a:pt x="3434" y="1770"/>
                    <a:pt x="3245" y="1770"/>
                  </a:cubicBezTo>
                  <a:cubicBezTo>
                    <a:pt x="3025" y="1770"/>
                    <a:pt x="2867" y="1612"/>
                    <a:pt x="2867" y="1423"/>
                  </a:cubicBezTo>
                  <a:cubicBezTo>
                    <a:pt x="2867" y="982"/>
                    <a:pt x="2678" y="604"/>
                    <a:pt x="2332" y="320"/>
                  </a:cubicBezTo>
                  <a:cubicBezTo>
                    <a:pt x="2072" y="108"/>
                    <a:pt x="1759" y="1"/>
                    <a:pt x="1419" y="1"/>
                  </a:cubicBezTo>
                  <a:cubicBezTo>
                    <a:pt x="1306" y="1"/>
                    <a:pt x="1190" y="13"/>
                    <a:pt x="1071" y="37"/>
                  </a:cubicBezTo>
                  <a:cubicBezTo>
                    <a:pt x="410" y="194"/>
                    <a:pt x="0" y="887"/>
                    <a:pt x="0" y="1549"/>
                  </a:cubicBezTo>
                  <a:cubicBezTo>
                    <a:pt x="0" y="2085"/>
                    <a:pt x="158" y="2652"/>
                    <a:pt x="473" y="3124"/>
                  </a:cubicBezTo>
                  <a:lnTo>
                    <a:pt x="1386" y="4448"/>
                  </a:lnTo>
                  <a:cubicBezTo>
                    <a:pt x="1449" y="4574"/>
                    <a:pt x="1449" y="4763"/>
                    <a:pt x="1386" y="4889"/>
                  </a:cubicBezTo>
                  <a:lnTo>
                    <a:pt x="662" y="5802"/>
                  </a:lnTo>
                  <a:cubicBezTo>
                    <a:pt x="284" y="6275"/>
                    <a:pt x="32" y="6905"/>
                    <a:pt x="32" y="7566"/>
                  </a:cubicBezTo>
                  <a:lnTo>
                    <a:pt x="32" y="8638"/>
                  </a:lnTo>
                  <a:lnTo>
                    <a:pt x="6459" y="8638"/>
                  </a:lnTo>
                  <a:lnTo>
                    <a:pt x="6459" y="7756"/>
                  </a:lnTo>
                  <a:cubicBezTo>
                    <a:pt x="6459" y="7283"/>
                    <a:pt x="6396" y="6779"/>
                    <a:pt x="6175" y="6338"/>
                  </a:cubicBezTo>
                  <a:cubicBezTo>
                    <a:pt x="5860" y="5708"/>
                    <a:pt x="5545" y="5424"/>
                    <a:pt x="5136" y="4920"/>
                  </a:cubicBezTo>
                  <a:cubicBezTo>
                    <a:pt x="4978" y="4794"/>
                    <a:pt x="4978" y="4574"/>
                    <a:pt x="5136" y="4416"/>
                  </a:cubicBezTo>
                  <a:cubicBezTo>
                    <a:pt x="5608" y="3943"/>
                    <a:pt x="5860" y="3691"/>
                    <a:pt x="6144" y="2967"/>
                  </a:cubicBezTo>
                  <a:cubicBezTo>
                    <a:pt x="6333" y="2526"/>
                    <a:pt x="6427" y="2022"/>
                    <a:pt x="6427" y="1549"/>
                  </a:cubicBezTo>
                  <a:cubicBezTo>
                    <a:pt x="6427" y="793"/>
                    <a:pt x="5860" y="100"/>
                    <a:pt x="5167" y="5"/>
                  </a:cubicBezTo>
                  <a:cubicBezTo>
                    <a:pt x="5126" y="2"/>
                    <a:pt x="5085" y="1"/>
                    <a:pt x="504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4" name="Google Shape;8954;p78"/>
          <p:cNvGrpSpPr/>
          <p:nvPr/>
        </p:nvGrpSpPr>
        <p:grpSpPr>
          <a:xfrm>
            <a:off x="7413536" y="2796870"/>
            <a:ext cx="451653" cy="449288"/>
            <a:chOff x="-16794250" y="4058225"/>
            <a:chExt cx="305625" cy="304025"/>
          </a:xfrm>
        </p:grpSpPr>
        <p:sp>
          <p:nvSpPr>
            <p:cNvPr id="8955" name="Google Shape;8955;p78"/>
            <p:cNvSpPr/>
            <p:nvPr/>
          </p:nvSpPr>
          <p:spPr>
            <a:xfrm>
              <a:off x="-16793475" y="4309475"/>
              <a:ext cx="70925" cy="17350"/>
            </a:xfrm>
            <a:custGeom>
              <a:avLst/>
              <a:gdLst/>
              <a:ahLst/>
              <a:cxnLst/>
              <a:rect l="l" t="t" r="r" b="b"/>
              <a:pathLst>
                <a:path w="2837" h="694" extrusionOk="0">
                  <a:moveTo>
                    <a:pt x="347" y="0"/>
                  </a:moveTo>
                  <a:cubicBezTo>
                    <a:pt x="158" y="0"/>
                    <a:pt x="1" y="158"/>
                    <a:pt x="1" y="347"/>
                  </a:cubicBezTo>
                  <a:cubicBezTo>
                    <a:pt x="1" y="536"/>
                    <a:pt x="158" y="693"/>
                    <a:pt x="347" y="693"/>
                  </a:cubicBezTo>
                  <a:lnTo>
                    <a:pt x="2490" y="693"/>
                  </a:lnTo>
                  <a:cubicBezTo>
                    <a:pt x="2679" y="693"/>
                    <a:pt x="2836" y="536"/>
                    <a:pt x="2836" y="347"/>
                  </a:cubicBezTo>
                  <a:cubicBezTo>
                    <a:pt x="2836" y="158"/>
                    <a:pt x="2679" y="0"/>
                    <a:pt x="24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78"/>
            <p:cNvSpPr/>
            <p:nvPr/>
          </p:nvSpPr>
          <p:spPr>
            <a:xfrm>
              <a:off x="-16758025" y="4344900"/>
              <a:ext cx="89800" cy="17350"/>
            </a:xfrm>
            <a:custGeom>
              <a:avLst/>
              <a:gdLst/>
              <a:ahLst/>
              <a:cxnLst/>
              <a:rect l="l" t="t" r="r" b="b"/>
              <a:pathLst>
                <a:path w="3592" h="694" extrusionOk="0">
                  <a:moveTo>
                    <a:pt x="347" y="1"/>
                  </a:moveTo>
                  <a:cubicBezTo>
                    <a:pt x="158" y="1"/>
                    <a:pt x="0" y="158"/>
                    <a:pt x="0" y="347"/>
                  </a:cubicBezTo>
                  <a:cubicBezTo>
                    <a:pt x="0" y="536"/>
                    <a:pt x="158" y="694"/>
                    <a:pt x="347" y="694"/>
                  </a:cubicBezTo>
                  <a:lnTo>
                    <a:pt x="3245" y="694"/>
                  </a:lnTo>
                  <a:cubicBezTo>
                    <a:pt x="3435" y="694"/>
                    <a:pt x="3592" y="536"/>
                    <a:pt x="3592" y="347"/>
                  </a:cubicBezTo>
                  <a:cubicBezTo>
                    <a:pt x="3592" y="158"/>
                    <a:pt x="3435" y="1"/>
                    <a:pt x="32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78"/>
            <p:cNvSpPr/>
            <p:nvPr/>
          </p:nvSpPr>
          <p:spPr>
            <a:xfrm>
              <a:off x="-16615475" y="4344900"/>
              <a:ext cx="89825" cy="17350"/>
            </a:xfrm>
            <a:custGeom>
              <a:avLst/>
              <a:gdLst/>
              <a:ahLst/>
              <a:cxnLst/>
              <a:rect l="l" t="t" r="r" b="b"/>
              <a:pathLst>
                <a:path w="3593" h="694" extrusionOk="0">
                  <a:moveTo>
                    <a:pt x="379" y="1"/>
                  </a:moveTo>
                  <a:cubicBezTo>
                    <a:pt x="158" y="1"/>
                    <a:pt x="1" y="158"/>
                    <a:pt x="1" y="347"/>
                  </a:cubicBezTo>
                  <a:cubicBezTo>
                    <a:pt x="1" y="536"/>
                    <a:pt x="158" y="694"/>
                    <a:pt x="379" y="694"/>
                  </a:cubicBezTo>
                  <a:lnTo>
                    <a:pt x="3246" y="694"/>
                  </a:lnTo>
                  <a:cubicBezTo>
                    <a:pt x="3435" y="694"/>
                    <a:pt x="3592" y="536"/>
                    <a:pt x="3592" y="347"/>
                  </a:cubicBezTo>
                  <a:cubicBezTo>
                    <a:pt x="3592" y="158"/>
                    <a:pt x="3435" y="1"/>
                    <a:pt x="32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78"/>
            <p:cNvSpPr/>
            <p:nvPr/>
          </p:nvSpPr>
          <p:spPr>
            <a:xfrm>
              <a:off x="-16561900" y="4309475"/>
              <a:ext cx="71700" cy="17350"/>
            </a:xfrm>
            <a:custGeom>
              <a:avLst/>
              <a:gdLst/>
              <a:ahLst/>
              <a:cxnLst/>
              <a:rect l="l" t="t" r="r" b="b"/>
              <a:pathLst>
                <a:path w="2868" h="694" extrusionOk="0">
                  <a:moveTo>
                    <a:pt x="347" y="0"/>
                  </a:moveTo>
                  <a:cubicBezTo>
                    <a:pt x="158" y="0"/>
                    <a:pt x="0" y="158"/>
                    <a:pt x="0" y="347"/>
                  </a:cubicBezTo>
                  <a:cubicBezTo>
                    <a:pt x="0" y="536"/>
                    <a:pt x="158" y="693"/>
                    <a:pt x="347" y="693"/>
                  </a:cubicBezTo>
                  <a:lnTo>
                    <a:pt x="2521" y="693"/>
                  </a:lnTo>
                  <a:cubicBezTo>
                    <a:pt x="2710" y="693"/>
                    <a:pt x="2867" y="536"/>
                    <a:pt x="2867" y="347"/>
                  </a:cubicBezTo>
                  <a:cubicBezTo>
                    <a:pt x="2867" y="158"/>
                    <a:pt x="2710" y="0"/>
                    <a:pt x="25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78"/>
            <p:cNvSpPr/>
            <p:nvPr/>
          </p:nvSpPr>
          <p:spPr>
            <a:xfrm>
              <a:off x="-16704475" y="4309475"/>
              <a:ext cx="125275" cy="17350"/>
            </a:xfrm>
            <a:custGeom>
              <a:avLst/>
              <a:gdLst/>
              <a:ahLst/>
              <a:cxnLst/>
              <a:rect l="l" t="t" r="r" b="b"/>
              <a:pathLst>
                <a:path w="5011" h="694" extrusionOk="0">
                  <a:moveTo>
                    <a:pt x="347" y="0"/>
                  </a:moveTo>
                  <a:cubicBezTo>
                    <a:pt x="158" y="0"/>
                    <a:pt x="1" y="158"/>
                    <a:pt x="1" y="347"/>
                  </a:cubicBezTo>
                  <a:cubicBezTo>
                    <a:pt x="1" y="536"/>
                    <a:pt x="158" y="693"/>
                    <a:pt x="347" y="693"/>
                  </a:cubicBezTo>
                  <a:lnTo>
                    <a:pt x="4632" y="693"/>
                  </a:lnTo>
                  <a:cubicBezTo>
                    <a:pt x="4821" y="693"/>
                    <a:pt x="5010" y="536"/>
                    <a:pt x="5010" y="347"/>
                  </a:cubicBezTo>
                  <a:cubicBezTo>
                    <a:pt x="5010" y="158"/>
                    <a:pt x="4821" y="0"/>
                    <a:pt x="46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78"/>
            <p:cNvSpPr/>
            <p:nvPr/>
          </p:nvSpPr>
          <p:spPr>
            <a:xfrm>
              <a:off x="-16704475" y="4074750"/>
              <a:ext cx="126050" cy="165425"/>
            </a:xfrm>
            <a:custGeom>
              <a:avLst/>
              <a:gdLst/>
              <a:ahLst/>
              <a:cxnLst/>
              <a:rect l="l" t="t" r="r" b="b"/>
              <a:pathLst>
                <a:path w="5042" h="6617" extrusionOk="0">
                  <a:moveTo>
                    <a:pt x="1072" y="2931"/>
                  </a:moveTo>
                  <a:cubicBezTo>
                    <a:pt x="1261" y="2931"/>
                    <a:pt x="1419" y="3088"/>
                    <a:pt x="1419" y="3277"/>
                  </a:cubicBezTo>
                  <a:lnTo>
                    <a:pt x="1419" y="5483"/>
                  </a:lnTo>
                  <a:cubicBezTo>
                    <a:pt x="1419" y="5672"/>
                    <a:pt x="1261" y="5829"/>
                    <a:pt x="1072" y="5829"/>
                  </a:cubicBezTo>
                  <a:cubicBezTo>
                    <a:pt x="851" y="5829"/>
                    <a:pt x="694" y="5672"/>
                    <a:pt x="694" y="5483"/>
                  </a:cubicBezTo>
                  <a:lnTo>
                    <a:pt x="694" y="3277"/>
                  </a:lnTo>
                  <a:cubicBezTo>
                    <a:pt x="694" y="3088"/>
                    <a:pt x="851" y="2931"/>
                    <a:pt x="1072" y="2931"/>
                  </a:cubicBezTo>
                  <a:close/>
                  <a:moveTo>
                    <a:pt x="3939" y="2931"/>
                  </a:moveTo>
                  <a:cubicBezTo>
                    <a:pt x="4128" y="2931"/>
                    <a:pt x="4285" y="3088"/>
                    <a:pt x="4285" y="3277"/>
                  </a:cubicBezTo>
                  <a:lnTo>
                    <a:pt x="4285" y="5483"/>
                  </a:lnTo>
                  <a:cubicBezTo>
                    <a:pt x="4285" y="5672"/>
                    <a:pt x="4128" y="5829"/>
                    <a:pt x="3939" y="5829"/>
                  </a:cubicBezTo>
                  <a:cubicBezTo>
                    <a:pt x="3718" y="5829"/>
                    <a:pt x="3561" y="5672"/>
                    <a:pt x="3561" y="5483"/>
                  </a:cubicBezTo>
                  <a:lnTo>
                    <a:pt x="3561" y="3277"/>
                  </a:lnTo>
                  <a:cubicBezTo>
                    <a:pt x="3561" y="3088"/>
                    <a:pt x="3718" y="2931"/>
                    <a:pt x="3939" y="2931"/>
                  </a:cubicBezTo>
                  <a:close/>
                  <a:moveTo>
                    <a:pt x="1" y="1"/>
                  </a:moveTo>
                  <a:lnTo>
                    <a:pt x="1" y="6554"/>
                  </a:lnTo>
                  <a:cubicBezTo>
                    <a:pt x="116" y="6542"/>
                    <a:pt x="240" y="6535"/>
                    <a:pt x="366" y="6535"/>
                  </a:cubicBezTo>
                  <a:cubicBezTo>
                    <a:pt x="584" y="6535"/>
                    <a:pt x="809" y="6557"/>
                    <a:pt x="1009" y="6617"/>
                  </a:cubicBezTo>
                  <a:cubicBezTo>
                    <a:pt x="1293" y="6207"/>
                    <a:pt x="1671" y="5924"/>
                    <a:pt x="2143" y="5829"/>
                  </a:cubicBezTo>
                  <a:lnTo>
                    <a:pt x="2143" y="3939"/>
                  </a:lnTo>
                  <a:cubicBezTo>
                    <a:pt x="2143" y="3750"/>
                    <a:pt x="2332" y="3592"/>
                    <a:pt x="2521" y="3592"/>
                  </a:cubicBezTo>
                  <a:cubicBezTo>
                    <a:pt x="2710" y="3592"/>
                    <a:pt x="2868" y="3750"/>
                    <a:pt x="2868" y="3939"/>
                  </a:cubicBezTo>
                  <a:lnTo>
                    <a:pt x="2868" y="5829"/>
                  </a:lnTo>
                  <a:cubicBezTo>
                    <a:pt x="3340" y="5955"/>
                    <a:pt x="3750" y="6239"/>
                    <a:pt x="4002" y="6617"/>
                  </a:cubicBezTo>
                  <a:cubicBezTo>
                    <a:pt x="4207" y="6555"/>
                    <a:pt x="4439" y="6507"/>
                    <a:pt x="4672" y="6507"/>
                  </a:cubicBezTo>
                  <a:cubicBezTo>
                    <a:pt x="4796" y="6507"/>
                    <a:pt x="4921" y="6521"/>
                    <a:pt x="5042" y="6554"/>
                  </a:cubicBezTo>
                  <a:lnTo>
                    <a:pt x="5042" y="1"/>
                  </a:lnTo>
                  <a:lnTo>
                    <a:pt x="4285" y="1"/>
                  </a:lnTo>
                  <a:lnTo>
                    <a:pt x="4285" y="1796"/>
                  </a:lnTo>
                  <a:cubicBezTo>
                    <a:pt x="4285" y="1985"/>
                    <a:pt x="4128" y="2143"/>
                    <a:pt x="3939" y="2143"/>
                  </a:cubicBezTo>
                  <a:cubicBezTo>
                    <a:pt x="3718" y="2143"/>
                    <a:pt x="3561" y="1985"/>
                    <a:pt x="3561" y="1796"/>
                  </a:cubicBezTo>
                  <a:lnTo>
                    <a:pt x="3561" y="1"/>
                  </a:lnTo>
                  <a:lnTo>
                    <a:pt x="2868" y="1"/>
                  </a:lnTo>
                  <a:lnTo>
                    <a:pt x="2868" y="2490"/>
                  </a:lnTo>
                  <a:cubicBezTo>
                    <a:pt x="2868" y="2679"/>
                    <a:pt x="2710" y="2836"/>
                    <a:pt x="2521" y="2836"/>
                  </a:cubicBezTo>
                  <a:cubicBezTo>
                    <a:pt x="2301" y="2836"/>
                    <a:pt x="2143" y="2679"/>
                    <a:pt x="2143" y="2490"/>
                  </a:cubicBezTo>
                  <a:lnTo>
                    <a:pt x="2143" y="1"/>
                  </a:lnTo>
                  <a:lnTo>
                    <a:pt x="1450" y="1"/>
                  </a:lnTo>
                  <a:lnTo>
                    <a:pt x="1450" y="1796"/>
                  </a:lnTo>
                  <a:cubicBezTo>
                    <a:pt x="1450" y="1985"/>
                    <a:pt x="1293" y="2143"/>
                    <a:pt x="1103" y="2143"/>
                  </a:cubicBezTo>
                  <a:cubicBezTo>
                    <a:pt x="883" y="2143"/>
                    <a:pt x="725" y="1985"/>
                    <a:pt x="725" y="1796"/>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78"/>
            <p:cNvSpPr/>
            <p:nvPr/>
          </p:nvSpPr>
          <p:spPr>
            <a:xfrm>
              <a:off x="-16725725" y="4237800"/>
              <a:ext cx="164625" cy="53575"/>
            </a:xfrm>
            <a:custGeom>
              <a:avLst/>
              <a:gdLst/>
              <a:ahLst/>
              <a:cxnLst/>
              <a:rect l="l" t="t" r="r" b="b"/>
              <a:pathLst>
                <a:path w="6585" h="2143" extrusionOk="0">
                  <a:moveTo>
                    <a:pt x="3308" y="0"/>
                  </a:moveTo>
                  <a:cubicBezTo>
                    <a:pt x="2867" y="0"/>
                    <a:pt x="2458" y="252"/>
                    <a:pt x="2300" y="693"/>
                  </a:cubicBezTo>
                  <a:cubicBezTo>
                    <a:pt x="2232" y="830"/>
                    <a:pt x="2082" y="933"/>
                    <a:pt x="1921" y="933"/>
                  </a:cubicBezTo>
                  <a:cubicBezTo>
                    <a:pt x="1859" y="933"/>
                    <a:pt x="1795" y="917"/>
                    <a:pt x="1733" y="882"/>
                  </a:cubicBezTo>
                  <a:cubicBezTo>
                    <a:pt x="1570" y="774"/>
                    <a:pt x="1377" y="721"/>
                    <a:pt x="1181" y="721"/>
                  </a:cubicBezTo>
                  <a:cubicBezTo>
                    <a:pt x="809" y="721"/>
                    <a:pt x="427" y="910"/>
                    <a:pt x="221" y="1260"/>
                  </a:cubicBezTo>
                  <a:cubicBezTo>
                    <a:pt x="63" y="1512"/>
                    <a:pt x="0" y="1827"/>
                    <a:pt x="126" y="2143"/>
                  </a:cubicBezTo>
                  <a:lnTo>
                    <a:pt x="6522" y="2143"/>
                  </a:lnTo>
                  <a:cubicBezTo>
                    <a:pt x="6585" y="1890"/>
                    <a:pt x="6585" y="1575"/>
                    <a:pt x="6459" y="1292"/>
                  </a:cubicBezTo>
                  <a:cubicBezTo>
                    <a:pt x="6292" y="918"/>
                    <a:pt x="5893" y="708"/>
                    <a:pt x="5487" y="708"/>
                  </a:cubicBezTo>
                  <a:cubicBezTo>
                    <a:pt x="5278" y="708"/>
                    <a:pt x="5066" y="764"/>
                    <a:pt x="4883" y="882"/>
                  </a:cubicBezTo>
                  <a:cubicBezTo>
                    <a:pt x="4820" y="924"/>
                    <a:pt x="4747" y="945"/>
                    <a:pt x="4675" y="945"/>
                  </a:cubicBezTo>
                  <a:cubicBezTo>
                    <a:pt x="4530" y="945"/>
                    <a:pt x="4390" y="861"/>
                    <a:pt x="4348" y="693"/>
                  </a:cubicBezTo>
                  <a:cubicBezTo>
                    <a:pt x="4190" y="252"/>
                    <a:pt x="3781" y="0"/>
                    <a:pt x="33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78"/>
            <p:cNvSpPr/>
            <p:nvPr/>
          </p:nvSpPr>
          <p:spPr>
            <a:xfrm>
              <a:off x="-16559550" y="4058225"/>
              <a:ext cx="70925" cy="233150"/>
            </a:xfrm>
            <a:custGeom>
              <a:avLst/>
              <a:gdLst/>
              <a:ahLst/>
              <a:cxnLst/>
              <a:rect l="l" t="t" r="r" b="b"/>
              <a:pathLst>
                <a:path w="2837" h="9326" extrusionOk="0">
                  <a:moveTo>
                    <a:pt x="694" y="0"/>
                  </a:moveTo>
                  <a:cubicBezTo>
                    <a:pt x="284" y="0"/>
                    <a:pt x="1" y="315"/>
                    <a:pt x="1" y="725"/>
                  </a:cubicBezTo>
                  <a:lnTo>
                    <a:pt x="1" y="7530"/>
                  </a:lnTo>
                  <a:cubicBezTo>
                    <a:pt x="127" y="7719"/>
                    <a:pt x="347" y="7908"/>
                    <a:pt x="442" y="8160"/>
                  </a:cubicBezTo>
                  <a:cubicBezTo>
                    <a:pt x="662" y="8506"/>
                    <a:pt x="694" y="8947"/>
                    <a:pt x="599" y="9326"/>
                  </a:cubicBezTo>
                  <a:lnTo>
                    <a:pt x="2458" y="9326"/>
                  </a:lnTo>
                  <a:cubicBezTo>
                    <a:pt x="2647" y="9326"/>
                    <a:pt x="2836" y="9168"/>
                    <a:pt x="2836" y="8979"/>
                  </a:cubicBezTo>
                  <a:lnTo>
                    <a:pt x="2836" y="2520"/>
                  </a:lnTo>
                  <a:cubicBezTo>
                    <a:pt x="2836" y="2048"/>
                    <a:pt x="2521" y="1670"/>
                    <a:pt x="2112" y="1512"/>
                  </a:cubicBezTo>
                  <a:lnTo>
                    <a:pt x="2112" y="6112"/>
                  </a:lnTo>
                  <a:cubicBezTo>
                    <a:pt x="2112" y="6301"/>
                    <a:pt x="1954" y="6459"/>
                    <a:pt x="1765" y="6459"/>
                  </a:cubicBezTo>
                  <a:cubicBezTo>
                    <a:pt x="1576" y="6459"/>
                    <a:pt x="1387" y="6301"/>
                    <a:pt x="1387" y="6112"/>
                  </a:cubicBezTo>
                  <a:lnTo>
                    <a:pt x="1387" y="725"/>
                  </a:lnTo>
                  <a:cubicBezTo>
                    <a:pt x="1387" y="315"/>
                    <a:pt x="1040" y="0"/>
                    <a:pt x="6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78"/>
            <p:cNvSpPr/>
            <p:nvPr/>
          </p:nvSpPr>
          <p:spPr>
            <a:xfrm>
              <a:off x="-16794250" y="4059000"/>
              <a:ext cx="70900" cy="232375"/>
            </a:xfrm>
            <a:custGeom>
              <a:avLst/>
              <a:gdLst/>
              <a:ahLst/>
              <a:cxnLst/>
              <a:rect l="l" t="t" r="r" b="b"/>
              <a:pathLst>
                <a:path w="2836" h="9295" extrusionOk="0">
                  <a:moveTo>
                    <a:pt x="2111" y="1"/>
                  </a:moveTo>
                  <a:cubicBezTo>
                    <a:pt x="1733" y="1"/>
                    <a:pt x="1418" y="316"/>
                    <a:pt x="1418" y="725"/>
                  </a:cubicBezTo>
                  <a:lnTo>
                    <a:pt x="1418" y="6113"/>
                  </a:lnTo>
                  <a:cubicBezTo>
                    <a:pt x="1418" y="6302"/>
                    <a:pt x="1260" y="6459"/>
                    <a:pt x="1071" y="6459"/>
                  </a:cubicBezTo>
                  <a:cubicBezTo>
                    <a:pt x="851" y="6459"/>
                    <a:pt x="693" y="6302"/>
                    <a:pt x="693" y="6113"/>
                  </a:cubicBezTo>
                  <a:lnTo>
                    <a:pt x="693" y="1513"/>
                  </a:lnTo>
                  <a:cubicBezTo>
                    <a:pt x="284" y="1670"/>
                    <a:pt x="0" y="2048"/>
                    <a:pt x="0" y="2521"/>
                  </a:cubicBezTo>
                  <a:lnTo>
                    <a:pt x="0" y="8979"/>
                  </a:lnTo>
                  <a:cubicBezTo>
                    <a:pt x="0" y="9137"/>
                    <a:pt x="158" y="9295"/>
                    <a:pt x="347" y="9295"/>
                  </a:cubicBezTo>
                  <a:lnTo>
                    <a:pt x="2174" y="9295"/>
                  </a:lnTo>
                  <a:cubicBezTo>
                    <a:pt x="2080" y="8885"/>
                    <a:pt x="2111" y="8444"/>
                    <a:pt x="2363" y="8034"/>
                  </a:cubicBezTo>
                  <a:cubicBezTo>
                    <a:pt x="2489" y="7845"/>
                    <a:pt x="2647" y="7688"/>
                    <a:pt x="2836" y="7530"/>
                  </a:cubicBezTo>
                  <a:lnTo>
                    <a:pt x="2836" y="725"/>
                  </a:lnTo>
                  <a:cubicBezTo>
                    <a:pt x="2836" y="316"/>
                    <a:pt x="2489" y="1"/>
                    <a:pt x="2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64" name="Google Shape;8964;p78"/>
          <p:cNvSpPr/>
          <p:nvPr/>
        </p:nvSpPr>
        <p:spPr>
          <a:xfrm>
            <a:off x="7992205" y="1689084"/>
            <a:ext cx="452798" cy="450470"/>
          </a:xfrm>
          <a:custGeom>
            <a:avLst/>
            <a:gdLst/>
            <a:ahLst/>
            <a:cxnLst/>
            <a:rect l="l" t="t" r="r" b="b"/>
            <a:pathLst>
              <a:path w="12256" h="12193" extrusionOk="0">
                <a:moveTo>
                  <a:pt x="5324" y="2899"/>
                </a:moveTo>
                <a:cubicBezTo>
                  <a:pt x="5513" y="2899"/>
                  <a:pt x="5671" y="3056"/>
                  <a:pt x="5671" y="3245"/>
                </a:cubicBezTo>
                <a:lnTo>
                  <a:pt x="5671" y="3970"/>
                </a:lnTo>
                <a:cubicBezTo>
                  <a:pt x="5671" y="4159"/>
                  <a:pt x="5513" y="4316"/>
                  <a:pt x="5324" y="4316"/>
                </a:cubicBezTo>
                <a:cubicBezTo>
                  <a:pt x="5104" y="4316"/>
                  <a:pt x="4946" y="4159"/>
                  <a:pt x="4946" y="3970"/>
                </a:cubicBezTo>
                <a:lnTo>
                  <a:pt x="4946" y="3245"/>
                </a:lnTo>
                <a:cubicBezTo>
                  <a:pt x="4946" y="3056"/>
                  <a:pt x="5104" y="2899"/>
                  <a:pt x="5324" y="2899"/>
                </a:cubicBezTo>
                <a:close/>
                <a:moveTo>
                  <a:pt x="6742" y="2899"/>
                </a:moveTo>
                <a:cubicBezTo>
                  <a:pt x="6931" y="2899"/>
                  <a:pt x="7089" y="3056"/>
                  <a:pt x="7089" y="3245"/>
                </a:cubicBezTo>
                <a:lnTo>
                  <a:pt x="7089" y="3970"/>
                </a:lnTo>
                <a:cubicBezTo>
                  <a:pt x="7089" y="4159"/>
                  <a:pt x="6931" y="4316"/>
                  <a:pt x="6742" y="4316"/>
                </a:cubicBezTo>
                <a:cubicBezTo>
                  <a:pt x="6522" y="4316"/>
                  <a:pt x="6364" y="4159"/>
                  <a:pt x="6364" y="3970"/>
                </a:cubicBezTo>
                <a:lnTo>
                  <a:pt x="6364" y="3245"/>
                </a:lnTo>
                <a:cubicBezTo>
                  <a:pt x="6364" y="3056"/>
                  <a:pt x="6522" y="2899"/>
                  <a:pt x="6742" y="2899"/>
                </a:cubicBezTo>
                <a:close/>
                <a:moveTo>
                  <a:pt x="6017" y="5041"/>
                </a:moveTo>
                <a:cubicBezTo>
                  <a:pt x="6206" y="5041"/>
                  <a:pt x="6364" y="5198"/>
                  <a:pt x="6364" y="5387"/>
                </a:cubicBezTo>
                <a:lnTo>
                  <a:pt x="6364" y="6081"/>
                </a:lnTo>
                <a:cubicBezTo>
                  <a:pt x="6364" y="6301"/>
                  <a:pt x="6206" y="6427"/>
                  <a:pt x="6017" y="6427"/>
                </a:cubicBezTo>
                <a:cubicBezTo>
                  <a:pt x="5828" y="6427"/>
                  <a:pt x="5671" y="6301"/>
                  <a:pt x="5671" y="6081"/>
                </a:cubicBezTo>
                <a:lnTo>
                  <a:pt x="5671" y="5387"/>
                </a:lnTo>
                <a:cubicBezTo>
                  <a:pt x="5671" y="5198"/>
                  <a:pt x="5828" y="5041"/>
                  <a:pt x="6017" y="5041"/>
                </a:cubicBezTo>
                <a:close/>
                <a:moveTo>
                  <a:pt x="5324" y="7183"/>
                </a:moveTo>
                <a:cubicBezTo>
                  <a:pt x="5513" y="7183"/>
                  <a:pt x="5671" y="7341"/>
                  <a:pt x="5671" y="7561"/>
                </a:cubicBezTo>
                <a:lnTo>
                  <a:pt x="5671" y="8254"/>
                </a:lnTo>
                <a:cubicBezTo>
                  <a:pt x="5671" y="8443"/>
                  <a:pt x="5513" y="8601"/>
                  <a:pt x="5324" y="8601"/>
                </a:cubicBezTo>
                <a:cubicBezTo>
                  <a:pt x="5104" y="8601"/>
                  <a:pt x="4946" y="8443"/>
                  <a:pt x="4946" y="8254"/>
                </a:cubicBezTo>
                <a:lnTo>
                  <a:pt x="4946" y="7561"/>
                </a:lnTo>
                <a:cubicBezTo>
                  <a:pt x="4946" y="7341"/>
                  <a:pt x="5104" y="7183"/>
                  <a:pt x="5324" y="7183"/>
                </a:cubicBezTo>
                <a:close/>
                <a:moveTo>
                  <a:pt x="6742" y="7183"/>
                </a:moveTo>
                <a:cubicBezTo>
                  <a:pt x="6931" y="7183"/>
                  <a:pt x="7089" y="7341"/>
                  <a:pt x="7089" y="7561"/>
                </a:cubicBezTo>
                <a:lnTo>
                  <a:pt x="7089" y="8254"/>
                </a:lnTo>
                <a:cubicBezTo>
                  <a:pt x="7089" y="8443"/>
                  <a:pt x="6931" y="8601"/>
                  <a:pt x="6742" y="8601"/>
                </a:cubicBezTo>
                <a:cubicBezTo>
                  <a:pt x="6522" y="8601"/>
                  <a:pt x="6364" y="8443"/>
                  <a:pt x="6364" y="8254"/>
                </a:cubicBezTo>
                <a:lnTo>
                  <a:pt x="6364" y="7561"/>
                </a:lnTo>
                <a:cubicBezTo>
                  <a:pt x="6364" y="7341"/>
                  <a:pt x="6522" y="7183"/>
                  <a:pt x="6742" y="7183"/>
                </a:cubicBezTo>
                <a:close/>
                <a:moveTo>
                  <a:pt x="6017" y="9326"/>
                </a:moveTo>
                <a:cubicBezTo>
                  <a:pt x="6206" y="9326"/>
                  <a:pt x="6364" y="9483"/>
                  <a:pt x="6364" y="9672"/>
                </a:cubicBezTo>
                <a:lnTo>
                  <a:pt x="6364" y="10397"/>
                </a:lnTo>
                <a:cubicBezTo>
                  <a:pt x="6364" y="10586"/>
                  <a:pt x="6206" y="10743"/>
                  <a:pt x="6017" y="10743"/>
                </a:cubicBezTo>
                <a:cubicBezTo>
                  <a:pt x="5828" y="10743"/>
                  <a:pt x="5671" y="10586"/>
                  <a:pt x="5671" y="10397"/>
                </a:cubicBezTo>
                <a:lnTo>
                  <a:pt x="5671" y="9672"/>
                </a:lnTo>
                <a:cubicBezTo>
                  <a:pt x="5671" y="9483"/>
                  <a:pt x="5828" y="9326"/>
                  <a:pt x="6017" y="9326"/>
                </a:cubicBezTo>
                <a:close/>
                <a:moveTo>
                  <a:pt x="1418" y="0"/>
                </a:moveTo>
                <a:cubicBezTo>
                  <a:pt x="630" y="0"/>
                  <a:pt x="0" y="630"/>
                  <a:pt x="0" y="1418"/>
                </a:cubicBezTo>
                <a:lnTo>
                  <a:pt x="0" y="4631"/>
                </a:lnTo>
                <a:cubicBezTo>
                  <a:pt x="0" y="6396"/>
                  <a:pt x="1449" y="7876"/>
                  <a:pt x="3245" y="7876"/>
                </a:cubicBezTo>
                <a:lnTo>
                  <a:pt x="3623" y="7876"/>
                </a:lnTo>
                <a:lnTo>
                  <a:pt x="3623" y="11499"/>
                </a:lnTo>
                <a:lnTo>
                  <a:pt x="2552" y="11499"/>
                </a:lnTo>
                <a:cubicBezTo>
                  <a:pt x="2363" y="11499"/>
                  <a:pt x="2205" y="11657"/>
                  <a:pt x="2205" y="11846"/>
                </a:cubicBezTo>
                <a:cubicBezTo>
                  <a:pt x="2205" y="12035"/>
                  <a:pt x="2363" y="12193"/>
                  <a:pt x="2552" y="12193"/>
                </a:cubicBezTo>
                <a:lnTo>
                  <a:pt x="9704" y="12193"/>
                </a:lnTo>
                <a:cubicBezTo>
                  <a:pt x="9893" y="12193"/>
                  <a:pt x="10050" y="12035"/>
                  <a:pt x="10050" y="11846"/>
                </a:cubicBezTo>
                <a:cubicBezTo>
                  <a:pt x="10050" y="11657"/>
                  <a:pt x="9893" y="11499"/>
                  <a:pt x="9704" y="11499"/>
                </a:cubicBezTo>
                <a:lnTo>
                  <a:pt x="8632" y="11499"/>
                </a:lnTo>
                <a:lnTo>
                  <a:pt x="8632" y="10743"/>
                </a:lnTo>
                <a:lnTo>
                  <a:pt x="9010" y="10743"/>
                </a:lnTo>
                <a:cubicBezTo>
                  <a:pt x="10775" y="10743"/>
                  <a:pt x="12255" y="9294"/>
                  <a:pt x="12255" y="7498"/>
                </a:cubicBezTo>
                <a:lnTo>
                  <a:pt x="12255" y="5041"/>
                </a:lnTo>
                <a:cubicBezTo>
                  <a:pt x="12129" y="4253"/>
                  <a:pt x="11499" y="3623"/>
                  <a:pt x="10712" y="3623"/>
                </a:cubicBezTo>
                <a:cubicBezTo>
                  <a:pt x="9924" y="3623"/>
                  <a:pt x="9294" y="4253"/>
                  <a:pt x="9294" y="5041"/>
                </a:cubicBezTo>
                <a:lnTo>
                  <a:pt x="9294" y="7498"/>
                </a:lnTo>
                <a:cubicBezTo>
                  <a:pt x="9294" y="7719"/>
                  <a:pt x="9136" y="7876"/>
                  <a:pt x="8947" y="7876"/>
                </a:cubicBezTo>
                <a:lnTo>
                  <a:pt x="8538" y="7876"/>
                </a:lnTo>
                <a:lnTo>
                  <a:pt x="8538" y="3214"/>
                </a:lnTo>
                <a:cubicBezTo>
                  <a:pt x="8538" y="1827"/>
                  <a:pt x="7435" y="725"/>
                  <a:pt x="6049" y="725"/>
                </a:cubicBezTo>
                <a:cubicBezTo>
                  <a:pt x="4694" y="725"/>
                  <a:pt x="3592" y="1827"/>
                  <a:pt x="3592" y="3214"/>
                </a:cubicBezTo>
                <a:lnTo>
                  <a:pt x="3592" y="4978"/>
                </a:lnTo>
                <a:lnTo>
                  <a:pt x="3182" y="4978"/>
                </a:lnTo>
                <a:cubicBezTo>
                  <a:pt x="2993" y="4978"/>
                  <a:pt x="2835" y="4820"/>
                  <a:pt x="2835" y="4631"/>
                </a:cubicBezTo>
                <a:lnTo>
                  <a:pt x="2835" y="1418"/>
                </a:lnTo>
                <a:cubicBezTo>
                  <a:pt x="2835" y="630"/>
                  <a:pt x="2205" y="0"/>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65" name="Google Shape;8965;p78"/>
          <p:cNvGrpSpPr/>
          <p:nvPr/>
        </p:nvGrpSpPr>
        <p:grpSpPr>
          <a:xfrm>
            <a:off x="2414953" y="1689573"/>
            <a:ext cx="457453" cy="449325"/>
            <a:chOff x="-20199150" y="3317850"/>
            <a:chExt cx="309550" cy="304050"/>
          </a:xfrm>
        </p:grpSpPr>
        <p:sp>
          <p:nvSpPr>
            <p:cNvPr id="8966" name="Google Shape;8966;p78"/>
            <p:cNvSpPr/>
            <p:nvPr/>
          </p:nvSpPr>
          <p:spPr>
            <a:xfrm>
              <a:off x="-20161350" y="3507675"/>
              <a:ext cx="68550" cy="43325"/>
            </a:xfrm>
            <a:custGeom>
              <a:avLst/>
              <a:gdLst/>
              <a:ahLst/>
              <a:cxnLst/>
              <a:rect l="l" t="t" r="r" b="b"/>
              <a:pathLst>
                <a:path w="2742" h="1733" extrusionOk="0">
                  <a:moveTo>
                    <a:pt x="2647" y="0"/>
                  </a:moveTo>
                  <a:cubicBezTo>
                    <a:pt x="2174" y="158"/>
                    <a:pt x="1639" y="284"/>
                    <a:pt x="1072" y="284"/>
                  </a:cubicBezTo>
                  <a:cubicBezTo>
                    <a:pt x="788" y="284"/>
                    <a:pt x="505" y="252"/>
                    <a:pt x="221" y="221"/>
                  </a:cubicBezTo>
                  <a:cubicBezTo>
                    <a:pt x="64" y="567"/>
                    <a:pt x="1" y="945"/>
                    <a:pt x="1" y="1386"/>
                  </a:cubicBezTo>
                  <a:cubicBezTo>
                    <a:pt x="1" y="1575"/>
                    <a:pt x="158" y="1733"/>
                    <a:pt x="347" y="1733"/>
                  </a:cubicBezTo>
                  <a:cubicBezTo>
                    <a:pt x="1292" y="1733"/>
                    <a:pt x="2174" y="1292"/>
                    <a:pt x="2741" y="630"/>
                  </a:cubicBezTo>
                  <a:cubicBezTo>
                    <a:pt x="2710" y="441"/>
                    <a:pt x="2678" y="189"/>
                    <a:pt x="26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78"/>
            <p:cNvSpPr/>
            <p:nvPr/>
          </p:nvSpPr>
          <p:spPr>
            <a:xfrm>
              <a:off x="-20161350" y="3389525"/>
              <a:ext cx="68550" cy="43350"/>
            </a:xfrm>
            <a:custGeom>
              <a:avLst/>
              <a:gdLst/>
              <a:ahLst/>
              <a:cxnLst/>
              <a:rect l="l" t="t" r="r" b="b"/>
              <a:pathLst>
                <a:path w="2742" h="1734" extrusionOk="0">
                  <a:moveTo>
                    <a:pt x="347" y="1"/>
                  </a:moveTo>
                  <a:cubicBezTo>
                    <a:pt x="158" y="1"/>
                    <a:pt x="1" y="158"/>
                    <a:pt x="1" y="379"/>
                  </a:cubicBezTo>
                  <a:cubicBezTo>
                    <a:pt x="1" y="757"/>
                    <a:pt x="64" y="1166"/>
                    <a:pt x="221" y="1544"/>
                  </a:cubicBezTo>
                  <a:cubicBezTo>
                    <a:pt x="505" y="1513"/>
                    <a:pt x="788" y="1481"/>
                    <a:pt x="1072" y="1481"/>
                  </a:cubicBezTo>
                  <a:cubicBezTo>
                    <a:pt x="1639" y="1481"/>
                    <a:pt x="2174" y="1576"/>
                    <a:pt x="2647" y="1733"/>
                  </a:cubicBezTo>
                  <a:cubicBezTo>
                    <a:pt x="2678" y="1544"/>
                    <a:pt x="2741" y="1292"/>
                    <a:pt x="2741" y="1103"/>
                  </a:cubicBezTo>
                  <a:cubicBezTo>
                    <a:pt x="2174" y="442"/>
                    <a:pt x="1292"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78"/>
            <p:cNvSpPr/>
            <p:nvPr/>
          </p:nvSpPr>
          <p:spPr>
            <a:xfrm>
              <a:off x="-20199150" y="3443075"/>
              <a:ext cx="97675" cy="53225"/>
            </a:xfrm>
            <a:custGeom>
              <a:avLst/>
              <a:gdLst/>
              <a:ahLst/>
              <a:cxnLst/>
              <a:rect l="l" t="t" r="r" b="b"/>
              <a:pathLst>
                <a:path w="3907" h="2129" extrusionOk="0">
                  <a:moveTo>
                    <a:pt x="2584" y="1"/>
                  </a:moveTo>
                  <a:cubicBezTo>
                    <a:pt x="1260" y="1"/>
                    <a:pt x="252" y="725"/>
                    <a:pt x="221" y="788"/>
                  </a:cubicBezTo>
                  <a:cubicBezTo>
                    <a:pt x="0" y="914"/>
                    <a:pt x="0" y="1230"/>
                    <a:pt x="221" y="1324"/>
                  </a:cubicBezTo>
                  <a:cubicBezTo>
                    <a:pt x="252" y="1387"/>
                    <a:pt x="1260" y="2112"/>
                    <a:pt x="2584" y="2112"/>
                  </a:cubicBezTo>
                  <a:cubicBezTo>
                    <a:pt x="2669" y="2123"/>
                    <a:pt x="2754" y="2128"/>
                    <a:pt x="2839" y="2128"/>
                  </a:cubicBezTo>
                  <a:cubicBezTo>
                    <a:pt x="3224" y="2128"/>
                    <a:pt x="3597" y="2020"/>
                    <a:pt x="3907" y="1891"/>
                  </a:cubicBezTo>
                  <a:cubicBezTo>
                    <a:pt x="3844" y="1639"/>
                    <a:pt x="3718" y="1450"/>
                    <a:pt x="3592" y="1230"/>
                  </a:cubicBezTo>
                  <a:cubicBezTo>
                    <a:pt x="3560" y="1103"/>
                    <a:pt x="3560" y="1009"/>
                    <a:pt x="3592" y="914"/>
                  </a:cubicBezTo>
                  <a:cubicBezTo>
                    <a:pt x="3718" y="662"/>
                    <a:pt x="3844" y="473"/>
                    <a:pt x="3907" y="221"/>
                  </a:cubicBezTo>
                  <a:cubicBezTo>
                    <a:pt x="3529" y="127"/>
                    <a:pt x="3088" y="1"/>
                    <a:pt x="25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78"/>
            <p:cNvSpPr/>
            <p:nvPr/>
          </p:nvSpPr>
          <p:spPr>
            <a:xfrm>
              <a:off x="-20091250" y="3479325"/>
              <a:ext cx="92175" cy="142575"/>
            </a:xfrm>
            <a:custGeom>
              <a:avLst/>
              <a:gdLst/>
              <a:ahLst/>
              <a:cxnLst/>
              <a:rect l="l" t="t" r="r" b="b"/>
              <a:pathLst>
                <a:path w="3687" h="5703" extrusionOk="0">
                  <a:moveTo>
                    <a:pt x="190" y="0"/>
                  </a:moveTo>
                  <a:cubicBezTo>
                    <a:pt x="946" y="1638"/>
                    <a:pt x="883" y="3592"/>
                    <a:pt x="95" y="5198"/>
                  </a:cubicBezTo>
                  <a:cubicBezTo>
                    <a:pt x="0" y="5450"/>
                    <a:pt x="158" y="5702"/>
                    <a:pt x="442" y="5702"/>
                  </a:cubicBezTo>
                  <a:lnTo>
                    <a:pt x="3245" y="5702"/>
                  </a:lnTo>
                  <a:cubicBezTo>
                    <a:pt x="3529" y="5702"/>
                    <a:pt x="3687" y="5450"/>
                    <a:pt x="3592" y="5198"/>
                  </a:cubicBezTo>
                  <a:cubicBezTo>
                    <a:pt x="2741" y="3592"/>
                    <a:pt x="2741" y="1607"/>
                    <a:pt x="34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78"/>
            <p:cNvSpPr/>
            <p:nvPr/>
          </p:nvSpPr>
          <p:spPr>
            <a:xfrm>
              <a:off x="-20090475" y="3317850"/>
              <a:ext cx="91400" cy="142575"/>
            </a:xfrm>
            <a:custGeom>
              <a:avLst/>
              <a:gdLst/>
              <a:ahLst/>
              <a:cxnLst/>
              <a:rect l="l" t="t" r="r" b="b"/>
              <a:pathLst>
                <a:path w="3656" h="5703" extrusionOk="0">
                  <a:moveTo>
                    <a:pt x="411" y="1"/>
                  </a:moveTo>
                  <a:cubicBezTo>
                    <a:pt x="285" y="1"/>
                    <a:pt x="159" y="95"/>
                    <a:pt x="64" y="158"/>
                  </a:cubicBezTo>
                  <a:cubicBezTo>
                    <a:pt x="1" y="284"/>
                    <a:pt x="1" y="410"/>
                    <a:pt x="64" y="505"/>
                  </a:cubicBezTo>
                  <a:cubicBezTo>
                    <a:pt x="915" y="2143"/>
                    <a:pt x="915" y="4096"/>
                    <a:pt x="159" y="5703"/>
                  </a:cubicBezTo>
                  <a:lnTo>
                    <a:pt x="3467" y="5703"/>
                  </a:lnTo>
                  <a:cubicBezTo>
                    <a:pt x="2710" y="4065"/>
                    <a:pt x="2710" y="2143"/>
                    <a:pt x="3530" y="505"/>
                  </a:cubicBezTo>
                  <a:cubicBezTo>
                    <a:pt x="3656" y="284"/>
                    <a:pt x="3467" y="1"/>
                    <a:pt x="32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78"/>
            <p:cNvSpPr/>
            <p:nvPr/>
          </p:nvSpPr>
          <p:spPr>
            <a:xfrm>
              <a:off x="-19984925" y="3389525"/>
              <a:ext cx="94550" cy="107925"/>
            </a:xfrm>
            <a:custGeom>
              <a:avLst/>
              <a:gdLst/>
              <a:ahLst/>
              <a:cxnLst/>
              <a:rect l="l" t="t" r="r" b="b"/>
              <a:pathLst>
                <a:path w="3782" h="4317" extrusionOk="0">
                  <a:moveTo>
                    <a:pt x="473" y="1"/>
                  </a:moveTo>
                  <a:cubicBezTo>
                    <a:pt x="190" y="1"/>
                    <a:pt x="1" y="316"/>
                    <a:pt x="158" y="568"/>
                  </a:cubicBezTo>
                  <a:cubicBezTo>
                    <a:pt x="946" y="1702"/>
                    <a:pt x="946" y="3119"/>
                    <a:pt x="253" y="4317"/>
                  </a:cubicBezTo>
                  <a:lnTo>
                    <a:pt x="3529" y="4317"/>
                  </a:lnTo>
                  <a:cubicBezTo>
                    <a:pt x="2868" y="3151"/>
                    <a:pt x="2868" y="1702"/>
                    <a:pt x="3624" y="568"/>
                  </a:cubicBezTo>
                  <a:cubicBezTo>
                    <a:pt x="3781" y="316"/>
                    <a:pt x="3624" y="1"/>
                    <a:pt x="33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78"/>
            <p:cNvSpPr/>
            <p:nvPr/>
          </p:nvSpPr>
          <p:spPr>
            <a:xfrm>
              <a:off x="-19984125" y="3514750"/>
              <a:ext cx="94525" cy="107150"/>
            </a:xfrm>
            <a:custGeom>
              <a:avLst/>
              <a:gdLst/>
              <a:ahLst/>
              <a:cxnLst/>
              <a:rect l="l" t="t" r="r" b="b"/>
              <a:pathLst>
                <a:path w="3781" h="4286" extrusionOk="0">
                  <a:moveTo>
                    <a:pt x="221" y="1"/>
                  </a:moveTo>
                  <a:cubicBezTo>
                    <a:pt x="914" y="1135"/>
                    <a:pt x="914" y="2647"/>
                    <a:pt x="158" y="3750"/>
                  </a:cubicBezTo>
                  <a:cubicBezTo>
                    <a:pt x="0" y="3970"/>
                    <a:pt x="158" y="4285"/>
                    <a:pt x="473" y="4285"/>
                  </a:cubicBezTo>
                  <a:lnTo>
                    <a:pt x="3308" y="4285"/>
                  </a:lnTo>
                  <a:cubicBezTo>
                    <a:pt x="3592" y="4285"/>
                    <a:pt x="3781" y="3970"/>
                    <a:pt x="3623" y="3750"/>
                  </a:cubicBezTo>
                  <a:cubicBezTo>
                    <a:pt x="2836" y="2584"/>
                    <a:pt x="2804" y="1135"/>
                    <a:pt x="34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3" name="Google Shape;8973;p78"/>
          <p:cNvGrpSpPr/>
          <p:nvPr/>
        </p:nvGrpSpPr>
        <p:grpSpPr>
          <a:xfrm>
            <a:off x="2417281" y="2242861"/>
            <a:ext cx="452798" cy="450766"/>
            <a:chOff x="-20199150" y="3693150"/>
            <a:chExt cx="306400" cy="305025"/>
          </a:xfrm>
        </p:grpSpPr>
        <p:sp>
          <p:nvSpPr>
            <p:cNvPr id="8974" name="Google Shape;8974;p78"/>
            <p:cNvSpPr/>
            <p:nvPr/>
          </p:nvSpPr>
          <p:spPr>
            <a:xfrm>
              <a:off x="-20182625" y="3762250"/>
              <a:ext cx="227650" cy="212650"/>
            </a:xfrm>
            <a:custGeom>
              <a:avLst/>
              <a:gdLst/>
              <a:ahLst/>
              <a:cxnLst/>
              <a:rect l="l" t="t" r="r" b="b"/>
              <a:pathLst>
                <a:path w="9106" h="8506" extrusionOk="0">
                  <a:moveTo>
                    <a:pt x="1862" y="1"/>
                  </a:moveTo>
                  <a:cubicBezTo>
                    <a:pt x="1462" y="1"/>
                    <a:pt x="1056" y="148"/>
                    <a:pt x="726" y="466"/>
                  </a:cubicBezTo>
                  <a:cubicBezTo>
                    <a:pt x="1" y="1222"/>
                    <a:pt x="158" y="2514"/>
                    <a:pt x="1104" y="3018"/>
                  </a:cubicBezTo>
                  <a:lnTo>
                    <a:pt x="4097" y="4687"/>
                  </a:lnTo>
                  <a:lnTo>
                    <a:pt x="5735" y="7680"/>
                  </a:lnTo>
                  <a:cubicBezTo>
                    <a:pt x="6024" y="8223"/>
                    <a:pt x="6562" y="8506"/>
                    <a:pt x="7117" y="8506"/>
                  </a:cubicBezTo>
                  <a:cubicBezTo>
                    <a:pt x="7529" y="8506"/>
                    <a:pt x="7951" y="8349"/>
                    <a:pt x="8287" y="8027"/>
                  </a:cubicBezTo>
                  <a:cubicBezTo>
                    <a:pt x="9106" y="7239"/>
                    <a:pt x="8854" y="5853"/>
                    <a:pt x="7783" y="5412"/>
                  </a:cubicBezTo>
                  <a:lnTo>
                    <a:pt x="4632" y="4152"/>
                  </a:lnTo>
                  <a:lnTo>
                    <a:pt x="3372" y="1001"/>
                  </a:lnTo>
                  <a:cubicBezTo>
                    <a:pt x="3102" y="366"/>
                    <a:pt x="2491" y="1"/>
                    <a:pt x="18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78"/>
            <p:cNvSpPr/>
            <p:nvPr/>
          </p:nvSpPr>
          <p:spPr>
            <a:xfrm>
              <a:off x="-20077075" y="3785225"/>
              <a:ext cx="97700" cy="91075"/>
            </a:xfrm>
            <a:custGeom>
              <a:avLst/>
              <a:gdLst/>
              <a:ahLst/>
              <a:cxnLst/>
              <a:rect l="l" t="t" r="r" b="b"/>
              <a:pathLst>
                <a:path w="3908" h="3643" extrusionOk="0">
                  <a:moveTo>
                    <a:pt x="1187" y="1"/>
                  </a:moveTo>
                  <a:cubicBezTo>
                    <a:pt x="799" y="1"/>
                    <a:pt x="395" y="94"/>
                    <a:pt x="1" y="303"/>
                  </a:cubicBezTo>
                  <a:lnTo>
                    <a:pt x="946" y="2697"/>
                  </a:lnTo>
                  <a:lnTo>
                    <a:pt x="3372" y="3642"/>
                  </a:lnTo>
                  <a:cubicBezTo>
                    <a:pt x="3907" y="2571"/>
                    <a:pt x="3624" y="1469"/>
                    <a:pt x="2931" y="713"/>
                  </a:cubicBezTo>
                  <a:cubicBezTo>
                    <a:pt x="2473" y="275"/>
                    <a:pt x="1852" y="1"/>
                    <a:pt x="11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78"/>
            <p:cNvSpPr/>
            <p:nvPr/>
          </p:nvSpPr>
          <p:spPr>
            <a:xfrm>
              <a:off x="-20051875" y="3693150"/>
              <a:ext cx="159125" cy="176850"/>
            </a:xfrm>
            <a:custGeom>
              <a:avLst/>
              <a:gdLst/>
              <a:ahLst/>
              <a:cxnLst/>
              <a:rect l="l" t="t" r="r" b="b"/>
              <a:pathLst>
                <a:path w="6365" h="7074" extrusionOk="0">
                  <a:moveTo>
                    <a:pt x="3159" y="1"/>
                  </a:moveTo>
                  <a:cubicBezTo>
                    <a:pt x="3104" y="1"/>
                    <a:pt x="3057" y="16"/>
                    <a:pt x="3025" y="48"/>
                  </a:cubicBezTo>
                  <a:lnTo>
                    <a:pt x="190" y="1466"/>
                  </a:lnTo>
                  <a:cubicBezTo>
                    <a:pt x="64" y="1529"/>
                    <a:pt x="1" y="1655"/>
                    <a:pt x="1" y="1781"/>
                  </a:cubicBezTo>
                  <a:lnTo>
                    <a:pt x="1" y="2978"/>
                  </a:lnTo>
                  <a:cubicBezTo>
                    <a:pt x="54" y="2975"/>
                    <a:pt x="107" y="2974"/>
                    <a:pt x="159" y="2974"/>
                  </a:cubicBezTo>
                  <a:cubicBezTo>
                    <a:pt x="727" y="2974"/>
                    <a:pt x="1246" y="3128"/>
                    <a:pt x="1765" y="3387"/>
                  </a:cubicBezTo>
                  <a:lnTo>
                    <a:pt x="2206" y="2631"/>
                  </a:lnTo>
                  <a:cubicBezTo>
                    <a:pt x="2249" y="2524"/>
                    <a:pt x="2379" y="2461"/>
                    <a:pt x="2507" y="2461"/>
                  </a:cubicBezTo>
                  <a:cubicBezTo>
                    <a:pt x="2568" y="2461"/>
                    <a:pt x="2628" y="2475"/>
                    <a:pt x="2679" y="2505"/>
                  </a:cubicBezTo>
                  <a:cubicBezTo>
                    <a:pt x="2836" y="2600"/>
                    <a:pt x="2899" y="2820"/>
                    <a:pt x="2773" y="2978"/>
                  </a:cubicBezTo>
                  <a:lnTo>
                    <a:pt x="2301" y="3828"/>
                  </a:lnTo>
                  <a:cubicBezTo>
                    <a:pt x="2553" y="4017"/>
                    <a:pt x="2679" y="4080"/>
                    <a:pt x="2899" y="4490"/>
                  </a:cubicBezTo>
                  <a:lnTo>
                    <a:pt x="3813" y="4238"/>
                  </a:lnTo>
                  <a:cubicBezTo>
                    <a:pt x="3832" y="4235"/>
                    <a:pt x="3852" y="4233"/>
                    <a:pt x="3872" y="4233"/>
                  </a:cubicBezTo>
                  <a:cubicBezTo>
                    <a:pt x="4045" y="4233"/>
                    <a:pt x="4226" y="4352"/>
                    <a:pt x="4254" y="4522"/>
                  </a:cubicBezTo>
                  <a:cubicBezTo>
                    <a:pt x="4285" y="4711"/>
                    <a:pt x="4159" y="4931"/>
                    <a:pt x="3970" y="4963"/>
                  </a:cubicBezTo>
                  <a:lnTo>
                    <a:pt x="3183" y="5152"/>
                  </a:lnTo>
                  <a:cubicBezTo>
                    <a:pt x="3372" y="5750"/>
                    <a:pt x="3435" y="6412"/>
                    <a:pt x="3214" y="7073"/>
                  </a:cubicBezTo>
                  <a:cubicBezTo>
                    <a:pt x="3340" y="7042"/>
                    <a:pt x="6050" y="5719"/>
                    <a:pt x="6176" y="5624"/>
                  </a:cubicBezTo>
                  <a:cubicBezTo>
                    <a:pt x="6302" y="5561"/>
                    <a:pt x="6365" y="5435"/>
                    <a:pt x="6365" y="5309"/>
                  </a:cubicBezTo>
                  <a:lnTo>
                    <a:pt x="6365" y="1718"/>
                  </a:lnTo>
                  <a:cubicBezTo>
                    <a:pt x="6365" y="1623"/>
                    <a:pt x="6302" y="1497"/>
                    <a:pt x="6176" y="1466"/>
                  </a:cubicBezTo>
                  <a:lnTo>
                    <a:pt x="3340" y="48"/>
                  </a:lnTo>
                  <a:cubicBezTo>
                    <a:pt x="3277" y="16"/>
                    <a:pt x="3214" y="1"/>
                    <a:pt x="31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78"/>
            <p:cNvSpPr/>
            <p:nvPr/>
          </p:nvSpPr>
          <p:spPr>
            <a:xfrm>
              <a:off x="-20155825" y="3861300"/>
              <a:ext cx="92950" cy="92175"/>
            </a:xfrm>
            <a:custGeom>
              <a:avLst/>
              <a:gdLst/>
              <a:ahLst/>
              <a:cxnLst/>
              <a:rect l="l" t="t" r="r" b="b"/>
              <a:pathLst>
                <a:path w="3718" h="3687" extrusionOk="0">
                  <a:moveTo>
                    <a:pt x="221" y="1"/>
                  </a:moveTo>
                  <a:lnTo>
                    <a:pt x="63" y="158"/>
                  </a:lnTo>
                  <a:lnTo>
                    <a:pt x="0" y="190"/>
                  </a:lnTo>
                  <a:lnTo>
                    <a:pt x="3529" y="3687"/>
                  </a:lnTo>
                  <a:lnTo>
                    <a:pt x="3560" y="3655"/>
                  </a:lnTo>
                  <a:lnTo>
                    <a:pt x="3718" y="3498"/>
                  </a:lnTo>
                  <a:lnTo>
                    <a:pt x="2457" y="1230"/>
                  </a:lnTo>
                  <a:lnTo>
                    <a:pt x="22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78"/>
            <p:cNvSpPr/>
            <p:nvPr/>
          </p:nvSpPr>
          <p:spPr>
            <a:xfrm>
              <a:off x="-20199150" y="3918025"/>
              <a:ext cx="81150" cy="80150"/>
            </a:xfrm>
            <a:custGeom>
              <a:avLst/>
              <a:gdLst/>
              <a:ahLst/>
              <a:cxnLst/>
              <a:rect l="l" t="t" r="r" b="b"/>
              <a:pathLst>
                <a:path w="3246" h="3206" extrusionOk="0">
                  <a:moveTo>
                    <a:pt x="851" y="0"/>
                  </a:moveTo>
                  <a:lnTo>
                    <a:pt x="851" y="0"/>
                  </a:lnTo>
                  <a:cubicBezTo>
                    <a:pt x="756" y="536"/>
                    <a:pt x="851" y="1134"/>
                    <a:pt x="1071" y="1670"/>
                  </a:cubicBezTo>
                  <a:lnTo>
                    <a:pt x="158" y="2584"/>
                  </a:lnTo>
                  <a:cubicBezTo>
                    <a:pt x="0" y="2741"/>
                    <a:pt x="0" y="2930"/>
                    <a:pt x="158" y="3088"/>
                  </a:cubicBezTo>
                  <a:cubicBezTo>
                    <a:pt x="237" y="3166"/>
                    <a:pt x="331" y="3206"/>
                    <a:pt x="426" y="3206"/>
                  </a:cubicBezTo>
                  <a:cubicBezTo>
                    <a:pt x="520" y="3206"/>
                    <a:pt x="615" y="3166"/>
                    <a:pt x="693" y="3088"/>
                  </a:cubicBezTo>
                  <a:lnTo>
                    <a:pt x="1607" y="2174"/>
                  </a:lnTo>
                  <a:cubicBezTo>
                    <a:pt x="2017" y="2332"/>
                    <a:pt x="2458" y="2458"/>
                    <a:pt x="2899" y="2458"/>
                  </a:cubicBezTo>
                  <a:cubicBezTo>
                    <a:pt x="3025" y="2458"/>
                    <a:pt x="3119" y="2426"/>
                    <a:pt x="3245" y="2426"/>
                  </a:cubicBezTo>
                  <a:lnTo>
                    <a:pt x="8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78"/>
            <p:cNvSpPr/>
            <p:nvPr/>
          </p:nvSpPr>
          <p:spPr>
            <a:xfrm>
              <a:off x="-20173950" y="3880200"/>
              <a:ext cx="92175" cy="92200"/>
            </a:xfrm>
            <a:custGeom>
              <a:avLst/>
              <a:gdLst/>
              <a:ahLst/>
              <a:cxnLst/>
              <a:rect l="l" t="t" r="r" b="b"/>
              <a:pathLst>
                <a:path w="3687" h="3688" extrusionOk="0">
                  <a:moveTo>
                    <a:pt x="316" y="1"/>
                  </a:moveTo>
                  <a:cubicBezTo>
                    <a:pt x="189" y="222"/>
                    <a:pt x="63" y="442"/>
                    <a:pt x="0" y="663"/>
                  </a:cubicBezTo>
                  <a:lnTo>
                    <a:pt x="3025" y="3687"/>
                  </a:lnTo>
                  <a:cubicBezTo>
                    <a:pt x="3245" y="3624"/>
                    <a:pt x="3498" y="3498"/>
                    <a:pt x="3687" y="3372"/>
                  </a:cubicBezTo>
                  <a:lnTo>
                    <a:pt x="3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0" name="Google Shape;8980;p78"/>
          <p:cNvGrpSpPr/>
          <p:nvPr/>
        </p:nvGrpSpPr>
        <p:grpSpPr>
          <a:xfrm>
            <a:off x="2417854" y="2795687"/>
            <a:ext cx="451653" cy="451653"/>
            <a:chOff x="-20197575" y="4066875"/>
            <a:chExt cx="305625" cy="305625"/>
          </a:xfrm>
        </p:grpSpPr>
        <p:sp>
          <p:nvSpPr>
            <p:cNvPr id="8981" name="Google Shape;8981;p78"/>
            <p:cNvSpPr/>
            <p:nvPr/>
          </p:nvSpPr>
          <p:spPr>
            <a:xfrm>
              <a:off x="-20089675" y="4066875"/>
              <a:ext cx="89025" cy="92175"/>
            </a:xfrm>
            <a:custGeom>
              <a:avLst/>
              <a:gdLst/>
              <a:ahLst/>
              <a:cxnLst/>
              <a:rect l="l" t="t" r="r" b="b"/>
              <a:pathLst>
                <a:path w="3561" h="3687" extrusionOk="0">
                  <a:moveTo>
                    <a:pt x="347" y="1"/>
                  </a:moveTo>
                  <a:cubicBezTo>
                    <a:pt x="158" y="1"/>
                    <a:pt x="0" y="158"/>
                    <a:pt x="0" y="379"/>
                  </a:cubicBezTo>
                  <a:cubicBezTo>
                    <a:pt x="0" y="568"/>
                    <a:pt x="158" y="725"/>
                    <a:pt x="347" y="725"/>
                  </a:cubicBezTo>
                  <a:cubicBezTo>
                    <a:pt x="946" y="725"/>
                    <a:pt x="1418" y="1229"/>
                    <a:pt x="1418" y="1828"/>
                  </a:cubicBezTo>
                  <a:lnTo>
                    <a:pt x="1418" y="3687"/>
                  </a:lnTo>
                  <a:cubicBezTo>
                    <a:pt x="1544" y="3624"/>
                    <a:pt x="1670" y="3592"/>
                    <a:pt x="1765" y="3592"/>
                  </a:cubicBezTo>
                  <a:cubicBezTo>
                    <a:pt x="1891" y="3592"/>
                    <a:pt x="2017" y="3624"/>
                    <a:pt x="2143" y="3687"/>
                  </a:cubicBezTo>
                  <a:lnTo>
                    <a:pt x="2143" y="1828"/>
                  </a:lnTo>
                  <a:cubicBezTo>
                    <a:pt x="2143" y="1229"/>
                    <a:pt x="2615" y="725"/>
                    <a:pt x="3182" y="725"/>
                  </a:cubicBezTo>
                  <a:cubicBezTo>
                    <a:pt x="3403" y="725"/>
                    <a:pt x="3561" y="568"/>
                    <a:pt x="3561" y="379"/>
                  </a:cubicBezTo>
                  <a:cubicBezTo>
                    <a:pt x="3561" y="158"/>
                    <a:pt x="3403" y="1"/>
                    <a:pt x="3182" y="1"/>
                  </a:cubicBezTo>
                  <a:cubicBezTo>
                    <a:pt x="2615" y="1"/>
                    <a:pt x="2080" y="284"/>
                    <a:pt x="1765" y="725"/>
                  </a:cubicBezTo>
                  <a:cubicBezTo>
                    <a:pt x="1450" y="284"/>
                    <a:pt x="94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78"/>
            <p:cNvSpPr/>
            <p:nvPr/>
          </p:nvSpPr>
          <p:spPr>
            <a:xfrm>
              <a:off x="-20024300" y="4085775"/>
              <a:ext cx="132350" cy="125250"/>
            </a:xfrm>
            <a:custGeom>
              <a:avLst/>
              <a:gdLst/>
              <a:ahLst/>
              <a:cxnLst/>
              <a:rect l="l" t="t" r="r" b="b"/>
              <a:pathLst>
                <a:path w="5294" h="5010" extrusionOk="0">
                  <a:moveTo>
                    <a:pt x="2741" y="2175"/>
                  </a:moveTo>
                  <a:cubicBezTo>
                    <a:pt x="2930" y="2175"/>
                    <a:pt x="3119" y="2332"/>
                    <a:pt x="3119" y="2521"/>
                  </a:cubicBezTo>
                  <a:cubicBezTo>
                    <a:pt x="3119" y="2710"/>
                    <a:pt x="2930" y="2868"/>
                    <a:pt x="2741" y="2868"/>
                  </a:cubicBezTo>
                  <a:cubicBezTo>
                    <a:pt x="2552" y="2868"/>
                    <a:pt x="2395" y="2710"/>
                    <a:pt x="2395" y="2521"/>
                  </a:cubicBezTo>
                  <a:cubicBezTo>
                    <a:pt x="2395" y="2332"/>
                    <a:pt x="2552" y="2175"/>
                    <a:pt x="2741" y="2175"/>
                  </a:cubicBezTo>
                  <a:close/>
                  <a:moveTo>
                    <a:pt x="1985" y="3592"/>
                  </a:moveTo>
                  <a:cubicBezTo>
                    <a:pt x="2206" y="3592"/>
                    <a:pt x="2363" y="3750"/>
                    <a:pt x="2363" y="3939"/>
                  </a:cubicBezTo>
                  <a:cubicBezTo>
                    <a:pt x="2395" y="4128"/>
                    <a:pt x="2206" y="4285"/>
                    <a:pt x="1985" y="4285"/>
                  </a:cubicBezTo>
                  <a:cubicBezTo>
                    <a:pt x="1796" y="4285"/>
                    <a:pt x="1639" y="4128"/>
                    <a:pt x="1639" y="3939"/>
                  </a:cubicBezTo>
                  <a:cubicBezTo>
                    <a:pt x="1639" y="3750"/>
                    <a:pt x="1796" y="3592"/>
                    <a:pt x="1985" y="3592"/>
                  </a:cubicBezTo>
                  <a:close/>
                  <a:moveTo>
                    <a:pt x="4915" y="1"/>
                  </a:moveTo>
                  <a:cubicBezTo>
                    <a:pt x="2710" y="1"/>
                    <a:pt x="820" y="1355"/>
                    <a:pt x="0" y="3246"/>
                  </a:cubicBezTo>
                  <a:cubicBezTo>
                    <a:pt x="158" y="3435"/>
                    <a:pt x="252" y="3655"/>
                    <a:pt x="252" y="3939"/>
                  </a:cubicBezTo>
                  <a:lnTo>
                    <a:pt x="252" y="5010"/>
                  </a:lnTo>
                  <a:lnTo>
                    <a:pt x="2899" y="5010"/>
                  </a:lnTo>
                  <a:cubicBezTo>
                    <a:pt x="3340" y="5010"/>
                    <a:pt x="3718" y="4695"/>
                    <a:pt x="3812" y="4254"/>
                  </a:cubicBezTo>
                  <a:cubicBezTo>
                    <a:pt x="4632" y="4096"/>
                    <a:pt x="5293" y="3403"/>
                    <a:pt x="5293" y="2490"/>
                  </a:cubicBezTo>
                  <a:lnTo>
                    <a:pt x="5293" y="347"/>
                  </a:lnTo>
                  <a:cubicBezTo>
                    <a:pt x="5262" y="158"/>
                    <a:pt x="5104" y="1"/>
                    <a:pt x="491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78"/>
            <p:cNvSpPr/>
            <p:nvPr/>
          </p:nvSpPr>
          <p:spPr>
            <a:xfrm>
              <a:off x="-19983350" y="4263775"/>
              <a:ext cx="18925" cy="18150"/>
            </a:xfrm>
            <a:custGeom>
              <a:avLst/>
              <a:gdLst/>
              <a:ahLst/>
              <a:cxnLst/>
              <a:rect l="l" t="t" r="r" b="b"/>
              <a:pathLst>
                <a:path w="757" h="726" extrusionOk="0">
                  <a:moveTo>
                    <a:pt x="347" y="1"/>
                  </a:moveTo>
                  <a:cubicBezTo>
                    <a:pt x="158" y="1"/>
                    <a:pt x="1" y="158"/>
                    <a:pt x="1" y="347"/>
                  </a:cubicBezTo>
                  <a:cubicBezTo>
                    <a:pt x="1" y="568"/>
                    <a:pt x="158" y="725"/>
                    <a:pt x="347" y="725"/>
                  </a:cubicBezTo>
                  <a:cubicBezTo>
                    <a:pt x="568" y="725"/>
                    <a:pt x="725" y="568"/>
                    <a:pt x="725" y="347"/>
                  </a:cubicBezTo>
                  <a:cubicBezTo>
                    <a:pt x="757" y="221"/>
                    <a:pt x="568"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78"/>
            <p:cNvSpPr/>
            <p:nvPr/>
          </p:nvSpPr>
          <p:spPr>
            <a:xfrm>
              <a:off x="-20035325" y="4228350"/>
              <a:ext cx="125250" cy="143350"/>
            </a:xfrm>
            <a:custGeom>
              <a:avLst/>
              <a:gdLst/>
              <a:ahLst/>
              <a:cxnLst/>
              <a:rect l="l" t="t" r="r" b="b"/>
              <a:pathLst>
                <a:path w="5010" h="5734" extrusionOk="0">
                  <a:moveTo>
                    <a:pt x="2426" y="756"/>
                  </a:moveTo>
                  <a:cubicBezTo>
                    <a:pt x="3025" y="756"/>
                    <a:pt x="3497" y="1229"/>
                    <a:pt x="3497" y="1827"/>
                  </a:cubicBezTo>
                  <a:cubicBezTo>
                    <a:pt x="3560" y="2363"/>
                    <a:pt x="3025" y="2899"/>
                    <a:pt x="2426" y="2899"/>
                  </a:cubicBezTo>
                  <a:cubicBezTo>
                    <a:pt x="1859" y="2899"/>
                    <a:pt x="1387" y="2426"/>
                    <a:pt x="1387" y="1827"/>
                  </a:cubicBezTo>
                  <a:cubicBezTo>
                    <a:pt x="1387" y="1229"/>
                    <a:pt x="1859" y="756"/>
                    <a:pt x="2426" y="756"/>
                  </a:cubicBezTo>
                  <a:close/>
                  <a:moveTo>
                    <a:pt x="693" y="0"/>
                  </a:moveTo>
                  <a:lnTo>
                    <a:pt x="693" y="2489"/>
                  </a:lnTo>
                  <a:cubicBezTo>
                    <a:pt x="693" y="2962"/>
                    <a:pt x="378" y="3371"/>
                    <a:pt x="0" y="3529"/>
                  </a:cubicBezTo>
                  <a:lnTo>
                    <a:pt x="0" y="4663"/>
                  </a:lnTo>
                  <a:cubicBezTo>
                    <a:pt x="0" y="5261"/>
                    <a:pt x="473" y="5734"/>
                    <a:pt x="1071" y="5734"/>
                  </a:cubicBezTo>
                  <a:cubicBezTo>
                    <a:pt x="1639" y="5734"/>
                    <a:pt x="2111" y="5261"/>
                    <a:pt x="2111" y="4663"/>
                  </a:cubicBezTo>
                  <a:cubicBezTo>
                    <a:pt x="2111" y="4474"/>
                    <a:pt x="2269" y="4316"/>
                    <a:pt x="2489" y="4316"/>
                  </a:cubicBezTo>
                  <a:cubicBezTo>
                    <a:pt x="3182" y="4316"/>
                    <a:pt x="3812" y="4033"/>
                    <a:pt x="4285" y="3529"/>
                  </a:cubicBezTo>
                  <a:cubicBezTo>
                    <a:pt x="4758" y="2993"/>
                    <a:pt x="5010" y="2331"/>
                    <a:pt x="4947" y="1670"/>
                  </a:cubicBezTo>
                  <a:cubicBezTo>
                    <a:pt x="4884" y="725"/>
                    <a:pt x="4127" y="0"/>
                    <a:pt x="32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78"/>
            <p:cNvSpPr/>
            <p:nvPr/>
          </p:nvSpPr>
          <p:spPr>
            <a:xfrm>
              <a:off x="-20054225" y="4175575"/>
              <a:ext cx="18125" cy="125250"/>
            </a:xfrm>
            <a:custGeom>
              <a:avLst/>
              <a:gdLst/>
              <a:ahLst/>
              <a:cxnLst/>
              <a:rect l="l" t="t" r="r" b="b"/>
              <a:pathLst>
                <a:path w="725" h="5010" extrusionOk="0">
                  <a:moveTo>
                    <a:pt x="347" y="0"/>
                  </a:moveTo>
                  <a:cubicBezTo>
                    <a:pt x="158" y="0"/>
                    <a:pt x="0" y="158"/>
                    <a:pt x="0" y="347"/>
                  </a:cubicBezTo>
                  <a:lnTo>
                    <a:pt x="0" y="4632"/>
                  </a:lnTo>
                  <a:cubicBezTo>
                    <a:pt x="0" y="4852"/>
                    <a:pt x="158" y="5010"/>
                    <a:pt x="347" y="5010"/>
                  </a:cubicBezTo>
                  <a:cubicBezTo>
                    <a:pt x="567" y="5010"/>
                    <a:pt x="725" y="4852"/>
                    <a:pt x="725" y="4632"/>
                  </a:cubicBezTo>
                  <a:lnTo>
                    <a:pt x="725" y="347"/>
                  </a:lnTo>
                  <a:cubicBezTo>
                    <a:pt x="725" y="158"/>
                    <a:pt x="567"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78"/>
            <p:cNvSpPr/>
            <p:nvPr/>
          </p:nvSpPr>
          <p:spPr>
            <a:xfrm>
              <a:off x="-20197575" y="4085775"/>
              <a:ext cx="132350" cy="125250"/>
            </a:xfrm>
            <a:custGeom>
              <a:avLst/>
              <a:gdLst/>
              <a:ahLst/>
              <a:cxnLst/>
              <a:rect l="l" t="t" r="r" b="b"/>
              <a:pathLst>
                <a:path w="5294" h="5010" extrusionOk="0">
                  <a:moveTo>
                    <a:pt x="2521" y="2175"/>
                  </a:moveTo>
                  <a:cubicBezTo>
                    <a:pt x="2710" y="2175"/>
                    <a:pt x="2867" y="2332"/>
                    <a:pt x="2867" y="2521"/>
                  </a:cubicBezTo>
                  <a:cubicBezTo>
                    <a:pt x="2867" y="2710"/>
                    <a:pt x="2710" y="2868"/>
                    <a:pt x="2521" y="2868"/>
                  </a:cubicBezTo>
                  <a:cubicBezTo>
                    <a:pt x="2300" y="2868"/>
                    <a:pt x="2143" y="2710"/>
                    <a:pt x="2143" y="2521"/>
                  </a:cubicBezTo>
                  <a:cubicBezTo>
                    <a:pt x="2174" y="2332"/>
                    <a:pt x="2300" y="2175"/>
                    <a:pt x="2521" y="2175"/>
                  </a:cubicBezTo>
                  <a:close/>
                  <a:moveTo>
                    <a:pt x="3245" y="3592"/>
                  </a:moveTo>
                  <a:cubicBezTo>
                    <a:pt x="3466" y="3592"/>
                    <a:pt x="3623" y="3750"/>
                    <a:pt x="3623" y="3939"/>
                  </a:cubicBezTo>
                  <a:cubicBezTo>
                    <a:pt x="3623" y="4128"/>
                    <a:pt x="3466" y="4285"/>
                    <a:pt x="3245" y="4285"/>
                  </a:cubicBezTo>
                  <a:cubicBezTo>
                    <a:pt x="3056" y="4285"/>
                    <a:pt x="2899" y="4128"/>
                    <a:pt x="2899" y="3939"/>
                  </a:cubicBezTo>
                  <a:cubicBezTo>
                    <a:pt x="2867" y="3750"/>
                    <a:pt x="3056" y="3592"/>
                    <a:pt x="3245" y="3592"/>
                  </a:cubicBezTo>
                  <a:close/>
                  <a:moveTo>
                    <a:pt x="378" y="1"/>
                  </a:moveTo>
                  <a:cubicBezTo>
                    <a:pt x="189" y="1"/>
                    <a:pt x="32" y="158"/>
                    <a:pt x="32" y="347"/>
                  </a:cubicBezTo>
                  <a:lnTo>
                    <a:pt x="32" y="2490"/>
                  </a:lnTo>
                  <a:cubicBezTo>
                    <a:pt x="0" y="3403"/>
                    <a:pt x="662" y="4096"/>
                    <a:pt x="1481" y="4254"/>
                  </a:cubicBezTo>
                  <a:cubicBezTo>
                    <a:pt x="1576" y="4695"/>
                    <a:pt x="1954" y="5010"/>
                    <a:pt x="2395" y="5010"/>
                  </a:cubicBezTo>
                  <a:lnTo>
                    <a:pt x="5041" y="5010"/>
                  </a:lnTo>
                  <a:lnTo>
                    <a:pt x="5041" y="3939"/>
                  </a:lnTo>
                  <a:cubicBezTo>
                    <a:pt x="5041" y="3655"/>
                    <a:pt x="5136" y="3435"/>
                    <a:pt x="5293" y="3246"/>
                  </a:cubicBezTo>
                  <a:cubicBezTo>
                    <a:pt x="4474" y="1355"/>
                    <a:pt x="2584"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78"/>
            <p:cNvSpPr/>
            <p:nvPr/>
          </p:nvSpPr>
          <p:spPr>
            <a:xfrm>
              <a:off x="-20179475" y="4229925"/>
              <a:ext cx="125275" cy="142575"/>
            </a:xfrm>
            <a:custGeom>
              <a:avLst/>
              <a:gdLst/>
              <a:ahLst/>
              <a:cxnLst/>
              <a:rect l="l" t="t" r="r" b="b"/>
              <a:pathLst>
                <a:path w="5011" h="5703" extrusionOk="0">
                  <a:moveTo>
                    <a:pt x="2521" y="693"/>
                  </a:moveTo>
                  <a:cubicBezTo>
                    <a:pt x="3120" y="693"/>
                    <a:pt x="3592" y="1166"/>
                    <a:pt x="3592" y="1764"/>
                  </a:cubicBezTo>
                  <a:cubicBezTo>
                    <a:pt x="3592" y="2300"/>
                    <a:pt x="3120" y="2836"/>
                    <a:pt x="2521" y="2836"/>
                  </a:cubicBezTo>
                  <a:cubicBezTo>
                    <a:pt x="1954" y="2836"/>
                    <a:pt x="1482" y="2363"/>
                    <a:pt x="1482" y="1764"/>
                  </a:cubicBezTo>
                  <a:cubicBezTo>
                    <a:pt x="1482" y="1166"/>
                    <a:pt x="1954" y="693"/>
                    <a:pt x="2521" y="693"/>
                  </a:cubicBezTo>
                  <a:close/>
                  <a:moveTo>
                    <a:pt x="1797" y="0"/>
                  </a:moveTo>
                  <a:cubicBezTo>
                    <a:pt x="883" y="0"/>
                    <a:pt x="95" y="693"/>
                    <a:pt x="64" y="1638"/>
                  </a:cubicBezTo>
                  <a:cubicBezTo>
                    <a:pt x="1" y="2363"/>
                    <a:pt x="253" y="2962"/>
                    <a:pt x="726" y="3497"/>
                  </a:cubicBezTo>
                  <a:cubicBezTo>
                    <a:pt x="1198" y="4001"/>
                    <a:pt x="1828" y="4285"/>
                    <a:pt x="2521" y="4285"/>
                  </a:cubicBezTo>
                  <a:cubicBezTo>
                    <a:pt x="2742" y="4285"/>
                    <a:pt x="2899" y="4442"/>
                    <a:pt x="2899" y="4631"/>
                  </a:cubicBezTo>
                  <a:cubicBezTo>
                    <a:pt x="2899" y="5230"/>
                    <a:pt x="3372" y="5702"/>
                    <a:pt x="3939" y="5702"/>
                  </a:cubicBezTo>
                  <a:cubicBezTo>
                    <a:pt x="4538" y="5702"/>
                    <a:pt x="5010" y="5230"/>
                    <a:pt x="5010" y="4631"/>
                  </a:cubicBezTo>
                  <a:lnTo>
                    <a:pt x="5010" y="3497"/>
                  </a:lnTo>
                  <a:cubicBezTo>
                    <a:pt x="4601" y="3340"/>
                    <a:pt x="4317" y="2899"/>
                    <a:pt x="4317" y="2458"/>
                  </a:cubicBezTo>
                  <a:lnTo>
                    <a:pt x="43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78"/>
            <p:cNvSpPr/>
            <p:nvPr/>
          </p:nvSpPr>
          <p:spPr>
            <a:xfrm>
              <a:off x="-20125125" y="4263775"/>
              <a:ext cx="18150" cy="18150"/>
            </a:xfrm>
            <a:custGeom>
              <a:avLst/>
              <a:gdLst/>
              <a:ahLst/>
              <a:cxnLst/>
              <a:rect l="l" t="t" r="r" b="b"/>
              <a:pathLst>
                <a:path w="726" h="726" extrusionOk="0">
                  <a:moveTo>
                    <a:pt x="347" y="1"/>
                  </a:moveTo>
                  <a:cubicBezTo>
                    <a:pt x="158" y="1"/>
                    <a:pt x="1" y="158"/>
                    <a:pt x="1" y="347"/>
                  </a:cubicBezTo>
                  <a:cubicBezTo>
                    <a:pt x="1" y="568"/>
                    <a:pt x="158" y="725"/>
                    <a:pt x="347" y="725"/>
                  </a:cubicBezTo>
                  <a:cubicBezTo>
                    <a:pt x="568" y="725"/>
                    <a:pt x="725" y="568"/>
                    <a:pt x="725" y="347"/>
                  </a:cubicBezTo>
                  <a:cubicBezTo>
                    <a:pt x="725" y="221"/>
                    <a:pt x="568"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9" name="Google Shape;8989;p78"/>
          <p:cNvGrpSpPr/>
          <p:nvPr/>
        </p:nvGrpSpPr>
        <p:grpSpPr>
          <a:xfrm>
            <a:off x="5200071" y="1687520"/>
            <a:ext cx="449325" cy="453426"/>
            <a:chOff x="-18271050" y="3333200"/>
            <a:chExt cx="304050" cy="306825"/>
          </a:xfrm>
        </p:grpSpPr>
        <p:sp>
          <p:nvSpPr>
            <p:cNvPr id="8990" name="Google Shape;8990;p78"/>
            <p:cNvSpPr/>
            <p:nvPr/>
          </p:nvSpPr>
          <p:spPr>
            <a:xfrm>
              <a:off x="-18271050" y="3407650"/>
              <a:ext cx="63025" cy="79575"/>
            </a:xfrm>
            <a:custGeom>
              <a:avLst/>
              <a:gdLst/>
              <a:ahLst/>
              <a:cxnLst/>
              <a:rect l="l" t="t" r="r" b="b"/>
              <a:pathLst>
                <a:path w="2521" h="3183" extrusionOk="0">
                  <a:moveTo>
                    <a:pt x="1765" y="0"/>
                  </a:moveTo>
                  <a:cubicBezTo>
                    <a:pt x="788" y="0"/>
                    <a:pt x="0" y="788"/>
                    <a:pt x="0" y="1764"/>
                  </a:cubicBezTo>
                  <a:cubicBezTo>
                    <a:pt x="0" y="2363"/>
                    <a:pt x="284" y="2867"/>
                    <a:pt x="694" y="3182"/>
                  </a:cubicBezTo>
                  <a:cubicBezTo>
                    <a:pt x="694" y="1733"/>
                    <a:pt x="1544" y="567"/>
                    <a:pt x="2521" y="158"/>
                  </a:cubicBezTo>
                  <a:cubicBezTo>
                    <a:pt x="2300" y="32"/>
                    <a:pt x="2048"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78"/>
            <p:cNvSpPr/>
            <p:nvPr/>
          </p:nvSpPr>
          <p:spPr>
            <a:xfrm>
              <a:off x="-18030050" y="3406850"/>
              <a:ext cx="63050" cy="79575"/>
            </a:xfrm>
            <a:custGeom>
              <a:avLst/>
              <a:gdLst/>
              <a:ahLst/>
              <a:cxnLst/>
              <a:rect l="l" t="t" r="r" b="b"/>
              <a:pathLst>
                <a:path w="2522" h="3183" extrusionOk="0">
                  <a:moveTo>
                    <a:pt x="757" y="1"/>
                  </a:moveTo>
                  <a:cubicBezTo>
                    <a:pt x="474" y="1"/>
                    <a:pt x="253" y="64"/>
                    <a:pt x="1" y="158"/>
                  </a:cubicBezTo>
                  <a:cubicBezTo>
                    <a:pt x="978" y="568"/>
                    <a:pt x="1828" y="1733"/>
                    <a:pt x="1828" y="3183"/>
                  </a:cubicBezTo>
                  <a:cubicBezTo>
                    <a:pt x="2238" y="2868"/>
                    <a:pt x="2521" y="2332"/>
                    <a:pt x="2521" y="1765"/>
                  </a:cubicBezTo>
                  <a:cubicBezTo>
                    <a:pt x="2521" y="788"/>
                    <a:pt x="1734"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78"/>
            <p:cNvSpPr/>
            <p:nvPr/>
          </p:nvSpPr>
          <p:spPr>
            <a:xfrm>
              <a:off x="-18136375" y="3549400"/>
              <a:ext cx="35475" cy="32325"/>
            </a:xfrm>
            <a:custGeom>
              <a:avLst/>
              <a:gdLst/>
              <a:ahLst/>
              <a:cxnLst/>
              <a:rect l="l" t="t" r="r" b="b"/>
              <a:pathLst>
                <a:path w="1419" h="1293" extrusionOk="0">
                  <a:moveTo>
                    <a:pt x="725" y="1"/>
                  </a:moveTo>
                  <a:cubicBezTo>
                    <a:pt x="347" y="1"/>
                    <a:pt x="95" y="222"/>
                    <a:pt x="1" y="600"/>
                  </a:cubicBezTo>
                  <a:lnTo>
                    <a:pt x="725" y="1293"/>
                  </a:lnTo>
                  <a:lnTo>
                    <a:pt x="1419" y="600"/>
                  </a:lnTo>
                  <a:cubicBezTo>
                    <a:pt x="1355" y="285"/>
                    <a:pt x="1072"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78"/>
            <p:cNvSpPr/>
            <p:nvPr/>
          </p:nvSpPr>
          <p:spPr>
            <a:xfrm>
              <a:off x="-18233250" y="3423625"/>
              <a:ext cx="230800" cy="216400"/>
            </a:xfrm>
            <a:custGeom>
              <a:avLst/>
              <a:gdLst/>
              <a:ahLst/>
              <a:cxnLst/>
              <a:rect l="l" t="t" r="r" b="b"/>
              <a:pathLst>
                <a:path w="9232" h="8656" extrusionOk="0">
                  <a:moveTo>
                    <a:pt x="2427" y="2890"/>
                  </a:moveTo>
                  <a:cubicBezTo>
                    <a:pt x="2616" y="2890"/>
                    <a:pt x="2773" y="3047"/>
                    <a:pt x="2773" y="3268"/>
                  </a:cubicBezTo>
                  <a:cubicBezTo>
                    <a:pt x="2773" y="3457"/>
                    <a:pt x="2616" y="3614"/>
                    <a:pt x="2427" y="3614"/>
                  </a:cubicBezTo>
                  <a:cubicBezTo>
                    <a:pt x="2238" y="3614"/>
                    <a:pt x="2080" y="3457"/>
                    <a:pt x="2080" y="3268"/>
                  </a:cubicBezTo>
                  <a:cubicBezTo>
                    <a:pt x="2080" y="3047"/>
                    <a:pt x="2238" y="2890"/>
                    <a:pt x="2427" y="2890"/>
                  </a:cubicBezTo>
                  <a:close/>
                  <a:moveTo>
                    <a:pt x="6711" y="2890"/>
                  </a:moveTo>
                  <a:cubicBezTo>
                    <a:pt x="6900" y="2890"/>
                    <a:pt x="7089" y="3047"/>
                    <a:pt x="7089" y="3268"/>
                  </a:cubicBezTo>
                  <a:cubicBezTo>
                    <a:pt x="7058" y="3457"/>
                    <a:pt x="6900" y="3614"/>
                    <a:pt x="6711" y="3614"/>
                  </a:cubicBezTo>
                  <a:cubicBezTo>
                    <a:pt x="6522" y="3614"/>
                    <a:pt x="6365" y="3457"/>
                    <a:pt x="6365" y="3268"/>
                  </a:cubicBezTo>
                  <a:cubicBezTo>
                    <a:pt x="6365" y="3047"/>
                    <a:pt x="6522" y="2890"/>
                    <a:pt x="6711" y="2890"/>
                  </a:cubicBezTo>
                  <a:close/>
                  <a:moveTo>
                    <a:pt x="2066" y="0"/>
                  </a:moveTo>
                  <a:cubicBezTo>
                    <a:pt x="1647" y="0"/>
                    <a:pt x="1224" y="147"/>
                    <a:pt x="883" y="464"/>
                  </a:cubicBezTo>
                  <a:cubicBezTo>
                    <a:pt x="316" y="999"/>
                    <a:pt x="1" y="1724"/>
                    <a:pt x="1" y="2543"/>
                  </a:cubicBezTo>
                  <a:cubicBezTo>
                    <a:pt x="1" y="4528"/>
                    <a:pt x="1765" y="8308"/>
                    <a:pt x="4285" y="8655"/>
                  </a:cubicBezTo>
                  <a:lnTo>
                    <a:pt x="4285" y="6985"/>
                  </a:lnTo>
                  <a:lnTo>
                    <a:pt x="3372" y="6103"/>
                  </a:lnTo>
                  <a:lnTo>
                    <a:pt x="3340" y="6040"/>
                  </a:lnTo>
                  <a:cubicBezTo>
                    <a:pt x="3246" y="5977"/>
                    <a:pt x="3214" y="5883"/>
                    <a:pt x="3214" y="5820"/>
                  </a:cubicBezTo>
                  <a:cubicBezTo>
                    <a:pt x="3214" y="5032"/>
                    <a:pt x="3844" y="4402"/>
                    <a:pt x="4632" y="4402"/>
                  </a:cubicBezTo>
                  <a:cubicBezTo>
                    <a:pt x="5420" y="4402"/>
                    <a:pt x="6050" y="5032"/>
                    <a:pt x="6050" y="5820"/>
                  </a:cubicBezTo>
                  <a:cubicBezTo>
                    <a:pt x="6050" y="5883"/>
                    <a:pt x="6018" y="6009"/>
                    <a:pt x="5924" y="6040"/>
                  </a:cubicBezTo>
                  <a:lnTo>
                    <a:pt x="4947" y="6985"/>
                  </a:lnTo>
                  <a:lnTo>
                    <a:pt x="4947" y="8655"/>
                  </a:lnTo>
                  <a:cubicBezTo>
                    <a:pt x="7436" y="8340"/>
                    <a:pt x="9232" y="4559"/>
                    <a:pt x="9232" y="2543"/>
                  </a:cubicBezTo>
                  <a:cubicBezTo>
                    <a:pt x="9232" y="1724"/>
                    <a:pt x="8917" y="999"/>
                    <a:pt x="8349" y="464"/>
                  </a:cubicBezTo>
                  <a:cubicBezTo>
                    <a:pt x="7984" y="157"/>
                    <a:pt x="7553" y="14"/>
                    <a:pt x="7131" y="14"/>
                  </a:cubicBezTo>
                  <a:cubicBezTo>
                    <a:pt x="6425" y="14"/>
                    <a:pt x="5747" y="415"/>
                    <a:pt x="5451" y="1125"/>
                  </a:cubicBezTo>
                  <a:lnTo>
                    <a:pt x="5230" y="1755"/>
                  </a:lnTo>
                  <a:cubicBezTo>
                    <a:pt x="5104" y="2039"/>
                    <a:pt x="4852" y="2197"/>
                    <a:pt x="4600" y="2197"/>
                  </a:cubicBezTo>
                  <a:cubicBezTo>
                    <a:pt x="4317" y="2197"/>
                    <a:pt x="4033" y="2039"/>
                    <a:pt x="3970" y="1755"/>
                  </a:cubicBezTo>
                  <a:lnTo>
                    <a:pt x="3718" y="1125"/>
                  </a:lnTo>
                  <a:cubicBezTo>
                    <a:pt x="3461" y="414"/>
                    <a:pt x="2771" y="0"/>
                    <a:pt x="20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78"/>
            <p:cNvSpPr/>
            <p:nvPr/>
          </p:nvSpPr>
          <p:spPr>
            <a:xfrm>
              <a:off x="-18231675" y="3333200"/>
              <a:ext cx="220575" cy="125650"/>
            </a:xfrm>
            <a:custGeom>
              <a:avLst/>
              <a:gdLst/>
              <a:ahLst/>
              <a:cxnLst/>
              <a:rect l="l" t="t" r="r" b="b"/>
              <a:pathLst>
                <a:path w="8823" h="5026" extrusionOk="0">
                  <a:moveTo>
                    <a:pt x="3088" y="1088"/>
                  </a:moveTo>
                  <a:cubicBezTo>
                    <a:pt x="3277" y="1088"/>
                    <a:pt x="3435" y="1245"/>
                    <a:pt x="3435" y="1434"/>
                  </a:cubicBezTo>
                  <a:lnTo>
                    <a:pt x="3435" y="2159"/>
                  </a:lnTo>
                  <a:cubicBezTo>
                    <a:pt x="3435" y="2348"/>
                    <a:pt x="3277" y="2506"/>
                    <a:pt x="3088" y="2506"/>
                  </a:cubicBezTo>
                  <a:cubicBezTo>
                    <a:pt x="2868" y="2506"/>
                    <a:pt x="2710" y="2348"/>
                    <a:pt x="2710" y="2159"/>
                  </a:cubicBezTo>
                  <a:lnTo>
                    <a:pt x="2710" y="1434"/>
                  </a:lnTo>
                  <a:cubicBezTo>
                    <a:pt x="2710" y="1245"/>
                    <a:pt x="2868" y="1088"/>
                    <a:pt x="3088" y="1088"/>
                  </a:cubicBezTo>
                  <a:close/>
                  <a:moveTo>
                    <a:pt x="5955" y="1088"/>
                  </a:moveTo>
                  <a:cubicBezTo>
                    <a:pt x="6144" y="1088"/>
                    <a:pt x="6302" y="1245"/>
                    <a:pt x="6302" y="1434"/>
                  </a:cubicBezTo>
                  <a:lnTo>
                    <a:pt x="6302" y="2159"/>
                  </a:lnTo>
                  <a:cubicBezTo>
                    <a:pt x="6302" y="2348"/>
                    <a:pt x="6144" y="2506"/>
                    <a:pt x="5955" y="2506"/>
                  </a:cubicBezTo>
                  <a:cubicBezTo>
                    <a:pt x="5735" y="2506"/>
                    <a:pt x="5577" y="2348"/>
                    <a:pt x="5577" y="2159"/>
                  </a:cubicBezTo>
                  <a:lnTo>
                    <a:pt x="5577" y="1434"/>
                  </a:lnTo>
                  <a:cubicBezTo>
                    <a:pt x="5577" y="1245"/>
                    <a:pt x="5735" y="1088"/>
                    <a:pt x="5955" y="1088"/>
                  </a:cubicBezTo>
                  <a:close/>
                  <a:moveTo>
                    <a:pt x="4537" y="1781"/>
                  </a:moveTo>
                  <a:cubicBezTo>
                    <a:pt x="4726" y="1781"/>
                    <a:pt x="4884" y="1938"/>
                    <a:pt x="4884" y="2159"/>
                  </a:cubicBezTo>
                  <a:lnTo>
                    <a:pt x="4884" y="2852"/>
                  </a:lnTo>
                  <a:cubicBezTo>
                    <a:pt x="4884" y="3041"/>
                    <a:pt x="4726" y="3199"/>
                    <a:pt x="4537" y="3199"/>
                  </a:cubicBezTo>
                  <a:cubicBezTo>
                    <a:pt x="4317" y="3199"/>
                    <a:pt x="4159" y="3041"/>
                    <a:pt x="4159" y="2852"/>
                  </a:cubicBezTo>
                  <a:lnTo>
                    <a:pt x="4159" y="2159"/>
                  </a:lnTo>
                  <a:cubicBezTo>
                    <a:pt x="4159" y="1938"/>
                    <a:pt x="4317" y="1781"/>
                    <a:pt x="4537" y="1781"/>
                  </a:cubicBezTo>
                  <a:close/>
                  <a:moveTo>
                    <a:pt x="4427" y="1"/>
                  </a:moveTo>
                  <a:cubicBezTo>
                    <a:pt x="4372" y="1"/>
                    <a:pt x="4317" y="17"/>
                    <a:pt x="4254" y="48"/>
                  </a:cubicBezTo>
                  <a:lnTo>
                    <a:pt x="3655" y="395"/>
                  </a:lnTo>
                  <a:lnTo>
                    <a:pt x="2994" y="237"/>
                  </a:lnTo>
                  <a:cubicBezTo>
                    <a:pt x="2964" y="230"/>
                    <a:pt x="2934" y="226"/>
                    <a:pt x="2905" y="226"/>
                  </a:cubicBezTo>
                  <a:cubicBezTo>
                    <a:pt x="2810" y="226"/>
                    <a:pt x="2719" y="267"/>
                    <a:pt x="2647" y="363"/>
                  </a:cubicBezTo>
                  <a:lnTo>
                    <a:pt x="2175" y="836"/>
                  </a:lnTo>
                  <a:lnTo>
                    <a:pt x="1481" y="867"/>
                  </a:lnTo>
                  <a:cubicBezTo>
                    <a:pt x="1387" y="867"/>
                    <a:pt x="1261" y="962"/>
                    <a:pt x="1166" y="1088"/>
                  </a:cubicBezTo>
                  <a:lnTo>
                    <a:pt x="851" y="1655"/>
                  </a:lnTo>
                  <a:cubicBezTo>
                    <a:pt x="599" y="1749"/>
                    <a:pt x="127" y="1875"/>
                    <a:pt x="1" y="2096"/>
                  </a:cubicBezTo>
                  <a:cubicBezTo>
                    <a:pt x="851" y="2159"/>
                    <a:pt x="1450" y="2380"/>
                    <a:pt x="1922" y="2821"/>
                  </a:cubicBezTo>
                  <a:cubicBezTo>
                    <a:pt x="2994" y="2821"/>
                    <a:pt x="3907" y="3451"/>
                    <a:pt x="4285" y="4396"/>
                  </a:cubicBezTo>
                  <a:lnTo>
                    <a:pt x="4537" y="5026"/>
                  </a:lnTo>
                  <a:lnTo>
                    <a:pt x="4726" y="4396"/>
                  </a:lnTo>
                  <a:cubicBezTo>
                    <a:pt x="5104" y="3451"/>
                    <a:pt x="6018" y="2821"/>
                    <a:pt x="7058" y="2821"/>
                  </a:cubicBezTo>
                  <a:cubicBezTo>
                    <a:pt x="7486" y="2421"/>
                    <a:pt x="7992" y="2150"/>
                    <a:pt x="8623" y="2150"/>
                  </a:cubicBezTo>
                  <a:cubicBezTo>
                    <a:pt x="8688" y="2150"/>
                    <a:pt x="8754" y="2153"/>
                    <a:pt x="8822" y="2159"/>
                  </a:cubicBezTo>
                  <a:cubicBezTo>
                    <a:pt x="8791" y="2033"/>
                    <a:pt x="8696" y="1938"/>
                    <a:pt x="8633" y="1907"/>
                  </a:cubicBezTo>
                  <a:lnTo>
                    <a:pt x="8003" y="1655"/>
                  </a:lnTo>
                  <a:lnTo>
                    <a:pt x="7688" y="1088"/>
                  </a:lnTo>
                  <a:cubicBezTo>
                    <a:pt x="7656" y="962"/>
                    <a:pt x="7530" y="867"/>
                    <a:pt x="7373" y="867"/>
                  </a:cubicBezTo>
                  <a:lnTo>
                    <a:pt x="6711" y="836"/>
                  </a:lnTo>
                  <a:lnTo>
                    <a:pt x="6239" y="363"/>
                  </a:lnTo>
                  <a:cubicBezTo>
                    <a:pt x="6144" y="300"/>
                    <a:pt x="5987" y="237"/>
                    <a:pt x="5861" y="237"/>
                  </a:cubicBezTo>
                  <a:lnTo>
                    <a:pt x="5199" y="395"/>
                  </a:lnTo>
                  <a:lnTo>
                    <a:pt x="4600" y="48"/>
                  </a:lnTo>
                  <a:cubicBezTo>
                    <a:pt x="4537" y="17"/>
                    <a:pt x="4482" y="1"/>
                    <a:pt x="44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5" name="Google Shape;8995;p78"/>
          <p:cNvGrpSpPr/>
          <p:nvPr/>
        </p:nvGrpSpPr>
        <p:grpSpPr>
          <a:xfrm>
            <a:off x="5200644" y="2244171"/>
            <a:ext cx="448180" cy="448143"/>
            <a:chOff x="-18270275" y="3710875"/>
            <a:chExt cx="303275" cy="303250"/>
          </a:xfrm>
        </p:grpSpPr>
        <p:sp>
          <p:nvSpPr>
            <p:cNvPr id="8996" name="Google Shape;8996;p78"/>
            <p:cNvSpPr/>
            <p:nvPr/>
          </p:nvSpPr>
          <p:spPr>
            <a:xfrm>
              <a:off x="-18240325" y="3896975"/>
              <a:ext cx="59875" cy="71475"/>
            </a:xfrm>
            <a:custGeom>
              <a:avLst/>
              <a:gdLst/>
              <a:ahLst/>
              <a:cxnLst/>
              <a:rect l="l" t="t" r="r" b="b"/>
              <a:pathLst>
                <a:path w="2395" h="2859" extrusionOk="0">
                  <a:moveTo>
                    <a:pt x="1520" y="0"/>
                  </a:moveTo>
                  <a:cubicBezTo>
                    <a:pt x="1300" y="0"/>
                    <a:pt x="1085" y="84"/>
                    <a:pt x="945" y="244"/>
                  </a:cubicBezTo>
                  <a:lnTo>
                    <a:pt x="0" y="1189"/>
                  </a:lnTo>
                  <a:cubicBezTo>
                    <a:pt x="725" y="1220"/>
                    <a:pt x="1418" y="1567"/>
                    <a:pt x="1827" y="2165"/>
                  </a:cubicBezTo>
                  <a:cubicBezTo>
                    <a:pt x="1827" y="2165"/>
                    <a:pt x="2048" y="2386"/>
                    <a:pt x="2395" y="2859"/>
                  </a:cubicBezTo>
                  <a:cubicBezTo>
                    <a:pt x="2395" y="2670"/>
                    <a:pt x="2363" y="2512"/>
                    <a:pt x="2363" y="2354"/>
                  </a:cubicBezTo>
                  <a:lnTo>
                    <a:pt x="2363" y="811"/>
                  </a:lnTo>
                  <a:cubicBezTo>
                    <a:pt x="2363" y="496"/>
                    <a:pt x="2205" y="244"/>
                    <a:pt x="1890" y="86"/>
                  </a:cubicBezTo>
                  <a:cubicBezTo>
                    <a:pt x="1775" y="28"/>
                    <a:pt x="1647" y="0"/>
                    <a:pt x="15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78"/>
            <p:cNvSpPr/>
            <p:nvPr/>
          </p:nvSpPr>
          <p:spPr>
            <a:xfrm>
              <a:off x="-18254500" y="3765100"/>
              <a:ext cx="267800" cy="249025"/>
            </a:xfrm>
            <a:custGeom>
              <a:avLst/>
              <a:gdLst/>
              <a:ahLst/>
              <a:cxnLst/>
              <a:rect l="l" t="t" r="r" b="b"/>
              <a:pathLst>
                <a:path w="10712" h="9961" extrusionOk="0">
                  <a:moveTo>
                    <a:pt x="2583" y="2880"/>
                  </a:moveTo>
                  <a:cubicBezTo>
                    <a:pt x="2670" y="2880"/>
                    <a:pt x="2757" y="2919"/>
                    <a:pt x="2835" y="2998"/>
                  </a:cubicBezTo>
                  <a:lnTo>
                    <a:pt x="3560" y="3691"/>
                  </a:lnTo>
                  <a:cubicBezTo>
                    <a:pt x="3718" y="3849"/>
                    <a:pt x="3718" y="4038"/>
                    <a:pt x="3560" y="4195"/>
                  </a:cubicBezTo>
                  <a:cubicBezTo>
                    <a:pt x="3466" y="4290"/>
                    <a:pt x="3403" y="4321"/>
                    <a:pt x="3308" y="4321"/>
                  </a:cubicBezTo>
                  <a:cubicBezTo>
                    <a:pt x="3245" y="4321"/>
                    <a:pt x="3119" y="4290"/>
                    <a:pt x="3088" y="4195"/>
                  </a:cubicBezTo>
                  <a:lnTo>
                    <a:pt x="2363" y="3502"/>
                  </a:lnTo>
                  <a:cubicBezTo>
                    <a:pt x="2174" y="3345"/>
                    <a:pt x="2174" y="3093"/>
                    <a:pt x="2331" y="2998"/>
                  </a:cubicBezTo>
                  <a:cubicBezTo>
                    <a:pt x="2410" y="2919"/>
                    <a:pt x="2497" y="2880"/>
                    <a:pt x="2583" y="2880"/>
                  </a:cubicBezTo>
                  <a:close/>
                  <a:moveTo>
                    <a:pt x="8286" y="2880"/>
                  </a:moveTo>
                  <a:cubicBezTo>
                    <a:pt x="8372" y="2880"/>
                    <a:pt x="8459" y="2919"/>
                    <a:pt x="8538" y="2998"/>
                  </a:cubicBezTo>
                  <a:cubicBezTo>
                    <a:pt x="8695" y="3156"/>
                    <a:pt x="8695" y="3345"/>
                    <a:pt x="8538" y="3502"/>
                  </a:cubicBezTo>
                  <a:lnTo>
                    <a:pt x="7845" y="4195"/>
                  </a:lnTo>
                  <a:cubicBezTo>
                    <a:pt x="7750" y="4290"/>
                    <a:pt x="7687" y="4321"/>
                    <a:pt x="7593" y="4321"/>
                  </a:cubicBezTo>
                  <a:cubicBezTo>
                    <a:pt x="7530" y="4321"/>
                    <a:pt x="7404" y="4290"/>
                    <a:pt x="7372" y="4195"/>
                  </a:cubicBezTo>
                  <a:cubicBezTo>
                    <a:pt x="7183" y="4038"/>
                    <a:pt x="7183" y="3817"/>
                    <a:pt x="7341" y="3691"/>
                  </a:cubicBezTo>
                  <a:lnTo>
                    <a:pt x="8034" y="2998"/>
                  </a:lnTo>
                  <a:cubicBezTo>
                    <a:pt x="8113" y="2919"/>
                    <a:pt x="8199" y="2880"/>
                    <a:pt x="8286" y="2880"/>
                  </a:cubicBezTo>
                  <a:close/>
                  <a:moveTo>
                    <a:pt x="5272" y="0"/>
                  </a:moveTo>
                  <a:cubicBezTo>
                    <a:pt x="3911" y="0"/>
                    <a:pt x="2618" y="504"/>
                    <a:pt x="1607" y="1486"/>
                  </a:cubicBezTo>
                  <a:cubicBezTo>
                    <a:pt x="567" y="2526"/>
                    <a:pt x="0" y="3849"/>
                    <a:pt x="0" y="5361"/>
                  </a:cubicBezTo>
                  <a:lnTo>
                    <a:pt x="0" y="5897"/>
                  </a:lnTo>
                  <a:lnTo>
                    <a:pt x="977" y="4983"/>
                  </a:lnTo>
                  <a:cubicBezTo>
                    <a:pt x="1267" y="4693"/>
                    <a:pt x="1651" y="4534"/>
                    <a:pt x="2044" y="4534"/>
                  </a:cubicBezTo>
                  <a:cubicBezTo>
                    <a:pt x="2291" y="4534"/>
                    <a:pt x="2541" y="4597"/>
                    <a:pt x="2772" y="4731"/>
                  </a:cubicBezTo>
                  <a:cubicBezTo>
                    <a:pt x="3277" y="4983"/>
                    <a:pt x="3623" y="5519"/>
                    <a:pt x="3623" y="6086"/>
                  </a:cubicBezTo>
                  <a:lnTo>
                    <a:pt x="3623" y="7629"/>
                  </a:lnTo>
                  <a:cubicBezTo>
                    <a:pt x="3623" y="8575"/>
                    <a:pt x="4190" y="9709"/>
                    <a:pt x="5041" y="9961"/>
                  </a:cubicBezTo>
                  <a:lnTo>
                    <a:pt x="5041" y="8701"/>
                  </a:lnTo>
                  <a:lnTo>
                    <a:pt x="4411" y="7913"/>
                  </a:lnTo>
                  <a:cubicBezTo>
                    <a:pt x="4379" y="7818"/>
                    <a:pt x="4348" y="7755"/>
                    <a:pt x="4348" y="7661"/>
                  </a:cubicBezTo>
                  <a:cubicBezTo>
                    <a:pt x="4348" y="7062"/>
                    <a:pt x="4820" y="6590"/>
                    <a:pt x="5387" y="6590"/>
                  </a:cubicBezTo>
                  <a:cubicBezTo>
                    <a:pt x="5986" y="6590"/>
                    <a:pt x="6459" y="7062"/>
                    <a:pt x="6459" y="7661"/>
                  </a:cubicBezTo>
                  <a:cubicBezTo>
                    <a:pt x="6459" y="7755"/>
                    <a:pt x="6427" y="7818"/>
                    <a:pt x="6396" y="7913"/>
                  </a:cubicBezTo>
                  <a:lnTo>
                    <a:pt x="5765" y="8701"/>
                  </a:lnTo>
                  <a:lnTo>
                    <a:pt x="5765" y="9961"/>
                  </a:lnTo>
                  <a:cubicBezTo>
                    <a:pt x="6616" y="9709"/>
                    <a:pt x="7183" y="8575"/>
                    <a:pt x="7183" y="7629"/>
                  </a:cubicBezTo>
                  <a:lnTo>
                    <a:pt x="7183" y="6086"/>
                  </a:lnTo>
                  <a:cubicBezTo>
                    <a:pt x="7183" y="5519"/>
                    <a:pt x="7498" y="4983"/>
                    <a:pt x="8034" y="4731"/>
                  </a:cubicBezTo>
                  <a:cubicBezTo>
                    <a:pt x="8265" y="4597"/>
                    <a:pt x="8511" y="4534"/>
                    <a:pt x="8752" y="4534"/>
                  </a:cubicBezTo>
                  <a:cubicBezTo>
                    <a:pt x="9135" y="4534"/>
                    <a:pt x="9508" y="4693"/>
                    <a:pt x="9798" y="4983"/>
                  </a:cubicBezTo>
                  <a:lnTo>
                    <a:pt x="10712" y="5897"/>
                  </a:lnTo>
                  <a:lnTo>
                    <a:pt x="10712" y="5550"/>
                  </a:lnTo>
                  <a:cubicBezTo>
                    <a:pt x="10712" y="2557"/>
                    <a:pt x="8380" y="68"/>
                    <a:pt x="5513" y="5"/>
                  </a:cubicBezTo>
                  <a:cubicBezTo>
                    <a:pt x="5433" y="2"/>
                    <a:pt x="5352" y="0"/>
                    <a:pt x="52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78"/>
            <p:cNvSpPr/>
            <p:nvPr/>
          </p:nvSpPr>
          <p:spPr>
            <a:xfrm>
              <a:off x="-18057600" y="3896625"/>
              <a:ext cx="61450" cy="71825"/>
            </a:xfrm>
            <a:custGeom>
              <a:avLst/>
              <a:gdLst/>
              <a:ahLst/>
              <a:cxnLst/>
              <a:rect l="l" t="t" r="r" b="b"/>
              <a:pathLst>
                <a:path w="2458" h="2873" extrusionOk="0">
                  <a:moveTo>
                    <a:pt x="885" y="0"/>
                  </a:moveTo>
                  <a:cubicBezTo>
                    <a:pt x="760" y="0"/>
                    <a:pt x="630" y="32"/>
                    <a:pt x="504" y="100"/>
                  </a:cubicBezTo>
                  <a:cubicBezTo>
                    <a:pt x="252" y="258"/>
                    <a:pt x="32" y="510"/>
                    <a:pt x="32" y="825"/>
                  </a:cubicBezTo>
                  <a:lnTo>
                    <a:pt x="32" y="2368"/>
                  </a:lnTo>
                  <a:cubicBezTo>
                    <a:pt x="32" y="2526"/>
                    <a:pt x="32" y="2684"/>
                    <a:pt x="0" y="2873"/>
                  </a:cubicBezTo>
                  <a:lnTo>
                    <a:pt x="32" y="2841"/>
                  </a:lnTo>
                  <a:lnTo>
                    <a:pt x="567" y="2179"/>
                  </a:lnTo>
                  <a:cubicBezTo>
                    <a:pt x="630" y="2053"/>
                    <a:pt x="725" y="1959"/>
                    <a:pt x="819" y="1864"/>
                  </a:cubicBezTo>
                  <a:cubicBezTo>
                    <a:pt x="1260" y="1455"/>
                    <a:pt x="1828" y="1171"/>
                    <a:pt x="2458" y="1171"/>
                  </a:cubicBezTo>
                  <a:lnTo>
                    <a:pt x="1450" y="258"/>
                  </a:lnTo>
                  <a:cubicBezTo>
                    <a:pt x="1309" y="97"/>
                    <a:pt x="1104" y="0"/>
                    <a:pt x="8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78"/>
            <p:cNvSpPr/>
            <p:nvPr/>
          </p:nvSpPr>
          <p:spPr>
            <a:xfrm>
              <a:off x="-18127700" y="3949125"/>
              <a:ext cx="18125" cy="16975"/>
            </a:xfrm>
            <a:custGeom>
              <a:avLst/>
              <a:gdLst/>
              <a:ahLst/>
              <a:cxnLst/>
              <a:rect l="l" t="t" r="r" b="b"/>
              <a:pathLst>
                <a:path w="725" h="679" extrusionOk="0">
                  <a:moveTo>
                    <a:pt x="351" y="1"/>
                  </a:moveTo>
                  <a:cubicBezTo>
                    <a:pt x="197" y="1"/>
                    <a:pt x="48" y="79"/>
                    <a:pt x="0" y="237"/>
                  </a:cubicBezTo>
                  <a:lnTo>
                    <a:pt x="378" y="678"/>
                  </a:lnTo>
                  <a:lnTo>
                    <a:pt x="725" y="237"/>
                  </a:lnTo>
                  <a:cubicBezTo>
                    <a:pt x="662" y="79"/>
                    <a:pt x="504" y="1"/>
                    <a:pt x="3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78"/>
            <p:cNvSpPr/>
            <p:nvPr/>
          </p:nvSpPr>
          <p:spPr>
            <a:xfrm>
              <a:off x="-18270275" y="3710875"/>
              <a:ext cx="107150" cy="98475"/>
            </a:xfrm>
            <a:custGeom>
              <a:avLst/>
              <a:gdLst/>
              <a:ahLst/>
              <a:cxnLst/>
              <a:rect l="l" t="t" r="r" b="b"/>
              <a:pathLst>
                <a:path w="4286" h="3939" extrusionOk="0">
                  <a:moveTo>
                    <a:pt x="347" y="0"/>
                  </a:moveTo>
                  <a:cubicBezTo>
                    <a:pt x="158" y="0"/>
                    <a:pt x="32" y="189"/>
                    <a:pt x="32" y="379"/>
                  </a:cubicBezTo>
                  <a:lnTo>
                    <a:pt x="1" y="1103"/>
                  </a:lnTo>
                  <a:cubicBezTo>
                    <a:pt x="1" y="2174"/>
                    <a:pt x="474" y="3214"/>
                    <a:pt x="1230" y="3939"/>
                  </a:cubicBezTo>
                  <a:cubicBezTo>
                    <a:pt x="1387" y="3655"/>
                    <a:pt x="1576" y="3403"/>
                    <a:pt x="1860" y="3182"/>
                  </a:cubicBezTo>
                  <a:cubicBezTo>
                    <a:pt x="2553" y="2521"/>
                    <a:pt x="3403" y="2017"/>
                    <a:pt x="4286" y="1733"/>
                  </a:cubicBezTo>
                  <a:cubicBezTo>
                    <a:pt x="3593" y="694"/>
                    <a:pt x="2364" y="0"/>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78"/>
            <p:cNvSpPr/>
            <p:nvPr/>
          </p:nvSpPr>
          <p:spPr>
            <a:xfrm>
              <a:off x="-18074925" y="3710875"/>
              <a:ext cx="107925" cy="99275"/>
            </a:xfrm>
            <a:custGeom>
              <a:avLst/>
              <a:gdLst/>
              <a:ahLst/>
              <a:cxnLst/>
              <a:rect l="l" t="t" r="r" b="b"/>
              <a:pathLst>
                <a:path w="4317" h="3971" extrusionOk="0">
                  <a:moveTo>
                    <a:pt x="3245" y="0"/>
                  </a:moveTo>
                  <a:cubicBezTo>
                    <a:pt x="1953" y="0"/>
                    <a:pt x="725" y="662"/>
                    <a:pt x="0" y="1733"/>
                  </a:cubicBezTo>
                  <a:cubicBezTo>
                    <a:pt x="1197" y="2111"/>
                    <a:pt x="2269" y="2899"/>
                    <a:pt x="3056" y="3970"/>
                  </a:cubicBezTo>
                  <a:cubicBezTo>
                    <a:pt x="3844" y="3214"/>
                    <a:pt x="4316" y="2206"/>
                    <a:pt x="4316" y="1103"/>
                  </a:cubicBezTo>
                  <a:lnTo>
                    <a:pt x="4316" y="379"/>
                  </a:lnTo>
                  <a:cubicBezTo>
                    <a:pt x="4316" y="189"/>
                    <a:pt x="4159" y="0"/>
                    <a:pt x="39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2" name="Google Shape;9002;p78"/>
          <p:cNvGrpSpPr/>
          <p:nvPr/>
        </p:nvGrpSpPr>
        <p:grpSpPr>
          <a:xfrm>
            <a:off x="5254196" y="2797422"/>
            <a:ext cx="341076" cy="448180"/>
            <a:chOff x="-18234025" y="4084200"/>
            <a:chExt cx="230800" cy="303275"/>
          </a:xfrm>
        </p:grpSpPr>
        <p:sp>
          <p:nvSpPr>
            <p:cNvPr id="9003" name="Google Shape;9003;p78"/>
            <p:cNvSpPr/>
            <p:nvPr/>
          </p:nvSpPr>
          <p:spPr>
            <a:xfrm>
              <a:off x="-18234025" y="4246450"/>
              <a:ext cx="230800" cy="141025"/>
            </a:xfrm>
            <a:custGeom>
              <a:avLst/>
              <a:gdLst/>
              <a:ahLst/>
              <a:cxnLst/>
              <a:rect l="l" t="t" r="r" b="b"/>
              <a:pathLst>
                <a:path w="9232" h="5641" extrusionOk="0">
                  <a:moveTo>
                    <a:pt x="1796" y="1"/>
                  </a:moveTo>
                  <a:lnTo>
                    <a:pt x="0" y="851"/>
                  </a:lnTo>
                  <a:cubicBezTo>
                    <a:pt x="221" y="3687"/>
                    <a:pt x="2048" y="5640"/>
                    <a:pt x="4631" y="5640"/>
                  </a:cubicBezTo>
                  <a:cubicBezTo>
                    <a:pt x="7183" y="5640"/>
                    <a:pt x="9042" y="3687"/>
                    <a:pt x="9231" y="851"/>
                  </a:cubicBezTo>
                  <a:lnTo>
                    <a:pt x="7467" y="1"/>
                  </a:lnTo>
                  <a:lnTo>
                    <a:pt x="6207" y="631"/>
                  </a:lnTo>
                  <a:cubicBezTo>
                    <a:pt x="6144" y="647"/>
                    <a:pt x="6081" y="654"/>
                    <a:pt x="6025" y="654"/>
                  </a:cubicBezTo>
                  <a:cubicBezTo>
                    <a:pt x="5970" y="654"/>
                    <a:pt x="5923" y="647"/>
                    <a:pt x="5892" y="631"/>
                  </a:cubicBezTo>
                  <a:lnTo>
                    <a:pt x="4631" y="1"/>
                  </a:lnTo>
                  <a:lnTo>
                    <a:pt x="3371" y="631"/>
                  </a:lnTo>
                  <a:cubicBezTo>
                    <a:pt x="3308" y="647"/>
                    <a:pt x="3245" y="654"/>
                    <a:pt x="3190" y="654"/>
                  </a:cubicBezTo>
                  <a:cubicBezTo>
                    <a:pt x="3135" y="654"/>
                    <a:pt x="3088" y="647"/>
                    <a:pt x="3056" y="631"/>
                  </a:cubicBezTo>
                  <a:lnTo>
                    <a:pt x="17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78"/>
            <p:cNvSpPr/>
            <p:nvPr/>
          </p:nvSpPr>
          <p:spPr>
            <a:xfrm>
              <a:off x="-18200175" y="4156675"/>
              <a:ext cx="161500" cy="87450"/>
            </a:xfrm>
            <a:custGeom>
              <a:avLst/>
              <a:gdLst/>
              <a:ahLst/>
              <a:cxnLst/>
              <a:rect l="l" t="t" r="r" b="b"/>
              <a:pathLst>
                <a:path w="6460" h="3498" extrusionOk="0">
                  <a:moveTo>
                    <a:pt x="2206" y="1040"/>
                  </a:moveTo>
                  <a:cubicBezTo>
                    <a:pt x="2395" y="1040"/>
                    <a:pt x="2553" y="1197"/>
                    <a:pt x="2553" y="1386"/>
                  </a:cubicBezTo>
                  <a:cubicBezTo>
                    <a:pt x="2553" y="1575"/>
                    <a:pt x="2395" y="1733"/>
                    <a:pt x="2206" y="1733"/>
                  </a:cubicBezTo>
                  <a:cubicBezTo>
                    <a:pt x="2017" y="1733"/>
                    <a:pt x="1860" y="1575"/>
                    <a:pt x="1860" y="1386"/>
                  </a:cubicBezTo>
                  <a:cubicBezTo>
                    <a:pt x="1860" y="1197"/>
                    <a:pt x="2017" y="1040"/>
                    <a:pt x="2206" y="1040"/>
                  </a:cubicBezTo>
                  <a:close/>
                  <a:moveTo>
                    <a:pt x="4317" y="1040"/>
                  </a:moveTo>
                  <a:cubicBezTo>
                    <a:pt x="4538" y="1040"/>
                    <a:pt x="4695" y="1197"/>
                    <a:pt x="4695" y="1386"/>
                  </a:cubicBezTo>
                  <a:cubicBezTo>
                    <a:pt x="4695" y="1575"/>
                    <a:pt x="4538" y="1733"/>
                    <a:pt x="4317" y="1733"/>
                  </a:cubicBezTo>
                  <a:cubicBezTo>
                    <a:pt x="4128" y="1733"/>
                    <a:pt x="3971" y="1575"/>
                    <a:pt x="3971" y="1386"/>
                  </a:cubicBezTo>
                  <a:cubicBezTo>
                    <a:pt x="3971" y="1197"/>
                    <a:pt x="4128" y="1040"/>
                    <a:pt x="4317" y="1040"/>
                  </a:cubicBezTo>
                  <a:close/>
                  <a:moveTo>
                    <a:pt x="1765" y="0"/>
                  </a:moveTo>
                  <a:lnTo>
                    <a:pt x="284" y="504"/>
                  </a:lnTo>
                  <a:cubicBezTo>
                    <a:pt x="127" y="914"/>
                    <a:pt x="1" y="1355"/>
                    <a:pt x="1" y="1764"/>
                  </a:cubicBezTo>
                  <a:cubicBezTo>
                    <a:pt x="1" y="2174"/>
                    <a:pt x="64" y="2521"/>
                    <a:pt x="190" y="2867"/>
                  </a:cubicBezTo>
                  <a:cubicBezTo>
                    <a:pt x="253" y="2851"/>
                    <a:pt x="300" y="2843"/>
                    <a:pt x="347" y="2843"/>
                  </a:cubicBezTo>
                  <a:cubicBezTo>
                    <a:pt x="395" y="2843"/>
                    <a:pt x="442" y="2851"/>
                    <a:pt x="505" y="2867"/>
                  </a:cubicBezTo>
                  <a:lnTo>
                    <a:pt x="1765" y="3497"/>
                  </a:lnTo>
                  <a:lnTo>
                    <a:pt x="2836" y="2962"/>
                  </a:lnTo>
                  <a:lnTo>
                    <a:pt x="2836" y="2458"/>
                  </a:lnTo>
                  <a:cubicBezTo>
                    <a:pt x="2836" y="2237"/>
                    <a:pt x="2994" y="2079"/>
                    <a:pt x="3183" y="2079"/>
                  </a:cubicBezTo>
                  <a:cubicBezTo>
                    <a:pt x="3403" y="2079"/>
                    <a:pt x="3561" y="2237"/>
                    <a:pt x="3561" y="2458"/>
                  </a:cubicBezTo>
                  <a:lnTo>
                    <a:pt x="3561" y="2962"/>
                  </a:lnTo>
                  <a:lnTo>
                    <a:pt x="4695" y="3497"/>
                  </a:lnTo>
                  <a:lnTo>
                    <a:pt x="5955" y="2867"/>
                  </a:lnTo>
                  <a:cubicBezTo>
                    <a:pt x="6003" y="2851"/>
                    <a:pt x="6050" y="2843"/>
                    <a:pt x="6101" y="2843"/>
                  </a:cubicBezTo>
                  <a:cubicBezTo>
                    <a:pt x="6152" y="2843"/>
                    <a:pt x="6207" y="2851"/>
                    <a:pt x="6270" y="2867"/>
                  </a:cubicBezTo>
                  <a:cubicBezTo>
                    <a:pt x="6365" y="2521"/>
                    <a:pt x="6459" y="2174"/>
                    <a:pt x="6459" y="1764"/>
                  </a:cubicBezTo>
                  <a:cubicBezTo>
                    <a:pt x="6459" y="1323"/>
                    <a:pt x="6365" y="914"/>
                    <a:pt x="6176" y="504"/>
                  </a:cubicBezTo>
                  <a:lnTo>
                    <a:pt x="4695" y="0"/>
                  </a:lnTo>
                  <a:lnTo>
                    <a:pt x="3372" y="630"/>
                  </a:lnTo>
                  <a:cubicBezTo>
                    <a:pt x="3325" y="646"/>
                    <a:pt x="3270" y="654"/>
                    <a:pt x="3214" y="654"/>
                  </a:cubicBezTo>
                  <a:cubicBezTo>
                    <a:pt x="3159" y="654"/>
                    <a:pt x="3104" y="646"/>
                    <a:pt x="3057" y="630"/>
                  </a:cubicBezTo>
                  <a:lnTo>
                    <a:pt x="176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78"/>
            <p:cNvSpPr/>
            <p:nvPr/>
          </p:nvSpPr>
          <p:spPr>
            <a:xfrm>
              <a:off x="-18211200" y="4084200"/>
              <a:ext cx="185125" cy="71700"/>
            </a:xfrm>
            <a:custGeom>
              <a:avLst/>
              <a:gdLst/>
              <a:ahLst/>
              <a:cxnLst/>
              <a:rect l="l" t="t" r="r" b="b"/>
              <a:pathLst>
                <a:path w="7405" h="2868" extrusionOk="0">
                  <a:moveTo>
                    <a:pt x="3718" y="1"/>
                  </a:moveTo>
                  <a:cubicBezTo>
                    <a:pt x="2301" y="1"/>
                    <a:pt x="914" y="1040"/>
                    <a:pt x="1" y="2868"/>
                  </a:cubicBezTo>
                  <a:lnTo>
                    <a:pt x="2175" y="2143"/>
                  </a:lnTo>
                  <a:cubicBezTo>
                    <a:pt x="2206" y="2127"/>
                    <a:pt x="2246" y="2119"/>
                    <a:pt x="2293" y="2119"/>
                  </a:cubicBezTo>
                  <a:cubicBezTo>
                    <a:pt x="2340" y="2119"/>
                    <a:pt x="2395" y="2127"/>
                    <a:pt x="2458" y="2143"/>
                  </a:cubicBezTo>
                  <a:lnTo>
                    <a:pt x="3718" y="2773"/>
                  </a:lnTo>
                  <a:lnTo>
                    <a:pt x="4979" y="2143"/>
                  </a:lnTo>
                  <a:cubicBezTo>
                    <a:pt x="5010" y="2127"/>
                    <a:pt x="5057" y="2119"/>
                    <a:pt x="5105" y="2119"/>
                  </a:cubicBezTo>
                  <a:cubicBezTo>
                    <a:pt x="5152" y="2119"/>
                    <a:pt x="5199" y="2127"/>
                    <a:pt x="5231" y="2143"/>
                  </a:cubicBezTo>
                  <a:lnTo>
                    <a:pt x="7404" y="2868"/>
                  </a:lnTo>
                  <a:cubicBezTo>
                    <a:pt x="6491" y="1040"/>
                    <a:pt x="5136" y="1"/>
                    <a:pt x="37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6" name="Google Shape;9006;p78"/>
          <p:cNvGrpSpPr/>
          <p:nvPr/>
        </p:nvGrpSpPr>
        <p:grpSpPr>
          <a:xfrm>
            <a:off x="2366751" y="3341641"/>
            <a:ext cx="449325" cy="450470"/>
            <a:chOff x="-16419350" y="3308400"/>
            <a:chExt cx="304050" cy="304825"/>
          </a:xfrm>
        </p:grpSpPr>
        <p:sp>
          <p:nvSpPr>
            <p:cNvPr id="9007" name="Google Shape;9007;p78"/>
            <p:cNvSpPr/>
            <p:nvPr/>
          </p:nvSpPr>
          <p:spPr>
            <a:xfrm>
              <a:off x="-16222450" y="3344625"/>
              <a:ext cx="53600" cy="67775"/>
            </a:xfrm>
            <a:custGeom>
              <a:avLst/>
              <a:gdLst/>
              <a:ahLst/>
              <a:cxnLst/>
              <a:rect l="l" t="t" r="r" b="b"/>
              <a:pathLst>
                <a:path w="2144" h="2711" extrusionOk="0">
                  <a:moveTo>
                    <a:pt x="1072" y="1"/>
                  </a:moveTo>
                  <a:cubicBezTo>
                    <a:pt x="473" y="1"/>
                    <a:pt x="1" y="473"/>
                    <a:pt x="1" y="1072"/>
                  </a:cubicBezTo>
                  <a:cubicBezTo>
                    <a:pt x="1" y="1576"/>
                    <a:pt x="284" y="1954"/>
                    <a:pt x="725" y="2112"/>
                  </a:cubicBezTo>
                  <a:lnTo>
                    <a:pt x="725" y="2710"/>
                  </a:lnTo>
                  <a:cubicBezTo>
                    <a:pt x="946" y="2584"/>
                    <a:pt x="1198" y="2521"/>
                    <a:pt x="1419" y="2427"/>
                  </a:cubicBezTo>
                  <a:lnTo>
                    <a:pt x="1419" y="2080"/>
                  </a:lnTo>
                  <a:cubicBezTo>
                    <a:pt x="1860" y="1923"/>
                    <a:pt x="2143" y="1544"/>
                    <a:pt x="2143" y="1072"/>
                  </a:cubicBezTo>
                  <a:cubicBezTo>
                    <a:pt x="2143" y="473"/>
                    <a:pt x="1671"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78"/>
            <p:cNvSpPr/>
            <p:nvPr/>
          </p:nvSpPr>
          <p:spPr>
            <a:xfrm>
              <a:off x="-16365000" y="3346200"/>
              <a:ext cx="52800" cy="66975"/>
            </a:xfrm>
            <a:custGeom>
              <a:avLst/>
              <a:gdLst/>
              <a:ahLst/>
              <a:cxnLst/>
              <a:rect l="l" t="t" r="r" b="b"/>
              <a:pathLst>
                <a:path w="2112" h="2679" extrusionOk="0">
                  <a:moveTo>
                    <a:pt x="1072" y="1"/>
                  </a:moveTo>
                  <a:cubicBezTo>
                    <a:pt x="473" y="1"/>
                    <a:pt x="0" y="473"/>
                    <a:pt x="0" y="1072"/>
                  </a:cubicBezTo>
                  <a:cubicBezTo>
                    <a:pt x="0" y="1513"/>
                    <a:pt x="284" y="1891"/>
                    <a:pt x="694" y="2049"/>
                  </a:cubicBezTo>
                  <a:lnTo>
                    <a:pt x="694" y="2395"/>
                  </a:lnTo>
                  <a:cubicBezTo>
                    <a:pt x="946" y="2490"/>
                    <a:pt x="1166" y="2553"/>
                    <a:pt x="1418" y="2679"/>
                  </a:cubicBezTo>
                  <a:lnTo>
                    <a:pt x="1418" y="2080"/>
                  </a:lnTo>
                  <a:cubicBezTo>
                    <a:pt x="1859" y="1923"/>
                    <a:pt x="2111" y="1544"/>
                    <a:pt x="2111" y="1072"/>
                  </a:cubicBezTo>
                  <a:cubicBezTo>
                    <a:pt x="2111" y="473"/>
                    <a:pt x="1639"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78"/>
            <p:cNvSpPr/>
            <p:nvPr/>
          </p:nvSpPr>
          <p:spPr>
            <a:xfrm>
              <a:off x="-16419350" y="3417100"/>
              <a:ext cx="142575" cy="160700"/>
            </a:xfrm>
            <a:custGeom>
              <a:avLst/>
              <a:gdLst/>
              <a:ahLst/>
              <a:cxnLst/>
              <a:rect l="l" t="t" r="r" b="b"/>
              <a:pathLst>
                <a:path w="5703" h="6428" extrusionOk="0">
                  <a:moveTo>
                    <a:pt x="347" y="0"/>
                  </a:moveTo>
                  <a:cubicBezTo>
                    <a:pt x="158" y="0"/>
                    <a:pt x="1" y="158"/>
                    <a:pt x="1" y="347"/>
                  </a:cubicBezTo>
                  <a:lnTo>
                    <a:pt x="1" y="1071"/>
                  </a:lnTo>
                  <a:cubicBezTo>
                    <a:pt x="1" y="4033"/>
                    <a:pt x="2395" y="6427"/>
                    <a:pt x="5356" y="6427"/>
                  </a:cubicBezTo>
                  <a:lnTo>
                    <a:pt x="5703" y="6427"/>
                  </a:lnTo>
                  <a:lnTo>
                    <a:pt x="5703" y="4001"/>
                  </a:lnTo>
                  <a:cubicBezTo>
                    <a:pt x="5703" y="2773"/>
                    <a:pt x="5073" y="1575"/>
                    <a:pt x="4065" y="914"/>
                  </a:cubicBezTo>
                  <a:cubicBezTo>
                    <a:pt x="3277" y="378"/>
                    <a:pt x="2206" y="0"/>
                    <a:pt x="11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78"/>
            <p:cNvSpPr/>
            <p:nvPr/>
          </p:nvSpPr>
          <p:spPr>
            <a:xfrm>
              <a:off x="-16258675" y="3417100"/>
              <a:ext cx="143375" cy="161475"/>
            </a:xfrm>
            <a:custGeom>
              <a:avLst/>
              <a:gdLst/>
              <a:ahLst/>
              <a:cxnLst/>
              <a:rect l="l" t="t" r="r" b="b"/>
              <a:pathLst>
                <a:path w="5735" h="6459" extrusionOk="0">
                  <a:moveTo>
                    <a:pt x="4632" y="0"/>
                  </a:moveTo>
                  <a:cubicBezTo>
                    <a:pt x="3529" y="0"/>
                    <a:pt x="2521" y="347"/>
                    <a:pt x="1702" y="914"/>
                  </a:cubicBezTo>
                  <a:cubicBezTo>
                    <a:pt x="631" y="1575"/>
                    <a:pt x="1" y="2773"/>
                    <a:pt x="1" y="4033"/>
                  </a:cubicBezTo>
                  <a:lnTo>
                    <a:pt x="1" y="6459"/>
                  </a:lnTo>
                  <a:lnTo>
                    <a:pt x="347" y="6459"/>
                  </a:lnTo>
                  <a:cubicBezTo>
                    <a:pt x="3309" y="6459"/>
                    <a:pt x="5703" y="4064"/>
                    <a:pt x="5703" y="1103"/>
                  </a:cubicBezTo>
                  <a:lnTo>
                    <a:pt x="5703" y="410"/>
                  </a:lnTo>
                  <a:cubicBezTo>
                    <a:pt x="5735" y="158"/>
                    <a:pt x="5577" y="0"/>
                    <a:pt x="53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78"/>
            <p:cNvSpPr/>
            <p:nvPr/>
          </p:nvSpPr>
          <p:spPr>
            <a:xfrm>
              <a:off x="-16310650" y="3308400"/>
              <a:ext cx="86650" cy="155975"/>
            </a:xfrm>
            <a:custGeom>
              <a:avLst/>
              <a:gdLst/>
              <a:ahLst/>
              <a:cxnLst/>
              <a:rect l="l" t="t" r="r" b="b"/>
              <a:pathLst>
                <a:path w="3466" h="6239" extrusionOk="0">
                  <a:moveTo>
                    <a:pt x="1733" y="1"/>
                  </a:moveTo>
                  <a:cubicBezTo>
                    <a:pt x="1134" y="1"/>
                    <a:pt x="662" y="473"/>
                    <a:pt x="662" y="1040"/>
                  </a:cubicBezTo>
                  <a:cubicBezTo>
                    <a:pt x="662" y="1513"/>
                    <a:pt x="977" y="1922"/>
                    <a:pt x="1355" y="2080"/>
                  </a:cubicBezTo>
                  <a:lnTo>
                    <a:pt x="1355" y="3088"/>
                  </a:lnTo>
                  <a:cubicBezTo>
                    <a:pt x="1103" y="3340"/>
                    <a:pt x="504" y="3844"/>
                    <a:pt x="0" y="4600"/>
                  </a:cubicBezTo>
                  <a:cubicBezTo>
                    <a:pt x="662" y="5041"/>
                    <a:pt x="1260" y="5577"/>
                    <a:pt x="1733" y="6238"/>
                  </a:cubicBezTo>
                  <a:cubicBezTo>
                    <a:pt x="2206" y="5577"/>
                    <a:pt x="2773" y="5041"/>
                    <a:pt x="3466" y="4600"/>
                  </a:cubicBezTo>
                  <a:cubicBezTo>
                    <a:pt x="2930" y="3844"/>
                    <a:pt x="2363" y="3340"/>
                    <a:pt x="2080" y="3088"/>
                  </a:cubicBezTo>
                  <a:lnTo>
                    <a:pt x="2080" y="2080"/>
                  </a:lnTo>
                  <a:cubicBezTo>
                    <a:pt x="2521" y="1922"/>
                    <a:pt x="2773" y="1513"/>
                    <a:pt x="2773" y="1040"/>
                  </a:cubicBezTo>
                  <a:cubicBezTo>
                    <a:pt x="2773" y="473"/>
                    <a:pt x="2300"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78"/>
            <p:cNvSpPr/>
            <p:nvPr/>
          </p:nvSpPr>
          <p:spPr>
            <a:xfrm>
              <a:off x="-16327975" y="3589575"/>
              <a:ext cx="51200" cy="23650"/>
            </a:xfrm>
            <a:custGeom>
              <a:avLst/>
              <a:gdLst/>
              <a:ahLst/>
              <a:cxnLst/>
              <a:rect l="l" t="t" r="r" b="b"/>
              <a:pathLst>
                <a:path w="2048" h="946" extrusionOk="0">
                  <a:moveTo>
                    <a:pt x="0" y="1"/>
                  </a:moveTo>
                  <a:lnTo>
                    <a:pt x="0" y="1"/>
                  </a:lnTo>
                  <a:cubicBezTo>
                    <a:pt x="221" y="536"/>
                    <a:pt x="725" y="946"/>
                    <a:pt x="1355" y="946"/>
                  </a:cubicBezTo>
                  <a:lnTo>
                    <a:pt x="1481" y="946"/>
                  </a:lnTo>
                  <a:cubicBezTo>
                    <a:pt x="1827" y="914"/>
                    <a:pt x="2048" y="631"/>
                    <a:pt x="2048" y="316"/>
                  </a:cubicBezTo>
                  <a:lnTo>
                    <a:pt x="2048" y="253"/>
                  </a:lnTo>
                  <a:lnTo>
                    <a:pt x="1701" y="253"/>
                  </a:lnTo>
                  <a:cubicBezTo>
                    <a:pt x="1103" y="253"/>
                    <a:pt x="567" y="15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78"/>
            <p:cNvSpPr/>
            <p:nvPr/>
          </p:nvSpPr>
          <p:spPr>
            <a:xfrm>
              <a:off x="-16258675" y="3589575"/>
              <a:ext cx="51225" cy="23650"/>
            </a:xfrm>
            <a:custGeom>
              <a:avLst/>
              <a:gdLst/>
              <a:ahLst/>
              <a:cxnLst/>
              <a:rect l="l" t="t" r="r" b="b"/>
              <a:pathLst>
                <a:path w="2049" h="946" extrusionOk="0">
                  <a:moveTo>
                    <a:pt x="2048" y="1"/>
                  </a:moveTo>
                  <a:lnTo>
                    <a:pt x="2048" y="1"/>
                  </a:lnTo>
                  <a:cubicBezTo>
                    <a:pt x="1481" y="158"/>
                    <a:pt x="946" y="253"/>
                    <a:pt x="347" y="253"/>
                  </a:cubicBezTo>
                  <a:lnTo>
                    <a:pt x="1" y="253"/>
                  </a:lnTo>
                  <a:cubicBezTo>
                    <a:pt x="1" y="631"/>
                    <a:pt x="284" y="946"/>
                    <a:pt x="662" y="946"/>
                  </a:cubicBezTo>
                  <a:lnTo>
                    <a:pt x="694" y="946"/>
                  </a:lnTo>
                  <a:cubicBezTo>
                    <a:pt x="1324" y="946"/>
                    <a:pt x="1859" y="568"/>
                    <a:pt x="20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4" name="Google Shape;9014;p78"/>
          <p:cNvGrpSpPr/>
          <p:nvPr/>
        </p:nvGrpSpPr>
        <p:grpSpPr>
          <a:xfrm>
            <a:off x="4638306" y="3340423"/>
            <a:ext cx="395755" cy="452872"/>
            <a:chOff x="-16401225" y="3683275"/>
            <a:chExt cx="267800" cy="306450"/>
          </a:xfrm>
        </p:grpSpPr>
        <p:sp>
          <p:nvSpPr>
            <p:cNvPr id="9015" name="Google Shape;9015;p78"/>
            <p:cNvSpPr/>
            <p:nvPr/>
          </p:nvSpPr>
          <p:spPr>
            <a:xfrm>
              <a:off x="-16257875" y="3826650"/>
              <a:ext cx="70900" cy="72500"/>
            </a:xfrm>
            <a:custGeom>
              <a:avLst/>
              <a:gdLst/>
              <a:ahLst/>
              <a:cxnLst/>
              <a:rect l="l" t="t" r="r" b="b"/>
              <a:pathLst>
                <a:path w="2836" h="2900" extrusionOk="0">
                  <a:moveTo>
                    <a:pt x="567" y="1"/>
                  </a:moveTo>
                  <a:cubicBezTo>
                    <a:pt x="630" y="158"/>
                    <a:pt x="725" y="347"/>
                    <a:pt x="725" y="568"/>
                  </a:cubicBezTo>
                  <a:cubicBezTo>
                    <a:pt x="725" y="631"/>
                    <a:pt x="662" y="725"/>
                    <a:pt x="630" y="788"/>
                  </a:cubicBezTo>
                  <a:lnTo>
                    <a:pt x="0" y="1576"/>
                  </a:lnTo>
                  <a:cubicBezTo>
                    <a:pt x="32" y="2332"/>
                    <a:pt x="662" y="2899"/>
                    <a:pt x="1418" y="2899"/>
                  </a:cubicBezTo>
                  <a:cubicBezTo>
                    <a:pt x="2205" y="2899"/>
                    <a:pt x="2836" y="2269"/>
                    <a:pt x="2836" y="1481"/>
                  </a:cubicBezTo>
                  <a:cubicBezTo>
                    <a:pt x="2836" y="631"/>
                    <a:pt x="2205"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78"/>
            <p:cNvSpPr/>
            <p:nvPr/>
          </p:nvSpPr>
          <p:spPr>
            <a:xfrm>
              <a:off x="-16275200" y="3832375"/>
              <a:ext cx="16550" cy="16350"/>
            </a:xfrm>
            <a:custGeom>
              <a:avLst/>
              <a:gdLst/>
              <a:ahLst/>
              <a:cxnLst/>
              <a:rect l="l" t="t" r="r" b="b"/>
              <a:pathLst>
                <a:path w="662" h="654" extrusionOk="0">
                  <a:moveTo>
                    <a:pt x="319" y="0"/>
                  </a:moveTo>
                  <a:cubicBezTo>
                    <a:pt x="173" y="0"/>
                    <a:pt x="32" y="71"/>
                    <a:pt x="0" y="213"/>
                  </a:cubicBezTo>
                  <a:lnTo>
                    <a:pt x="347" y="654"/>
                  </a:lnTo>
                  <a:lnTo>
                    <a:pt x="662" y="213"/>
                  </a:lnTo>
                  <a:cubicBezTo>
                    <a:pt x="614" y="71"/>
                    <a:pt x="465" y="0"/>
                    <a:pt x="3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78"/>
            <p:cNvSpPr/>
            <p:nvPr/>
          </p:nvSpPr>
          <p:spPr>
            <a:xfrm>
              <a:off x="-16347675" y="3825875"/>
              <a:ext cx="70900" cy="70900"/>
            </a:xfrm>
            <a:custGeom>
              <a:avLst/>
              <a:gdLst/>
              <a:ahLst/>
              <a:cxnLst/>
              <a:rect l="l" t="t" r="r" b="b"/>
              <a:pathLst>
                <a:path w="2836" h="2836" extrusionOk="0">
                  <a:moveTo>
                    <a:pt x="1418" y="0"/>
                  </a:moveTo>
                  <a:cubicBezTo>
                    <a:pt x="631" y="0"/>
                    <a:pt x="1" y="630"/>
                    <a:pt x="1" y="1418"/>
                  </a:cubicBezTo>
                  <a:cubicBezTo>
                    <a:pt x="1" y="2205"/>
                    <a:pt x="631" y="2836"/>
                    <a:pt x="1418" y="2836"/>
                  </a:cubicBezTo>
                  <a:cubicBezTo>
                    <a:pt x="2174" y="2836"/>
                    <a:pt x="2773" y="2237"/>
                    <a:pt x="2836" y="1544"/>
                  </a:cubicBezTo>
                  <a:lnTo>
                    <a:pt x="2206" y="788"/>
                  </a:lnTo>
                  <a:cubicBezTo>
                    <a:pt x="2174" y="725"/>
                    <a:pt x="2143" y="630"/>
                    <a:pt x="2143" y="536"/>
                  </a:cubicBezTo>
                  <a:cubicBezTo>
                    <a:pt x="2143" y="347"/>
                    <a:pt x="2174" y="158"/>
                    <a:pt x="2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78"/>
            <p:cNvSpPr/>
            <p:nvPr/>
          </p:nvSpPr>
          <p:spPr>
            <a:xfrm>
              <a:off x="-16338225" y="3907775"/>
              <a:ext cx="35475" cy="81950"/>
            </a:xfrm>
            <a:custGeom>
              <a:avLst/>
              <a:gdLst/>
              <a:ahLst/>
              <a:cxnLst/>
              <a:rect l="l" t="t" r="r" b="b"/>
              <a:pathLst>
                <a:path w="1419" h="3278" extrusionOk="0">
                  <a:moveTo>
                    <a:pt x="1" y="1"/>
                  </a:moveTo>
                  <a:lnTo>
                    <a:pt x="1" y="1796"/>
                  </a:lnTo>
                  <a:cubicBezTo>
                    <a:pt x="1" y="2206"/>
                    <a:pt x="158" y="2553"/>
                    <a:pt x="410" y="2836"/>
                  </a:cubicBezTo>
                  <a:cubicBezTo>
                    <a:pt x="694" y="3120"/>
                    <a:pt x="1040" y="3277"/>
                    <a:pt x="1418" y="3277"/>
                  </a:cubicBezTo>
                  <a:lnTo>
                    <a:pt x="1418" y="347"/>
                  </a:lnTo>
                  <a:cubicBezTo>
                    <a:pt x="1292" y="379"/>
                    <a:pt x="1166" y="379"/>
                    <a:pt x="1103" y="379"/>
                  </a:cubicBezTo>
                  <a:cubicBezTo>
                    <a:pt x="662" y="316"/>
                    <a:pt x="253" y="190"/>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78"/>
            <p:cNvSpPr/>
            <p:nvPr/>
          </p:nvSpPr>
          <p:spPr>
            <a:xfrm>
              <a:off x="-16231900" y="3906200"/>
              <a:ext cx="35475" cy="81150"/>
            </a:xfrm>
            <a:custGeom>
              <a:avLst/>
              <a:gdLst/>
              <a:ahLst/>
              <a:cxnLst/>
              <a:rect l="l" t="t" r="r" b="b"/>
              <a:pathLst>
                <a:path w="1419" h="3246" extrusionOk="0">
                  <a:moveTo>
                    <a:pt x="1419" y="1"/>
                  </a:moveTo>
                  <a:cubicBezTo>
                    <a:pt x="1135" y="253"/>
                    <a:pt x="725" y="379"/>
                    <a:pt x="347" y="379"/>
                  </a:cubicBezTo>
                  <a:cubicBezTo>
                    <a:pt x="221" y="379"/>
                    <a:pt x="95" y="379"/>
                    <a:pt x="1" y="316"/>
                  </a:cubicBezTo>
                  <a:lnTo>
                    <a:pt x="1" y="3246"/>
                  </a:lnTo>
                  <a:cubicBezTo>
                    <a:pt x="788" y="3246"/>
                    <a:pt x="1419" y="2584"/>
                    <a:pt x="1419" y="1796"/>
                  </a:cubicBezTo>
                  <a:lnTo>
                    <a:pt x="14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78"/>
            <p:cNvSpPr/>
            <p:nvPr/>
          </p:nvSpPr>
          <p:spPr>
            <a:xfrm>
              <a:off x="-16285450" y="3891250"/>
              <a:ext cx="35475" cy="59875"/>
            </a:xfrm>
            <a:custGeom>
              <a:avLst/>
              <a:gdLst/>
              <a:ahLst/>
              <a:cxnLst/>
              <a:rect l="l" t="t" r="r" b="b"/>
              <a:pathLst>
                <a:path w="1419" h="2395" extrusionOk="0">
                  <a:moveTo>
                    <a:pt x="725" y="0"/>
                  </a:moveTo>
                  <a:cubicBezTo>
                    <a:pt x="505" y="252"/>
                    <a:pt x="284" y="504"/>
                    <a:pt x="0" y="662"/>
                  </a:cubicBezTo>
                  <a:lnTo>
                    <a:pt x="0" y="2268"/>
                  </a:lnTo>
                  <a:cubicBezTo>
                    <a:pt x="252" y="2363"/>
                    <a:pt x="473" y="2394"/>
                    <a:pt x="725" y="2394"/>
                  </a:cubicBezTo>
                  <a:cubicBezTo>
                    <a:pt x="946" y="2394"/>
                    <a:pt x="1198" y="2363"/>
                    <a:pt x="1418" y="2268"/>
                  </a:cubicBezTo>
                  <a:lnTo>
                    <a:pt x="1418" y="662"/>
                  </a:lnTo>
                  <a:cubicBezTo>
                    <a:pt x="1135" y="504"/>
                    <a:pt x="914" y="315"/>
                    <a:pt x="7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78"/>
            <p:cNvSpPr/>
            <p:nvPr/>
          </p:nvSpPr>
          <p:spPr>
            <a:xfrm>
              <a:off x="-16401225" y="3683275"/>
              <a:ext cx="267800" cy="249725"/>
            </a:xfrm>
            <a:custGeom>
              <a:avLst/>
              <a:gdLst/>
              <a:ahLst/>
              <a:cxnLst/>
              <a:rect l="l" t="t" r="r" b="b"/>
              <a:pathLst>
                <a:path w="10712" h="9989" extrusionOk="0">
                  <a:moveTo>
                    <a:pt x="3214" y="2900"/>
                  </a:moveTo>
                  <a:cubicBezTo>
                    <a:pt x="3403" y="2900"/>
                    <a:pt x="3560" y="3058"/>
                    <a:pt x="3560" y="3278"/>
                  </a:cubicBezTo>
                  <a:cubicBezTo>
                    <a:pt x="3560" y="3467"/>
                    <a:pt x="3403" y="3625"/>
                    <a:pt x="3214" y="3625"/>
                  </a:cubicBezTo>
                  <a:cubicBezTo>
                    <a:pt x="3025" y="3625"/>
                    <a:pt x="2867" y="3467"/>
                    <a:pt x="2867" y="3278"/>
                  </a:cubicBezTo>
                  <a:cubicBezTo>
                    <a:pt x="2867" y="3058"/>
                    <a:pt x="3025" y="2900"/>
                    <a:pt x="3214" y="2900"/>
                  </a:cubicBezTo>
                  <a:close/>
                  <a:moveTo>
                    <a:pt x="7498" y="2900"/>
                  </a:moveTo>
                  <a:cubicBezTo>
                    <a:pt x="7719" y="2900"/>
                    <a:pt x="7876" y="3058"/>
                    <a:pt x="7876" y="3278"/>
                  </a:cubicBezTo>
                  <a:cubicBezTo>
                    <a:pt x="7876" y="3467"/>
                    <a:pt x="7719" y="3625"/>
                    <a:pt x="7498" y="3625"/>
                  </a:cubicBezTo>
                  <a:cubicBezTo>
                    <a:pt x="7309" y="3625"/>
                    <a:pt x="7152" y="3467"/>
                    <a:pt x="7152" y="3278"/>
                  </a:cubicBezTo>
                  <a:cubicBezTo>
                    <a:pt x="7152" y="3058"/>
                    <a:pt x="7309" y="2900"/>
                    <a:pt x="7498" y="2900"/>
                  </a:cubicBezTo>
                  <a:close/>
                  <a:moveTo>
                    <a:pt x="5322" y="0"/>
                  </a:moveTo>
                  <a:cubicBezTo>
                    <a:pt x="5281" y="0"/>
                    <a:pt x="5240" y="1"/>
                    <a:pt x="5199" y="2"/>
                  </a:cubicBezTo>
                  <a:cubicBezTo>
                    <a:pt x="2300" y="65"/>
                    <a:pt x="0" y="2585"/>
                    <a:pt x="0" y="5578"/>
                  </a:cubicBezTo>
                  <a:lnTo>
                    <a:pt x="0" y="8225"/>
                  </a:lnTo>
                  <a:cubicBezTo>
                    <a:pt x="0" y="9201"/>
                    <a:pt x="788" y="9989"/>
                    <a:pt x="1764" y="9989"/>
                  </a:cubicBezTo>
                  <a:lnTo>
                    <a:pt x="1764" y="8319"/>
                  </a:lnTo>
                  <a:cubicBezTo>
                    <a:pt x="1512" y="7941"/>
                    <a:pt x="1418" y="7563"/>
                    <a:pt x="1418" y="7122"/>
                  </a:cubicBezTo>
                  <a:cubicBezTo>
                    <a:pt x="1418" y="5956"/>
                    <a:pt x="2363" y="5011"/>
                    <a:pt x="3529" y="5011"/>
                  </a:cubicBezTo>
                  <a:lnTo>
                    <a:pt x="7089" y="5011"/>
                  </a:lnTo>
                  <a:cubicBezTo>
                    <a:pt x="8255" y="5011"/>
                    <a:pt x="9200" y="5956"/>
                    <a:pt x="9200" y="7122"/>
                  </a:cubicBezTo>
                  <a:cubicBezTo>
                    <a:pt x="9200" y="7563"/>
                    <a:pt x="9074" y="7941"/>
                    <a:pt x="8853" y="8319"/>
                  </a:cubicBezTo>
                  <a:lnTo>
                    <a:pt x="8853" y="9989"/>
                  </a:lnTo>
                  <a:cubicBezTo>
                    <a:pt x="9830" y="9989"/>
                    <a:pt x="10617" y="9201"/>
                    <a:pt x="10617" y="8225"/>
                  </a:cubicBezTo>
                  <a:lnTo>
                    <a:pt x="10617" y="5389"/>
                  </a:lnTo>
                  <a:cubicBezTo>
                    <a:pt x="10712" y="3940"/>
                    <a:pt x="10113" y="2554"/>
                    <a:pt x="9074" y="1546"/>
                  </a:cubicBezTo>
                  <a:cubicBezTo>
                    <a:pt x="8063" y="535"/>
                    <a:pt x="6754" y="0"/>
                    <a:pt x="53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2" name="Google Shape;9022;p78"/>
          <p:cNvGrpSpPr/>
          <p:nvPr/>
        </p:nvGrpSpPr>
        <p:grpSpPr>
          <a:xfrm>
            <a:off x="8003755" y="2797062"/>
            <a:ext cx="450470" cy="448180"/>
            <a:chOff x="-16419350" y="4058200"/>
            <a:chExt cx="304825" cy="303275"/>
          </a:xfrm>
        </p:grpSpPr>
        <p:sp>
          <p:nvSpPr>
            <p:cNvPr id="9023" name="Google Shape;9023;p78"/>
            <p:cNvSpPr/>
            <p:nvPr/>
          </p:nvSpPr>
          <p:spPr>
            <a:xfrm>
              <a:off x="-16347675" y="4202350"/>
              <a:ext cx="18150" cy="17350"/>
            </a:xfrm>
            <a:custGeom>
              <a:avLst/>
              <a:gdLst/>
              <a:ahLst/>
              <a:cxnLst/>
              <a:rect l="l" t="t" r="r" b="b"/>
              <a:pathLst>
                <a:path w="726" h="694" extrusionOk="0">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78"/>
            <p:cNvSpPr/>
            <p:nvPr/>
          </p:nvSpPr>
          <p:spPr>
            <a:xfrm>
              <a:off x="-16400450" y="4166900"/>
              <a:ext cx="35475" cy="35475"/>
            </a:xfrm>
            <a:custGeom>
              <a:avLst/>
              <a:gdLst/>
              <a:ahLst/>
              <a:cxnLst/>
              <a:rect l="l" t="t" r="r" b="b"/>
              <a:pathLst>
                <a:path w="1419" h="1419" extrusionOk="0">
                  <a:moveTo>
                    <a:pt x="694" y="1"/>
                  </a:moveTo>
                  <a:cubicBezTo>
                    <a:pt x="316" y="1"/>
                    <a:pt x="1" y="316"/>
                    <a:pt x="1" y="694"/>
                  </a:cubicBezTo>
                  <a:cubicBezTo>
                    <a:pt x="1" y="1103"/>
                    <a:pt x="316" y="1418"/>
                    <a:pt x="694" y="1418"/>
                  </a:cubicBezTo>
                  <a:cubicBezTo>
                    <a:pt x="1103" y="1418"/>
                    <a:pt x="1418" y="1103"/>
                    <a:pt x="1418" y="694"/>
                  </a:cubicBezTo>
                  <a:cubicBezTo>
                    <a:pt x="1418" y="316"/>
                    <a:pt x="1103" y="1"/>
                    <a:pt x="6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78"/>
            <p:cNvSpPr/>
            <p:nvPr/>
          </p:nvSpPr>
          <p:spPr>
            <a:xfrm>
              <a:off x="-16389425" y="4058200"/>
              <a:ext cx="220575" cy="106950"/>
            </a:xfrm>
            <a:custGeom>
              <a:avLst/>
              <a:gdLst/>
              <a:ahLst/>
              <a:cxnLst/>
              <a:rect l="l" t="t" r="r" b="b"/>
              <a:pathLst>
                <a:path w="8823" h="4278" extrusionOk="0">
                  <a:moveTo>
                    <a:pt x="6621" y="0"/>
                  </a:moveTo>
                  <a:cubicBezTo>
                    <a:pt x="6312" y="0"/>
                    <a:pt x="6008" y="97"/>
                    <a:pt x="5766" y="285"/>
                  </a:cubicBezTo>
                  <a:cubicBezTo>
                    <a:pt x="5703" y="348"/>
                    <a:pt x="5609" y="411"/>
                    <a:pt x="5546" y="474"/>
                  </a:cubicBezTo>
                  <a:cubicBezTo>
                    <a:pt x="5451" y="411"/>
                    <a:pt x="5388" y="316"/>
                    <a:pt x="5294" y="285"/>
                  </a:cubicBezTo>
                  <a:cubicBezTo>
                    <a:pt x="5057" y="111"/>
                    <a:pt x="4758" y="25"/>
                    <a:pt x="4459" y="25"/>
                  </a:cubicBezTo>
                  <a:cubicBezTo>
                    <a:pt x="4159" y="25"/>
                    <a:pt x="3860" y="111"/>
                    <a:pt x="3624" y="285"/>
                  </a:cubicBezTo>
                  <a:cubicBezTo>
                    <a:pt x="3529" y="348"/>
                    <a:pt x="3466" y="411"/>
                    <a:pt x="3372" y="474"/>
                  </a:cubicBezTo>
                  <a:cubicBezTo>
                    <a:pt x="3309" y="411"/>
                    <a:pt x="3214" y="316"/>
                    <a:pt x="3151" y="285"/>
                  </a:cubicBezTo>
                  <a:cubicBezTo>
                    <a:pt x="2915" y="101"/>
                    <a:pt x="2618" y="10"/>
                    <a:pt x="2316" y="10"/>
                  </a:cubicBezTo>
                  <a:cubicBezTo>
                    <a:pt x="1894" y="10"/>
                    <a:pt x="1460" y="188"/>
                    <a:pt x="1166" y="537"/>
                  </a:cubicBezTo>
                  <a:cubicBezTo>
                    <a:pt x="1103" y="631"/>
                    <a:pt x="1072" y="757"/>
                    <a:pt x="977" y="820"/>
                  </a:cubicBezTo>
                  <a:cubicBezTo>
                    <a:pt x="1" y="1356"/>
                    <a:pt x="1" y="2931"/>
                    <a:pt x="1103" y="3435"/>
                  </a:cubicBezTo>
                  <a:cubicBezTo>
                    <a:pt x="1166" y="3624"/>
                    <a:pt x="1356" y="3876"/>
                    <a:pt x="1513" y="3971"/>
                  </a:cubicBezTo>
                  <a:cubicBezTo>
                    <a:pt x="1781" y="4144"/>
                    <a:pt x="2088" y="4231"/>
                    <a:pt x="2387" y="4231"/>
                  </a:cubicBezTo>
                  <a:cubicBezTo>
                    <a:pt x="2687" y="4231"/>
                    <a:pt x="2978" y="4144"/>
                    <a:pt x="3214" y="3971"/>
                  </a:cubicBezTo>
                  <a:cubicBezTo>
                    <a:pt x="3277" y="3939"/>
                    <a:pt x="3356" y="3923"/>
                    <a:pt x="3435" y="3923"/>
                  </a:cubicBezTo>
                  <a:cubicBezTo>
                    <a:pt x="3514" y="3923"/>
                    <a:pt x="3592" y="3939"/>
                    <a:pt x="3655" y="3971"/>
                  </a:cubicBezTo>
                  <a:cubicBezTo>
                    <a:pt x="3907" y="4175"/>
                    <a:pt x="4215" y="4278"/>
                    <a:pt x="4518" y="4278"/>
                  </a:cubicBezTo>
                  <a:cubicBezTo>
                    <a:pt x="4821" y="4278"/>
                    <a:pt x="5120" y="4175"/>
                    <a:pt x="5357" y="3971"/>
                  </a:cubicBezTo>
                  <a:cubicBezTo>
                    <a:pt x="5404" y="3939"/>
                    <a:pt x="5483" y="3923"/>
                    <a:pt x="5561" y="3923"/>
                  </a:cubicBezTo>
                  <a:cubicBezTo>
                    <a:pt x="5640" y="3923"/>
                    <a:pt x="5719" y="3939"/>
                    <a:pt x="5766" y="3971"/>
                  </a:cubicBezTo>
                  <a:cubicBezTo>
                    <a:pt x="6018" y="4166"/>
                    <a:pt x="6312" y="4256"/>
                    <a:pt x="6604" y="4256"/>
                  </a:cubicBezTo>
                  <a:cubicBezTo>
                    <a:pt x="7114" y="4256"/>
                    <a:pt x="7616" y="3979"/>
                    <a:pt x="7877" y="3498"/>
                  </a:cubicBezTo>
                  <a:cubicBezTo>
                    <a:pt x="7909" y="3435"/>
                    <a:pt x="7940" y="3404"/>
                    <a:pt x="8035" y="3341"/>
                  </a:cubicBezTo>
                  <a:cubicBezTo>
                    <a:pt x="8507" y="3120"/>
                    <a:pt x="8822" y="2616"/>
                    <a:pt x="8728" y="1986"/>
                  </a:cubicBezTo>
                  <a:cubicBezTo>
                    <a:pt x="8696" y="1576"/>
                    <a:pt x="8507" y="1198"/>
                    <a:pt x="8129" y="946"/>
                  </a:cubicBezTo>
                  <a:cubicBezTo>
                    <a:pt x="8066" y="915"/>
                    <a:pt x="8035" y="883"/>
                    <a:pt x="7940" y="820"/>
                  </a:cubicBezTo>
                  <a:cubicBezTo>
                    <a:pt x="7909" y="694"/>
                    <a:pt x="7814" y="631"/>
                    <a:pt x="7751" y="537"/>
                  </a:cubicBezTo>
                  <a:cubicBezTo>
                    <a:pt x="7462" y="175"/>
                    <a:pt x="7038" y="0"/>
                    <a:pt x="66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78"/>
            <p:cNvSpPr/>
            <p:nvPr/>
          </p:nvSpPr>
          <p:spPr>
            <a:xfrm>
              <a:off x="-16298850" y="4178725"/>
              <a:ext cx="41000" cy="47275"/>
            </a:xfrm>
            <a:custGeom>
              <a:avLst/>
              <a:gdLst/>
              <a:ahLst/>
              <a:cxnLst/>
              <a:rect l="l" t="t" r="r" b="b"/>
              <a:pathLst>
                <a:path w="1640" h="1891" extrusionOk="0">
                  <a:moveTo>
                    <a:pt x="1" y="0"/>
                  </a:moveTo>
                  <a:cubicBezTo>
                    <a:pt x="158" y="252"/>
                    <a:pt x="221" y="630"/>
                    <a:pt x="221" y="945"/>
                  </a:cubicBezTo>
                  <a:cubicBezTo>
                    <a:pt x="221" y="1292"/>
                    <a:pt x="158" y="1607"/>
                    <a:pt x="1" y="1891"/>
                  </a:cubicBezTo>
                  <a:cubicBezTo>
                    <a:pt x="473" y="1733"/>
                    <a:pt x="946" y="1670"/>
                    <a:pt x="1419" y="1670"/>
                  </a:cubicBezTo>
                  <a:cubicBezTo>
                    <a:pt x="1576" y="1450"/>
                    <a:pt x="1639" y="1197"/>
                    <a:pt x="1639" y="945"/>
                  </a:cubicBezTo>
                  <a:cubicBezTo>
                    <a:pt x="1639" y="662"/>
                    <a:pt x="1576" y="378"/>
                    <a:pt x="1419" y="158"/>
                  </a:cubicBezTo>
                  <a:cubicBezTo>
                    <a:pt x="1272" y="187"/>
                    <a:pt x="1120" y="201"/>
                    <a:pt x="967" y="201"/>
                  </a:cubicBezTo>
                  <a:cubicBezTo>
                    <a:pt x="626" y="201"/>
                    <a:pt x="284" y="131"/>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78"/>
            <p:cNvSpPr/>
            <p:nvPr/>
          </p:nvSpPr>
          <p:spPr>
            <a:xfrm>
              <a:off x="-16246075" y="4178725"/>
              <a:ext cx="41775" cy="55150"/>
            </a:xfrm>
            <a:custGeom>
              <a:avLst/>
              <a:gdLst/>
              <a:ahLst/>
              <a:cxnLst/>
              <a:rect l="l" t="t" r="r" b="b"/>
              <a:pathLst>
                <a:path w="1671" h="2206" extrusionOk="0">
                  <a:moveTo>
                    <a:pt x="1" y="0"/>
                  </a:moveTo>
                  <a:lnTo>
                    <a:pt x="1" y="0"/>
                  </a:lnTo>
                  <a:cubicBezTo>
                    <a:pt x="158" y="252"/>
                    <a:pt x="253" y="630"/>
                    <a:pt x="253" y="945"/>
                  </a:cubicBezTo>
                  <a:cubicBezTo>
                    <a:pt x="253" y="1197"/>
                    <a:pt x="190" y="1481"/>
                    <a:pt x="95" y="1765"/>
                  </a:cubicBezTo>
                  <a:cubicBezTo>
                    <a:pt x="505" y="1828"/>
                    <a:pt x="914" y="1954"/>
                    <a:pt x="1292" y="2206"/>
                  </a:cubicBezTo>
                  <a:cubicBezTo>
                    <a:pt x="1576" y="1891"/>
                    <a:pt x="1670" y="1355"/>
                    <a:pt x="1670" y="945"/>
                  </a:cubicBezTo>
                  <a:cubicBezTo>
                    <a:pt x="1670" y="662"/>
                    <a:pt x="1576" y="378"/>
                    <a:pt x="1418" y="158"/>
                  </a:cubicBezTo>
                  <a:cubicBezTo>
                    <a:pt x="1261" y="189"/>
                    <a:pt x="1103" y="221"/>
                    <a:pt x="946" y="221"/>
                  </a:cubicBezTo>
                  <a:cubicBezTo>
                    <a:pt x="631" y="221"/>
                    <a:pt x="316" y="158"/>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78"/>
            <p:cNvSpPr/>
            <p:nvPr/>
          </p:nvSpPr>
          <p:spPr>
            <a:xfrm>
              <a:off x="-16419350" y="4122000"/>
              <a:ext cx="304050" cy="188725"/>
            </a:xfrm>
            <a:custGeom>
              <a:avLst/>
              <a:gdLst/>
              <a:ahLst/>
              <a:cxnLst/>
              <a:rect l="l" t="t" r="r" b="b"/>
              <a:pathLst>
                <a:path w="12162" h="7549" extrusionOk="0">
                  <a:moveTo>
                    <a:pt x="10712" y="1"/>
                  </a:moveTo>
                  <a:cubicBezTo>
                    <a:pt x="10586" y="600"/>
                    <a:pt x="10271" y="1135"/>
                    <a:pt x="9736" y="1450"/>
                  </a:cubicBezTo>
                  <a:cubicBezTo>
                    <a:pt x="9578" y="1734"/>
                    <a:pt x="9326" y="1986"/>
                    <a:pt x="9074" y="2143"/>
                  </a:cubicBezTo>
                  <a:cubicBezTo>
                    <a:pt x="9263" y="2458"/>
                    <a:pt x="9326" y="2805"/>
                    <a:pt x="9326" y="3183"/>
                  </a:cubicBezTo>
                  <a:cubicBezTo>
                    <a:pt x="9326" y="4065"/>
                    <a:pt x="9011" y="4821"/>
                    <a:pt x="8507" y="5168"/>
                  </a:cubicBezTo>
                  <a:cubicBezTo>
                    <a:pt x="8444" y="5199"/>
                    <a:pt x="8373" y="5215"/>
                    <a:pt x="8306" y="5215"/>
                  </a:cubicBezTo>
                  <a:cubicBezTo>
                    <a:pt x="8239" y="5215"/>
                    <a:pt x="8176" y="5199"/>
                    <a:pt x="8129" y="5168"/>
                  </a:cubicBezTo>
                  <a:cubicBezTo>
                    <a:pt x="7515" y="4805"/>
                    <a:pt x="6814" y="4624"/>
                    <a:pt x="6124" y="4624"/>
                  </a:cubicBezTo>
                  <a:cubicBezTo>
                    <a:pt x="5435" y="4624"/>
                    <a:pt x="4758" y="4805"/>
                    <a:pt x="4191" y="5168"/>
                  </a:cubicBezTo>
                  <a:cubicBezTo>
                    <a:pt x="4134" y="5213"/>
                    <a:pt x="4077" y="5230"/>
                    <a:pt x="4022" y="5230"/>
                  </a:cubicBezTo>
                  <a:cubicBezTo>
                    <a:pt x="3924" y="5230"/>
                    <a:pt x="3830" y="5177"/>
                    <a:pt x="3750" y="5136"/>
                  </a:cubicBezTo>
                  <a:cubicBezTo>
                    <a:pt x="3163" y="4757"/>
                    <a:pt x="2501" y="4557"/>
                    <a:pt x="1831" y="4557"/>
                  </a:cubicBezTo>
                  <a:cubicBezTo>
                    <a:pt x="1277" y="4557"/>
                    <a:pt x="717" y="4694"/>
                    <a:pt x="190" y="4979"/>
                  </a:cubicBezTo>
                  <a:cubicBezTo>
                    <a:pt x="95" y="5042"/>
                    <a:pt x="1" y="5168"/>
                    <a:pt x="1" y="5294"/>
                  </a:cubicBezTo>
                  <a:lnTo>
                    <a:pt x="1" y="7436"/>
                  </a:lnTo>
                  <a:cubicBezTo>
                    <a:pt x="316" y="7405"/>
                    <a:pt x="725" y="7247"/>
                    <a:pt x="977" y="7027"/>
                  </a:cubicBezTo>
                  <a:cubicBezTo>
                    <a:pt x="1240" y="6826"/>
                    <a:pt x="1533" y="6723"/>
                    <a:pt x="1823" y="6723"/>
                  </a:cubicBezTo>
                  <a:cubicBezTo>
                    <a:pt x="2124" y="6723"/>
                    <a:pt x="2422" y="6833"/>
                    <a:pt x="2679" y="7058"/>
                  </a:cubicBezTo>
                  <a:cubicBezTo>
                    <a:pt x="3072" y="7373"/>
                    <a:pt x="3529" y="7531"/>
                    <a:pt x="3986" y="7531"/>
                  </a:cubicBezTo>
                  <a:cubicBezTo>
                    <a:pt x="4443" y="7531"/>
                    <a:pt x="4900" y="7373"/>
                    <a:pt x="5293" y="7058"/>
                  </a:cubicBezTo>
                  <a:cubicBezTo>
                    <a:pt x="5545" y="6869"/>
                    <a:pt x="5837" y="6775"/>
                    <a:pt x="6128" y="6775"/>
                  </a:cubicBezTo>
                  <a:cubicBezTo>
                    <a:pt x="6420" y="6775"/>
                    <a:pt x="6711" y="6869"/>
                    <a:pt x="6963" y="7058"/>
                  </a:cubicBezTo>
                  <a:cubicBezTo>
                    <a:pt x="7474" y="7358"/>
                    <a:pt x="7985" y="7549"/>
                    <a:pt x="8524" y="7549"/>
                  </a:cubicBezTo>
                  <a:cubicBezTo>
                    <a:pt x="8948" y="7549"/>
                    <a:pt x="9390" y="7430"/>
                    <a:pt x="9862" y="7153"/>
                  </a:cubicBezTo>
                  <a:cubicBezTo>
                    <a:pt x="11153" y="6428"/>
                    <a:pt x="12162" y="4821"/>
                    <a:pt x="12162" y="3151"/>
                  </a:cubicBezTo>
                  <a:cubicBezTo>
                    <a:pt x="12162" y="1923"/>
                    <a:pt x="11626" y="789"/>
                    <a:pt x="1071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78"/>
            <p:cNvSpPr/>
            <p:nvPr/>
          </p:nvSpPr>
          <p:spPr>
            <a:xfrm>
              <a:off x="-16419350" y="4263775"/>
              <a:ext cx="304825" cy="97700"/>
            </a:xfrm>
            <a:custGeom>
              <a:avLst/>
              <a:gdLst/>
              <a:ahLst/>
              <a:cxnLst/>
              <a:rect l="l" t="t" r="r" b="b"/>
              <a:pathLst>
                <a:path w="12193" h="3908" extrusionOk="0">
                  <a:moveTo>
                    <a:pt x="12193" y="1"/>
                  </a:moveTo>
                  <a:cubicBezTo>
                    <a:pt x="11689" y="914"/>
                    <a:pt x="10996" y="1639"/>
                    <a:pt x="10208" y="2112"/>
                  </a:cubicBezTo>
                  <a:cubicBezTo>
                    <a:pt x="9626" y="2424"/>
                    <a:pt x="9064" y="2570"/>
                    <a:pt x="8515" y="2570"/>
                  </a:cubicBezTo>
                  <a:cubicBezTo>
                    <a:pt x="7845" y="2570"/>
                    <a:pt x="7194" y="2352"/>
                    <a:pt x="6554" y="1954"/>
                  </a:cubicBezTo>
                  <a:cubicBezTo>
                    <a:pt x="6402" y="1819"/>
                    <a:pt x="6241" y="1756"/>
                    <a:pt x="6085" y="1756"/>
                  </a:cubicBezTo>
                  <a:cubicBezTo>
                    <a:pt x="5951" y="1756"/>
                    <a:pt x="5820" y="1803"/>
                    <a:pt x="5703" y="1891"/>
                  </a:cubicBezTo>
                  <a:cubicBezTo>
                    <a:pt x="5199" y="2316"/>
                    <a:pt x="4592" y="2529"/>
                    <a:pt x="3986" y="2529"/>
                  </a:cubicBezTo>
                  <a:cubicBezTo>
                    <a:pt x="3380" y="2529"/>
                    <a:pt x="2773" y="2316"/>
                    <a:pt x="2269" y="1891"/>
                  </a:cubicBezTo>
                  <a:cubicBezTo>
                    <a:pt x="2143" y="1797"/>
                    <a:pt x="2001" y="1749"/>
                    <a:pt x="1863" y="1749"/>
                  </a:cubicBezTo>
                  <a:cubicBezTo>
                    <a:pt x="1725" y="1749"/>
                    <a:pt x="1592" y="1797"/>
                    <a:pt x="1481" y="1891"/>
                  </a:cubicBezTo>
                  <a:cubicBezTo>
                    <a:pt x="1040" y="2269"/>
                    <a:pt x="505" y="2427"/>
                    <a:pt x="1" y="2490"/>
                  </a:cubicBezTo>
                  <a:lnTo>
                    <a:pt x="1" y="3561"/>
                  </a:lnTo>
                  <a:cubicBezTo>
                    <a:pt x="1" y="3750"/>
                    <a:pt x="158" y="3907"/>
                    <a:pt x="379" y="3907"/>
                  </a:cubicBezTo>
                  <a:lnTo>
                    <a:pt x="11815" y="3907"/>
                  </a:lnTo>
                  <a:cubicBezTo>
                    <a:pt x="12004" y="3907"/>
                    <a:pt x="12193" y="3750"/>
                    <a:pt x="12193" y="3561"/>
                  </a:cubicBezTo>
                  <a:lnTo>
                    <a:pt x="121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0" name="Google Shape;9030;p78"/>
          <p:cNvGrpSpPr/>
          <p:nvPr/>
        </p:nvGrpSpPr>
        <p:grpSpPr>
          <a:xfrm>
            <a:off x="4030643" y="3343080"/>
            <a:ext cx="450507" cy="447589"/>
            <a:chOff x="-15296200" y="3326900"/>
            <a:chExt cx="304850" cy="302875"/>
          </a:xfrm>
        </p:grpSpPr>
        <p:sp>
          <p:nvSpPr>
            <p:cNvPr id="9031" name="Google Shape;9031;p78"/>
            <p:cNvSpPr/>
            <p:nvPr/>
          </p:nvSpPr>
          <p:spPr>
            <a:xfrm>
              <a:off x="-15182775" y="3326900"/>
              <a:ext cx="77200" cy="157175"/>
            </a:xfrm>
            <a:custGeom>
              <a:avLst/>
              <a:gdLst/>
              <a:ahLst/>
              <a:cxnLst/>
              <a:rect l="l" t="t" r="r" b="b"/>
              <a:pathLst>
                <a:path w="3088" h="6287" extrusionOk="0">
                  <a:moveTo>
                    <a:pt x="1556" y="1"/>
                  </a:moveTo>
                  <a:cubicBezTo>
                    <a:pt x="1434" y="1"/>
                    <a:pt x="1308" y="48"/>
                    <a:pt x="1229" y="143"/>
                  </a:cubicBezTo>
                  <a:cubicBezTo>
                    <a:pt x="1198" y="237"/>
                    <a:pt x="410" y="1560"/>
                    <a:pt x="0" y="3451"/>
                  </a:cubicBezTo>
                  <a:cubicBezTo>
                    <a:pt x="630" y="4333"/>
                    <a:pt x="1166" y="5278"/>
                    <a:pt x="1544" y="6286"/>
                  </a:cubicBezTo>
                  <a:cubicBezTo>
                    <a:pt x="1954" y="5309"/>
                    <a:pt x="2458" y="4364"/>
                    <a:pt x="3088" y="3451"/>
                  </a:cubicBezTo>
                  <a:cubicBezTo>
                    <a:pt x="2678" y="1529"/>
                    <a:pt x="1891" y="237"/>
                    <a:pt x="1859" y="143"/>
                  </a:cubicBezTo>
                  <a:cubicBezTo>
                    <a:pt x="1796" y="48"/>
                    <a:pt x="1678" y="1"/>
                    <a:pt x="15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78"/>
            <p:cNvSpPr/>
            <p:nvPr/>
          </p:nvSpPr>
          <p:spPr>
            <a:xfrm>
              <a:off x="-15260825" y="3363175"/>
              <a:ext cx="108800" cy="199650"/>
            </a:xfrm>
            <a:custGeom>
              <a:avLst/>
              <a:gdLst/>
              <a:ahLst/>
              <a:cxnLst/>
              <a:rect l="l" t="t" r="r" b="b"/>
              <a:pathLst>
                <a:path w="4352" h="7986" extrusionOk="0">
                  <a:moveTo>
                    <a:pt x="432" y="1"/>
                  </a:moveTo>
                  <a:cubicBezTo>
                    <a:pt x="212" y="1"/>
                    <a:pt x="0" y="182"/>
                    <a:pt x="66" y="424"/>
                  </a:cubicBezTo>
                  <a:lnTo>
                    <a:pt x="949" y="3638"/>
                  </a:lnTo>
                  <a:cubicBezTo>
                    <a:pt x="1075" y="4047"/>
                    <a:pt x="1201" y="4520"/>
                    <a:pt x="1264" y="4961"/>
                  </a:cubicBezTo>
                  <a:cubicBezTo>
                    <a:pt x="1642" y="5497"/>
                    <a:pt x="2051" y="6001"/>
                    <a:pt x="2587" y="6410"/>
                  </a:cubicBezTo>
                  <a:cubicBezTo>
                    <a:pt x="3406" y="7072"/>
                    <a:pt x="3721" y="7292"/>
                    <a:pt x="4351" y="7986"/>
                  </a:cubicBezTo>
                  <a:lnTo>
                    <a:pt x="4351" y="6064"/>
                  </a:lnTo>
                  <a:cubicBezTo>
                    <a:pt x="4351" y="6001"/>
                    <a:pt x="4351" y="5938"/>
                    <a:pt x="4320" y="5906"/>
                  </a:cubicBezTo>
                  <a:cubicBezTo>
                    <a:pt x="3721" y="4205"/>
                    <a:pt x="2839" y="2693"/>
                    <a:pt x="1705" y="1338"/>
                  </a:cubicBezTo>
                  <a:lnTo>
                    <a:pt x="697" y="109"/>
                  </a:lnTo>
                  <a:cubicBezTo>
                    <a:pt x="621" y="34"/>
                    <a:pt x="526" y="1"/>
                    <a:pt x="4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78"/>
            <p:cNvSpPr/>
            <p:nvPr/>
          </p:nvSpPr>
          <p:spPr>
            <a:xfrm>
              <a:off x="-15135525" y="3362475"/>
              <a:ext cx="109325" cy="200350"/>
            </a:xfrm>
            <a:custGeom>
              <a:avLst/>
              <a:gdLst/>
              <a:ahLst/>
              <a:cxnLst/>
              <a:rect l="l" t="t" r="r" b="b"/>
              <a:pathLst>
                <a:path w="4373" h="8014" extrusionOk="0">
                  <a:moveTo>
                    <a:pt x="3945" y="1"/>
                  </a:moveTo>
                  <a:cubicBezTo>
                    <a:pt x="3846" y="1"/>
                    <a:pt x="3742" y="41"/>
                    <a:pt x="3655" y="137"/>
                  </a:cubicBezTo>
                  <a:lnTo>
                    <a:pt x="2647" y="1366"/>
                  </a:lnTo>
                  <a:cubicBezTo>
                    <a:pt x="1513" y="2721"/>
                    <a:pt x="599" y="4296"/>
                    <a:pt x="32" y="5934"/>
                  </a:cubicBezTo>
                  <a:cubicBezTo>
                    <a:pt x="32" y="5966"/>
                    <a:pt x="1" y="6060"/>
                    <a:pt x="1" y="6092"/>
                  </a:cubicBezTo>
                  <a:lnTo>
                    <a:pt x="1" y="8014"/>
                  </a:lnTo>
                  <a:cubicBezTo>
                    <a:pt x="631" y="7320"/>
                    <a:pt x="914" y="7163"/>
                    <a:pt x="1765" y="6438"/>
                  </a:cubicBezTo>
                  <a:cubicBezTo>
                    <a:pt x="2301" y="6060"/>
                    <a:pt x="2710" y="5525"/>
                    <a:pt x="3088" y="4989"/>
                  </a:cubicBezTo>
                  <a:cubicBezTo>
                    <a:pt x="3151" y="4517"/>
                    <a:pt x="3246" y="4075"/>
                    <a:pt x="3403" y="3666"/>
                  </a:cubicBezTo>
                  <a:lnTo>
                    <a:pt x="4285" y="452"/>
                  </a:lnTo>
                  <a:cubicBezTo>
                    <a:pt x="4373" y="211"/>
                    <a:pt x="4171" y="1"/>
                    <a:pt x="39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78"/>
            <p:cNvSpPr/>
            <p:nvPr/>
          </p:nvSpPr>
          <p:spPr>
            <a:xfrm>
              <a:off x="-15296200" y="3416600"/>
              <a:ext cx="143375" cy="213175"/>
            </a:xfrm>
            <a:custGeom>
              <a:avLst/>
              <a:gdLst/>
              <a:ahLst/>
              <a:cxnLst/>
              <a:rect l="l" t="t" r="r" b="b"/>
              <a:pathLst>
                <a:path w="5735" h="8527" extrusionOk="0">
                  <a:moveTo>
                    <a:pt x="346" y="0"/>
                  </a:moveTo>
                  <a:cubicBezTo>
                    <a:pt x="170" y="0"/>
                    <a:pt x="1" y="123"/>
                    <a:pt x="1" y="335"/>
                  </a:cubicBezTo>
                  <a:lnTo>
                    <a:pt x="1" y="3171"/>
                  </a:lnTo>
                  <a:cubicBezTo>
                    <a:pt x="1" y="6132"/>
                    <a:pt x="2458" y="8526"/>
                    <a:pt x="5357" y="8526"/>
                  </a:cubicBezTo>
                  <a:lnTo>
                    <a:pt x="5735" y="8526"/>
                  </a:lnTo>
                  <a:lnTo>
                    <a:pt x="5735" y="7581"/>
                  </a:lnTo>
                  <a:cubicBezTo>
                    <a:pt x="5735" y="7172"/>
                    <a:pt x="5577" y="6731"/>
                    <a:pt x="5262" y="6384"/>
                  </a:cubicBezTo>
                  <a:cubicBezTo>
                    <a:pt x="4695" y="5723"/>
                    <a:pt x="4254" y="5471"/>
                    <a:pt x="3529" y="4840"/>
                  </a:cubicBezTo>
                  <a:cubicBezTo>
                    <a:pt x="2584" y="4084"/>
                    <a:pt x="1828" y="3108"/>
                    <a:pt x="1387" y="2005"/>
                  </a:cubicBezTo>
                  <a:lnTo>
                    <a:pt x="694" y="241"/>
                  </a:lnTo>
                  <a:cubicBezTo>
                    <a:pt x="625" y="75"/>
                    <a:pt x="483" y="0"/>
                    <a:pt x="3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78"/>
            <p:cNvSpPr/>
            <p:nvPr/>
          </p:nvSpPr>
          <p:spPr>
            <a:xfrm>
              <a:off x="-15134725" y="3416100"/>
              <a:ext cx="143375" cy="213675"/>
            </a:xfrm>
            <a:custGeom>
              <a:avLst/>
              <a:gdLst/>
              <a:ahLst/>
              <a:cxnLst/>
              <a:rect l="l" t="t" r="r" b="b"/>
              <a:pathLst>
                <a:path w="5735" h="8547" extrusionOk="0">
                  <a:moveTo>
                    <a:pt x="5357" y="1"/>
                  </a:moveTo>
                  <a:cubicBezTo>
                    <a:pt x="5224" y="1"/>
                    <a:pt x="5094" y="71"/>
                    <a:pt x="5041" y="229"/>
                  </a:cubicBezTo>
                  <a:lnTo>
                    <a:pt x="4348" y="2025"/>
                  </a:lnTo>
                  <a:cubicBezTo>
                    <a:pt x="3907" y="3128"/>
                    <a:pt x="3151" y="4104"/>
                    <a:pt x="2206" y="4860"/>
                  </a:cubicBezTo>
                  <a:cubicBezTo>
                    <a:pt x="1481" y="5427"/>
                    <a:pt x="1040" y="5743"/>
                    <a:pt x="473" y="6341"/>
                  </a:cubicBezTo>
                  <a:cubicBezTo>
                    <a:pt x="158" y="6688"/>
                    <a:pt x="0" y="7129"/>
                    <a:pt x="0" y="7601"/>
                  </a:cubicBezTo>
                  <a:lnTo>
                    <a:pt x="0" y="8546"/>
                  </a:lnTo>
                  <a:lnTo>
                    <a:pt x="378" y="8546"/>
                  </a:lnTo>
                  <a:cubicBezTo>
                    <a:pt x="3308" y="8546"/>
                    <a:pt x="5734" y="6152"/>
                    <a:pt x="5734" y="3191"/>
                  </a:cubicBezTo>
                  <a:lnTo>
                    <a:pt x="5734" y="355"/>
                  </a:lnTo>
                  <a:cubicBezTo>
                    <a:pt x="5734" y="136"/>
                    <a:pt x="5543" y="1"/>
                    <a:pt x="53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6" name="Google Shape;9036;p78"/>
          <p:cNvGrpSpPr/>
          <p:nvPr/>
        </p:nvGrpSpPr>
        <p:grpSpPr>
          <a:xfrm>
            <a:off x="2946296" y="1706881"/>
            <a:ext cx="486566" cy="414708"/>
            <a:chOff x="-19835275" y="3330250"/>
            <a:chExt cx="329250" cy="280625"/>
          </a:xfrm>
        </p:grpSpPr>
        <p:sp>
          <p:nvSpPr>
            <p:cNvPr id="9037" name="Google Shape;9037;p78"/>
            <p:cNvSpPr/>
            <p:nvPr/>
          </p:nvSpPr>
          <p:spPr>
            <a:xfrm>
              <a:off x="-19768325" y="3361750"/>
              <a:ext cx="197725" cy="249125"/>
            </a:xfrm>
            <a:custGeom>
              <a:avLst/>
              <a:gdLst/>
              <a:ahLst/>
              <a:cxnLst/>
              <a:rect l="l" t="t" r="r" b="b"/>
              <a:pathLst>
                <a:path w="7909" h="9965" extrusionOk="0">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78"/>
            <p:cNvSpPr/>
            <p:nvPr/>
          </p:nvSpPr>
          <p:spPr>
            <a:xfrm>
              <a:off x="-19622625" y="3330250"/>
              <a:ext cx="116600" cy="189250"/>
            </a:xfrm>
            <a:custGeom>
              <a:avLst/>
              <a:gdLst/>
              <a:ahLst/>
              <a:cxnLst/>
              <a:rect l="l" t="t" r="r" b="b"/>
              <a:pathLst>
                <a:path w="4664" h="7570" extrusionOk="0">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78"/>
            <p:cNvSpPr/>
            <p:nvPr/>
          </p:nvSpPr>
          <p:spPr>
            <a:xfrm>
              <a:off x="-19835275" y="3330250"/>
              <a:ext cx="116600" cy="189250"/>
            </a:xfrm>
            <a:custGeom>
              <a:avLst/>
              <a:gdLst/>
              <a:ahLst/>
              <a:cxnLst/>
              <a:rect l="l" t="t" r="r" b="b"/>
              <a:pathLst>
                <a:path w="4664" h="7570" extrusionOk="0">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0" name="Google Shape;9040;p78"/>
          <p:cNvGrpSpPr/>
          <p:nvPr/>
        </p:nvGrpSpPr>
        <p:grpSpPr>
          <a:xfrm>
            <a:off x="2964325" y="2243470"/>
            <a:ext cx="450507" cy="449547"/>
            <a:chOff x="-19822675" y="3692750"/>
            <a:chExt cx="304850" cy="304200"/>
          </a:xfrm>
        </p:grpSpPr>
        <p:sp>
          <p:nvSpPr>
            <p:cNvPr id="9041" name="Google Shape;9041;p78"/>
            <p:cNvSpPr/>
            <p:nvPr/>
          </p:nvSpPr>
          <p:spPr>
            <a:xfrm>
              <a:off x="-19715550" y="3692750"/>
              <a:ext cx="90600" cy="60675"/>
            </a:xfrm>
            <a:custGeom>
              <a:avLst/>
              <a:gdLst/>
              <a:ahLst/>
              <a:cxnLst/>
              <a:rect l="l" t="t" r="r" b="b"/>
              <a:pathLst>
                <a:path w="3624" h="2427" extrusionOk="0">
                  <a:moveTo>
                    <a:pt x="441" y="1"/>
                  </a:moveTo>
                  <a:cubicBezTo>
                    <a:pt x="252" y="1"/>
                    <a:pt x="95" y="158"/>
                    <a:pt x="95" y="379"/>
                  </a:cubicBezTo>
                  <a:cubicBezTo>
                    <a:pt x="0" y="946"/>
                    <a:pt x="315" y="1482"/>
                    <a:pt x="756" y="1828"/>
                  </a:cubicBezTo>
                  <a:cubicBezTo>
                    <a:pt x="567" y="1986"/>
                    <a:pt x="347" y="2175"/>
                    <a:pt x="252" y="2427"/>
                  </a:cubicBezTo>
                  <a:cubicBezTo>
                    <a:pt x="756" y="2269"/>
                    <a:pt x="1261" y="2175"/>
                    <a:pt x="1828" y="2175"/>
                  </a:cubicBezTo>
                  <a:cubicBezTo>
                    <a:pt x="2363" y="2175"/>
                    <a:pt x="2867" y="2238"/>
                    <a:pt x="3403" y="2427"/>
                  </a:cubicBezTo>
                  <a:cubicBezTo>
                    <a:pt x="3277" y="2175"/>
                    <a:pt x="3088" y="1986"/>
                    <a:pt x="2867" y="1828"/>
                  </a:cubicBezTo>
                  <a:cubicBezTo>
                    <a:pt x="3308" y="1513"/>
                    <a:pt x="3623" y="946"/>
                    <a:pt x="3623" y="379"/>
                  </a:cubicBezTo>
                  <a:cubicBezTo>
                    <a:pt x="3623" y="158"/>
                    <a:pt x="3466" y="1"/>
                    <a:pt x="3277" y="1"/>
                  </a:cubicBezTo>
                  <a:cubicBezTo>
                    <a:pt x="3088" y="1"/>
                    <a:pt x="2930" y="158"/>
                    <a:pt x="2930" y="379"/>
                  </a:cubicBezTo>
                  <a:cubicBezTo>
                    <a:pt x="2930" y="946"/>
                    <a:pt x="2458" y="1482"/>
                    <a:pt x="1859" y="1482"/>
                  </a:cubicBezTo>
                  <a:cubicBezTo>
                    <a:pt x="1261" y="1482"/>
                    <a:pt x="788" y="946"/>
                    <a:pt x="788" y="379"/>
                  </a:cubicBezTo>
                  <a:cubicBezTo>
                    <a:pt x="788" y="158"/>
                    <a:pt x="630" y="1"/>
                    <a:pt x="4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78"/>
            <p:cNvSpPr/>
            <p:nvPr/>
          </p:nvSpPr>
          <p:spPr>
            <a:xfrm>
              <a:off x="-19660425" y="3766200"/>
              <a:ext cx="142600" cy="230750"/>
            </a:xfrm>
            <a:custGeom>
              <a:avLst/>
              <a:gdLst/>
              <a:ahLst/>
              <a:cxnLst/>
              <a:rect l="l" t="t" r="r" b="b"/>
              <a:pathLst>
                <a:path w="5704" h="9230" extrusionOk="0">
                  <a:moveTo>
                    <a:pt x="1733" y="3521"/>
                  </a:moveTo>
                  <a:cubicBezTo>
                    <a:pt x="1922" y="3521"/>
                    <a:pt x="2080" y="3679"/>
                    <a:pt x="2080" y="3899"/>
                  </a:cubicBezTo>
                  <a:cubicBezTo>
                    <a:pt x="2080" y="4088"/>
                    <a:pt x="1922" y="4246"/>
                    <a:pt x="1733" y="4246"/>
                  </a:cubicBezTo>
                  <a:cubicBezTo>
                    <a:pt x="1544" y="4246"/>
                    <a:pt x="1387" y="4088"/>
                    <a:pt x="1387" y="3899"/>
                  </a:cubicBezTo>
                  <a:cubicBezTo>
                    <a:pt x="1387" y="3679"/>
                    <a:pt x="1544" y="3521"/>
                    <a:pt x="1733" y="3521"/>
                  </a:cubicBezTo>
                  <a:close/>
                  <a:moveTo>
                    <a:pt x="2080" y="4939"/>
                  </a:moveTo>
                  <a:cubicBezTo>
                    <a:pt x="2490" y="4939"/>
                    <a:pt x="2805" y="5254"/>
                    <a:pt x="2805" y="5664"/>
                  </a:cubicBezTo>
                  <a:cubicBezTo>
                    <a:pt x="2805" y="6042"/>
                    <a:pt x="2490" y="6357"/>
                    <a:pt x="2080" y="6357"/>
                  </a:cubicBezTo>
                  <a:cubicBezTo>
                    <a:pt x="1702" y="6357"/>
                    <a:pt x="1387" y="6042"/>
                    <a:pt x="1387" y="5664"/>
                  </a:cubicBezTo>
                  <a:cubicBezTo>
                    <a:pt x="1387" y="5254"/>
                    <a:pt x="1702" y="4939"/>
                    <a:pt x="2080" y="4939"/>
                  </a:cubicBezTo>
                  <a:close/>
                  <a:moveTo>
                    <a:pt x="5346" y="0"/>
                  </a:moveTo>
                  <a:cubicBezTo>
                    <a:pt x="5207" y="0"/>
                    <a:pt x="5057" y="65"/>
                    <a:pt x="5010" y="182"/>
                  </a:cubicBezTo>
                  <a:lnTo>
                    <a:pt x="4348" y="1474"/>
                  </a:lnTo>
                  <a:lnTo>
                    <a:pt x="3309" y="1883"/>
                  </a:lnTo>
                  <a:cubicBezTo>
                    <a:pt x="3088" y="1568"/>
                    <a:pt x="2805" y="1253"/>
                    <a:pt x="2490" y="1001"/>
                  </a:cubicBezTo>
                  <a:cubicBezTo>
                    <a:pt x="2017" y="1946"/>
                    <a:pt x="1103" y="2671"/>
                    <a:pt x="1" y="2797"/>
                  </a:cubicBezTo>
                  <a:lnTo>
                    <a:pt x="1387" y="8877"/>
                  </a:lnTo>
                  <a:cubicBezTo>
                    <a:pt x="2175" y="8562"/>
                    <a:pt x="2805" y="8027"/>
                    <a:pt x="3309" y="7365"/>
                  </a:cubicBezTo>
                  <a:lnTo>
                    <a:pt x="4348" y="7743"/>
                  </a:lnTo>
                  <a:lnTo>
                    <a:pt x="5010" y="9035"/>
                  </a:lnTo>
                  <a:cubicBezTo>
                    <a:pt x="5078" y="9149"/>
                    <a:pt x="5213" y="9230"/>
                    <a:pt x="5342" y="9230"/>
                  </a:cubicBezTo>
                  <a:cubicBezTo>
                    <a:pt x="5391" y="9230"/>
                    <a:pt x="5439" y="9218"/>
                    <a:pt x="5483" y="9192"/>
                  </a:cubicBezTo>
                  <a:cubicBezTo>
                    <a:pt x="5640" y="9129"/>
                    <a:pt x="5703" y="8877"/>
                    <a:pt x="5640" y="8720"/>
                  </a:cubicBezTo>
                  <a:lnTo>
                    <a:pt x="4915" y="7270"/>
                  </a:lnTo>
                  <a:cubicBezTo>
                    <a:pt x="4884" y="7207"/>
                    <a:pt x="4821" y="7113"/>
                    <a:pt x="4726" y="7113"/>
                  </a:cubicBezTo>
                  <a:lnTo>
                    <a:pt x="3718" y="6735"/>
                  </a:lnTo>
                  <a:cubicBezTo>
                    <a:pt x="4002" y="6168"/>
                    <a:pt x="4128" y="5569"/>
                    <a:pt x="4222" y="4939"/>
                  </a:cubicBezTo>
                  <a:lnTo>
                    <a:pt x="5325" y="4939"/>
                  </a:lnTo>
                  <a:cubicBezTo>
                    <a:pt x="5514" y="4939"/>
                    <a:pt x="5672" y="4782"/>
                    <a:pt x="5672" y="4592"/>
                  </a:cubicBezTo>
                  <a:cubicBezTo>
                    <a:pt x="5672" y="4403"/>
                    <a:pt x="5514" y="4246"/>
                    <a:pt x="5325" y="4246"/>
                  </a:cubicBezTo>
                  <a:lnTo>
                    <a:pt x="4222" y="4246"/>
                  </a:lnTo>
                  <a:cubicBezTo>
                    <a:pt x="4191" y="3616"/>
                    <a:pt x="4002" y="2986"/>
                    <a:pt x="3718" y="2482"/>
                  </a:cubicBezTo>
                  <a:lnTo>
                    <a:pt x="4726" y="2072"/>
                  </a:lnTo>
                  <a:cubicBezTo>
                    <a:pt x="4821" y="2041"/>
                    <a:pt x="4884" y="2009"/>
                    <a:pt x="4915" y="1915"/>
                  </a:cubicBezTo>
                  <a:lnTo>
                    <a:pt x="5640" y="497"/>
                  </a:lnTo>
                  <a:cubicBezTo>
                    <a:pt x="5703" y="339"/>
                    <a:pt x="5640" y="119"/>
                    <a:pt x="5483" y="24"/>
                  </a:cubicBezTo>
                  <a:cubicBezTo>
                    <a:pt x="5442" y="8"/>
                    <a:pt x="5395" y="0"/>
                    <a:pt x="53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78"/>
            <p:cNvSpPr/>
            <p:nvPr/>
          </p:nvSpPr>
          <p:spPr>
            <a:xfrm>
              <a:off x="-19728150" y="3763650"/>
              <a:ext cx="114225" cy="54375"/>
            </a:xfrm>
            <a:custGeom>
              <a:avLst/>
              <a:gdLst/>
              <a:ahLst/>
              <a:cxnLst/>
              <a:rect l="l" t="t" r="r" b="b"/>
              <a:pathLst>
                <a:path w="4569" h="2175" extrusionOk="0">
                  <a:moveTo>
                    <a:pt x="2269" y="0"/>
                  </a:moveTo>
                  <a:cubicBezTo>
                    <a:pt x="1449" y="0"/>
                    <a:pt x="662" y="252"/>
                    <a:pt x="0" y="630"/>
                  </a:cubicBezTo>
                  <a:cubicBezTo>
                    <a:pt x="126" y="914"/>
                    <a:pt x="315" y="1197"/>
                    <a:pt x="504" y="1418"/>
                  </a:cubicBezTo>
                  <a:cubicBezTo>
                    <a:pt x="977" y="1891"/>
                    <a:pt x="1607" y="2174"/>
                    <a:pt x="2269" y="2174"/>
                  </a:cubicBezTo>
                  <a:cubicBezTo>
                    <a:pt x="3308" y="2174"/>
                    <a:pt x="4222" y="1544"/>
                    <a:pt x="4568" y="630"/>
                  </a:cubicBezTo>
                  <a:cubicBezTo>
                    <a:pt x="3907" y="252"/>
                    <a:pt x="3119" y="0"/>
                    <a:pt x="22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78"/>
            <p:cNvSpPr/>
            <p:nvPr/>
          </p:nvSpPr>
          <p:spPr>
            <a:xfrm>
              <a:off x="-19695075" y="3868400"/>
              <a:ext cx="48075" cy="110300"/>
            </a:xfrm>
            <a:custGeom>
              <a:avLst/>
              <a:gdLst/>
              <a:ahLst/>
              <a:cxnLst/>
              <a:rect l="l" t="t" r="r" b="b"/>
              <a:pathLst>
                <a:path w="1923" h="4412" extrusionOk="0">
                  <a:moveTo>
                    <a:pt x="977" y="0"/>
                  </a:moveTo>
                  <a:lnTo>
                    <a:pt x="0" y="4285"/>
                  </a:lnTo>
                  <a:cubicBezTo>
                    <a:pt x="316" y="4380"/>
                    <a:pt x="631" y="4411"/>
                    <a:pt x="977" y="4411"/>
                  </a:cubicBezTo>
                  <a:cubicBezTo>
                    <a:pt x="1261" y="4411"/>
                    <a:pt x="1576" y="4380"/>
                    <a:pt x="1922" y="4285"/>
                  </a:cubicBezTo>
                  <a:lnTo>
                    <a:pt x="9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78"/>
            <p:cNvSpPr/>
            <p:nvPr/>
          </p:nvSpPr>
          <p:spPr>
            <a:xfrm>
              <a:off x="-19822675" y="3764250"/>
              <a:ext cx="142575" cy="229550"/>
            </a:xfrm>
            <a:custGeom>
              <a:avLst/>
              <a:gdLst/>
              <a:ahLst/>
              <a:cxnLst/>
              <a:rect l="l" t="t" r="r" b="b"/>
              <a:pathLst>
                <a:path w="5703" h="9182" extrusionOk="0">
                  <a:moveTo>
                    <a:pt x="3939" y="3599"/>
                  </a:moveTo>
                  <a:cubicBezTo>
                    <a:pt x="4128" y="3599"/>
                    <a:pt x="4285" y="3757"/>
                    <a:pt x="4285" y="3977"/>
                  </a:cubicBezTo>
                  <a:cubicBezTo>
                    <a:pt x="4285" y="4166"/>
                    <a:pt x="4128" y="4324"/>
                    <a:pt x="3939" y="4324"/>
                  </a:cubicBezTo>
                  <a:cubicBezTo>
                    <a:pt x="3750" y="4324"/>
                    <a:pt x="3592" y="4166"/>
                    <a:pt x="3592" y="3977"/>
                  </a:cubicBezTo>
                  <a:cubicBezTo>
                    <a:pt x="3592" y="3757"/>
                    <a:pt x="3750" y="3599"/>
                    <a:pt x="3939" y="3599"/>
                  </a:cubicBezTo>
                  <a:close/>
                  <a:moveTo>
                    <a:pt x="3592" y="5017"/>
                  </a:moveTo>
                  <a:cubicBezTo>
                    <a:pt x="3970" y="5017"/>
                    <a:pt x="4285" y="5332"/>
                    <a:pt x="4285" y="5742"/>
                  </a:cubicBezTo>
                  <a:cubicBezTo>
                    <a:pt x="4285" y="6120"/>
                    <a:pt x="3970" y="6435"/>
                    <a:pt x="3592" y="6435"/>
                  </a:cubicBezTo>
                  <a:cubicBezTo>
                    <a:pt x="3183" y="6435"/>
                    <a:pt x="2868" y="6120"/>
                    <a:pt x="2868" y="5742"/>
                  </a:cubicBezTo>
                  <a:cubicBezTo>
                    <a:pt x="2868" y="5332"/>
                    <a:pt x="3183" y="5017"/>
                    <a:pt x="3592" y="5017"/>
                  </a:cubicBezTo>
                  <a:close/>
                  <a:moveTo>
                    <a:pt x="371" y="1"/>
                  </a:moveTo>
                  <a:cubicBezTo>
                    <a:pt x="318" y="1"/>
                    <a:pt x="266" y="12"/>
                    <a:pt x="221" y="39"/>
                  </a:cubicBezTo>
                  <a:cubicBezTo>
                    <a:pt x="64" y="102"/>
                    <a:pt x="1" y="354"/>
                    <a:pt x="64" y="480"/>
                  </a:cubicBezTo>
                  <a:lnTo>
                    <a:pt x="788" y="1930"/>
                  </a:lnTo>
                  <a:cubicBezTo>
                    <a:pt x="820" y="1993"/>
                    <a:pt x="914" y="2056"/>
                    <a:pt x="977" y="2056"/>
                  </a:cubicBezTo>
                  <a:lnTo>
                    <a:pt x="2017" y="2465"/>
                  </a:lnTo>
                  <a:cubicBezTo>
                    <a:pt x="1733" y="3001"/>
                    <a:pt x="1576" y="3599"/>
                    <a:pt x="1481" y="4229"/>
                  </a:cubicBezTo>
                  <a:lnTo>
                    <a:pt x="379" y="4229"/>
                  </a:lnTo>
                  <a:cubicBezTo>
                    <a:pt x="190" y="4229"/>
                    <a:pt x="32" y="4387"/>
                    <a:pt x="32" y="4576"/>
                  </a:cubicBezTo>
                  <a:cubicBezTo>
                    <a:pt x="32" y="4797"/>
                    <a:pt x="190" y="4954"/>
                    <a:pt x="379" y="4954"/>
                  </a:cubicBezTo>
                  <a:lnTo>
                    <a:pt x="1481" y="4954"/>
                  </a:lnTo>
                  <a:cubicBezTo>
                    <a:pt x="1544" y="5584"/>
                    <a:pt x="1733" y="6151"/>
                    <a:pt x="2017" y="6718"/>
                  </a:cubicBezTo>
                  <a:lnTo>
                    <a:pt x="977" y="7096"/>
                  </a:lnTo>
                  <a:cubicBezTo>
                    <a:pt x="914" y="7159"/>
                    <a:pt x="820" y="7191"/>
                    <a:pt x="788" y="7254"/>
                  </a:cubicBezTo>
                  <a:lnTo>
                    <a:pt x="64" y="8672"/>
                  </a:lnTo>
                  <a:cubicBezTo>
                    <a:pt x="1" y="8829"/>
                    <a:pt x="64" y="9081"/>
                    <a:pt x="221" y="9144"/>
                  </a:cubicBezTo>
                  <a:cubicBezTo>
                    <a:pt x="282" y="9170"/>
                    <a:pt x="340" y="9182"/>
                    <a:pt x="394" y="9182"/>
                  </a:cubicBezTo>
                  <a:cubicBezTo>
                    <a:pt x="536" y="9182"/>
                    <a:pt x="648" y="9101"/>
                    <a:pt x="694" y="8987"/>
                  </a:cubicBezTo>
                  <a:lnTo>
                    <a:pt x="1387" y="7695"/>
                  </a:lnTo>
                  <a:lnTo>
                    <a:pt x="2395" y="7317"/>
                  </a:lnTo>
                  <a:cubicBezTo>
                    <a:pt x="2868" y="7979"/>
                    <a:pt x="3529" y="8483"/>
                    <a:pt x="4317" y="8829"/>
                  </a:cubicBezTo>
                  <a:lnTo>
                    <a:pt x="5703" y="2749"/>
                  </a:lnTo>
                  <a:cubicBezTo>
                    <a:pt x="4947" y="2749"/>
                    <a:pt x="4285" y="2434"/>
                    <a:pt x="3813" y="1930"/>
                  </a:cubicBezTo>
                  <a:cubicBezTo>
                    <a:pt x="3529" y="1646"/>
                    <a:pt x="3340" y="1362"/>
                    <a:pt x="3214" y="1016"/>
                  </a:cubicBezTo>
                  <a:cubicBezTo>
                    <a:pt x="2899" y="1236"/>
                    <a:pt x="2647" y="1552"/>
                    <a:pt x="2395" y="1867"/>
                  </a:cubicBezTo>
                  <a:lnTo>
                    <a:pt x="1387" y="1489"/>
                  </a:lnTo>
                  <a:lnTo>
                    <a:pt x="694" y="165"/>
                  </a:lnTo>
                  <a:cubicBezTo>
                    <a:pt x="649" y="75"/>
                    <a:pt x="506" y="1"/>
                    <a:pt x="3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6" name="Google Shape;9046;p78"/>
          <p:cNvGrpSpPr/>
          <p:nvPr/>
        </p:nvGrpSpPr>
        <p:grpSpPr>
          <a:xfrm>
            <a:off x="2964916" y="2796278"/>
            <a:ext cx="449325" cy="450470"/>
            <a:chOff x="-19822675" y="4066875"/>
            <a:chExt cx="304050" cy="304825"/>
          </a:xfrm>
        </p:grpSpPr>
        <p:sp>
          <p:nvSpPr>
            <p:cNvPr id="9047" name="Google Shape;9047;p78"/>
            <p:cNvSpPr/>
            <p:nvPr/>
          </p:nvSpPr>
          <p:spPr>
            <a:xfrm>
              <a:off x="-19803775" y="4086925"/>
              <a:ext cx="71700" cy="68975"/>
            </a:xfrm>
            <a:custGeom>
              <a:avLst/>
              <a:gdLst/>
              <a:ahLst/>
              <a:cxnLst/>
              <a:rect l="l" t="t" r="r" b="b"/>
              <a:pathLst>
                <a:path w="2868" h="2759" extrusionOk="0">
                  <a:moveTo>
                    <a:pt x="1829" y="1"/>
                  </a:moveTo>
                  <a:cubicBezTo>
                    <a:pt x="1712" y="1"/>
                    <a:pt x="1595" y="17"/>
                    <a:pt x="1482" y="49"/>
                  </a:cubicBezTo>
                  <a:cubicBezTo>
                    <a:pt x="536" y="270"/>
                    <a:pt x="64" y="1467"/>
                    <a:pt x="1" y="2759"/>
                  </a:cubicBezTo>
                  <a:lnTo>
                    <a:pt x="2143" y="2759"/>
                  </a:lnTo>
                  <a:cubicBezTo>
                    <a:pt x="2238" y="1971"/>
                    <a:pt x="2458" y="1089"/>
                    <a:pt x="2868" y="364"/>
                  </a:cubicBezTo>
                  <a:cubicBezTo>
                    <a:pt x="2517" y="131"/>
                    <a:pt x="2167" y="1"/>
                    <a:pt x="1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78"/>
            <p:cNvSpPr/>
            <p:nvPr/>
          </p:nvSpPr>
          <p:spPr>
            <a:xfrm>
              <a:off x="-19822675" y="4174775"/>
              <a:ext cx="304050" cy="124475"/>
            </a:xfrm>
            <a:custGeom>
              <a:avLst/>
              <a:gdLst/>
              <a:ahLst/>
              <a:cxnLst/>
              <a:rect l="l" t="t" r="r" b="b"/>
              <a:pathLst>
                <a:path w="12162" h="4979" extrusionOk="0">
                  <a:moveTo>
                    <a:pt x="3939" y="1450"/>
                  </a:moveTo>
                  <a:cubicBezTo>
                    <a:pt x="4128" y="1450"/>
                    <a:pt x="4285" y="1608"/>
                    <a:pt x="4285" y="1797"/>
                  </a:cubicBezTo>
                  <a:cubicBezTo>
                    <a:pt x="4285" y="1986"/>
                    <a:pt x="4128" y="2143"/>
                    <a:pt x="3939" y="2143"/>
                  </a:cubicBezTo>
                  <a:lnTo>
                    <a:pt x="2521" y="2143"/>
                  </a:lnTo>
                  <a:cubicBezTo>
                    <a:pt x="2332" y="2143"/>
                    <a:pt x="2175" y="1986"/>
                    <a:pt x="2175" y="1797"/>
                  </a:cubicBezTo>
                  <a:cubicBezTo>
                    <a:pt x="2175" y="1608"/>
                    <a:pt x="2332" y="1450"/>
                    <a:pt x="2521" y="1450"/>
                  </a:cubicBezTo>
                  <a:close/>
                  <a:moveTo>
                    <a:pt x="6774" y="1450"/>
                  </a:moveTo>
                  <a:cubicBezTo>
                    <a:pt x="6963" y="1450"/>
                    <a:pt x="7121" y="1608"/>
                    <a:pt x="7121" y="1797"/>
                  </a:cubicBezTo>
                  <a:cubicBezTo>
                    <a:pt x="7121" y="1986"/>
                    <a:pt x="6963" y="2143"/>
                    <a:pt x="6774" y="2143"/>
                  </a:cubicBezTo>
                  <a:lnTo>
                    <a:pt x="5357" y="2143"/>
                  </a:lnTo>
                  <a:cubicBezTo>
                    <a:pt x="5167" y="2143"/>
                    <a:pt x="5010" y="1986"/>
                    <a:pt x="5010" y="1797"/>
                  </a:cubicBezTo>
                  <a:cubicBezTo>
                    <a:pt x="5010" y="1608"/>
                    <a:pt x="5167" y="1450"/>
                    <a:pt x="5357" y="1450"/>
                  </a:cubicBezTo>
                  <a:close/>
                  <a:moveTo>
                    <a:pt x="9641" y="1450"/>
                  </a:moveTo>
                  <a:cubicBezTo>
                    <a:pt x="9830" y="1450"/>
                    <a:pt x="9988" y="1608"/>
                    <a:pt x="9988" y="1797"/>
                  </a:cubicBezTo>
                  <a:cubicBezTo>
                    <a:pt x="9988" y="1986"/>
                    <a:pt x="9830" y="2143"/>
                    <a:pt x="9641" y="2143"/>
                  </a:cubicBezTo>
                  <a:lnTo>
                    <a:pt x="8223" y="2143"/>
                  </a:lnTo>
                  <a:cubicBezTo>
                    <a:pt x="8034" y="2143"/>
                    <a:pt x="7877" y="1986"/>
                    <a:pt x="7877" y="1797"/>
                  </a:cubicBezTo>
                  <a:cubicBezTo>
                    <a:pt x="7877" y="1608"/>
                    <a:pt x="8034" y="1450"/>
                    <a:pt x="8223" y="1450"/>
                  </a:cubicBezTo>
                  <a:close/>
                  <a:moveTo>
                    <a:pt x="5357" y="2868"/>
                  </a:moveTo>
                  <a:cubicBezTo>
                    <a:pt x="5546" y="2868"/>
                    <a:pt x="5703" y="3025"/>
                    <a:pt x="5703" y="3214"/>
                  </a:cubicBezTo>
                  <a:cubicBezTo>
                    <a:pt x="5703" y="3403"/>
                    <a:pt x="5546" y="3561"/>
                    <a:pt x="5357" y="3561"/>
                  </a:cubicBezTo>
                  <a:lnTo>
                    <a:pt x="3939" y="3561"/>
                  </a:lnTo>
                  <a:cubicBezTo>
                    <a:pt x="3750" y="3561"/>
                    <a:pt x="3592" y="3403"/>
                    <a:pt x="3592" y="3214"/>
                  </a:cubicBezTo>
                  <a:cubicBezTo>
                    <a:pt x="3592" y="3025"/>
                    <a:pt x="3750" y="2868"/>
                    <a:pt x="3939" y="2868"/>
                  </a:cubicBezTo>
                  <a:close/>
                  <a:moveTo>
                    <a:pt x="8223" y="2868"/>
                  </a:moveTo>
                  <a:cubicBezTo>
                    <a:pt x="8412" y="2868"/>
                    <a:pt x="8570" y="3025"/>
                    <a:pt x="8570" y="3214"/>
                  </a:cubicBezTo>
                  <a:cubicBezTo>
                    <a:pt x="8570" y="3403"/>
                    <a:pt x="8412" y="3561"/>
                    <a:pt x="8223" y="3561"/>
                  </a:cubicBezTo>
                  <a:lnTo>
                    <a:pt x="6806" y="3561"/>
                  </a:lnTo>
                  <a:cubicBezTo>
                    <a:pt x="6617" y="3561"/>
                    <a:pt x="6459" y="3403"/>
                    <a:pt x="6459" y="3214"/>
                  </a:cubicBezTo>
                  <a:cubicBezTo>
                    <a:pt x="6459" y="3025"/>
                    <a:pt x="6617" y="2868"/>
                    <a:pt x="6806" y="2868"/>
                  </a:cubicBezTo>
                  <a:close/>
                  <a:moveTo>
                    <a:pt x="1072" y="1"/>
                  </a:moveTo>
                  <a:cubicBezTo>
                    <a:pt x="473" y="1"/>
                    <a:pt x="1" y="473"/>
                    <a:pt x="1" y="1040"/>
                  </a:cubicBezTo>
                  <a:cubicBezTo>
                    <a:pt x="1" y="3214"/>
                    <a:pt x="1765" y="4979"/>
                    <a:pt x="3939" y="4979"/>
                  </a:cubicBezTo>
                  <a:lnTo>
                    <a:pt x="8223" y="4979"/>
                  </a:lnTo>
                  <a:cubicBezTo>
                    <a:pt x="10397" y="4979"/>
                    <a:pt x="12162" y="3214"/>
                    <a:pt x="12162" y="1040"/>
                  </a:cubicBezTo>
                  <a:cubicBezTo>
                    <a:pt x="12162" y="473"/>
                    <a:pt x="11689" y="1"/>
                    <a:pt x="110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78"/>
            <p:cNvSpPr/>
            <p:nvPr/>
          </p:nvSpPr>
          <p:spPr>
            <a:xfrm>
              <a:off x="-19732100" y="4066875"/>
              <a:ext cx="122100" cy="89825"/>
            </a:xfrm>
            <a:custGeom>
              <a:avLst/>
              <a:gdLst/>
              <a:ahLst/>
              <a:cxnLst/>
              <a:rect l="l" t="t" r="r" b="b"/>
              <a:pathLst>
                <a:path w="4884" h="3593" extrusionOk="0">
                  <a:moveTo>
                    <a:pt x="2427" y="1"/>
                  </a:moveTo>
                  <a:cubicBezTo>
                    <a:pt x="1229" y="1"/>
                    <a:pt x="190" y="1796"/>
                    <a:pt x="1" y="3592"/>
                  </a:cubicBezTo>
                  <a:lnTo>
                    <a:pt x="4884" y="3592"/>
                  </a:lnTo>
                  <a:cubicBezTo>
                    <a:pt x="4695" y="1796"/>
                    <a:pt x="3687" y="1"/>
                    <a:pt x="24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78"/>
            <p:cNvSpPr/>
            <p:nvPr/>
          </p:nvSpPr>
          <p:spPr>
            <a:xfrm>
              <a:off x="-19609225" y="4087725"/>
              <a:ext cx="71700" cy="69750"/>
            </a:xfrm>
            <a:custGeom>
              <a:avLst/>
              <a:gdLst/>
              <a:ahLst/>
              <a:cxnLst/>
              <a:rect l="l" t="t" r="r" b="b"/>
              <a:pathLst>
                <a:path w="2868" h="2790" extrusionOk="0">
                  <a:moveTo>
                    <a:pt x="1039" y="0"/>
                  </a:moveTo>
                  <a:cubicBezTo>
                    <a:pt x="701" y="0"/>
                    <a:pt x="351" y="130"/>
                    <a:pt x="1" y="364"/>
                  </a:cubicBezTo>
                  <a:cubicBezTo>
                    <a:pt x="410" y="1120"/>
                    <a:pt x="631" y="1971"/>
                    <a:pt x="725" y="2790"/>
                  </a:cubicBezTo>
                  <a:lnTo>
                    <a:pt x="2867" y="2790"/>
                  </a:lnTo>
                  <a:lnTo>
                    <a:pt x="2867" y="2758"/>
                  </a:lnTo>
                  <a:cubicBezTo>
                    <a:pt x="2804" y="1466"/>
                    <a:pt x="2332" y="269"/>
                    <a:pt x="1387" y="49"/>
                  </a:cubicBezTo>
                  <a:cubicBezTo>
                    <a:pt x="1273" y="16"/>
                    <a:pt x="1157" y="0"/>
                    <a:pt x="10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78"/>
            <p:cNvSpPr/>
            <p:nvPr/>
          </p:nvSpPr>
          <p:spPr>
            <a:xfrm>
              <a:off x="-19643875" y="4308675"/>
              <a:ext cx="70900" cy="44125"/>
            </a:xfrm>
            <a:custGeom>
              <a:avLst/>
              <a:gdLst/>
              <a:ahLst/>
              <a:cxnLst/>
              <a:rect l="l" t="t" r="r" b="b"/>
              <a:pathLst>
                <a:path w="2836" h="1765" extrusionOk="0">
                  <a:moveTo>
                    <a:pt x="2836" y="1"/>
                  </a:moveTo>
                  <a:cubicBezTo>
                    <a:pt x="2300" y="221"/>
                    <a:pt x="1702" y="347"/>
                    <a:pt x="1071" y="347"/>
                  </a:cubicBezTo>
                  <a:lnTo>
                    <a:pt x="63" y="347"/>
                  </a:lnTo>
                  <a:cubicBezTo>
                    <a:pt x="0" y="473"/>
                    <a:pt x="0" y="568"/>
                    <a:pt x="0" y="694"/>
                  </a:cubicBezTo>
                  <a:lnTo>
                    <a:pt x="0" y="1387"/>
                  </a:lnTo>
                  <a:cubicBezTo>
                    <a:pt x="0" y="1607"/>
                    <a:pt x="189" y="1765"/>
                    <a:pt x="378" y="1765"/>
                  </a:cubicBezTo>
                  <a:lnTo>
                    <a:pt x="1071" y="1765"/>
                  </a:lnTo>
                  <a:cubicBezTo>
                    <a:pt x="2048" y="1765"/>
                    <a:pt x="2836" y="977"/>
                    <a:pt x="28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78"/>
            <p:cNvSpPr/>
            <p:nvPr/>
          </p:nvSpPr>
          <p:spPr>
            <a:xfrm>
              <a:off x="-19581650" y="4292925"/>
              <a:ext cx="63025" cy="78775"/>
            </a:xfrm>
            <a:custGeom>
              <a:avLst/>
              <a:gdLst/>
              <a:ahLst/>
              <a:cxnLst/>
              <a:rect l="l" t="t" r="r" b="b"/>
              <a:pathLst>
                <a:path w="2521" h="3151" extrusionOk="0">
                  <a:moveTo>
                    <a:pt x="1418" y="1"/>
                  </a:moveTo>
                  <a:lnTo>
                    <a:pt x="1071" y="221"/>
                  </a:lnTo>
                  <a:lnTo>
                    <a:pt x="1071" y="631"/>
                  </a:lnTo>
                  <a:cubicBezTo>
                    <a:pt x="1071" y="1450"/>
                    <a:pt x="630" y="2206"/>
                    <a:pt x="0" y="2678"/>
                  </a:cubicBezTo>
                  <a:cubicBezTo>
                    <a:pt x="410" y="2930"/>
                    <a:pt x="945" y="3151"/>
                    <a:pt x="1449" y="3151"/>
                  </a:cubicBezTo>
                  <a:lnTo>
                    <a:pt x="2174" y="3151"/>
                  </a:lnTo>
                  <a:cubicBezTo>
                    <a:pt x="2363" y="3151"/>
                    <a:pt x="2521" y="2993"/>
                    <a:pt x="2521" y="2773"/>
                  </a:cubicBezTo>
                  <a:lnTo>
                    <a:pt x="2521" y="2080"/>
                  </a:lnTo>
                  <a:cubicBezTo>
                    <a:pt x="2521" y="1198"/>
                    <a:pt x="2048" y="473"/>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53" name="Google Shape;9053;p78"/>
          <p:cNvGrpSpPr/>
          <p:nvPr/>
        </p:nvGrpSpPr>
        <p:grpSpPr>
          <a:xfrm>
            <a:off x="5773985" y="1689571"/>
            <a:ext cx="399302" cy="449325"/>
            <a:chOff x="-17878825" y="3334400"/>
            <a:chExt cx="270200" cy="304050"/>
          </a:xfrm>
        </p:grpSpPr>
        <p:sp>
          <p:nvSpPr>
            <p:cNvPr id="9054" name="Google Shape;9054;p78"/>
            <p:cNvSpPr/>
            <p:nvPr/>
          </p:nvSpPr>
          <p:spPr>
            <a:xfrm>
              <a:off x="-17683475" y="3334400"/>
              <a:ext cx="74850" cy="74050"/>
            </a:xfrm>
            <a:custGeom>
              <a:avLst/>
              <a:gdLst/>
              <a:ahLst/>
              <a:cxnLst/>
              <a:rect l="l" t="t" r="r" b="b"/>
              <a:pathLst>
                <a:path w="2994" h="2962" extrusionOk="0">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78"/>
            <p:cNvSpPr/>
            <p:nvPr/>
          </p:nvSpPr>
          <p:spPr>
            <a:xfrm>
              <a:off x="-17752000" y="3513975"/>
              <a:ext cx="16550" cy="16550"/>
            </a:xfrm>
            <a:custGeom>
              <a:avLst/>
              <a:gdLst/>
              <a:ahLst/>
              <a:cxnLst/>
              <a:rect l="l" t="t" r="r" b="b"/>
              <a:pathLst>
                <a:path w="662" h="662" extrusionOk="0">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78"/>
            <p:cNvSpPr/>
            <p:nvPr/>
          </p:nvSpPr>
          <p:spPr>
            <a:xfrm>
              <a:off x="-17860700" y="3405275"/>
              <a:ext cx="107150" cy="206225"/>
            </a:xfrm>
            <a:custGeom>
              <a:avLst/>
              <a:gdLst/>
              <a:ahLst/>
              <a:cxnLst/>
              <a:rect l="l" t="t" r="r" b="b"/>
              <a:pathLst>
                <a:path w="4286" h="8249" extrusionOk="0">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78"/>
            <p:cNvSpPr/>
            <p:nvPr/>
          </p:nvSpPr>
          <p:spPr>
            <a:xfrm>
              <a:off x="-17735475" y="3405275"/>
              <a:ext cx="107150" cy="206475"/>
            </a:xfrm>
            <a:custGeom>
              <a:avLst/>
              <a:gdLst/>
              <a:ahLst/>
              <a:cxnLst/>
              <a:rect l="l" t="t" r="r" b="b"/>
              <a:pathLst>
                <a:path w="4286" h="8259" extrusionOk="0">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78"/>
            <p:cNvSpPr/>
            <p:nvPr/>
          </p:nvSpPr>
          <p:spPr>
            <a:xfrm>
              <a:off x="-17812650" y="3353300"/>
              <a:ext cx="136275" cy="144150"/>
            </a:xfrm>
            <a:custGeom>
              <a:avLst/>
              <a:gdLst/>
              <a:ahLst/>
              <a:cxnLst/>
              <a:rect l="l" t="t" r="r" b="b"/>
              <a:pathLst>
                <a:path w="5451" h="5766" extrusionOk="0">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78"/>
            <p:cNvSpPr/>
            <p:nvPr/>
          </p:nvSpPr>
          <p:spPr>
            <a:xfrm>
              <a:off x="-17770900" y="3614000"/>
              <a:ext cx="52775" cy="24450"/>
            </a:xfrm>
            <a:custGeom>
              <a:avLst/>
              <a:gdLst/>
              <a:ahLst/>
              <a:cxnLst/>
              <a:rect l="l" t="t" r="r" b="b"/>
              <a:pathLst>
                <a:path w="2111" h="978" extrusionOk="0">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78"/>
            <p:cNvSpPr/>
            <p:nvPr/>
          </p:nvSpPr>
          <p:spPr>
            <a:xfrm>
              <a:off x="-17878825" y="3334400"/>
              <a:ext cx="74075" cy="74050"/>
            </a:xfrm>
            <a:custGeom>
              <a:avLst/>
              <a:gdLst/>
              <a:ahLst/>
              <a:cxnLst/>
              <a:rect l="l" t="t" r="r" b="b"/>
              <a:pathLst>
                <a:path w="2963" h="2962" extrusionOk="0">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1" name="Google Shape;9061;p78"/>
          <p:cNvGrpSpPr/>
          <p:nvPr/>
        </p:nvGrpSpPr>
        <p:grpSpPr>
          <a:xfrm>
            <a:off x="5747809" y="2242416"/>
            <a:ext cx="451653" cy="451653"/>
            <a:chOff x="-17896150" y="3709300"/>
            <a:chExt cx="305625" cy="305625"/>
          </a:xfrm>
        </p:grpSpPr>
        <p:sp>
          <p:nvSpPr>
            <p:cNvPr id="9062" name="Google Shape;9062;p78"/>
            <p:cNvSpPr/>
            <p:nvPr/>
          </p:nvSpPr>
          <p:spPr>
            <a:xfrm>
              <a:off x="-17896150" y="3709300"/>
              <a:ext cx="54375" cy="77200"/>
            </a:xfrm>
            <a:custGeom>
              <a:avLst/>
              <a:gdLst/>
              <a:ahLst/>
              <a:cxnLst/>
              <a:rect l="l" t="t" r="r" b="b"/>
              <a:pathLst>
                <a:path w="2175" h="3088" extrusionOk="0">
                  <a:moveTo>
                    <a:pt x="1072" y="0"/>
                  </a:moveTo>
                  <a:cubicBezTo>
                    <a:pt x="473" y="0"/>
                    <a:pt x="1" y="473"/>
                    <a:pt x="1" y="1072"/>
                  </a:cubicBezTo>
                  <a:cubicBezTo>
                    <a:pt x="1" y="1670"/>
                    <a:pt x="473" y="2143"/>
                    <a:pt x="1072" y="2143"/>
                  </a:cubicBezTo>
                  <a:lnTo>
                    <a:pt x="1103" y="2143"/>
                  </a:lnTo>
                  <a:lnTo>
                    <a:pt x="1513" y="3088"/>
                  </a:lnTo>
                  <a:cubicBezTo>
                    <a:pt x="1702" y="3025"/>
                    <a:pt x="1891" y="2930"/>
                    <a:pt x="2080" y="2899"/>
                  </a:cubicBezTo>
                  <a:lnTo>
                    <a:pt x="2175" y="2899"/>
                  </a:lnTo>
                  <a:lnTo>
                    <a:pt x="1765" y="1859"/>
                  </a:lnTo>
                  <a:cubicBezTo>
                    <a:pt x="2017" y="1670"/>
                    <a:pt x="2143" y="1387"/>
                    <a:pt x="2143" y="1072"/>
                  </a:cubicBezTo>
                  <a:cubicBezTo>
                    <a:pt x="2143" y="473"/>
                    <a:pt x="1671" y="0"/>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78"/>
            <p:cNvSpPr/>
            <p:nvPr/>
          </p:nvSpPr>
          <p:spPr>
            <a:xfrm>
              <a:off x="-17877250" y="3801075"/>
              <a:ext cx="286725" cy="213850"/>
            </a:xfrm>
            <a:custGeom>
              <a:avLst/>
              <a:gdLst/>
              <a:ahLst/>
              <a:cxnLst/>
              <a:rect l="l" t="t" r="r" b="b"/>
              <a:pathLst>
                <a:path w="11469" h="8554" extrusionOk="0">
                  <a:moveTo>
                    <a:pt x="1765" y="1339"/>
                  </a:moveTo>
                  <a:cubicBezTo>
                    <a:pt x="1954" y="1339"/>
                    <a:pt x="2112" y="1496"/>
                    <a:pt x="2112" y="1717"/>
                  </a:cubicBezTo>
                  <a:cubicBezTo>
                    <a:pt x="2112" y="1906"/>
                    <a:pt x="1954" y="2063"/>
                    <a:pt x="1765" y="2063"/>
                  </a:cubicBezTo>
                  <a:cubicBezTo>
                    <a:pt x="1576" y="2063"/>
                    <a:pt x="1419" y="1906"/>
                    <a:pt x="1419" y="1717"/>
                  </a:cubicBezTo>
                  <a:cubicBezTo>
                    <a:pt x="1419" y="1496"/>
                    <a:pt x="1576" y="1339"/>
                    <a:pt x="1765" y="1339"/>
                  </a:cubicBezTo>
                  <a:close/>
                  <a:moveTo>
                    <a:pt x="1829" y="0"/>
                  </a:moveTo>
                  <a:cubicBezTo>
                    <a:pt x="913" y="0"/>
                    <a:pt x="1" y="710"/>
                    <a:pt x="1" y="1811"/>
                  </a:cubicBezTo>
                  <a:lnTo>
                    <a:pt x="1" y="5308"/>
                  </a:lnTo>
                  <a:cubicBezTo>
                    <a:pt x="1" y="7104"/>
                    <a:pt x="1450" y="8553"/>
                    <a:pt x="3214" y="8553"/>
                  </a:cubicBezTo>
                  <a:lnTo>
                    <a:pt x="11091" y="8553"/>
                  </a:lnTo>
                  <a:cubicBezTo>
                    <a:pt x="11311" y="8553"/>
                    <a:pt x="11469" y="8396"/>
                    <a:pt x="11469" y="8207"/>
                  </a:cubicBezTo>
                  <a:cubicBezTo>
                    <a:pt x="11411" y="8061"/>
                    <a:pt x="11325" y="7566"/>
                    <a:pt x="11338" y="7566"/>
                  </a:cubicBezTo>
                  <a:lnTo>
                    <a:pt x="11338" y="7566"/>
                  </a:lnTo>
                  <a:cubicBezTo>
                    <a:pt x="11338" y="7566"/>
                    <a:pt x="11338" y="7566"/>
                    <a:pt x="11338" y="7566"/>
                  </a:cubicBezTo>
                  <a:lnTo>
                    <a:pt x="11338" y="7566"/>
                  </a:lnTo>
                  <a:cubicBezTo>
                    <a:pt x="11340" y="7574"/>
                    <a:pt x="11341" y="7580"/>
                    <a:pt x="11342" y="7580"/>
                  </a:cubicBezTo>
                  <a:cubicBezTo>
                    <a:pt x="11343" y="7580"/>
                    <a:pt x="11343" y="7579"/>
                    <a:pt x="11343" y="7577"/>
                  </a:cubicBezTo>
                  <a:cubicBezTo>
                    <a:pt x="11333" y="7529"/>
                    <a:pt x="11329" y="7513"/>
                    <a:pt x="11329" y="7513"/>
                  </a:cubicBezTo>
                  <a:lnTo>
                    <a:pt x="11329" y="7513"/>
                  </a:lnTo>
                  <a:cubicBezTo>
                    <a:pt x="11328" y="7513"/>
                    <a:pt x="11330" y="7523"/>
                    <a:pt x="11332" y="7534"/>
                  </a:cubicBezTo>
                  <a:lnTo>
                    <a:pt x="11332" y="7534"/>
                  </a:lnTo>
                  <a:cubicBezTo>
                    <a:pt x="11201" y="7046"/>
                    <a:pt x="10923" y="6591"/>
                    <a:pt x="10555" y="6285"/>
                  </a:cubicBezTo>
                  <a:cubicBezTo>
                    <a:pt x="9893" y="6789"/>
                    <a:pt x="9043" y="7073"/>
                    <a:pt x="8192" y="7073"/>
                  </a:cubicBezTo>
                  <a:cubicBezTo>
                    <a:pt x="7090" y="7073"/>
                    <a:pt x="6050" y="6506"/>
                    <a:pt x="5514" y="5655"/>
                  </a:cubicBezTo>
                  <a:lnTo>
                    <a:pt x="5514" y="5592"/>
                  </a:lnTo>
                  <a:cubicBezTo>
                    <a:pt x="5483" y="5592"/>
                    <a:pt x="5420" y="5655"/>
                    <a:pt x="5388" y="5655"/>
                  </a:cubicBezTo>
                  <a:lnTo>
                    <a:pt x="4632" y="5655"/>
                  </a:lnTo>
                  <a:cubicBezTo>
                    <a:pt x="4065" y="5655"/>
                    <a:pt x="3592" y="5182"/>
                    <a:pt x="3592" y="4584"/>
                  </a:cubicBezTo>
                  <a:lnTo>
                    <a:pt x="3592" y="1748"/>
                  </a:lnTo>
                  <a:cubicBezTo>
                    <a:pt x="3592" y="1433"/>
                    <a:pt x="3498" y="1150"/>
                    <a:pt x="3340" y="929"/>
                  </a:cubicBezTo>
                  <a:cubicBezTo>
                    <a:pt x="2987" y="283"/>
                    <a:pt x="2407" y="0"/>
                    <a:pt x="1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78"/>
            <p:cNvSpPr/>
            <p:nvPr/>
          </p:nvSpPr>
          <p:spPr>
            <a:xfrm>
              <a:off x="-17783500" y="3763075"/>
              <a:ext cx="191400" cy="194350"/>
            </a:xfrm>
            <a:custGeom>
              <a:avLst/>
              <a:gdLst/>
              <a:ahLst/>
              <a:cxnLst/>
              <a:rect l="l" t="t" r="r" b="b"/>
              <a:pathLst>
                <a:path w="7656" h="7774" extrusionOk="0">
                  <a:moveTo>
                    <a:pt x="3368" y="1"/>
                  </a:moveTo>
                  <a:cubicBezTo>
                    <a:pt x="3223" y="1"/>
                    <a:pt x="3077" y="8"/>
                    <a:pt x="2930" y="23"/>
                  </a:cubicBezTo>
                  <a:cubicBezTo>
                    <a:pt x="1764" y="149"/>
                    <a:pt x="693" y="779"/>
                    <a:pt x="0" y="1725"/>
                  </a:cubicBezTo>
                  <a:cubicBezTo>
                    <a:pt x="315" y="2166"/>
                    <a:pt x="504" y="2670"/>
                    <a:pt x="504" y="3237"/>
                  </a:cubicBezTo>
                  <a:lnTo>
                    <a:pt x="504" y="6041"/>
                  </a:lnTo>
                  <a:cubicBezTo>
                    <a:pt x="504" y="6261"/>
                    <a:pt x="662" y="6419"/>
                    <a:pt x="851" y="6419"/>
                  </a:cubicBezTo>
                  <a:lnTo>
                    <a:pt x="1418" y="6419"/>
                  </a:lnTo>
                  <a:cubicBezTo>
                    <a:pt x="1418" y="6419"/>
                    <a:pt x="1418" y="6356"/>
                    <a:pt x="1386" y="6356"/>
                  </a:cubicBezTo>
                  <a:cubicBezTo>
                    <a:pt x="1260" y="6041"/>
                    <a:pt x="1197" y="5694"/>
                    <a:pt x="1197" y="5348"/>
                  </a:cubicBezTo>
                  <a:lnTo>
                    <a:pt x="1197" y="4749"/>
                  </a:lnTo>
                  <a:cubicBezTo>
                    <a:pt x="1197" y="3363"/>
                    <a:pt x="2268" y="2197"/>
                    <a:pt x="3560" y="2166"/>
                  </a:cubicBezTo>
                  <a:cubicBezTo>
                    <a:pt x="3634" y="2159"/>
                    <a:pt x="3707" y="2156"/>
                    <a:pt x="3779" y="2156"/>
                  </a:cubicBezTo>
                  <a:cubicBezTo>
                    <a:pt x="4417" y="2156"/>
                    <a:pt x="4997" y="2403"/>
                    <a:pt x="5450" y="2827"/>
                  </a:cubicBezTo>
                  <a:cubicBezTo>
                    <a:pt x="5986" y="3300"/>
                    <a:pt x="6238" y="3930"/>
                    <a:pt x="6238" y="4623"/>
                  </a:cubicBezTo>
                  <a:lnTo>
                    <a:pt x="6238" y="5001"/>
                  </a:lnTo>
                  <a:cubicBezTo>
                    <a:pt x="6238" y="5789"/>
                    <a:pt x="5639" y="6419"/>
                    <a:pt x="4852" y="6419"/>
                  </a:cubicBezTo>
                  <a:cubicBezTo>
                    <a:pt x="4064" y="6419"/>
                    <a:pt x="3371" y="5789"/>
                    <a:pt x="3371" y="5001"/>
                  </a:cubicBezTo>
                  <a:lnTo>
                    <a:pt x="3371" y="4623"/>
                  </a:lnTo>
                  <a:cubicBezTo>
                    <a:pt x="3371" y="4434"/>
                    <a:pt x="3529" y="4276"/>
                    <a:pt x="3749" y="4276"/>
                  </a:cubicBezTo>
                  <a:cubicBezTo>
                    <a:pt x="3938" y="4276"/>
                    <a:pt x="4096" y="4434"/>
                    <a:pt x="4096" y="4623"/>
                  </a:cubicBezTo>
                  <a:lnTo>
                    <a:pt x="4096" y="5001"/>
                  </a:lnTo>
                  <a:cubicBezTo>
                    <a:pt x="4096" y="5379"/>
                    <a:pt x="4442" y="5694"/>
                    <a:pt x="4852" y="5694"/>
                  </a:cubicBezTo>
                  <a:cubicBezTo>
                    <a:pt x="5230" y="5694"/>
                    <a:pt x="5545" y="5379"/>
                    <a:pt x="5545" y="5001"/>
                  </a:cubicBezTo>
                  <a:lnTo>
                    <a:pt x="5545" y="4623"/>
                  </a:lnTo>
                  <a:cubicBezTo>
                    <a:pt x="5545" y="4119"/>
                    <a:pt x="5356" y="3678"/>
                    <a:pt x="5009" y="3331"/>
                  </a:cubicBezTo>
                  <a:cubicBezTo>
                    <a:pt x="4631" y="2985"/>
                    <a:pt x="4127" y="2827"/>
                    <a:pt x="3655" y="2827"/>
                  </a:cubicBezTo>
                  <a:cubicBezTo>
                    <a:pt x="2709" y="2859"/>
                    <a:pt x="1953" y="3741"/>
                    <a:pt x="1953" y="4717"/>
                  </a:cubicBezTo>
                  <a:lnTo>
                    <a:pt x="1953" y="5316"/>
                  </a:lnTo>
                  <a:cubicBezTo>
                    <a:pt x="1953" y="5946"/>
                    <a:pt x="2205" y="6576"/>
                    <a:pt x="2583" y="6954"/>
                  </a:cubicBezTo>
                  <a:cubicBezTo>
                    <a:pt x="3056" y="7458"/>
                    <a:pt x="3749" y="7773"/>
                    <a:pt x="4474" y="7773"/>
                  </a:cubicBezTo>
                  <a:cubicBezTo>
                    <a:pt x="5104" y="7773"/>
                    <a:pt x="5702" y="7584"/>
                    <a:pt x="6175" y="7269"/>
                  </a:cubicBezTo>
                  <a:cubicBezTo>
                    <a:pt x="7089" y="6734"/>
                    <a:pt x="7656" y="5726"/>
                    <a:pt x="7656" y="4560"/>
                  </a:cubicBezTo>
                  <a:lnTo>
                    <a:pt x="7656" y="4213"/>
                  </a:lnTo>
                  <a:cubicBezTo>
                    <a:pt x="7656" y="3111"/>
                    <a:pt x="7152" y="1914"/>
                    <a:pt x="6238" y="1126"/>
                  </a:cubicBezTo>
                  <a:cubicBezTo>
                    <a:pt x="5461" y="405"/>
                    <a:pt x="4440" y="1"/>
                    <a:pt x="33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78"/>
            <p:cNvSpPr/>
            <p:nvPr/>
          </p:nvSpPr>
          <p:spPr>
            <a:xfrm>
              <a:off x="-17825250" y="3710075"/>
              <a:ext cx="54375" cy="76425"/>
            </a:xfrm>
            <a:custGeom>
              <a:avLst/>
              <a:gdLst/>
              <a:ahLst/>
              <a:cxnLst/>
              <a:rect l="l" t="t" r="r" b="b"/>
              <a:pathLst>
                <a:path w="2175" h="3057" extrusionOk="0">
                  <a:moveTo>
                    <a:pt x="1103" y="1"/>
                  </a:moveTo>
                  <a:cubicBezTo>
                    <a:pt x="504" y="1"/>
                    <a:pt x="32" y="474"/>
                    <a:pt x="32" y="1041"/>
                  </a:cubicBezTo>
                  <a:cubicBezTo>
                    <a:pt x="32" y="1356"/>
                    <a:pt x="189" y="1639"/>
                    <a:pt x="410" y="1828"/>
                  </a:cubicBezTo>
                  <a:lnTo>
                    <a:pt x="0" y="2868"/>
                  </a:lnTo>
                  <a:cubicBezTo>
                    <a:pt x="252" y="2899"/>
                    <a:pt x="473" y="2931"/>
                    <a:pt x="662" y="3057"/>
                  </a:cubicBezTo>
                  <a:lnTo>
                    <a:pt x="1071" y="2112"/>
                  </a:lnTo>
                  <a:lnTo>
                    <a:pt x="1103" y="2112"/>
                  </a:lnTo>
                  <a:cubicBezTo>
                    <a:pt x="1702" y="2112"/>
                    <a:pt x="2174" y="1639"/>
                    <a:pt x="2174" y="1041"/>
                  </a:cubicBezTo>
                  <a:cubicBezTo>
                    <a:pt x="2174" y="474"/>
                    <a:pt x="1702"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6" name="Google Shape;9066;p78"/>
          <p:cNvGrpSpPr/>
          <p:nvPr/>
        </p:nvGrpSpPr>
        <p:grpSpPr>
          <a:xfrm>
            <a:off x="5775740" y="2795686"/>
            <a:ext cx="395792" cy="451653"/>
            <a:chOff x="-17878025" y="4082625"/>
            <a:chExt cx="267825" cy="305625"/>
          </a:xfrm>
        </p:grpSpPr>
        <p:sp>
          <p:nvSpPr>
            <p:cNvPr id="9067" name="Google Shape;9067;p78"/>
            <p:cNvSpPr/>
            <p:nvPr/>
          </p:nvSpPr>
          <p:spPr>
            <a:xfrm>
              <a:off x="-17660650" y="4191325"/>
              <a:ext cx="50450" cy="52000"/>
            </a:xfrm>
            <a:custGeom>
              <a:avLst/>
              <a:gdLst/>
              <a:ahLst/>
              <a:cxnLst/>
              <a:rect l="l" t="t" r="r" b="b"/>
              <a:pathLst>
                <a:path w="2018" h="2080" extrusionOk="0">
                  <a:moveTo>
                    <a:pt x="946" y="0"/>
                  </a:moveTo>
                  <a:cubicBezTo>
                    <a:pt x="599" y="0"/>
                    <a:pt x="284" y="126"/>
                    <a:pt x="1" y="284"/>
                  </a:cubicBezTo>
                  <a:cubicBezTo>
                    <a:pt x="316" y="788"/>
                    <a:pt x="505" y="1418"/>
                    <a:pt x="536" y="2080"/>
                  </a:cubicBezTo>
                  <a:cubicBezTo>
                    <a:pt x="1387" y="1922"/>
                    <a:pt x="2017" y="1229"/>
                    <a:pt x="2017" y="347"/>
                  </a:cubicBezTo>
                  <a:cubicBezTo>
                    <a:pt x="2017" y="158"/>
                    <a:pt x="1860" y="0"/>
                    <a:pt x="16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78"/>
            <p:cNvSpPr/>
            <p:nvPr/>
          </p:nvSpPr>
          <p:spPr>
            <a:xfrm>
              <a:off x="-17716575" y="4084200"/>
              <a:ext cx="88250" cy="103200"/>
            </a:xfrm>
            <a:custGeom>
              <a:avLst/>
              <a:gdLst/>
              <a:ahLst/>
              <a:cxnLst/>
              <a:rect l="l" t="t" r="r" b="b"/>
              <a:pathLst>
                <a:path w="3530" h="4128" extrusionOk="0">
                  <a:moveTo>
                    <a:pt x="3183" y="1"/>
                  </a:moveTo>
                  <a:cubicBezTo>
                    <a:pt x="2994" y="1"/>
                    <a:pt x="2836" y="158"/>
                    <a:pt x="2836" y="347"/>
                  </a:cubicBezTo>
                  <a:lnTo>
                    <a:pt x="2836" y="1040"/>
                  </a:lnTo>
                  <a:cubicBezTo>
                    <a:pt x="2836" y="1261"/>
                    <a:pt x="2679" y="1418"/>
                    <a:pt x="2458" y="1418"/>
                  </a:cubicBezTo>
                  <a:lnTo>
                    <a:pt x="2112" y="1418"/>
                  </a:lnTo>
                  <a:lnTo>
                    <a:pt x="2112" y="1040"/>
                  </a:lnTo>
                  <a:cubicBezTo>
                    <a:pt x="2112" y="851"/>
                    <a:pt x="1954" y="694"/>
                    <a:pt x="1765" y="694"/>
                  </a:cubicBezTo>
                  <a:cubicBezTo>
                    <a:pt x="1576" y="694"/>
                    <a:pt x="1419" y="851"/>
                    <a:pt x="1419" y="1040"/>
                  </a:cubicBezTo>
                  <a:lnTo>
                    <a:pt x="1419" y="2112"/>
                  </a:lnTo>
                  <a:lnTo>
                    <a:pt x="1041" y="2112"/>
                  </a:lnTo>
                  <a:cubicBezTo>
                    <a:pt x="852" y="2112"/>
                    <a:pt x="694" y="1954"/>
                    <a:pt x="694" y="1765"/>
                  </a:cubicBezTo>
                  <a:lnTo>
                    <a:pt x="694" y="1040"/>
                  </a:lnTo>
                  <a:cubicBezTo>
                    <a:pt x="694" y="851"/>
                    <a:pt x="537" y="694"/>
                    <a:pt x="347" y="694"/>
                  </a:cubicBezTo>
                  <a:cubicBezTo>
                    <a:pt x="158" y="694"/>
                    <a:pt x="1" y="851"/>
                    <a:pt x="1" y="1040"/>
                  </a:cubicBezTo>
                  <a:lnTo>
                    <a:pt x="1" y="1765"/>
                  </a:lnTo>
                  <a:cubicBezTo>
                    <a:pt x="1" y="2364"/>
                    <a:pt x="474" y="2836"/>
                    <a:pt x="1041" y="2836"/>
                  </a:cubicBezTo>
                  <a:lnTo>
                    <a:pt x="1419" y="2836"/>
                  </a:lnTo>
                  <a:lnTo>
                    <a:pt x="1419" y="3466"/>
                  </a:lnTo>
                  <a:cubicBezTo>
                    <a:pt x="1419" y="3498"/>
                    <a:pt x="1356" y="3529"/>
                    <a:pt x="1356" y="3624"/>
                  </a:cubicBezTo>
                  <a:cubicBezTo>
                    <a:pt x="1576" y="3781"/>
                    <a:pt x="1734" y="3939"/>
                    <a:pt x="1923" y="4128"/>
                  </a:cubicBezTo>
                  <a:cubicBezTo>
                    <a:pt x="2049" y="3939"/>
                    <a:pt x="2143" y="3718"/>
                    <a:pt x="2143" y="3498"/>
                  </a:cubicBezTo>
                  <a:lnTo>
                    <a:pt x="2143" y="2112"/>
                  </a:lnTo>
                  <a:lnTo>
                    <a:pt x="2521" y="2112"/>
                  </a:lnTo>
                  <a:cubicBezTo>
                    <a:pt x="3057" y="2112"/>
                    <a:pt x="3529" y="1639"/>
                    <a:pt x="3529" y="1040"/>
                  </a:cubicBezTo>
                  <a:lnTo>
                    <a:pt x="3529" y="347"/>
                  </a:lnTo>
                  <a:cubicBezTo>
                    <a:pt x="3529" y="158"/>
                    <a:pt x="3372" y="1"/>
                    <a:pt x="31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78"/>
            <p:cNvSpPr/>
            <p:nvPr/>
          </p:nvSpPr>
          <p:spPr>
            <a:xfrm>
              <a:off x="-17860700" y="4082625"/>
              <a:ext cx="90600" cy="104000"/>
            </a:xfrm>
            <a:custGeom>
              <a:avLst/>
              <a:gdLst/>
              <a:ahLst/>
              <a:cxnLst/>
              <a:rect l="l" t="t" r="r" b="b"/>
              <a:pathLst>
                <a:path w="3624" h="4160" extrusionOk="0">
                  <a:moveTo>
                    <a:pt x="442" y="1"/>
                  </a:moveTo>
                  <a:cubicBezTo>
                    <a:pt x="253" y="1"/>
                    <a:pt x="95" y="158"/>
                    <a:pt x="95" y="379"/>
                  </a:cubicBezTo>
                  <a:lnTo>
                    <a:pt x="95" y="1072"/>
                  </a:lnTo>
                  <a:cubicBezTo>
                    <a:pt x="1" y="1702"/>
                    <a:pt x="505" y="2175"/>
                    <a:pt x="1103" y="2175"/>
                  </a:cubicBezTo>
                  <a:lnTo>
                    <a:pt x="1450" y="2175"/>
                  </a:lnTo>
                  <a:lnTo>
                    <a:pt x="1450" y="3529"/>
                  </a:lnTo>
                  <a:cubicBezTo>
                    <a:pt x="1450" y="3750"/>
                    <a:pt x="1544" y="4002"/>
                    <a:pt x="1702" y="4159"/>
                  </a:cubicBezTo>
                  <a:cubicBezTo>
                    <a:pt x="1859" y="3939"/>
                    <a:pt x="2048" y="3781"/>
                    <a:pt x="2237" y="3624"/>
                  </a:cubicBezTo>
                  <a:cubicBezTo>
                    <a:pt x="2206" y="3592"/>
                    <a:pt x="2206" y="3561"/>
                    <a:pt x="2206" y="3466"/>
                  </a:cubicBezTo>
                  <a:lnTo>
                    <a:pt x="2206" y="2836"/>
                  </a:lnTo>
                  <a:lnTo>
                    <a:pt x="2584" y="2836"/>
                  </a:lnTo>
                  <a:cubicBezTo>
                    <a:pt x="3151" y="2836"/>
                    <a:pt x="3624" y="2364"/>
                    <a:pt x="3624" y="1797"/>
                  </a:cubicBezTo>
                  <a:lnTo>
                    <a:pt x="3624" y="1072"/>
                  </a:lnTo>
                  <a:cubicBezTo>
                    <a:pt x="3624" y="883"/>
                    <a:pt x="3466" y="725"/>
                    <a:pt x="3277" y="725"/>
                  </a:cubicBezTo>
                  <a:cubicBezTo>
                    <a:pt x="3088" y="725"/>
                    <a:pt x="2930" y="883"/>
                    <a:pt x="2930" y="1072"/>
                  </a:cubicBezTo>
                  <a:lnTo>
                    <a:pt x="2930" y="1797"/>
                  </a:lnTo>
                  <a:cubicBezTo>
                    <a:pt x="2930" y="1986"/>
                    <a:pt x="2773" y="2143"/>
                    <a:pt x="2552" y="2143"/>
                  </a:cubicBezTo>
                  <a:lnTo>
                    <a:pt x="2206" y="2143"/>
                  </a:lnTo>
                  <a:lnTo>
                    <a:pt x="2206" y="1072"/>
                  </a:lnTo>
                  <a:cubicBezTo>
                    <a:pt x="2206" y="883"/>
                    <a:pt x="2048" y="725"/>
                    <a:pt x="1859" y="725"/>
                  </a:cubicBezTo>
                  <a:cubicBezTo>
                    <a:pt x="1670" y="725"/>
                    <a:pt x="1513" y="883"/>
                    <a:pt x="1513" y="1072"/>
                  </a:cubicBezTo>
                  <a:lnTo>
                    <a:pt x="1513" y="1418"/>
                  </a:lnTo>
                  <a:lnTo>
                    <a:pt x="1135" y="1418"/>
                  </a:lnTo>
                  <a:cubicBezTo>
                    <a:pt x="946" y="1418"/>
                    <a:pt x="788" y="1261"/>
                    <a:pt x="788" y="1072"/>
                  </a:cubicBezTo>
                  <a:lnTo>
                    <a:pt x="788" y="379"/>
                  </a:lnTo>
                  <a:cubicBezTo>
                    <a:pt x="788" y="158"/>
                    <a:pt x="631" y="1"/>
                    <a:pt x="4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78"/>
            <p:cNvSpPr/>
            <p:nvPr/>
          </p:nvSpPr>
          <p:spPr>
            <a:xfrm>
              <a:off x="-17752000" y="4281300"/>
              <a:ext cx="16550" cy="16375"/>
            </a:xfrm>
            <a:custGeom>
              <a:avLst/>
              <a:gdLst/>
              <a:ahLst/>
              <a:cxnLst/>
              <a:rect l="l" t="t" r="r" b="b"/>
              <a:pathLst>
                <a:path w="662" h="655" extrusionOk="0">
                  <a:moveTo>
                    <a:pt x="319" y="1"/>
                  </a:moveTo>
                  <a:cubicBezTo>
                    <a:pt x="173" y="1"/>
                    <a:pt x="32" y="72"/>
                    <a:pt x="0" y="213"/>
                  </a:cubicBezTo>
                  <a:lnTo>
                    <a:pt x="347" y="655"/>
                  </a:lnTo>
                  <a:lnTo>
                    <a:pt x="662" y="213"/>
                  </a:lnTo>
                  <a:cubicBezTo>
                    <a:pt x="615" y="72"/>
                    <a:pt x="465" y="1"/>
                    <a:pt x="3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78"/>
            <p:cNvSpPr/>
            <p:nvPr/>
          </p:nvSpPr>
          <p:spPr>
            <a:xfrm>
              <a:off x="-17825250" y="4173200"/>
              <a:ext cx="161475" cy="161500"/>
            </a:xfrm>
            <a:custGeom>
              <a:avLst/>
              <a:gdLst/>
              <a:ahLst/>
              <a:cxnLst/>
              <a:rect l="l" t="t" r="r" b="b"/>
              <a:pathLst>
                <a:path w="6459" h="6460" extrusionOk="0">
                  <a:moveTo>
                    <a:pt x="1828" y="2175"/>
                  </a:moveTo>
                  <a:cubicBezTo>
                    <a:pt x="2017" y="2175"/>
                    <a:pt x="2174" y="2332"/>
                    <a:pt x="2174" y="2521"/>
                  </a:cubicBezTo>
                  <a:cubicBezTo>
                    <a:pt x="2174" y="2742"/>
                    <a:pt x="2017" y="2899"/>
                    <a:pt x="1828" y="2899"/>
                  </a:cubicBezTo>
                  <a:cubicBezTo>
                    <a:pt x="1607" y="2899"/>
                    <a:pt x="1449" y="2742"/>
                    <a:pt x="1449" y="2521"/>
                  </a:cubicBezTo>
                  <a:cubicBezTo>
                    <a:pt x="1449" y="2332"/>
                    <a:pt x="1607" y="2175"/>
                    <a:pt x="1828" y="2175"/>
                  </a:cubicBezTo>
                  <a:close/>
                  <a:moveTo>
                    <a:pt x="4663" y="2175"/>
                  </a:moveTo>
                  <a:cubicBezTo>
                    <a:pt x="4852" y="2175"/>
                    <a:pt x="5010" y="2332"/>
                    <a:pt x="5010" y="2521"/>
                  </a:cubicBezTo>
                  <a:cubicBezTo>
                    <a:pt x="5041" y="2742"/>
                    <a:pt x="4852" y="2899"/>
                    <a:pt x="4663" y="2899"/>
                  </a:cubicBezTo>
                  <a:cubicBezTo>
                    <a:pt x="4442" y="2899"/>
                    <a:pt x="4285" y="2742"/>
                    <a:pt x="4285" y="2521"/>
                  </a:cubicBezTo>
                  <a:cubicBezTo>
                    <a:pt x="4285" y="2332"/>
                    <a:pt x="4442" y="2175"/>
                    <a:pt x="4663" y="2175"/>
                  </a:cubicBezTo>
                  <a:close/>
                  <a:moveTo>
                    <a:pt x="3245" y="1"/>
                  </a:moveTo>
                  <a:cubicBezTo>
                    <a:pt x="1260" y="1"/>
                    <a:pt x="0" y="1229"/>
                    <a:pt x="0" y="3246"/>
                  </a:cubicBezTo>
                  <a:cubicBezTo>
                    <a:pt x="0" y="4348"/>
                    <a:pt x="410" y="5546"/>
                    <a:pt x="1040" y="6459"/>
                  </a:cubicBezTo>
                  <a:lnTo>
                    <a:pt x="1229" y="5325"/>
                  </a:lnTo>
                  <a:cubicBezTo>
                    <a:pt x="1386" y="4348"/>
                    <a:pt x="2237" y="3624"/>
                    <a:pt x="3245" y="3624"/>
                  </a:cubicBezTo>
                  <a:cubicBezTo>
                    <a:pt x="4222" y="3624"/>
                    <a:pt x="5073" y="4348"/>
                    <a:pt x="5230" y="5325"/>
                  </a:cubicBezTo>
                  <a:lnTo>
                    <a:pt x="5451" y="6459"/>
                  </a:lnTo>
                  <a:cubicBezTo>
                    <a:pt x="6081" y="5546"/>
                    <a:pt x="6459" y="4348"/>
                    <a:pt x="6459" y="3246"/>
                  </a:cubicBezTo>
                  <a:cubicBezTo>
                    <a:pt x="6459" y="1229"/>
                    <a:pt x="5230" y="1"/>
                    <a:pt x="32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78"/>
            <p:cNvSpPr/>
            <p:nvPr/>
          </p:nvSpPr>
          <p:spPr>
            <a:xfrm>
              <a:off x="-17787450" y="4293725"/>
              <a:ext cx="84300" cy="94525"/>
            </a:xfrm>
            <a:custGeom>
              <a:avLst/>
              <a:gdLst/>
              <a:ahLst/>
              <a:cxnLst/>
              <a:rect l="l" t="t" r="r" b="b"/>
              <a:pathLst>
                <a:path w="3372" h="3781" extrusionOk="0">
                  <a:moveTo>
                    <a:pt x="662" y="0"/>
                  </a:moveTo>
                  <a:cubicBezTo>
                    <a:pt x="536" y="158"/>
                    <a:pt x="442" y="378"/>
                    <a:pt x="379" y="599"/>
                  </a:cubicBezTo>
                  <a:lnTo>
                    <a:pt x="32" y="2741"/>
                  </a:lnTo>
                  <a:cubicBezTo>
                    <a:pt x="0" y="2961"/>
                    <a:pt x="63" y="3182"/>
                    <a:pt x="221" y="3308"/>
                  </a:cubicBezTo>
                  <a:cubicBezTo>
                    <a:pt x="631" y="3623"/>
                    <a:pt x="1072" y="3781"/>
                    <a:pt x="1544" y="3781"/>
                  </a:cubicBezTo>
                  <a:lnTo>
                    <a:pt x="1859" y="3781"/>
                  </a:lnTo>
                  <a:cubicBezTo>
                    <a:pt x="2332" y="3781"/>
                    <a:pt x="2804" y="3623"/>
                    <a:pt x="3182" y="3308"/>
                  </a:cubicBezTo>
                  <a:cubicBezTo>
                    <a:pt x="3340" y="3182"/>
                    <a:pt x="3372" y="2993"/>
                    <a:pt x="3372" y="2772"/>
                  </a:cubicBezTo>
                  <a:lnTo>
                    <a:pt x="3025" y="630"/>
                  </a:lnTo>
                  <a:cubicBezTo>
                    <a:pt x="3025" y="347"/>
                    <a:pt x="2899" y="158"/>
                    <a:pt x="2773" y="0"/>
                  </a:cubicBezTo>
                  <a:cubicBezTo>
                    <a:pt x="2773" y="32"/>
                    <a:pt x="2741" y="32"/>
                    <a:pt x="2741" y="63"/>
                  </a:cubicBezTo>
                  <a:lnTo>
                    <a:pt x="2111" y="851"/>
                  </a:lnTo>
                  <a:lnTo>
                    <a:pt x="2111" y="1134"/>
                  </a:lnTo>
                  <a:lnTo>
                    <a:pt x="2710" y="1733"/>
                  </a:lnTo>
                  <a:cubicBezTo>
                    <a:pt x="2867" y="1890"/>
                    <a:pt x="2867" y="2079"/>
                    <a:pt x="2710" y="2237"/>
                  </a:cubicBezTo>
                  <a:cubicBezTo>
                    <a:pt x="2631" y="2316"/>
                    <a:pt x="2545" y="2355"/>
                    <a:pt x="2458" y="2355"/>
                  </a:cubicBezTo>
                  <a:cubicBezTo>
                    <a:pt x="2371" y="2355"/>
                    <a:pt x="2285" y="2316"/>
                    <a:pt x="2206" y="2237"/>
                  </a:cubicBezTo>
                  <a:lnTo>
                    <a:pt x="1733" y="1764"/>
                  </a:lnTo>
                  <a:lnTo>
                    <a:pt x="1261" y="2237"/>
                  </a:lnTo>
                  <a:cubicBezTo>
                    <a:pt x="1182" y="2316"/>
                    <a:pt x="1087" y="2355"/>
                    <a:pt x="997" y="2355"/>
                  </a:cubicBezTo>
                  <a:cubicBezTo>
                    <a:pt x="906" y="2355"/>
                    <a:pt x="820" y="2316"/>
                    <a:pt x="757" y="2237"/>
                  </a:cubicBezTo>
                  <a:cubicBezTo>
                    <a:pt x="568" y="2079"/>
                    <a:pt x="568" y="1890"/>
                    <a:pt x="757" y="1733"/>
                  </a:cubicBezTo>
                  <a:lnTo>
                    <a:pt x="1324" y="1134"/>
                  </a:lnTo>
                  <a:lnTo>
                    <a:pt x="1324" y="851"/>
                  </a:lnTo>
                  <a:lnTo>
                    <a:pt x="694" y="63"/>
                  </a:lnTo>
                  <a:cubicBezTo>
                    <a:pt x="694" y="32"/>
                    <a:pt x="662" y="32"/>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78"/>
            <p:cNvSpPr/>
            <p:nvPr/>
          </p:nvSpPr>
          <p:spPr>
            <a:xfrm>
              <a:off x="-17878025" y="4191325"/>
              <a:ext cx="49650" cy="52000"/>
            </a:xfrm>
            <a:custGeom>
              <a:avLst/>
              <a:gdLst/>
              <a:ahLst/>
              <a:cxnLst/>
              <a:rect l="l" t="t" r="r" b="b"/>
              <a:pathLst>
                <a:path w="1986" h="2080" extrusionOk="0">
                  <a:moveTo>
                    <a:pt x="347" y="0"/>
                  </a:moveTo>
                  <a:cubicBezTo>
                    <a:pt x="158" y="0"/>
                    <a:pt x="0" y="158"/>
                    <a:pt x="0" y="347"/>
                  </a:cubicBezTo>
                  <a:cubicBezTo>
                    <a:pt x="0" y="1229"/>
                    <a:pt x="631" y="1954"/>
                    <a:pt x="1450" y="2080"/>
                  </a:cubicBezTo>
                  <a:cubicBezTo>
                    <a:pt x="1481" y="1355"/>
                    <a:pt x="1670" y="788"/>
                    <a:pt x="1985" y="252"/>
                  </a:cubicBezTo>
                  <a:cubicBezTo>
                    <a:pt x="1733" y="95"/>
                    <a:pt x="1418"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4" name="Google Shape;9074;p78"/>
          <p:cNvGrpSpPr/>
          <p:nvPr/>
        </p:nvGrpSpPr>
        <p:grpSpPr>
          <a:xfrm>
            <a:off x="2919632" y="3355015"/>
            <a:ext cx="450507" cy="423722"/>
            <a:chOff x="-16044450" y="3317850"/>
            <a:chExt cx="304850" cy="286725"/>
          </a:xfrm>
        </p:grpSpPr>
        <p:sp>
          <p:nvSpPr>
            <p:cNvPr id="9075" name="Google Shape;9075;p78"/>
            <p:cNvSpPr/>
            <p:nvPr/>
          </p:nvSpPr>
          <p:spPr>
            <a:xfrm>
              <a:off x="-15873525" y="3317850"/>
              <a:ext cx="133925" cy="115025"/>
            </a:xfrm>
            <a:custGeom>
              <a:avLst/>
              <a:gdLst/>
              <a:ahLst/>
              <a:cxnLst/>
              <a:rect l="l" t="t" r="r" b="b"/>
              <a:pathLst>
                <a:path w="5357" h="4601" extrusionOk="0">
                  <a:moveTo>
                    <a:pt x="2458" y="1"/>
                  </a:moveTo>
                  <a:cubicBezTo>
                    <a:pt x="1418" y="1"/>
                    <a:pt x="473" y="599"/>
                    <a:pt x="1" y="1513"/>
                  </a:cubicBezTo>
                  <a:cubicBezTo>
                    <a:pt x="1670" y="1765"/>
                    <a:pt x="3088" y="3025"/>
                    <a:pt x="3876" y="4600"/>
                  </a:cubicBezTo>
                  <a:cubicBezTo>
                    <a:pt x="3939" y="4159"/>
                    <a:pt x="3876" y="3718"/>
                    <a:pt x="3718" y="3277"/>
                  </a:cubicBezTo>
                  <a:lnTo>
                    <a:pt x="3718" y="3277"/>
                  </a:lnTo>
                  <a:cubicBezTo>
                    <a:pt x="4002" y="3466"/>
                    <a:pt x="4254" y="3750"/>
                    <a:pt x="4443" y="4096"/>
                  </a:cubicBezTo>
                  <a:cubicBezTo>
                    <a:pt x="4506" y="4222"/>
                    <a:pt x="4632" y="4285"/>
                    <a:pt x="4758" y="4285"/>
                  </a:cubicBezTo>
                  <a:cubicBezTo>
                    <a:pt x="4884" y="4285"/>
                    <a:pt x="5010" y="4222"/>
                    <a:pt x="5073" y="4096"/>
                  </a:cubicBezTo>
                  <a:cubicBezTo>
                    <a:pt x="5262" y="3718"/>
                    <a:pt x="5356" y="3309"/>
                    <a:pt x="5356" y="2868"/>
                  </a:cubicBezTo>
                  <a:cubicBezTo>
                    <a:pt x="5293" y="1292"/>
                    <a:pt x="4033" y="1"/>
                    <a:pt x="24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78"/>
            <p:cNvSpPr/>
            <p:nvPr/>
          </p:nvSpPr>
          <p:spPr>
            <a:xfrm>
              <a:off x="-15915275" y="3459625"/>
              <a:ext cx="44125" cy="54375"/>
            </a:xfrm>
            <a:custGeom>
              <a:avLst/>
              <a:gdLst/>
              <a:ahLst/>
              <a:cxnLst/>
              <a:rect l="l" t="t" r="r" b="b"/>
              <a:pathLst>
                <a:path w="1765" h="2175" extrusionOk="0">
                  <a:moveTo>
                    <a:pt x="883" y="0"/>
                  </a:moveTo>
                  <a:cubicBezTo>
                    <a:pt x="631" y="0"/>
                    <a:pt x="410" y="158"/>
                    <a:pt x="316" y="441"/>
                  </a:cubicBezTo>
                  <a:lnTo>
                    <a:pt x="32" y="1450"/>
                  </a:lnTo>
                  <a:cubicBezTo>
                    <a:pt x="1" y="1859"/>
                    <a:pt x="284" y="2174"/>
                    <a:pt x="631" y="2174"/>
                  </a:cubicBezTo>
                  <a:lnTo>
                    <a:pt x="1135" y="2174"/>
                  </a:lnTo>
                  <a:cubicBezTo>
                    <a:pt x="1513" y="2174"/>
                    <a:pt x="1765" y="1828"/>
                    <a:pt x="1702" y="1450"/>
                  </a:cubicBezTo>
                  <a:lnTo>
                    <a:pt x="1419" y="441"/>
                  </a:lnTo>
                  <a:cubicBezTo>
                    <a:pt x="1355" y="189"/>
                    <a:pt x="1135" y="0"/>
                    <a:pt x="88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78"/>
            <p:cNvSpPr/>
            <p:nvPr/>
          </p:nvSpPr>
          <p:spPr>
            <a:xfrm>
              <a:off x="-16009000" y="3372200"/>
              <a:ext cx="232375" cy="232375"/>
            </a:xfrm>
            <a:custGeom>
              <a:avLst/>
              <a:gdLst/>
              <a:ahLst/>
              <a:cxnLst/>
              <a:rect l="l" t="t" r="r" b="b"/>
              <a:pathLst>
                <a:path w="9295" h="9295" extrusionOk="0">
                  <a:moveTo>
                    <a:pt x="2490" y="3592"/>
                  </a:moveTo>
                  <a:cubicBezTo>
                    <a:pt x="2679" y="3592"/>
                    <a:pt x="2836" y="3749"/>
                    <a:pt x="2836" y="3938"/>
                  </a:cubicBezTo>
                  <a:cubicBezTo>
                    <a:pt x="2836" y="4128"/>
                    <a:pt x="2679" y="4285"/>
                    <a:pt x="2490" y="4285"/>
                  </a:cubicBezTo>
                  <a:cubicBezTo>
                    <a:pt x="2301" y="4285"/>
                    <a:pt x="2143" y="4128"/>
                    <a:pt x="2143" y="3938"/>
                  </a:cubicBezTo>
                  <a:cubicBezTo>
                    <a:pt x="2143" y="3749"/>
                    <a:pt x="2301" y="3592"/>
                    <a:pt x="2490" y="3592"/>
                  </a:cubicBezTo>
                  <a:close/>
                  <a:moveTo>
                    <a:pt x="6774" y="3592"/>
                  </a:moveTo>
                  <a:cubicBezTo>
                    <a:pt x="6995" y="3592"/>
                    <a:pt x="7152" y="3749"/>
                    <a:pt x="7152" y="3938"/>
                  </a:cubicBezTo>
                  <a:cubicBezTo>
                    <a:pt x="7152" y="4128"/>
                    <a:pt x="6995" y="4285"/>
                    <a:pt x="6774" y="4285"/>
                  </a:cubicBezTo>
                  <a:cubicBezTo>
                    <a:pt x="6585" y="4285"/>
                    <a:pt x="6428" y="4128"/>
                    <a:pt x="6428" y="3938"/>
                  </a:cubicBezTo>
                  <a:cubicBezTo>
                    <a:pt x="6428" y="3749"/>
                    <a:pt x="6585" y="3592"/>
                    <a:pt x="6774" y="3592"/>
                  </a:cubicBezTo>
                  <a:close/>
                  <a:moveTo>
                    <a:pt x="4663" y="2867"/>
                  </a:moveTo>
                  <a:cubicBezTo>
                    <a:pt x="5262" y="2867"/>
                    <a:pt x="5766" y="3277"/>
                    <a:pt x="5892" y="3812"/>
                  </a:cubicBezTo>
                  <a:lnTo>
                    <a:pt x="6144" y="4852"/>
                  </a:lnTo>
                  <a:cubicBezTo>
                    <a:pt x="6365" y="5640"/>
                    <a:pt x="5766" y="6427"/>
                    <a:pt x="4947" y="6427"/>
                  </a:cubicBezTo>
                  <a:lnTo>
                    <a:pt x="4411" y="6427"/>
                  </a:lnTo>
                  <a:cubicBezTo>
                    <a:pt x="3561" y="6427"/>
                    <a:pt x="2962" y="5640"/>
                    <a:pt x="3151" y="4852"/>
                  </a:cubicBezTo>
                  <a:lnTo>
                    <a:pt x="3435" y="3812"/>
                  </a:lnTo>
                  <a:cubicBezTo>
                    <a:pt x="3592" y="3277"/>
                    <a:pt x="4065" y="2867"/>
                    <a:pt x="4663" y="2867"/>
                  </a:cubicBezTo>
                  <a:close/>
                  <a:moveTo>
                    <a:pt x="6090" y="6899"/>
                  </a:moveTo>
                  <a:cubicBezTo>
                    <a:pt x="6239" y="6899"/>
                    <a:pt x="6379" y="7007"/>
                    <a:pt x="6428" y="7152"/>
                  </a:cubicBezTo>
                  <a:cubicBezTo>
                    <a:pt x="6459" y="7373"/>
                    <a:pt x="6396" y="7562"/>
                    <a:pt x="6207" y="7593"/>
                  </a:cubicBezTo>
                  <a:cubicBezTo>
                    <a:pt x="5640" y="7782"/>
                    <a:pt x="5041" y="7845"/>
                    <a:pt x="4663" y="7845"/>
                  </a:cubicBezTo>
                  <a:cubicBezTo>
                    <a:pt x="4254" y="7845"/>
                    <a:pt x="3687" y="7782"/>
                    <a:pt x="3120" y="7593"/>
                  </a:cubicBezTo>
                  <a:cubicBezTo>
                    <a:pt x="2931" y="7530"/>
                    <a:pt x="2836" y="7310"/>
                    <a:pt x="2899" y="7152"/>
                  </a:cubicBezTo>
                  <a:cubicBezTo>
                    <a:pt x="2952" y="6994"/>
                    <a:pt x="3093" y="6924"/>
                    <a:pt x="3267" y="6924"/>
                  </a:cubicBezTo>
                  <a:cubicBezTo>
                    <a:pt x="3301" y="6924"/>
                    <a:pt x="3336" y="6926"/>
                    <a:pt x="3372" y="6931"/>
                  </a:cubicBezTo>
                  <a:cubicBezTo>
                    <a:pt x="3844" y="7089"/>
                    <a:pt x="4348" y="7120"/>
                    <a:pt x="4663" y="7120"/>
                  </a:cubicBezTo>
                  <a:cubicBezTo>
                    <a:pt x="4978" y="7120"/>
                    <a:pt x="5483" y="7089"/>
                    <a:pt x="5955" y="6931"/>
                  </a:cubicBezTo>
                  <a:cubicBezTo>
                    <a:pt x="5999" y="6909"/>
                    <a:pt x="6045" y="6899"/>
                    <a:pt x="6090" y="6899"/>
                  </a:cubicBezTo>
                  <a:close/>
                  <a:moveTo>
                    <a:pt x="4663" y="0"/>
                  </a:moveTo>
                  <a:cubicBezTo>
                    <a:pt x="2049" y="0"/>
                    <a:pt x="1" y="2867"/>
                    <a:pt x="1" y="5356"/>
                  </a:cubicBezTo>
                  <a:cubicBezTo>
                    <a:pt x="1" y="7751"/>
                    <a:pt x="1828" y="9294"/>
                    <a:pt x="4663" y="9294"/>
                  </a:cubicBezTo>
                  <a:cubicBezTo>
                    <a:pt x="7499" y="9294"/>
                    <a:pt x="9295" y="7751"/>
                    <a:pt x="9295" y="5356"/>
                  </a:cubicBezTo>
                  <a:cubicBezTo>
                    <a:pt x="9263" y="2867"/>
                    <a:pt x="7247" y="0"/>
                    <a:pt x="4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78"/>
            <p:cNvSpPr/>
            <p:nvPr/>
          </p:nvSpPr>
          <p:spPr>
            <a:xfrm>
              <a:off x="-16044450" y="3317850"/>
              <a:ext cx="133150" cy="115025"/>
            </a:xfrm>
            <a:custGeom>
              <a:avLst/>
              <a:gdLst/>
              <a:ahLst/>
              <a:cxnLst/>
              <a:rect l="l" t="t" r="r" b="b"/>
              <a:pathLst>
                <a:path w="5326" h="4601" extrusionOk="0">
                  <a:moveTo>
                    <a:pt x="2836" y="1"/>
                  </a:moveTo>
                  <a:cubicBezTo>
                    <a:pt x="1261" y="1"/>
                    <a:pt x="1" y="1292"/>
                    <a:pt x="1" y="2836"/>
                  </a:cubicBezTo>
                  <a:cubicBezTo>
                    <a:pt x="1" y="3277"/>
                    <a:pt x="95" y="3655"/>
                    <a:pt x="285" y="4065"/>
                  </a:cubicBezTo>
                  <a:cubicBezTo>
                    <a:pt x="348" y="4206"/>
                    <a:pt x="474" y="4277"/>
                    <a:pt x="600" y="4277"/>
                  </a:cubicBezTo>
                  <a:cubicBezTo>
                    <a:pt x="726" y="4277"/>
                    <a:pt x="852" y="4206"/>
                    <a:pt x="915" y="4065"/>
                  </a:cubicBezTo>
                  <a:cubicBezTo>
                    <a:pt x="1072" y="3718"/>
                    <a:pt x="1324" y="3435"/>
                    <a:pt x="1639" y="3246"/>
                  </a:cubicBezTo>
                  <a:lnTo>
                    <a:pt x="1639" y="3246"/>
                  </a:lnTo>
                  <a:cubicBezTo>
                    <a:pt x="1419" y="3718"/>
                    <a:pt x="1387" y="4128"/>
                    <a:pt x="1419" y="4600"/>
                  </a:cubicBezTo>
                  <a:cubicBezTo>
                    <a:pt x="2206" y="3025"/>
                    <a:pt x="3624" y="1765"/>
                    <a:pt x="5325" y="1513"/>
                  </a:cubicBezTo>
                  <a:cubicBezTo>
                    <a:pt x="4853" y="599"/>
                    <a:pt x="3908" y="1"/>
                    <a:pt x="28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9" name="Google Shape;9079;p78"/>
          <p:cNvSpPr/>
          <p:nvPr/>
        </p:nvSpPr>
        <p:spPr>
          <a:xfrm>
            <a:off x="5164353" y="3341975"/>
            <a:ext cx="448180" cy="450507"/>
          </a:xfrm>
          <a:custGeom>
            <a:avLst/>
            <a:gdLst/>
            <a:ahLst/>
            <a:cxnLst/>
            <a:rect l="l" t="t" r="r" b="b"/>
            <a:pathLst>
              <a:path w="12131" h="12194" extrusionOk="0">
                <a:moveTo>
                  <a:pt x="5798" y="1639"/>
                </a:moveTo>
                <a:lnTo>
                  <a:pt x="5798" y="2395"/>
                </a:lnTo>
                <a:lnTo>
                  <a:pt x="3782" y="3214"/>
                </a:lnTo>
                <a:lnTo>
                  <a:pt x="3214" y="2679"/>
                </a:lnTo>
                <a:lnTo>
                  <a:pt x="5798" y="1639"/>
                </a:lnTo>
                <a:close/>
                <a:moveTo>
                  <a:pt x="6491" y="1639"/>
                </a:moveTo>
                <a:lnTo>
                  <a:pt x="9043" y="2679"/>
                </a:lnTo>
                <a:lnTo>
                  <a:pt x="8507" y="3214"/>
                </a:lnTo>
                <a:lnTo>
                  <a:pt x="6491" y="2395"/>
                </a:lnTo>
                <a:lnTo>
                  <a:pt x="6491" y="1639"/>
                </a:lnTo>
                <a:close/>
                <a:moveTo>
                  <a:pt x="5798" y="3151"/>
                </a:moveTo>
                <a:lnTo>
                  <a:pt x="5798" y="3939"/>
                </a:lnTo>
                <a:lnTo>
                  <a:pt x="4853" y="4285"/>
                </a:lnTo>
                <a:lnTo>
                  <a:pt x="4286" y="3718"/>
                </a:lnTo>
                <a:lnTo>
                  <a:pt x="5798" y="3151"/>
                </a:lnTo>
                <a:close/>
                <a:moveTo>
                  <a:pt x="6491" y="3183"/>
                </a:moveTo>
                <a:lnTo>
                  <a:pt x="8003" y="3781"/>
                </a:lnTo>
                <a:lnTo>
                  <a:pt x="7436" y="4317"/>
                </a:lnTo>
                <a:lnTo>
                  <a:pt x="6491" y="3970"/>
                </a:lnTo>
                <a:lnTo>
                  <a:pt x="6491" y="3183"/>
                </a:lnTo>
                <a:close/>
                <a:moveTo>
                  <a:pt x="5798" y="4695"/>
                </a:moveTo>
                <a:lnTo>
                  <a:pt x="5798" y="5231"/>
                </a:lnTo>
                <a:lnTo>
                  <a:pt x="5388" y="4853"/>
                </a:lnTo>
                <a:lnTo>
                  <a:pt x="5798" y="4695"/>
                </a:lnTo>
                <a:close/>
                <a:moveTo>
                  <a:pt x="6491" y="4727"/>
                </a:moveTo>
                <a:lnTo>
                  <a:pt x="6901" y="4884"/>
                </a:lnTo>
                <a:lnTo>
                  <a:pt x="6491" y="5262"/>
                </a:lnTo>
                <a:lnTo>
                  <a:pt x="6491" y="4727"/>
                </a:lnTo>
                <a:close/>
                <a:moveTo>
                  <a:pt x="2679" y="3183"/>
                </a:moveTo>
                <a:lnTo>
                  <a:pt x="3214" y="3718"/>
                </a:lnTo>
                <a:lnTo>
                  <a:pt x="2395" y="5735"/>
                </a:lnTo>
                <a:lnTo>
                  <a:pt x="1608" y="5735"/>
                </a:lnTo>
                <a:lnTo>
                  <a:pt x="2679" y="3183"/>
                </a:lnTo>
                <a:close/>
                <a:moveTo>
                  <a:pt x="3782" y="4254"/>
                </a:moveTo>
                <a:lnTo>
                  <a:pt x="4317" y="4790"/>
                </a:lnTo>
                <a:lnTo>
                  <a:pt x="3971" y="5735"/>
                </a:lnTo>
                <a:lnTo>
                  <a:pt x="3183" y="5735"/>
                </a:lnTo>
                <a:lnTo>
                  <a:pt x="3782" y="4254"/>
                </a:lnTo>
                <a:close/>
                <a:moveTo>
                  <a:pt x="4884" y="5357"/>
                </a:moveTo>
                <a:lnTo>
                  <a:pt x="5262" y="5735"/>
                </a:lnTo>
                <a:lnTo>
                  <a:pt x="4727" y="5735"/>
                </a:lnTo>
                <a:lnTo>
                  <a:pt x="4884" y="5357"/>
                </a:lnTo>
                <a:close/>
                <a:moveTo>
                  <a:pt x="7405" y="5357"/>
                </a:moveTo>
                <a:lnTo>
                  <a:pt x="7562" y="5735"/>
                </a:lnTo>
                <a:lnTo>
                  <a:pt x="6995" y="5735"/>
                </a:lnTo>
                <a:lnTo>
                  <a:pt x="7405" y="5357"/>
                </a:lnTo>
                <a:close/>
                <a:moveTo>
                  <a:pt x="8507" y="4254"/>
                </a:moveTo>
                <a:lnTo>
                  <a:pt x="9106" y="5735"/>
                </a:lnTo>
                <a:lnTo>
                  <a:pt x="8318" y="5735"/>
                </a:lnTo>
                <a:lnTo>
                  <a:pt x="7940" y="4790"/>
                </a:lnTo>
                <a:lnTo>
                  <a:pt x="8507" y="4254"/>
                </a:lnTo>
                <a:close/>
                <a:moveTo>
                  <a:pt x="9578" y="3183"/>
                </a:moveTo>
                <a:lnTo>
                  <a:pt x="10587" y="5735"/>
                </a:lnTo>
                <a:lnTo>
                  <a:pt x="9831" y="5735"/>
                </a:lnTo>
                <a:lnTo>
                  <a:pt x="9011" y="3718"/>
                </a:lnTo>
                <a:lnTo>
                  <a:pt x="9578" y="3183"/>
                </a:lnTo>
                <a:close/>
                <a:moveTo>
                  <a:pt x="5262" y="6459"/>
                </a:moveTo>
                <a:lnTo>
                  <a:pt x="4884" y="6837"/>
                </a:lnTo>
                <a:lnTo>
                  <a:pt x="4727" y="6459"/>
                </a:lnTo>
                <a:close/>
                <a:moveTo>
                  <a:pt x="7531" y="6459"/>
                </a:moveTo>
                <a:lnTo>
                  <a:pt x="7373" y="6837"/>
                </a:lnTo>
                <a:lnTo>
                  <a:pt x="6964" y="6459"/>
                </a:lnTo>
                <a:close/>
                <a:moveTo>
                  <a:pt x="5798" y="6932"/>
                </a:moveTo>
                <a:lnTo>
                  <a:pt x="5798" y="7467"/>
                </a:lnTo>
                <a:lnTo>
                  <a:pt x="5388" y="7310"/>
                </a:lnTo>
                <a:lnTo>
                  <a:pt x="5798" y="6932"/>
                </a:lnTo>
                <a:close/>
                <a:moveTo>
                  <a:pt x="6491" y="6963"/>
                </a:moveTo>
                <a:lnTo>
                  <a:pt x="6901" y="7373"/>
                </a:lnTo>
                <a:lnTo>
                  <a:pt x="6491" y="7530"/>
                </a:lnTo>
                <a:lnTo>
                  <a:pt x="6491" y="6963"/>
                </a:lnTo>
                <a:close/>
                <a:moveTo>
                  <a:pt x="3971" y="6459"/>
                </a:moveTo>
                <a:lnTo>
                  <a:pt x="4317" y="7404"/>
                </a:lnTo>
                <a:lnTo>
                  <a:pt x="3782" y="7940"/>
                </a:lnTo>
                <a:lnTo>
                  <a:pt x="3183" y="6459"/>
                </a:lnTo>
                <a:close/>
                <a:moveTo>
                  <a:pt x="9043" y="6459"/>
                </a:moveTo>
                <a:lnTo>
                  <a:pt x="8476" y="7940"/>
                </a:lnTo>
                <a:lnTo>
                  <a:pt x="7909" y="7404"/>
                </a:lnTo>
                <a:lnTo>
                  <a:pt x="8255" y="6459"/>
                </a:lnTo>
                <a:close/>
                <a:moveTo>
                  <a:pt x="2427" y="6459"/>
                </a:moveTo>
                <a:lnTo>
                  <a:pt x="3277" y="8476"/>
                </a:lnTo>
                <a:lnTo>
                  <a:pt x="2710" y="9011"/>
                </a:lnTo>
                <a:lnTo>
                  <a:pt x="1639" y="6459"/>
                </a:lnTo>
                <a:close/>
                <a:moveTo>
                  <a:pt x="4853" y="7877"/>
                </a:moveTo>
                <a:lnTo>
                  <a:pt x="5798" y="8224"/>
                </a:lnTo>
                <a:lnTo>
                  <a:pt x="5798" y="9011"/>
                </a:lnTo>
                <a:lnTo>
                  <a:pt x="4286" y="8413"/>
                </a:lnTo>
                <a:lnTo>
                  <a:pt x="4853" y="7877"/>
                </a:lnTo>
                <a:close/>
                <a:moveTo>
                  <a:pt x="7436" y="7908"/>
                </a:moveTo>
                <a:lnTo>
                  <a:pt x="8003" y="8444"/>
                </a:lnTo>
                <a:lnTo>
                  <a:pt x="6491" y="9043"/>
                </a:lnTo>
                <a:lnTo>
                  <a:pt x="6491" y="8255"/>
                </a:lnTo>
                <a:lnTo>
                  <a:pt x="7436" y="7908"/>
                </a:lnTo>
                <a:close/>
                <a:moveTo>
                  <a:pt x="10618" y="6491"/>
                </a:moveTo>
                <a:lnTo>
                  <a:pt x="9578" y="9043"/>
                </a:lnTo>
                <a:lnTo>
                  <a:pt x="9011" y="8507"/>
                </a:lnTo>
                <a:lnTo>
                  <a:pt x="9831" y="6491"/>
                </a:lnTo>
                <a:close/>
                <a:moveTo>
                  <a:pt x="3782" y="8980"/>
                </a:moveTo>
                <a:lnTo>
                  <a:pt x="5798" y="9799"/>
                </a:lnTo>
                <a:lnTo>
                  <a:pt x="5798" y="10555"/>
                </a:lnTo>
                <a:lnTo>
                  <a:pt x="3214" y="9515"/>
                </a:lnTo>
                <a:lnTo>
                  <a:pt x="3782" y="8980"/>
                </a:lnTo>
                <a:close/>
                <a:moveTo>
                  <a:pt x="8507" y="8917"/>
                </a:moveTo>
                <a:lnTo>
                  <a:pt x="9043" y="9484"/>
                </a:lnTo>
                <a:lnTo>
                  <a:pt x="6491" y="10555"/>
                </a:lnTo>
                <a:lnTo>
                  <a:pt x="6491" y="9767"/>
                </a:lnTo>
                <a:lnTo>
                  <a:pt x="8507" y="8917"/>
                </a:lnTo>
                <a:close/>
                <a:moveTo>
                  <a:pt x="6113" y="1"/>
                </a:moveTo>
                <a:cubicBezTo>
                  <a:pt x="5892" y="1"/>
                  <a:pt x="5735" y="158"/>
                  <a:pt x="5735" y="347"/>
                </a:cubicBezTo>
                <a:lnTo>
                  <a:pt x="5735" y="851"/>
                </a:lnTo>
                <a:lnTo>
                  <a:pt x="2647" y="2112"/>
                </a:lnTo>
                <a:lnTo>
                  <a:pt x="2332" y="1797"/>
                </a:lnTo>
                <a:cubicBezTo>
                  <a:pt x="2254" y="1718"/>
                  <a:pt x="2159" y="1678"/>
                  <a:pt x="2065" y="1678"/>
                </a:cubicBezTo>
                <a:cubicBezTo>
                  <a:pt x="1970" y="1678"/>
                  <a:pt x="1875" y="1718"/>
                  <a:pt x="1797" y="1797"/>
                </a:cubicBezTo>
                <a:cubicBezTo>
                  <a:pt x="1639" y="1954"/>
                  <a:pt x="1639" y="2143"/>
                  <a:pt x="1797" y="2332"/>
                </a:cubicBezTo>
                <a:lnTo>
                  <a:pt x="2112" y="2647"/>
                </a:lnTo>
                <a:lnTo>
                  <a:pt x="852" y="5735"/>
                </a:lnTo>
                <a:lnTo>
                  <a:pt x="348" y="5735"/>
                </a:lnTo>
                <a:cubicBezTo>
                  <a:pt x="158" y="5735"/>
                  <a:pt x="1" y="5892"/>
                  <a:pt x="1" y="6081"/>
                </a:cubicBezTo>
                <a:cubicBezTo>
                  <a:pt x="1" y="6302"/>
                  <a:pt x="158" y="6459"/>
                  <a:pt x="348" y="6459"/>
                </a:cubicBezTo>
                <a:lnTo>
                  <a:pt x="852" y="6459"/>
                </a:lnTo>
                <a:lnTo>
                  <a:pt x="2112" y="9547"/>
                </a:lnTo>
                <a:lnTo>
                  <a:pt x="1797" y="9862"/>
                </a:lnTo>
                <a:cubicBezTo>
                  <a:pt x="1639" y="10019"/>
                  <a:pt x="1639" y="10240"/>
                  <a:pt x="1797" y="10397"/>
                </a:cubicBezTo>
                <a:cubicBezTo>
                  <a:pt x="1891" y="10460"/>
                  <a:pt x="1954" y="10492"/>
                  <a:pt x="2049" y="10492"/>
                </a:cubicBezTo>
                <a:cubicBezTo>
                  <a:pt x="2112" y="10492"/>
                  <a:pt x="2238" y="10460"/>
                  <a:pt x="2269" y="10397"/>
                </a:cubicBezTo>
                <a:lnTo>
                  <a:pt x="2584" y="10082"/>
                </a:lnTo>
                <a:lnTo>
                  <a:pt x="5703" y="11343"/>
                </a:lnTo>
                <a:lnTo>
                  <a:pt x="5703" y="11847"/>
                </a:lnTo>
                <a:cubicBezTo>
                  <a:pt x="5703" y="12036"/>
                  <a:pt x="5861" y="12193"/>
                  <a:pt x="6050" y="12193"/>
                </a:cubicBezTo>
                <a:cubicBezTo>
                  <a:pt x="6270" y="12193"/>
                  <a:pt x="6428" y="12036"/>
                  <a:pt x="6428" y="11847"/>
                </a:cubicBezTo>
                <a:lnTo>
                  <a:pt x="6428" y="11343"/>
                </a:lnTo>
                <a:lnTo>
                  <a:pt x="9515" y="10082"/>
                </a:lnTo>
                <a:lnTo>
                  <a:pt x="9831" y="10397"/>
                </a:lnTo>
                <a:cubicBezTo>
                  <a:pt x="9925" y="10460"/>
                  <a:pt x="9988" y="10492"/>
                  <a:pt x="10083" y="10492"/>
                </a:cubicBezTo>
                <a:cubicBezTo>
                  <a:pt x="10146" y="10492"/>
                  <a:pt x="10272" y="10460"/>
                  <a:pt x="10303" y="10397"/>
                </a:cubicBezTo>
                <a:cubicBezTo>
                  <a:pt x="10461" y="10240"/>
                  <a:pt x="10461" y="10019"/>
                  <a:pt x="10303" y="9862"/>
                </a:cubicBezTo>
                <a:lnTo>
                  <a:pt x="9988" y="9547"/>
                </a:lnTo>
                <a:lnTo>
                  <a:pt x="11248" y="6459"/>
                </a:lnTo>
                <a:lnTo>
                  <a:pt x="11784" y="6459"/>
                </a:lnTo>
                <a:cubicBezTo>
                  <a:pt x="11973" y="6459"/>
                  <a:pt x="12130" y="6302"/>
                  <a:pt x="12130" y="6081"/>
                </a:cubicBezTo>
                <a:cubicBezTo>
                  <a:pt x="12130" y="5892"/>
                  <a:pt x="12036" y="5735"/>
                  <a:pt x="11847" y="5735"/>
                </a:cubicBezTo>
                <a:lnTo>
                  <a:pt x="11343" y="5735"/>
                </a:lnTo>
                <a:lnTo>
                  <a:pt x="10083" y="2647"/>
                </a:lnTo>
                <a:lnTo>
                  <a:pt x="10398" y="2332"/>
                </a:lnTo>
                <a:cubicBezTo>
                  <a:pt x="10555" y="2175"/>
                  <a:pt x="10555" y="1954"/>
                  <a:pt x="10398" y="1797"/>
                </a:cubicBezTo>
                <a:cubicBezTo>
                  <a:pt x="10319" y="1718"/>
                  <a:pt x="10232" y="1678"/>
                  <a:pt x="10146" y="1678"/>
                </a:cubicBezTo>
                <a:cubicBezTo>
                  <a:pt x="10059" y="1678"/>
                  <a:pt x="9972" y="1718"/>
                  <a:pt x="9894" y="1797"/>
                </a:cubicBezTo>
                <a:lnTo>
                  <a:pt x="9578" y="2112"/>
                </a:lnTo>
                <a:lnTo>
                  <a:pt x="6459" y="851"/>
                </a:lnTo>
                <a:lnTo>
                  <a:pt x="6459" y="347"/>
                </a:lnTo>
                <a:cubicBezTo>
                  <a:pt x="6459" y="158"/>
                  <a:pt x="6302" y="1"/>
                  <a:pt x="61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80" name="Google Shape;9080;p78"/>
          <p:cNvGrpSpPr/>
          <p:nvPr/>
        </p:nvGrpSpPr>
        <p:grpSpPr>
          <a:xfrm>
            <a:off x="8042149" y="2243724"/>
            <a:ext cx="373662" cy="449030"/>
            <a:chOff x="-16018450" y="4058400"/>
            <a:chExt cx="252850" cy="303850"/>
          </a:xfrm>
        </p:grpSpPr>
        <p:sp>
          <p:nvSpPr>
            <p:cNvPr id="9081" name="Google Shape;9081;p78"/>
            <p:cNvSpPr/>
            <p:nvPr/>
          </p:nvSpPr>
          <p:spPr>
            <a:xfrm>
              <a:off x="-15927875" y="4129900"/>
              <a:ext cx="88250" cy="89025"/>
            </a:xfrm>
            <a:custGeom>
              <a:avLst/>
              <a:gdLst/>
              <a:ahLst/>
              <a:cxnLst/>
              <a:rect l="l" t="t" r="r" b="b"/>
              <a:pathLst>
                <a:path w="3530" h="3561" extrusionOk="0">
                  <a:moveTo>
                    <a:pt x="1765" y="0"/>
                  </a:moveTo>
                  <a:cubicBezTo>
                    <a:pt x="788" y="0"/>
                    <a:pt x="1" y="788"/>
                    <a:pt x="1" y="1764"/>
                  </a:cubicBezTo>
                  <a:cubicBezTo>
                    <a:pt x="1" y="2772"/>
                    <a:pt x="788" y="3560"/>
                    <a:pt x="1765" y="3560"/>
                  </a:cubicBezTo>
                  <a:cubicBezTo>
                    <a:pt x="2742" y="3560"/>
                    <a:pt x="3529" y="2772"/>
                    <a:pt x="3529" y="1764"/>
                  </a:cubicBezTo>
                  <a:cubicBezTo>
                    <a:pt x="3529" y="788"/>
                    <a:pt x="2742"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78"/>
            <p:cNvSpPr/>
            <p:nvPr/>
          </p:nvSpPr>
          <p:spPr>
            <a:xfrm>
              <a:off x="-16002700" y="4058400"/>
              <a:ext cx="237100" cy="233575"/>
            </a:xfrm>
            <a:custGeom>
              <a:avLst/>
              <a:gdLst/>
              <a:ahLst/>
              <a:cxnLst/>
              <a:rect l="l" t="t" r="r" b="b"/>
              <a:pathLst>
                <a:path w="9484" h="9343" extrusionOk="0">
                  <a:moveTo>
                    <a:pt x="4758" y="2167"/>
                  </a:moveTo>
                  <a:cubicBezTo>
                    <a:pt x="6144" y="2167"/>
                    <a:pt x="7247" y="3270"/>
                    <a:pt x="7247" y="4656"/>
                  </a:cubicBezTo>
                  <a:cubicBezTo>
                    <a:pt x="7247" y="6010"/>
                    <a:pt x="6144" y="7113"/>
                    <a:pt x="4758" y="7113"/>
                  </a:cubicBezTo>
                  <a:cubicBezTo>
                    <a:pt x="3372" y="7113"/>
                    <a:pt x="2269" y="6010"/>
                    <a:pt x="2269" y="4656"/>
                  </a:cubicBezTo>
                  <a:cubicBezTo>
                    <a:pt x="2269" y="3270"/>
                    <a:pt x="3372" y="2167"/>
                    <a:pt x="4758" y="2167"/>
                  </a:cubicBezTo>
                  <a:close/>
                  <a:moveTo>
                    <a:pt x="4742" y="1"/>
                  </a:moveTo>
                  <a:cubicBezTo>
                    <a:pt x="4648" y="1"/>
                    <a:pt x="4553" y="40"/>
                    <a:pt x="4474" y="119"/>
                  </a:cubicBezTo>
                  <a:cubicBezTo>
                    <a:pt x="4159" y="434"/>
                    <a:pt x="3939" y="781"/>
                    <a:pt x="3813" y="1222"/>
                  </a:cubicBezTo>
                  <a:cubicBezTo>
                    <a:pt x="3498" y="938"/>
                    <a:pt x="3120" y="686"/>
                    <a:pt x="2679" y="623"/>
                  </a:cubicBezTo>
                  <a:cubicBezTo>
                    <a:pt x="2655" y="619"/>
                    <a:pt x="2630" y="617"/>
                    <a:pt x="2606" y="617"/>
                  </a:cubicBezTo>
                  <a:cubicBezTo>
                    <a:pt x="2437" y="617"/>
                    <a:pt x="2265" y="710"/>
                    <a:pt x="2238" y="875"/>
                  </a:cubicBezTo>
                  <a:cubicBezTo>
                    <a:pt x="2112" y="1285"/>
                    <a:pt x="2112" y="1726"/>
                    <a:pt x="2206" y="2135"/>
                  </a:cubicBezTo>
                  <a:cubicBezTo>
                    <a:pt x="2001" y="2092"/>
                    <a:pt x="1797" y="2068"/>
                    <a:pt x="1595" y="2068"/>
                  </a:cubicBezTo>
                  <a:cubicBezTo>
                    <a:pt x="1362" y="2068"/>
                    <a:pt x="1134" y="2099"/>
                    <a:pt x="914" y="2167"/>
                  </a:cubicBezTo>
                  <a:cubicBezTo>
                    <a:pt x="694" y="2198"/>
                    <a:pt x="599" y="2387"/>
                    <a:pt x="662" y="2608"/>
                  </a:cubicBezTo>
                  <a:cubicBezTo>
                    <a:pt x="788" y="3018"/>
                    <a:pt x="977" y="3396"/>
                    <a:pt x="1261" y="3742"/>
                  </a:cubicBezTo>
                  <a:cubicBezTo>
                    <a:pt x="851" y="3868"/>
                    <a:pt x="473" y="4089"/>
                    <a:pt x="158" y="4404"/>
                  </a:cubicBezTo>
                  <a:cubicBezTo>
                    <a:pt x="1" y="4561"/>
                    <a:pt x="1" y="4750"/>
                    <a:pt x="158" y="4908"/>
                  </a:cubicBezTo>
                  <a:cubicBezTo>
                    <a:pt x="473" y="5223"/>
                    <a:pt x="820" y="5475"/>
                    <a:pt x="1261" y="5601"/>
                  </a:cubicBezTo>
                  <a:cubicBezTo>
                    <a:pt x="977" y="5916"/>
                    <a:pt x="757" y="6294"/>
                    <a:pt x="662" y="6735"/>
                  </a:cubicBezTo>
                  <a:cubicBezTo>
                    <a:pt x="631" y="6924"/>
                    <a:pt x="757" y="7113"/>
                    <a:pt x="914" y="7176"/>
                  </a:cubicBezTo>
                  <a:cubicBezTo>
                    <a:pt x="1140" y="7228"/>
                    <a:pt x="1375" y="7252"/>
                    <a:pt x="1614" y="7252"/>
                  </a:cubicBezTo>
                  <a:cubicBezTo>
                    <a:pt x="1810" y="7252"/>
                    <a:pt x="2008" y="7236"/>
                    <a:pt x="2206" y="7208"/>
                  </a:cubicBezTo>
                  <a:lnTo>
                    <a:pt x="2206" y="7208"/>
                  </a:lnTo>
                  <a:cubicBezTo>
                    <a:pt x="2112" y="7649"/>
                    <a:pt x="2112" y="8058"/>
                    <a:pt x="2238" y="8468"/>
                  </a:cubicBezTo>
                  <a:cubicBezTo>
                    <a:pt x="2262" y="8613"/>
                    <a:pt x="2397" y="8721"/>
                    <a:pt x="2544" y="8721"/>
                  </a:cubicBezTo>
                  <a:cubicBezTo>
                    <a:pt x="2589" y="8721"/>
                    <a:pt x="2634" y="8711"/>
                    <a:pt x="2679" y="8688"/>
                  </a:cubicBezTo>
                  <a:cubicBezTo>
                    <a:pt x="3120" y="8594"/>
                    <a:pt x="3466" y="8373"/>
                    <a:pt x="3813" y="8121"/>
                  </a:cubicBezTo>
                  <a:cubicBezTo>
                    <a:pt x="3939" y="8499"/>
                    <a:pt x="4159" y="8909"/>
                    <a:pt x="4474" y="9224"/>
                  </a:cubicBezTo>
                  <a:cubicBezTo>
                    <a:pt x="4553" y="9303"/>
                    <a:pt x="4648" y="9342"/>
                    <a:pt x="4742" y="9342"/>
                  </a:cubicBezTo>
                  <a:cubicBezTo>
                    <a:pt x="4837" y="9342"/>
                    <a:pt x="4931" y="9303"/>
                    <a:pt x="5010" y="9224"/>
                  </a:cubicBezTo>
                  <a:cubicBezTo>
                    <a:pt x="5325" y="8909"/>
                    <a:pt x="5546" y="8531"/>
                    <a:pt x="5672" y="8121"/>
                  </a:cubicBezTo>
                  <a:cubicBezTo>
                    <a:pt x="5987" y="8342"/>
                    <a:pt x="6365" y="8594"/>
                    <a:pt x="6806" y="8688"/>
                  </a:cubicBezTo>
                  <a:cubicBezTo>
                    <a:pt x="6840" y="8700"/>
                    <a:pt x="6875" y="8705"/>
                    <a:pt x="6910" y="8705"/>
                  </a:cubicBezTo>
                  <a:cubicBezTo>
                    <a:pt x="7068" y="8705"/>
                    <a:pt x="7221" y="8597"/>
                    <a:pt x="7247" y="8468"/>
                  </a:cubicBezTo>
                  <a:cubicBezTo>
                    <a:pt x="7373" y="8027"/>
                    <a:pt x="7373" y="7586"/>
                    <a:pt x="7278" y="7208"/>
                  </a:cubicBezTo>
                  <a:lnTo>
                    <a:pt x="7278" y="7208"/>
                  </a:lnTo>
                  <a:cubicBezTo>
                    <a:pt x="7477" y="7236"/>
                    <a:pt x="7675" y="7252"/>
                    <a:pt x="7870" y="7252"/>
                  </a:cubicBezTo>
                  <a:cubicBezTo>
                    <a:pt x="8110" y="7252"/>
                    <a:pt x="8345" y="7228"/>
                    <a:pt x="8570" y="7176"/>
                  </a:cubicBezTo>
                  <a:cubicBezTo>
                    <a:pt x="8791" y="7113"/>
                    <a:pt x="8885" y="6924"/>
                    <a:pt x="8822" y="6735"/>
                  </a:cubicBezTo>
                  <a:cubicBezTo>
                    <a:pt x="8696" y="6294"/>
                    <a:pt x="8507" y="5947"/>
                    <a:pt x="8224" y="5601"/>
                  </a:cubicBezTo>
                  <a:cubicBezTo>
                    <a:pt x="8633" y="5475"/>
                    <a:pt x="9011" y="5223"/>
                    <a:pt x="9326" y="4908"/>
                  </a:cubicBezTo>
                  <a:cubicBezTo>
                    <a:pt x="9484" y="4750"/>
                    <a:pt x="9484" y="4561"/>
                    <a:pt x="9326" y="4404"/>
                  </a:cubicBezTo>
                  <a:cubicBezTo>
                    <a:pt x="9011" y="4089"/>
                    <a:pt x="8665" y="3868"/>
                    <a:pt x="8224" y="3742"/>
                  </a:cubicBezTo>
                  <a:cubicBezTo>
                    <a:pt x="8507" y="3427"/>
                    <a:pt x="8728" y="3018"/>
                    <a:pt x="8822" y="2608"/>
                  </a:cubicBezTo>
                  <a:cubicBezTo>
                    <a:pt x="8854" y="2387"/>
                    <a:pt x="8728" y="2198"/>
                    <a:pt x="8570" y="2167"/>
                  </a:cubicBezTo>
                  <a:cubicBezTo>
                    <a:pt x="8351" y="2099"/>
                    <a:pt x="8122" y="2068"/>
                    <a:pt x="7889" y="2068"/>
                  </a:cubicBezTo>
                  <a:cubicBezTo>
                    <a:pt x="7688" y="2068"/>
                    <a:pt x="7483" y="2092"/>
                    <a:pt x="7278" y="2135"/>
                  </a:cubicBezTo>
                  <a:cubicBezTo>
                    <a:pt x="7373" y="1694"/>
                    <a:pt x="7373" y="1253"/>
                    <a:pt x="7247" y="875"/>
                  </a:cubicBezTo>
                  <a:cubicBezTo>
                    <a:pt x="7223" y="705"/>
                    <a:pt x="7086" y="591"/>
                    <a:pt x="6938" y="591"/>
                  </a:cubicBezTo>
                  <a:cubicBezTo>
                    <a:pt x="6894" y="591"/>
                    <a:pt x="6849" y="602"/>
                    <a:pt x="6806" y="623"/>
                  </a:cubicBezTo>
                  <a:cubicBezTo>
                    <a:pt x="6365" y="749"/>
                    <a:pt x="6018" y="938"/>
                    <a:pt x="5672" y="1222"/>
                  </a:cubicBezTo>
                  <a:cubicBezTo>
                    <a:pt x="5546" y="812"/>
                    <a:pt x="5325" y="434"/>
                    <a:pt x="5010" y="119"/>
                  </a:cubicBezTo>
                  <a:cubicBezTo>
                    <a:pt x="4931" y="40"/>
                    <a:pt x="4837" y="1"/>
                    <a:pt x="47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78"/>
            <p:cNvSpPr/>
            <p:nvPr/>
          </p:nvSpPr>
          <p:spPr>
            <a:xfrm>
              <a:off x="-16018450" y="4253550"/>
              <a:ext cx="129200" cy="108700"/>
            </a:xfrm>
            <a:custGeom>
              <a:avLst/>
              <a:gdLst/>
              <a:ahLst/>
              <a:cxnLst/>
              <a:rect l="l" t="t" r="r" b="b"/>
              <a:pathLst>
                <a:path w="5168" h="4348" extrusionOk="0">
                  <a:moveTo>
                    <a:pt x="1009" y="0"/>
                  </a:moveTo>
                  <a:cubicBezTo>
                    <a:pt x="410" y="693"/>
                    <a:pt x="1" y="1607"/>
                    <a:pt x="1" y="2615"/>
                  </a:cubicBezTo>
                  <a:lnTo>
                    <a:pt x="1" y="4001"/>
                  </a:lnTo>
                  <a:lnTo>
                    <a:pt x="32" y="4001"/>
                  </a:lnTo>
                  <a:cubicBezTo>
                    <a:pt x="32" y="4190"/>
                    <a:pt x="190" y="4348"/>
                    <a:pt x="410" y="4348"/>
                  </a:cubicBezTo>
                  <a:lnTo>
                    <a:pt x="1796" y="4348"/>
                  </a:lnTo>
                  <a:cubicBezTo>
                    <a:pt x="3214" y="4348"/>
                    <a:pt x="4443" y="3560"/>
                    <a:pt x="5167" y="2426"/>
                  </a:cubicBezTo>
                  <a:cubicBezTo>
                    <a:pt x="4915" y="2237"/>
                    <a:pt x="4411" y="1733"/>
                    <a:pt x="4159" y="1355"/>
                  </a:cubicBezTo>
                  <a:cubicBezTo>
                    <a:pt x="3750" y="1576"/>
                    <a:pt x="3309" y="1670"/>
                    <a:pt x="2836" y="1796"/>
                  </a:cubicBezTo>
                  <a:cubicBezTo>
                    <a:pt x="2805" y="1801"/>
                    <a:pt x="2774" y="1804"/>
                    <a:pt x="2743" y="1804"/>
                  </a:cubicBezTo>
                  <a:cubicBezTo>
                    <a:pt x="2580" y="1804"/>
                    <a:pt x="2421" y="1734"/>
                    <a:pt x="2395" y="1576"/>
                  </a:cubicBezTo>
                  <a:cubicBezTo>
                    <a:pt x="2269" y="1040"/>
                    <a:pt x="2111" y="662"/>
                    <a:pt x="2080" y="189"/>
                  </a:cubicBezTo>
                  <a:cubicBezTo>
                    <a:pt x="1702" y="158"/>
                    <a:pt x="1418" y="63"/>
                    <a:pt x="10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78"/>
            <p:cNvSpPr/>
            <p:nvPr/>
          </p:nvSpPr>
          <p:spPr>
            <a:xfrm>
              <a:off x="-15876675" y="4254325"/>
              <a:ext cx="107925" cy="90600"/>
            </a:xfrm>
            <a:custGeom>
              <a:avLst/>
              <a:gdLst/>
              <a:ahLst/>
              <a:cxnLst/>
              <a:rect l="l" t="t" r="r" b="b"/>
              <a:pathLst>
                <a:path w="4317" h="3624" extrusionOk="0">
                  <a:moveTo>
                    <a:pt x="3750" y="1"/>
                  </a:moveTo>
                  <a:cubicBezTo>
                    <a:pt x="3466" y="64"/>
                    <a:pt x="3277" y="127"/>
                    <a:pt x="2993" y="127"/>
                  </a:cubicBezTo>
                  <a:cubicBezTo>
                    <a:pt x="2962" y="599"/>
                    <a:pt x="2836" y="977"/>
                    <a:pt x="2678" y="1482"/>
                  </a:cubicBezTo>
                  <a:cubicBezTo>
                    <a:pt x="2653" y="1657"/>
                    <a:pt x="2509" y="1753"/>
                    <a:pt x="2355" y="1753"/>
                  </a:cubicBezTo>
                  <a:cubicBezTo>
                    <a:pt x="2316" y="1753"/>
                    <a:pt x="2276" y="1746"/>
                    <a:pt x="2237" y="1734"/>
                  </a:cubicBezTo>
                  <a:cubicBezTo>
                    <a:pt x="1733" y="1608"/>
                    <a:pt x="1292" y="1482"/>
                    <a:pt x="914" y="1292"/>
                  </a:cubicBezTo>
                  <a:cubicBezTo>
                    <a:pt x="631" y="1702"/>
                    <a:pt x="347" y="1923"/>
                    <a:pt x="1" y="2269"/>
                  </a:cubicBezTo>
                  <a:cubicBezTo>
                    <a:pt x="599" y="3057"/>
                    <a:pt x="1481" y="3592"/>
                    <a:pt x="2552" y="3592"/>
                  </a:cubicBezTo>
                  <a:lnTo>
                    <a:pt x="3970" y="3592"/>
                  </a:lnTo>
                  <a:lnTo>
                    <a:pt x="3970" y="3624"/>
                  </a:lnTo>
                  <a:cubicBezTo>
                    <a:pt x="4159" y="3624"/>
                    <a:pt x="4317" y="3466"/>
                    <a:pt x="4317" y="3277"/>
                  </a:cubicBezTo>
                  <a:lnTo>
                    <a:pt x="4317" y="1860"/>
                  </a:lnTo>
                  <a:cubicBezTo>
                    <a:pt x="4317" y="1166"/>
                    <a:pt x="4096" y="536"/>
                    <a:pt x="37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5" name="Google Shape;9085;p78"/>
          <p:cNvSpPr/>
          <p:nvPr/>
        </p:nvSpPr>
        <p:spPr>
          <a:xfrm>
            <a:off x="6274865" y="3343157"/>
            <a:ext cx="449288" cy="448143"/>
          </a:xfrm>
          <a:custGeom>
            <a:avLst/>
            <a:gdLst/>
            <a:ahLst/>
            <a:cxnLst/>
            <a:rect l="l" t="t" r="r" b="b"/>
            <a:pathLst>
              <a:path w="12161" h="12130" extrusionOk="0">
                <a:moveTo>
                  <a:pt x="3245" y="0"/>
                </a:moveTo>
                <a:cubicBezTo>
                  <a:pt x="3245" y="0"/>
                  <a:pt x="2174" y="820"/>
                  <a:pt x="2174" y="1765"/>
                </a:cubicBezTo>
                <a:cubicBezTo>
                  <a:pt x="2174" y="2363"/>
                  <a:pt x="2552" y="2930"/>
                  <a:pt x="2867" y="3245"/>
                </a:cubicBezTo>
                <a:lnTo>
                  <a:pt x="2867" y="4254"/>
                </a:lnTo>
                <a:cubicBezTo>
                  <a:pt x="2867" y="3466"/>
                  <a:pt x="2237" y="2836"/>
                  <a:pt x="1449" y="2836"/>
                </a:cubicBezTo>
                <a:lnTo>
                  <a:pt x="756" y="2836"/>
                </a:lnTo>
                <a:lnTo>
                  <a:pt x="756" y="3560"/>
                </a:lnTo>
                <a:cubicBezTo>
                  <a:pt x="756" y="4348"/>
                  <a:pt x="1386" y="4978"/>
                  <a:pt x="2174" y="4978"/>
                </a:cubicBezTo>
                <a:lnTo>
                  <a:pt x="2867" y="4978"/>
                </a:lnTo>
                <a:lnTo>
                  <a:pt x="2867" y="6742"/>
                </a:lnTo>
                <a:cubicBezTo>
                  <a:pt x="2867" y="5955"/>
                  <a:pt x="2237" y="5325"/>
                  <a:pt x="1449" y="5325"/>
                </a:cubicBezTo>
                <a:lnTo>
                  <a:pt x="756" y="5325"/>
                </a:lnTo>
                <a:lnTo>
                  <a:pt x="756" y="6018"/>
                </a:lnTo>
                <a:cubicBezTo>
                  <a:pt x="756" y="6805"/>
                  <a:pt x="1386" y="7467"/>
                  <a:pt x="2174" y="7467"/>
                </a:cubicBezTo>
                <a:lnTo>
                  <a:pt x="2867" y="7467"/>
                </a:lnTo>
                <a:lnTo>
                  <a:pt x="2867" y="9263"/>
                </a:lnTo>
                <a:cubicBezTo>
                  <a:pt x="2867" y="8475"/>
                  <a:pt x="2237" y="7845"/>
                  <a:pt x="1449" y="7845"/>
                </a:cubicBezTo>
                <a:lnTo>
                  <a:pt x="756" y="7845"/>
                </a:lnTo>
                <a:lnTo>
                  <a:pt x="756" y="8570"/>
                </a:lnTo>
                <a:cubicBezTo>
                  <a:pt x="756" y="9357"/>
                  <a:pt x="1386" y="9987"/>
                  <a:pt x="2174" y="9987"/>
                </a:cubicBezTo>
                <a:lnTo>
                  <a:pt x="2867" y="9987"/>
                </a:lnTo>
                <a:lnTo>
                  <a:pt x="2867" y="11437"/>
                </a:lnTo>
                <a:lnTo>
                  <a:pt x="347" y="11437"/>
                </a:lnTo>
                <a:cubicBezTo>
                  <a:pt x="158" y="11437"/>
                  <a:pt x="0" y="11594"/>
                  <a:pt x="0" y="11783"/>
                </a:cubicBezTo>
                <a:cubicBezTo>
                  <a:pt x="0" y="11972"/>
                  <a:pt x="158" y="12130"/>
                  <a:pt x="347" y="12130"/>
                </a:cubicBezTo>
                <a:lnTo>
                  <a:pt x="11814" y="12130"/>
                </a:lnTo>
                <a:cubicBezTo>
                  <a:pt x="12004" y="12130"/>
                  <a:pt x="12161" y="11972"/>
                  <a:pt x="12161" y="11783"/>
                </a:cubicBezTo>
                <a:cubicBezTo>
                  <a:pt x="12161" y="11594"/>
                  <a:pt x="12004" y="11437"/>
                  <a:pt x="11814" y="11437"/>
                </a:cubicBezTo>
                <a:lnTo>
                  <a:pt x="9294" y="11437"/>
                </a:lnTo>
                <a:lnTo>
                  <a:pt x="9294" y="9987"/>
                </a:lnTo>
                <a:lnTo>
                  <a:pt x="10019" y="9987"/>
                </a:lnTo>
                <a:cubicBezTo>
                  <a:pt x="10806" y="9987"/>
                  <a:pt x="11436" y="9357"/>
                  <a:pt x="11436" y="8570"/>
                </a:cubicBezTo>
                <a:lnTo>
                  <a:pt x="11436" y="7845"/>
                </a:lnTo>
                <a:lnTo>
                  <a:pt x="10712" y="7845"/>
                </a:lnTo>
                <a:cubicBezTo>
                  <a:pt x="9924" y="7845"/>
                  <a:pt x="9294" y="8475"/>
                  <a:pt x="9294" y="9263"/>
                </a:cubicBezTo>
                <a:lnTo>
                  <a:pt x="9294" y="7467"/>
                </a:lnTo>
                <a:lnTo>
                  <a:pt x="10019" y="7467"/>
                </a:lnTo>
                <a:cubicBezTo>
                  <a:pt x="10806" y="7467"/>
                  <a:pt x="11436" y="6805"/>
                  <a:pt x="11436" y="6018"/>
                </a:cubicBezTo>
                <a:lnTo>
                  <a:pt x="11436" y="5325"/>
                </a:lnTo>
                <a:lnTo>
                  <a:pt x="10712" y="5325"/>
                </a:lnTo>
                <a:cubicBezTo>
                  <a:pt x="9924" y="5325"/>
                  <a:pt x="9294" y="5955"/>
                  <a:pt x="9294" y="6742"/>
                </a:cubicBezTo>
                <a:lnTo>
                  <a:pt x="9294" y="4978"/>
                </a:lnTo>
                <a:lnTo>
                  <a:pt x="10019" y="4978"/>
                </a:lnTo>
                <a:cubicBezTo>
                  <a:pt x="10806" y="4978"/>
                  <a:pt x="11436" y="4348"/>
                  <a:pt x="11436" y="3560"/>
                </a:cubicBezTo>
                <a:lnTo>
                  <a:pt x="11436" y="2836"/>
                </a:lnTo>
                <a:lnTo>
                  <a:pt x="10712" y="2836"/>
                </a:lnTo>
                <a:cubicBezTo>
                  <a:pt x="9924" y="2836"/>
                  <a:pt x="9294" y="3466"/>
                  <a:pt x="9294" y="4254"/>
                </a:cubicBezTo>
                <a:lnTo>
                  <a:pt x="9294" y="3245"/>
                </a:lnTo>
                <a:cubicBezTo>
                  <a:pt x="9609" y="2930"/>
                  <a:pt x="10019" y="2363"/>
                  <a:pt x="10019" y="1765"/>
                </a:cubicBezTo>
                <a:cubicBezTo>
                  <a:pt x="10019" y="788"/>
                  <a:pt x="8948" y="0"/>
                  <a:pt x="8948" y="0"/>
                </a:cubicBezTo>
                <a:cubicBezTo>
                  <a:pt x="8948" y="0"/>
                  <a:pt x="7876" y="820"/>
                  <a:pt x="7876" y="1765"/>
                </a:cubicBezTo>
                <a:cubicBezTo>
                  <a:pt x="7876" y="2363"/>
                  <a:pt x="8286" y="2930"/>
                  <a:pt x="8601" y="3245"/>
                </a:cubicBezTo>
                <a:lnTo>
                  <a:pt x="8601" y="4254"/>
                </a:lnTo>
                <a:cubicBezTo>
                  <a:pt x="8601" y="3466"/>
                  <a:pt x="7971" y="2836"/>
                  <a:pt x="7183" y="2836"/>
                </a:cubicBezTo>
                <a:lnTo>
                  <a:pt x="6459" y="2836"/>
                </a:lnTo>
                <a:lnTo>
                  <a:pt x="6459" y="3560"/>
                </a:lnTo>
                <a:cubicBezTo>
                  <a:pt x="6459" y="4348"/>
                  <a:pt x="7089" y="4978"/>
                  <a:pt x="7876" y="4978"/>
                </a:cubicBezTo>
                <a:lnTo>
                  <a:pt x="8601" y="4978"/>
                </a:lnTo>
                <a:lnTo>
                  <a:pt x="8601" y="6742"/>
                </a:lnTo>
                <a:cubicBezTo>
                  <a:pt x="8601" y="5955"/>
                  <a:pt x="7971" y="5325"/>
                  <a:pt x="7183" y="5325"/>
                </a:cubicBezTo>
                <a:lnTo>
                  <a:pt x="6459" y="5325"/>
                </a:lnTo>
                <a:lnTo>
                  <a:pt x="6459" y="6018"/>
                </a:lnTo>
                <a:cubicBezTo>
                  <a:pt x="6459" y="6805"/>
                  <a:pt x="7089" y="7467"/>
                  <a:pt x="7876" y="7467"/>
                </a:cubicBezTo>
                <a:lnTo>
                  <a:pt x="8601" y="7467"/>
                </a:lnTo>
                <a:lnTo>
                  <a:pt x="8601" y="9263"/>
                </a:lnTo>
                <a:cubicBezTo>
                  <a:pt x="8601" y="8475"/>
                  <a:pt x="7971" y="7845"/>
                  <a:pt x="7183" y="7845"/>
                </a:cubicBezTo>
                <a:lnTo>
                  <a:pt x="6459" y="7845"/>
                </a:lnTo>
                <a:lnTo>
                  <a:pt x="6459" y="8570"/>
                </a:lnTo>
                <a:cubicBezTo>
                  <a:pt x="6459" y="9357"/>
                  <a:pt x="7089" y="9987"/>
                  <a:pt x="7876" y="9987"/>
                </a:cubicBezTo>
                <a:lnTo>
                  <a:pt x="8601" y="9987"/>
                </a:lnTo>
                <a:lnTo>
                  <a:pt x="8601" y="11437"/>
                </a:lnTo>
                <a:lnTo>
                  <a:pt x="3592" y="11437"/>
                </a:lnTo>
                <a:lnTo>
                  <a:pt x="3592" y="9987"/>
                </a:lnTo>
                <a:lnTo>
                  <a:pt x="4285" y="9987"/>
                </a:lnTo>
                <a:cubicBezTo>
                  <a:pt x="5072" y="9987"/>
                  <a:pt x="5703" y="9357"/>
                  <a:pt x="5703" y="8570"/>
                </a:cubicBezTo>
                <a:lnTo>
                  <a:pt x="5703" y="7845"/>
                </a:lnTo>
                <a:lnTo>
                  <a:pt x="5009" y="7845"/>
                </a:lnTo>
                <a:cubicBezTo>
                  <a:pt x="4222" y="7845"/>
                  <a:pt x="3592" y="8475"/>
                  <a:pt x="3592" y="9263"/>
                </a:cubicBezTo>
                <a:lnTo>
                  <a:pt x="3592" y="7467"/>
                </a:lnTo>
                <a:lnTo>
                  <a:pt x="4285" y="7467"/>
                </a:lnTo>
                <a:cubicBezTo>
                  <a:pt x="5072" y="7467"/>
                  <a:pt x="5703" y="6805"/>
                  <a:pt x="5703" y="6018"/>
                </a:cubicBezTo>
                <a:lnTo>
                  <a:pt x="5703" y="5325"/>
                </a:lnTo>
                <a:lnTo>
                  <a:pt x="5009" y="5325"/>
                </a:lnTo>
                <a:cubicBezTo>
                  <a:pt x="4222" y="5325"/>
                  <a:pt x="3592" y="5955"/>
                  <a:pt x="3592" y="6742"/>
                </a:cubicBezTo>
                <a:lnTo>
                  <a:pt x="3592" y="4978"/>
                </a:lnTo>
                <a:lnTo>
                  <a:pt x="4285" y="4978"/>
                </a:lnTo>
                <a:cubicBezTo>
                  <a:pt x="5072" y="4978"/>
                  <a:pt x="5703" y="4348"/>
                  <a:pt x="5703" y="3560"/>
                </a:cubicBezTo>
                <a:lnTo>
                  <a:pt x="5703" y="2836"/>
                </a:lnTo>
                <a:lnTo>
                  <a:pt x="5009" y="2836"/>
                </a:lnTo>
                <a:cubicBezTo>
                  <a:pt x="4222" y="2836"/>
                  <a:pt x="3592" y="3466"/>
                  <a:pt x="3592" y="4254"/>
                </a:cubicBezTo>
                <a:lnTo>
                  <a:pt x="3592" y="3245"/>
                </a:lnTo>
                <a:cubicBezTo>
                  <a:pt x="3907" y="2930"/>
                  <a:pt x="4285" y="2363"/>
                  <a:pt x="4285" y="1765"/>
                </a:cubicBezTo>
                <a:cubicBezTo>
                  <a:pt x="4285" y="788"/>
                  <a:pt x="3245" y="0"/>
                  <a:pt x="32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9089"/>
        <p:cNvGrpSpPr/>
        <p:nvPr/>
      </p:nvGrpSpPr>
      <p:grpSpPr>
        <a:xfrm>
          <a:off x="0" y="0"/>
          <a:ext cx="0" cy="0"/>
          <a:chOff x="0" y="0"/>
          <a:chExt cx="0" cy="0"/>
        </a:xfrm>
      </p:grpSpPr>
      <p:sp>
        <p:nvSpPr>
          <p:cNvPr id="9090" name="Google Shape;9090;p79"/>
          <p:cNvSpPr txBox="1">
            <a:spLocks noGrp="1"/>
          </p:cNvSpPr>
          <p:nvPr>
            <p:ph type="title" idx="4294967295"/>
          </p:nvPr>
        </p:nvSpPr>
        <p:spPr>
          <a:xfrm>
            <a:off x="1068100" y="9334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SEO &amp; Marketing Icons</a:t>
            </a:r>
            <a:endParaRPr>
              <a:solidFill>
                <a:srgbClr val="FFFFFF"/>
              </a:solidFill>
              <a:latin typeface="Arial"/>
              <a:ea typeface="Arial"/>
              <a:cs typeface="Arial"/>
              <a:sym typeface="Arial"/>
            </a:endParaRPr>
          </a:p>
        </p:txBody>
      </p:sp>
      <p:grpSp>
        <p:nvGrpSpPr>
          <p:cNvPr id="9091" name="Google Shape;9091;p79"/>
          <p:cNvGrpSpPr/>
          <p:nvPr/>
        </p:nvGrpSpPr>
        <p:grpSpPr>
          <a:xfrm>
            <a:off x="845901" y="1689241"/>
            <a:ext cx="442337" cy="419623"/>
            <a:chOff x="-6696925" y="3272575"/>
            <a:chExt cx="307200" cy="291425"/>
          </a:xfrm>
        </p:grpSpPr>
        <p:sp>
          <p:nvSpPr>
            <p:cNvPr id="9092" name="Google Shape;9092;p79"/>
            <p:cNvSpPr/>
            <p:nvPr/>
          </p:nvSpPr>
          <p:spPr>
            <a:xfrm>
              <a:off x="-6696925" y="3371400"/>
              <a:ext cx="220575" cy="192600"/>
            </a:xfrm>
            <a:custGeom>
              <a:avLst/>
              <a:gdLst/>
              <a:ahLst/>
              <a:cxnLst/>
              <a:rect l="l" t="t" r="r" b="b"/>
              <a:pathLst>
                <a:path w="8823" h="7704" extrusionOk="0">
                  <a:moveTo>
                    <a:pt x="7531" y="1"/>
                  </a:moveTo>
                  <a:lnTo>
                    <a:pt x="6333" y="1167"/>
                  </a:lnTo>
                  <a:cubicBezTo>
                    <a:pt x="6207" y="1293"/>
                    <a:pt x="6207" y="1513"/>
                    <a:pt x="6333" y="1639"/>
                  </a:cubicBezTo>
                  <a:cubicBezTo>
                    <a:pt x="6743" y="2017"/>
                    <a:pt x="6743" y="2710"/>
                    <a:pt x="6333" y="3088"/>
                  </a:cubicBezTo>
                  <a:lnTo>
                    <a:pt x="4096" y="5325"/>
                  </a:lnTo>
                  <a:cubicBezTo>
                    <a:pt x="3892" y="5530"/>
                    <a:pt x="3624" y="5632"/>
                    <a:pt x="3360" y="5632"/>
                  </a:cubicBezTo>
                  <a:cubicBezTo>
                    <a:pt x="3096" y="5632"/>
                    <a:pt x="2836" y="5530"/>
                    <a:pt x="2647" y="5325"/>
                  </a:cubicBezTo>
                  <a:cubicBezTo>
                    <a:pt x="2238" y="4947"/>
                    <a:pt x="2238" y="4286"/>
                    <a:pt x="2647" y="3876"/>
                  </a:cubicBezTo>
                  <a:lnTo>
                    <a:pt x="3309" y="3214"/>
                  </a:lnTo>
                  <a:cubicBezTo>
                    <a:pt x="2994" y="2679"/>
                    <a:pt x="2836" y="2017"/>
                    <a:pt x="2836" y="1387"/>
                  </a:cubicBezTo>
                  <a:cubicBezTo>
                    <a:pt x="2836" y="1167"/>
                    <a:pt x="2868" y="978"/>
                    <a:pt x="2899" y="726"/>
                  </a:cubicBezTo>
                  <a:lnTo>
                    <a:pt x="2899" y="726"/>
                  </a:lnTo>
                  <a:lnTo>
                    <a:pt x="1230" y="2427"/>
                  </a:lnTo>
                  <a:cubicBezTo>
                    <a:pt x="1" y="3592"/>
                    <a:pt x="1" y="5577"/>
                    <a:pt x="1230" y="6806"/>
                  </a:cubicBezTo>
                  <a:cubicBezTo>
                    <a:pt x="1820" y="7396"/>
                    <a:pt x="2621" y="7704"/>
                    <a:pt x="3423" y="7704"/>
                  </a:cubicBezTo>
                  <a:cubicBezTo>
                    <a:pt x="4204" y="7704"/>
                    <a:pt x="4986" y="7412"/>
                    <a:pt x="5577" y="6806"/>
                  </a:cubicBezTo>
                  <a:cubicBezTo>
                    <a:pt x="7531" y="4884"/>
                    <a:pt x="8003" y="4506"/>
                    <a:pt x="8350" y="3813"/>
                  </a:cubicBezTo>
                  <a:cubicBezTo>
                    <a:pt x="8822" y="2994"/>
                    <a:pt x="8822" y="1986"/>
                    <a:pt x="8381" y="1104"/>
                  </a:cubicBezTo>
                  <a:cubicBezTo>
                    <a:pt x="8161" y="568"/>
                    <a:pt x="7877" y="253"/>
                    <a:pt x="75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79"/>
            <p:cNvSpPr/>
            <p:nvPr/>
          </p:nvSpPr>
          <p:spPr>
            <a:xfrm>
              <a:off x="-6621300" y="3272575"/>
              <a:ext cx="231575" cy="194950"/>
            </a:xfrm>
            <a:custGeom>
              <a:avLst/>
              <a:gdLst/>
              <a:ahLst/>
              <a:cxnLst/>
              <a:rect l="l" t="t" r="r" b="b"/>
              <a:pathLst>
                <a:path w="9263" h="7798" extrusionOk="0">
                  <a:moveTo>
                    <a:pt x="5868" y="0"/>
                  </a:moveTo>
                  <a:cubicBezTo>
                    <a:pt x="5073" y="0"/>
                    <a:pt x="4269" y="299"/>
                    <a:pt x="3655" y="898"/>
                  </a:cubicBezTo>
                  <a:lnTo>
                    <a:pt x="1387" y="3229"/>
                  </a:lnTo>
                  <a:cubicBezTo>
                    <a:pt x="0" y="4615"/>
                    <a:pt x="315" y="6852"/>
                    <a:pt x="1670" y="7797"/>
                  </a:cubicBezTo>
                  <a:lnTo>
                    <a:pt x="2836" y="6632"/>
                  </a:lnTo>
                  <a:cubicBezTo>
                    <a:pt x="2962" y="6506"/>
                    <a:pt x="2962" y="6317"/>
                    <a:pt x="2836" y="6159"/>
                  </a:cubicBezTo>
                  <a:cubicBezTo>
                    <a:pt x="2552" y="5907"/>
                    <a:pt x="2489" y="5466"/>
                    <a:pt x="2552" y="5372"/>
                  </a:cubicBezTo>
                  <a:cubicBezTo>
                    <a:pt x="2552" y="4742"/>
                    <a:pt x="3214" y="4332"/>
                    <a:pt x="5167" y="2379"/>
                  </a:cubicBezTo>
                  <a:cubicBezTo>
                    <a:pt x="5384" y="2162"/>
                    <a:pt x="5630" y="2071"/>
                    <a:pt x="5869" y="2071"/>
                  </a:cubicBezTo>
                  <a:cubicBezTo>
                    <a:pt x="6673" y="2071"/>
                    <a:pt x="7393" y="3099"/>
                    <a:pt x="6616" y="3828"/>
                  </a:cubicBezTo>
                  <a:lnTo>
                    <a:pt x="5923" y="4521"/>
                  </a:lnTo>
                  <a:cubicBezTo>
                    <a:pt x="6364" y="5372"/>
                    <a:pt x="6522" y="6159"/>
                    <a:pt x="6364" y="7010"/>
                  </a:cubicBezTo>
                  <a:lnTo>
                    <a:pt x="8097" y="5277"/>
                  </a:lnTo>
                  <a:cubicBezTo>
                    <a:pt x="9263" y="4048"/>
                    <a:pt x="9263" y="2127"/>
                    <a:pt x="8034" y="898"/>
                  </a:cubicBezTo>
                  <a:cubicBezTo>
                    <a:pt x="7451" y="299"/>
                    <a:pt x="6664" y="0"/>
                    <a:pt x="58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4" name="Google Shape;9094;p79"/>
          <p:cNvGrpSpPr/>
          <p:nvPr/>
        </p:nvGrpSpPr>
        <p:grpSpPr>
          <a:xfrm>
            <a:off x="845884" y="2204636"/>
            <a:ext cx="442373" cy="420775"/>
            <a:chOff x="-6690625" y="3631325"/>
            <a:chExt cx="307225" cy="292225"/>
          </a:xfrm>
        </p:grpSpPr>
        <p:sp>
          <p:nvSpPr>
            <p:cNvPr id="9095" name="Google Shape;9095;p79"/>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79"/>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79"/>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79"/>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79"/>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0" name="Google Shape;9100;p79"/>
          <p:cNvGrpSpPr/>
          <p:nvPr/>
        </p:nvGrpSpPr>
        <p:grpSpPr>
          <a:xfrm>
            <a:off x="868005" y="2756972"/>
            <a:ext cx="421927" cy="419371"/>
            <a:chOff x="-6689825" y="3992050"/>
            <a:chExt cx="293025" cy="291250"/>
          </a:xfrm>
        </p:grpSpPr>
        <p:sp>
          <p:nvSpPr>
            <p:cNvPr id="9101" name="Google Shape;9101;p79"/>
            <p:cNvSpPr/>
            <p:nvPr/>
          </p:nvSpPr>
          <p:spPr>
            <a:xfrm>
              <a:off x="-6547275" y="3992050"/>
              <a:ext cx="30750" cy="65400"/>
            </a:xfrm>
            <a:custGeom>
              <a:avLst/>
              <a:gdLst/>
              <a:ahLst/>
              <a:cxnLst/>
              <a:rect l="l" t="t" r="r" b="b"/>
              <a:pathLst>
                <a:path w="1230" h="2616" extrusionOk="0">
                  <a:moveTo>
                    <a:pt x="1229" y="1"/>
                  </a:moveTo>
                  <a:cubicBezTo>
                    <a:pt x="757" y="379"/>
                    <a:pt x="284" y="1355"/>
                    <a:pt x="1" y="2616"/>
                  </a:cubicBezTo>
                  <a:lnTo>
                    <a:pt x="1229" y="2616"/>
                  </a:lnTo>
                  <a:lnTo>
                    <a:pt x="122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79"/>
            <p:cNvSpPr/>
            <p:nvPr/>
          </p:nvSpPr>
          <p:spPr>
            <a:xfrm>
              <a:off x="-6547275" y="4143275"/>
              <a:ext cx="30750" cy="64600"/>
            </a:xfrm>
            <a:custGeom>
              <a:avLst/>
              <a:gdLst/>
              <a:ahLst/>
              <a:cxnLst/>
              <a:rect l="l" t="t" r="r" b="b"/>
              <a:pathLst>
                <a:path w="1230" h="2584" extrusionOk="0">
                  <a:moveTo>
                    <a:pt x="1" y="1"/>
                  </a:moveTo>
                  <a:cubicBezTo>
                    <a:pt x="284" y="1261"/>
                    <a:pt x="757" y="2237"/>
                    <a:pt x="1229" y="2584"/>
                  </a:cubicBezTo>
                  <a:lnTo>
                    <a:pt x="122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79"/>
            <p:cNvSpPr/>
            <p:nvPr/>
          </p:nvSpPr>
          <p:spPr>
            <a:xfrm>
              <a:off x="-6551200" y="4073975"/>
              <a:ext cx="34675" cy="51200"/>
            </a:xfrm>
            <a:custGeom>
              <a:avLst/>
              <a:gdLst/>
              <a:ahLst/>
              <a:cxnLst/>
              <a:rect l="l" t="t" r="r" b="b"/>
              <a:pathLst>
                <a:path w="1387" h="2048" extrusionOk="0">
                  <a:moveTo>
                    <a:pt x="63" y="0"/>
                  </a:moveTo>
                  <a:cubicBezTo>
                    <a:pt x="0" y="725"/>
                    <a:pt x="0" y="1355"/>
                    <a:pt x="63" y="2048"/>
                  </a:cubicBezTo>
                  <a:lnTo>
                    <a:pt x="1386" y="2048"/>
                  </a:lnTo>
                  <a:lnTo>
                    <a:pt x="138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79"/>
            <p:cNvSpPr/>
            <p:nvPr/>
          </p:nvSpPr>
          <p:spPr>
            <a:xfrm>
              <a:off x="-6475600" y="3994425"/>
              <a:ext cx="70125" cy="63025"/>
            </a:xfrm>
            <a:custGeom>
              <a:avLst/>
              <a:gdLst/>
              <a:ahLst/>
              <a:cxnLst/>
              <a:rect l="l" t="t" r="r" b="b"/>
              <a:pathLst>
                <a:path w="2805" h="2521" extrusionOk="0">
                  <a:moveTo>
                    <a:pt x="1" y="0"/>
                  </a:moveTo>
                  <a:cubicBezTo>
                    <a:pt x="442" y="630"/>
                    <a:pt x="757" y="1512"/>
                    <a:pt x="946" y="2521"/>
                  </a:cubicBezTo>
                  <a:lnTo>
                    <a:pt x="2805" y="2521"/>
                  </a:lnTo>
                  <a:cubicBezTo>
                    <a:pt x="2301" y="1292"/>
                    <a:pt x="1261" y="347"/>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79"/>
            <p:cNvSpPr/>
            <p:nvPr/>
          </p:nvSpPr>
          <p:spPr>
            <a:xfrm>
              <a:off x="-6449600" y="4073975"/>
              <a:ext cx="52800" cy="51200"/>
            </a:xfrm>
            <a:custGeom>
              <a:avLst/>
              <a:gdLst/>
              <a:ahLst/>
              <a:cxnLst/>
              <a:rect l="l" t="t" r="r" b="b"/>
              <a:pathLst>
                <a:path w="2112" h="2048" extrusionOk="0">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79"/>
            <p:cNvSpPr/>
            <p:nvPr/>
          </p:nvSpPr>
          <p:spPr>
            <a:xfrm>
              <a:off x="-6500000" y="3992050"/>
              <a:ext cx="30725" cy="65400"/>
            </a:xfrm>
            <a:custGeom>
              <a:avLst/>
              <a:gdLst/>
              <a:ahLst/>
              <a:cxnLst/>
              <a:rect l="l" t="t" r="r" b="b"/>
              <a:pathLst>
                <a:path w="1229" h="2616" extrusionOk="0">
                  <a:moveTo>
                    <a:pt x="0" y="1"/>
                  </a:moveTo>
                  <a:lnTo>
                    <a:pt x="0" y="2616"/>
                  </a:lnTo>
                  <a:lnTo>
                    <a:pt x="1229" y="2616"/>
                  </a:lnTo>
                  <a:cubicBezTo>
                    <a:pt x="977" y="1355"/>
                    <a:pt x="473" y="379"/>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79"/>
            <p:cNvSpPr/>
            <p:nvPr/>
          </p:nvSpPr>
          <p:spPr>
            <a:xfrm>
              <a:off x="-6500000" y="4143275"/>
              <a:ext cx="30725" cy="64600"/>
            </a:xfrm>
            <a:custGeom>
              <a:avLst/>
              <a:gdLst/>
              <a:ahLst/>
              <a:cxnLst/>
              <a:rect l="l" t="t" r="r" b="b"/>
              <a:pathLst>
                <a:path w="1229" h="2584" extrusionOk="0">
                  <a:moveTo>
                    <a:pt x="0" y="1"/>
                  </a:moveTo>
                  <a:lnTo>
                    <a:pt x="0" y="2584"/>
                  </a:lnTo>
                  <a:cubicBezTo>
                    <a:pt x="473" y="2237"/>
                    <a:pt x="945" y="1261"/>
                    <a:pt x="12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79"/>
            <p:cNvSpPr/>
            <p:nvPr/>
          </p:nvSpPr>
          <p:spPr>
            <a:xfrm>
              <a:off x="-6689825" y="4141700"/>
              <a:ext cx="149675" cy="141600"/>
            </a:xfrm>
            <a:custGeom>
              <a:avLst/>
              <a:gdLst/>
              <a:ahLst/>
              <a:cxnLst/>
              <a:rect l="l" t="t" r="r" b="b"/>
              <a:pathLst>
                <a:path w="5987" h="5664" extrusionOk="0">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79"/>
            <p:cNvSpPr/>
            <p:nvPr/>
          </p:nvSpPr>
          <p:spPr>
            <a:xfrm>
              <a:off x="-6475600" y="4141700"/>
              <a:ext cx="70125" cy="64600"/>
            </a:xfrm>
            <a:custGeom>
              <a:avLst/>
              <a:gdLst/>
              <a:ahLst/>
              <a:cxnLst/>
              <a:rect l="l" t="t" r="r" b="b"/>
              <a:pathLst>
                <a:path w="2805" h="2584" extrusionOk="0">
                  <a:moveTo>
                    <a:pt x="946" y="1"/>
                  </a:moveTo>
                  <a:cubicBezTo>
                    <a:pt x="757" y="1040"/>
                    <a:pt x="442" y="1954"/>
                    <a:pt x="1" y="2584"/>
                  </a:cubicBezTo>
                  <a:cubicBezTo>
                    <a:pt x="1261" y="2174"/>
                    <a:pt x="2301" y="1229"/>
                    <a:pt x="28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79"/>
            <p:cNvSpPr/>
            <p:nvPr/>
          </p:nvSpPr>
          <p:spPr>
            <a:xfrm>
              <a:off x="-6618950" y="4073975"/>
              <a:ext cx="52025" cy="51200"/>
            </a:xfrm>
            <a:custGeom>
              <a:avLst/>
              <a:gdLst/>
              <a:ahLst/>
              <a:cxnLst/>
              <a:rect l="l" t="t" r="r" b="b"/>
              <a:pathLst>
                <a:path w="2081" h="2048" extrusionOk="0">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79"/>
            <p:cNvSpPr/>
            <p:nvPr/>
          </p:nvSpPr>
          <p:spPr>
            <a:xfrm>
              <a:off x="-6610275" y="3992850"/>
              <a:ext cx="70125" cy="63025"/>
            </a:xfrm>
            <a:custGeom>
              <a:avLst/>
              <a:gdLst/>
              <a:ahLst/>
              <a:cxnLst/>
              <a:rect l="l" t="t" r="r" b="b"/>
              <a:pathLst>
                <a:path w="2805" h="2521" extrusionOk="0">
                  <a:moveTo>
                    <a:pt x="2804" y="0"/>
                  </a:moveTo>
                  <a:lnTo>
                    <a:pt x="2804" y="0"/>
                  </a:lnTo>
                  <a:cubicBezTo>
                    <a:pt x="1544" y="410"/>
                    <a:pt x="504" y="1355"/>
                    <a:pt x="0" y="2521"/>
                  </a:cubicBezTo>
                  <a:lnTo>
                    <a:pt x="1859" y="2521"/>
                  </a:lnTo>
                  <a:cubicBezTo>
                    <a:pt x="2017" y="1575"/>
                    <a:pt x="2363" y="693"/>
                    <a:pt x="28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79"/>
            <p:cNvSpPr/>
            <p:nvPr/>
          </p:nvSpPr>
          <p:spPr>
            <a:xfrm>
              <a:off x="-6500000" y="4073975"/>
              <a:ext cx="35450" cy="51200"/>
            </a:xfrm>
            <a:custGeom>
              <a:avLst/>
              <a:gdLst/>
              <a:ahLst/>
              <a:cxnLst/>
              <a:rect l="l" t="t" r="r" b="b"/>
              <a:pathLst>
                <a:path w="1418" h="2048" extrusionOk="0">
                  <a:moveTo>
                    <a:pt x="0" y="0"/>
                  </a:moveTo>
                  <a:lnTo>
                    <a:pt x="0" y="2048"/>
                  </a:lnTo>
                  <a:lnTo>
                    <a:pt x="1292" y="2048"/>
                  </a:lnTo>
                  <a:cubicBezTo>
                    <a:pt x="1418" y="1355"/>
                    <a:pt x="1418" y="725"/>
                    <a:pt x="12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13" name="Google Shape;9113;p79"/>
          <p:cNvSpPr/>
          <p:nvPr/>
        </p:nvSpPr>
        <p:spPr>
          <a:xfrm>
            <a:off x="3545854" y="1689199"/>
            <a:ext cx="434634" cy="419227"/>
          </a:xfrm>
          <a:custGeom>
            <a:avLst/>
            <a:gdLst/>
            <a:ahLst/>
            <a:cxnLst/>
            <a:rect l="l" t="t" r="r" b="b"/>
            <a:pathLst>
              <a:path w="12074" h="11646" extrusionOk="0">
                <a:moveTo>
                  <a:pt x="10001" y="2714"/>
                </a:moveTo>
                <a:cubicBezTo>
                  <a:pt x="10213" y="2714"/>
                  <a:pt x="10440" y="2904"/>
                  <a:pt x="10341" y="3182"/>
                </a:cubicBezTo>
                <a:lnTo>
                  <a:pt x="9332" y="5923"/>
                </a:lnTo>
                <a:cubicBezTo>
                  <a:pt x="9269" y="6065"/>
                  <a:pt x="9143" y="6136"/>
                  <a:pt x="9017" y="6136"/>
                </a:cubicBezTo>
                <a:cubicBezTo>
                  <a:pt x="8891" y="6136"/>
                  <a:pt x="8765" y="6065"/>
                  <a:pt x="8702" y="5923"/>
                </a:cubicBezTo>
                <a:lnTo>
                  <a:pt x="7978" y="4033"/>
                </a:lnTo>
                <a:lnTo>
                  <a:pt x="7285" y="5923"/>
                </a:lnTo>
                <a:cubicBezTo>
                  <a:pt x="7222" y="6065"/>
                  <a:pt x="7080" y="6136"/>
                  <a:pt x="6946" y="6136"/>
                </a:cubicBezTo>
                <a:cubicBezTo>
                  <a:pt x="6812" y="6136"/>
                  <a:pt x="6686" y="6065"/>
                  <a:pt x="6655" y="5923"/>
                </a:cubicBezTo>
                <a:lnTo>
                  <a:pt x="5615" y="3182"/>
                </a:lnTo>
                <a:cubicBezTo>
                  <a:pt x="5516" y="2904"/>
                  <a:pt x="5729" y="2714"/>
                  <a:pt x="5941" y="2714"/>
                </a:cubicBezTo>
                <a:cubicBezTo>
                  <a:pt x="6064" y="2714"/>
                  <a:pt x="6187" y="2779"/>
                  <a:pt x="6245" y="2930"/>
                </a:cubicBezTo>
                <a:lnTo>
                  <a:pt x="6970" y="4820"/>
                </a:lnTo>
                <a:lnTo>
                  <a:pt x="7663" y="2930"/>
                </a:lnTo>
                <a:cubicBezTo>
                  <a:pt x="7726" y="2804"/>
                  <a:pt x="7867" y="2741"/>
                  <a:pt x="8001" y="2741"/>
                </a:cubicBezTo>
                <a:cubicBezTo>
                  <a:pt x="8135" y="2741"/>
                  <a:pt x="8261" y="2804"/>
                  <a:pt x="8293" y="2930"/>
                </a:cubicBezTo>
                <a:lnTo>
                  <a:pt x="9017" y="4820"/>
                </a:lnTo>
                <a:lnTo>
                  <a:pt x="9711" y="2930"/>
                </a:lnTo>
                <a:cubicBezTo>
                  <a:pt x="9757" y="2779"/>
                  <a:pt x="9877" y="2714"/>
                  <a:pt x="10001" y="2714"/>
                </a:cubicBezTo>
                <a:close/>
                <a:moveTo>
                  <a:pt x="7946" y="0"/>
                </a:moveTo>
                <a:cubicBezTo>
                  <a:pt x="5678" y="0"/>
                  <a:pt x="3851" y="1827"/>
                  <a:pt x="3851" y="4096"/>
                </a:cubicBezTo>
                <a:cubicBezTo>
                  <a:pt x="3851" y="5104"/>
                  <a:pt x="4197" y="6018"/>
                  <a:pt x="4827" y="6711"/>
                </a:cubicBezTo>
                <a:lnTo>
                  <a:pt x="4134" y="7435"/>
                </a:lnTo>
                <a:cubicBezTo>
                  <a:pt x="3981" y="7364"/>
                  <a:pt x="3827" y="7329"/>
                  <a:pt x="3678" y="7329"/>
                </a:cubicBezTo>
                <a:cubicBezTo>
                  <a:pt x="3431" y="7329"/>
                  <a:pt x="3197" y="7427"/>
                  <a:pt x="3000" y="7624"/>
                </a:cubicBezTo>
                <a:lnTo>
                  <a:pt x="732" y="9861"/>
                </a:lnTo>
                <a:cubicBezTo>
                  <a:pt x="0" y="10593"/>
                  <a:pt x="722" y="11645"/>
                  <a:pt x="1524" y="11645"/>
                </a:cubicBezTo>
                <a:cubicBezTo>
                  <a:pt x="1758" y="11645"/>
                  <a:pt x="1999" y="11555"/>
                  <a:pt x="2212" y="11342"/>
                </a:cubicBezTo>
                <a:lnTo>
                  <a:pt x="4449" y="9074"/>
                </a:lnTo>
                <a:cubicBezTo>
                  <a:pt x="4764" y="8759"/>
                  <a:pt x="4796" y="8286"/>
                  <a:pt x="4638" y="7939"/>
                </a:cubicBezTo>
                <a:lnTo>
                  <a:pt x="5363" y="7246"/>
                </a:lnTo>
                <a:cubicBezTo>
                  <a:pt x="6056" y="7813"/>
                  <a:pt x="7001" y="8223"/>
                  <a:pt x="7978" y="8223"/>
                </a:cubicBezTo>
                <a:cubicBezTo>
                  <a:pt x="10278" y="8223"/>
                  <a:pt x="12073" y="6364"/>
                  <a:pt x="12073" y="4127"/>
                </a:cubicBezTo>
                <a:cubicBezTo>
                  <a:pt x="12073" y="1796"/>
                  <a:pt x="10246" y="0"/>
                  <a:pt x="79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14" name="Google Shape;9114;p79"/>
          <p:cNvGrpSpPr/>
          <p:nvPr/>
        </p:nvGrpSpPr>
        <p:grpSpPr>
          <a:xfrm>
            <a:off x="3551317" y="2205192"/>
            <a:ext cx="423043" cy="419659"/>
            <a:chOff x="-4837325" y="3612425"/>
            <a:chExt cx="293800" cy="291450"/>
          </a:xfrm>
        </p:grpSpPr>
        <p:sp>
          <p:nvSpPr>
            <p:cNvPr id="9115" name="Google Shape;9115;p79"/>
            <p:cNvSpPr/>
            <p:nvPr/>
          </p:nvSpPr>
          <p:spPr>
            <a:xfrm>
              <a:off x="-4836550" y="3612425"/>
              <a:ext cx="293025" cy="170925"/>
            </a:xfrm>
            <a:custGeom>
              <a:avLst/>
              <a:gdLst/>
              <a:ahLst/>
              <a:cxnLst/>
              <a:rect l="l" t="t" r="r" b="b"/>
              <a:pathLst>
                <a:path w="11721" h="6837" extrusionOk="0">
                  <a:moveTo>
                    <a:pt x="6837" y="2017"/>
                  </a:moveTo>
                  <a:lnTo>
                    <a:pt x="6837" y="2741"/>
                  </a:lnTo>
                  <a:lnTo>
                    <a:pt x="4789" y="2741"/>
                  </a:lnTo>
                  <a:lnTo>
                    <a:pt x="4789" y="2017"/>
                  </a:lnTo>
                  <a:close/>
                  <a:moveTo>
                    <a:pt x="4411" y="0"/>
                  </a:moveTo>
                  <a:cubicBezTo>
                    <a:pt x="3466" y="0"/>
                    <a:pt x="2741" y="725"/>
                    <a:pt x="2741" y="1702"/>
                  </a:cubicBezTo>
                  <a:lnTo>
                    <a:pt x="2741" y="2741"/>
                  </a:lnTo>
                  <a:lnTo>
                    <a:pt x="1166" y="2741"/>
                  </a:lnTo>
                  <a:cubicBezTo>
                    <a:pt x="536" y="2741"/>
                    <a:pt x="1" y="3277"/>
                    <a:pt x="1" y="3875"/>
                  </a:cubicBezTo>
                  <a:lnTo>
                    <a:pt x="1" y="4254"/>
                  </a:lnTo>
                  <a:cubicBezTo>
                    <a:pt x="1513" y="5860"/>
                    <a:pt x="3592" y="6837"/>
                    <a:pt x="5829" y="6837"/>
                  </a:cubicBezTo>
                  <a:cubicBezTo>
                    <a:pt x="8097" y="6837"/>
                    <a:pt x="10208" y="5892"/>
                    <a:pt x="11720" y="4254"/>
                  </a:cubicBezTo>
                  <a:lnTo>
                    <a:pt x="11720" y="3718"/>
                  </a:lnTo>
                  <a:cubicBezTo>
                    <a:pt x="11657" y="3214"/>
                    <a:pt x="11185" y="2741"/>
                    <a:pt x="10649" y="2741"/>
                  </a:cubicBezTo>
                  <a:lnTo>
                    <a:pt x="8885" y="2741"/>
                  </a:lnTo>
                  <a:lnTo>
                    <a:pt x="8885" y="1702"/>
                  </a:lnTo>
                  <a:cubicBezTo>
                    <a:pt x="8885" y="756"/>
                    <a:pt x="8129" y="0"/>
                    <a:pt x="718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79"/>
            <p:cNvSpPr/>
            <p:nvPr/>
          </p:nvSpPr>
          <p:spPr>
            <a:xfrm>
              <a:off x="-4837325" y="3743950"/>
              <a:ext cx="291425" cy="159925"/>
            </a:xfrm>
            <a:custGeom>
              <a:avLst/>
              <a:gdLst/>
              <a:ahLst/>
              <a:cxnLst/>
              <a:rect l="l" t="t" r="r" b="b"/>
              <a:pathLst>
                <a:path w="11657" h="6397" extrusionOk="0">
                  <a:moveTo>
                    <a:pt x="11657" y="1"/>
                  </a:moveTo>
                  <a:cubicBezTo>
                    <a:pt x="10523" y="1072"/>
                    <a:pt x="9073" y="1828"/>
                    <a:pt x="7530" y="2143"/>
                  </a:cubicBezTo>
                  <a:lnTo>
                    <a:pt x="7530" y="2647"/>
                  </a:lnTo>
                  <a:cubicBezTo>
                    <a:pt x="7530" y="3214"/>
                    <a:pt x="7057" y="3687"/>
                    <a:pt x="6490" y="3687"/>
                  </a:cubicBezTo>
                  <a:lnTo>
                    <a:pt x="5135" y="3687"/>
                  </a:lnTo>
                  <a:cubicBezTo>
                    <a:pt x="4568" y="3687"/>
                    <a:pt x="4096" y="3214"/>
                    <a:pt x="4096" y="2647"/>
                  </a:cubicBezTo>
                  <a:lnTo>
                    <a:pt x="4096" y="2143"/>
                  </a:lnTo>
                  <a:cubicBezTo>
                    <a:pt x="2552" y="1828"/>
                    <a:pt x="1134" y="1103"/>
                    <a:pt x="0" y="64"/>
                  </a:cubicBezTo>
                  <a:lnTo>
                    <a:pt x="0" y="4695"/>
                  </a:lnTo>
                  <a:cubicBezTo>
                    <a:pt x="0" y="5640"/>
                    <a:pt x="756" y="6396"/>
                    <a:pt x="1701" y="6396"/>
                  </a:cubicBezTo>
                  <a:lnTo>
                    <a:pt x="9956" y="6396"/>
                  </a:lnTo>
                  <a:cubicBezTo>
                    <a:pt x="10901" y="6396"/>
                    <a:pt x="11657" y="5640"/>
                    <a:pt x="11657" y="4695"/>
                  </a:cubicBezTo>
                  <a:lnTo>
                    <a:pt x="116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79"/>
            <p:cNvSpPr/>
            <p:nvPr/>
          </p:nvSpPr>
          <p:spPr>
            <a:xfrm>
              <a:off x="-4716825" y="3799075"/>
              <a:ext cx="51225" cy="18950"/>
            </a:xfrm>
            <a:custGeom>
              <a:avLst/>
              <a:gdLst/>
              <a:ahLst/>
              <a:cxnLst/>
              <a:rect l="l" t="t" r="r" b="b"/>
              <a:pathLst>
                <a:path w="2049" h="758" extrusionOk="0">
                  <a:moveTo>
                    <a:pt x="0" y="1"/>
                  </a:moveTo>
                  <a:lnTo>
                    <a:pt x="0" y="411"/>
                  </a:lnTo>
                  <a:cubicBezTo>
                    <a:pt x="0" y="600"/>
                    <a:pt x="158" y="757"/>
                    <a:pt x="347" y="757"/>
                  </a:cubicBezTo>
                  <a:lnTo>
                    <a:pt x="1670" y="757"/>
                  </a:lnTo>
                  <a:cubicBezTo>
                    <a:pt x="1891" y="757"/>
                    <a:pt x="2048" y="600"/>
                    <a:pt x="2048" y="411"/>
                  </a:cubicBezTo>
                  <a:lnTo>
                    <a:pt x="2048" y="1"/>
                  </a:lnTo>
                  <a:cubicBezTo>
                    <a:pt x="1686" y="48"/>
                    <a:pt x="1347" y="72"/>
                    <a:pt x="1012" y="72"/>
                  </a:cubicBezTo>
                  <a:cubicBezTo>
                    <a:pt x="678" y="72"/>
                    <a:pt x="347" y="4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8" name="Google Shape;9118;p79"/>
          <p:cNvGrpSpPr/>
          <p:nvPr/>
        </p:nvGrpSpPr>
        <p:grpSpPr>
          <a:xfrm>
            <a:off x="3564349" y="2756826"/>
            <a:ext cx="420775" cy="419659"/>
            <a:chOff x="-4837325" y="3971575"/>
            <a:chExt cx="292225" cy="291450"/>
          </a:xfrm>
        </p:grpSpPr>
        <p:sp>
          <p:nvSpPr>
            <p:cNvPr id="9119" name="Google Shape;9119;p79"/>
            <p:cNvSpPr/>
            <p:nvPr/>
          </p:nvSpPr>
          <p:spPr>
            <a:xfrm>
              <a:off x="-4734150" y="4073975"/>
              <a:ext cx="86650" cy="86650"/>
            </a:xfrm>
            <a:custGeom>
              <a:avLst/>
              <a:gdLst/>
              <a:ahLst/>
              <a:cxnLst/>
              <a:rect l="l" t="t" r="r" b="b"/>
              <a:pathLst>
                <a:path w="3466" h="3466" extrusionOk="0">
                  <a:moveTo>
                    <a:pt x="1701" y="725"/>
                  </a:moveTo>
                  <a:cubicBezTo>
                    <a:pt x="2269" y="725"/>
                    <a:pt x="2773" y="1197"/>
                    <a:pt x="2773" y="1733"/>
                  </a:cubicBezTo>
                  <a:cubicBezTo>
                    <a:pt x="2773" y="2300"/>
                    <a:pt x="2300" y="2804"/>
                    <a:pt x="1733" y="2804"/>
                  </a:cubicBezTo>
                  <a:cubicBezTo>
                    <a:pt x="1197" y="2804"/>
                    <a:pt x="693" y="2300"/>
                    <a:pt x="693" y="1733"/>
                  </a:cubicBezTo>
                  <a:cubicBezTo>
                    <a:pt x="693" y="1197"/>
                    <a:pt x="1166" y="725"/>
                    <a:pt x="1701" y="725"/>
                  </a:cubicBezTo>
                  <a:close/>
                  <a:moveTo>
                    <a:pt x="1701" y="0"/>
                  </a:moveTo>
                  <a:cubicBezTo>
                    <a:pt x="756" y="0"/>
                    <a:pt x="0" y="756"/>
                    <a:pt x="0" y="1701"/>
                  </a:cubicBezTo>
                  <a:cubicBezTo>
                    <a:pt x="0" y="2647"/>
                    <a:pt x="851" y="3466"/>
                    <a:pt x="1796" y="3466"/>
                  </a:cubicBezTo>
                  <a:cubicBezTo>
                    <a:pt x="2741" y="3466"/>
                    <a:pt x="3466" y="2647"/>
                    <a:pt x="3466" y="1701"/>
                  </a:cubicBezTo>
                  <a:cubicBezTo>
                    <a:pt x="3434" y="756"/>
                    <a:pt x="2647" y="0"/>
                    <a:pt x="17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79"/>
            <p:cNvSpPr/>
            <p:nvPr/>
          </p:nvSpPr>
          <p:spPr>
            <a:xfrm>
              <a:off x="-4700300" y="4108625"/>
              <a:ext cx="18950" cy="17350"/>
            </a:xfrm>
            <a:custGeom>
              <a:avLst/>
              <a:gdLst/>
              <a:ahLst/>
              <a:cxnLst/>
              <a:rect l="l" t="t" r="r" b="b"/>
              <a:pathLst>
                <a:path w="758" h="694" extrusionOk="0">
                  <a:moveTo>
                    <a:pt x="347" y="0"/>
                  </a:moveTo>
                  <a:cubicBezTo>
                    <a:pt x="158" y="0"/>
                    <a:pt x="1" y="158"/>
                    <a:pt x="1" y="347"/>
                  </a:cubicBezTo>
                  <a:cubicBezTo>
                    <a:pt x="1" y="536"/>
                    <a:pt x="158" y="693"/>
                    <a:pt x="347" y="693"/>
                  </a:cubicBezTo>
                  <a:cubicBezTo>
                    <a:pt x="536" y="693"/>
                    <a:pt x="757" y="536"/>
                    <a:pt x="757" y="347"/>
                  </a:cubicBezTo>
                  <a:cubicBezTo>
                    <a:pt x="757"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79"/>
            <p:cNvSpPr/>
            <p:nvPr/>
          </p:nvSpPr>
          <p:spPr>
            <a:xfrm>
              <a:off x="-4748325" y="3971575"/>
              <a:ext cx="203225" cy="204025"/>
            </a:xfrm>
            <a:custGeom>
              <a:avLst/>
              <a:gdLst/>
              <a:ahLst/>
              <a:cxnLst/>
              <a:rect l="l" t="t" r="r" b="b"/>
              <a:pathLst>
                <a:path w="8129" h="8161" extrusionOk="0">
                  <a:moveTo>
                    <a:pt x="2268" y="1"/>
                  </a:moveTo>
                  <a:cubicBezTo>
                    <a:pt x="1449" y="1"/>
                    <a:pt x="693" y="158"/>
                    <a:pt x="0" y="473"/>
                  </a:cubicBezTo>
                  <a:lnTo>
                    <a:pt x="1512" y="3561"/>
                  </a:lnTo>
                  <a:cubicBezTo>
                    <a:pt x="1764" y="3466"/>
                    <a:pt x="1985" y="3435"/>
                    <a:pt x="2268" y="3435"/>
                  </a:cubicBezTo>
                  <a:cubicBezTo>
                    <a:pt x="3623" y="3435"/>
                    <a:pt x="4726" y="4506"/>
                    <a:pt x="4726" y="5829"/>
                  </a:cubicBezTo>
                  <a:cubicBezTo>
                    <a:pt x="4726" y="6112"/>
                    <a:pt x="4663" y="6396"/>
                    <a:pt x="4600" y="6617"/>
                  </a:cubicBezTo>
                  <a:lnTo>
                    <a:pt x="7656" y="8160"/>
                  </a:lnTo>
                  <a:cubicBezTo>
                    <a:pt x="7971" y="7436"/>
                    <a:pt x="8128" y="6617"/>
                    <a:pt x="8128" y="5829"/>
                  </a:cubicBezTo>
                  <a:cubicBezTo>
                    <a:pt x="8128" y="2647"/>
                    <a:pt x="5513" y="1"/>
                    <a:pt x="22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79"/>
            <p:cNvSpPr/>
            <p:nvPr/>
          </p:nvSpPr>
          <p:spPr>
            <a:xfrm>
              <a:off x="-4656175" y="4151950"/>
              <a:ext cx="91375" cy="91375"/>
            </a:xfrm>
            <a:custGeom>
              <a:avLst/>
              <a:gdLst/>
              <a:ahLst/>
              <a:cxnLst/>
              <a:rect l="l" t="t" r="r" b="b"/>
              <a:pathLst>
                <a:path w="3655" h="3655" extrusionOk="0">
                  <a:moveTo>
                    <a:pt x="599" y="0"/>
                  </a:moveTo>
                  <a:cubicBezTo>
                    <a:pt x="441" y="221"/>
                    <a:pt x="252" y="441"/>
                    <a:pt x="0" y="599"/>
                  </a:cubicBezTo>
                  <a:lnTo>
                    <a:pt x="1544" y="3655"/>
                  </a:lnTo>
                  <a:cubicBezTo>
                    <a:pt x="2395" y="3151"/>
                    <a:pt x="3151" y="2395"/>
                    <a:pt x="3655" y="1544"/>
                  </a:cubicBezTo>
                  <a:lnTo>
                    <a:pt x="59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79"/>
            <p:cNvSpPr/>
            <p:nvPr/>
          </p:nvSpPr>
          <p:spPr>
            <a:xfrm>
              <a:off x="-4817650" y="3991275"/>
              <a:ext cx="91400" cy="91375"/>
            </a:xfrm>
            <a:custGeom>
              <a:avLst/>
              <a:gdLst/>
              <a:ahLst/>
              <a:cxnLst/>
              <a:rect l="l" t="t" r="r" b="b"/>
              <a:pathLst>
                <a:path w="3656" h="3655" extrusionOk="0">
                  <a:moveTo>
                    <a:pt x="2143" y="0"/>
                  </a:moveTo>
                  <a:cubicBezTo>
                    <a:pt x="1261" y="504"/>
                    <a:pt x="536" y="1260"/>
                    <a:pt x="1" y="2111"/>
                  </a:cubicBezTo>
                  <a:lnTo>
                    <a:pt x="3088" y="3655"/>
                  </a:lnTo>
                  <a:cubicBezTo>
                    <a:pt x="3246" y="3434"/>
                    <a:pt x="3435" y="3214"/>
                    <a:pt x="3655" y="3088"/>
                  </a:cubicBez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79"/>
            <p:cNvSpPr/>
            <p:nvPr/>
          </p:nvSpPr>
          <p:spPr>
            <a:xfrm>
              <a:off x="-4837325" y="4059000"/>
              <a:ext cx="204000" cy="204025"/>
            </a:xfrm>
            <a:custGeom>
              <a:avLst/>
              <a:gdLst/>
              <a:ahLst/>
              <a:cxnLst/>
              <a:rect l="l" t="t" r="r" b="b"/>
              <a:pathLst>
                <a:path w="8160" h="8161" extrusionOk="0">
                  <a:moveTo>
                    <a:pt x="473" y="1"/>
                  </a:moveTo>
                  <a:cubicBezTo>
                    <a:pt x="158" y="725"/>
                    <a:pt x="0" y="1513"/>
                    <a:pt x="0" y="2300"/>
                  </a:cubicBezTo>
                  <a:cubicBezTo>
                    <a:pt x="0" y="5482"/>
                    <a:pt x="2615" y="8160"/>
                    <a:pt x="5828" y="8160"/>
                  </a:cubicBezTo>
                  <a:cubicBezTo>
                    <a:pt x="6648" y="8160"/>
                    <a:pt x="7435" y="8003"/>
                    <a:pt x="8160" y="7688"/>
                  </a:cubicBezTo>
                  <a:lnTo>
                    <a:pt x="6616" y="4632"/>
                  </a:lnTo>
                  <a:cubicBezTo>
                    <a:pt x="6396" y="4695"/>
                    <a:pt x="6144" y="4726"/>
                    <a:pt x="5860" y="4726"/>
                  </a:cubicBezTo>
                  <a:cubicBezTo>
                    <a:pt x="4537" y="4726"/>
                    <a:pt x="3434" y="3624"/>
                    <a:pt x="3434" y="2300"/>
                  </a:cubicBezTo>
                  <a:cubicBezTo>
                    <a:pt x="3434" y="2017"/>
                    <a:pt x="3466" y="1796"/>
                    <a:pt x="3560" y="1544"/>
                  </a:cubicBezTo>
                  <a:lnTo>
                    <a:pt x="4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5" name="Google Shape;9125;p79"/>
          <p:cNvGrpSpPr/>
          <p:nvPr/>
        </p:nvGrpSpPr>
        <p:grpSpPr>
          <a:xfrm>
            <a:off x="6256364" y="1714185"/>
            <a:ext cx="430998" cy="369730"/>
            <a:chOff x="-3037625" y="3254850"/>
            <a:chExt cx="299325" cy="256775"/>
          </a:xfrm>
        </p:grpSpPr>
        <p:sp>
          <p:nvSpPr>
            <p:cNvPr id="9126" name="Google Shape;9126;p79"/>
            <p:cNvSpPr/>
            <p:nvPr/>
          </p:nvSpPr>
          <p:spPr>
            <a:xfrm>
              <a:off x="-3037625" y="3460400"/>
              <a:ext cx="152825" cy="51225"/>
            </a:xfrm>
            <a:custGeom>
              <a:avLst/>
              <a:gdLst/>
              <a:ahLst/>
              <a:cxnLst/>
              <a:rect l="l" t="t" r="r" b="b"/>
              <a:pathLst>
                <a:path w="6113" h="2049" extrusionOk="0">
                  <a:moveTo>
                    <a:pt x="1356" y="1"/>
                  </a:moveTo>
                  <a:cubicBezTo>
                    <a:pt x="1" y="1"/>
                    <a:pt x="1" y="2049"/>
                    <a:pt x="1356" y="2049"/>
                  </a:cubicBezTo>
                  <a:lnTo>
                    <a:pt x="4758" y="2049"/>
                  </a:lnTo>
                  <a:cubicBezTo>
                    <a:pt x="6113" y="2049"/>
                    <a:pt x="6113" y="1"/>
                    <a:pt x="47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79"/>
            <p:cNvSpPr/>
            <p:nvPr/>
          </p:nvSpPr>
          <p:spPr>
            <a:xfrm>
              <a:off x="-2884825" y="3460400"/>
              <a:ext cx="146525" cy="51225"/>
            </a:xfrm>
            <a:custGeom>
              <a:avLst/>
              <a:gdLst/>
              <a:ahLst/>
              <a:cxnLst/>
              <a:rect l="l" t="t" r="r" b="b"/>
              <a:pathLst>
                <a:path w="5861" h="2049" extrusionOk="0">
                  <a:moveTo>
                    <a:pt x="1" y="1"/>
                  </a:moveTo>
                  <a:cubicBezTo>
                    <a:pt x="473" y="631"/>
                    <a:pt x="473" y="1419"/>
                    <a:pt x="1" y="2049"/>
                  </a:cubicBezTo>
                  <a:lnTo>
                    <a:pt x="4853" y="2049"/>
                  </a:lnTo>
                  <a:cubicBezTo>
                    <a:pt x="5388" y="2049"/>
                    <a:pt x="5861" y="1576"/>
                    <a:pt x="5861" y="1041"/>
                  </a:cubicBezTo>
                  <a:cubicBezTo>
                    <a:pt x="5861" y="442"/>
                    <a:pt x="5451" y="1"/>
                    <a:pt x="485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79"/>
            <p:cNvSpPr/>
            <p:nvPr/>
          </p:nvSpPr>
          <p:spPr>
            <a:xfrm>
              <a:off x="-2909225" y="3313125"/>
              <a:ext cx="59875" cy="72475"/>
            </a:xfrm>
            <a:custGeom>
              <a:avLst/>
              <a:gdLst/>
              <a:ahLst/>
              <a:cxnLst/>
              <a:rect l="l" t="t" r="r" b="b"/>
              <a:pathLst>
                <a:path w="2395" h="2899" extrusionOk="0">
                  <a:moveTo>
                    <a:pt x="0" y="1"/>
                  </a:moveTo>
                  <a:lnTo>
                    <a:pt x="0" y="2899"/>
                  </a:lnTo>
                  <a:lnTo>
                    <a:pt x="2395" y="1450"/>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79"/>
            <p:cNvSpPr/>
            <p:nvPr/>
          </p:nvSpPr>
          <p:spPr>
            <a:xfrm>
              <a:off x="-3029750" y="3254850"/>
              <a:ext cx="291450" cy="188250"/>
            </a:xfrm>
            <a:custGeom>
              <a:avLst/>
              <a:gdLst/>
              <a:ahLst/>
              <a:cxnLst/>
              <a:rect l="l" t="t" r="r" b="b"/>
              <a:pathLst>
                <a:path w="11658" h="7530" extrusionOk="0">
                  <a:moveTo>
                    <a:pt x="4414" y="1387"/>
                  </a:moveTo>
                  <a:cubicBezTo>
                    <a:pt x="4476" y="1387"/>
                    <a:pt x="4541" y="1407"/>
                    <a:pt x="4601" y="1449"/>
                  </a:cubicBezTo>
                  <a:lnTo>
                    <a:pt x="8035" y="3497"/>
                  </a:lnTo>
                  <a:cubicBezTo>
                    <a:pt x="8287" y="3623"/>
                    <a:pt x="8287" y="3938"/>
                    <a:pt x="8035" y="4064"/>
                  </a:cubicBezTo>
                  <a:lnTo>
                    <a:pt x="4601" y="6112"/>
                  </a:lnTo>
                  <a:cubicBezTo>
                    <a:pt x="4552" y="6140"/>
                    <a:pt x="4500" y="6153"/>
                    <a:pt x="4448" y="6153"/>
                  </a:cubicBezTo>
                  <a:cubicBezTo>
                    <a:pt x="4268" y="6153"/>
                    <a:pt x="4097" y="6000"/>
                    <a:pt x="4097" y="5829"/>
                  </a:cubicBezTo>
                  <a:lnTo>
                    <a:pt x="4097" y="1733"/>
                  </a:lnTo>
                  <a:cubicBezTo>
                    <a:pt x="4097" y="1527"/>
                    <a:pt x="4247" y="1387"/>
                    <a:pt x="4414" y="1387"/>
                  </a:cubicBezTo>
                  <a:close/>
                  <a:moveTo>
                    <a:pt x="1041" y="0"/>
                  </a:moveTo>
                  <a:cubicBezTo>
                    <a:pt x="473" y="0"/>
                    <a:pt x="1" y="473"/>
                    <a:pt x="1" y="1040"/>
                  </a:cubicBezTo>
                  <a:lnTo>
                    <a:pt x="1" y="6490"/>
                  </a:lnTo>
                  <a:cubicBezTo>
                    <a:pt x="1" y="7057"/>
                    <a:pt x="473" y="7530"/>
                    <a:pt x="1041" y="7530"/>
                  </a:cubicBezTo>
                  <a:lnTo>
                    <a:pt x="10650" y="7530"/>
                  </a:lnTo>
                  <a:cubicBezTo>
                    <a:pt x="11185" y="7530"/>
                    <a:pt x="11658" y="7057"/>
                    <a:pt x="11658" y="6490"/>
                  </a:cubicBezTo>
                  <a:lnTo>
                    <a:pt x="11658" y="1040"/>
                  </a:lnTo>
                  <a:cubicBezTo>
                    <a:pt x="11658" y="473"/>
                    <a:pt x="11248" y="0"/>
                    <a:pt x="106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0" name="Google Shape;9130;p79"/>
          <p:cNvGrpSpPr/>
          <p:nvPr/>
        </p:nvGrpSpPr>
        <p:grpSpPr>
          <a:xfrm>
            <a:off x="6260324" y="2204615"/>
            <a:ext cx="423079" cy="420811"/>
            <a:chOff x="-3031325" y="3597450"/>
            <a:chExt cx="293825" cy="292250"/>
          </a:xfrm>
        </p:grpSpPr>
        <p:sp>
          <p:nvSpPr>
            <p:cNvPr id="9131" name="Google Shape;9131;p79"/>
            <p:cNvSpPr/>
            <p:nvPr/>
          </p:nvSpPr>
          <p:spPr>
            <a:xfrm>
              <a:off x="-3029750" y="3597450"/>
              <a:ext cx="292250" cy="67775"/>
            </a:xfrm>
            <a:custGeom>
              <a:avLst/>
              <a:gdLst/>
              <a:ahLst/>
              <a:cxnLst/>
              <a:rect l="l" t="t" r="r" b="b"/>
              <a:pathLst>
                <a:path w="11690" h="2711" extrusionOk="0">
                  <a:moveTo>
                    <a:pt x="1702" y="1387"/>
                  </a:moveTo>
                  <a:cubicBezTo>
                    <a:pt x="1891" y="1387"/>
                    <a:pt x="2049" y="1545"/>
                    <a:pt x="2049" y="1734"/>
                  </a:cubicBezTo>
                  <a:cubicBezTo>
                    <a:pt x="2049" y="1923"/>
                    <a:pt x="1891" y="2080"/>
                    <a:pt x="1702" y="2080"/>
                  </a:cubicBezTo>
                  <a:cubicBezTo>
                    <a:pt x="1513" y="2080"/>
                    <a:pt x="1356" y="1923"/>
                    <a:pt x="1356" y="1734"/>
                  </a:cubicBezTo>
                  <a:cubicBezTo>
                    <a:pt x="1356" y="1545"/>
                    <a:pt x="1513" y="1387"/>
                    <a:pt x="1702" y="1387"/>
                  </a:cubicBezTo>
                  <a:close/>
                  <a:moveTo>
                    <a:pt x="3120" y="1387"/>
                  </a:moveTo>
                  <a:cubicBezTo>
                    <a:pt x="3309" y="1387"/>
                    <a:pt x="3466" y="1545"/>
                    <a:pt x="3466" y="1734"/>
                  </a:cubicBezTo>
                  <a:cubicBezTo>
                    <a:pt x="3466" y="1923"/>
                    <a:pt x="3309" y="2080"/>
                    <a:pt x="3120" y="2080"/>
                  </a:cubicBezTo>
                  <a:cubicBezTo>
                    <a:pt x="2931" y="2080"/>
                    <a:pt x="2773" y="1923"/>
                    <a:pt x="2773" y="1734"/>
                  </a:cubicBezTo>
                  <a:cubicBezTo>
                    <a:pt x="2773" y="1545"/>
                    <a:pt x="2931" y="1387"/>
                    <a:pt x="3120" y="1387"/>
                  </a:cubicBezTo>
                  <a:close/>
                  <a:moveTo>
                    <a:pt x="9985" y="1417"/>
                  </a:moveTo>
                  <a:cubicBezTo>
                    <a:pt x="10400" y="1417"/>
                    <a:pt x="10449" y="2080"/>
                    <a:pt x="9956" y="2080"/>
                  </a:cubicBezTo>
                  <a:lnTo>
                    <a:pt x="5861" y="2080"/>
                  </a:lnTo>
                  <a:cubicBezTo>
                    <a:pt x="5451" y="2080"/>
                    <a:pt x="5388" y="1418"/>
                    <a:pt x="5861" y="1418"/>
                  </a:cubicBezTo>
                  <a:lnTo>
                    <a:pt x="9956" y="1418"/>
                  </a:lnTo>
                  <a:cubicBezTo>
                    <a:pt x="9966" y="1418"/>
                    <a:pt x="9976" y="1417"/>
                    <a:pt x="9985" y="1417"/>
                  </a:cubicBezTo>
                  <a:close/>
                  <a:moveTo>
                    <a:pt x="1041" y="1"/>
                  </a:moveTo>
                  <a:cubicBezTo>
                    <a:pt x="473" y="1"/>
                    <a:pt x="1" y="473"/>
                    <a:pt x="1" y="1040"/>
                  </a:cubicBezTo>
                  <a:lnTo>
                    <a:pt x="1" y="2710"/>
                  </a:lnTo>
                  <a:lnTo>
                    <a:pt x="11689" y="2710"/>
                  </a:lnTo>
                  <a:lnTo>
                    <a:pt x="11689" y="1040"/>
                  </a:lnTo>
                  <a:cubicBezTo>
                    <a:pt x="11658" y="473"/>
                    <a:pt x="11248" y="1"/>
                    <a:pt x="106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79"/>
            <p:cNvSpPr/>
            <p:nvPr/>
          </p:nvSpPr>
          <p:spPr>
            <a:xfrm>
              <a:off x="-3031325" y="3687250"/>
              <a:ext cx="292250" cy="153600"/>
            </a:xfrm>
            <a:custGeom>
              <a:avLst/>
              <a:gdLst/>
              <a:ahLst/>
              <a:cxnLst/>
              <a:rect l="l" t="t" r="r" b="b"/>
              <a:pathLst>
                <a:path w="11690" h="6144" extrusionOk="0">
                  <a:moveTo>
                    <a:pt x="1" y="0"/>
                  </a:moveTo>
                  <a:lnTo>
                    <a:pt x="1" y="5104"/>
                  </a:lnTo>
                  <a:lnTo>
                    <a:pt x="64" y="5104"/>
                  </a:lnTo>
                  <a:cubicBezTo>
                    <a:pt x="64" y="5671"/>
                    <a:pt x="536" y="6144"/>
                    <a:pt x="1104" y="6144"/>
                  </a:cubicBezTo>
                  <a:lnTo>
                    <a:pt x="4475" y="6144"/>
                  </a:lnTo>
                  <a:cubicBezTo>
                    <a:pt x="4317" y="5671"/>
                    <a:pt x="4223" y="5199"/>
                    <a:pt x="4223" y="4695"/>
                  </a:cubicBezTo>
                  <a:lnTo>
                    <a:pt x="4223" y="2395"/>
                  </a:lnTo>
                  <a:cubicBezTo>
                    <a:pt x="4223" y="1790"/>
                    <a:pt x="4686" y="1366"/>
                    <a:pt x="5227" y="1366"/>
                  </a:cubicBezTo>
                  <a:cubicBezTo>
                    <a:pt x="5362" y="1366"/>
                    <a:pt x="5502" y="1393"/>
                    <a:pt x="5640" y="1450"/>
                  </a:cubicBezTo>
                  <a:cubicBezTo>
                    <a:pt x="5735" y="1481"/>
                    <a:pt x="5861" y="1544"/>
                    <a:pt x="5987" y="1544"/>
                  </a:cubicBezTo>
                  <a:cubicBezTo>
                    <a:pt x="6144" y="1544"/>
                    <a:pt x="6365" y="1450"/>
                    <a:pt x="6900" y="977"/>
                  </a:cubicBezTo>
                  <a:cubicBezTo>
                    <a:pt x="7090" y="788"/>
                    <a:pt x="7349" y="693"/>
                    <a:pt x="7613" y="693"/>
                  </a:cubicBezTo>
                  <a:cubicBezTo>
                    <a:pt x="7877" y="693"/>
                    <a:pt x="8145" y="788"/>
                    <a:pt x="8350" y="977"/>
                  </a:cubicBezTo>
                  <a:cubicBezTo>
                    <a:pt x="8822" y="1450"/>
                    <a:pt x="9106" y="1544"/>
                    <a:pt x="9263" y="1544"/>
                  </a:cubicBezTo>
                  <a:cubicBezTo>
                    <a:pt x="9358" y="1544"/>
                    <a:pt x="9484" y="1481"/>
                    <a:pt x="9610" y="1450"/>
                  </a:cubicBezTo>
                  <a:cubicBezTo>
                    <a:pt x="9742" y="1393"/>
                    <a:pt x="9878" y="1366"/>
                    <a:pt x="10011" y="1366"/>
                  </a:cubicBezTo>
                  <a:cubicBezTo>
                    <a:pt x="10544" y="1366"/>
                    <a:pt x="11028" y="1790"/>
                    <a:pt x="11028" y="2395"/>
                  </a:cubicBezTo>
                  <a:lnTo>
                    <a:pt x="11028" y="4695"/>
                  </a:lnTo>
                  <a:cubicBezTo>
                    <a:pt x="11028" y="5199"/>
                    <a:pt x="10933" y="5671"/>
                    <a:pt x="10744" y="6144"/>
                  </a:cubicBezTo>
                  <a:cubicBezTo>
                    <a:pt x="11248" y="6112"/>
                    <a:pt x="11689" y="5671"/>
                    <a:pt x="11689" y="5104"/>
                  </a:cubicBezTo>
                  <a:lnTo>
                    <a:pt x="116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79"/>
            <p:cNvSpPr/>
            <p:nvPr/>
          </p:nvSpPr>
          <p:spPr>
            <a:xfrm>
              <a:off x="-2908450" y="3724275"/>
              <a:ext cx="59900" cy="164625"/>
            </a:xfrm>
            <a:custGeom>
              <a:avLst/>
              <a:gdLst/>
              <a:ahLst/>
              <a:cxnLst/>
              <a:rect l="l" t="t" r="r" b="b"/>
              <a:pathLst>
                <a:path w="2396" h="6585" extrusionOk="0">
                  <a:moveTo>
                    <a:pt x="2395" y="0"/>
                  </a:moveTo>
                  <a:cubicBezTo>
                    <a:pt x="1904" y="491"/>
                    <a:pt x="1500" y="721"/>
                    <a:pt x="1085" y="721"/>
                  </a:cubicBezTo>
                  <a:cubicBezTo>
                    <a:pt x="887" y="721"/>
                    <a:pt x="687" y="669"/>
                    <a:pt x="473" y="567"/>
                  </a:cubicBezTo>
                  <a:cubicBezTo>
                    <a:pt x="423" y="548"/>
                    <a:pt x="374" y="539"/>
                    <a:pt x="327" y="539"/>
                  </a:cubicBezTo>
                  <a:cubicBezTo>
                    <a:pt x="142" y="539"/>
                    <a:pt x="1" y="681"/>
                    <a:pt x="1" y="882"/>
                  </a:cubicBezTo>
                  <a:lnTo>
                    <a:pt x="1" y="3214"/>
                  </a:lnTo>
                  <a:cubicBezTo>
                    <a:pt x="1" y="3718"/>
                    <a:pt x="127" y="4222"/>
                    <a:pt x="316" y="4663"/>
                  </a:cubicBezTo>
                  <a:cubicBezTo>
                    <a:pt x="725" y="5513"/>
                    <a:pt x="1387" y="6238"/>
                    <a:pt x="2395" y="6585"/>
                  </a:cubicBezTo>
                  <a:lnTo>
                    <a:pt x="23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79"/>
            <p:cNvSpPr/>
            <p:nvPr/>
          </p:nvSpPr>
          <p:spPr>
            <a:xfrm>
              <a:off x="-2831250" y="3725850"/>
              <a:ext cx="59875" cy="163850"/>
            </a:xfrm>
            <a:custGeom>
              <a:avLst/>
              <a:gdLst/>
              <a:ahLst/>
              <a:cxnLst/>
              <a:rect l="l" t="t" r="r" b="b"/>
              <a:pathLst>
                <a:path w="2395" h="6554" extrusionOk="0">
                  <a:moveTo>
                    <a:pt x="0" y="0"/>
                  </a:moveTo>
                  <a:lnTo>
                    <a:pt x="0" y="6553"/>
                  </a:lnTo>
                  <a:cubicBezTo>
                    <a:pt x="1008" y="6175"/>
                    <a:pt x="1670" y="5450"/>
                    <a:pt x="2079" y="4631"/>
                  </a:cubicBezTo>
                  <a:cubicBezTo>
                    <a:pt x="2269" y="4159"/>
                    <a:pt x="2395" y="3686"/>
                    <a:pt x="2395" y="3182"/>
                  </a:cubicBezTo>
                  <a:lnTo>
                    <a:pt x="2395" y="851"/>
                  </a:lnTo>
                  <a:cubicBezTo>
                    <a:pt x="2395" y="623"/>
                    <a:pt x="2212" y="477"/>
                    <a:pt x="2042" y="477"/>
                  </a:cubicBezTo>
                  <a:cubicBezTo>
                    <a:pt x="2000" y="477"/>
                    <a:pt x="1959" y="485"/>
                    <a:pt x="1922" y="504"/>
                  </a:cubicBezTo>
                  <a:cubicBezTo>
                    <a:pt x="1704" y="598"/>
                    <a:pt x="1496" y="647"/>
                    <a:pt x="1291" y="647"/>
                  </a:cubicBezTo>
                  <a:cubicBezTo>
                    <a:pt x="873" y="647"/>
                    <a:pt x="465" y="444"/>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5" name="Google Shape;9135;p79"/>
          <p:cNvGrpSpPr/>
          <p:nvPr/>
        </p:nvGrpSpPr>
        <p:grpSpPr>
          <a:xfrm>
            <a:off x="6272798" y="2781214"/>
            <a:ext cx="421927" cy="370882"/>
            <a:chOff x="-3030525" y="3973150"/>
            <a:chExt cx="293025" cy="257575"/>
          </a:xfrm>
        </p:grpSpPr>
        <p:sp>
          <p:nvSpPr>
            <p:cNvPr id="9136" name="Google Shape;9136;p79"/>
            <p:cNvSpPr/>
            <p:nvPr/>
          </p:nvSpPr>
          <p:spPr>
            <a:xfrm>
              <a:off x="-3029750" y="3973150"/>
              <a:ext cx="292250" cy="68550"/>
            </a:xfrm>
            <a:custGeom>
              <a:avLst/>
              <a:gdLst/>
              <a:ahLst/>
              <a:cxnLst/>
              <a:rect l="l" t="t" r="r" b="b"/>
              <a:pathLst>
                <a:path w="11690" h="2742" extrusionOk="0">
                  <a:moveTo>
                    <a:pt x="1702" y="1355"/>
                  </a:moveTo>
                  <a:cubicBezTo>
                    <a:pt x="1891" y="1355"/>
                    <a:pt x="2049" y="1513"/>
                    <a:pt x="2049" y="1702"/>
                  </a:cubicBezTo>
                  <a:cubicBezTo>
                    <a:pt x="2049" y="1922"/>
                    <a:pt x="1891" y="2080"/>
                    <a:pt x="1702" y="2080"/>
                  </a:cubicBezTo>
                  <a:cubicBezTo>
                    <a:pt x="1513" y="2080"/>
                    <a:pt x="1356" y="1922"/>
                    <a:pt x="1356" y="1702"/>
                  </a:cubicBezTo>
                  <a:cubicBezTo>
                    <a:pt x="1356" y="1513"/>
                    <a:pt x="1513" y="1355"/>
                    <a:pt x="1702" y="1355"/>
                  </a:cubicBezTo>
                  <a:close/>
                  <a:moveTo>
                    <a:pt x="3088" y="1355"/>
                  </a:moveTo>
                  <a:cubicBezTo>
                    <a:pt x="3277" y="1355"/>
                    <a:pt x="3435" y="1513"/>
                    <a:pt x="3435" y="1702"/>
                  </a:cubicBezTo>
                  <a:cubicBezTo>
                    <a:pt x="3435" y="1922"/>
                    <a:pt x="3277" y="2080"/>
                    <a:pt x="3088" y="2080"/>
                  </a:cubicBezTo>
                  <a:cubicBezTo>
                    <a:pt x="2868" y="2080"/>
                    <a:pt x="2710" y="1922"/>
                    <a:pt x="2710" y="1702"/>
                  </a:cubicBezTo>
                  <a:cubicBezTo>
                    <a:pt x="2710" y="1513"/>
                    <a:pt x="2868" y="1355"/>
                    <a:pt x="3088" y="1355"/>
                  </a:cubicBezTo>
                  <a:close/>
                  <a:moveTo>
                    <a:pt x="9925" y="1387"/>
                  </a:moveTo>
                  <a:cubicBezTo>
                    <a:pt x="10366" y="1387"/>
                    <a:pt x="10366" y="2080"/>
                    <a:pt x="9925" y="2080"/>
                  </a:cubicBezTo>
                  <a:lnTo>
                    <a:pt x="5829" y="2080"/>
                  </a:lnTo>
                  <a:cubicBezTo>
                    <a:pt x="5388" y="2080"/>
                    <a:pt x="5357" y="1387"/>
                    <a:pt x="5829" y="1387"/>
                  </a:cubicBezTo>
                  <a:close/>
                  <a:moveTo>
                    <a:pt x="1041" y="1"/>
                  </a:moveTo>
                  <a:cubicBezTo>
                    <a:pt x="473" y="1"/>
                    <a:pt x="1" y="473"/>
                    <a:pt x="1" y="1040"/>
                  </a:cubicBezTo>
                  <a:lnTo>
                    <a:pt x="1" y="2741"/>
                  </a:lnTo>
                  <a:lnTo>
                    <a:pt x="11689" y="2741"/>
                  </a:lnTo>
                  <a:lnTo>
                    <a:pt x="11689" y="1040"/>
                  </a:lnTo>
                  <a:cubicBezTo>
                    <a:pt x="11658" y="505"/>
                    <a:pt x="11248" y="1"/>
                    <a:pt x="106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79"/>
            <p:cNvSpPr/>
            <p:nvPr/>
          </p:nvSpPr>
          <p:spPr>
            <a:xfrm>
              <a:off x="-3030525" y="4059000"/>
              <a:ext cx="292225" cy="171725"/>
            </a:xfrm>
            <a:custGeom>
              <a:avLst/>
              <a:gdLst/>
              <a:ahLst/>
              <a:cxnLst/>
              <a:rect l="l" t="t" r="r" b="b"/>
              <a:pathLst>
                <a:path w="11689" h="6869" extrusionOk="0">
                  <a:moveTo>
                    <a:pt x="3773" y="1366"/>
                  </a:moveTo>
                  <a:cubicBezTo>
                    <a:pt x="4065" y="1366"/>
                    <a:pt x="4260" y="1775"/>
                    <a:pt x="3970" y="1985"/>
                  </a:cubicBezTo>
                  <a:lnTo>
                    <a:pt x="2363" y="3088"/>
                  </a:lnTo>
                  <a:lnTo>
                    <a:pt x="3970" y="4191"/>
                  </a:lnTo>
                  <a:cubicBezTo>
                    <a:pt x="4252" y="4370"/>
                    <a:pt x="4075" y="4801"/>
                    <a:pt x="3795" y="4801"/>
                  </a:cubicBezTo>
                  <a:cubicBezTo>
                    <a:pt x="3731" y="4801"/>
                    <a:pt x="3662" y="4779"/>
                    <a:pt x="3592" y="4726"/>
                  </a:cubicBezTo>
                  <a:lnTo>
                    <a:pt x="1544" y="3372"/>
                  </a:lnTo>
                  <a:cubicBezTo>
                    <a:pt x="1324" y="3246"/>
                    <a:pt x="1324" y="2962"/>
                    <a:pt x="1544" y="2805"/>
                  </a:cubicBezTo>
                  <a:lnTo>
                    <a:pt x="3592" y="1418"/>
                  </a:lnTo>
                  <a:cubicBezTo>
                    <a:pt x="3654" y="1382"/>
                    <a:pt x="3715" y="1366"/>
                    <a:pt x="3773" y="1366"/>
                  </a:cubicBezTo>
                  <a:close/>
                  <a:moveTo>
                    <a:pt x="7912" y="1407"/>
                  </a:moveTo>
                  <a:cubicBezTo>
                    <a:pt x="7979" y="1407"/>
                    <a:pt x="8053" y="1429"/>
                    <a:pt x="8129" y="1481"/>
                  </a:cubicBezTo>
                  <a:lnTo>
                    <a:pt x="10145" y="2836"/>
                  </a:lnTo>
                  <a:cubicBezTo>
                    <a:pt x="10366" y="2962"/>
                    <a:pt x="10366" y="3277"/>
                    <a:pt x="10145" y="3403"/>
                  </a:cubicBezTo>
                  <a:lnTo>
                    <a:pt x="8129" y="4789"/>
                  </a:lnTo>
                  <a:cubicBezTo>
                    <a:pt x="8061" y="4826"/>
                    <a:pt x="7996" y="4841"/>
                    <a:pt x="7935" y="4841"/>
                  </a:cubicBezTo>
                  <a:cubicBezTo>
                    <a:pt x="7624" y="4841"/>
                    <a:pt x="7430" y="4433"/>
                    <a:pt x="7719" y="4222"/>
                  </a:cubicBezTo>
                  <a:lnTo>
                    <a:pt x="9326" y="3120"/>
                  </a:lnTo>
                  <a:lnTo>
                    <a:pt x="7719" y="2017"/>
                  </a:lnTo>
                  <a:cubicBezTo>
                    <a:pt x="7437" y="1837"/>
                    <a:pt x="7615" y="1407"/>
                    <a:pt x="7912" y="1407"/>
                  </a:cubicBezTo>
                  <a:close/>
                  <a:moveTo>
                    <a:pt x="6515" y="714"/>
                  </a:moveTo>
                  <a:cubicBezTo>
                    <a:pt x="6728" y="714"/>
                    <a:pt x="6948" y="909"/>
                    <a:pt x="6868" y="1166"/>
                  </a:cubicBezTo>
                  <a:lnTo>
                    <a:pt x="5482" y="5262"/>
                  </a:lnTo>
                  <a:cubicBezTo>
                    <a:pt x="5434" y="5420"/>
                    <a:pt x="5306" y="5489"/>
                    <a:pt x="5176" y="5489"/>
                  </a:cubicBezTo>
                  <a:cubicBezTo>
                    <a:pt x="4968" y="5489"/>
                    <a:pt x="4755" y="5313"/>
                    <a:pt x="4852" y="5041"/>
                  </a:cubicBezTo>
                  <a:lnTo>
                    <a:pt x="6207" y="946"/>
                  </a:lnTo>
                  <a:cubicBezTo>
                    <a:pt x="6265" y="782"/>
                    <a:pt x="6389" y="714"/>
                    <a:pt x="6515" y="714"/>
                  </a:cubicBezTo>
                  <a:close/>
                  <a:moveTo>
                    <a:pt x="0" y="1"/>
                  </a:moveTo>
                  <a:lnTo>
                    <a:pt x="0" y="5829"/>
                  </a:lnTo>
                  <a:lnTo>
                    <a:pt x="32" y="5829"/>
                  </a:lnTo>
                  <a:cubicBezTo>
                    <a:pt x="32" y="6396"/>
                    <a:pt x="504" y="6869"/>
                    <a:pt x="1072" y="6869"/>
                  </a:cubicBezTo>
                  <a:lnTo>
                    <a:pt x="10681" y="6869"/>
                  </a:lnTo>
                  <a:cubicBezTo>
                    <a:pt x="11216" y="6869"/>
                    <a:pt x="11689" y="6396"/>
                    <a:pt x="11689" y="5829"/>
                  </a:cubicBezTo>
                  <a:lnTo>
                    <a:pt x="116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8" name="Google Shape;9138;p79"/>
          <p:cNvGrpSpPr/>
          <p:nvPr/>
        </p:nvGrpSpPr>
        <p:grpSpPr>
          <a:xfrm>
            <a:off x="1374391" y="3369426"/>
            <a:ext cx="421927" cy="297195"/>
            <a:chOff x="-1199300" y="3279250"/>
            <a:chExt cx="293025" cy="206400"/>
          </a:xfrm>
        </p:grpSpPr>
        <p:sp>
          <p:nvSpPr>
            <p:cNvPr id="9139" name="Google Shape;9139;p79"/>
            <p:cNvSpPr/>
            <p:nvPr/>
          </p:nvSpPr>
          <p:spPr>
            <a:xfrm>
              <a:off x="-1183550" y="3395050"/>
              <a:ext cx="261525" cy="90600"/>
            </a:xfrm>
            <a:custGeom>
              <a:avLst/>
              <a:gdLst/>
              <a:ahLst/>
              <a:cxnLst/>
              <a:rect l="l" t="t" r="r" b="b"/>
              <a:pathLst>
                <a:path w="10461" h="3624" extrusionOk="0">
                  <a:moveTo>
                    <a:pt x="3498" y="0"/>
                  </a:moveTo>
                  <a:lnTo>
                    <a:pt x="1" y="3529"/>
                  </a:lnTo>
                  <a:cubicBezTo>
                    <a:pt x="127" y="3623"/>
                    <a:pt x="284" y="3623"/>
                    <a:pt x="442" y="3623"/>
                  </a:cubicBezTo>
                  <a:lnTo>
                    <a:pt x="10051" y="3623"/>
                  </a:lnTo>
                  <a:cubicBezTo>
                    <a:pt x="10208" y="3623"/>
                    <a:pt x="10366" y="3560"/>
                    <a:pt x="10460" y="3529"/>
                  </a:cubicBezTo>
                  <a:lnTo>
                    <a:pt x="6963" y="0"/>
                  </a:lnTo>
                  <a:lnTo>
                    <a:pt x="5986" y="977"/>
                  </a:lnTo>
                  <a:cubicBezTo>
                    <a:pt x="5797" y="1166"/>
                    <a:pt x="5522" y="1260"/>
                    <a:pt x="5242" y="1260"/>
                  </a:cubicBezTo>
                  <a:cubicBezTo>
                    <a:pt x="4963" y="1260"/>
                    <a:pt x="4679" y="1166"/>
                    <a:pt x="4474" y="977"/>
                  </a:cubicBezTo>
                  <a:lnTo>
                    <a:pt x="349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79"/>
            <p:cNvSpPr/>
            <p:nvPr/>
          </p:nvSpPr>
          <p:spPr>
            <a:xfrm>
              <a:off x="-1184325" y="3279250"/>
              <a:ext cx="261500" cy="129400"/>
            </a:xfrm>
            <a:custGeom>
              <a:avLst/>
              <a:gdLst/>
              <a:ahLst/>
              <a:cxnLst/>
              <a:rect l="l" t="t" r="r" b="b"/>
              <a:pathLst>
                <a:path w="10460" h="5176" extrusionOk="0">
                  <a:moveTo>
                    <a:pt x="410" y="1"/>
                  </a:moveTo>
                  <a:cubicBezTo>
                    <a:pt x="252" y="1"/>
                    <a:pt x="95" y="64"/>
                    <a:pt x="0" y="95"/>
                  </a:cubicBezTo>
                  <a:lnTo>
                    <a:pt x="3781" y="3876"/>
                  </a:lnTo>
                  <a:lnTo>
                    <a:pt x="4978" y="5105"/>
                  </a:lnTo>
                  <a:cubicBezTo>
                    <a:pt x="5041" y="5152"/>
                    <a:pt x="5143" y="5175"/>
                    <a:pt x="5246" y="5175"/>
                  </a:cubicBezTo>
                  <a:cubicBezTo>
                    <a:pt x="5348" y="5175"/>
                    <a:pt x="5450" y="5152"/>
                    <a:pt x="5513" y="5105"/>
                  </a:cubicBezTo>
                  <a:lnTo>
                    <a:pt x="6711" y="3876"/>
                  </a:lnTo>
                  <a:lnTo>
                    <a:pt x="10460" y="95"/>
                  </a:lnTo>
                  <a:cubicBezTo>
                    <a:pt x="10334" y="1"/>
                    <a:pt x="10176" y="1"/>
                    <a:pt x="100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79"/>
            <p:cNvSpPr/>
            <p:nvPr/>
          </p:nvSpPr>
          <p:spPr>
            <a:xfrm>
              <a:off x="-1199300" y="3294225"/>
              <a:ext cx="90600" cy="175650"/>
            </a:xfrm>
            <a:custGeom>
              <a:avLst/>
              <a:gdLst/>
              <a:ahLst/>
              <a:cxnLst/>
              <a:rect l="l" t="t" r="r" b="b"/>
              <a:pathLst>
                <a:path w="3624" h="7026" extrusionOk="0">
                  <a:moveTo>
                    <a:pt x="126" y="0"/>
                  </a:moveTo>
                  <a:cubicBezTo>
                    <a:pt x="32" y="126"/>
                    <a:pt x="0" y="284"/>
                    <a:pt x="0" y="441"/>
                  </a:cubicBezTo>
                  <a:lnTo>
                    <a:pt x="0" y="6585"/>
                  </a:lnTo>
                  <a:cubicBezTo>
                    <a:pt x="0" y="6742"/>
                    <a:pt x="32" y="6900"/>
                    <a:pt x="126" y="7026"/>
                  </a:cubicBezTo>
                  <a:lnTo>
                    <a:pt x="3624" y="3466"/>
                  </a:lnTo>
                  <a:lnTo>
                    <a:pt x="1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79"/>
            <p:cNvSpPr/>
            <p:nvPr/>
          </p:nvSpPr>
          <p:spPr>
            <a:xfrm>
              <a:off x="-996875" y="3294225"/>
              <a:ext cx="90600" cy="177225"/>
            </a:xfrm>
            <a:custGeom>
              <a:avLst/>
              <a:gdLst/>
              <a:ahLst/>
              <a:cxnLst/>
              <a:rect l="l" t="t" r="r" b="b"/>
              <a:pathLst>
                <a:path w="3624" h="7089" extrusionOk="0">
                  <a:moveTo>
                    <a:pt x="3529" y="0"/>
                  </a:moveTo>
                  <a:lnTo>
                    <a:pt x="0" y="3529"/>
                  </a:lnTo>
                  <a:lnTo>
                    <a:pt x="3529" y="7089"/>
                  </a:lnTo>
                  <a:cubicBezTo>
                    <a:pt x="3592" y="6963"/>
                    <a:pt x="3623" y="6805"/>
                    <a:pt x="3623" y="6648"/>
                  </a:cubicBezTo>
                  <a:lnTo>
                    <a:pt x="3623" y="504"/>
                  </a:lnTo>
                  <a:cubicBezTo>
                    <a:pt x="3592" y="284"/>
                    <a:pt x="3560" y="126"/>
                    <a:pt x="35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3" name="Google Shape;9143;p79"/>
          <p:cNvGrpSpPr/>
          <p:nvPr/>
        </p:nvGrpSpPr>
        <p:grpSpPr>
          <a:xfrm>
            <a:off x="1381477" y="1688773"/>
            <a:ext cx="444605" cy="420559"/>
            <a:chOff x="-6338550" y="3272950"/>
            <a:chExt cx="308775" cy="292075"/>
          </a:xfrm>
        </p:grpSpPr>
        <p:sp>
          <p:nvSpPr>
            <p:cNvPr id="9144" name="Google Shape;9144;p79"/>
            <p:cNvSpPr/>
            <p:nvPr/>
          </p:nvSpPr>
          <p:spPr>
            <a:xfrm>
              <a:off x="-6338550" y="3272950"/>
              <a:ext cx="308775" cy="119750"/>
            </a:xfrm>
            <a:custGeom>
              <a:avLst/>
              <a:gdLst/>
              <a:ahLst/>
              <a:cxnLst/>
              <a:rect l="l" t="t" r="r" b="b"/>
              <a:pathLst>
                <a:path w="12351" h="4790" extrusionOk="0">
                  <a:moveTo>
                    <a:pt x="6144" y="2017"/>
                  </a:moveTo>
                  <a:cubicBezTo>
                    <a:pt x="6333" y="2017"/>
                    <a:pt x="6491" y="2206"/>
                    <a:pt x="6491" y="2395"/>
                  </a:cubicBezTo>
                  <a:cubicBezTo>
                    <a:pt x="6459" y="2584"/>
                    <a:pt x="6333" y="2742"/>
                    <a:pt x="6144" y="2742"/>
                  </a:cubicBezTo>
                  <a:cubicBezTo>
                    <a:pt x="5955" y="2742"/>
                    <a:pt x="5797" y="2584"/>
                    <a:pt x="5797" y="2395"/>
                  </a:cubicBezTo>
                  <a:cubicBezTo>
                    <a:pt x="5797" y="2206"/>
                    <a:pt x="5955" y="2017"/>
                    <a:pt x="6144" y="2017"/>
                  </a:cubicBezTo>
                  <a:close/>
                  <a:moveTo>
                    <a:pt x="6144" y="1"/>
                  </a:moveTo>
                  <a:cubicBezTo>
                    <a:pt x="4789" y="1"/>
                    <a:pt x="3750" y="1040"/>
                    <a:pt x="3750" y="2395"/>
                  </a:cubicBezTo>
                  <a:cubicBezTo>
                    <a:pt x="3750" y="2521"/>
                    <a:pt x="3750" y="2616"/>
                    <a:pt x="3781" y="2742"/>
                  </a:cubicBezTo>
                  <a:lnTo>
                    <a:pt x="1324" y="2742"/>
                  </a:lnTo>
                  <a:cubicBezTo>
                    <a:pt x="1" y="2742"/>
                    <a:pt x="1" y="4790"/>
                    <a:pt x="1324" y="4790"/>
                  </a:cubicBezTo>
                  <a:lnTo>
                    <a:pt x="10996" y="4790"/>
                  </a:lnTo>
                  <a:cubicBezTo>
                    <a:pt x="12351" y="4790"/>
                    <a:pt x="12351" y="2742"/>
                    <a:pt x="10996" y="2742"/>
                  </a:cubicBezTo>
                  <a:lnTo>
                    <a:pt x="8507" y="2742"/>
                  </a:lnTo>
                  <a:cubicBezTo>
                    <a:pt x="8507" y="2616"/>
                    <a:pt x="8538" y="2521"/>
                    <a:pt x="8538" y="2395"/>
                  </a:cubicBezTo>
                  <a:cubicBezTo>
                    <a:pt x="8538" y="1040"/>
                    <a:pt x="7467" y="1"/>
                    <a:pt x="614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79"/>
            <p:cNvSpPr/>
            <p:nvPr/>
          </p:nvSpPr>
          <p:spPr>
            <a:xfrm>
              <a:off x="-6228275" y="3479325"/>
              <a:ext cx="86650" cy="85700"/>
            </a:xfrm>
            <a:custGeom>
              <a:avLst/>
              <a:gdLst/>
              <a:ahLst/>
              <a:cxnLst/>
              <a:rect l="l" t="t" r="r" b="b"/>
              <a:pathLst>
                <a:path w="3466" h="3428" extrusionOk="0">
                  <a:moveTo>
                    <a:pt x="32" y="0"/>
                  </a:moveTo>
                  <a:lnTo>
                    <a:pt x="32" y="3088"/>
                  </a:lnTo>
                  <a:lnTo>
                    <a:pt x="0" y="3088"/>
                  </a:lnTo>
                  <a:cubicBezTo>
                    <a:pt x="0" y="3268"/>
                    <a:pt x="190" y="3428"/>
                    <a:pt x="380" y="3428"/>
                  </a:cubicBezTo>
                  <a:cubicBezTo>
                    <a:pt x="422" y="3428"/>
                    <a:pt x="464" y="3420"/>
                    <a:pt x="504" y="3403"/>
                  </a:cubicBezTo>
                  <a:lnTo>
                    <a:pt x="3277" y="2016"/>
                  </a:lnTo>
                  <a:cubicBezTo>
                    <a:pt x="3371" y="1985"/>
                    <a:pt x="3466" y="1859"/>
                    <a:pt x="3466" y="1701"/>
                  </a:cubicBezTo>
                  <a:lnTo>
                    <a:pt x="346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79"/>
            <p:cNvSpPr/>
            <p:nvPr/>
          </p:nvSpPr>
          <p:spPr>
            <a:xfrm>
              <a:off x="-6292075" y="3410800"/>
              <a:ext cx="212675" cy="50425"/>
            </a:xfrm>
            <a:custGeom>
              <a:avLst/>
              <a:gdLst/>
              <a:ahLst/>
              <a:cxnLst/>
              <a:rect l="l" t="t" r="r" b="b"/>
              <a:pathLst>
                <a:path w="8507" h="2017" extrusionOk="0">
                  <a:moveTo>
                    <a:pt x="0" y="0"/>
                  </a:moveTo>
                  <a:lnTo>
                    <a:pt x="2048" y="2016"/>
                  </a:lnTo>
                  <a:lnTo>
                    <a:pt x="6459" y="2016"/>
                  </a:lnTo>
                  <a:lnTo>
                    <a:pt x="8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7" name="Google Shape;9147;p79"/>
          <p:cNvGrpSpPr/>
          <p:nvPr/>
        </p:nvGrpSpPr>
        <p:grpSpPr>
          <a:xfrm>
            <a:off x="1392817" y="2205194"/>
            <a:ext cx="421927" cy="419659"/>
            <a:chOff x="-6329100" y="3632100"/>
            <a:chExt cx="293025" cy="291450"/>
          </a:xfrm>
        </p:grpSpPr>
        <p:sp>
          <p:nvSpPr>
            <p:cNvPr id="9148" name="Google Shape;9148;p79"/>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79"/>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79"/>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1" name="Google Shape;9151;p79"/>
          <p:cNvGrpSpPr/>
          <p:nvPr/>
        </p:nvGrpSpPr>
        <p:grpSpPr>
          <a:xfrm>
            <a:off x="1405867" y="2756828"/>
            <a:ext cx="419623" cy="419659"/>
            <a:chOff x="-6329875" y="3992050"/>
            <a:chExt cx="291425" cy="291450"/>
          </a:xfrm>
        </p:grpSpPr>
        <p:sp>
          <p:nvSpPr>
            <p:cNvPr id="9152" name="Google Shape;9152;p79"/>
            <p:cNvSpPr/>
            <p:nvPr/>
          </p:nvSpPr>
          <p:spPr>
            <a:xfrm>
              <a:off x="-6090450" y="4077900"/>
              <a:ext cx="52000" cy="34675"/>
            </a:xfrm>
            <a:custGeom>
              <a:avLst/>
              <a:gdLst/>
              <a:ahLst/>
              <a:cxnLst/>
              <a:rect l="l" t="t" r="r" b="b"/>
              <a:pathLst>
                <a:path w="2080" h="1387" extrusionOk="0">
                  <a:moveTo>
                    <a:pt x="1" y="1"/>
                  </a:moveTo>
                  <a:lnTo>
                    <a:pt x="1" y="1387"/>
                  </a:lnTo>
                  <a:lnTo>
                    <a:pt x="2080" y="1387"/>
                  </a:lnTo>
                  <a:lnTo>
                    <a:pt x="2080" y="1040"/>
                  </a:lnTo>
                  <a:cubicBezTo>
                    <a:pt x="2080" y="473"/>
                    <a:pt x="1607"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79"/>
            <p:cNvSpPr/>
            <p:nvPr/>
          </p:nvSpPr>
          <p:spPr>
            <a:xfrm>
              <a:off x="-6262925" y="3992050"/>
              <a:ext cx="154400" cy="155200"/>
            </a:xfrm>
            <a:custGeom>
              <a:avLst/>
              <a:gdLst/>
              <a:ahLst/>
              <a:cxnLst/>
              <a:rect l="l" t="t" r="r" b="b"/>
              <a:pathLst>
                <a:path w="6176" h="6208" extrusionOk="0">
                  <a:moveTo>
                    <a:pt x="5167" y="1387"/>
                  </a:moveTo>
                  <a:cubicBezTo>
                    <a:pt x="5608" y="1387"/>
                    <a:pt x="5639" y="2048"/>
                    <a:pt x="5167" y="2048"/>
                  </a:cubicBezTo>
                  <a:lnTo>
                    <a:pt x="1071" y="2048"/>
                  </a:lnTo>
                  <a:cubicBezTo>
                    <a:pt x="1053" y="2051"/>
                    <a:pt x="1035" y="2052"/>
                    <a:pt x="1018" y="2052"/>
                  </a:cubicBezTo>
                  <a:cubicBezTo>
                    <a:pt x="628" y="2052"/>
                    <a:pt x="618" y="1387"/>
                    <a:pt x="1071" y="1387"/>
                  </a:cubicBezTo>
                  <a:close/>
                  <a:moveTo>
                    <a:pt x="5167" y="2773"/>
                  </a:moveTo>
                  <a:cubicBezTo>
                    <a:pt x="5608" y="2773"/>
                    <a:pt x="5639" y="3435"/>
                    <a:pt x="5167" y="3435"/>
                  </a:cubicBezTo>
                  <a:lnTo>
                    <a:pt x="1071" y="3435"/>
                  </a:lnTo>
                  <a:cubicBezTo>
                    <a:pt x="630" y="3435"/>
                    <a:pt x="599" y="2773"/>
                    <a:pt x="1071" y="2773"/>
                  </a:cubicBezTo>
                  <a:close/>
                  <a:moveTo>
                    <a:pt x="5167" y="4159"/>
                  </a:moveTo>
                  <a:cubicBezTo>
                    <a:pt x="5608" y="4159"/>
                    <a:pt x="5639" y="4821"/>
                    <a:pt x="5167" y="4821"/>
                  </a:cubicBezTo>
                  <a:lnTo>
                    <a:pt x="1071" y="4821"/>
                  </a:lnTo>
                  <a:cubicBezTo>
                    <a:pt x="630" y="4821"/>
                    <a:pt x="599" y="4159"/>
                    <a:pt x="1071" y="4159"/>
                  </a:cubicBezTo>
                  <a:close/>
                  <a:moveTo>
                    <a:pt x="347" y="1"/>
                  </a:moveTo>
                  <a:cubicBezTo>
                    <a:pt x="158" y="1"/>
                    <a:pt x="0" y="158"/>
                    <a:pt x="0" y="379"/>
                  </a:cubicBezTo>
                  <a:lnTo>
                    <a:pt x="0" y="6207"/>
                  </a:lnTo>
                  <a:lnTo>
                    <a:pt x="4726" y="6207"/>
                  </a:lnTo>
                  <a:cubicBezTo>
                    <a:pt x="5041" y="6207"/>
                    <a:pt x="5198" y="5672"/>
                    <a:pt x="5356" y="5420"/>
                  </a:cubicBezTo>
                  <a:cubicBezTo>
                    <a:pt x="5513" y="5104"/>
                    <a:pt x="5828" y="4884"/>
                    <a:pt x="6175" y="4852"/>
                  </a:cubicBezTo>
                  <a:lnTo>
                    <a:pt x="6175" y="379"/>
                  </a:lnTo>
                  <a:cubicBezTo>
                    <a:pt x="6175" y="158"/>
                    <a:pt x="6018" y="1"/>
                    <a:pt x="582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79"/>
            <p:cNvSpPr/>
            <p:nvPr/>
          </p:nvSpPr>
          <p:spPr>
            <a:xfrm>
              <a:off x="-6329875" y="4044825"/>
              <a:ext cx="51200" cy="102425"/>
            </a:xfrm>
            <a:custGeom>
              <a:avLst/>
              <a:gdLst/>
              <a:ahLst/>
              <a:cxnLst/>
              <a:rect l="l" t="t" r="r" b="b"/>
              <a:pathLst>
                <a:path w="2048" h="4097" extrusionOk="0">
                  <a:moveTo>
                    <a:pt x="1040" y="0"/>
                  </a:moveTo>
                  <a:cubicBezTo>
                    <a:pt x="473" y="0"/>
                    <a:pt x="0" y="473"/>
                    <a:pt x="0" y="1009"/>
                  </a:cubicBezTo>
                  <a:lnTo>
                    <a:pt x="0" y="4096"/>
                  </a:lnTo>
                  <a:lnTo>
                    <a:pt x="2048" y="4096"/>
                  </a:lnTo>
                  <a:lnTo>
                    <a:pt x="204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79"/>
            <p:cNvSpPr/>
            <p:nvPr/>
          </p:nvSpPr>
          <p:spPr>
            <a:xfrm>
              <a:off x="-6329875" y="4129900"/>
              <a:ext cx="291425" cy="153600"/>
            </a:xfrm>
            <a:custGeom>
              <a:avLst/>
              <a:gdLst/>
              <a:ahLst/>
              <a:cxnLst/>
              <a:rect l="l" t="t" r="r" b="b"/>
              <a:pathLst>
                <a:path w="11657" h="6144" extrusionOk="0">
                  <a:moveTo>
                    <a:pt x="8948" y="0"/>
                  </a:moveTo>
                  <a:cubicBezTo>
                    <a:pt x="8664" y="0"/>
                    <a:pt x="8506" y="473"/>
                    <a:pt x="8349" y="788"/>
                  </a:cubicBezTo>
                  <a:cubicBezTo>
                    <a:pt x="8191" y="1166"/>
                    <a:pt x="7845" y="1355"/>
                    <a:pt x="7467" y="1355"/>
                  </a:cubicBezTo>
                  <a:lnTo>
                    <a:pt x="0" y="1355"/>
                  </a:lnTo>
                  <a:lnTo>
                    <a:pt x="0" y="5135"/>
                  </a:lnTo>
                  <a:cubicBezTo>
                    <a:pt x="0" y="5671"/>
                    <a:pt x="473" y="6143"/>
                    <a:pt x="1040" y="6143"/>
                  </a:cubicBezTo>
                  <a:lnTo>
                    <a:pt x="10649" y="6143"/>
                  </a:lnTo>
                  <a:cubicBezTo>
                    <a:pt x="11184" y="6143"/>
                    <a:pt x="11657" y="5671"/>
                    <a:pt x="11657" y="5135"/>
                  </a:cubicBezTo>
                  <a:lnTo>
                    <a:pt x="116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6" name="Google Shape;9156;p79"/>
          <p:cNvGrpSpPr/>
          <p:nvPr/>
        </p:nvGrpSpPr>
        <p:grpSpPr>
          <a:xfrm>
            <a:off x="4092004" y="1687530"/>
            <a:ext cx="423079" cy="423043"/>
            <a:chOff x="-4478975" y="3251700"/>
            <a:chExt cx="293825" cy="293800"/>
          </a:xfrm>
        </p:grpSpPr>
        <p:sp>
          <p:nvSpPr>
            <p:cNvPr id="9157" name="Google Shape;9157;p79"/>
            <p:cNvSpPr/>
            <p:nvPr/>
          </p:nvSpPr>
          <p:spPr>
            <a:xfrm>
              <a:off x="-4375000" y="3365100"/>
              <a:ext cx="85075" cy="110900"/>
            </a:xfrm>
            <a:custGeom>
              <a:avLst/>
              <a:gdLst/>
              <a:ahLst/>
              <a:cxnLst/>
              <a:rect l="l" t="t" r="r" b="b"/>
              <a:pathLst>
                <a:path w="3403" h="4436" extrusionOk="0">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79"/>
            <p:cNvSpPr/>
            <p:nvPr/>
          </p:nvSpPr>
          <p:spPr>
            <a:xfrm>
              <a:off x="-4408875" y="3321800"/>
              <a:ext cx="154400" cy="148875"/>
            </a:xfrm>
            <a:custGeom>
              <a:avLst/>
              <a:gdLst/>
              <a:ahLst/>
              <a:cxnLst/>
              <a:rect l="l" t="t" r="r" b="b"/>
              <a:pathLst>
                <a:path w="6176" h="5955" extrusionOk="0">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79"/>
            <p:cNvSpPr/>
            <p:nvPr/>
          </p:nvSpPr>
          <p:spPr>
            <a:xfrm>
              <a:off x="-4478975" y="3251700"/>
              <a:ext cx="293825" cy="293800"/>
            </a:xfrm>
            <a:custGeom>
              <a:avLst/>
              <a:gdLst/>
              <a:ahLst/>
              <a:cxnLst/>
              <a:rect l="l" t="t" r="r" b="b"/>
              <a:pathLst>
                <a:path w="11753" h="11752" extrusionOk="0">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0" name="Google Shape;9160;p79"/>
          <p:cNvGrpSpPr/>
          <p:nvPr/>
        </p:nvGrpSpPr>
        <p:grpSpPr>
          <a:xfrm>
            <a:off x="4092004" y="2205192"/>
            <a:ext cx="423079" cy="419659"/>
            <a:chOff x="-4475825" y="3612425"/>
            <a:chExt cx="293825" cy="291450"/>
          </a:xfrm>
        </p:grpSpPr>
        <p:sp>
          <p:nvSpPr>
            <p:cNvPr id="9161" name="Google Shape;9161;p79"/>
            <p:cNvSpPr/>
            <p:nvPr/>
          </p:nvSpPr>
          <p:spPr>
            <a:xfrm>
              <a:off x="-4349800" y="3664400"/>
              <a:ext cx="34675" cy="33100"/>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79"/>
            <p:cNvSpPr/>
            <p:nvPr/>
          </p:nvSpPr>
          <p:spPr>
            <a:xfrm>
              <a:off x="-4366325" y="3714800"/>
              <a:ext cx="68525" cy="34700"/>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79"/>
            <p:cNvSpPr/>
            <p:nvPr/>
          </p:nvSpPr>
          <p:spPr>
            <a:xfrm>
              <a:off x="-4475825" y="3612425"/>
              <a:ext cx="293825" cy="291450"/>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4" name="Google Shape;9164;p79"/>
          <p:cNvGrpSpPr/>
          <p:nvPr/>
        </p:nvGrpSpPr>
        <p:grpSpPr>
          <a:xfrm>
            <a:off x="4101077" y="2756844"/>
            <a:ext cx="428730" cy="419623"/>
            <a:chOff x="-4480550" y="3970800"/>
            <a:chExt cx="297750" cy="291425"/>
          </a:xfrm>
        </p:grpSpPr>
        <p:sp>
          <p:nvSpPr>
            <p:cNvPr id="9165" name="Google Shape;9165;p79"/>
            <p:cNvSpPr/>
            <p:nvPr/>
          </p:nvSpPr>
          <p:spPr>
            <a:xfrm>
              <a:off x="-4426200" y="4058225"/>
              <a:ext cx="51225" cy="69325"/>
            </a:xfrm>
            <a:custGeom>
              <a:avLst/>
              <a:gdLst/>
              <a:ahLst/>
              <a:cxnLst/>
              <a:rect l="l" t="t" r="r" b="b"/>
              <a:pathLst>
                <a:path w="2049" h="2773" extrusionOk="0">
                  <a:moveTo>
                    <a:pt x="1" y="0"/>
                  </a:moveTo>
                  <a:lnTo>
                    <a:pt x="1" y="2773"/>
                  </a:lnTo>
                  <a:lnTo>
                    <a:pt x="2048" y="2773"/>
                  </a:lnTo>
                  <a:lnTo>
                    <a:pt x="204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79"/>
            <p:cNvSpPr/>
            <p:nvPr/>
          </p:nvSpPr>
          <p:spPr>
            <a:xfrm>
              <a:off x="-4480550" y="3970800"/>
              <a:ext cx="297750" cy="291425"/>
            </a:xfrm>
            <a:custGeom>
              <a:avLst/>
              <a:gdLst/>
              <a:ahLst/>
              <a:cxnLst/>
              <a:rect l="l" t="t" r="r" b="b"/>
              <a:pathLst>
                <a:path w="11910" h="11657" extrusionOk="0">
                  <a:moveTo>
                    <a:pt x="10082" y="2804"/>
                  </a:moveTo>
                  <a:cubicBezTo>
                    <a:pt x="10492" y="2804"/>
                    <a:pt x="10555" y="3466"/>
                    <a:pt x="10082" y="3466"/>
                  </a:cubicBezTo>
                  <a:lnTo>
                    <a:pt x="5924" y="3466"/>
                  </a:lnTo>
                  <a:cubicBezTo>
                    <a:pt x="5913" y="3466"/>
                    <a:pt x="5903" y="3467"/>
                    <a:pt x="5893" y="3467"/>
                  </a:cubicBezTo>
                  <a:cubicBezTo>
                    <a:pt x="5451" y="3467"/>
                    <a:pt x="5462" y="2804"/>
                    <a:pt x="5924" y="2804"/>
                  </a:cubicBezTo>
                  <a:close/>
                  <a:moveTo>
                    <a:pt x="10082" y="4159"/>
                  </a:moveTo>
                  <a:cubicBezTo>
                    <a:pt x="10492" y="4159"/>
                    <a:pt x="10555" y="4852"/>
                    <a:pt x="10082" y="4852"/>
                  </a:cubicBezTo>
                  <a:lnTo>
                    <a:pt x="5924" y="4852"/>
                  </a:lnTo>
                  <a:cubicBezTo>
                    <a:pt x="5451" y="4852"/>
                    <a:pt x="5451" y="4159"/>
                    <a:pt x="5924" y="4159"/>
                  </a:cubicBezTo>
                  <a:close/>
                  <a:moveTo>
                    <a:pt x="6807" y="5481"/>
                  </a:moveTo>
                  <a:cubicBezTo>
                    <a:pt x="7492" y="5481"/>
                    <a:pt x="8531" y="5513"/>
                    <a:pt x="10082" y="5513"/>
                  </a:cubicBezTo>
                  <a:cubicBezTo>
                    <a:pt x="10492" y="5513"/>
                    <a:pt x="10555" y="6175"/>
                    <a:pt x="10082" y="6175"/>
                  </a:cubicBezTo>
                  <a:lnTo>
                    <a:pt x="5924" y="6175"/>
                  </a:lnTo>
                  <a:lnTo>
                    <a:pt x="5924" y="6206"/>
                  </a:lnTo>
                  <a:cubicBezTo>
                    <a:pt x="5735" y="6206"/>
                    <a:pt x="5577" y="6049"/>
                    <a:pt x="5577" y="5860"/>
                  </a:cubicBezTo>
                  <a:cubicBezTo>
                    <a:pt x="5577" y="5546"/>
                    <a:pt x="5837" y="5481"/>
                    <a:pt x="6807" y="5481"/>
                  </a:cubicBezTo>
                  <a:close/>
                  <a:moveTo>
                    <a:pt x="4569" y="2804"/>
                  </a:moveTo>
                  <a:cubicBezTo>
                    <a:pt x="4758" y="2804"/>
                    <a:pt x="4916" y="2961"/>
                    <a:pt x="4916" y="3151"/>
                  </a:cubicBezTo>
                  <a:lnTo>
                    <a:pt x="4916" y="6585"/>
                  </a:lnTo>
                  <a:cubicBezTo>
                    <a:pt x="4916" y="6774"/>
                    <a:pt x="4758" y="6931"/>
                    <a:pt x="4569" y="6931"/>
                  </a:cubicBezTo>
                  <a:lnTo>
                    <a:pt x="1797" y="6931"/>
                  </a:lnTo>
                  <a:cubicBezTo>
                    <a:pt x="1608" y="6931"/>
                    <a:pt x="1450" y="6774"/>
                    <a:pt x="1450" y="6585"/>
                  </a:cubicBezTo>
                  <a:lnTo>
                    <a:pt x="1450" y="3151"/>
                  </a:lnTo>
                  <a:cubicBezTo>
                    <a:pt x="1450" y="2961"/>
                    <a:pt x="1608" y="2804"/>
                    <a:pt x="1797" y="2804"/>
                  </a:cubicBezTo>
                  <a:close/>
                  <a:moveTo>
                    <a:pt x="4916" y="8317"/>
                  </a:moveTo>
                  <a:lnTo>
                    <a:pt x="4916" y="8979"/>
                  </a:lnTo>
                  <a:lnTo>
                    <a:pt x="3529" y="8979"/>
                  </a:lnTo>
                  <a:lnTo>
                    <a:pt x="3529" y="8317"/>
                  </a:lnTo>
                  <a:close/>
                  <a:moveTo>
                    <a:pt x="8381" y="8317"/>
                  </a:moveTo>
                  <a:lnTo>
                    <a:pt x="8381" y="8979"/>
                  </a:lnTo>
                  <a:lnTo>
                    <a:pt x="6963" y="8979"/>
                  </a:lnTo>
                  <a:lnTo>
                    <a:pt x="6963" y="8317"/>
                  </a:lnTo>
                  <a:close/>
                  <a:moveTo>
                    <a:pt x="1828" y="0"/>
                  </a:moveTo>
                  <a:cubicBezTo>
                    <a:pt x="1419" y="0"/>
                    <a:pt x="1355" y="662"/>
                    <a:pt x="1828" y="662"/>
                  </a:cubicBezTo>
                  <a:lnTo>
                    <a:pt x="2206" y="662"/>
                  </a:lnTo>
                  <a:lnTo>
                    <a:pt x="2206" y="1418"/>
                  </a:lnTo>
                  <a:lnTo>
                    <a:pt x="1166" y="1418"/>
                  </a:lnTo>
                  <a:cubicBezTo>
                    <a:pt x="631" y="1418"/>
                    <a:pt x="158" y="1890"/>
                    <a:pt x="158" y="2426"/>
                  </a:cubicBezTo>
                  <a:lnTo>
                    <a:pt x="158" y="7246"/>
                  </a:lnTo>
                  <a:cubicBezTo>
                    <a:pt x="158" y="7782"/>
                    <a:pt x="631" y="8254"/>
                    <a:pt x="1166" y="8254"/>
                  </a:cubicBezTo>
                  <a:lnTo>
                    <a:pt x="2868" y="8254"/>
                  </a:lnTo>
                  <a:lnTo>
                    <a:pt x="2868" y="8947"/>
                  </a:lnTo>
                  <a:lnTo>
                    <a:pt x="1828" y="8947"/>
                  </a:lnTo>
                  <a:cubicBezTo>
                    <a:pt x="1419" y="8947"/>
                    <a:pt x="1355" y="9609"/>
                    <a:pt x="1828" y="9609"/>
                  </a:cubicBezTo>
                  <a:lnTo>
                    <a:pt x="4916" y="9609"/>
                  </a:lnTo>
                  <a:lnTo>
                    <a:pt x="4916" y="10995"/>
                  </a:lnTo>
                  <a:lnTo>
                    <a:pt x="473" y="10995"/>
                  </a:lnTo>
                  <a:cubicBezTo>
                    <a:pt x="32" y="10995"/>
                    <a:pt x="1" y="11657"/>
                    <a:pt x="473" y="11657"/>
                  </a:cubicBezTo>
                  <a:lnTo>
                    <a:pt x="11437" y="11657"/>
                  </a:lnTo>
                  <a:cubicBezTo>
                    <a:pt x="11878" y="11657"/>
                    <a:pt x="11910" y="10995"/>
                    <a:pt x="11437" y="10995"/>
                  </a:cubicBezTo>
                  <a:lnTo>
                    <a:pt x="6963" y="10995"/>
                  </a:lnTo>
                  <a:lnTo>
                    <a:pt x="6963" y="9609"/>
                  </a:lnTo>
                  <a:lnTo>
                    <a:pt x="10082" y="9609"/>
                  </a:lnTo>
                  <a:cubicBezTo>
                    <a:pt x="10492" y="9609"/>
                    <a:pt x="10555" y="8947"/>
                    <a:pt x="10082" y="8947"/>
                  </a:cubicBezTo>
                  <a:lnTo>
                    <a:pt x="9043" y="8947"/>
                  </a:lnTo>
                  <a:lnTo>
                    <a:pt x="9043" y="8254"/>
                  </a:lnTo>
                  <a:lnTo>
                    <a:pt x="10775" y="8254"/>
                  </a:lnTo>
                  <a:cubicBezTo>
                    <a:pt x="11343" y="8254"/>
                    <a:pt x="11815" y="7782"/>
                    <a:pt x="11815" y="7246"/>
                  </a:cubicBezTo>
                  <a:lnTo>
                    <a:pt x="11815" y="2426"/>
                  </a:lnTo>
                  <a:cubicBezTo>
                    <a:pt x="11815" y="1890"/>
                    <a:pt x="11343" y="1418"/>
                    <a:pt x="10775" y="1418"/>
                  </a:cubicBezTo>
                  <a:lnTo>
                    <a:pt x="9767" y="1418"/>
                  </a:lnTo>
                  <a:lnTo>
                    <a:pt x="9767" y="662"/>
                  </a:lnTo>
                  <a:lnTo>
                    <a:pt x="10114" y="662"/>
                  </a:lnTo>
                  <a:cubicBezTo>
                    <a:pt x="10555" y="662"/>
                    <a:pt x="10586" y="0"/>
                    <a:pt x="10114" y="0"/>
                  </a:cubicBezTo>
                  <a:lnTo>
                    <a:pt x="8728" y="0"/>
                  </a:lnTo>
                  <a:cubicBezTo>
                    <a:pt x="8287" y="0"/>
                    <a:pt x="8255" y="662"/>
                    <a:pt x="8728" y="662"/>
                  </a:cubicBezTo>
                  <a:lnTo>
                    <a:pt x="9074" y="662"/>
                  </a:lnTo>
                  <a:lnTo>
                    <a:pt x="9074" y="1418"/>
                  </a:lnTo>
                  <a:lnTo>
                    <a:pt x="6302" y="1418"/>
                  </a:lnTo>
                  <a:lnTo>
                    <a:pt x="6302" y="662"/>
                  </a:lnTo>
                  <a:lnTo>
                    <a:pt x="6648" y="662"/>
                  </a:lnTo>
                  <a:cubicBezTo>
                    <a:pt x="7089" y="662"/>
                    <a:pt x="7121" y="0"/>
                    <a:pt x="6648" y="0"/>
                  </a:cubicBezTo>
                  <a:lnTo>
                    <a:pt x="5262" y="0"/>
                  </a:lnTo>
                  <a:cubicBezTo>
                    <a:pt x="4821" y="0"/>
                    <a:pt x="4790" y="662"/>
                    <a:pt x="5262" y="662"/>
                  </a:cubicBezTo>
                  <a:lnTo>
                    <a:pt x="5609" y="662"/>
                  </a:lnTo>
                  <a:lnTo>
                    <a:pt x="5609" y="1418"/>
                  </a:lnTo>
                  <a:lnTo>
                    <a:pt x="2868" y="1418"/>
                  </a:lnTo>
                  <a:lnTo>
                    <a:pt x="2868" y="662"/>
                  </a:lnTo>
                  <a:lnTo>
                    <a:pt x="3214" y="662"/>
                  </a:lnTo>
                  <a:cubicBezTo>
                    <a:pt x="3655" y="662"/>
                    <a:pt x="3687" y="0"/>
                    <a:pt x="32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7" name="Google Shape;9167;p79"/>
          <p:cNvGrpSpPr/>
          <p:nvPr/>
        </p:nvGrpSpPr>
        <p:grpSpPr>
          <a:xfrm>
            <a:off x="6804910" y="1689221"/>
            <a:ext cx="415123" cy="419659"/>
            <a:chOff x="-2668225" y="3239075"/>
            <a:chExt cx="288300" cy="291450"/>
          </a:xfrm>
        </p:grpSpPr>
        <p:sp>
          <p:nvSpPr>
            <p:cNvPr id="9168" name="Google Shape;9168;p79"/>
            <p:cNvSpPr/>
            <p:nvPr/>
          </p:nvSpPr>
          <p:spPr>
            <a:xfrm>
              <a:off x="-2592600" y="3239075"/>
              <a:ext cx="137850" cy="51225"/>
            </a:xfrm>
            <a:custGeom>
              <a:avLst/>
              <a:gdLst/>
              <a:ahLst/>
              <a:cxnLst/>
              <a:rect l="l" t="t" r="r" b="b"/>
              <a:pathLst>
                <a:path w="5514" h="2049" extrusionOk="0">
                  <a:moveTo>
                    <a:pt x="1355" y="1"/>
                  </a:moveTo>
                  <a:cubicBezTo>
                    <a:pt x="0" y="1"/>
                    <a:pt x="11" y="2049"/>
                    <a:pt x="1386" y="2049"/>
                  </a:cubicBezTo>
                  <a:lnTo>
                    <a:pt x="4127" y="2049"/>
                  </a:lnTo>
                  <a:cubicBezTo>
                    <a:pt x="5482" y="2049"/>
                    <a:pt x="5514" y="1"/>
                    <a:pt x="4127" y="1"/>
                  </a:cubicBezTo>
                  <a:lnTo>
                    <a:pt x="1386" y="1"/>
                  </a:lnTo>
                  <a:cubicBezTo>
                    <a:pt x="1376" y="1"/>
                    <a:pt x="1366"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79"/>
            <p:cNvSpPr/>
            <p:nvPr/>
          </p:nvSpPr>
          <p:spPr>
            <a:xfrm>
              <a:off x="-2587875" y="3307875"/>
              <a:ext cx="129200" cy="69850"/>
            </a:xfrm>
            <a:custGeom>
              <a:avLst/>
              <a:gdLst/>
              <a:ahLst/>
              <a:cxnLst/>
              <a:rect l="l" t="t" r="r" b="b"/>
              <a:pathLst>
                <a:path w="5168" h="2794" extrusionOk="0">
                  <a:moveTo>
                    <a:pt x="1235" y="1"/>
                  </a:moveTo>
                  <a:cubicBezTo>
                    <a:pt x="1002" y="1"/>
                    <a:pt x="977" y="13"/>
                    <a:pt x="882" y="53"/>
                  </a:cubicBezTo>
                  <a:lnTo>
                    <a:pt x="882" y="1502"/>
                  </a:lnTo>
                  <a:cubicBezTo>
                    <a:pt x="788" y="1628"/>
                    <a:pt x="599" y="1943"/>
                    <a:pt x="0" y="2794"/>
                  </a:cubicBezTo>
                  <a:lnTo>
                    <a:pt x="5167" y="2794"/>
                  </a:lnTo>
                  <a:cubicBezTo>
                    <a:pt x="4568" y="1912"/>
                    <a:pt x="4379" y="1597"/>
                    <a:pt x="4316" y="1471"/>
                  </a:cubicBezTo>
                  <a:lnTo>
                    <a:pt x="4316" y="22"/>
                  </a:lnTo>
                  <a:lnTo>
                    <a:pt x="3938" y="22"/>
                  </a:lnTo>
                  <a:cubicBezTo>
                    <a:pt x="2228" y="22"/>
                    <a:pt x="1547" y="1"/>
                    <a:pt x="12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79"/>
            <p:cNvSpPr/>
            <p:nvPr/>
          </p:nvSpPr>
          <p:spPr>
            <a:xfrm>
              <a:off x="-2566625" y="3427325"/>
              <a:ext cx="33125" cy="33100"/>
            </a:xfrm>
            <a:custGeom>
              <a:avLst/>
              <a:gdLst/>
              <a:ahLst/>
              <a:cxnLst/>
              <a:rect l="l" t="t" r="r" b="b"/>
              <a:pathLst>
                <a:path w="1325" h="1324" extrusionOk="0">
                  <a:moveTo>
                    <a:pt x="662" y="1"/>
                  </a:moveTo>
                  <a:cubicBezTo>
                    <a:pt x="253" y="1"/>
                    <a:pt x="1" y="316"/>
                    <a:pt x="1" y="662"/>
                  </a:cubicBezTo>
                  <a:cubicBezTo>
                    <a:pt x="1" y="1009"/>
                    <a:pt x="316" y="1324"/>
                    <a:pt x="662" y="1324"/>
                  </a:cubicBezTo>
                  <a:cubicBezTo>
                    <a:pt x="1041" y="1324"/>
                    <a:pt x="1324" y="1009"/>
                    <a:pt x="1324" y="662"/>
                  </a:cubicBezTo>
                  <a:cubicBezTo>
                    <a:pt x="1324" y="316"/>
                    <a:pt x="1041" y="1"/>
                    <a:pt x="6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79"/>
            <p:cNvSpPr/>
            <p:nvPr/>
          </p:nvSpPr>
          <p:spPr>
            <a:xfrm>
              <a:off x="-2481550" y="3461200"/>
              <a:ext cx="18125" cy="18150"/>
            </a:xfrm>
            <a:custGeom>
              <a:avLst/>
              <a:gdLst/>
              <a:ahLst/>
              <a:cxnLst/>
              <a:rect l="l" t="t" r="r" b="b"/>
              <a:pathLst>
                <a:path w="725" h="726" extrusionOk="0">
                  <a:moveTo>
                    <a:pt x="378" y="0"/>
                  </a:moveTo>
                  <a:cubicBezTo>
                    <a:pt x="158" y="0"/>
                    <a:pt x="0" y="158"/>
                    <a:pt x="0" y="378"/>
                  </a:cubicBezTo>
                  <a:cubicBezTo>
                    <a:pt x="0" y="568"/>
                    <a:pt x="158" y="725"/>
                    <a:pt x="378" y="725"/>
                  </a:cubicBezTo>
                  <a:cubicBezTo>
                    <a:pt x="567" y="725"/>
                    <a:pt x="725" y="568"/>
                    <a:pt x="725" y="378"/>
                  </a:cubicBezTo>
                  <a:cubicBezTo>
                    <a:pt x="725" y="158"/>
                    <a:pt x="536" y="0"/>
                    <a:pt x="3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79"/>
            <p:cNvSpPr/>
            <p:nvPr/>
          </p:nvSpPr>
          <p:spPr>
            <a:xfrm>
              <a:off x="-2668225" y="3393475"/>
              <a:ext cx="288300" cy="137050"/>
            </a:xfrm>
            <a:custGeom>
              <a:avLst/>
              <a:gdLst/>
              <a:ahLst/>
              <a:cxnLst/>
              <a:rect l="l" t="t" r="r" b="b"/>
              <a:pathLst>
                <a:path w="11532" h="5482" extrusionOk="0">
                  <a:moveTo>
                    <a:pt x="4726" y="630"/>
                  </a:moveTo>
                  <a:cubicBezTo>
                    <a:pt x="5483" y="630"/>
                    <a:pt x="6113" y="1260"/>
                    <a:pt x="6113" y="2016"/>
                  </a:cubicBezTo>
                  <a:cubicBezTo>
                    <a:pt x="6113" y="2804"/>
                    <a:pt x="5514" y="3403"/>
                    <a:pt x="4726" y="3403"/>
                  </a:cubicBezTo>
                  <a:cubicBezTo>
                    <a:pt x="3970" y="3403"/>
                    <a:pt x="3340" y="2772"/>
                    <a:pt x="3340" y="2016"/>
                  </a:cubicBezTo>
                  <a:cubicBezTo>
                    <a:pt x="3340" y="1260"/>
                    <a:pt x="3970" y="630"/>
                    <a:pt x="4726" y="630"/>
                  </a:cubicBezTo>
                  <a:close/>
                  <a:moveTo>
                    <a:pt x="7845" y="2048"/>
                  </a:moveTo>
                  <a:cubicBezTo>
                    <a:pt x="8381" y="2048"/>
                    <a:pt x="8854" y="2520"/>
                    <a:pt x="8854" y="3087"/>
                  </a:cubicBezTo>
                  <a:cubicBezTo>
                    <a:pt x="8854" y="3623"/>
                    <a:pt x="8381" y="4096"/>
                    <a:pt x="7845" y="4096"/>
                  </a:cubicBezTo>
                  <a:cubicBezTo>
                    <a:pt x="7278" y="4096"/>
                    <a:pt x="6806" y="3623"/>
                    <a:pt x="6806" y="3087"/>
                  </a:cubicBezTo>
                  <a:cubicBezTo>
                    <a:pt x="6806" y="2520"/>
                    <a:pt x="7278" y="2048"/>
                    <a:pt x="7845" y="2048"/>
                  </a:cubicBezTo>
                  <a:close/>
                  <a:moveTo>
                    <a:pt x="2710" y="0"/>
                  </a:moveTo>
                  <a:cubicBezTo>
                    <a:pt x="2238" y="693"/>
                    <a:pt x="1607" y="1575"/>
                    <a:pt x="788" y="2804"/>
                  </a:cubicBezTo>
                  <a:cubicBezTo>
                    <a:pt x="1" y="3938"/>
                    <a:pt x="820" y="5482"/>
                    <a:pt x="2206" y="5482"/>
                  </a:cubicBezTo>
                  <a:lnTo>
                    <a:pt x="9295" y="5482"/>
                  </a:lnTo>
                  <a:cubicBezTo>
                    <a:pt x="10712" y="5482"/>
                    <a:pt x="11532" y="3938"/>
                    <a:pt x="10744" y="2804"/>
                  </a:cubicBezTo>
                  <a:cubicBezTo>
                    <a:pt x="9925" y="1575"/>
                    <a:pt x="9295" y="693"/>
                    <a:pt x="88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3" name="Google Shape;9173;p79"/>
          <p:cNvGrpSpPr/>
          <p:nvPr/>
        </p:nvGrpSpPr>
        <p:grpSpPr>
          <a:xfrm>
            <a:off x="6802066" y="2205191"/>
            <a:ext cx="420811" cy="419659"/>
            <a:chOff x="-2671375" y="3597450"/>
            <a:chExt cx="292250" cy="291450"/>
          </a:xfrm>
        </p:grpSpPr>
        <p:sp>
          <p:nvSpPr>
            <p:cNvPr id="9174" name="Google Shape;9174;p79"/>
            <p:cNvSpPr/>
            <p:nvPr/>
          </p:nvSpPr>
          <p:spPr>
            <a:xfrm>
              <a:off x="-2654050" y="3597450"/>
              <a:ext cx="260725" cy="51225"/>
            </a:xfrm>
            <a:custGeom>
              <a:avLst/>
              <a:gdLst/>
              <a:ahLst/>
              <a:cxnLst/>
              <a:rect l="l" t="t" r="r" b="b"/>
              <a:pathLst>
                <a:path w="10429" h="2049" extrusionOk="0">
                  <a:moveTo>
                    <a:pt x="1513" y="1"/>
                  </a:moveTo>
                  <a:cubicBezTo>
                    <a:pt x="1072" y="1"/>
                    <a:pt x="725" y="253"/>
                    <a:pt x="568" y="631"/>
                  </a:cubicBezTo>
                  <a:lnTo>
                    <a:pt x="1" y="2049"/>
                  </a:lnTo>
                  <a:lnTo>
                    <a:pt x="10429" y="2049"/>
                  </a:lnTo>
                  <a:lnTo>
                    <a:pt x="9830" y="631"/>
                  </a:lnTo>
                  <a:cubicBezTo>
                    <a:pt x="9673" y="253"/>
                    <a:pt x="9263" y="1"/>
                    <a:pt x="88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79"/>
            <p:cNvSpPr/>
            <p:nvPr/>
          </p:nvSpPr>
          <p:spPr>
            <a:xfrm>
              <a:off x="-2671375" y="3667550"/>
              <a:ext cx="292250" cy="221350"/>
            </a:xfrm>
            <a:custGeom>
              <a:avLst/>
              <a:gdLst/>
              <a:ahLst/>
              <a:cxnLst/>
              <a:rect l="l" t="t" r="r" b="b"/>
              <a:pathLst>
                <a:path w="11690" h="8854" extrusionOk="0">
                  <a:moveTo>
                    <a:pt x="1733" y="1324"/>
                  </a:moveTo>
                  <a:cubicBezTo>
                    <a:pt x="1922" y="1324"/>
                    <a:pt x="2080" y="1481"/>
                    <a:pt x="2080" y="1702"/>
                  </a:cubicBezTo>
                  <a:cubicBezTo>
                    <a:pt x="2080" y="1891"/>
                    <a:pt x="1922" y="2049"/>
                    <a:pt x="1733" y="2049"/>
                  </a:cubicBezTo>
                  <a:cubicBezTo>
                    <a:pt x="1544" y="2049"/>
                    <a:pt x="1387" y="1891"/>
                    <a:pt x="1387" y="1702"/>
                  </a:cubicBezTo>
                  <a:cubicBezTo>
                    <a:pt x="1387" y="1481"/>
                    <a:pt x="1544" y="1324"/>
                    <a:pt x="1733" y="1324"/>
                  </a:cubicBezTo>
                  <a:close/>
                  <a:moveTo>
                    <a:pt x="10019" y="1387"/>
                  </a:moveTo>
                  <a:cubicBezTo>
                    <a:pt x="10492" y="1387"/>
                    <a:pt x="10492" y="2049"/>
                    <a:pt x="10019" y="2049"/>
                  </a:cubicBezTo>
                  <a:lnTo>
                    <a:pt x="3781" y="2049"/>
                  </a:lnTo>
                  <a:cubicBezTo>
                    <a:pt x="3340" y="2049"/>
                    <a:pt x="3309" y="1387"/>
                    <a:pt x="3781" y="1387"/>
                  </a:cubicBezTo>
                  <a:close/>
                  <a:moveTo>
                    <a:pt x="1733" y="4096"/>
                  </a:moveTo>
                  <a:cubicBezTo>
                    <a:pt x="1922" y="4096"/>
                    <a:pt x="2080" y="4254"/>
                    <a:pt x="2080" y="4443"/>
                  </a:cubicBezTo>
                  <a:cubicBezTo>
                    <a:pt x="2080" y="4632"/>
                    <a:pt x="1922" y="4789"/>
                    <a:pt x="1733" y="4789"/>
                  </a:cubicBezTo>
                  <a:cubicBezTo>
                    <a:pt x="1544" y="4789"/>
                    <a:pt x="1387" y="4632"/>
                    <a:pt x="1387" y="4443"/>
                  </a:cubicBezTo>
                  <a:cubicBezTo>
                    <a:pt x="1387" y="4254"/>
                    <a:pt x="1544" y="4096"/>
                    <a:pt x="1733" y="4096"/>
                  </a:cubicBezTo>
                  <a:close/>
                  <a:moveTo>
                    <a:pt x="10050" y="4127"/>
                  </a:moveTo>
                  <a:cubicBezTo>
                    <a:pt x="10492" y="4127"/>
                    <a:pt x="10481" y="4789"/>
                    <a:pt x="10019" y="4789"/>
                  </a:cubicBezTo>
                  <a:lnTo>
                    <a:pt x="3781" y="4789"/>
                  </a:lnTo>
                  <a:cubicBezTo>
                    <a:pt x="3340" y="4789"/>
                    <a:pt x="3309" y="4128"/>
                    <a:pt x="3781" y="4128"/>
                  </a:cubicBezTo>
                  <a:lnTo>
                    <a:pt x="10019" y="4128"/>
                  </a:lnTo>
                  <a:cubicBezTo>
                    <a:pt x="10030" y="4127"/>
                    <a:pt x="10040" y="4127"/>
                    <a:pt x="10050" y="4127"/>
                  </a:cubicBezTo>
                  <a:close/>
                  <a:moveTo>
                    <a:pt x="1733" y="6806"/>
                  </a:moveTo>
                  <a:cubicBezTo>
                    <a:pt x="1922" y="6806"/>
                    <a:pt x="2080" y="6963"/>
                    <a:pt x="2080" y="7152"/>
                  </a:cubicBezTo>
                  <a:cubicBezTo>
                    <a:pt x="2080" y="7373"/>
                    <a:pt x="1922" y="7499"/>
                    <a:pt x="1733" y="7499"/>
                  </a:cubicBezTo>
                  <a:cubicBezTo>
                    <a:pt x="1544" y="7499"/>
                    <a:pt x="1387" y="7373"/>
                    <a:pt x="1387" y="7152"/>
                  </a:cubicBezTo>
                  <a:cubicBezTo>
                    <a:pt x="1387" y="6963"/>
                    <a:pt x="1544" y="6806"/>
                    <a:pt x="1733" y="6806"/>
                  </a:cubicBezTo>
                  <a:close/>
                  <a:moveTo>
                    <a:pt x="10019" y="6837"/>
                  </a:moveTo>
                  <a:cubicBezTo>
                    <a:pt x="10492" y="6837"/>
                    <a:pt x="10492" y="7499"/>
                    <a:pt x="10019" y="7499"/>
                  </a:cubicBezTo>
                  <a:lnTo>
                    <a:pt x="3781" y="7499"/>
                  </a:lnTo>
                  <a:cubicBezTo>
                    <a:pt x="3340" y="7499"/>
                    <a:pt x="3309" y="6837"/>
                    <a:pt x="3781" y="6837"/>
                  </a:cubicBezTo>
                  <a:close/>
                  <a:moveTo>
                    <a:pt x="379" y="1"/>
                  </a:moveTo>
                  <a:lnTo>
                    <a:pt x="95" y="631"/>
                  </a:lnTo>
                  <a:cubicBezTo>
                    <a:pt x="64" y="757"/>
                    <a:pt x="1" y="883"/>
                    <a:pt x="1" y="1009"/>
                  </a:cubicBezTo>
                  <a:lnTo>
                    <a:pt x="1" y="2395"/>
                  </a:lnTo>
                  <a:cubicBezTo>
                    <a:pt x="1" y="2679"/>
                    <a:pt x="127" y="2899"/>
                    <a:pt x="284" y="3057"/>
                  </a:cubicBezTo>
                  <a:cubicBezTo>
                    <a:pt x="127" y="3246"/>
                    <a:pt x="1" y="3498"/>
                    <a:pt x="1" y="3718"/>
                  </a:cubicBezTo>
                  <a:lnTo>
                    <a:pt x="1" y="5104"/>
                  </a:lnTo>
                  <a:cubicBezTo>
                    <a:pt x="1" y="5388"/>
                    <a:pt x="127" y="5609"/>
                    <a:pt x="284" y="5766"/>
                  </a:cubicBezTo>
                  <a:cubicBezTo>
                    <a:pt x="127" y="5987"/>
                    <a:pt x="1" y="6207"/>
                    <a:pt x="1" y="6459"/>
                  </a:cubicBezTo>
                  <a:lnTo>
                    <a:pt x="1" y="7814"/>
                  </a:lnTo>
                  <a:cubicBezTo>
                    <a:pt x="1" y="8381"/>
                    <a:pt x="473" y="8854"/>
                    <a:pt x="1040" y="8854"/>
                  </a:cubicBezTo>
                  <a:lnTo>
                    <a:pt x="10649" y="8854"/>
                  </a:lnTo>
                  <a:cubicBezTo>
                    <a:pt x="11185" y="8854"/>
                    <a:pt x="11658" y="8381"/>
                    <a:pt x="11658" y="7814"/>
                  </a:cubicBezTo>
                  <a:lnTo>
                    <a:pt x="11658" y="6459"/>
                  </a:lnTo>
                  <a:cubicBezTo>
                    <a:pt x="11658" y="6176"/>
                    <a:pt x="11563" y="5924"/>
                    <a:pt x="11405" y="5766"/>
                  </a:cubicBezTo>
                  <a:cubicBezTo>
                    <a:pt x="11563" y="5577"/>
                    <a:pt x="11658" y="5357"/>
                    <a:pt x="11658" y="5104"/>
                  </a:cubicBezTo>
                  <a:lnTo>
                    <a:pt x="11658" y="3718"/>
                  </a:lnTo>
                  <a:cubicBezTo>
                    <a:pt x="11658" y="3466"/>
                    <a:pt x="11563" y="3214"/>
                    <a:pt x="11405" y="3057"/>
                  </a:cubicBezTo>
                  <a:cubicBezTo>
                    <a:pt x="11563" y="2868"/>
                    <a:pt x="11658" y="2616"/>
                    <a:pt x="11658" y="2395"/>
                  </a:cubicBezTo>
                  <a:lnTo>
                    <a:pt x="11658" y="1009"/>
                  </a:lnTo>
                  <a:lnTo>
                    <a:pt x="11689" y="1009"/>
                  </a:lnTo>
                  <a:cubicBezTo>
                    <a:pt x="11689" y="883"/>
                    <a:pt x="11658" y="757"/>
                    <a:pt x="11626" y="631"/>
                  </a:cubicBezTo>
                  <a:lnTo>
                    <a:pt x="113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6" name="Google Shape;9176;p79"/>
          <p:cNvGrpSpPr/>
          <p:nvPr/>
        </p:nvGrpSpPr>
        <p:grpSpPr>
          <a:xfrm>
            <a:off x="6812849" y="2755691"/>
            <a:ext cx="423043" cy="421927"/>
            <a:chOff x="-2670575" y="3956600"/>
            <a:chExt cx="293800" cy="293025"/>
          </a:xfrm>
        </p:grpSpPr>
        <p:sp>
          <p:nvSpPr>
            <p:cNvPr id="9177" name="Google Shape;9177;p79"/>
            <p:cNvSpPr/>
            <p:nvPr/>
          </p:nvSpPr>
          <p:spPr>
            <a:xfrm>
              <a:off x="-2670575" y="3975525"/>
              <a:ext cx="116575" cy="34675"/>
            </a:xfrm>
            <a:custGeom>
              <a:avLst/>
              <a:gdLst/>
              <a:ahLst/>
              <a:cxnLst/>
              <a:rect l="l" t="t" r="r" b="b"/>
              <a:pathLst>
                <a:path w="4663" h="1387" extrusionOk="0">
                  <a:moveTo>
                    <a:pt x="1040" y="0"/>
                  </a:moveTo>
                  <a:cubicBezTo>
                    <a:pt x="473" y="0"/>
                    <a:pt x="0" y="473"/>
                    <a:pt x="0" y="1040"/>
                  </a:cubicBezTo>
                  <a:lnTo>
                    <a:pt x="0" y="1386"/>
                  </a:lnTo>
                  <a:lnTo>
                    <a:pt x="3781" y="1386"/>
                  </a:lnTo>
                  <a:cubicBezTo>
                    <a:pt x="4001" y="882"/>
                    <a:pt x="4316" y="410"/>
                    <a:pt x="4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79"/>
            <p:cNvSpPr/>
            <p:nvPr/>
          </p:nvSpPr>
          <p:spPr>
            <a:xfrm>
              <a:off x="-2669800" y="4026700"/>
              <a:ext cx="170950" cy="136300"/>
            </a:xfrm>
            <a:custGeom>
              <a:avLst/>
              <a:gdLst/>
              <a:ahLst/>
              <a:cxnLst/>
              <a:rect l="l" t="t" r="r" b="b"/>
              <a:pathLst>
                <a:path w="6838" h="5452" extrusionOk="0">
                  <a:moveTo>
                    <a:pt x="1" y="1"/>
                  </a:moveTo>
                  <a:lnTo>
                    <a:pt x="1" y="5451"/>
                  </a:lnTo>
                  <a:lnTo>
                    <a:pt x="6837" y="5451"/>
                  </a:lnTo>
                  <a:lnTo>
                    <a:pt x="6837" y="5357"/>
                  </a:lnTo>
                  <a:cubicBezTo>
                    <a:pt x="6522" y="5294"/>
                    <a:pt x="6207" y="5168"/>
                    <a:pt x="5924" y="5042"/>
                  </a:cubicBezTo>
                  <a:lnTo>
                    <a:pt x="5104" y="5325"/>
                  </a:lnTo>
                  <a:cubicBezTo>
                    <a:pt x="4975" y="5368"/>
                    <a:pt x="4845" y="5389"/>
                    <a:pt x="4720" y="5389"/>
                  </a:cubicBezTo>
                  <a:cubicBezTo>
                    <a:pt x="3931" y="5389"/>
                    <a:pt x="3289" y="4597"/>
                    <a:pt x="3561" y="3781"/>
                  </a:cubicBezTo>
                  <a:lnTo>
                    <a:pt x="3844" y="2962"/>
                  </a:lnTo>
                  <a:cubicBezTo>
                    <a:pt x="3561" y="2364"/>
                    <a:pt x="3403" y="1702"/>
                    <a:pt x="3403" y="1041"/>
                  </a:cubicBezTo>
                  <a:cubicBezTo>
                    <a:pt x="3403" y="662"/>
                    <a:pt x="3466" y="316"/>
                    <a:pt x="35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79"/>
            <p:cNvSpPr/>
            <p:nvPr/>
          </p:nvSpPr>
          <p:spPr>
            <a:xfrm>
              <a:off x="-2669800" y="4179500"/>
              <a:ext cx="170950" cy="70125"/>
            </a:xfrm>
            <a:custGeom>
              <a:avLst/>
              <a:gdLst/>
              <a:ahLst/>
              <a:cxnLst/>
              <a:rect l="l" t="t" r="r" b="b"/>
              <a:pathLst>
                <a:path w="6838" h="2805" extrusionOk="0">
                  <a:moveTo>
                    <a:pt x="3403" y="757"/>
                  </a:moveTo>
                  <a:cubicBezTo>
                    <a:pt x="3592" y="757"/>
                    <a:pt x="3750" y="914"/>
                    <a:pt x="3750" y="1103"/>
                  </a:cubicBezTo>
                  <a:cubicBezTo>
                    <a:pt x="3750" y="1293"/>
                    <a:pt x="3592" y="1450"/>
                    <a:pt x="3403" y="1450"/>
                  </a:cubicBezTo>
                  <a:cubicBezTo>
                    <a:pt x="3214" y="1450"/>
                    <a:pt x="3057" y="1293"/>
                    <a:pt x="3057" y="1103"/>
                  </a:cubicBezTo>
                  <a:cubicBezTo>
                    <a:pt x="3057" y="914"/>
                    <a:pt x="3214" y="757"/>
                    <a:pt x="3403" y="757"/>
                  </a:cubicBezTo>
                  <a:close/>
                  <a:moveTo>
                    <a:pt x="1" y="1"/>
                  </a:moveTo>
                  <a:lnTo>
                    <a:pt x="1" y="1765"/>
                  </a:lnTo>
                  <a:cubicBezTo>
                    <a:pt x="1" y="2332"/>
                    <a:pt x="442" y="2805"/>
                    <a:pt x="1009" y="2805"/>
                  </a:cubicBezTo>
                  <a:lnTo>
                    <a:pt x="5829" y="2805"/>
                  </a:lnTo>
                  <a:cubicBezTo>
                    <a:pt x="6365" y="2805"/>
                    <a:pt x="6837" y="2332"/>
                    <a:pt x="6837" y="1765"/>
                  </a:cubicBezTo>
                  <a:lnTo>
                    <a:pt x="683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79"/>
            <p:cNvSpPr/>
            <p:nvPr/>
          </p:nvSpPr>
          <p:spPr>
            <a:xfrm>
              <a:off x="-2566625" y="3956600"/>
              <a:ext cx="189850" cy="190650"/>
            </a:xfrm>
            <a:custGeom>
              <a:avLst/>
              <a:gdLst/>
              <a:ahLst/>
              <a:cxnLst/>
              <a:rect l="l" t="t" r="r" b="b"/>
              <a:pathLst>
                <a:path w="7594" h="7626" extrusionOk="0">
                  <a:moveTo>
                    <a:pt x="3759" y="1391"/>
                  </a:moveTo>
                  <a:cubicBezTo>
                    <a:pt x="3929" y="1391"/>
                    <a:pt x="4096" y="1502"/>
                    <a:pt x="4096" y="1734"/>
                  </a:cubicBezTo>
                  <a:lnTo>
                    <a:pt x="4096" y="2175"/>
                  </a:lnTo>
                  <a:cubicBezTo>
                    <a:pt x="4254" y="2206"/>
                    <a:pt x="4349" y="2301"/>
                    <a:pt x="4475" y="2427"/>
                  </a:cubicBezTo>
                  <a:cubicBezTo>
                    <a:pt x="4716" y="2669"/>
                    <a:pt x="4494" y="3003"/>
                    <a:pt x="4235" y="3003"/>
                  </a:cubicBezTo>
                  <a:cubicBezTo>
                    <a:pt x="4157" y="3003"/>
                    <a:pt x="4075" y="2973"/>
                    <a:pt x="4002" y="2899"/>
                  </a:cubicBezTo>
                  <a:cubicBezTo>
                    <a:pt x="3926" y="2823"/>
                    <a:pt x="3839" y="2791"/>
                    <a:pt x="3756" y="2791"/>
                  </a:cubicBezTo>
                  <a:cubicBezTo>
                    <a:pt x="3493" y="2791"/>
                    <a:pt x="3266" y="3109"/>
                    <a:pt x="3529" y="3372"/>
                  </a:cubicBezTo>
                  <a:cubicBezTo>
                    <a:pt x="3624" y="3435"/>
                    <a:pt x="3687" y="3466"/>
                    <a:pt x="3781" y="3466"/>
                  </a:cubicBezTo>
                  <a:cubicBezTo>
                    <a:pt x="4317" y="3466"/>
                    <a:pt x="4790" y="3939"/>
                    <a:pt x="4790" y="4506"/>
                  </a:cubicBezTo>
                  <a:cubicBezTo>
                    <a:pt x="4790" y="4884"/>
                    <a:pt x="4569" y="5294"/>
                    <a:pt x="4128" y="5451"/>
                  </a:cubicBezTo>
                  <a:lnTo>
                    <a:pt x="4128" y="5829"/>
                  </a:lnTo>
                  <a:cubicBezTo>
                    <a:pt x="4128" y="6054"/>
                    <a:pt x="3957" y="6172"/>
                    <a:pt x="3789" y="6172"/>
                  </a:cubicBezTo>
                  <a:cubicBezTo>
                    <a:pt x="3626" y="6172"/>
                    <a:pt x="3466" y="6062"/>
                    <a:pt x="3466" y="5829"/>
                  </a:cubicBezTo>
                  <a:lnTo>
                    <a:pt x="3466" y="5451"/>
                  </a:lnTo>
                  <a:cubicBezTo>
                    <a:pt x="3309" y="5420"/>
                    <a:pt x="3183" y="5325"/>
                    <a:pt x="3057" y="5199"/>
                  </a:cubicBezTo>
                  <a:cubicBezTo>
                    <a:pt x="2815" y="4957"/>
                    <a:pt x="3037" y="4623"/>
                    <a:pt x="3296" y="4623"/>
                  </a:cubicBezTo>
                  <a:cubicBezTo>
                    <a:pt x="3374" y="4623"/>
                    <a:pt x="3456" y="4653"/>
                    <a:pt x="3529" y="4727"/>
                  </a:cubicBezTo>
                  <a:cubicBezTo>
                    <a:pt x="3603" y="4800"/>
                    <a:pt x="3684" y="4831"/>
                    <a:pt x="3763" y="4831"/>
                  </a:cubicBezTo>
                  <a:cubicBezTo>
                    <a:pt x="4022" y="4831"/>
                    <a:pt x="4244" y="4496"/>
                    <a:pt x="4002" y="4254"/>
                  </a:cubicBezTo>
                  <a:cubicBezTo>
                    <a:pt x="3939" y="4191"/>
                    <a:pt x="3844" y="4160"/>
                    <a:pt x="3781" y="4160"/>
                  </a:cubicBezTo>
                  <a:cubicBezTo>
                    <a:pt x="3214" y="4160"/>
                    <a:pt x="2742" y="3687"/>
                    <a:pt x="2742" y="3120"/>
                  </a:cubicBezTo>
                  <a:cubicBezTo>
                    <a:pt x="2742" y="2710"/>
                    <a:pt x="2994" y="2332"/>
                    <a:pt x="3403" y="2175"/>
                  </a:cubicBezTo>
                  <a:lnTo>
                    <a:pt x="3403" y="1734"/>
                  </a:lnTo>
                  <a:cubicBezTo>
                    <a:pt x="3403" y="1509"/>
                    <a:pt x="3583" y="1391"/>
                    <a:pt x="3759" y="1391"/>
                  </a:cubicBezTo>
                  <a:close/>
                  <a:moveTo>
                    <a:pt x="3781" y="1"/>
                  </a:moveTo>
                  <a:cubicBezTo>
                    <a:pt x="1734" y="1"/>
                    <a:pt x="1" y="1671"/>
                    <a:pt x="1" y="3782"/>
                  </a:cubicBezTo>
                  <a:cubicBezTo>
                    <a:pt x="1" y="4380"/>
                    <a:pt x="158" y="5010"/>
                    <a:pt x="410" y="5514"/>
                  </a:cubicBezTo>
                  <a:cubicBezTo>
                    <a:pt x="473" y="5609"/>
                    <a:pt x="473" y="5735"/>
                    <a:pt x="473" y="5798"/>
                  </a:cubicBezTo>
                  <a:lnTo>
                    <a:pt x="158" y="6774"/>
                  </a:lnTo>
                  <a:cubicBezTo>
                    <a:pt x="46" y="7141"/>
                    <a:pt x="311" y="7482"/>
                    <a:pt x="684" y="7482"/>
                  </a:cubicBezTo>
                  <a:cubicBezTo>
                    <a:pt x="728" y="7482"/>
                    <a:pt x="774" y="7478"/>
                    <a:pt x="820" y="7468"/>
                  </a:cubicBezTo>
                  <a:lnTo>
                    <a:pt x="1797" y="7121"/>
                  </a:lnTo>
                  <a:cubicBezTo>
                    <a:pt x="1831" y="7110"/>
                    <a:pt x="1866" y="7102"/>
                    <a:pt x="1900" y="7102"/>
                  </a:cubicBezTo>
                  <a:cubicBezTo>
                    <a:pt x="1960" y="7102"/>
                    <a:pt x="2020" y="7124"/>
                    <a:pt x="2080" y="7184"/>
                  </a:cubicBezTo>
                  <a:cubicBezTo>
                    <a:pt x="2584" y="7468"/>
                    <a:pt x="3214" y="7625"/>
                    <a:pt x="3813" y="7625"/>
                  </a:cubicBezTo>
                  <a:cubicBezTo>
                    <a:pt x="5892" y="7625"/>
                    <a:pt x="7594" y="5924"/>
                    <a:pt x="7594" y="3813"/>
                  </a:cubicBezTo>
                  <a:cubicBezTo>
                    <a:pt x="7499" y="1702"/>
                    <a:pt x="5861" y="1"/>
                    <a:pt x="37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1" name="Google Shape;9181;p79"/>
          <p:cNvGrpSpPr/>
          <p:nvPr/>
        </p:nvGrpSpPr>
        <p:grpSpPr>
          <a:xfrm>
            <a:off x="3070370" y="3311947"/>
            <a:ext cx="426462" cy="418363"/>
            <a:chOff x="-1183550" y="3586525"/>
            <a:chExt cx="296175" cy="290550"/>
          </a:xfrm>
        </p:grpSpPr>
        <p:sp>
          <p:nvSpPr>
            <p:cNvPr id="9182" name="Google Shape;9182;p79"/>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79"/>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79"/>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79"/>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79"/>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79"/>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79"/>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79"/>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79"/>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1" name="Google Shape;9191;p79"/>
          <p:cNvGrpSpPr/>
          <p:nvPr/>
        </p:nvGrpSpPr>
        <p:grpSpPr>
          <a:xfrm>
            <a:off x="1928310" y="2203826"/>
            <a:ext cx="432150" cy="422395"/>
            <a:chOff x="-5974675" y="3632100"/>
            <a:chExt cx="300125" cy="293350"/>
          </a:xfrm>
        </p:grpSpPr>
        <p:sp>
          <p:nvSpPr>
            <p:cNvPr id="9192" name="Google Shape;9192;p79"/>
            <p:cNvSpPr/>
            <p:nvPr/>
          </p:nvSpPr>
          <p:spPr>
            <a:xfrm>
              <a:off x="-5974675" y="3701875"/>
              <a:ext cx="141025" cy="221650"/>
            </a:xfrm>
            <a:custGeom>
              <a:avLst/>
              <a:gdLst/>
              <a:ahLst/>
              <a:cxnLst/>
              <a:rect l="l" t="t" r="r" b="b"/>
              <a:pathLst>
                <a:path w="5641" h="8866" extrusionOk="0">
                  <a:moveTo>
                    <a:pt x="540" y="1"/>
                  </a:moveTo>
                  <a:cubicBezTo>
                    <a:pt x="331" y="1"/>
                    <a:pt x="123" y="188"/>
                    <a:pt x="221" y="423"/>
                  </a:cubicBezTo>
                  <a:lnTo>
                    <a:pt x="568" y="1526"/>
                  </a:lnTo>
                  <a:cubicBezTo>
                    <a:pt x="788" y="2251"/>
                    <a:pt x="1419" y="2723"/>
                    <a:pt x="2175" y="2723"/>
                  </a:cubicBezTo>
                  <a:lnTo>
                    <a:pt x="2899" y="2723"/>
                  </a:lnTo>
                  <a:lnTo>
                    <a:pt x="2899" y="4110"/>
                  </a:lnTo>
                  <a:lnTo>
                    <a:pt x="473" y="4110"/>
                  </a:lnTo>
                  <a:cubicBezTo>
                    <a:pt x="64" y="4110"/>
                    <a:pt x="1" y="4771"/>
                    <a:pt x="473" y="4771"/>
                  </a:cubicBezTo>
                  <a:lnTo>
                    <a:pt x="2899" y="4771"/>
                  </a:lnTo>
                  <a:lnTo>
                    <a:pt x="2899" y="5779"/>
                  </a:lnTo>
                  <a:cubicBezTo>
                    <a:pt x="2899" y="5905"/>
                    <a:pt x="2899" y="6031"/>
                    <a:pt x="2931" y="6126"/>
                  </a:cubicBezTo>
                  <a:lnTo>
                    <a:pt x="2175" y="6126"/>
                  </a:lnTo>
                  <a:cubicBezTo>
                    <a:pt x="1419" y="6126"/>
                    <a:pt x="788" y="6598"/>
                    <a:pt x="568" y="7323"/>
                  </a:cubicBezTo>
                  <a:lnTo>
                    <a:pt x="221" y="8426"/>
                  </a:lnTo>
                  <a:cubicBezTo>
                    <a:pt x="126" y="8691"/>
                    <a:pt x="329" y="8866"/>
                    <a:pt x="533" y="8866"/>
                  </a:cubicBezTo>
                  <a:cubicBezTo>
                    <a:pt x="667" y="8866"/>
                    <a:pt x="801" y="8790"/>
                    <a:pt x="852" y="8615"/>
                  </a:cubicBezTo>
                  <a:lnTo>
                    <a:pt x="1198" y="7512"/>
                  </a:lnTo>
                  <a:cubicBezTo>
                    <a:pt x="1356" y="7071"/>
                    <a:pt x="1734" y="6819"/>
                    <a:pt x="2175" y="6819"/>
                  </a:cubicBezTo>
                  <a:lnTo>
                    <a:pt x="3088" y="6819"/>
                  </a:lnTo>
                  <a:cubicBezTo>
                    <a:pt x="3466" y="7922"/>
                    <a:pt x="4475" y="8709"/>
                    <a:pt x="5640" y="8835"/>
                  </a:cubicBezTo>
                  <a:lnTo>
                    <a:pt x="5640" y="613"/>
                  </a:lnTo>
                  <a:lnTo>
                    <a:pt x="3939" y="613"/>
                  </a:lnTo>
                  <a:cubicBezTo>
                    <a:pt x="3372" y="676"/>
                    <a:pt x="2899" y="1148"/>
                    <a:pt x="2899" y="1684"/>
                  </a:cubicBezTo>
                  <a:lnTo>
                    <a:pt x="2899" y="2062"/>
                  </a:lnTo>
                  <a:lnTo>
                    <a:pt x="2175" y="2062"/>
                  </a:lnTo>
                  <a:cubicBezTo>
                    <a:pt x="1734" y="2062"/>
                    <a:pt x="1356" y="1778"/>
                    <a:pt x="1198" y="1337"/>
                  </a:cubicBezTo>
                  <a:lnTo>
                    <a:pt x="852" y="234"/>
                  </a:lnTo>
                  <a:cubicBezTo>
                    <a:pt x="792" y="69"/>
                    <a:pt x="666" y="1"/>
                    <a:pt x="5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79"/>
            <p:cNvSpPr/>
            <p:nvPr/>
          </p:nvSpPr>
          <p:spPr>
            <a:xfrm>
              <a:off x="-5880150" y="3632100"/>
              <a:ext cx="108725" cy="68550"/>
            </a:xfrm>
            <a:custGeom>
              <a:avLst/>
              <a:gdLst/>
              <a:ahLst/>
              <a:cxnLst/>
              <a:rect l="l" t="t" r="r" b="b"/>
              <a:pathLst>
                <a:path w="4349" h="2742" extrusionOk="0">
                  <a:moveTo>
                    <a:pt x="788" y="1"/>
                  </a:moveTo>
                  <a:cubicBezTo>
                    <a:pt x="599" y="1"/>
                    <a:pt x="442" y="159"/>
                    <a:pt x="442" y="348"/>
                  </a:cubicBezTo>
                  <a:lnTo>
                    <a:pt x="442" y="1009"/>
                  </a:lnTo>
                  <a:cubicBezTo>
                    <a:pt x="442" y="1324"/>
                    <a:pt x="599" y="1608"/>
                    <a:pt x="788" y="1797"/>
                  </a:cubicBezTo>
                  <a:cubicBezTo>
                    <a:pt x="442" y="2049"/>
                    <a:pt x="158" y="2364"/>
                    <a:pt x="0" y="2742"/>
                  </a:cubicBezTo>
                  <a:lnTo>
                    <a:pt x="4348" y="2742"/>
                  </a:lnTo>
                  <a:cubicBezTo>
                    <a:pt x="4159" y="2364"/>
                    <a:pt x="3876" y="2049"/>
                    <a:pt x="3561" y="1797"/>
                  </a:cubicBezTo>
                  <a:cubicBezTo>
                    <a:pt x="3813" y="1608"/>
                    <a:pt x="3907" y="1324"/>
                    <a:pt x="3907" y="1009"/>
                  </a:cubicBezTo>
                  <a:lnTo>
                    <a:pt x="3907" y="348"/>
                  </a:lnTo>
                  <a:cubicBezTo>
                    <a:pt x="3907" y="123"/>
                    <a:pt x="3736" y="5"/>
                    <a:pt x="3568" y="5"/>
                  </a:cubicBezTo>
                  <a:cubicBezTo>
                    <a:pt x="3405" y="5"/>
                    <a:pt x="3245" y="115"/>
                    <a:pt x="3245" y="348"/>
                  </a:cubicBezTo>
                  <a:lnTo>
                    <a:pt x="3245" y="1009"/>
                  </a:lnTo>
                  <a:cubicBezTo>
                    <a:pt x="3245" y="1230"/>
                    <a:pt x="3088" y="1387"/>
                    <a:pt x="2899" y="1387"/>
                  </a:cubicBezTo>
                  <a:lnTo>
                    <a:pt x="1513" y="1387"/>
                  </a:lnTo>
                  <a:cubicBezTo>
                    <a:pt x="1324" y="1387"/>
                    <a:pt x="1166" y="1230"/>
                    <a:pt x="1166" y="1009"/>
                  </a:cubicBezTo>
                  <a:lnTo>
                    <a:pt x="1166" y="348"/>
                  </a:lnTo>
                  <a:cubicBezTo>
                    <a:pt x="1166" y="159"/>
                    <a:pt x="1009" y="1"/>
                    <a:pt x="78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79"/>
            <p:cNvSpPr/>
            <p:nvPr/>
          </p:nvSpPr>
          <p:spPr>
            <a:xfrm>
              <a:off x="-5814775" y="3702500"/>
              <a:ext cx="140225" cy="222950"/>
            </a:xfrm>
            <a:custGeom>
              <a:avLst/>
              <a:gdLst/>
              <a:ahLst/>
              <a:cxnLst/>
              <a:rect l="l" t="t" r="r" b="b"/>
              <a:pathLst>
                <a:path w="5609" h="8918" extrusionOk="0">
                  <a:moveTo>
                    <a:pt x="5092" y="1"/>
                  </a:moveTo>
                  <a:cubicBezTo>
                    <a:pt x="4964" y="1"/>
                    <a:pt x="4837" y="72"/>
                    <a:pt x="4789" y="241"/>
                  </a:cubicBezTo>
                  <a:lnTo>
                    <a:pt x="4443" y="1344"/>
                  </a:lnTo>
                  <a:cubicBezTo>
                    <a:pt x="4285" y="1785"/>
                    <a:pt x="3907" y="2068"/>
                    <a:pt x="3466" y="2068"/>
                  </a:cubicBezTo>
                  <a:lnTo>
                    <a:pt x="2710" y="2068"/>
                  </a:lnTo>
                  <a:lnTo>
                    <a:pt x="2710" y="1722"/>
                  </a:lnTo>
                  <a:cubicBezTo>
                    <a:pt x="2710" y="1155"/>
                    <a:pt x="2237" y="682"/>
                    <a:pt x="1702" y="682"/>
                  </a:cubicBezTo>
                  <a:lnTo>
                    <a:pt x="0" y="682"/>
                  </a:lnTo>
                  <a:lnTo>
                    <a:pt x="0" y="8873"/>
                  </a:lnTo>
                  <a:cubicBezTo>
                    <a:pt x="1198" y="8747"/>
                    <a:pt x="2174" y="7928"/>
                    <a:pt x="2552" y="6857"/>
                  </a:cubicBezTo>
                  <a:lnTo>
                    <a:pt x="3466" y="6857"/>
                  </a:lnTo>
                  <a:cubicBezTo>
                    <a:pt x="3907" y="6857"/>
                    <a:pt x="4285" y="7140"/>
                    <a:pt x="4443" y="7582"/>
                  </a:cubicBezTo>
                  <a:lnTo>
                    <a:pt x="4789" y="8684"/>
                  </a:lnTo>
                  <a:cubicBezTo>
                    <a:pt x="4848" y="8850"/>
                    <a:pt x="4974" y="8918"/>
                    <a:pt x="5100" y="8918"/>
                  </a:cubicBezTo>
                  <a:cubicBezTo>
                    <a:pt x="5309" y="8918"/>
                    <a:pt x="5518" y="8731"/>
                    <a:pt x="5419" y="8495"/>
                  </a:cubicBezTo>
                  <a:lnTo>
                    <a:pt x="5041" y="7298"/>
                  </a:lnTo>
                  <a:cubicBezTo>
                    <a:pt x="4789" y="6573"/>
                    <a:pt x="4159" y="6101"/>
                    <a:pt x="3434" y="6101"/>
                  </a:cubicBezTo>
                  <a:lnTo>
                    <a:pt x="2678" y="6101"/>
                  </a:lnTo>
                  <a:cubicBezTo>
                    <a:pt x="2678" y="6006"/>
                    <a:pt x="2710" y="5880"/>
                    <a:pt x="2710" y="5754"/>
                  </a:cubicBezTo>
                  <a:lnTo>
                    <a:pt x="2710" y="4778"/>
                  </a:lnTo>
                  <a:lnTo>
                    <a:pt x="5136" y="4778"/>
                  </a:lnTo>
                  <a:cubicBezTo>
                    <a:pt x="5545" y="4778"/>
                    <a:pt x="5608" y="4116"/>
                    <a:pt x="5136" y="4116"/>
                  </a:cubicBezTo>
                  <a:lnTo>
                    <a:pt x="2710" y="4116"/>
                  </a:lnTo>
                  <a:lnTo>
                    <a:pt x="2710" y="2730"/>
                  </a:lnTo>
                  <a:lnTo>
                    <a:pt x="3466" y="2730"/>
                  </a:lnTo>
                  <a:cubicBezTo>
                    <a:pt x="4222" y="2730"/>
                    <a:pt x="4852" y="2257"/>
                    <a:pt x="5073" y="1564"/>
                  </a:cubicBezTo>
                  <a:lnTo>
                    <a:pt x="5419" y="461"/>
                  </a:lnTo>
                  <a:cubicBezTo>
                    <a:pt x="5517" y="189"/>
                    <a:pt x="5301" y="1"/>
                    <a:pt x="50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5" name="Google Shape;9195;p79"/>
          <p:cNvGrpSpPr/>
          <p:nvPr/>
        </p:nvGrpSpPr>
        <p:grpSpPr>
          <a:xfrm>
            <a:off x="1958351" y="2755694"/>
            <a:ext cx="395865" cy="421927"/>
            <a:chOff x="-5971525" y="3990475"/>
            <a:chExt cx="274925" cy="293025"/>
          </a:xfrm>
        </p:grpSpPr>
        <p:sp>
          <p:nvSpPr>
            <p:cNvPr id="9196" name="Google Shape;9196;p79"/>
            <p:cNvSpPr/>
            <p:nvPr/>
          </p:nvSpPr>
          <p:spPr>
            <a:xfrm>
              <a:off x="-5851000" y="4061375"/>
              <a:ext cx="102400" cy="33875"/>
            </a:xfrm>
            <a:custGeom>
              <a:avLst/>
              <a:gdLst/>
              <a:ahLst/>
              <a:cxnLst/>
              <a:rect l="l" t="t" r="r" b="b"/>
              <a:pathLst>
                <a:path w="4096" h="1355" extrusionOk="0">
                  <a:moveTo>
                    <a:pt x="0" y="0"/>
                  </a:moveTo>
                  <a:lnTo>
                    <a:pt x="0" y="1355"/>
                  </a:lnTo>
                  <a:lnTo>
                    <a:pt x="4096" y="1355"/>
                  </a:lnTo>
                  <a:lnTo>
                    <a:pt x="40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79"/>
            <p:cNvSpPr/>
            <p:nvPr/>
          </p:nvSpPr>
          <p:spPr>
            <a:xfrm>
              <a:off x="-5971525" y="3990475"/>
              <a:ext cx="69350" cy="275700"/>
            </a:xfrm>
            <a:custGeom>
              <a:avLst/>
              <a:gdLst/>
              <a:ahLst/>
              <a:cxnLst/>
              <a:rect l="l" t="t" r="r" b="b"/>
              <a:pathLst>
                <a:path w="2774" h="11028" extrusionOk="0">
                  <a:moveTo>
                    <a:pt x="1041" y="1"/>
                  </a:moveTo>
                  <a:lnTo>
                    <a:pt x="1041" y="32"/>
                  </a:lnTo>
                  <a:cubicBezTo>
                    <a:pt x="473" y="32"/>
                    <a:pt x="1" y="505"/>
                    <a:pt x="1" y="1072"/>
                  </a:cubicBezTo>
                  <a:lnTo>
                    <a:pt x="1" y="9988"/>
                  </a:lnTo>
                  <a:cubicBezTo>
                    <a:pt x="1" y="10555"/>
                    <a:pt x="473" y="11027"/>
                    <a:pt x="1041" y="11027"/>
                  </a:cubicBezTo>
                  <a:lnTo>
                    <a:pt x="2395" y="11027"/>
                  </a:lnTo>
                  <a:cubicBezTo>
                    <a:pt x="2521" y="11027"/>
                    <a:pt x="2647" y="10996"/>
                    <a:pt x="2773" y="10933"/>
                  </a:cubicBezTo>
                  <a:lnTo>
                    <a:pt x="2773" y="64"/>
                  </a:lnTo>
                  <a:cubicBezTo>
                    <a:pt x="2647" y="32"/>
                    <a:pt x="2521" y="1"/>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79"/>
            <p:cNvSpPr/>
            <p:nvPr/>
          </p:nvSpPr>
          <p:spPr>
            <a:xfrm>
              <a:off x="-5851000" y="4214950"/>
              <a:ext cx="103200" cy="68550"/>
            </a:xfrm>
            <a:custGeom>
              <a:avLst/>
              <a:gdLst/>
              <a:ahLst/>
              <a:cxnLst/>
              <a:rect l="l" t="t" r="r" b="b"/>
              <a:pathLst>
                <a:path w="4128" h="2742" extrusionOk="0">
                  <a:moveTo>
                    <a:pt x="3056" y="694"/>
                  </a:moveTo>
                  <a:cubicBezTo>
                    <a:pt x="3277" y="694"/>
                    <a:pt x="3434" y="851"/>
                    <a:pt x="3434" y="1072"/>
                  </a:cubicBezTo>
                  <a:cubicBezTo>
                    <a:pt x="3434" y="1261"/>
                    <a:pt x="3277" y="1418"/>
                    <a:pt x="3056" y="1418"/>
                  </a:cubicBezTo>
                  <a:lnTo>
                    <a:pt x="1008" y="1418"/>
                  </a:lnTo>
                  <a:cubicBezTo>
                    <a:pt x="819" y="1418"/>
                    <a:pt x="662" y="1261"/>
                    <a:pt x="662" y="1072"/>
                  </a:cubicBezTo>
                  <a:cubicBezTo>
                    <a:pt x="662" y="851"/>
                    <a:pt x="819" y="694"/>
                    <a:pt x="1008" y="694"/>
                  </a:cubicBezTo>
                  <a:close/>
                  <a:moveTo>
                    <a:pt x="32" y="1"/>
                  </a:moveTo>
                  <a:lnTo>
                    <a:pt x="32" y="2395"/>
                  </a:lnTo>
                  <a:lnTo>
                    <a:pt x="0" y="2395"/>
                  </a:lnTo>
                  <a:cubicBezTo>
                    <a:pt x="0" y="2584"/>
                    <a:pt x="158" y="2741"/>
                    <a:pt x="347" y="2741"/>
                  </a:cubicBezTo>
                  <a:lnTo>
                    <a:pt x="3781" y="2741"/>
                  </a:lnTo>
                  <a:cubicBezTo>
                    <a:pt x="3970" y="2741"/>
                    <a:pt x="4127" y="2584"/>
                    <a:pt x="4127" y="2395"/>
                  </a:cubicBezTo>
                  <a:lnTo>
                    <a:pt x="412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79"/>
            <p:cNvSpPr/>
            <p:nvPr/>
          </p:nvSpPr>
          <p:spPr>
            <a:xfrm>
              <a:off x="-5885675" y="4010175"/>
              <a:ext cx="189075" cy="239450"/>
            </a:xfrm>
            <a:custGeom>
              <a:avLst/>
              <a:gdLst/>
              <a:ahLst/>
              <a:cxnLst/>
              <a:rect l="l" t="t" r="r" b="b"/>
              <a:pathLst>
                <a:path w="7563" h="9578" extrusionOk="0">
                  <a:moveTo>
                    <a:pt x="5829" y="1323"/>
                  </a:moveTo>
                  <a:cubicBezTo>
                    <a:pt x="6018" y="1323"/>
                    <a:pt x="6176" y="1481"/>
                    <a:pt x="6176" y="1702"/>
                  </a:cubicBezTo>
                  <a:lnTo>
                    <a:pt x="6176" y="3749"/>
                  </a:lnTo>
                  <a:cubicBezTo>
                    <a:pt x="6176" y="3938"/>
                    <a:pt x="6018" y="4096"/>
                    <a:pt x="5829" y="4096"/>
                  </a:cubicBezTo>
                  <a:lnTo>
                    <a:pt x="1009" y="4096"/>
                  </a:lnTo>
                  <a:cubicBezTo>
                    <a:pt x="820" y="4096"/>
                    <a:pt x="663" y="3938"/>
                    <a:pt x="663" y="3749"/>
                  </a:cubicBezTo>
                  <a:lnTo>
                    <a:pt x="663" y="1702"/>
                  </a:lnTo>
                  <a:cubicBezTo>
                    <a:pt x="663" y="1481"/>
                    <a:pt x="820" y="1323"/>
                    <a:pt x="1009" y="1323"/>
                  </a:cubicBezTo>
                  <a:close/>
                  <a:moveTo>
                    <a:pt x="1734" y="4789"/>
                  </a:moveTo>
                  <a:cubicBezTo>
                    <a:pt x="2175" y="4789"/>
                    <a:pt x="2175" y="5482"/>
                    <a:pt x="1734" y="5482"/>
                  </a:cubicBezTo>
                  <a:lnTo>
                    <a:pt x="1072" y="5482"/>
                  </a:lnTo>
                  <a:cubicBezTo>
                    <a:pt x="631" y="5482"/>
                    <a:pt x="600" y="4789"/>
                    <a:pt x="1072" y="4789"/>
                  </a:cubicBezTo>
                  <a:close/>
                  <a:moveTo>
                    <a:pt x="3782" y="4758"/>
                  </a:moveTo>
                  <a:cubicBezTo>
                    <a:pt x="4223" y="4789"/>
                    <a:pt x="4223" y="5482"/>
                    <a:pt x="3782" y="5482"/>
                  </a:cubicBezTo>
                  <a:lnTo>
                    <a:pt x="3120" y="5482"/>
                  </a:lnTo>
                  <a:cubicBezTo>
                    <a:pt x="2899" y="5482"/>
                    <a:pt x="2742" y="5325"/>
                    <a:pt x="2742" y="5104"/>
                  </a:cubicBezTo>
                  <a:cubicBezTo>
                    <a:pt x="2742" y="4915"/>
                    <a:pt x="2899" y="4758"/>
                    <a:pt x="3120" y="4758"/>
                  </a:cubicBezTo>
                  <a:close/>
                  <a:moveTo>
                    <a:pt x="5829" y="4789"/>
                  </a:moveTo>
                  <a:cubicBezTo>
                    <a:pt x="6270" y="4789"/>
                    <a:pt x="6302" y="5482"/>
                    <a:pt x="5829" y="5482"/>
                  </a:cubicBezTo>
                  <a:lnTo>
                    <a:pt x="5168" y="5482"/>
                  </a:lnTo>
                  <a:cubicBezTo>
                    <a:pt x="4727" y="5482"/>
                    <a:pt x="4695" y="4789"/>
                    <a:pt x="5168" y="4789"/>
                  </a:cubicBezTo>
                  <a:close/>
                  <a:moveTo>
                    <a:pt x="1762" y="6174"/>
                  </a:moveTo>
                  <a:cubicBezTo>
                    <a:pt x="2175" y="6174"/>
                    <a:pt x="2165" y="6837"/>
                    <a:pt x="1734" y="6837"/>
                  </a:cubicBezTo>
                  <a:lnTo>
                    <a:pt x="1072" y="6837"/>
                  </a:lnTo>
                  <a:cubicBezTo>
                    <a:pt x="631" y="6837"/>
                    <a:pt x="600" y="6175"/>
                    <a:pt x="1072" y="6175"/>
                  </a:cubicBezTo>
                  <a:lnTo>
                    <a:pt x="1734" y="6175"/>
                  </a:lnTo>
                  <a:cubicBezTo>
                    <a:pt x="1744" y="6175"/>
                    <a:pt x="1753" y="6174"/>
                    <a:pt x="1762" y="6174"/>
                  </a:cubicBezTo>
                  <a:close/>
                  <a:moveTo>
                    <a:pt x="3782" y="6144"/>
                  </a:moveTo>
                  <a:cubicBezTo>
                    <a:pt x="4223" y="6144"/>
                    <a:pt x="4223" y="6837"/>
                    <a:pt x="3782" y="6837"/>
                  </a:cubicBezTo>
                  <a:lnTo>
                    <a:pt x="3120" y="6837"/>
                  </a:lnTo>
                  <a:cubicBezTo>
                    <a:pt x="2899" y="6837"/>
                    <a:pt x="2742" y="6679"/>
                    <a:pt x="2742" y="6490"/>
                  </a:cubicBezTo>
                  <a:cubicBezTo>
                    <a:pt x="2742" y="6301"/>
                    <a:pt x="2899" y="6144"/>
                    <a:pt x="3120" y="6144"/>
                  </a:cubicBezTo>
                  <a:close/>
                  <a:moveTo>
                    <a:pt x="5858" y="6174"/>
                  </a:moveTo>
                  <a:cubicBezTo>
                    <a:pt x="6272" y="6174"/>
                    <a:pt x="6291" y="6837"/>
                    <a:pt x="5829" y="6837"/>
                  </a:cubicBezTo>
                  <a:lnTo>
                    <a:pt x="5168" y="6837"/>
                  </a:lnTo>
                  <a:cubicBezTo>
                    <a:pt x="4727" y="6837"/>
                    <a:pt x="4695" y="6175"/>
                    <a:pt x="5168" y="6175"/>
                  </a:cubicBezTo>
                  <a:lnTo>
                    <a:pt x="5829" y="6175"/>
                  </a:lnTo>
                  <a:cubicBezTo>
                    <a:pt x="5839" y="6175"/>
                    <a:pt x="5849" y="6174"/>
                    <a:pt x="5858" y="6174"/>
                  </a:cubicBezTo>
                  <a:close/>
                  <a:moveTo>
                    <a:pt x="1" y="0"/>
                  </a:moveTo>
                  <a:lnTo>
                    <a:pt x="1" y="9578"/>
                  </a:lnTo>
                  <a:lnTo>
                    <a:pt x="663" y="9578"/>
                  </a:lnTo>
                  <a:lnTo>
                    <a:pt x="663" y="7876"/>
                  </a:lnTo>
                  <a:cubicBezTo>
                    <a:pt x="663" y="7687"/>
                    <a:pt x="820" y="7530"/>
                    <a:pt x="1009" y="7530"/>
                  </a:cubicBezTo>
                  <a:lnTo>
                    <a:pt x="5829" y="7530"/>
                  </a:lnTo>
                  <a:cubicBezTo>
                    <a:pt x="6018" y="7530"/>
                    <a:pt x="6176" y="7687"/>
                    <a:pt x="6176" y="7876"/>
                  </a:cubicBezTo>
                  <a:lnTo>
                    <a:pt x="6176" y="9578"/>
                  </a:lnTo>
                  <a:lnTo>
                    <a:pt x="6522" y="9578"/>
                  </a:lnTo>
                  <a:cubicBezTo>
                    <a:pt x="7090" y="9578"/>
                    <a:pt x="7562" y="9105"/>
                    <a:pt x="7562" y="8538"/>
                  </a:cubicBezTo>
                  <a:lnTo>
                    <a:pt x="7562" y="1008"/>
                  </a:lnTo>
                  <a:cubicBezTo>
                    <a:pt x="7531" y="473"/>
                    <a:pt x="7090" y="0"/>
                    <a:pt x="649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0" name="Google Shape;9200;p79"/>
          <p:cNvGrpSpPr/>
          <p:nvPr/>
        </p:nvGrpSpPr>
        <p:grpSpPr>
          <a:xfrm>
            <a:off x="4631558" y="1689798"/>
            <a:ext cx="420775" cy="418507"/>
            <a:chOff x="-4118225" y="3253275"/>
            <a:chExt cx="292225" cy="290650"/>
          </a:xfrm>
        </p:grpSpPr>
        <p:sp>
          <p:nvSpPr>
            <p:cNvPr id="9201" name="Google Shape;9201;p79"/>
            <p:cNvSpPr/>
            <p:nvPr/>
          </p:nvSpPr>
          <p:spPr>
            <a:xfrm>
              <a:off x="-4118225" y="3287125"/>
              <a:ext cx="256725" cy="256800"/>
            </a:xfrm>
            <a:custGeom>
              <a:avLst/>
              <a:gdLst/>
              <a:ahLst/>
              <a:cxnLst/>
              <a:rect l="l" t="t" r="r" b="b"/>
              <a:pathLst>
                <a:path w="10269" h="10272" extrusionOk="0">
                  <a:moveTo>
                    <a:pt x="5104" y="1"/>
                  </a:moveTo>
                  <a:cubicBezTo>
                    <a:pt x="2268" y="1"/>
                    <a:pt x="0" y="2301"/>
                    <a:pt x="0" y="5136"/>
                  </a:cubicBezTo>
                  <a:cubicBezTo>
                    <a:pt x="0" y="7972"/>
                    <a:pt x="2268" y="10271"/>
                    <a:pt x="5104" y="10271"/>
                  </a:cubicBezTo>
                  <a:cubicBezTo>
                    <a:pt x="7939" y="10271"/>
                    <a:pt x="10239" y="8003"/>
                    <a:pt x="10239" y="5168"/>
                  </a:cubicBezTo>
                  <a:cubicBezTo>
                    <a:pt x="10268" y="4993"/>
                    <a:pt x="10108" y="4818"/>
                    <a:pt x="9910" y="4818"/>
                  </a:cubicBezTo>
                  <a:cubicBezTo>
                    <a:pt x="9894" y="4818"/>
                    <a:pt x="9877" y="4819"/>
                    <a:pt x="9861" y="4821"/>
                  </a:cubicBezTo>
                  <a:lnTo>
                    <a:pt x="5797" y="4821"/>
                  </a:lnTo>
                  <a:cubicBezTo>
                    <a:pt x="5639" y="4821"/>
                    <a:pt x="5450" y="4695"/>
                    <a:pt x="5450" y="4506"/>
                  </a:cubicBezTo>
                  <a:lnTo>
                    <a:pt x="5450" y="347"/>
                  </a:lnTo>
                  <a:cubicBezTo>
                    <a:pt x="5450" y="158"/>
                    <a:pt x="5324" y="1"/>
                    <a:pt x="51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79"/>
            <p:cNvSpPr/>
            <p:nvPr/>
          </p:nvSpPr>
          <p:spPr>
            <a:xfrm>
              <a:off x="-3963850" y="3253275"/>
              <a:ext cx="137850" cy="137850"/>
            </a:xfrm>
            <a:custGeom>
              <a:avLst/>
              <a:gdLst/>
              <a:ahLst/>
              <a:cxnLst/>
              <a:rect l="l" t="t" r="r" b="b"/>
              <a:pathLst>
                <a:path w="5514" h="5514" extrusionOk="0">
                  <a:moveTo>
                    <a:pt x="347" y="0"/>
                  </a:moveTo>
                  <a:cubicBezTo>
                    <a:pt x="158" y="0"/>
                    <a:pt x="0" y="158"/>
                    <a:pt x="0" y="347"/>
                  </a:cubicBezTo>
                  <a:lnTo>
                    <a:pt x="0" y="5135"/>
                  </a:lnTo>
                  <a:cubicBezTo>
                    <a:pt x="0" y="5356"/>
                    <a:pt x="158" y="5514"/>
                    <a:pt x="347" y="5514"/>
                  </a:cubicBezTo>
                  <a:lnTo>
                    <a:pt x="5167" y="5514"/>
                  </a:lnTo>
                  <a:cubicBezTo>
                    <a:pt x="5356" y="5514"/>
                    <a:pt x="5513" y="5356"/>
                    <a:pt x="5513" y="5135"/>
                  </a:cubicBezTo>
                  <a:cubicBezTo>
                    <a:pt x="5513" y="2269"/>
                    <a:pt x="3182"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3" name="Google Shape;9203;p79"/>
          <p:cNvGrpSpPr/>
          <p:nvPr/>
        </p:nvGrpSpPr>
        <p:grpSpPr>
          <a:xfrm>
            <a:off x="4682008" y="2204922"/>
            <a:ext cx="319874" cy="420199"/>
            <a:chOff x="-4082800" y="3612425"/>
            <a:chExt cx="222150" cy="291825"/>
          </a:xfrm>
        </p:grpSpPr>
        <p:sp>
          <p:nvSpPr>
            <p:cNvPr id="9204" name="Google Shape;9204;p79"/>
            <p:cNvSpPr/>
            <p:nvPr/>
          </p:nvSpPr>
          <p:spPr>
            <a:xfrm>
              <a:off x="-4027650" y="3663625"/>
              <a:ext cx="112650" cy="119725"/>
            </a:xfrm>
            <a:custGeom>
              <a:avLst/>
              <a:gdLst/>
              <a:ahLst/>
              <a:cxnLst/>
              <a:rect l="l" t="t" r="r" b="b"/>
              <a:pathLst>
                <a:path w="4506" h="4789" extrusionOk="0">
                  <a:moveTo>
                    <a:pt x="2237" y="1355"/>
                  </a:moveTo>
                  <a:cubicBezTo>
                    <a:pt x="2773" y="1355"/>
                    <a:pt x="3245" y="1827"/>
                    <a:pt x="3245" y="2395"/>
                  </a:cubicBezTo>
                  <a:cubicBezTo>
                    <a:pt x="3308" y="2930"/>
                    <a:pt x="2836" y="3434"/>
                    <a:pt x="2237" y="3434"/>
                  </a:cubicBezTo>
                  <a:cubicBezTo>
                    <a:pt x="1670" y="3434"/>
                    <a:pt x="1197" y="2962"/>
                    <a:pt x="1197" y="2395"/>
                  </a:cubicBezTo>
                  <a:cubicBezTo>
                    <a:pt x="1197" y="1859"/>
                    <a:pt x="1670" y="1355"/>
                    <a:pt x="2237" y="1355"/>
                  </a:cubicBezTo>
                  <a:close/>
                  <a:moveTo>
                    <a:pt x="1922" y="0"/>
                  </a:moveTo>
                  <a:lnTo>
                    <a:pt x="1922" y="473"/>
                  </a:lnTo>
                  <a:cubicBezTo>
                    <a:pt x="1922" y="630"/>
                    <a:pt x="1827" y="725"/>
                    <a:pt x="1670" y="788"/>
                  </a:cubicBezTo>
                  <a:cubicBezTo>
                    <a:pt x="1481" y="851"/>
                    <a:pt x="1292" y="945"/>
                    <a:pt x="1134" y="1103"/>
                  </a:cubicBezTo>
                  <a:cubicBezTo>
                    <a:pt x="1055" y="1143"/>
                    <a:pt x="962" y="1183"/>
                    <a:pt x="873" y="1183"/>
                  </a:cubicBezTo>
                  <a:cubicBezTo>
                    <a:pt x="822" y="1183"/>
                    <a:pt x="771" y="1169"/>
                    <a:pt x="725" y="1134"/>
                  </a:cubicBezTo>
                  <a:lnTo>
                    <a:pt x="347" y="914"/>
                  </a:lnTo>
                  <a:lnTo>
                    <a:pt x="0" y="1481"/>
                  </a:lnTo>
                  <a:lnTo>
                    <a:pt x="378" y="1733"/>
                  </a:lnTo>
                  <a:cubicBezTo>
                    <a:pt x="504" y="1796"/>
                    <a:pt x="599" y="1922"/>
                    <a:pt x="536" y="2079"/>
                  </a:cubicBezTo>
                  <a:cubicBezTo>
                    <a:pt x="504" y="2332"/>
                    <a:pt x="504" y="2489"/>
                    <a:pt x="536" y="2710"/>
                  </a:cubicBezTo>
                  <a:cubicBezTo>
                    <a:pt x="599" y="2867"/>
                    <a:pt x="504" y="2993"/>
                    <a:pt x="378" y="3056"/>
                  </a:cubicBezTo>
                  <a:lnTo>
                    <a:pt x="0" y="3308"/>
                  </a:lnTo>
                  <a:lnTo>
                    <a:pt x="347" y="3907"/>
                  </a:lnTo>
                  <a:lnTo>
                    <a:pt x="725" y="3655"/>
                  </a:lnTo>
                  <a:cubicBezTo>
                    <a:pt x="773" y="3631"/>
                    <a:pt x="826" y="3620"/>
                    <a:pt x="879" y="3620"/>
                  </a:cubicBezTo>
                  <a:cubicBezTo>
                    <a:pt x="967" y="3620"/>
                    <a:pt x="1056" y="3647"/>
                    <a:pt x="1134" y="3686"/>
                  </a:cubicBezTo>
                  <a:cubicBezTo>
                    <a:pt x="1292" y="3812"/>
                    <a:pt x="1481" y="3938"/>
                    <a:pt x="1670" y="4001"/>
                  </a:cubicBezTo>
                  <a:cubicBezTo>
                    <a:pt x="1796" y="4064"/>
                    <a:pt x="1922" y="4222"/>
                    <a:pt x="1922" y="4316"/>
                  </a:cubicBezTo>
                  <a:lnTo>
                    <a:pt x="1922" y="4789"/>
                  </a:lnTo>
                  <a:lnTo>
                    <a:pt x="2584" y="4789"/>
                  </a:lnTo>
                  <a:lnTo>
                    <a:pt x="2584" y="4316"/>
                  </a:lnTo>
                  <a:cubicBezTo>
                    <a:pt x="2584" y="4159"/>
                    <a:pt x="2678" y="4064"/>
                    <a:pt x="2836" y="4001"/>
                  </a:cubicBezTo>
                  <a:cubicBezTo>
                    <a:pt x="3025" y="3938"/>
                    <a:pt x="3182" y="3844"/>
                    <a:pt x="3371" y="3686"/>
                  </a:cubicBezTo>
                  <a:cubicBezTo>
                    <a:pt x="3449" y="3647"/>
                    <a:pt x="3539" y="3620"/>
                    <a:pt x="3626" y="3620"/>
                  </a:cubicBezTo>
                  <a:cubicBezTo>
                    <a:pt x="3680" y="3620"/>
                    <a:pt x="3733" y="3631"/>
                    <a:pt x="3781" y="3655"/>
                  </a:cubicBezTo>
                  <a:lnTo>
                    <a:pt x="4159" y="3907"/>
                  </a:lnTo>
                  <a:lnTo>
                    <a:pt x="4505" y="3308"/>
                  </a:lnTo>
                  <a:lnTo>
                    <a:pt x="4127" y="3056"/>
                  </a:lnTo>
                  <a:cubicBezTo>
                    <a:pt x="4001" y="2993"/>
                    <a:pt x="3938" y="2867"/>
                    <a:pt x="3970" y="2710"/>
                  </a:cubicBezTo>
                  <a:cubicBezTo>
                    <a:pt x="4001" y="2489"/>
                    <a:pt x="4001" y="2332"/>
                    <a:pt x="3970" y="2079"/>
                  </a:cubicBezTo>
                  <a:cubicBezTo>
                    <a:pt x="3938" y="1922"/>
                    <a:pt x="4001" y="1796"/>
                    <a:pt x="4127" y="1733"/>
                  </a:cubicBezTo>
                  <a:lnTo>
                    <a:pt x="4505" y="1481"/>
                  </a:lnTo>
                  <a:lnTo>
                    <a:pt x="4159" y="914"/>
                  </a:lnTo>
                  <a:lnTo>
                    <a:pt x="3781" y="1134"/>
                  </a:lnTo>
                  <a:cubicBezTo>
                    <a:pt x="3734" y="1169"/>
                    <a:pt x="3684" y="1183"/>
                    <a:pt x="3632" y="1183"/>
                  </a:cubicBezTo>
                  <a:cubicBezTo>
                    <a:pt x="3543" y="1183"/>
                    <a:pt x="3451" y="1143"/>
                    <a:pt x="3371" y="1103"/>
                  </a:cubicBezTo>
                  <a:cubicBezTo>
                    <a:pt x="3214" y="977"/>
                    <a:pt x="3025" y="851"/>
                    <a:pt x="2836" y="788"/>
                  </a:cubicBezTo>
                  <a:cubicBezTo>
                    <a:pt x="2710" y="725"/>
                    <a:pt x="2584" y="567"/>
                    <a:pt x="2584" y="473"/>
                  </a:cubicBezTo>
                  <a:lnTo>
                    <a:pt x="25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79"/>
            <p:cNvSpPr/>
            <p:nvPr/>
          </p:nvSpPr>
          <p:spPr>
            <a:xfrm>
              <a:off x="-4082800" y="3612425"/>
              <a:ext cx="222150" cy="291825"/>
            </a:xfrm>
            <a:custGeom>
              <a:avLst/>
              <a:gdLst/>
              <a:ahLst/>
              <a:cxnLst/>
              <a:rect l="l" t="t" r="r" b="b"/>
              <a:pathLst>
                <a:path w="8886" h="11673" extrusionOk="0">
                  <a:moveTo>
                    <a:pt x="5168" y="1324"/>
                  </a:moveTo>
                  <a:cubicBezTo>
                    <a:pt x="5357" y="1324"/>
                    <a:pt x="5514" y="1481"/>
                    <a:pt x="5514" y="1702"/>
                  </a:cubicBezTo>
                  <a:lnTo>
                    <a:pt x="5514" y="2269"/>
                  </a:lnTo>
                  <a:cubicBezTo>
                    <a:pt x="5609" y="2332"/>
                    <a:pt x="5735" y="2395"/>
                    <a:pt x="5829" y="2489"/>
                  </a:cubicBezTo>
                  <a:lnTo>
                    <a:pt x="6333" y="2206"/>
                  </a:lnTo>
                  <a:cubicBezTo>
                    <a:pt x="6396" y="2174"/>
                    <a:pt x="6491" y="2174"/>
                    <a:pt x="6617" y="2174"/>
                  </a:cubicBezTo>
                  <a:cubicBezTo>
                    <a:pt x="6680" y="2206"/>
                    <a:pt x="6774" y="2237"/>
                    <a:pt x="6806" y="2300"/>
                  </a:cubicBezTo>
                  <a:lnTo>
                    <a:pt x="7467" y="3497"/>
                  </a:lnTo>
                  <a:cubicBezTo>
                    <a:pt x="7562" y="3655"/>
                    <a:pt x="7530" y="3844"/>
                    <a:pt x="7341" y="3970"/>
                  </a:cubicBezTo>
                  <a:lnTo>
                    <a:pt x="6837" y="4254"/>
                  </a:lnTo>
                  <a:cubicBezTo>
                    <a:pt x="6869" y="4380"/>
                    <a:pt x="6869" y="4474"/>
                    <a:pt x="6837" y="4632"/>
                  </a:cubicBezTo>
                  <a:lnTo>
                    <a:pt x="7341" y="4915"/>
                  </a:lnTo>
                  <a:cubicBezTo>
                    <a:pt x="7499" y="4978"/>
                    <a:pt x="7593" y="5230"/>
                    <a:pt x="7467" y="5388"/>
                  </a:cubicBezTo>
                  <a:lnTo>
                    <a:pt x="6806" y="6553"/>
                  </a:lnTo>
                  <a:cubicBezTo>
                    <a:pt x="6774" y="6648"/>
                    <a:pt x="6680" y="6679"/>
                    <a:pt x="6617" y="6711"/>
                  </a:cubicBezTo>
                  <a:cubicBezTo>
                    <a:pt x="6588" y="6730"/>
                    <a:pt x="6555" y="6738"/>
                    <a:pt x="6523" y="6738"/>
                  </a:cubicBezTo>
                  <a:cubicBezTo>
                    <a:pt x="6450" y="6738"/>
                    <a:pt x="6377" y="6701"/>
                    <a:pt x="6333" y="6679"/>
                  </a:cubicBezTo>
                  <a:lnTo>
                    <a:pt x="5829" y="6396"/>
                  </a:lnTo>
                  <a:cubicBezTo>
                    <a:pt x="5703" y="6490"/>
                    <a:pt x="5609" y="6522"/>
                    <a:pt x="5514" y="6616"/>
                  </a:cubicBezTo>
                  <a:lnTo>
                    <a:pt x="5514" y="7183"/>
                  </a:lnTo>
                  <a:cubicBezTo>
                    <a:pt x="5514" y="7404"/>
                    <a:pt x="5357" y="7562"/>
                    <a:pt x="5168" y="7562"/>
                  </a:cubicBezTo>
                  <a:lnTo>
                    <a:pt x="3781" y="7562"/>
                  </a:lnTo>
                  <a:cubicBezTo>
                    <a:pt x="3592" y="7562"/>
                    <a:pt x="3435" y="7404"/>
                    <a:pt x="3435" y="7183"/>
                  </a:cubicBezTo>
                  <a:lnTo>
                    <a:pt x="3435" y="6616"/>
                  </a:lnTo>
                  <a:cubicBezTo>
                    <a:pt x="3309" y="6553"/>
                    <a:pt x="3183" y="6490"/>
                    <a:pt x="3120" y="6396"/>
                  </a:cubicBezTo>
                  <a:lnTo>
                    <a:pt x="2584" y="6679"/>
                  </a:lnTo>
                  <a:cubicBezTo>
                    <a:pt x="2521" y="6711"/>
                    <a:pt x="2427" y="6711"/>
                    <a:pt x="2332" y="6711"/>
                  </a:cubicBezTo>
                  <a:cubicBezTo>
                    <a:pt x="2238" y="6679"/>
                    <a:pt x="2175" y="6648"/>
                    <a:pt x="2112" y="6553"/>
                  </a:cubicBezTo>
                  <a:lnTo>
                    <a:pt x="1450" y="5388"/>
                  </a:lnTo>
                  <a:cubicBezTo>
                    <a:pt x="1387" y="5230"/>
                    <a:pt x="1419" y="5041"/>
                    <a:pt x="1576" y="4915"/>
                  </a:cubicBezTo>
                  <a:lnTo>
                    <a:pt x="2080" y="4632"/>
                  </a:lnTo>
                  <a:lnTo>
                    <a:pt x="2080" y="4443"/>
                  </a:lnTo>
                  <a:lnTo>
                    <a:pt x="2080" y="4254"/>
                  </a:lnTo>
                  <a:lnTo>
                    <a:pt x="1576" y="3970"/>
                  </a:lnTo>
                  <a:cubicBezTo>
                    <a:pt x="1419" y="3907"/>
                    <a:pt x="1324" y="3655"/>
                    <a:pt x="1450" y="3497"/>
                  </a:cubicBezTo>
                  <a:lnTo>
                    <a:pt x="2112" y="2332"/>
                  </a:lnTo>
                  <a:cubicBezTo>
                    <a:pt x="2175" y="2237"/>
                    <a:pt x="2238" y="2206"/>
                    <a:pt x="2332" y="2174"/>
                  </a:cubicBezTo>
                  <a:cubicBezTo>
                    <a:pt x="2352" y="2155"/>
                    <a:pt x="2377" y="2147"/>
                    <a:pt x="2405" y="2147"/>
                  </a:cubicBezTo>
                  <a:cubicBezTo>
                    <a:pt x="2467" y="2147"/>
                    <a:pt x="2541" y="2184"/>
                    <a:pt x="2584" y="2206"/>
                  </a:cubicBezTo>
                  <a:lnTo>
                    <a:pt x="3120" y="2489"/>
                  </a:lnTo>
                  <a:cubicBezTo>
                    <a:pt x="3214" y="2395"/>
                    <a:pt x="3309" y="2363"/>
                    <a:pt x="3435" y="2269"/>
                  </a:cubicBezTo>
                  <a:lnTo>
                    <a:pt x="3435" y="1702"/>
                  </a:lnTo>
                  <a:cubicBezTo>
                    <a:pt x="3435" y="1481"/>
                    <a:pt x="3592" y="1324"/>
                    <a:pt x="3781" y="1324"/>
                  </a:cubicBezTo>
                  <a:close/>
                  <a:moveTo>
                    <a:pt x="4443" y="0"/>
                  </a:moveTo>
                  <a:cubicBezTo>
                    <a:pt x="1986" y="0"/>
                    <a:pt x="1" y="2017"/>
                    <a:pt x="1" y="4443"/>
                  </a:cubicBezTo>
                  <a:cubicBezTo>
                    <a:pt x="1" y="5419"/>
                    <a:pt x="316" y="6333"/>
                    <a:pt x="851" y="7120"/>
                  </a:cubicBezTo>
                  <a:lnTo>
                    <a:pt x="4159" y="11531"/>
                  </a:lnTo>
                  <a:cubicBezTo>
                    <a:pt x="4222" y="11626"/>
                    <a:pt x="4325" y="11673"/>
                    <a:pt x="4431" y="11673"/>
                  </a:cubicBezTo>
                  <a:cubicBezTo>
                    <a:pt x="4538" y="11673"/>
                    <a:pt x="4648" y="11626"/>
                    <a:pt x="4727" y="11531"/>
                  </a:cubicBezTo>
                  <a:lnTo>
                    <a:pt x="8066" y="6994"/>
                  </a:lnTo>
                  <a:cubicBezTo>
                    <a:pt x="8602" y="6270"/>
                    <a:pt x="8885" y="5356"/>
                    <a:pt x="8885" y="4443"/>
                  </a:cubicBezTo>
                  <a:cubicBezTo>
                    <a:pt x="8885" y="2017"/>
                    <a:pt x="6932" y="0"/>
                    <a:pt x="44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79"/>
            <p:cNvSpPr/>
            <p:nvPr/>
          </p:nvSpPr>
          <p:spPr>
            <a:xfrm>
              <a:off x="-3980400" y="3714800"/>
              <a:ext cx="17350" cy="17375"/>
            </a:xfrm>
            <a:custGeom>
              <a:avLst/>
              <a:gdLst/>
              <a:ahLst/>
              <a:cxnLst/>
              <a:rect l="l" t="t" r="r" b="b"/>
              <a:pathLst>
                <a:path w="694" h="695" extrusionOk="0">
                  <a:moveTo>
                    <a:pt x="347" y="1"/>
                  </a:moveTo>
                  <a:cubicBezTo>
                    <a:pt x="158" y="1"/>
                    <a:pt x="0" y="159"/>
                    <a:pt x="0" y="348"/>
                  </a:cubicBezTo>
                  <a:cubicBezTo>
                    <a:pt x="0" y="537"/>
                    <a:pt x="158" y="694"/>
                    <a:pt x="347" y="694"/>
                  </a:cubicBezTo>
                  <a:cubicBezTo>
                    <a:pt x="536" y="694"/>
                    <a:pt x="694" y="537"/>
                    <a:pt x="694" y="348"/>
                  </a:cubicBezTo>
                  <a:cubicBezTo>
                    <a:pt x="694" y="159"/>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7" name="Google Shape;9207;p79"/>
          <p:cNvGrpSpPr/>
          <p:nvPr/>
        </p:nvGrpSpPr>
        <p:grpSpPr>
          <a:xfrm>
            <a:off x="4643456" y="2769876"/>
            <a:ext cx="420775" cy="393561"/>
            <a:chOff x="-4118225" y="3990475"/>
            <a:chExt cx="292225" cy="273325"/>
          </a:xfrm>
        </p:grpSpPr>
        <p:sp>
          <p:nvSpPr>
            <p:cNvPr id="9208" name="Google Shape;9208;p79"/>
            <p:cNvSpPr/>
            <p:nvPr/>
          </p:nvSpPr>
          <p:spPr>
            <a:xfrm>
              <a:off x="-3963850" y="4040100"/>
              <a:ext cx="51200" cy="51225"/>
            </a:xfrm>
            <a:custGeom>
              <a:avLst/>
              <a:gdLst/>
              <a:ahLst/>
              <a:cxnLst/>
              <a:rect l="l" t="t" r="r" b="b"/>
              <a:pathLst>
                <a:path w="2048" h="2049" extrusionOk="0">
                  <a:moveTo>
                    <a:pt x="1008" y="0"/>
                  </a:moveTo>
                  <a:cubicBezTo>
                    <a:pt x="473" y="0"/>
                    <a:pt x="0" y="473"/>
                    <a:pt x="0" y="1040"/>
                  </a:cubicBezTo>
                  <a:cubicBezTo>
                    <a:pt x="0" y="1607"/>
                    <a:pt x="473" y="2048"/>
                    <a:pt x="1008" y="2048"/>
                  </a:cubicBezTo>
                  <a:cubicBezTo>
                    <a:pt x="1575" y="2048"/>
                    <a:pt x="2048" y="1607"/>
                    <a:pt x="2048" y="1040"/>
                  </a:cubicBezTo>
                  <a:cubicBezTo>
                    <a:pt x="2048" y="473"/>
                    <a:pt x="1575" y="0"/>
                    <a:pt x="10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79"/>
            <p:cNvSpPr/>
            <p:nvPr/>
          </p:nvSpPr>
          <p:spPr>
            <a:xfrm>
              <a:off x="-4015050" y="3990475"/>
              <a:ext cx="153600" cy="153625"/>
            </a:xfrm>
            <a:custGeom>
              <a:avLst/>
              <a:gdLst/>
              <a:ahLst/>
              <a:cxnLst/>
              <a:rect l="l" t="t" r="r" b="b"/>
              <a:pathLst>
                <a:path w="6144" h="6145" extrusionOk="0">
                  <a:moveTo>
                    <a:pt x="3056" y="1324"/>
                  </a:moveTo>
                  <a:cubicBezTo>
                    <a:pt x="4001" y="1324"/>
                    <a:pt x="4757" y="2080"/>
                    <a:pt x="4757" y="3025"/>
                  </a:cubicBezTo>
                  <a:cubicBezTo>
                    <a:pt x="4757" y="3970"/>
                    <a:pt x="4033" y="4726"/>
                    <a:pt x="3056" y="4726"/>
                  </a:cubicBezTo>
                  <a:cubicBezTo>
                    <a:pt x="2111" y="4726"/>
                    <a:pt x="1386" y="3970"/>
                    <a:pt x="1386" y="3025"/>
                  </a:cubicBezTo>
                  <a:cubicBezTo>
                    <a:pt x="1386" y="2080"/>
                    <a:pt x="2111" y="1324"/>
                    <a:pt x="3056" y="1324"/>
                  </a:cubicBezTo>
                  <a:close/>
                  <a:moveTo>
                    <a:pt x="3056" y="1"/>
                  </a:moveTo>
                  <a:cubicBezTo>
                    <a:pt x="1386" y="1"/>
                    <a:pt x="0" y="1355"/>
                    <a:pt x="0" y="3057"/>
                  </a:cubicBezTo>
                  <a:cubicBezTo>
                    <a:pt x="0" y="4758"/>
                    <a:pt x="1323" y="6144"/>
                    <a:pt x="3056" y="6144"/>
                  </a:cubicBezTo>
                  <a:cubicBezTo>
                    <a:pt x="4757" y="6144"/>
                    <a:pt x="6144" y="4758"/>
                    <a:pt x="6144" y="3057"/>
                  </a:cubicBezTo>
                  <a:cubicBezTo>
                    <a:pt x="6144" y="1355"/>
                    <a:pt x="4757" y="1"/>
                    <a:pt x="30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79"/>
            <p:cNvSpPr/>
            <p:nvPr/>
          </p:nvSpPr>
          <p:spPr>
            <a:xfrm>
              <a:off x="-4118225" y="4144075"/>
              <a:ext cx="33875" cy="119725"/>
            </a:xfrm>
            <a:custGeom>
              <a:avLst/>
              <a:gdLst/>
              <a:ahLst/>
              <a:cxnLst/>
              <a:rect l="l" t="t" r="r" b="b"/>
              <a:pathLst>
                <a:path w="1355" h="4789" extrusionOk="0">
                  <a:moveTo>
                    <a:pt x="347" y="0"/>
                  </a:moveTo>
                  <a:cubicBezTo>
                    <a:pt x="158" y="0"/>
                    <a:pt x="0" y="158"/>
                    <a:pt x="0" y="347"/>
                  </a:cubicBezTo>
                  <a:lnTo>
                    <a:pt x="0" y="4442"/>
                  </a:lnTo>
                  <a:cubicBezTo>
                    <a:pt x="0" y="4631"/>
                    <a:pt x="158" y="4789"/>
                    <a:pt x="347" y="4789"/>
                  </a:cubicBezTo>
                  <a:lnTo>
                    <a:pt x="1008" y="4789"/>
                  </a:lnTo>
                  <a:cubicBezTo>
                    <a:pt x="1134" y="4789"/>
                    <a:pt x="1260" y="4757"/>
                    <a:pt x="1355" y="4726"/>
                  </a:cubicBezTo>
                  <a:lnTo>
                    <a:pt x="1355" y="63"/>
                  </a:lnTo>
                  <a:cubicBezTo>
                    <a:pt x="1260" y="32"/>
                    <a:pt x="1134" y="0"/>
                    <a:pt x="10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79"/>
            <p:cNvSpPr/>
            <p:nvPr/>
          </p:nvSpPr>
          <p:spPr>
            <a:xfrm>
              <a:off x="-4067050" y="4143750"/>
              <a:ext cx="241050" cy="120050"/>
            </a:xfrm>
            <a:custGeom>
              <a:avLst/>
              <a:gdLst/>
              <a:ahLst/>
              <a:cxnLst/>
              <a:rect l="l" t="t" r="r" b="b"/>
              <a:pathLst>
                <a:path w="9642" h="4802" extrusionOk="0">
                  <a:moveTo>
                    <a:pt x="1750" y="1"/>
                  </a:moveTo>
                  <a:cubicBezTo>
                    <a:pt x="1124" y="1"/>
                    <a:pt x="537" y="197"/>
                    <a:pt x="1" y="549"/>
                  </a:cubicBezTo>
                  <a:lnTo>
                    <a:pt x="1" y="4550"/>
                  </a:lnTo>
                  <a:cubicBezTo>
                    <a:pt x="410" y="4707"/>
                    <a:pt x="883" y="4802"/>
                    <a:pt x="1356" y="4802"/>
                  </a:cubicBezTo>
                  <a:lnTo>
                    <a:pt x="5294" y="4802"/>
                  </a:lnTo>
                  <a:cubicBezTo>
                    <a:pt x="5735" y="4802"/>
                    <a:pt x="6144" y="4644"/>
                    <a:pt x="6459" y="4392"/>
                  </a:cubicBezTo>
                  <a:cubicBezTo>
                    <a:pt x="6459" y="4392"/>
                    <a:pt x="8507" y="2502"/>
                    <a:pt x="9169" y="1872"/>
                  </a:cubicBezTo>
                  <a:cubicBezTo>
                    <a:pt x="9169" y="1872"/>
                    <a:pt x="9547" y="1399"/>
                    <a:pt x="9547" y="1021"/>
                  </a:cubicBezTo>
                  <a:cubicBezTo>
                    <a:pt x="9641" y="454"/>
                    <a:pt x="9169" y="13"/>
                    <a:pt x="8602" y="13"/>
                  </a:cubicBezTo>
                  <a:cubicBezTo>
                    <a:pt x="8413" y="13"/>
                    <a:pt x="7751" y="202"/>
                    <a:pt x="6711" y="1777"/>
                  </a:cubicBezTo>
                  <a:cubicBezTo>
                    <a:pt x="6333" y="2376"/>
                    <a:pt x="5766" y="2754"/>
                    <a:pt x="5199" y="2754"/>
                  </a:cubicBezTo>
                  <a:lnTo>
                    <a:pt x="2710" y="2754"/>
                  </a:lnTo>
                  <a:cubicBezTo>
                    <a:pt x="2584" y="2754"/>
                    <a:pt x="2458" y="2849"/>
                    <a:pt x="2395" y="2975"/>
                  </a:cubicBezTo>
                  <a:cubicBezTo>
                    <a:pt x="2333" y="3099"/>
                    <a:pt x="2223" y="3152"/>
                    <a:pt x="2110" y="3152"/>
                  </a:cubicBezTo>
                  <a:cubicBezTo>
                    <a:pt x="1880" y="3152"/>
                    <a:pt x="1638" y="2934"/>
                    <a:pt x="1765" y="2660"/>
                  </a:cubicBezTo>
                  <a:cubicBezTo>
                    <a:pt x="1923" y="2344"/>
                    <a:pt x="2238" y="2092"/>
                    <a:pt x="2616" y="2092"/>
                  </a:cubicBezTo>
                  <a:lnTo>
                    <a:pt x="5231" y="2092"/>
                  </a:lnTo>
                  <a:cubicBezTo>
                    <a:pt x="6081" y="2061"/>
                    <a:pt x="6081" y="706"/>
                    <a:pt x="5136" y="706"/>
                  </a:cubicBezTo>
                  <a:lnTo>
                    <a:pt x="3844" y="706"/>
                  </a:lnTo>
                  <a:cubicBezTo>
                    <a:pt x="3116" y="220"/>
                    <a:pt x="2412" y="1"/>
                    <a:pt x="17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2" name="Google Shape;9212;p79"/>
          <p:cNvGrpSpPr/>
          <p:nvPr/>
        </p:nvGrpSpPr>
        <p:grpSpPr>
          <a:xfrm>
            <a:off x="7354110" y="1688087"/>
            <a:ext cx="394713" cy="421927"/>
            <a:chOff x="-2312225" y="3238300"/>
            <a:chExt cx="274125" cy="293025"/>
          </a:xfrm>
        </p:grpSpPr>
        <p:sp>
          <p:nvSpPr>
            <p:cNvPr id="9213" name="Google Shape;9213;p79"/>
            <p:cNvSpPr/>
            <p:nvPr/>
          </p:nvSpPr>
          <p:spPr>
            <a:xfrm>
              <a:off x="-2241325" y="3289500"/>
              <a:ext cx="203225" cy="241825"/>
            </a:xfrm>
            <a:custGeom>
              <a:avLst/>
              <a:gdLst/>
              <a:ahLst/>
              <a:cxnLst/>
              <a:rect l="l" t="t" r="r" b="b"/>
              <a:pathLst>
                <a:path w="8129" h="9673" extrusionOk="0">
                  <a:moveTo>
                    <a:pt x="2458" y="0"/>
                  </a:moveTo>
                  <a:cubicBezTo>
                    <a:pt x="2174" y="0"/>
                    <a:pt x="1954" y="221"/>
                    <a:pt x="1954" y="504"/>
                  </a:cubicBezTo>
                  <a:lnTo>
                    <a:pt x="1954" y="2836"/>
                  </a:lnTo>
                  <a:lnTo>
                    <a:pt x="1954" y="5167"/>
                  </a:lnTo>
                  <a:lnTo>
                    <a:pt x="914" y="4128"/>
                  </a:lnTo>
                  <a:cubicBezTo>
                    <a:pt x="820" y="4033"/>
                    <a:pt x="693" y="3986"/>
                    <a:pt x="567" y="3986"/>
                  </a:cubicBezTo>
                  <a:cubicBezTo>
                    <a:pt x="441" y="3986"/>
                    <a:pt x="315" y="4033"/>
                    <a:pt x="221" y="4128"/>
                  </a:cubicBezTo>
                  <a:cubicBezTo>
                    <a:pt x="0" y="4317"/>
                    <a:pt x="0" y="4632"/>
                    <a:pt x="221" y="4852"/>
                  </a:cubicBezTo>
                  <a:lnTo>
                    <a:pt x="2678" y="7310"/>
                  </a:lnTo>
                  <a:lnTo>
                    <a:pt x="2678" y="8664"/>
                  </a:lnTo>
                  <a:cubicBezTo>
                    <a:pt x="2678" y="9200"/>
                    <a:pt x="3151" y="9672"/>
                    <a:pt x="3718" y="9672"/>
                  </a:cubicBezTo>
                  <a:lnTo>
                    <a:pt x="6459" y="9672"/>
                  </a:lnTo>
                  <a:cubicBezTo>
                    <a:pt x="7026" y="9672"/>
                    <a:pt x="7499" y="9200"/>
                    <a:pt x="7499" y="8664"/>
                  </a:cubicBezTo>
                  <a:lnTo>
                    <a:pt x="7499" y="8066"/>
                  </a:lnTo>
                  <a:cubicBezTo>
                    <a:pt x="7688" y="7656"/>
                    <a:pt x="7845" y="7278"/>
                    <a:pt x="7940" y="6837"/>
                  </a:cubicBezTo>
                  <a:cubicBezTo>
                    <a:pt x="8034" y="6396"/>
                    <a:pt x="8129" y="5986"/>
                    <a:pt x="8129" y="5514"/>
                  </a:cubicBezTo>
                  <a:lnTo>
                    <a:pt x="8129" y="3308"/>
                  </a:lnTo>
                  <a:cubicBezTo>
                    <a:pt x="8129" y="3025"/>
                    <a:pt x="7877" y="2773"/>
                    <a:pt x="7625" y="2773"/>
                  </a:cubicBezTo>
                  <a:cubicBezTo>
                    <a:pt x="7341" y="2773"/>
                    <a:pt x="7089" y="3025"/>
                    <a:pt x="7089" y="3308"/>
                  </a:cubicBezTo>
                  <a:lnTo>
                    <a:pt x="7089" y="3812"/>
                  </a:lnTo>
                  <a:cubicBezTo>
                    <a:pt x="7089" y="4002"/>
                    <a:pt x="6931" y="4159"/>
                    <a:pt x="6742" y="4159"/>
                  </a:cubicBezTo>
                  <a:cubicBezTo>
                    <a:pt x="6553" y="4159"/>
                    <a:pt x="6396" y="4002"/>
                    <a:pt x="6396" y="3812"/>
                  </a:cubicBezTo>
                  <a:lnTo>
                    <a:pt x="6396" y="2615"/>
                  </a:lnTo>
                  <a:cubicBezTo>
                    <a:pt x="6396" y="2363"/>
                    <a:pt x="6144" y="2111"/>
                    <a:pt x="5892" y="2111"/>
                  </a:cubicBezTo>
                  <a:cubicBezTo>
                    <a:pt x="5608" y="2111"/>
                    <a:pt x="5356" y="2363"/>
                    <a:pt x="5356" y="2615"/>
                  </a:cubicBezTo>
                  <a:cubicBezTo>
                    <a:pt x="5357" y="2615"/>
                    <a:pt x="5358" y="2615"/>
                    <a:pt x="5359" y="2615"/>
                  </a:cubicBezTo>
                  <a:cubicBezTo>
                    <a:pt x="5418" y="2615"/>
                    <a:pt x="5419" y="3769"/>
                    <a:pt x="5419" y="3781"/>
                  </a:cubicBezTo>
                  <a:lnTo>
                    <a:pt x="5419" y="3781"/>
                  </a:lnTo>
                  <a:cubicBezTo>
                    <a:pt x="5419" y="3970"/>
                    <a:pt x="5262" y="4128"/>
                    <a:pt x="5041" y="4128"/>
                  </a:cubicBezTo>
                  <a:cubicBezTo>
                    <a:pt x="4852" y="4128"/>
                    <a:pt x="4695" y="3970"/>
                    <a:pt x="4695" y="3781"/>
                  </a:cubicBezTo>
                  <a:lnTo>
                    <a:pt x="4695" y="2584"/>
                  </a:lnTo>
                  <a:cubicBezTo>
                    <a:pt x="4695" y="2332"/>
                    <a:pt x="4474" y="2080"/>
                    <a:pt x="4191" y="2080"/>
                  </a:cubicBezTo>
                  <a:cubicBezTo>
                    <a:pt x="3907" y="2080"/>
                    <a:pt x="3686" y="2332"/>
                    <a:pt x="3686" y="2584"/>
                  </a:cubicBezTo>
                  <a:lnTo>
                    <a:pt x="3686" y="3781"/>
                  </a:lnTo>
                  <a:cubicBezTo>
                    <a:pt x="3686" y="3970"/>
                    <a:pt x="3529" y="4128"/>
                    <a:pt x="3308" y="4128"/>
                  </a:cubicBezTo>
                  <a:cubicBezTo>
                    <a:pt x="3119" y="4128"/>
                    <a:pt x="2962" y="3970"/>
                    <a:pt x="2962" y="3781"/>
                  </a:cubicBezTo>
                  <a:lnTo>
                    <a:pt x="2962" y="504"/>
                  </a:lnTo>
                  <a:cubicBezTo>
                    <a:pt x="2962" y="221"/>
                    <a:pt x="2741" y="0"/>
                    <a:pt x="24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79"/>
            <p:cNvSpPr/>
            <p:nvPr/>
          </p:nvSpPr>
          <p:spPr>
            <a:xfrm>
              <a:off x="-2312225" y="3238300"/>
              <a:ext cx="241825" cy="241050"/>
            </a:xfrm>
            <a:custGeom>
              <a:avLst/>
              <a:gdLst/>
              <a:ahLst/>
              <a:cxnLst/>
              <a:rect l="l" t="t" r="r" b="b"/>
              <a:pathLst>
                <a:path w="9673" h="9642" extrusionOk="0">
                  <a:moveTo>
                    <a:pt x="379" y="1"/>
                  </a:moveTo>
                  <a:cubicBezTo>
                    <a:pt x="158" y="1"/>
                    <a:pt x="1" y="158"/>
                    <a:pt x="1" y="347"/>
                  </a:cubicBezTo>
                  <a:lnTo>
                    <a:pt x="1" y="1733"/>
                  </a:lnTo>
                  <a:cubicBezTo>
                    <a:pt x="1" y="1922"/>
                    <a:pt x="158" y="2080"/>
                    <a:pt x="379" y="2080"/>
                  </a:cubicBezTo>
                  <a:lnTo>
                    <a:pt x="726" y="2080"/>
                  </a:lnTo>
                  <a:lnTo>
                    <a:pt x="726" y="7562"/>
                  </a:lnTo>
                  <a:lnTo>
                    <a:pt x="379" y="7562"/>
                  </a:lnTo>
                  <a:cubicBezTo>
                    <a:pt x="158" y="7562"/>
                    <a:pt x="1" y="7719"/>
                    <a:pt x="1" y="7908"/>
                  </a:cubicBezTo>
                  <a:lnTo>
                    <a:pt x="1" y="9294"/>
                  </a:lnTo>
                  <a:cubicBezTo>
                    <a:pt x="1" y="9484"/>
                    <a:pt x="158" y="9641"/>
                    <a:pt x="379" y="9641"/>
                  </a:cubicBezTo>
                  <a:lnTo>
                    <a:pt x="1734" y="9641"/>
                  </a:lnTo>
                  <a:cubicBezTo>
                    <a:pt x="1954" y="9641"/>
                    <a:pt x="2112" y="9484"/>
                    <a:pt x="2112" y="9294"/>
                  </a:cubicBezTo>
                  <a:lnTo>
                    <a:pt x="2112" y="8916"/>
                  </a:lnTo>
                  <a:lnTo>
                    <a:pt x="4160" y="8916"/>
                  </a:lnTo>
                  <a:lnTo>
                    <a:pt x="3435" y="8223"/>
                  </a:lnTo>
                  <a:lnTo>
                    <a:pt x="2112" y="8223"/>
                  </a:lnTo>
                  <a:lnTo>
                    <a:pt x="2112" y="7877"/>
                  </a:lnTo>
                  <a:cubicBezTo>
                    <a:pt x="2112" y="7688"/>
                    <a:pt x="1954" y="7530"/>
                    <a:pt x="1734" y="7530"/>
                  </a:cubicBezTo>
                  <a:lnTo>
                    <a:pt x="1387" y="7530"/>
                  </a:lnTo>
                  <a:lnTo>
                    <a:pt x="1387" y="2080"/>
                  </a:lnTo>
                  <a:lnTo>
                    <a:pt x="1734" y="2080"/>
                  </a:lnTo>
                  <a:cubicBezTo>
                    <a:pt x="1954" y="2080"/>
                    <a:pt x="2112" y="1922"/>
                    <a:pt x="2112" y="1733"/>
                  </a:cubicBezTo>
                  <a:lnTo>
                    <a:pt x="2112" y="1387"/>
                  </a:lnTo>
                  <a:lnTo>
                    <a:pt x="7562" y="1387"/>
                  </a:lnTo>
                  <a:lnTo>
                    <a:pt x="7562" y="1733"/>
                  </a:lnTo>
                  <a:cubicBezTo>
                    <a:pt x="7562" y="1922"/>
                    <a:pt x="7720" y="2080"/>
                    <a:pt x="7940" y="2080"/>
                  </a:cubicBezTo>
                  <a:lnTo>
                    <a:pt x="8287" y="2080"/>
                  </a:lnTo>
                  <a:lnTo>
                    <a:pt x="8287" y="3592"/>
                  </a:lnTo>
                  <a:cubicBezTo>
                    <a:pt x="8444" y="3498"/>
                    <a:pt x="8602" y="3466"/>
                    <a:pt x="8791" y="3466"/>
                  </a:cubicBezTo>
                  <a:cubicBezTo>
                    <a:pt x="8885" y="3466"/>
                    <a:pt x="8917" y="3466"/>
                    <a:pt x="8948" y="3498"/>
                  </a:cubicBezTo>
                  <a:lnTo>
                    <a:pt x="8948" y="2080"/>
                  </a:lnTo>
                  <a:lnTo>
                    <a:pt x="9326" y="2080"/>
                  </a:lnTo>
                  <a:cubicBezTo>
                    <a:pt x="9515" y="2080"/>
                    <a:pt x="9673" y="1922"/>
                    <a:pt x="9673" y="1733"/>
                  </a:cubicBezTo>
                  <a:lnTo>
                    <a:pt x="9673" y="347"/>
                  </a:lnTo>
                  <a:cubicBezTo>
                    <a:pt x="9673" y="158"/>
                    <a:pt x="9515" y="1"/>
                    <a:pt x="9326" y="1"/>
                  </a:cubicBezTo>
                  <a:lnTo>
                    <a:pt x="7940" y="1"/>
                  </a:lnTo>
                  <a:cubicBezTo>
                    <a:pt x="7751" y="1"/>
                    <a:pt x="7562" y="158"/>
                    <a:pt x="7562" y="347"/>
                  </a:cubicBezTo>
                  <a:lnTo>
                    <a:pt x="7562" y="694"/>
                  </a:lnTo>
                  <a:lnTo>
                    <a:pt x="2112" y="694"/>
                  </a:lnTo>
                  <a:lnTo>
                    <a:pt x="2112" y="347"/>
                  </a:lnTo>
                  <a:cubicBezTo>
                    <a:pt x="2112" y="158"/>
                    <a:pt x="1954" y="1"/>
                    <a:pt x="17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5" name="Google Shape;9215;p79"/>
          <p:cNvGrpSpPr/>
          <p:nvPr/>
        </p:nvGrpSpPr>
        <p:grpSpPr>
          <a:xfrm>
            <a:off x="7341062" y="2153586"/>
            <a:ext cx="420811" cy="522864"/>
            <a:chOff x="-2310650" y="3525775"/>
            <a:chExt cx="292250" cy="363125"/>
          </a:xfrm>
        </p:grpSpPr>
        <p:sp>
          <p:nvSpPr>
            <p:cNvPr id="9216" name="Google Shape;9216;p79"/>
            <p:cNvSpPr/>
            <p:nvPr/>
          </p:nvSpPr>
          <p:spPr>
            <a:xfrm>
              <a:off x="-2053075" y="3648650"/>
              <a:ext cx="34675" cy="233950"/>
            </a:xfrm>
            <a:custGeom>
              <a:avLst/>
              <a:gdLst/>
              <a:ahLst/>
              <a:cxnLst/>
              <a:rect l="l" t="t" r="r" b="b"/>
              <a:pathLst>
                <a:path w="1387" h="9358" extrusionOk="0">
                  <a:moveTo>
                    <a:pt x="0" y="1"/>
                  </a:moveTo>
                  <a:lnTo>
                    <a:pt x="0" y="8286"/>
                  </a:lnTo>
                  <a:cubicBezTo>
                    <a:pt x="0" y="8664"/>
                    <a:pt x="158" y="9011"/>
                    <a:pt x="441" y="9263"/>
                  </a:cubicBezTo>
                  <a:cubicBezTo>
                    <a:pt x="504" y="9326"/>
                    <a:pt x="591" y="9358"/>
                    <a:pt x="677" y="9358"/>
                  </a:cubicBezTo>
                  <a:cubicBezTo>
                    <a:pt x="764" y="9358"/>
                    <a:pt x="851" y="9326"/>
                    <a:pt x="914" y="9263"/>
                  </a:cubicBezTo>
                  <a:cubicBezTo>
                    <a:pt x="1197" y="9011"/>
                    <a:pt x="1355" y="8664"/>
                    <a:pt x="1355" y="8286"/>
                  </a:cubicBezTo>
                  <a:lnTo>
                    <a:pt x="1355" y="347"/>
                  </a:lnTo>
                  <a:lnTo>
                    <a:pt x="1386" y="347"/>
                  </a:lnTo>
                  <a:cubicBezTo>
                    <a:pt x="1386" y="158"/>
                    <a:pt x="1229"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79"/>
            <p:cNvSpPr/>
            <p:nvPr/>
          </p:nvSpPr>
          <p:spPr>
            <a:xfrm>
              <a:off x="-2259450" y="3751825"/>
              <a:ext cx="51225" cy="51225"/>
            </a:xfrm>
            <a:custGeom>
              <a:avLst/>
              <a:gdLst/>
              <a:ahLst/>
              <a:cxnLst/>
              <a:rect l="l" t="t" r="r" b="b"/>
              <a:pathLst>
                <a:path w="2049" h="2049" extrusionOk="0">
                  <a:moveTo>
                    <a:pt x="1" y="1"/>
                  </a:moveTo>
                  <a:lnTo>
                    <a:pt x="1" y="2049"/>
                  </a:lnTo>
                  <a:lnTo>
                    <a:pt x="2049" y="2049"/>
                  </a:lnTo>
                  <a:lnTo>
                    <a:pt x="20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79"/>
            <p:cNvSpPr/>
            <p:nvPr/>
          </p:nvSpPr>
          <p:spPr>
            <a:xfrm>
              <a:off x="-2259450" y="3649450"/>
              <a:ext cx="137075" cy="51200"/>
            </a:xfrm>
            <a:custGeom>
              <a:avLst/>
              <a:gdLst/>
              <a:ahLst/>
              <a:cxnLst/>
              <a:rect l="l" t="t" r="r" b="b"/>
              <a:pathLst>
                <a:path w="5483" h="2048" extrusionOk="0">
                  <a:moveTo>
                    <a:pt x="1" y="0"/>
                  </a:moveTo>
                  <a:lnTo>
                    <a:pt x="1" y="2048"/>
                  </a:lnTo>
                  <a:lnTo>
                    <a:pt x="5483" y="2048"/>
                  </a:lnTo>
                  <a:lnTo>
                    <a:pt x="548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79"/>
            <p:cNvSpPr/>
            <p:nvPr/>
          </p:nvSpPr>
          <p:spPr>
            <a:xfrm>
              <a:off x="-2310650" y="3525775"/>
              <a:ext cx="252075" cy="363125"/>
            </a:xfrm>
            <a:custGeom>
              <a:avLst/>
              <a:gdLst/>
              <a:ahLst/>
              <a:cxnLst/>
              <a:rect l="l" t="t" r="r" b="b"/>
              <a:pathLst>
                <a:path w="10083" h="14525" extrusionOk="0">
                  <a:moveTo>
                    <a:pt x="7814" y="4222"/>
                  </a:moveTo>
                  <a:cubicBezTo>
                    <a:pt x="8035" y="4222"/>
                    <a:pt x="8192" y="4380"/>
                    <a:pt x="8192" y="4569"/>
                  </a:cubicBezTo>
                  <a:lnTo>
                    <a:pt x="8192" y="7310"/>
                  </a:lnTo>
                  <a:cubicBezTo>
                    <a:pt x="8192" y="7530"/>
                    <a:pt x="8035" y="7657"/>
                    <a:pt x="7814" y="7657"/>
                  </a:cubicBezTo>
                  <a:lnTo>
                    <a:pt x="1671" y="7657"/>
                  </a:lnTo>
                  <a:cubicBezTo>
                    <a:pt x="1482" y="7657"/>
                    <a:pt x="1324" y="7530"/>
                    <a:pt x="1324" y="7310"/>
                  </a:cubicBezTo>
                  <a:lnTo>
                    <a:pt x="1324" y="4569"/>
                  </a:lnTo>
                  <a:cubicBezTo>
                    <a:pt x="1324" y="4380"/>
                    <a:pt x="1482" y="4222"/>
                    <a:pt x="1671" y="4222"/>
                  </a:cubicBezTo>
                  <a:close/>
                  <a:moveTo>
                    <a:pt x="7904" y="8380"/>
                  </a:moveTo>
                  <a:cubicBezTo>
                    <a:pt x="8287" y="8380"/>
                    <a:pt x="8278" y="9043"/>
                    <a:pt x="7877" y="9043"/>
                  </a:cubicBezTo>
                  <a:lnTo>
                    <a:pt x="5829" y="9043"/>
                  </a:lnTo>
                  <a:cubicBezTo>
                    <a:pt x="5388" y="9043"/>
                    <a:pt x="5357" y="8381"/>
                    <a:pt x="5829" y="8381"/>
                  </a:cubicBezTo>
                  <a:lnTo>
                    <a:pt x="7877" y="8381"/>
                  </a:lnTo>
                  <a:cubicBezTo>
                    <a:pt x="7886" y="8380"/>
                    <a:pt x="7895" y="8380"/>
                    <a:pt x="7904" y="8380"/>
                  </a:cubicBezTo>
                  <a:close/>
                  <a:moveTo>
                    <a:pt x="7904" y="9766"/>
                  </a:moveTo>
                  <a:cubicBezTo>
                    <a:pt x="8287" y="9766"/>
                    <a:pt x="8278" y="10429"/>
                    <a:pt x="7877" y="10429"/>
                  </a:cubicBezTo>
                  <a:lnTo>
                    <a:pt x="5829" y="10429"/>
                  </a:lnTo>
                  <a:cubicBezTo>
                    <a:pt x="5388" y="10429"/>
                    <a:pt x="5357" y="9767"/>
                    <a:pt x="5829" y="9767"/>
                  </a:cubicBezTo>
                  <a:lnTo>
                    <a:pt x="7877" y="9767"/>
                  </a:lnTo>
                  <a:cubicBezTo>
                    <a:pt x="7886" y="9767"/>
                    <a:pt x="7895" y="9766"/>
                    <a:pt x="7904" y="9766"/>
                  </a:cubicBezTo>
                  <a:close/>
                  <a:moveTo>
                    <a:pt x="7877" y="11091"/>
                  </a:moveTo>
                  <a:cubicBezTo>
                    <a:pt x="8287" y="11091"/>
                    <a:pt x="8287" y="11784"/>
                    <a:pt x="7877" y="11784"/>
                  </a:cubicBezTo>
                  <a:lnTo>
                    <a:pt x="5829" y="11784"/>
                  </a:lnTo>
                  <a:cubicBezTo>
                    <a:pt x="5388" y="11784"/>
                    <a:pt x="5357" y="11091"/>
                    <a:pt x="5829" y="11091"/>
                  </a:cubicBezTo>
                  <a:close/>
                  <a:moveTo>
                    <a:pt x="4475" y="8350"/>
                  </a:moveTo>
                  <a:cubicBezTo>
                    <a:pt x="4664" y="8350"/>
                    <a:pt x="4821" y="8507"/>
                    <a:pt x="4821" y="8696"/>
                  </a:cubicBezTo>
                  <a:lnTo>
                    <a:pt x="4821" y="11469"/>
                  </a:lnTo>
                  <a:cubicBezTo>
                    <a:pt x="4821" y="11658"/>
                    <a:pt x="4664" y="11815"/>
                    <a:pt x="4475" y="11815"/>
                  </a:cubicBezTo>
                  <a:lnTo>
                    <a:pt x="1734" y="11815"/>
                  </a:lnTo>
                  <a:cubicBezTo>
                    <a:pt x="1513" y="11815"/>
                    <a:pt x="1356" y="11658"/>
                    <a:pt x="1356" y="11469"/>
                  </a:cubicBezTo>
                  <a:lnTo>
                    <a:pt x="1356" y="8696"/>
                  </a:lnTo>
                  <a:cubicBezTo>
                    <a:pt x="1356" y="8507"/>
                    <a:pt x="1513" y="8350"/>
                    <a:pt x="1734" y="8350"/>
                  </a:cubicBezTo>
                  <a:close/>
                  <a:moveTo>
                    <a:pt x="7877" y="12508"/>
                  </a:moveTo>
                  <a:cubicBezTo>
                    <a:pt x="8287" y="12508"/>
                    <a:pt x="8287" y="13170"/>
                    <a:pt x="7877" y="13170"/>
                  </a:cubicBezTo>
                  <a:lnTo>
                    <a:pt x="1734" y="13170"/>
                  </a:lnTo>
                  <a:cubicBezTo>
                    <a:pt x="1293" y="13170"/>
                    <a:pt x="1261" y="12508"/>
                    <a:pt x="1734" y="12508"/>
                  </a:cubicBezTo>
                  <a:close/>
                  <a:moveTo>
                    <a:pt x="348" y="2868"/>
                  </a:moveTo>
                  <a:cubicBezTo>
                    <a:pt x="158" y="2868"/>
                    <a:pt x="1" y="3025"/>
                    <a:pt x="1" y="3214"/>
                  </a:cubicBezTo>
                  <a:lnTo>
                    <a:pt x="1" y="12823"/>
                  </a:lnTo>
                  <a:cubicBezTo>
                    <a:pt x="1" y="13768"/>
                    <a:pt x="726" y="14525"/>
                    <a:pt x="1702" y="14525"/>
                  </a:cubicBezTo>
                  <a:lnTo>
                    <a:pt x="10083" y="14525"/>
                  </a:lnTo>
                  <a:cubicBezTo>
                    <a:pt x="9767" y="14178"/>
                    <a:pt x="9515" y="13705"/>
                    <a:pt x="9515" y="13138"/>
                  </a:cubicBezTo>
                  <a:cubicBezTo>
                    <a:pt x="9547" y="1"/>
                    <a:pt x="9547" y="6333"/>
                    <a:pt x="9547" y="3214"/>
                  </a:cubicBezTo>
                  <a:cubicBezTo>
                    <a:pt x="9547" y="3025"/>
                    <a:pt x="9389" y="2868"/>
                    <a:pt x="9200" y="2868"/>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0" name="Google Shape;9220;p79"/>
          <p:cNvGrpSpPr/>
          <p:nvPr/>
        </p:nvGrpSpPr>
        <p:grpSpPr>
          <a:xfrm>
            <a:off x="7351827" y="2756825"/>
            <a:ext cx="423079" cy="419659"/>
            <a:chOff x="-2310650" y="3958175"/>
            <a:chExt cx="293825" cy="291450"/>
          </a:xfrm>
        </p:grpSpPr>
        <p:sp>
          <p:nvSpPr>
            <p:cNvPr id="9221" name="Google Shape;9221;p79"/>
            <p:cNvSpPr/>
            <p:nvPr/>
          </p:nvSpPr>
          <p:spPr>
            <a:xfrm>
              <a:off x="-2310650" y="3958175"/>
              <a:ext cx="185925" cy="118950"/>
            </a:xfrm>
            <a:custGeom>
              <a:avLst/>
              <a:gdLst/>
              <a:ahLst/>
              <a:cxnLst/>
              <a:rect l="l" t="t" r="r" b="b"/>
              <a:pathLst>
                <a:path w="7437" h="4758" extrusionOk="0">
                  <a:moveTo>
                    <a:pt x="1009" y="1"/>
                  </a:moveTo>
                  <a:cubicBezTo>
                    <a:pt x="474" y="1"/>
                    <a:pt x="1" y="474"/>
                    <a:pt x="1" y="1009"/>
                  </a:cubicBezTo>
                  <a:lnTo>
                    <a:pt x="1" y="2395"/>
                  </a:lnTo>
                  <a:cubicBezTo>
                    <a:pt x="1" y="2931"/>
                    <a:pt x="474" y="3372"/>
                    <a:pt x="1009" y="3372"/>
                  </a:cubicBezTo>
                  <a:lnTo>
                    <a:pt x="1356" y="3372"/>
                  </a:lnTo>
                  <a:lnTo>
                    <a:pt x="1356" y="4412"/>
                  </a:lnTo>
                  <a:cubicBezTo>
                    <a:pt x="1356" y="4618"/>
                    <a:pt x="1518" y="4757"/>
                    <a:pt x="1692" y="4757"/>
                  </a:cubicBezTo>
                  <a:cubicBezTo>
                    <a:pt x="1784" y="4757"/>
                    <a:pt x="1878" y="4719"/>
                    <a:pt x="1954" y="4632"/>
                  </a:cubicBezTo>
                  <a:lnTo>
                    <a:pt x="3214" y="3372"/>
                  </a:lnTo>
                  <a:lnTo>
                    <a:pt x="3403" y="3372"/>
                  </a:lnTo>
                  <a:lnTo>
                    <a:pt x="3403" y="2364"/>
                  </a:lnTo>
                  <a:cubicBezTo>
                    <a:pt x="3403" y="1419"/>
                    <a:pt x="4160" y="663"/>
                    <a:pt x="5105" y="663"/>
                  </a:cubicBezTo>
                  <a:lnTo>
                    <a:pt x="7436" y="663"/>
                  </a:lnTo>
                  <a:cubicBezTo>
                    <a:pt x="7279" y="253"/>
                    <a:pt x="6932" y="1"/>
                    <a:pt x="64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79"/>
            <p:cNvSpPr/>
            <p:nvPr/>
          </p:nvSpPr>
          <p:spPr>
            <a:xfrm>
              <a:off x="-2309075" y="3992050"/>
              <a:ext cx="292250" cy="257575"/>
            </a:xfrm>
            <a:custGeom>
              <a:avLst/>
              <a:gdLst/>
              <a:ahLst/>
              <a:cxnLst/>
              <a:rect l="l" t="t" r="r" b="b"/>
              <a:pathLst>
                <a:path w="11690" h="10303" extrusionOk="0">
                  <a:moveTo>
                    <a:pt x="5042" y="1"/>
                  </a:moveTo>
                  <a:cubicBezTo>
                    <a:pt x="4506" y="1"/>
                    <a:pt x="4034" y="473"/>
                    <a:pt x="4034" y="1040"/>
                  </a:cubicBezTo>
                  <a:lnTo>
                    <a:pt x="4034" y="2395"/>
                  </a:lnTo>
                  <a:cubicBezTo>
                    <a:pt x="4034" y="2962"/>
                    <a:pt x="4506" y="3435"/>
                    <a:pt x="5042" y="3435"/>
                  </a:cubicBezTo>
                  <a:lnTo>
                    <a:pt x="6964" y="3435"/>
                  </a:lnTo>
                  <a:lnTo>
                    <a:pt x="7814" y="4254"/>
                  </a:lnTo>
                  <a:cubicBezTo>
                    <a:pt x="7216" y="4537"/>
                    <a:pt x="6775" y="5136"/>
                    <a:pt x="6775" y="5829"/>
                  </a:cubicBezTo>
                  <a:cubicBezTo>
                    <a:pt x="6775" y="6270"/>
                    <a:pt x="6932" y="6680"/>
                    <a:pt x="7216" y="6932"/>
                  </a:cubicBezTo>
                  <a:cubicBezTo>
                    <a:pt x="6585" y="7089"/>
                    <a:pt x="6081" y="7499"/>
                    <a:pt x="5766" y="8034"/>
                  </a:cubicBezTo>
                  <a:cubicBezTo>
                    <a:pt x="5451" y="7499"/>
                    <a:pt x="4916" y="7089"/>
                    <a:pt x="4286" y="6932"/>
                  </a:cubicBezTo>
                  <a:cubicBezTo>
                    <a:pt x="4569" y="6617"/>
                    <a:pt x="4727" y="6270"/>
                    <a:pt x="4727" y="5829"/>
                  </a:cubicBezTo>
                  <a:cubicBezTo>
                    <a:pt x="4727" y="4884"/>
                    <a:pt x="3971" y="4159"/>
                    <a:pt x="3025" y="4159"/>
                  </a:cubicBezTo>
                  <a:cubicBezTo>
                    <a:pt x="2080" y="4159"/>
                    <a:pt x="1356" y="4884"/>
                    <a:pt x="1356" y="5829"/>
                  </a:cubicBezTo>
                  <a:cubicBezTo>
                    <a:pt x="1356" y="6270"/>
                    <a:pt x="1513" y="6680"/>
                    <a:pt x="1765" y="6932"/>
                  </a:cubicBezTo>
                  <a:cubicBezTo>
                    <a:pt x="757" y="7215"/>
                    <a:pt x="1" y="8129"/>
                    <a:pt x="1" y="9263"/>
                  </a:cubicBezTo>
                  <a:lnTo>
                    <a:pt x="1" y="9925"/>
                  </a:lnTo>
                  <a:cubicBezTo>
                    <a:pt x="1" y="10145"/>
                    <a:pt x="158" y="10303"/>
                    <a:pt x="348" y="10303"/>
                  </a:cubicBezTo>
                  <a:lnTo>
                    <a:pt x="11343" y="10303"/>
                  </a:lnTo>
                  <a:cubicBezTo>
                    <a:pt x="11532" y="10303"/>
                    <a:pt x="11689" y="10145"/>
                    <a:pt x="11689" y="9925"/>
                  </a:cubicBezTo>
                  <a:lnTo>
                    <a:pt x="11689" y="9263"/>
                  </a:lnTo>
                  <a:cubicBezTo>
                    <a:pt x="11689" y="8160"/>
                    <a:pt x="10965" y="7215"/>
                    <a:pt x="9925" y="6932"/>
                  </a:cubicBezTo>
                  <a:cubicBezTo>
                    <a:pt x="10209" y="6617"/>
                    <a:pt x="10366" y="6270"/>
                    <a:pt x="10366" y="5829"/>
                  </a:cubicBezTo>
                  <a:cubicBezTo>
                    <a:pt x="10366" y="5010"/>
                    <a:pt x="9767" y="4317"/>
                    <a:pt x="8980" y="4159"/>
                  </a:cubicBezTo>
                  <a:lnTo>
                    <a:pt x="8980" y="3435"/>
                  </a:lnTo>
                  <a:lnTo>
                    <a:pt x="10555" y="3435"/>
                  </a:lnTo>
                  <a:cubicBezTo>
                    <a:pt x="11122" y="3435"/>
                    <a:pt x="11595" y="2962"/>
                    <a:pt x="11595" y="2395"/>
                  </a:cubicBezTo>
                  <a:lnTo>
                    <a:pt x="11595" y="1040"/>
                  </a:lnTo>
                  <a:cubicBezTo>
                    <a:pt x="11595" y="473"/>
                    <a:pt x="11122" y="1"/>
                    <a:pt x="105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3" name="Google Shape;9223;p79"/>
          <p:cNvGrpSpPr/>
          <p:nvPr/>
        </p:nvGrpSpPr>
        <p:grpSpPr>
          <a:xfrm>
            <a:off x="4718688" y="3308459"/>
            <a:ext cx="424159" cy="419659"/>
            <a:chOff x="-1182750" y="3962900"/>
            <a:chExt cx="294575" cy="291450"/>
          </a:xfrm>
        </p:grpSpPr>
        <p:sp>
          <p:nvSpPr>
            <p:cNvPr id="9224" name="Google Shape;9224;p79"/>
            <p:cNvSpPr/>
            <p:nvPr/>
          </p:nvSpPr>
          <p:spPr>
            <a:xfrm>
              <a:off x="-1078000" y="4030650"/>
              <a:ext cx="17350" cy="17350"/>
            </a:xfrm>
            <a:custGeom>
              <a:avLst/>
              <a:gdLst/>
              <a:ahLst/>
              <a:cxnLst/>
              <a:rect l="l" t="t" r="r" b="b"/>
              <a:pathLst>
                <a:path w="694" h="694" extrusionOk="0">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79"/>
            <p:cNvSpPr/>
            <p:nvPr/>
          </p:nvSpPr>
          <p:spPr>
            <a:xfrm>
              <a:off x="-1129200" y="40999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79"/>
            <p:cNvSpPr/>
            <p:nvPr/>
          </p:nvSpPr>
          <p:spPr>
            <a:xfrm>
              <a:off x="-1009475" y="4081850"/>
              <a:ext cx="18125" cy="17350"/>
            </a:xfrm>
            <a:custGeom>
              <a:avLst/>
              <a:gdLst/>
              <a:ahLst/>
              <a:cxnLst/>
              <a:rect l="l" t="t" r="r" b="b"/>
              <a:pathLst>
                <a:path w="725" h="694" extrusionOk="0">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79"/>
            <p:cNvSpPr/>
            <p:nvPr/>
          </p:nvSpPr>
          <p:spPr>
            <a:xfrm>
              <a:off x="-1182750" y="4168475"/>
              <a:ext cx="292225" cy="34675"/>
            </a:xfrm>
            <a:custGeom>
              <a:avLst/>
              <a:gdLst/>
              <a:ahLst/>
              <a:cxnLst/>
              <a:rect l="l" t="t" r="r" b="b"/>
              <a:pathLst>
                <a:path w="11689" h="1387" extrusionOk="0">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79"/>
            <p:cNvSpPr/>
            <p:nvPr/>
          </p:nvSpPr>
          <p:spPr>
            <a:xfrm>
              <a:off x="-1117400" y="4220475"/>
              <a:ext cx="161500" cy="33875"/>
            </a:xfrm>
            <a:custGeom>
              <a:avLst/>
              <a:gdLst/>
              <a:ahLst/>
              <a:cxnLst/>
              <a:rect l="l" t="t" r="r" b="b"/>
              <a:pathLst>
                <a:path w="6460" h="1355" extrusionOk="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79"/>
            <p:cNvSpPr/>
            <p:nvPr/>
          </p:nvSpPr>
          <p:spPr>
            <a:xfrm>
              <a:off x="-958300" y="40141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79"/>
            <p:cNvSpPr/>
            <p:nvPr/>
          </p:nvSpPr>
          <p:spPr>
            <a:xfrm>
              <a:off x="-1180400" y="3962900"/>
              <a:ext cx="292225" cy="188275"/>
            </a:xfrm>
            <a:custGeom>
              <a:avLst/>
              <a:gdLst/>
              <a:ahLst/>
              <a:cxnLst/>
              <a:rect l="l" t="t" r="r" b="b"/>
              <a:pathLst>
                <a:path w="11689" h="7531" extrusionOk="0">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1" name="Google Shape;9231;p79"/>
          <p:cNvGrpSpPr/>
          <p:nvPr/>
        </p:nvGrpSpPr>
        <p:grpSpPr>
          <a:xfrm>
            <a:off x="2471824" y="1689223"/>
            <a:ext cx="424195" cy="419659"/>
            <a:chOff x="-5611575" y="3272950"/>
            <a:chExt cx="294600" cy="291450"/>
          </a:xfrm>
        </p:grpSpPr>
        <p:sp>
          <p:nvSpPr>
            <p:cNvPr id="9232" name="Google Shape;9232;p79"/>
            <p:cNvSpPr/>
            <p:nvPr/>
          </p:nvSpPr>
          <p:spPr>
            <a:xfrm>
              <a:off x="-5594250" y="3273750"/>
              <a:ext cx="85875" cy="84300"/>
            </a:xfrm>
            <a:custGeom>
              <a:avLst/>
              <a:gdLst/>
              <a:ahLst/>
              <a:cxnLst/>
              <a:rect l="l" t="t" r="r" b="b"/>
              <a:pathLst>
                <a:path w="3435" h="3372" extrusionOk="0">
                  <a:moveTo>
                    <a:pt x="1734" y="0"/>
                  </a:moveTo>
                  <a:cubicBezTo>
                    <a:pt x="788" y="0"/>
                    <a:pt x="32" y="756"/>
                    <a:pt x="32" y="1702"/>
                  </a:cubicBezTo>
                  <a:cubicBezTo>
                    <a:pt x="1" y="2678"/>
                    <a:pt x="820" y="3371"/>
                    <a:pt x="1702" y="3371"/>
                  </a:cubicBezTo>
                  <a:cubicBezTo>
                    <a:pt x="2269" y="3371"/>
                    <a:pt x="2899" y="3025"/>
                    <a:pt x="3214" y="2426"/>
                  </a:cubicBezTo>
                  <a:cubicBezTo>
                    <a:pt x="3340" y="2206"/>
                    <a:pt x="3435" y="1922"/>
                    <a:pt x="3435" y="1702"/>
                  </a:cubicBezTo>
                  <a:cubicBezTo>
                    <a:pt x="3435" y="756"/>
                    <a:pt x="2679" y="0"/>
                    <a:pt x="173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79"/>
            <p:cNvSpPr/>
            <p:nvPr/>
          </p:nvSpPr>
          <p:spPr>
            <a:xfrm>
              <a:off x="-5457200" y="3324950"/>
              <a:ext cx="67775" cy="67750"/>
            </a:xfrm>
            <a:custGeom>
              <a:avLst/>
              <a:gdLst/>
              <a:ahLst/>
              <a:cxnLst/>
              <a:rect l="l" t="t" r="r" b="b"/>
              <a:pathLst>
                <a:path w="2711" h="2710" extrusionOk="0">
                  <a:moveTo>
                    <a:pt x="1009" y="0"/>
                  </a:moveTo>
                  <a:cubicBezTo>
                    <a:pt x="410" y="158"/>
                    <a:pt x="1" y="662"/>
                    <a:pt x="1" y="1323"/>
                  </a:cubicBezTo>
                  <a:cubicBezTo>
                    <a:pt x="1" y="2079"/>
                    <a:pt x="631" y="2710"/>
                    <a:pt x="1355" y="2710"/>
                  </a:cubicBezTo>
                  <a:cubicBezTo>
                    <a:pt x="1985" y="2710"/>
                    <a:pt x="2553" y="2268"/>
                    <a:pt x="2710" y="1701"/>
                  </a:cubicBezTo>
                  <a:lnTo>
                    <a:pt x="1355" y="1701"/>
                  </a:lnTo>
                  <a:cubicBezTo>
                    <a:pt x="1166" y="1701"/>
                    <a:pt x="1009" y="1544"/>
                    <a:pt x="1009" y="1323"/>
                  </a:cubicBezTo>
                  <a:lnTo>
                    <a:pt x="100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79"/>
            <p:cNvSpPr/>
            <p:nvPr/>
          </p:nvSpPr>
          <p:spPr>
            <a:xfrm>
              <a:off x="-5415450" y="3325725"/>
              <a:ext cx="25225" cy="24450"/>
            </a:xfrm>
            <a:custGeom>
              <a:avLst/>
              <a:gdLst/>
              <a:ahLst/>
              <a:cxnLst/>
              <a:rect l="l" t="t" r="r" b="b"/>
              <a:pathLst>
                <a:path w="1009" h="978" extrusionOk="0">
                  <a:moveTo>
                    <a:pt x="0" y="1"/>
                  </a:moveTo>
                  <a:lnTo>
                    <a:pt x="0" y="977"/>
                  </a:lnTo>
                  <a:lnTo>
                    <a:pt x="1009" y="977"/>
                  </a:lnTo>
                  <a:cubicBezTo>
                    <a:pt x="883" y="473"/>
                    <a:pt x="473" y="127"/>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79"/>
            <p:cNvSpPr/>
            <p:nvPr/>
          </p:nvSpPr>
          <p:spPr>
            <a:xfrm>
              <a:off x="-5611575" y="3359600"/>
              <a:ext cx="118950" cy="204800"/>
            </a:xfrm>
            <a:custGeom>
              <a:avLst/>
              <a:gdLst/>
              <a:ahLst/>
              <a:cxnLst/>
              <a:rect l="l" t="t" r="r" b="b"/>
              <a:pathLst>
                <a:path w="4758" h="8192" extrusionOk="0">
                  <a:moveTo>
                    <a:pt x="694" y="0"/>
                  </a:moveTo>
                  <a:cubicBezTo>
                    <a:pt x="253" y="410"/>
                    <a:pt x="1" y="1008"/>
                    <a:pt x="1" y="1670"/>
                  </a:cubicBezTo>
                  <a:lnTo>
                    <a:pt x="1" y="3718"/>
                  </a:lnTo>
                  <a:cubicBezTo>
                    <a:pt x="1" y="4159"/>
                    <a:pt x="253" y="4569"/>
                    <a:pt x="662" y="4726"/>
                  </a:cubicBezTo>
                  <a:lnTo>
                    <a:pt x="662" y="7152"/>
                  </a:lnTo>
                  <a:cubicBezTo>
                    <a:pt x="662" y="7687"/>
                    <a:pt x="1135" y="8192"/>
                    <a:pt x="1670" y="8192"/>
                  </a:cubicBezTo>
                  <a:lnTo>
                    <a:pt x="3057" y="8192"/>
                  </a:lnTo>
                  <a:cubicBezTo>
                    <a:pt x="3624" y="8192"/>
                    <a:pt x="4096" y="7719"/>
                    <a:pt x="4096" y="7152"/>
                  </a:cubicBezTo>
                  <a:lnTo>
                    <a:pt x="4096" y="4726"/>
                  </a:lnTo>
                  <a:cubicBezTo>
                    <a:pt x="4474" y="4569"/>
                    <a:pt x="4758" y="4190"/>
                    <a:pt x="4758" y="3718"/>
                  </a:cubicBezTo>
                  <a:lnTo>
                    <a:pt x="4758" y="1670"/>
                  </a:lnTo>
                  <a:cubicBezTo>
                    <a:pt x="4758" y="1008"/>
                    <a:pt x="4474" y="410"/>
                    <a:pt x="4033" y="0"/>
                  </a:cubicBezTo>
                  <a:cubicBezTo>
                    <a:pt x="3718" y="347"/>
                    <a:pt x="3246" y="567"/>
                    <a:pt x="2742" y="662"/>
                  </a:cubicBezTo>
                  <a:lnTo>
                    <a:pt x="2742" y="2395"/>
                  </a:lnTo>
                  <a:cubicBezTo>
                    <a:pt x="2742" y="2584"/>
                    <a:pt x="2584" y="2741"/>
                    <a:pt x="2395" y="2741"/>
                  </a:cubicBezTo>
                  <a:cubicBezTo>
                    <a:pt x="2175" y="2741"/>
                    <a:pt x="2017" y="2584"/>
                    <a:pt x="2017" y="2395"/>
                  </a:cubicBezTo>
                  <a:lnTo>
                    <a:pt x="2017" y="662"/>
                  </a:lnTo>
                  <a:cubicBezTo>
                    <a:pt x="1513" y="567"/>
                    <a:pt x="1040" y="347"/>
                    <a:pt x="6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79"/>
            <p:cNvSpPr/>
            <p:nvPr/>
          </p:nvSpPr>
          <p:spPr>
            <a:xfrm>
              <a:off x="-5510750" y="3272950"/>
              <a:ext cx="193775" cy="187475"/>
            </a:xfrm>
            <a:custGeom>
              <a:avLst/>
              <a:gdLst/>
              <a:ahLst/>
              <a:cxnLst/>
              <a:rect l="l" t="t" r="r" b="b"/>
              <a:pathLst>
                <a:path w="7751" h="7499" extrusionOk="0">
                  <a:moveTo>
                    <a:pt x="3497" y="1355"/>
                  </a:moveTo>
                  <a:cubicBezTo>
                    <a:pt x="4663" y="1355"/>
                    <a:pt x="5577" y="2269"/>
                    <a:pt x="5577" y="3403"/>
                  </a:cubicBezTo>
                  <a:cubicBezTo>
                    <a:pt x="5577" y="4569"/>
                    <a:pt x="4600" y="5451"/>
                    <a:pt x="3497" y="5451"/>
                  </a:cubicBezTo>
                  <a:cubicBezTo>
                    <a:pt x="2363" y="5451"/>
                    <a:pt x="1450" y="4569"/>
                    <a:pt x="1450" y="3403"/>
                  </a:cubicBezTo>
                  <a:cubicBezTo>
                    <a:pt x="1450" y="2269"/>
                    <a:pt x="2363" y="1355"/>
                    <a:pt x="3497" y="1355"/>
                  </a:cubicBezTo>
                  <a:close/>
                  <a:moveTo>
                    <a:pt x="0" y="1"/>
                  </a:moveTo>
                  <a:cubicBezTo>
                    <a:pt x="441" y="410"/>
                    <a:pt x="725" y="1009"/>
                    <a:pt x="725" y="1671"/>
                  </a:cubicBezTo>
                  <a:cubicBezTo>
                    <a:pt x="725" y="2112"/>
                    <a:pt x="599" y="2521"/>
                    <a:pt x="410" y="2868"/>
                  </a:cubicBezTo>
                  <a:cubicBezTo>
                    <a:pt x="1040" y="3403"/>
                    <a:pt x="1387" y="4191"/>
                    <a:pt x="1387" y="5105"/>
                  </a:cubicBezTo>
                  <a:lnTo>
                    <a:pt x="1387" y="7152"/>
                  </a:lnTo>
                  <a:cubicBezTo>
                    <a:pt x="1387" y="7278"/>
                    <a:pt x="1387" y="7404"/>
                    <a:pt x="1355" y="7499"/>
                  </a:cubicBezTo>
                  <a:lnTo>
                    <a:pt x="5829" y="7499"/>
                  </a:lnTo>
                  <a:cubicBezTo>
                    <a:pt x="6396" y="7499"/>
                    <a:pt x="6900" y="7026"/>
                    <a:pt x="6900" y="6491"/>
                  </a:cubicBezTo>
                  <a:lnTo>
                    <a:pt x="6900" y="694"/>
                  </a:lnTo>
                  <a:lnTo>
                    <a:pt x="7246" y="694"/>
                  </a:lnTo>
                  <a:cubicBezTo>
                    <a:pt x="7751" y="694"/>
                    <a:pt x="7751" y="1"/>
                    <a:pt x="72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7" name="Google Shape;9237;p79"/>
          <p:cNvGrpSpPr/>
          <p:nvPr/>
        </p:nvGrpSpPr>
        <p:grpSpPr>
          <a:xfrm>
            <a:off x="2471824" y="2205770"/>
            <a:ext cx="424195" cy="418507"/>
            <a:chOff x="-5613150" y="3632900"/>
            <a:chExt cx="294600" cy="290650"/>
          </a:xfrm>
        </p:grpSpPr>
        <p:sp>
          <p:nvSpPr>
            <p:cNvPr id="9238" name="Google Shape;9238;p79"/>
            <p:cNvSpPr/>
            <p:nvPr/>
          </p:nvSpPr>
          <p:spPr>
            <a:xfrm>
              <a:off x="-5440825" y="3708275"/>
              <a:ext cx="49550" cy="41450"/>
            </a:xfrm>
            <a:custGeom>
              <a:avLst/>
              <a:gdLst/>
              <a:ahLst/>
              <a:cxnLst/>
              <a:rect l="l" t="t" r="r" b="b"/>
              <a:pathLst>
                <a:path w="1982" h="1658" extrusionOk="0">
                  <a:moveTo>
                    <a:pt x="522" y="1"/>
                  </a:moveTo>
                  <a:cubicBezTo>
                    <a:pt x="249" y="1"/>
                    <a:pt x="1" y="335"/>
                    <a:pt x="291" y="577"/>
                  </a:cubicBezTo>
                  <a:lnTo>
                    <a:pt x="1267" y="1554"/>
                  </a:lnTo>
                  <a:cubicBezTo>
                    <a:pt x="1341" y="1627"/>
                    <a:pt x="1422" y="1658"/>
                    <a:pt x="1501" y="1658"/>
                  </a:cubicBezTo>
                  <a:cubicBezTo>
                    <a:pt x="1760" y="1658"/>
                    <a:pt x="1982" y="1323"/>
                    <a:pt x="1740" y="1081"/>
                  </a:cubicBezTo>
                  <a:lnTo>
                    <a:pt x="763" y="104"/>
                  </a:lnTo>
                  <a:cubicBezTo>
                    <a:pt x="690" y="31"/>
                    <a:pt x="605" y="1"/>
                    <a:pt x="5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79"/>
            <p:cNvSpPr/>
            <p:nvPr/>
          </p:nvSpPr>
          <p:spPr>
            <a:xfrm>
              <a:off x="-5613150" y="3632900"/>
              <a:ext cx="294600" cy="290650"/>
            </a:xfrm>
            <a:custGeom>
              <a:avLst/>
              <a:gdLst/>
              <a:ahLst/>
              <a:cxnLst/>
              <a:rect l="l" t="t" r="r" b="b"/>
              <a:pathLst>
                <a:path w="11784" h="11626" extrusionOk="0">
                  <a:moveTo>
                    <a:pt x="7444" y="2281"/>
                  </a:moveTo>
                  <a:cubicBezTo>
                    <a:pt x="7676" y="2281"/>
                    <a:pt x="7915" y="2370"/>
                    <a:pt x="8129" y="2584"/>
                  </a:cubicBezTo>
                  <a:lnTo>
                    <a:pt x="9106" y="3592"/>
                  </a:lnTo>
                  <a:cubicBezTo>
                    <a:pt x="9736" y="4254"/>
                    <a:pt x="9263" y="5356"/>
                    <a:pt x="8349" y="5356"/>
                  </a:cubicBezTo>
                  <a:cubicBezTo>
                    <a:pt x="8066" y="5356"/>
                    <a:pt x="7814" y="5230"/>
                    <a:pt x="7656" y="5041"/>
                  </a:cubicBezTo>
                  <a:lnTo>
                    <a:pt x="6648" y="4065"/>
                  </a:lnTo>
                  <a:cubicBezTo>
                    <a:pt x="5941" y="3333"/>
                    <a:pt x="6649" y="2281"/>
                    <a:pt x="7444" y="2281"/>
                  </a:cubicBezTo>
                  <a:close/>
                  <a:moveTo>
                    <a:pt x="5495" y="3992"/>
                  </a:moveTo>
                  <a:cubicBezTo>
                    <a:pt x="5754" y="3992"/>
                    <a:pt x="5976" y="4327"/>
                    <a:pt x="5735" y="4569"/>
                  </a:cubicBezTo>
                  <a:lnTo>
                    <a:pt x="5262" y="5041"/>
                  </a:lnTo>
                  <a:cubicBezTo>
                    <a:pt x="4978" y="5325"/>
                    <a:pt x="5262" y="5514"/>
                    <a:pt x="5483" y="5734"/>
                  </a:cubicBezTo>
                  <a:lnTo>
                    <a:pt x="6207" y="5041"/>
                  </a:lnTo>
                  <a:cubicBezTo>
                    <a:pt x="6280" y="4968"/>
                    <a:pt x="6362" y="4937"/>
                    <a:pt x="6440" y="4937"/>
                  </a:cubicBezTo>
                  <a:cubicBezTo>
                    <a:pt x="6699" y="4937"/>
                    <a:pt x="6922" y="5272"/>
                    <a:pt x="6680" y="5514"/>
                  </a:cubicBezTo>
                  <a:lnTo>
                    <a:pt x="5955" y="6207"/>
                  </a:lnTo>
                  <a:cubicBezTo>
                    <a:pt x="6132" y="6384"/>
                    <a:pt x="6294" y="6577"/>
                    <a:pt x="6462" y="6577"/>
                  </a:cubicBezTo>
                  <a:cubicBezTo>
                    <a:pt x="6533" y="6577"/>
                    <a:pt x="6605" y="6543"/>
                    <a:pt x="6680" y="6459"/>
                  </a:cubicBezTo>
                  <a:lnTo>
                    <a:pt x="7152" y="5986"/>
                  </a:lnTo>
                  <a:cubicBezTo>
                    <a:pt x="7213" y="5926"/>
                    <a:pt x="7285" y="5900"/>
                    <a:pt x="7358" y="5900"/>
                  </a:cubicBezTo>
                  <a:cubicBezTo>
                    <a:pt x="7626" y="5900"/>
                    <a:pt x="7904" y="6250"/>
                    <a:pt x="7656" y="6522"/>
                  </a:cubicBezTo>
                  <a:lnTo>
                    <a:pt x="7184" y="6995"/>
                  </a:lnTo>
                  <a:cubicBezTo>
                    <a:pt x="6963" y="7215"/>
                    <a:pt x="6743" y="7310"/>
                    <a:pt x="6459" y="7310"/>
                  </a:cubicBezTo>
                  <a:cubicBezTo>
                    <a:pt x="6176" y="7310"/>
                    <a:pt x="5924" y="7215"/>
                    <a:pt x="5766" y="6995"/>
                  </a:cubicBezTo>
                  <a:lnTo>
                    <a:pt x="4789" y="6018"/>
                  </a:lnTo>
                  <a:cubicBezTo>
                    <a:pt x="4380" y="5640"/>
                    <a:pt x="4380" y="4947"/>
                    <a:pt x="4789" y="4569"/>
                  </a:cubicBezTo>
                  <a:lnTo>
                    <a:pt x="5262" y="4096"/>
                  </a:lnTo>
                  <a:cubicBezTo>
                    <a:pt x="5335" y="4023"/>
                    <a:pt x="5417" y="3992"/>
                    <a:pt x="5495" y="3992"/>
                  </a:cubicBezTo>
                  <a:close/>
                  <a:moveTo>
                    <a:pt x="3510" y="5977"/>
                  </a:moveTo>
                  <a:cubicBezTo>
                    <a:pt x="3769" y="5977"/>
                    <a:pt x="3992" y="6312"/>
                    <a:pt x="3750" y="6553"/>
                  </a:cubicBezTo>
                  <a:lnTo>
                    <a:pt x="3277" y="7026"/>
                  </a:lnTo>
                  <a:cubicBezTo>
                    <a:pt x="3035" y="7268"/>
                    <a:pt x="3258" y="7603"/>
                    <a:pt x="3516" y="7603"/>
                  </a:cubicBezTo>
                  <a:cubicBezTo>
                    <a:pt x="3595" y="7603"/>
                    <a:pt x="3677" y="7572"/>
                    <a:pt x="3750" y="7499"/>
                  </a:cubicBezTo>
                  <a:cubicBezTo>
                    <a:pt x="3976" y="7273"/>
                    <a:pt x="4227" y="7178"/>
                    <a:pt x="4467" y="7178"/>
                  </a:cubicBezTo>
                  <a:cubicBezTo>
                    <a:pt x="5267" y="7178"/>
                    <a:pt x="5950" y="8221"/>
                    <a:pt x="5199" y="8948"/>
                  </a:cubicBezTo>
                  <a:lnTo>
                    <a:pt x="4726" y="9420"/>
                  </a:lnTo>
                  <a:cubicBezTo>
                    <a:pt x="4653" y="9494"/>
                    <a:pt x="4571" y="9524"/>
                    <a:pt x="4493" y="9524"/>
                  </a:cubicBezTo>
                  <a:cubicBezTo>
                    <a:pt x="4234" y="9524"/>
                    <a:pt x="4012" y="9190"/>
                    <a:pt x="4254" y="8948"/>
                  </a:cubicBezTo>
                  <a:lnTo>
                    <a:pt x="4726" y="8475"/>
                  </a:lnTo>
                  <a:cubicBezTo>
                    <a:pt x="4968" y="8233"/>
                    <a:pt x="4746" y="7899"/>
                    <a:pt x="4487" y="7899"/>
                  </a:cubicBezTo>
                  <a:cubicBezTo>
                    <a:pt x="4409" y="7899"/>
                    <a:pt x="4327" y="7929"/>
                    <a:pt x="4254" y="8003"/>
                  </a:cubicBezTo>
                  <a:cubicBezTo>
                    <a:pt x="4035" y="8222"/>
                    <a:pt x="3787" y="8314"/>
                    <a:pt x="3547" y="8314"/>
                  </a:cubicBezTo>
                  <a:cubicBezTo>
                    <a:pt x="2754" y="8314"/>
                    <a:pt x="2054" y="7304"/>
                    <a:pt x="2805" y="6553"/>
                  </a:cubicBezTo>
                  <a:lnTo>
                    <a:pt x="3277" y="6081"/>
                  </a:lnTo>
                  <a:cubicBezTo>
                    <a:pt x="3350" y="6008"/>
                    <a:pt x="3432" y="5977"/>
                    <a:pt x="3510" y="5977"/>
                  </a:cubicBezTo>
                  <a:close/>
                  <a:moveTo>
                    <a:pt x="11390" y="0"/>
                  </a:moveTo>
                  <a:cubicBezTo>
                    <a:pt x="11303" y="0"/>
                    <a:pt x="11216" y="32"/>
                    <a:pt x="11153" y="95"/>
                  </a:cubicBezTo>
                  <a:lnTo>
                    <a:pt x="10208" y="1009"/>
                  </a:lnTo>
                  <a:cubicBezTo>
                    <a:pt x="9893" y="820"/>
                    <a:pt x="9547" y="757"/>
                    <a:pt x="9169" y="757"/>
                  </a:cubicBezTo>
                  <a:lnTo>
                    <a:pt x="6396" y="914"/>
                  </a:lnTo>
                  <a:cubicBezTo>
                    <a:pt x="5798" y="946"/>
                    <a:pt x="5230" y="1166"/>
                    <a:pt x="4821" y="1607"/>
                  </a:cubicBezTo>
                  <a:lnTo>
                    <a:pt x="410" y="6018"/>
                  </a:lnTo>
                  <a:cubicBezTo>
                    <a:pt x="1" y="6427"/>
                    <a:pt x="1" y="7089"/>
                    <a:pt x="410" y="7467"/>
                  </a:cubicBezTo>
                  <a:lnTo>
                    <a:pt x="4254" y="11342"/>
                  </a:lnTo>
                  <a:cubicBezTo>
                    <a:pt x="4459" y="11531"/>
                    <a:pt x="4726" y="11626"/>
                    <a:pt x="4990" y="11626"/>
                  </a:cubicBezTo>
                  <a:cubicBezTo>
                    <a:pt x="5254" y="11626"/>
                    <a:pt x="5514" y="11531"/>
                    <a:pt x="5703" y="11342"/>
                  </a:cubicBezTo>
                  <a:cubicBezTo>
                    <a:pt x="9704" y="7373"/>
                    <a:pt x="8854" y="8192"/>
                    <a:pt x="9956" y="7058"/>
                  </a:cubicBezTo>
                  <a:cubicBezTo>
                    <a:pt x="10492" y="6616"/>
                    <a:pt x="10807" y="5986"/>
                    <a:pt x="10838" y="5325"/>
                  </a:cubicBezTo>
                  <a:lnTo>
                    <a:pt x="10996" y="2521"/>
                  </a:lnTo>
                  <a:cubicBezTo>
                    <a:pt x="10996" y="2174"/>
                    <a:pt x="10901" y="1765"/>
                    <a:pt x="10712" y="1481"/>
                  </a:cubicBezTo>
                  <a:lnTo>
                    <a:pt x="11689" y="568"/>
                  </a:lnTo>
                  <a:cubicBezTo>
                    <a:pt x="11784" y="442"/>
                    <a:pt x="11784" y="190"/>
                    <a:pt x="11626" y="95"/>
                  </a:cubicBezTo>
                  <a:cubicBezTo>
                    <a:pt x="11563" y="32"/>
                    <a:pt x="11476" y="0"/>
                    <a:pt x="113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0" name="Google Shape;9240;p79"/>
          <p:cNvGrpSpPr/>
          <p:nvPr/>
        </p:nvGrpSpPr>
        <p:grpSpPr>
          <a:xfrm>
            <a:off x="5155210" y="1689438"/>
            <a:ext cx="434634" cy="419227"/>
            <a:chOff x="-3768700" y="3253275"/>
            <a:chExt cx="301850" cy="291150"/>
          </a:xfrm>
        </p:grpSpPr>
        <p:sp>
          <p:nvSpPr>
            <p:cNvPr id="9241" name="Google Shape;9241;p79"/>
            <p:cNvSpPr/>
            <p:nvPr/>
          </p:nvSpPr>
          <p:spPr>
            <a:xfrm>
              <a:off x="-3603925" y="3355650"/>
              <a:ext cx="69350" cy="33900"/>
            </a:xfrm>
            <a:custGeom>
              <a:avLst/>
              <a:gdLst/>
              <a:ahLst/>
              <a:cxnLst/>
              <a:rect l="l" t="t" r="r" b="b"/>
              <a:pathLst>
                <a:path w="2774" h="1356" extrusionOk="0">
                  <a:moveTo>
                    <a:pt x="1040" y="1"/>
                  </a:moveTo>
                  <a:cubicBezTo>
                    <a:pt x="505" y="1"/>
                    <a:pt x="1" y="473"/>
                    <a:pt x="1" y="1009"/>
                  </a:cubicBezTo>
                  <a:lnTo>
                    <a:pt x="1" y="1356"/>
                  </a:lnTo>
                  <a:lnTo>
                    <a:pt x="2773" y="1356"/>
                  </a:lnTo>
                  <a:lnTo>
                    <a:pt x="2773" y="1009"/>
                  </a:lnTo>
                  <a:cubicBezTo>
                    <a:pt x="2742" y="473"/>
                    <a:pt x="2269" y="1"/>
                    <a:pt x="17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79"/>
            <p:cNvSpPr/>
            <p:nvPr/>
          </p:nvSpPr>
          <p:spPr>
            <a:xfrm>
              <a:off x="-3586600" y="3305250"/>
              <a:ext cx="33125" cy="33100"/>
            </a:xfrm>
            <a:custGeom>
              <a:avLst/>
              <a:gdLst/>
              <a:ahLst/>
              <a:cxnLst/>
              <a:rect l="l" t="t" r="r" b="b"/>
              <a:pathLst>
                <a:path w="1325" h="1324" extrusionOk="0">
                  <a:moveTo>
                    <a:pt x="663" y="0"/>
                  </a:moveTo>
                  <a:cubicBezTo>
                    <a:pt x="253" y="0"/>
                    <a:pt x="1" y="316"/>
                    <a:pt x="1" y="662"/>
                  </a:cubicBezTo>
                  <a:cubicBezTo>
                    <a:pt x="1" y="1009"/>
                    <a:pt x="316" y="1324"/>
                    <a:pt x="663" y="1324"/>
                  </a:cubicBezTo>
                  <a:cubicBezTo>
                    <a:pt x="1041" y="1324"/>
                    <a:pt x="1324" y="1009"/>
                    <a:pt x="1324" y="662"/>
                  </a:cubicBezTo>
                  <a:cubicBezTo>
                    <a:pt x="1324" y="284"/>
                    <a:pt x="1009" y="0"/>
                    <a:pt x="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79"/>
            <p:cNvSpPr/>
            <p:nvPr/>
          </p:nvSpPr>
          <p:spPr>
            <a:xfrm>
              <a:off x="-3768700" y="3253275"/>
              <a:ext cx="301850" cy="291150"/>
            </a:xfrm>
            <a:custGeom>
              <a:avLst/>
              <a:gdLst/>
              <a:ahLst/>
              <a:cxnLst/>
              <a:rect l="l" t="t" r="r" b="b"/>
              <a:pathLst>
                <a:path w="12074" h="11646" extrusionOk="0">
                  <a:moveTo>
                    <a:pt x="7947" y="1323"/>
                  </a:moveTo>
                  <a:cubicBezTo>
                    <a:pt x="8703" y="1323"/>
                    <a:pt x="9333" y="1953"/>
                    <a:pt x="9333" y="2710"/>
                  </a:cubicBezTo>
                  <a:cubicBezTo>
                    <a:pt x="9333" y="3025"/>
                    <a:pt x="9207" y="3340"/>
                    <a:pt x="9018" y="3560"/>
                  </a:cubicBezTo>
                  <a:cubicBezTo>
                    <a:pt x="9585" y="3844"/>
                    <a:pt x="9994" y="4442"/>
                    <a:pt x="9994" y="5104"/>
                  </a:cubicBezTo>
                  <a:lnTo>
                    <a:pt x="9994" y="5766"/>
                  </a:lnTo>
                  <a:lnTo>
                    <a:pt x="10026" y="5766"/>
                  </a:lnTo>
                  <a:cubicBezTo>
                    <a:pt x="10026" y="5955"/>
                    <a:pt x="9868" y="6112"/>
                    <a:pt x="9679" y="6112"/>
                  </a:cubicBezTo>
                  <a:lnTo>
                    <a:pt x="6245" y="6112"/>
                  </a:lnTo>
                  <a:cubicBezTo>
                    <a:pt x="6056" y="6112"/>
                    <a:pt x="5899" y="5955"/>
                    <a:pt x="5899" y="5766"/>
                  </a:cubicBezTo>
                  <a:lnTo>
                    <a:pt x="5899" y="5104"/>
                  </a:lnTo>
                  <a:cubicBezTo>
                    <a:pt x="5899" y="4442"/>
                    <a:pt x="6308" y="3844"/>
                    <a:pt x="6875" y="3560"/>
                  </a:cubicBezTo>
                  <a:cubicBezTo>
                    <a:pt x="6686" y="3340"/>
                    <a:pt x="6560" y="3056"/>
                    <a:pt x="6560" y="2710"/>
                  </a:cubicBezTo>
                  <a:cubicBezTo>
                    <a:pt x="6560" y="1953"/>
                    <a:pt x="7190" y="1323"/>
                    <a:pt x="7947" y="1323"/>
                  </a:cubicBezTo>
                  <a:close/>
                  <a:moveTo>
                    <a:pt x="7947" y="0"/>
                  </a:moveTo>
                  <a:cubicBezTo>
                    <a:pt x="5647" y="0"/>
                    <a:pt x="3851" y="1827"/>
                    <a:pt x="3851" y="4096"/>
                  </a:cubicBezTo>
                  <a:cubicBezTo>
                    <a:pt x="3851" y="5104"/>
                    <a:pt x="4197" y="6018"/>
                    <a:pt x="4828" y="6711"/>
                  </a:cubicBezTo>
                  <a:lnTo>
                    <a:pt x="4134" y="7435"/>
                  </a:lnTo>
                  <a:cubicBezTo>
                    <a:pt x="3981" y="7364"/>
                    <a:pt x="3823" y="7329"/>
                    <a:pt x="3669" y="7329"/>
                  </a:cubicBezTo>
                  <a:cubicBezTo>
                    <a:pt x="3412" y="7329"/>
                    <a:pt x="3166" y="7427"/>
                    <a:pt x="2969" y="7624"/>
                  </a:cubicBezTo>
                  <a:lnTo>
                    <a:pt x="732" y="9861"/>
                  </a:lnTo>
                  <a:cubicBezTo>
                    <a:pt x="0" y="10593"/>
                    <a:pt x="722" y="11645"/>
                    <a:pt x="1509" y="11645"/>
                  </a:cubicBezTo>
                  <a:cubicBezTo>
                    <a:pt x="1739" y="11645"/>
                    <a:pt x="1975" y="11555"/>
                    <a:pt x="2181" y="11342"/>
                  </a:cubicBezTo>
                  <a:lnTo>
                    <a:pt x="4449" y="9074"/>
                  </a:lnTo>
                  <a:cubicBezTo>
                    <a:pt x="4765" y="8759"/>
                    <a:pt x="4796" y="8286"/>
                    <a:pt x="4638" y="7939"/>
                  </a:cubicBezTo>
                  <a:lnTo>
                    <a:pt x="5332" y="7246"/>
                  </a:lnTo>
                  <a:cubicBezTo>
                    <a:pt x="6056" y="7813"/>
                    <a:pt x="7001" y="8223"/>
                    <a:pt x="7978" y="8223"/>
                  </a:cubicBezTo>
                  <a:cubicBezTo>
                    <a:pt x="10278" y="8223"/>
                    <a:pt x="12074" y="6364"/>
                    <a:pt x="12074" y="4127"/>
                  </a:cubicBezTo>
                  <a:cubicBezTo>
                    <a:pt x="12074" y="1796"/>
                    <a:pt x="10215" y="0"/>
                    <a:pt x="79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4" name="Google Shape;9244;p79"/>
          <p:cNvGrpSpPr/>
          <p:nvPr/>
        </p:nvGrpSpPr>
        <p:grpSpPr>
          <a:xfrm>
            <a:off x="5159293" y="2217090"/>
            <a:ext cx="426462" cy="395865"/>
            <a:chOff x="-3808700" y="3628950"/>
            <a:chExt cx="296175" cy="274925"/>
          </a:xfrm>
        </p:grpSpPr>
        <p:sp>
          <p:nvSpPr>
            <p:cNvPr id="9245" name="Google Shape;9245;p79"/>
            <p:cNvSpPr/>
            <p:nvPr/>
          </p:nvSpPr>
          <p:spPr>
            <a:xfrm>
              <a:off x="-3665972" y="3680950"/>
              <a:ext cx="51200" cy="51225"/>
            </a:xfrm>
            <a:custGeom>
              <a:avLst/>
              <a:gdLst/>
              <a:ahLst/>
              <a:cxnLst/>
              <a:rect l="l" t="t" r="r" b="b"/>
              <a:pathLst>
                <a:path w="2048" h="2049" extrusionOk="0">
                  <a:moveTo>
                    <a:pt x="1008" y="0"/>
                  </a:moveTo>
                  <a:cubicBezTo>
                    <a:pt x="441" y="0"/>
                    <a:pt x="0" y="473"/>
                    <a:pt x="0" y="1040"/>
                  </a:cubicBezTo>
                  <a:cubicBezTo>
                    <a:pt x="0" y="1607"/>
                    <a:pt x="441" y="2048"/>
                    <a:pt x="1008" y="2048"/>
                  </a:cubicBezTo>
                  <a:cubicBezTo>
                    <a:pt x="1575" y="2048"/>
                    <a:pt x="2048" y="1607"/>
                    <a:pt x="2048" y="1040"/>
                  </a:cubicBezTo>
                  <a:cubicBezTo>
                    <a:pt x="2048" y="473"/>
                    <a:pt x="1575" y="0"/>
                    <a:pt x="10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79"/>
            <p:cNvSpPr/>
            <p:nvPr/>
          </p:nvSpPr>
          <p:spPr>
            <a:xfrm>
              <a:off x="-3808700" y="3664400"/>
              <a:ext cx="296175" cy="239475"/>
            </a:xfrm>
            <a:custGeom>
              <a:avLst/>
              <a:gdLst/>
              <a:ahLst/>
              <a:cxnLst/>
              <a:rect l="l" t="t" r="r" b="b"/>
              <a:pathLst>
                <a:path w="11847" h="9579" extrusionOk="0">
                  <a:moveTo>
                    <a:pt x="3970" y="8223"/>
                  </a:moveTo>
                  <a:cubicBezTo>
                    <a:pt x="4159" y="8223"/>
                    <a:pt x="4316" y="8381"/>
                    <a:pt x="4316" y="8570"/>
                  </a:cubicBezTo>
                  <a:cubicBezTo>
                    <a:pt x="4316" y="8791"/>
                    <a:pt x="4159" y="8948"/>
                    <a:pt x="3970" y="8948"/>
                  </a:cubicBezTo>
                  <a:cubicBezTo>
                    <a:pt x="3781" y="8948"/>
                    <a:pt x="3623" y="8791"/>
                    <a:pt x="3623" y="8570"/>
                  </a:cubicBezTo>
                  <a:cubicBezTo>
                    <a:pt x="3623" y="8349"/>
                    <a:pt x="3781" y="8223"/>
                    <a:pt x="3970" y="8223"/>
                  </a:cubicBezTo>
                  <a:close/>
                  <a:moveTo>
                    <a:pt x="8727" y="8223"/>
                  </a:moveTo>
                  <a:cubicBezTo>
                    <a:pt x="8916" y="8223"/>
                    <a:pt x="9074" y="8381"/>
                    <a:pt x="9074" y="8570"/>
                  </a:cubicBezTo>
                  <a:cubicBezTo>
                    <a:pt x="9074" y="8791"/>
                    <a:pt x="8916" y="8948"/>
                    <a:pt x="8727" y="8948"/>
                  </a:cubicBezTo>
                  <a:cubicBezTo>
                    <a:pt x="8538" y="8948"/>
                    <a:pt x="8381" y="8791"/>
                    <a:pt x="8381" y="8570"/>
                  </a:cubicBezTo>
                  <a:cubicBezTo>
                    <a:pt x="8412" y="8349"/>
                    <a:pt x="8538" y="8223"/>
                    <a:pt x="8727" y="8223"/>
                  </a:cubicBezTo>
                  <a:close/>
                  <a:moveTo>
                    <a:pt x="473" y="1"/>
                  </a:moveTo>
                  <a:cubicBezTo>
                    <a:pt x="32" y="1"/>
                    <a:pt x="0" y="662"/>
                    <a:pt x="473" y="662"/>
                  </a:cubicBezTo>
                  <a:lnTo>
                    <a:pt x="819" y="662"/>
                  </a:lnTo>
                  <a:cubicBezTo>
                    <a:pt x="977" y="662"/>
                    <a:pt x="1134" y="788"/>
                    <a:pt x="1166" y="946"/>
                  </a:cubicBezTo>
                  <a:lnTo>
                    <a:pt x="2143" y="6428"/>
                  </a:lnTo>
                  <a:cubicBezTo>
                    <a:pt x="1481" y="7058"/>
                    <a:pt x="1922" y="8192"/>
                    <a:pt x="2867" y="8192"/>
                  </a:cubicBezTo>
                  <a:lnTo>
                    <a:pt x="2930" y="8192"/>
                  </a:lnTo>
                  <a:cubicBezTo>
                    <a:pt x="2899" y="8318"/>
                    <a:pt x="2867" y="8412"/>
                    <a:pt x="2867" y="8538"/>
                  </a:cubicBezTo>
                  <a:cubicBezTo>
                    <a:pt x="2867" y="9106"/>
                    <a:pt x="3340" y="9578"/>
                    <a:pt x="3875" y="9578"/>
                  </a:cubicBezTo>
                  <a:cubicBezTo>
                    <a:pt x="4442" y="9578"/>
                    <a:pt x="4915" y="9106"/>
                    <a:pt x="4915" y="8538"/>
                  </a:cubicBezTo>
                  <a:cubicBezTo>
                    <a:pt x="4915" y="8412"/>
                    <a:pt x="4884" y="8318"/>
                    <a:pt x="4821" y="8192"/>
                  </a:cubicBezTo>
                  <a:lnTo>
                    <a:pt x="7719" y="8192"/>
                  </a:lnTo>
                  <a:cubicBezTo>
                    <a:pt x="7656" y="8318"/>
                    <a:pt x="7624" y="8412"/>
                    <a:pt x="7624" y="8538"/>
                  </a:cubicBezTo>
                  <a:cubicBezTo>
                    <a:pt x="7624" y="9106"/>
                    <a:pt x="8097" y="9578"/>
                    <a:pt x="8664" y="9578"/>
                  </a:cubicBezTo>
                  <a:cubicBezTo>
                    <a:pt x="9200" y="9578"/>
                    <a:pt x="9672" y="9106"/>
                    <a:pt x="9672" y="8538"/>
                  </a:cubicBezTo>
                  <a:cubicBezTo>
                    <a:pt x="9672" y="8412"/>
                    <a:pt x="9641" y="8318"/>
                    <a:pt x="9609" y="8192"/>
                  </a:cubicBezTo>
                  <a:lnTo>
                    <a:pt x="9987" y="8192"/>
                  </a:lnTo>
                  <a:cubicBezTo>
                    <a:pt x="10176" y="8192"/>
                    <a:pt x="10334" y="8034"/>
                    <a:pt x="10334" y="7845"/>
                  </a:cubicBezTo>
                  <a:cubicBezTo>
                    <a:pt x="10334" y="7625"/>
                    <a:pt x="10176" y="7467"/>
                    <a:pt x="9987" y="7467"/>
                  </a:cubicBezTo>
                  <a:lnTo>
                    <a:pt x="2773" y="7467"/>
                  </a:lnTo>
                  <a:cubicBezTo>
                    <a:pt x="2759" y="7470"/>
                    <a:pt x="2746" y="7471"/>
                    <a:pt x="2733" y="7471"/>
                  </a:cubicBezTo>
                  <a:cubicBezTo>
                    <a:pt x="2459" y="7471"/>
                    <a:pt x="2477" y="6837"/>
                    <a:pt x="2899" y="6837"/>
                  </a:cubicBezTo>
                  <a:lnTo>
                    <a:pt x="10145" y="6837"/>
                  </a:lnTo>
                  <a:cubicBezTo>
                    <a:pt x="10302" y="6837"/>
                    <a:pt x="10428" y="6774"/>
                    <a:pt x="10460" y="6617"/>
                  </a:cubicBezTo>
                  <a:lnTo>
                    <a:pt x="11815" y="2553"/>
                  </a:lnTo>
                  <a:cubicBezTo>
                    <a:pt x="11846" y="2427"/>
                    <a:pt x="11815" y="2332"/>
                    <a:pt x="11752" y="2238"/>
                  </a:cubicBezTo>
                  <a:cubicBezTo>
                    <a:pt x="11657" y="2080"/>
                    <a:pt x="11500" y="2048"/>
                    <a:pt x="10775" y="2048"/>
                  </a:cubicBezTo>
                  <a:lnTo>
                    <a:pt x="10491" y="2048"/>
                  </a:lnTo>
                  <a:lnTo>
                    <a:pt x="10491" y="2395"/>
                  </a:lnTo>
                  <a:cubicBezTo>
                    <a:pt x="10491" y="2584"/>
                    <a:pt x="10334" y="2742"/>
                    <a:pt x="10145" y="2742"/>
                  </a:cubicBezTo>
                  <a:lnTo>
                    <a:pt x="9641" y="2742"/>
                  </a:lnTo>
                  <a:cubicBezTo>
                    <a:pt x="9609" y="2868"/>
                    <a:pt x="9546" y="2962"/>
                    <a:pt x="9515" y="3057"/>
                  </a:cubicBezTo>
                  <a:lnTo>
                    <a:pt x="9861" y="3435"/>
                  </a:lnTo>
                  <a:cubicBezTo>
                    <a:pt x="9987" y="3529"/>
                    <a:pt x="9987" y="3781"/>
                    <a:pt x="9861" y="3907"/>
                  </a:cubicBezTo>
                  <a:lnTo>
                    <a:pt x="8885" y="4884"/>
                  </a:lnTo>
                  <a:cubicBezTo>
                    <a:pt x="8822" y="4947"/>
                    <a:pt x="8735" y="4978"/>
                    <a:pt x="8648" y="4978"/>
                  </a:cubicBezTo>
                  <a:cubicBezTo>
                    <a:pt x="8562" y="4978"/>
                    <a:pt x="8475" y="4947"/>
                    <a:pt x="8412" y="4884"/>
                  </a:cubicBezTo>
                  <a:lnTo>
                    <a:pt x="8066" y="4537"/>
                  </a:lnTo>
                  <a:cubicBezTo>
                    <a:pt x="7971" y="4569"/>
                    <a:pt x="7877" y="4600"/>
                    <a:pt x="7751" y="4632"/>
                  </a:cubicBezTo>
                  <a:lnTo>
                    <a:pt x="7751" y="5167"/>
                  </a:lnTo>
                  <a:cubicBezTo>
                    <a:pt x="7751" y="5356"/>
                    <a:pt x="7593" y="5514"/>
                    <a:pt x="7404" y="5514"/>
                  </a:cubicBezTo>
                  <a:lnTo>
                    <a:pt x="5986" y="5514"/>
                  </a:lnTo>
                  <a:cubicBezTo>
                    <a:pt x="5766" y="5514"/>
                    <a:pt x="5608" y="5356"/>
                    <a:pt x="5608" y="5167"/>
                  </a:cubicBezTo>
                  <a:lnTo>
                    <a:pt x="5608" y="4632"/>
                  </a:lnTo>
                  <a:cubicBezTo>
                    <a:pt x="5514" y="4600"/>
                    <a:pt x="5419" y="4569"/>
                    <a:pt x="5293" y="4537"/>
                  </a:cubicBezTo>
                  <a:lnTo>
                    <a:pt x="4947" y="4884"/>
                  </a:lnTo>
                  <a:cubicBezTo>
                    <a:pt x="4884" y="4947"/>
                    <a:pt x="4797" y="4978"/>
                    <a:pt x="4710" y="4978"/>
                  </a:cubicBezTo>
                  <a:cubicBezTo>
                    <a:pt x="4624" y="4978"/>
                    <a:pt x="4537" y="4947"/>
                    <a:pt x="4474" y="4884"/>
                  </a:cubicBezTo>
                  <a:lnTo>
                    <a:pt x="3497" y="3907"/>
                  </a:lnTo>
                  <a:cubicBezTo>
                    <a:pt x="3371" y="3781"/>
                    <a:pt x="3371" y="3529"/>
                    <a:pt x="3497" y="3435"/>
                  </a:cubicBezTo>
                  <a:lnTo>
                    <a:pt x="3844" y="3057"/>
                  </a:lnTo>
                  <a:cubicBezTo>
                    <a:pt x="3812" y="2994"/>
                    <a:pt x="3781" y="2868"/>
                    <a:pt x="3718" y="2742"/>
                  </a:cubicBezTo>
                  <a:lnTo>
                    <a:pt x="3214" y="2742"/>
                  </a:lnTo>
                  <a:cubicBezTo>
                    <a:pt x="3025" y="2742"/>
                    <a:pt x="2867" y="2584"/>
                    <a:pt x="2867" y="2395"/>
                  </a:cubicBezTo>
                  <a:lnTo>
                    <a:pt x="2867" y="2048"/>
                  </a:lnTo>
                  <a:lnTo>
                    <a:pt x="2080" y="2048"/>
                  </a:lnTo>
                  <a:lnTo>
                    <a:pt x="1828" y="820"/>
                  </a:lnTo>
                  <a:cubicBezTo>
                    <a:pt x="1765" y="347"/>
                    <a:pt x="1324" y="1"/>
                    <a:pt x="8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79"/>
            <p:cNvSpPr/>
            <p:nvPr/>
          </p:nvSpPr>
          <p:spPr>
            <a:xfrm>
              <a:off x="-3718359" y="3628950"/>
              <a:ext cx="155975" cy="156775"/>
            </a:xfrm>
            <a:custGeom>
              <a:avLst/>
              <a:gdLst/>
              <a:ahLst/>
              <a:cxnLst/>
              <a:rect l="l" t="t" r="r" b="b"/>
              <a:pathLst>
                <a:path w="6239" h="6271" extrusionOk="0">
                  <a:moveTo>
                    <a:pt x="3056" y="1419"/>
                  </a:moveTo>
                  <a:cubicBezTo>
                    <a:pt x="4001" y="1419"/>
                    <a:pt x="4758" y="2175"/>
                    <a:pt x="4758" y="3120"/>
                  </a:cubicBezTo>
                  <a:cubicBezTo>
                    <a:pt x="4758" y="4065"/>
                    <a:pt x="4001" y="4821"/>
                    <a:pt x="3056" y="4821"/>
                  </a:cubicBezTo>
                  <a:cubicBezTo>
                    <a:pt x="2111" y="4821"/>
                    <a:pt x="1355" y="4065"/>
                    <a:pt x="1355" y="3120"/>
                  </a:cubicBezTo>
                  <a:cubicBezTo>
                    <a:pt x="1355" y="2175"/>
                    <a:pt x="2111" y="1419"/>
                    <a:pt x="3056" y="1419"/>
                  </a:cubicBezTo>
                  <a:close/>
                  <a:moveTo>
                    <a:pt x="2773" y="1"/>
                  </a:moveTo>
                  <a:lnTo>
                    <a:pt x="2773" y="442"/>
                  </a:lnTo>
                  <a:cubicBezTo>
                    <a:pt x="2773" y="600"/>
                    <a:pt x="2678" y="726"/>
                    <a:pt x="2521" y="757"/>
                  </a:cubicBezTo>
                  <a:cubicBezTo>
                    <a:pt x="2300" y="789"/>
                    <a:pt x="2080" y="915"/>
                    <a:pt x="1891" y="1041"/>
                  </a:cubicBezTo>
                  <a:cubicBezTo>
                    <a:pt x="1846" y="1063"/>
                    <a:pt x="1793" y="1073"/>
                    <a:pt x="1739" y="1073"/>
                  </a:cubicBezTo>
                  <a:cubicBezTo>
                    <a:pt x="1639" y="1073"/>
                    <a:pt x="1531" y="1039"/>
                    <a:pt x="1450" y="978"/>
                  </a:cubicBezTo>
                  <a:lnTo>
                    <a:pt x="1135" y="663"/>
                  </a:lnTo>
                  <a:lnTo>
                    <a:pt x="662" y="1135"/>
                  </a:lnTo>
                  <a:lnTo>
                    <a:pt x="977" y="1450"/>
                  </a:lnTo>
                  <a:cubicBezTo>
                    <a:pt x="1103" y="1576"/>
                    <a:pt x="1103" y="1734"/>
                    <a:pt x="1009" y="1891"/>
                  </a:cubicBezTo>
                  <a:cubicBezTo>
                    <a:pt x="883" y="2080"/>
                    <a:pt x="819" y="2301"/>
                    <a:pt x="725" y="2521"/>
                  </a:cubicBezTo>
                  <a:cubicBezTo>
                    <a:pt x="693" y="2679"/>
                    <a:pt x="599" y="2805"/>
                    <a:pt x="410" y="2805"/>
                  </a:cubicBezTo>
                  <a:lnTo>
                    <a:pt x="0" y="2805"/>
                  </a:lnTo>
                  <a:lnTo>
                    <a:pt x="0" y="3466"/>
                  </a:lnTo>
                  <a:lnTo>
                    <a:pt x="410" y="3466"/>
                  </a:lnTo>
                  <a:cubicBezTo>
                    <a:pt x="567" y="3466"/>
                    <a:pt x="693" y="3593"/>
                    <a:pt x="725" y="3750"/>
                  </a:cubicBezTo>
                  <a:cubicBezTo>
                    <a:pt x="788" y="3939"/>
                    <a:pt x="883" y="4191"/>
                    <a:pt x="1009" y="4380"/>
                  </a:cubicBezTo>
                  <a:cubicBezTo>
                    <a:pt x="1103" y="4506"/>
                    <a:pt x="1040" y="4695"/>
                    <a:pt x="977" y="4821"/>
                  </a:cubicBezTo>
                  <a:lnTo>
                    <a:pt x="662" y="5136"/>
                  </a:lnTo>
                  <a:lnTo>
                    <a:pt x="1135" y="5609"/>
                  </a:lnTo>
                  <a:lnTo>
                    <a:pt x="1450" y="5294"/>
                  </a:lnTo>
                  <a:cubicBezTo>
                    <a:pt x="1523" y="5220"/>
                    <a:pt x="1608" y="5189"/>
                    <a:pt x="1697" y="5189"/>
                  </a:cubicBezTo>
                  <a:cubicBezTo>
                    <a:pt x="1760" y="5189"/>
                    <a:pt x="1825" y="5205"/>
                    <a:pt x="1891" y="5231"/>
                  </a:cubicBezTo>
                  <a:cubicBezTo>
                    <a:pt x="2080" y="5357"/>
                    <a:pt x="2269" y="5451"/>
                    <a:pt x="2521" y="5514"/>
                  </a:cubicBezTo>
                  <a:cubicBezTo>
                    <a:pt x="2678" y="5546"/>
                    <a:pt x="2773" y="5672"/>
                    <a:pt x="2773" y="5829"/>
                  </a:cubicBezTo>
                  <a:lnTo>
                    <a:pt x="2773" y="6270"/>
                  </a:lnTo>
                  <a:lnTo>
                    <a:pt x="3466" y="6270"/>
                  </a:lnTo>
                  <a:lnTo>
                    <a:pt x="3466" y="5829"/>
                  </a:lnTo>
                  <a:cubicBezTo>
                    <a:pt x="3466" y="5672"/>
                    <a:pt x="3560" y="5546"/>
                    <a:pt x="3718" y="5514"/>
                  </a:cubicBezTo>
                  <a:cubicBezTo>
                    <a:pt x="3938" y="5483"/>
                    <a:pt x="4159" y="5357"/>
                    <a:pt x="4348" y="5231"/>
                  </a:cubicBezTo>
                  <a:cubicBezTo>
                    <a:pt x="4393" y="5208"/>
                    <a:pt x="4445" y="5198"/>
                    <a:pt x="4500" y="5198"/>
                  </a:cubicBezTo>
                  <a:cubicBezTo>
                    <a:pt x="4600" y="5198"/>
                    <a:pt x="4708" y="5233"/>
                    <a:pt x="4789" y="5294"/>
                  </a:cubicBezTo>
                  <a:lnTo>
                    <a:pt x="5104" y="5609"/>
                  </a:lnTo>
                  <a:lnTo>
                    <a:pt x="5577" y="5136"/>
                  </a:lnTo>
                  <a:lnTo>
                    <a:pt x="5262" y="4821"/>
                  </a:lnTo>
                  <a:cubicBezTo>
                    <a:pt x="5136" y="4695"/>
                    <a:pt x="5136" y="4538"/>
                    <a:pt x="5230" y="4380"/>
                  </a:cubicBezTo>
                  <a:cubicBezTo>
                    <a:pt x="5356" y="4191"/>
                    <a:pt x="5419" y="3971"/>
                    <a:pt x="5514" y="3750"/>
                  </a:cubicBezTo>
                  <a:cubicBezTo>
                    <a:pt x="5545" y="3593"/>
                    <a:pt x="5671" y="3466"/>
                    <a:pt x="5829" y="3466"/>
                  </a:cubicBezTo>
                  <a:lnTo>
                    <a:pt x="6238" y="3466"/>
                  </a:lnTo>
                  <a:lnTo>
                    <a:pt x="6238" y="2805"/>
                  </a:lnTo>
                  <a:lnTo>
                    <a:pt x="5829" y="2805"/>
                  </a:lnTo>
                  <a:cubicBezTo>
                    <a:pt x="5671" y="2805"/>
                    <a:pt x="5545" y="2679"/>
                    <a:pt x="5514" y="2521"/>
                  </a:cubicBezTo>
                  <a:cubicBezTo>
                    <a:pt x="5451" y="2332"/>
                    <a:pt x="5356" y="2080"/>
                    <a:pt x="5230" y="1891"/>
                  </a:cubicBezTo>
                  <a:cubicBezTo>
                    <a:pt x="5136" y="1765"/>
                    <a:pt x="5199" y="1576"/>
                    <a:pt x="5262" y="1450"/>
                  </a:cubicBezTo>
                  <a:lnTo>
                    <a:pt x="5577" y="1135"/>
                  </a:lnTo>
                  <a:lnTo>
                    <a:pt x="5104" y="663"/>
                  </a:lnTo>
                  <a:lnTo>
                    <a:pt x="4789" y="978"/>
                  </a:lnTo>
                  <a:cubicBezTo>
                    <a:pt x="4715" y="1051"/>
                    <a:pt x="4641" y="1082"/>
                    <a:pt x="4555" y="1082"/>
                  </a:cubicBezTo>
                  <a:cubicBezTo>
                    <a:pt x="4494" y="1082"/>
                    <a:pt x="4426" y="1067"/>
                    <a:pt x="4348" y="1041"/>
                  </a:cubicBezTo>
                  <a:cubicBezTo>
                    <a:pt x="4159" y="915"/>
                    <a:pt x="3970" y="820"/>
                    <a:pt x="3718" y="757"/>
                  </a:cubicBezTo>
                  <a:cubicBezTo>
                    <a:pt x="3560" y="726"/>
                    <a:pt x="3466" y="600"/>
                    <a:pt x="3466" y="442"/>
                  </a:cubicBez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8" name="Google Shape;9248;p79"/>
          <p:cNvGrpSpPr/>
          <p:nvPr/>
        </p:nvGrpSpPr>
        <p:grpSpPr>
          <a:xfrm>
            <a:off x="5224504" y="2756412"/>
            <a:ext cx="419443" cy="420487"/>
            <a:chOff x="-3771675" y="3971775"/>
            <a:chExt cx="291300" cy="292025"/>
          </a:xfrm>
        </p:grpSpPr>
        <p:sp>
          <p:nvSpPr>
            <p:cNvPr id="9249" name="Google Shape;9249;p79"/>
            <p:cNvSpPr/>
            <p:nvPr/>
          </p:nvSpPr>
          <p:spPr>
            <a:xfrm>
              <a:off x="-3770100" y="3971775"/>
              <a:ext cx="218975" cy="66775"/>
            </a:xfrm>
            <a:custGeom>
              <a:avLst/>
              <a:gdLst/>
              <a:ahLst/>
              <a:cxnLst/>
              <a:rect l="l" t="t" r="r" b="b"/>
              <a:pathLst>
                <a:path w="8759" h="2671" extrusionOk="0">
                  <a:moveTo>
                    <a:pt x="4391" y="0"/>
                  </a:moveTo>
                  <a:cubicBezTo>
                    <a:pt x="2410" y="0"/>
                    <a:pt x="426" y="449"/>
                    <a:pt x="0" y="1347"/>
                  </a:cubicBezTo>
                  <a:cubicBezTo>
                    <a:pt x="426" y="2229"/>
                    <a:pt x="2410" y="2670"/>
                    <a:pt x="4391" y="2670"/>
                  </a:cubicBezTo>
                  <a:cubicBezTo>
                    <a:pt x="6372" y="2670"/>
                    <a:pt x="8349" y="2229"/>
                    <a:pt x="8759" y="1347"/>
                  </a:cubicBezTo>
                  <a:cubicBezTo>
                    <a:pt x="8349" y="449"/>
                    <a:pt x="6372" y="0"/>
                    <a:pt x="439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79"/>
            <p:cNvSpPr/>
            <p:nvPr/>
          </p:nvSpPr>
          <p:spPr>
            <a:xfrm>
              <a:off x="-3771675" y="4030650"/>
              <a:ext cx="222125" cy="78000"/>
            </a:xfrm>
            <a:custGeom>
              <a:avLst/>
              <a:gdLst/>
              <a:ahLst/>
              <a:cxnLst/>
              <a:rect l="l" t="t" r="r" b="b"/>
              <a:pathLst>
                <a:path w="8885" h="3120" extrusionOk="0">
                  <a:moveTo>
                    <a:pt x="0" y="0"/>
                  </a:moveTo>
                  <a:lnTo>
                    <a:pt x="0" y="1418"/>
                  </a:lnTo>
                  <a:cubicBezTo>
                    <a:pt x="0" y="2521"/>
                    <a:pt x="2048" y="3088"/>
                    <a:pt x="4127" y="3119"/>
                  </a:cubicBezTo>
                  <a:cubicBezTo>
                    <a:pt x="4915" y="1891"/>
                    <a:pt x="6301" y="1103"/>
                    <a:pt x="7877" y="1103"/>
                  </a:cubicBezTo>
                  <a:cubicBezTo>
                    <a:pt x="8223" y="1103"/>
                    <a:pt x="8570" y="1135"/>
                    <a:pt x="8885" y="1229"/>
                  </a:cubicBezTo>
                  <a:lnTo>
                    <a:pt x="8885" y="0"/>
                  </a:lnTo>
                  <a:cubicBezTo>
                    <a:pt x="7908" y="788"/>
                    <a:pt x="6112" y="1072"/>
                    <a:pt x="4443" y="1072"/>
                  </a:cubicBezTo>
                  <a:cubicBezTo>
                    <a:pt x="2804" y="1072"/>
                    <a:pt x="977" y="757"/>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79"/>
            <p:cNvSpPr/>
            <p:nvPr/>
          </p:nvSpPr>
          <p:spPr>
            <a:xfrm>
              <a:off x="-3669425" y="4074750"/>
              <a:ext cx="189050" cy="189050"/>
            </a:xfrm>
            <a:custGeom>
              <a:avLst/>
              <a:gdLst/>
              <a:ahLst/>
              <a:cxnLst/>
              <a:rect l="l" t="t" r="r" b="b"/>
              <a:pathLst>
                <a:path w="7562" h="7562" extrusionOk="0">
                  <a:moveTo>
                    <a:pt x="5501" y="2732"/>
                  </a:moveTo>
                  <a:cubicBezTo>
                    <a:pt x="5748" y="2732"/>
                    <a:pt x="6008" y="3067"/>
                    <a:pt x="5766" y="3309"/>
                  </a:cubicBezTo>
                  <a:lnTo>
                    <a:pt x="3718" y="5356"/>
                  </a:lnTo>
                  <a:cubicBezTo>
                    <a:pt x="3655" y="5420"/>
                    <a:pt x="3568" y="5451"/>
                    <a:pt x="3482" y="5451"/>
                  </a:cubicBezTo>
                  <a:cubicBezTo>
                    <a:pt x="3395" y="5451"/>
                    <a:pt x="3308" y="5420"/>
                    <a:pt x="3245" y="5356"/>
                  </a:cubicBezTo>
                  <a:lnTo>
                    <a:pt x="1859" y="4002"/>
                  </a:lnTo>
                  <a:cubicBezTo>
                    <a:pt x="1617" y="3760"/>
                    <a:pt x="1840" y="3425"/>
                    <a:pt x="2099" y="3425"/>
                  </a:cubicBezTo>
                  <a:cubicBezTo>
                    <a:pt x="2177" y="3425"/>
                    <a:pt x="2259" y="3456"/>
                    <a:pt x="2332" y="3529"/>
                  </a:cubicBezTo>
                  <a:lnTo>
                    <a:pt x="3466" y="4663"/>
                  </a:lnTo>
                  <a:lnTo>
                    <a:pt x="5293" y="2836"/>
                  </a:lnTo>
                  <a:cubicBezTo>
                    <a:pt x="5352" y="2763"/>
                    <a:pt x="5426" y="2732"/>
                    <a:pt x="5501" y="2732"/>
                  </a:cubicBezTo>
                  <a:close/>
                  <a:moveTo>
                    <a:pt x="3781" y="1"/>
                  </a:moveTo>
                  <a:cubicBezTo>
                    <a:pt x="1702" y="1"/>
                    <a:pt x="0" y="1702"/>
                    <a:pt x="0" y="3781"/>
                  </a:cubicBezTo>
                  <a:cubicBezTo>
                    <a:pt x="0" y="5892"/>
                    <a:pt x="1702" y="7562"/>
                    <a:pt x="3781" y="7562"/>
                  </a:cubicBezTo>
                  <a:cubicBezTo>
                    <a:pt x="5860" y="7562"/>
                    <a:pt x="7562" y="5892"/>
                    <a:pt x="7562" y="3781"/>
                  </a:cubicBezTo>
                  <a:cubicBezTo>
                    <a:pt x="7562" y="1702"/>
                    <a:pt x="5860" y="1"/>
                    <a:pt x="37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79"/>
            <p:cNvSpPr/>
            <p:nvPr/>
          </p:nvSpPr>
          <p:spPr>
            <a:xfrm>
              <a:off x="-3771675" y="4099950"/>
              <a:ext cx="94525" cy="76425"/>
            </a:xfrm>
            <a:custGeom>
              <a:avLst/>
              <a:gdLst/>
              <a:ahLst/>
              <a:cxnLst/>
              <a:rect l="l" t="t" r="r" b="b"/>
              <a:pathLst>
                <a:path w="3781" h="3057" extrusionOk="0">
                  <a:moveTo>
                    <a:pt x="0" y="1"/>
                  </a:moveTo>
                  <a:lnTo>
                    <a:pt x="0" y="1419"/>
                  </a:lnTo>
                  <a:cubicBezTo>
                    <a:pt x="0" y="2364"/>
                    <a:pt x="1607" y="2899"/>
                    <a:pt x="3434" y="3057"/>
                  </a:cubicBezTo>
                  <a:cubicBezTo>
                    <a:pt x="3371" y="2364"/>
                    <a:pt x="3497" y="1671"/>
                    <a:pt x="3781" y="1040"/>
                  </a:cubicBezTo>
                  <a:cubicBezTo>
                    <a:pt x="2332" y="977"/>
                    <a:pt x="819" y="662"/>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79"/>
            <p:cNvSpPr/>
            <p:nvPr/>
          </p:nvSpPr>
          <p:spPr>
            <a:xfrm>
              <a:off x="-3771675" y="4167700"/>
              <a:ext cx="135500" cy="95325"/>
            </a:xfrm>
            <a:custGeom>
              <a:avLst/>
              <a:gdLst/>
              <a:ahLst/>
              <a:cxnLst/>
              <a:rect l="l" t="t" r="r" b="b"/>
              <a:pathLst>
                <a:path w="5420" h="3813" extrusionOk="0">
                  <a:moveTo>
                    <a:pt x="0" y="0"/>
                  </a:moveTo>
                  <a:lnTo>
                    <a:pt x="0" y="2111"/>
                  </a:lnTo>
                  <a:cubicBezTo>
                    <a:pt x="0" y="3277"/>
                    <a:pt x="2237" y="3812"/>
                    <a:pt x="4443" y="3812"/>
                  </a:cubicBezTo>
                  <a:cubicBezTo>
                    <a:pt x="4789" y="3812"/>
                    <a:pt x="5104" y="3812"/>
                    <a:pt x="5419" y="3781"/>
                  </a:cubicBezTo>
                  <a:cubicBezTo>
                    <a:pt x="4474" y="3151"/>
                    <a:pt x="3781" y="2206"/>
                    <a:pt x="3529" y="1071"/>
                  </a:cubicBezTo>
                  <a:cubicBezTo>
                    <a:pt x="2174" y="977"/>
                    <a:pt x="788" y="662"/>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4" name="Google Shape;9254;p79"/>
          <p:cNvGrpSpPr/>
          <p:nvPr/>
        </p:nvGrpSpPr>
        <p:grpSpPr>
          <a:xfrm>
            <a:off x="7885948" y="1716461"/>
            <a:ext cx="420271" cy="320774"/>
            <a:chOff x="-1951475" y="3273100"/>
            <a:chExt cx="291875" cy="222775"/>
          </a:xfrm>
        </p:grpSpPr>
        <p:sp>
          <p:nvSpPr>
            <p:cNvPr id="9255" name="Google Shape;9255;p79"/>
            <p:cNvSpPr/>
            <p:nvPr/>
          </p:nvSpPr>
          <p:spPr>
            <a:xfrm>
              <a:off x="-1951475" y="3325050"/>
              <a:ext cx="51225" cy="119250"/>
            </a:xfrm>
            <a:custGeom>
              <a:avLst/>
              <a:gdLst/>
              <a:ahLst/>
              <a:cxnLst/>
              <a:rect l="l" t="t" r="r" b="b"/>
              <a:pathLst>
                <a:path w="2049" h="4770" extrusionOk="0">
                  <a:moveTo>
                    <a:pt x="1033" y="0"/>
                  </a:moveTo>
                  <a:cubicBezTo>
                    <a:pt x="518" y="0"/>
                    <a:pt x="0" y="339"/>
                    <a:pt x="0" y="1004"/>
                  </a:cubicBezTo>
                  <a:lnTo>
                    <a:pt x="0" y="3777"/>
                  </a:lnTo>
                  <a:cubicBezTo>
                    <a:pt x="0" y="4438"/>
                    <a:pt x="512" y="4769"/>
                    <a:pt x="1024" y="4769"/>
                  </a:cubicBezTo>
                  <a:cubicBezTo>
                    <a:pt x="1536" y="4769"/>
                    <a:pt x="2048" y="4438"/>
                    <a:pt x="2048" y="3777"/>
                  </a:cubicBezTo>
                  <a:lnTo>
                    <a:pt x="2048" y="1004"/>
                  </a:lnTo>
                  <a:cubicBezTo>
                    <a:pt x="2048" y="331"/>
                    <a:pt x="1542" y="0"/>
                    <a:pt x="10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79"/>
            <p:cNvSpPr/>
            <p:nvPr/>
          </p:nvSpPr>
          <p:spPr>
            <a:xfrm>
              <a:off x="-1711250" y="3273100"/>
              <a:ext cx="51650" cy="221725"/>
            </a:xfrm>
            <a:custGeom>
              <a:avLst/>
              <a:gdLst/>
              <a:ahLst/>
              <a:cxnLst/>
              <a:rect l="l" t="t" r="r" b="b"/>
              <a:pathLst>
                <a:path w="2066" h="8869" extrusionOk="0">
                  <a:moveTo>
                    <a:pt x="1027" y="0"/>
                  </a:moveTo>
                  <a:cubicBezTo>
                    <a:pt x="608" y="0"/>
                    <a:pt x="186" y="229"/>
                    <a:pt x="32" y="719"/>
                  </a:cubicBezTo>
                  <a:cubicBezTo>
                    <a:pt x="0" y="814"/>
                    <a:pt x="0" y="940"/>
                    <a:pt x="0" y="1003"/>
                  </a:cubicBezTo>
                  <a:lnTo>
                    <a:pt x="0" y="7871"/>
                  </a:lnTo>
                  <a:cubicBezTo>
                    <a:pt x="0" y="7934"/>
                    <a:pt x="0" y="8060"/>
                    <a:pt x="32" y="8123"/>
                  </a:cubicBezTo>
                  <a:cubicBezTo>
                    <a:pt x="173" y="8632"/>
                    <a:pt x="594" y="8869"/>
                    <a:pt x="1015" y="8869"/>
                  </a:cubicBezTo>
                  <a:cubicBezTo>
                    <a:pt x="1532" y="8869"/>
                    <a:pt x="2048" y="8513"/>
                    <a:pt x="2048" y="7871"/>
                  </a:cubicBezTo>
                  <a:lnTo>
                    <a:pt x="2048" y="1003"/>
                  </a:lnTo>
                  <a:cubicBezTo>
                    <a:pt x="2066" y="356"/>
                    <a:pt x="1549" y="0"/>
                    <a:pt x="10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79"/>
            <p:cNvSpPr/>
            <p:nvPr/>
          </p:nvSpPr>
          <p:spPr>
            <a:xfrm>
              <a:off x="-1886900" y="3296575"/>
              <a:ext cx="156775" cy="199300"/>
            </a:xfrm>
            <a:custGeom>
              <a:avLst/>
              <a:gdLst/>
              <a:ahLst/>
              <a:cxnLst/>
              <a:rect l="l" t="t" r="r" b="b"/>
              <a:pathLst>
                <a:path w="6271" h="7972" extrusionOk="0">
                  <a:moveTo>
                    <a:pt x="851" y="5672"/>
                  </a:moveTo>
                  <a:lnTo>
                    <a:pt x="3466" y="6333"/>
                  </a:lnTo>
                  <a:cubicBezTo>
                    <a:pt x="3277" y="6869"/>
                    <a:pt x="2773" y="7279"/>
                    <a:pt x="2174" y="7279"/>
                  </a:cubicBezTo>
                  <a:cubicBezTo>
                    <a:pt x="1418" y="7279"/>
                    <a:pt x="788" y="6648"/>
                    <a:pt x="788" y="5892"/>
                  </a:cubicBezTo>
                  <a:cubicBezTo>
                    <a:pt x="851" y="5798"/>
                    <a:pt x="851" y="5735"/>
                    <a:pt x="851" y="5672"/>
                  </a:cubicBezTo>
                  <a:close/>
                  <a:moveTo>
                    <a:pt x="6270" y="1"/>
                  </a:moveTo>
                  <a:lnTo>
                    <a:pt x="1" y="1576"/>
                  </a:lnTo>
                  <a:cubicBezTo>
                    <a:pt x="95" y="1734"/>
                    <a:pt x="127" y="1923"/>
                    <a:pt x="127" y="2143"/>
                  </a:cubicBezTo>
                  <a:lnTo>
                    <a:pt x="127" y="4916"/>
                  </a:lnTo>
                  <a:cubicBezTo>
                    <a:pt x="127" y="5105"/>
                    <a:pt x="95" y="5294"/>
                    <a:pt x="1" y="5514"/>
                  </a:cubicBezTo>
                  <a:lnTo>
                    <a:pt x="158" y="5546"/>
                  </a:lnTo>
                  <a:cubicBezTo>
                    <a:pt x="127" y="5672"/>
                    <a:pt x="127" y="5829"/>
                    <a:pt x="127" y="5924"/>
                  </a:cubicBezTo>
                  <a:cubicBezTo>
                    <a:pt x="127" y="7090"/>
                    <a:pt x="1040" y="7972"/>
                    <a:pt x="2174" y="7972"/>
                  </a:cubicBezTo>
                  <a:cubicBezTo>
                    <a:pt x="3120" y="7972"/>
                    <a:pt x="3907" y="7405"/>
                    <a:pt x="4159" y="6522"/>
                  </a:cubicBezTo>
                  <a:lnTo>
                    <a:pt x="6270" y="7090"/>
                  </a:lnTo>
                  <a:lnTo>
                    <a:pt x="6270" y="5672"/>
                  </a:lnTo>
                  <a:lnTo>
                    <a:pt x="6270" y="2238"/>
                  </a:lnTo>
                  <a:lnTo>
                    <a:pt x="62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8" name="Google Shape;9258;p79"/>
          <p:cNvGrpSpPr/>
          <p:nvPr/>
        </p:nvGrpSpPr>
        <p:grpSpPr>
          <a:xfrm>
            <a:off x="7883429" y="2205191"/>
            <a:ext cx="425310" cy="419659"/>
            <a:chOff x="-1951475" y="3597450"/>
            <a:chExt cx="295375" cy="291450"/>
          </a:xfrm>
        </p:grpSpPr>
        <p:sp>
          <p:nvSpPr>
            <p:cNvPr id="9259" name="Google Shape;9259;p79"/>
            <p:cNvSpPr/>
            <p:nvPr/>
          </p:nvSpPr>
          <p:spPr>
            <a:xfrm>
              <a:off x="-1951475" y="3597450"/>
              <a:ext cx="170925" cy="34675"/>
            </a:xfrm>
            <a:custGeom>
              <a:avLst/>
              <a:gdLst/>
              <a:ahLst/>
              <a:cxnLst/>
              <a:rect l="l" t="t" r="r" b="b"/>
              <a:pathLst>
                <a:path w="6837" h="1387" extrusionOk="0">
                  <a:moveTo>
                    <a:pt x="1008" y="1"/>
                  </a:moveTo>
                  <a:cubicBezTo>
                    <a:pt x="473" y="1"/>
                    <a:pt x="0" y="473"/>
                    <a:pt x="0" y="1040"/>
                  </a:cubicBezTo>
                  <a:lnTo>
                    <a:pt x="0" y="1387"/>
                  </a:lnTo>
                  <a:lnTo>
                    <a:pt x="6837" y="1387"/>
                  </a:lnTo>
                  <a:lnTo>
                    <a:pt x="6837" y="1040"/>
                  </a:lnTo>
                  <a:cubicBezTo>
                    <a:pt x="6837" y="473"/>
                    <a:pt x="6364"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79"/>
            <p:cNvSpPr/>
            <p:nvPr/>
          </p:nvSpPr>
          <p:spPr>
            <a:xfrm>
              <a:off x="-1949900" y="3648650"/>
              <a:ext cx="171725" cy="173300"/>
            </a:xfrm>
            <a:custGeom>
              <a:avLst/>
              <a:gdLst/>
              <a:ahLst/>
              <a:cxnLst/>
              <a:rect l="l" t="t" r="r" b="b"/>
              <a:pathLst>
                <a:path w="6869" h="6932" extrusionOk="0">
                  <a:moveTo>
                    <a:pt x="0" y="1"/>
                  </a:moveTo>
                  <a:lnTo>
                    <a:pt x="0" y="6932"/>
                  </a:lnTo>
                  <a:lnTo>
                    <a:pt x="2426" y="6932"/>
                  </a:lnTo>
                  <a:cubicBezTo>
                    <a:pt x="2521" y="6585"/>
                    <a:pt x="2836" y="6333"/>
                    <a:pt x="3245" y="6270"/>
                  </a:cubicBezTo>
                  <a:lnTo>
                    <a:pt x="1166" y="4191"/>
                  </a:lnTo>
                  <a:cubicBezTo>
                    <a:pt x="693" y="3718"/>
                    <a:pt x="693" y="2962"/>
                    <a:pt x="1166" y="2489"/>
                  </a:cubicBezTo>
                  <a:cubicBezTo>
                    <a:pt x="1386" y="2237"/>
                    <a:pt x="1670" y="2143"/>
                    <a:pt x="2017" y="2143"/>
                  </a:cubicBezTo>
                  <a:cubicBezTo>
                    <a:pt x="2363" y="2143"/>
                    <a:pt x="2647" y="2237"/>
                    <a:pt x="2899" y="2489"/>
                  </a:cubicBezTo>
                  <a:lnTo>
                    <a:pt x="3560" y="3151"/>
                  </a:lnTo>
                  <a:cubicBezTo>
                    <a:pt x="3592" y="2994"/>
                    <a:pt x="3718" y="2836"/>
                    <a:pt x="3844" y="2710"/>
                  </a:cubicBezTo>
                  <a:cubicBezTo>
                    <a:pt x="4064" y="2489"/>
                    <a:pt x="4348" y="2363"/>
                    <a:pt x="4694" y="2363"/>
                  </a:cubicBezTo>
                  <a:cubicBezTo>
                    <a:pt x="4694" y="2048"/>
                    <a:pt x="4820" y="1733"/>
                    <a:pt x="5041" y="1513"/>
                  </a:cubicBezTo>
                  <a:cubicBezTo>
                    <a:pt x="5293" y="1261"/>
                    <a:pt x="5577" y="1135"/>
                    <a:pt x="5923" y="1135"/>
                  </a:cubicBezTo>
                  <a:cubicBezTo>
                    <a:pt x="6112" y="1135"/>
                    <a:pt x="6301" y="1198"/>
                    <a:pt x="6459" y="1261"/>
                  </a:cubicBezTo>
                  <a:cubicBezTo>
                    <a:pt x="6522" y="1072"/>
                    <a:pt x="6616" y="914"/>
                    <a:pt x="6774" y="757"/>
                  </a:cubicBezTo>
                  <a:lnTo>
                    <a:pt x="6868" y="662"/>
                  </a:lnTo>
                  <a:lnTo>
                    <a:pt x="68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79"/>
            <p:cNvSpPr/>
            <p:nvPr/>
          </p:nvSpPr>
          <p:spPr>
            <a:xfrm>
              <a:off x="-1951475" y="3838475"/>
              <a:ext cx="170925" cy="50425"/>
            </a:xfrm>
            <a:custGeom>
              <a:avLst/>
              <a:gdLst/>
              <a:ahLst/>
              <a:cxnLst/>
              <a:rect l="l" t="t" r="r" b="b"/>
              <a:pathLst>
                <a:path w="6837" h="2017" extrusionOk="0">
                  <a:moveTo>
                    <a:pt x="0" y="0"/>
                  </a:moveTo>
                  <a:lnTo>
                    <a:pt x="0" y="1008"/>
                  </a:lnTo>
                  <a:cubicBezTo>
                    <a:pt x="0" y="1544"/>
                    <a:pt x="473" y="2017"/>
                    <a:pt x="1008" y="2017"/>
                  </a:cubicBezTo>
                  <a:lnTo>
                    <a:pt x="5829" y="2017"/>
                  </a:lnTo>
                  <a:cubicBezTo>
                    <a:pt x="6333" y="2017"/>
                    <a:pt x="6774" y="1670"/>
                    <a:pt x="6837" y="1166"/>
                  </a:cubicBezTo>
                  <a:lnTo>
                    <a:pt x="6679" y="1071"/>
                  </a:lnTo>
                  <a:lnTo>
                    <a:pt x="3466" y="1071"/>
                  </a:lnTo>
                  <a:cubicBezTo>
                    <a:pt x="2867" y="1071"/>
                    <a:pt x="2363" y="599"/>
                    <a:pt x="22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79"/>
            <p:cNvSpPr/>
            <p:nvPr/>
          </p:nvSpPr>
          <p:spPr>
            <a:xfrm>
              <a:off x="-1912900" y="3675825"/>
              <a:ext cx="256800" cy="202825"/>
            </a:xfrm>
            <a:custGeom>
              <a:avLst/>
              <a:gdLst/>
              <a:ahLst/>
              <a:cxnLst/>
              <a:rect l="l" t="t" r="r" b="b"/>
              <a:pathLst>
                <a:path w="10272" h="8113" extrusionOk="0">
                  <a:moveTo>
                    <a:pt x="6085" y="0"/>
                  </a:moveTo>
                  <a:cubicBezTo>
                    <a:pt x="5955" y="0"/>
                    <a:pt x="5829" y="48"/>
                    <a:pt x="5735" y="142"/>
                  </a:cubicBezTo>
                  <a:cubicBezTo>
                    <a:pt x="5546" y="331"/>
                    <a:pt x="5546" y="646"/>
                    <a:pt x="5735" y="835"/>
                  </a:cubicBezTo>
                  <a:lnTo>
                    <a:pt x="6081" y="1213"/>
                  </a:lnTo>
                  <a:cubicBezTo>
                    <a:pt x="6207" y="1308"/>
                    <a:pt x="6207" y="1560"/>
                    <a:pt x="6081" y="1655"/>
                  </a:cubicBezTo>
                  <a:cubicBezTo>
                    <a:pt x="6034" y="1718"/>
                    <a:pt x="5948" y="1749"/>
                    <a:pt x="5857" y="1749"/>
                  </a:cubicBezTo>
                  <a:cubicBezTo>
                    <a:pt x="5766" y="1749"/>
                    <a:pt x="5672" y="1718"/>
                    <a:pt x="5609" y="1655"/>
                  </a:cubicBezTo>
                  <a:lnTo>
                    <a:pt x="4758" y="804"/>
                  </a:lnTo>
                  <a:cubicBezTo>
                    <a:pt x="4664" y="709"/>
                    <a:pt x="4538" y="662"/>
                    <a:pt x="4408" y="662"/>
                  </a:cubicBezTo>
                  <a:cubicBezTo>
                    <a:pt x="4278" y="662"/>
                    <a:pt x="4144" y="709"/>
                    <a:pt x="4034" y="804"/>
                  </a:cubicBezTo>
                  <a:cubicBezTo>
                    <a:pt x="3845" y="993"/>
                    <a:pt x="3845" y="1308"/>
                    <a:pt x="4034" y="1528"/>
                  </a:cubicBezTo>
                  <a:cubicBezTo>
                    <a:pt x="4034" y="1655"/>
                    <a:pt x="4884" y="2505"/>
                    <a:pt x="4821" y="2505"/>
                  </a:cubicBezTo>
                  <a:cubicBezTo>
                    <a:pt x="4947" y="2631"/>
                    <a:pt x="4947" y="2852"/>
                    <a:pt x="4821" y="2978"/>
                  </a:cubicBezTo>
                  <a:cubicBezTo>
                    <a:pt x="4774" y="3041"/>
                    <a:pt x="4687" y="3072"/>
                    <a:pt x="4601" y="3072"/>
                  </a:cubicBezTo>
                  <a:cubicBezTo>
                    <a:pt x="4514" y="3072"/>
                    <a:pt x="4427" y="3041"/>
                    <a:pt x="4380" y="2978"/>
                  </a:cubicBezTo>
                  <a:lnTo>
                    <a:pt x="3498" y="2096"/>
                  </a:lnTo>
                  <a:cubicBezTo>
                    <a:pt x="3403" y="2001"/>
                    <a:pt x="3277" y="1954"/>
                    <a:pt x="3151" y="1954"/>
                  </a:cubicBezTo>
                  <a:cubicBezTo>
                    <a:pt x="3025" y="1954"/>
                    <a:pt x="2899" y="2001"/>
                    <a:pt x="2805" y="2096"/>
                  </a:cubicBezTo>
                  <a:cubicBezTo>
                    <a:pt x="2584" y="2316"/>
                    <a:pt x="2584" y="2631"/>
                    <a:pt x="2805" y="2820"/>
                  </a:cubicBezTo>
                  <a:lnTo>
                    <a:pt x="3656" y="3671"/>
                  </a:lnTo>
                  <a:cubicBezTo>
                    <a:pt x="3782" y="3797"/>
                    <a:pt x="3782" y="4017"/>
                    <a:pt x="3656" y="4143"/>
                  </a:cubicBezTo>
                  <a:cubicBezTo>
                    <a:pt x="3593" y="4206"/>
                    <a:pt x="3506" y="4238"/>
                    <a:pt x="3419" y="4238"/>
                  </a:cubicBezTo>
                  <a:cubicBezTo>
                    <a:pt x="3333" y="4238"/>
                    <a:pt x="3246" y="4206"/>
                    <a:pt x="3183" y="4143"/>
                  </a:cubicBezTo>
                  <a:lnTo>
                    <a:pt x="883" y="1875"/>
                  </a:lnTo>
                  <a:cubicBezTo>
                    <a:pt x="789" y="1765"/>
                    <a:pt x="663" y="1710"/>
                    <a:pt x="537" y="1710"/>
                  </a:cubicBezTo>
                  <a:cubicBezTo>
                    <a:pt x="411" y="1710"/>
                    <a:pt x="284" y="1765"/>
                    <a:pt x="190" y="1875"/>
                  </a:cubicBezTo>
                  <a:cubicBezTo>
                    <a:pt x="1" y="2064"/>
                    <a:pt x="1" y="2379"/>
                    <a:pt x="190" y="2568"/>
                  </a:cubicBezTo>
                  <a:lnTo>
                    <a:pt x="1797" y="4206"/>
                  </a:lnTo>
                  <a:lnTo>
                    <a:pt x="3403" y="5845"/>
                  </a:lnTo>
                  <a:lnTo>
                    <a:pt x="1954" y="5845"/>
                  </a:lnTo>
                  <a:cubicBezTo>
                    <a:pt x="1671" y="5845"/>
                    <a:pt x="1450" y="6097"/>
                    <a:pt x="1450" y="6349"/>
                  </a:cubicBezTo>
                  <a:cubicBezTo>
                    <a:pt x="1450" y="6632"/>
                    <a:pt x="1671" y="6884"/>
                    <a:pt x="1954" y="6884"/>
                  </a:cubicBezTo>
                  <a:lnTo>
                    <a:pt x="5451" y="6884"/>
                  </a:lnTo>
                  <a:cubicBezTo>
                    <a:pt x="5514" y="6916"/>
                    <a:pt x="6491" y="7829"/>
                    <a:pt x="6491" y="7829"/>
                  </a:cubicBezTo>
                  <a:cubicBezTo>
                    <a:pt x="6680" y="8018"/>
                    <a:pt x="6948" y="8113"/>
                    <a:pt x="7216" y="8113"/>
                  </a:cubicBezTo>
                  <a:cubicBezTo>
                    <a:pt x="7483" y="8113"/>
                    <a:pt x="7751" y="8018"/>
                    <a:pt x="7940" y="7829"/>
                  </a:cubicBezTo>
                  <a:lnTo>
                    <a:pt x="9862" y="5876"/>
                  </a:lnTo>
                  <a:cubicBezTo>
                    <a:pt x="10272" y="5498"/>
                    <a:pt x="10272" y="4836"/>
                    <a:pt x="9862" y="4427"/>
                  </a:cubicBezTo>
                  <a:lnTo>
                    <a:pt x="9452" y="3986"/>
                  </a:lnTo>
                  <a:cubicBezTo>
                    <a:pt x="9326" y="3608"/>
                    <a:pt x="9043" y="3198"/>
                    <a:pt x="8822" y="2820"/>
                  </a:cubicBezTo>
                  <a:cubicBezTo>
                    <a:pt x="8570" y="2411"/>
                    <a:pt x="8350" y="2064"/>
                    <a:pt x="8035" y="1718"/>
                  </a:cubicBezTo>
                  <a:lnTo>
                    <a:pt x="6459" y="142"/>
                  </a:lnTo>
                  <a:cubicBezTo>
                    <a:pt x="6349" y="48"/>
                    <a:pt x="6215" y="0"/>
                    <a:pt x="60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3" name="Google Shape;9263;p79"/>
          <p:cNvGrpSpPr/>
          <p:nvPr/>
        </p:nvGrpSpPr>
        <p:grpSpPr>
          <a:xfrm>
            <a:off x="7885680" y="2756825"/>
            <a:ext cx="444605" cy="419659"/>
            <a:chOff x="-1960150" y="3956600"/>
            <a:chExt cx="308775" cy="291450"/>
          </a:xfrm>
        </p:grpSpPr>
        <p:sp>
          <p:nvSpPr>
            <p:cNvPr id="9264" name="Google Shape;9264;p79"/>
            <p:cNvSpPr/>
            <p:nvPr/>
          </p:nvSpPr>
          <p:spPr>
            <a:xfrm>
              <a:off x="-1960150" y="3956600"/>
              <a:ext cx="308775" cy="51275"/>
            </a:xfrm>
            <a:custGeom>
              <a:avLst/>
              <a:gdLst/>
              <a:ahLst/>
              <a:cxnLst/>
              <a:rect l="l" t="t" r="r" b="b"/>
              <a:pathLst>
                <a:path w="12351" h="2051" extrusionOk="0">
                  <a:moveTo>
                    <a:pt x="1355" y="1"/>
                  </a:moveTo>
                  <a:cubicBezTo>
                    <a:pt x="1" y="1"/>
                    <a:pt x="32" y="2049"/>
                    <a:pt x="1355" y="2049"/>
                  </a:cubicBezTo>
                  <a:lnTo>
                    <a:pt x="11027" y="2049"/>
                  </a:lnTo>
                  <a:cubicBezTo>
                    <a:pt x="11047" y="2050"/>
                    <a:pt x="11066" y="2050"/>
                    <a:pt x="11085" y="2050"/>
                  </a:cubicBezTo>
                  <a:cubicBezTo>
                    <a:pt x="12350" y="2050"/>
                    <a:pt x="12331" y="1"/>
                    <a:pt x="110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79"/>
            <p:cNvSpPr/>
            <p:nvPr/>
          </p:nvSpPr>
          <p:spPr>
            <a:xfrm>
              <a:off x="-1934950" y="4025925"/>
              <a:ext cx="256000" cy="222125"/>
            </a:xfrm>
            <a:custGeom>
              <a:avLst/>
              <a:gdLst/>
              <a:ahLst/>
              <a:cxnLst/>
              <a:rect l="l" t="t" r="r" b="b"/>
              <a:pathLst>
                <a:path w="10240" h="8885" extrusionOk="0">
                  <a:moveTo>
                    <a:pt x="8570" y="756"/>
                  </a:moveTo>
                  <a:cubicBezTo>
                    <a:pt x="8759" y="756"/>
                    <a:pt x="8917" y="914"/>
                    <a:pt x="8917" y="1103"/>
                  </a:cubicBezTo>
                  <a:lnTo>
                    <a:pt x="8917" y="1765"/>
                  </a:lnTo>
                  <a:cubicBezTo>
                    <a:pt x="8917" y="1995"/>
                    <a:pt x="8737" y="2116"/>
                    <a:pt x="8558" y="2116"/>
                  </a:cubicBezTo>
                  <a:cubicBezTo>
                    <a:pt x="8419" y="2116"/>
                    <a:pt x="8279" y="2042"/>
                    <a:pt x="8224" y="1891"/>
                  </a:cubicBezTo>
                  <a:lnTo>
                    <a:pt x="6081" y="4065"/>
                  </a:lnTo>
                  <a:cubicBezTo>
                    <a:pt x="6018" y="4112"/>
                    <a:pt x="5924" y="4135"/>
                    <a:pt x="5833" y="4135"/>
                  </a:cubicBezTo>
                  <a:cubicBezTo>
                    <a:pt x="5743" y="4135"/>
                    <a:pt x="5656" y="4112"/>
                    <a:pt x="5609" y="4065"/>
                  </a:cubicBezTo>
                  <a:lnTo>
                    <a:pt x="3781" y="2237"/>
                  </a:lnTo>
                  <a:lnTo>
                    <a:pt x="1986" y="4065"/>
                  </a:lnTo>
                  <a:cubicBezTo>
                    <a:pt x="1912" y="4138"/>
                    <a:pt x="1831" y="4168"/>
                    <a:pt x="1752" y="4168"/>
                  </a:cubicBezTo>
                  <a:cubicBezTo>
                    <a:pt x="1493" y="4168"/>
                    <a:pt x="1271" y="3834"/>
                    <a:pt x="1513" y="3592"/>
                  </a:cubicBezTo>
                  <a:lnTo>
                    <a:pt x="3561" y="1544"/>
                  </a:lnTo>
                  <a:cubicBezTo>
                    <a:pt x="3624" y="1481"/>
                    <a:pt x="3711" y="1450"/>
                    <a:pt x="3797" y="1450"/>
                  </a:cubicBezTo>
                  <a:cubicBezTo>
                    <a:pt x="3884" y="1450"/>
                    <a:pt x="3970" y="1481"/>
                    <a:pt x="4033" y="1544"/>
                  </a:cubicBezTo>
                  <a:lnTo>
                    <a:pt x="5829" y="3340"/>
                  </a:lnTo>
                  <a:lnTo>
                    <a:pt x="7783" y="1418"/>
                  </a:lnTo>
                  <a:cubicBezTo>
                    <a:pt x="7404" y="1292"/>
                    <a:pt x="7499" y="756"/>
                    <a:pt x="7877" y="756"/>
                  </a:cubicBezTo>
                  <a:close/>
                  <a:moveTo>
                    <a:pt x="5136" y="7562"/>
                  </a:moveTo>
                  <a:cubicBezTo>
                    <a:pt x="5325" y="7562"/>
                    <a:pt x="5483" y="7719"/>
                    <a:pt x="5483" y="7908"/>
                  </a:cubicBezTo>
                  <a:cubicBezTo>
                    <a:pt x="5483" y="8097"/>
                    <a:pt x="5325" y="8255"/>
                    <a:pt x="5136" y="8255"/>
                  </a:cubicBezTo>
                  <a:cubicBezTo>
                    <a:pt x="4916" y="8255"/>
                    <a:pt x="4758" y="8097"/>
                    <a:pt x="4758" y="7908"/>
                  </a:cubicBezTo>
                  <a:cubicBezTo>
                    <a:pt x="4758" y="7719"/>
                    <a:pt x="4916" y="7562"/>
                    <a:pt x="5136" y="7562"/>
                  </a:cubicBezTo>
                  <a:close/>
                  <a:moveTo>
                    <a:pt x="1" y="0"/>
                  </a:moveTo>
                  <a:lnTo>
                    <a:pt x="1" y="5167"/>
                  </a:lnTo>
                  <a:cubicBezTo>
                    <a:pt x="1" y="5703"/>
                    <a:pt x="442" y="6175"/>
                    <a:pt x="1040" y="6175"/>
                  </a:cubicBezTo>
                  <a:lnTo>
                    <a:pt x="4758" y="6175"/>
                  </a:lnTo>
                  <a:lnTo>
                    <a:pt x="4758" y="6931"/>
                  </a:lnTo>
                  <a:cubicBezTo>
                    <a:pt x="4380" y="7089"/>
                    <a:pt x="4096" y="7436"/>
                    <a:pt x="4096" y="7877"/>
                  </a:cubicBezTo>
                  <a:cubicBezTo>
                    <a:pt x="4096" y="8412"/>
                    <a:pt x="4569" y="8885"/>
                    <a:pt x="5136" y="8885"/>
                  </a:cubicBezTo>
                  <a:cubicBezTo>
                    <a:pt x="5672" y="8885"/>
                    <a:pt x="6144" y="8412"/>
                    <a:pt x="6144" y="7877"/>
                  </a:cubicBezTo>
                  <a:cubicBezTo>
                    <a:pt x="6144" y="7436"/>
                    <a:pt x="5861" y="7057"/>
                    <a:pt x="5483" y="6931"/>
                  </a:cubicBezTo>
                  <a:lnTo>
                    <a:pt x="5483" y="6175"/>
                  </a:lnTo>
                  <a:lnTo>
                    <a:pt x="9232" y="6175"/>
                  </a:lnTo>
                  <a:cubicBezTo>
                    <a:pt x="9767" y="6175"/>
                    <a:pt x="10240" y="5703"/>
                    <a:pt x="10240" y="5167"/>
                  </a:cubicBezTo>
                  <a:lnTo>
                    <a:pt x="10240" y="0"/>
                  </a:lnTo>
                  <a:cubicBezTo>
                    <a:pt x="10114" y="32"/>
                    <a:pt x="10019" y="32"/>
                    <a:pt x="9893" y="32"/>
                  </a:cubicBezTo>
                  <a:lnTo>
                    <a:pt x="347" y="32"/>
                  </a:lnTo>
                  <a:cubicBezTo>
                    <a:pt x="253" y="32"/>
                    <a:pt x="127" y="32"/>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6" name="Google Shape;9266;p79"/>
          <p:cNvGrpSpPr/>
          <p:nvPr/>
        </p:nvGrpSpPr>
        <p:grpSpPr>
          <a:xfrm>
            <a:off x="1939718" y="3307636"/>
            <a:ext cx="420775" cy="420775"/>
            <a:chOff x="-804700" y="3226500"/>
            <a:chExt cx="292225" cy="292225"/>
          </a:xfrm>
        </p:grpSpPr>
        <p:sp>
          <p:nvSpPr>
            <p:cNvPr id="9267" name="Google Shape;9267;p79"/>
            <p:cNvSpPr/>
            <p:nvPr/>
          </p:nvSpPr>
          <p:spPr>
            <a:xfrm>
              <a:off x="-804700" y="3467500"/>
              <a:ext cx="85875" cy="51225"/>
            </a:xfrm>
            <a:custGeom>
              <a:avLst/>
              <a:gdLst/>
              <a:ahLst/>
              <a:cxnLst/>
              <a:rect l="l" t="t" r="r" b="b"/>
              <a:pathLst>
                <a:path w="3435" h="2049" extrusionOk="0">
                  <a:moveTo>
                    <a:pt x="1040" y="0"/>
                  </a:moveTo>
                  <a:cubicBezTo>
                    <a:pt x="473" y="0"/>
                    <a:pt x="0" y="473"/>
                    <a:pt x="0" y="1040"/>
                  </a:cubicBezTo>
                  <a:cubicBezTo>
                    <a:pt x="0" y="1576"/>
                    <a:pt x="473" y="2048"/>
                    <a:pt x="1040" y="2048"/>
                  </a:cubicBezTo>
                  <a:lnTo>
                    <a:pt x="2395" y="2048"/>
                  </a:lnTo>
                  <a:cubicBezTo>
                    <a:pt x="2962" y="2048"/>
                    <a:pt x="3434" y="1576"/>
                    <a:pt x="3434" y="1040"/>
                  </a:cubicBezTo>
                  <a:cubicBezTo>
                    <a:pt x="3434" y="473"/>
                    <a:pt x="2962" y="0"/>
                    <a:pt x="23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79"/>
            <p:cNvSpPr/>
            <p:nvPr/>
          </p:nvSpPr>
          <p:spPr>
            <a:xfrm>
              <a:off x="-710975" y="3466700"/>
              <a:ext cx="196925" cy="51225"/>
            </a:xfrm>
            <a:custGeom>
              <a:avLst/>
              <a:gdLst/>
              <a:ahLst/>
              <a:cxnLst/>
              <a:rect l="l" t="t" r="r" b="b"/>
              <a:pathLst>
                <a:path w="7877" h="2049" extrusionOk="0">
                  <a:moveTo>
                    <a:pt x="1" y="1"/>
                  </a:moveTo>
                  <a:cubicBezTo>
                    <a:pt x="221" y="253"/>
                    <a:pt x="347" y="663"/>
                    <a:pt x="347" y="1009"/>
                  </a:cubicBezTo>
                  <a:cubicBezTo>
                    <a:pt x="347" y="1419"/>
                    <a:pt x="221" y="1765"/>
                    <a:pt x="1" y="2049"/>
                  </a:cubicBezTo>
                  <a:lnTo>
                    <a:pt x="6837" y="2049"/>
                  </a:lnTo>
                  <a:cubicBezTo>
                    <a:pt x="7404" y="2049"/>
                    <a:pt x="7877" y="1576"/>
                    <a:pt x="7877" y="1009"/>
                  </a:cubicBezTo>
                  <a:cubicBezTo>
                    <a:pt x="7877" y="474"/>
                    <a:pt x="7436" y="1"/>
                    <a:pt x="68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79"/>
            <p:cNvSpPr/>
            <p:nvPr/>
          </p:nvSpPr>
          <p:spPr>
            <a:xfrm>
              <a:off x="-667650" y="3312350"/>
              <a:ext cx="18125" cy="17350"/>
            </a:xfrm>
            <a:custGeom>
              <a:avLst/>
              <a:gdLst/>
              <a:ahLst/>
              <a:cxnLst/>
              <a:rect l="l" t="t" r="r" b="b"/>
              <a:pathLst>
                <a:path w="725" h="694" extrusionOk="0">
                  <a:moveTo>
                    <a:pt x="347" y="0"/>
                  </a:moveTo>
                  <a:cubicBezTo>
                    <a:pt x="158" y="0"/>
                    <a:pt x="0" y="158"/>
                    <a:pt x="0" y="347"/>
                  </a:cubicBezTo>
                  <a:cubicBezTo>
                    <a:pt x="0" y="567"/>
                    <a:pt x="158" y="693"/>
                    <a:pt x="347" y="693"/>
                  </a:cubicBezTo>
                  <a:cubicBezTo>
                    <a:pt x="536" y="693"/>
                    <a:pt x="725" y="536"/>
                    <a:pt x="725" y="347"/>
                  </a:cubicBezTo>
                  <a:cubicBezTo>
                    <a:pt x="725"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79"/>
            <p:cNvSpPr/>
            <p:nvPr/>
          </p:nvSpPr>
          <p:spPr>
            <a:xfrm>
              <a:off x="-683400" y="3347775"/>
              <a:ext cx="48050" cy="16575"/>
            </a:xfrm>
            <a:custGeom>
              <a:avLst/>
              <a:gdLst/>
              <a:ahLst/>
              <a:cxnLst/>
              <a:rect l="l" t="t" r="r" b="b"/>
              <a:pathLst>
                <a:path w="1922" h="663" extrusionOk="0">
                  <a:moveTo>
                    <a:pt x="977" y="1"/>
                  </a:moveTo>
                  <a:cubicBezTo>
                    <a:pt x="567" y="1"/>
                    <a:pt x="158" y="253"/>
                    <a:pt x="0" y="662"/>
                  </a:cubicBezTo>
                  <a:lnTo>
                    <a:pt x="1922" y="662"/>
                  </a:lnTo>
                  <a:cubicBezTo>
                    <a:pt x="1796" y="253"/>
                    <a:pt x="1418" y="1"/>
                    <a:pt x="9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79"/>
            <p:cNvSpPr/>
            <p:nvPr/>
          </p:nvSpPr>
          <p:spPr>
            <a:xfrm>
              <a:off x="-735400" y="3261925"/>
              <a:ext cx="153625" cy="187875"/>
            </a:xfrm>
            <a:custGeom>
              <a:avLst/>
              <a:gdLst/>
              <a:ahLst/>
              <a:cxnLst/>
              <a:rect l="l" t="t" r="r" b="b"/>
              <a:pathLst>
                <a:path w="6145" h="7515" extrusionOk="0">
                  <a:moveTo>
                    <a:pt x="3025" y="1324"/>
                  </a:moveTo>
                  <a:cubicBezTo>
                    <a:pt x="3561" y="1324"/>
                    <a:pt x="4034" y="1796"/>
                    <a:pt x="4034" y="2364"/>
                  </a:cubicBezTo>
                  <a:cubicBezTo>
                    <a:pt x="4034" y="2553"/>
                    <a:pt x="3970" y="2742"/>
                    <a:pt x="3844" y="2962"/>
                  </a:cubicBezTo>
                  <a:cubicBezTo>
                    <a:pt x="4349" y="3277"/>
                    <a:pt x="4727" y="3781"/>
                    <a:pt x="4727" y="4443"/>
                  </a:cubicBezTo>
                  <a:cubicBezTo>
                    <a:pt x="4758" y="4632"/>
                    <a:pt x="4601" y="4789"/>
                    <a:pt x="4443" y="4789"/>
                  </a:cubicBezTo>
                  <a:lnTo>
                    <a:pt x="1671" y="4789"/>
                  </a:lnTo>
                  <a:cubicBezTo>
                    <a:pt x="1482" y="4789"/>
                    <a:pt x="1324" y="4632"/>
                    <a:pt x="1324" y="4443"/>
                  </a:cubicBezTo>
                  <a:cubicBezTo>
                    <a:pt x="1324" y="3813"/>
                    <a:pt x="1671" y="3277"/>
                    <a:pt x="2206" y="2962"/>
                  </a:cubicBezTo>
                  <a:cubicBezTo>
                    <a:pt x="2080" y="2805"/>
                    <a:pt x="1986" y="2584"/>
                    <a:pt x="1986" y="2364"/>
                  </a:cubicBezTo>
                  <a:cubicBezTo>
                    <a:pt x="1986" y="1796"/>
                    <a:pt x="2458" y="1324"/>
                    <a:pt x="3025" y="1324"/>
                  </a:cubicBezTo>
                  <a:close/>
                  <a:moveTo>
                    <a:pt x="1009" y="1"/>
                  </a:moveTo>
                  <a:cubicBezTo>
                    <a:pt x="473" y="1"/>
                    <a:pt x="1" y="473"/>
                    <a:pt x="1" y="1009"/>
                  </a:cubicBezTo>
                  <a:lnTo>
                    <a:pt x="1" y="5105"/>
                  </a:lnTo>
                  <a:cubicBezTo>
                    <a:pt x="1" y="5672"/>
                    <a:pt x="473" y="6144"/>
                    <a:pt x="1009" y="6144"/>
                  </a:cubicBezTo>
                  <a:lnTo>
                    <a:pt x="1954" y="6144"/>
                  </a:lnTo>
                  <a:lnTo>
                    <a:pt x="2773" y="7373"/>
                  </a:lnTo>
                  <a:cubicBezTo>
                    <a:pt x="2836" y="7467"/>
                    <a:pt x="2947" y="7515"/>
                    <a:pt x="3057" y="7515"/>
                  </a:cubicBezTo>
                  <a:cubicBezTo>
                    <a:pt x="3167" y="7515"/>
                    <a:pt x="3277" y="7467"/>
                    <a:pt x="3340" y="7373"/>
                  </a:cubicBezTo>
                  <a:lnTo>
                    <a:pt x="4160" y="6144"/>
                  </a:lnTo>
                  <a:lnTo>
                    <a:pt x="5105" y="6144"/>
                  </a:lnTo>
                  <a:cubicBezTo>
                    <a:pt x="5672" y="6144"/>
                    <a:pt x="6144" y="5672"/>
                    <a:pt x="6144" y="5105"/>
                  </a:cubicBezTo>
                  <a:lnTo>
                    <a:pt x="6144" y="1009"/>
                  </a:lnTo>
                  <a:cubicBezTo>
                    <a:pt x="6144" y="473"/>
                    <a:pt x="5672" y="1"/>
                    <a:pt x="51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79"/>
            <p:cNvSpPr/>
            <p:nvPr/>
          </p:nvSpPr>
          <p:spPr>
            <a:xfrm>
              <a:off x="-804700" y="3226500"/>
              <a:ext cx="118175" cy="170925"/>
            </a:xfrm>
            <a:custGeom>
              <a:avLst/>
              <a:gdLst/>
              <a:ahLst/>
              <a:cxnLst/>
              <a:rect l="l" t="t" r="r" b="b"/>
              <a:pathLst>
                <a:path w="4727" h="6837" extrusionOk="0">
                  <a:moveTo>
                    <a:pt x="1040" y="0"/>
                  </a:moveTo>
                  <a:cubicBezTo>
                    <a:pt x="473" y="0"/>
                    <a:pt x="0" y="473"/>
                    <a:pt x="0" y="1008"/>
                  </a:cubicBezTo>
                  <a:lnTo>
                    <a:pt x="0" y="4442"/>
                  </a:lnTo>
                  <a:cubicBezTo>
                    <a:pt x="0" y="5009"/>
                    <a:pt x="473" y="5450"/>
                    <a:pt x="1040" y="5450"/>
                  </a:cubicBezTo>
                  <a:cubicBezTo>
                    <a:pt x="1040" y="5450"/>
                    <a:pt x="1198" y="5986"/>
                    <a:pt x="1387" y="6490"/>
                  </a:cubicBezTo>
                  <a:cubicBezTo>
                    <a:pt x="1481" y="6679"/>
                    <a:pt x="1544" y="6837"/>
                    <a:pt x="1733" y="6837"/>
                  </a:cubicBezTo>
                  <a:cubicBezTo>
                    <a:pt x="1891" y="6837"/>
                    <a:pt x="1985" y="6774"/>
                    <a:pt x="2111" y="6648"/>
                  </a:cubicBezTo>
                  <a:lnTo>
                    <a:pt x="2111" y="6522"/>
                  </a:lnTo>
                  <a:lnTo>
                    <a:pt x="2111" y="2426"/>
                  </a:lnTo>
                  <a:cubicBezTo>
                    <a:pt x="2111" y="1481"/>
                    <a:pt x="2836" y="725"/>
                    <a:pt x="3781" y="725"/>
                  </a:cubicBezTo>
                  <a:lnTo>
                    <a:pt x="4726" y="725"/>
                  </a:lnTo>
                  <a:cubicBezTo>
                    <a:pt x="4569" y="284"/>
                    <a:pt x="4222" y="0"/>
                    <a:pt x="37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79"/>
            <p:cNvSpPr/>
            <p:nvPr/>
          </p:nvSpPr>
          <p:spPr>
            <a:xfrm>
              <a:off x="-630625" y="3226500"/>
              <a:ext cx="118150" cy="170950"/>
            </a:xfrm>
            <a:custGeom>
              <a:avLst/>
              <a:gdLst/>
              <a:ahLst/>
              <a:cxnLst/>
              <a:rect l="l" t="t" r="r" b="b"/>
              <a:pathLst>
                <a:path w="4726" h="6838" extrusionOk="0">
                  <a:moveTo>
                    <a:pt x="945" y="0"/>
                  </a:moveTo>
                  <a:cubicBezTo>
                    <a:pt x="536" y="0"/>
                    <a:pt x="126" y="284"/>
                    <a:pt x="0" y="662"/>
                  </a:cubicBezTo>
                  <a:lnTo>
                    <a:pt x="945" y="662"/>
                  </a:lnTo>
                  <a:cubicBezTo>
                    <a:pt x="1890" y="662"/>
                    <a:pt x="2646" y="1418"/>
                    <a:pt x="2646" y="2363"/>
                  </a:cubicBezTo>
                  <a:lnTo>
                    <a:pt x="2646" y="6490"/>
                  </a:lnTo>
                  <a:lnTo>
                    <a:pt x="2646" y="6616"/>
                  </a:lnTo>
                  <a:cubicBezTo>
                    <a:pt x="2766" y="6736"/>
                    <a:pt x="2868" y="6838"/>
                    <a:pt x="2993" y="6838"/>
                  </a:cubicBezTo>
                  <a:cubicBezTo>
                    <a:pt x="3032" y="6838"/>
                    <a:pt x="3074" y="6828"/>
                    <a:pt x="3119" y="6805"/>
                  </a:cubicBezTo>
                  <a:cubicBezTo>
                    <a:pt x="3245" y="6774"/>
                    <a:pt x="3277" y="6616"/>
                    <a:pt x="3308" y="6490"/>
                  </a:cubicBezTo>
                  <a:cubicBezTo>
                    <a:pt x="3497" y="6017"/>
                    <a:pt x="3686" y="5482"/>
                    <a:pt x="3686" y="5482"/>
                  </a:cubicBezTo>
                  <a:cubicBezTo>
                    <a:pt x="4222" y="5482"/>
                    <a:pt x="4694" y="5009"/>
                    <a:pt x="4694" y="4442"/>
                  </a:cubicBezTo>
                  <a:lnTo>
                    <a:pt x="4694" y="1008"/>
                  </a:lnTo>
                  <a:cubicBezTo>
                    <a:pt x="4726" y="473"/>
                    <a:pt x="4253" y="0"/>
                    <a:pt x="37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4" name="Google Shape;9274;p79"/>
          <p:cNvGrpSpPr/>
          <p:nvPr/>
        </p:nvGrpSpPr>
        <p:grpSpPr>
          <a:xfrm>
            <a:off x="3019809" y="1688647"/>
            <a:ext cx="420775" cy="420811"/>
            <a:chOff x="-5251625" y="3272950"/>
            <a:chExt cx="292225" cy="292250"/>
          </a:xfrm>
        </p:grpSpPr>
        <p:sp>
          <p:nvSpPr>
            <p:cNvPr id="9275" name="Google Shape;9275;p79"/>
            <p:cNvSpPr/>
            <p:nvPr/>
          </p:nvSpPr>
          <p:spPr>
            <a:xfrm>
              <a:off x="-5156325" y="3462775"/>
              <a:ext cx="33900" cy="33100"/>
            </a:xfrm>
            <a:custGeom>
              <a:avLst/>
              <a:gdLst/>
              <a:ahLst/>
              <a:cxnLst/>
              <a:rect l="l" t="t" r="r" b="b"/>
              <a:pathLst>
                <a:path w="1356" h="1324" extrusionOk="0">
                  <a:moveTo>
                    <a:pt x="662" y="0"/>
                  </a:moveTo>
                  <a:cubicBezTo>
                    <a:pt x="284" y="0"/>
                    <a:pt x="1" y="315"/>
                    <a:pt x="1" y="662"/>
                  </a:cubicBezTo>
                  <a:cubicBezTo>
                    <a:pt x="1" y="1072"/>
                    <a:pt x="316" y="1324"/>
                    <a:pt x="662" y="1324"/>
                  </a:cubicBezTo>
                  <a:cubicBezTo>
                    <a:pt x="1072" y="1324"/>
                    <a:pt x="1355" y="1009"/>
                    <a:pt x="1355" y="662"/>
                  </a:cubicBezTo>
                  <a:cubicBezTo>
                    <a:pt x="1355" y="284"/>
                    <a:pt x="1040"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79"/>
            <p:cNvSpPr/>
            <p:nvPr/>
          </p:nvSpPr>
          <p:spPr>
            <a:xfrm>
              <a:off x="-5251625" y="3272950"/>
              <a:ext cx="292225" cy="292250"/>
            </a:xfrm>
            <a:custGeom>
              <a:avLst/>
              <a:gdLst/>
              <a:ahLst/>
              <a:cxnLst/>
              <a:rect l="l" t="t" r="r" b="b"/>
              <a:pathLst>
                <a:path w="11689" h="11690" extrusionOk="0">
                  <a:moveTo>
                    <a:pt x="3699" y="2764"/>
                  </a:moveTo>
                  <a:cubicBezTo>
                    <a:pt x="3958" y="2764"/>
                    <a:pt x="4180" y="3098"/>
                    <a:pt x="3939" y="3340"/>
                  </a:cubicBezTo>
                  <a:lnTo>
                    <a:pt x="3497" y="3781"/>
                  </a:lnTo>
                  <a:lnTo>
                    <a:pt x="3939" y="4191"/>
                  </a:lnTo>
                  <a:cubicBezTo>
                    <a:pt x="4180" y="4433"/>
                    <a:pt x="3958" y="4767"/>
                    <a:pt x="3699" y="4767"/>
                  </a:cubicBezTo>
                  <a:cubicBezTo>
                    <a:pt x="3621" y="4767"/>
                    <a:pt x="3539" y="4737"/>
                    <a:pt x="3466" y="4664"/>
                  </a:cubicBezTo>
                  <a:lnTo>
                    <a:pt x="3025" y="4222"/>
                  </a:lnTo>
                  <a:lnTo>
                    <a:pt x="2584" y="4664"/>
                  </a:lnTo>
                  <a:cubicBezTo>
                    <a:pt x="2515" y="4756"/>
                    <a:pt x="2432" y="4794"/>
                    <a:pt x="2352" y="4794"/>
                  </a:cubicBezTo>
                  <a:cubicBezTo>
                    <a:pt x="2103" y="4794"/>
                    <a:pt x="1873" y="4429"/>
                    <a:pt x="2111" y="4191"/>
                  </a:cubicBezTo>
                  <a:lnTo>
                    <a:pt x="2552" y="3781"/>
                  </a:lnTo>
                  <a:lnTo>
                    <a:pt x="2111" y="3340"/>
                  </a:lnTo>
                  <a:cubicBezTo>
                    <a:pt x="1869" y="3098"/>
                    <a:pt x="2092" y="2764"/>
                    <a:pt x="2351" y="2764"/>
                  </a:cubicBezTo>
                  <a:cubicBezTo>
                    <a:pt x="2429" y="2764"/>
                    <a:pt x="2511" y="2795"/>
                    <a:pt x="2584" y="2868"/>
                  </a:cubicBezTo>
                  <a:lnTo>
                    <a:pt x="3025" y="3309"/>
                  </a:lnTo>
                  <a:lnTo>
                    <a:pt x="3466" y="2868"/>
                  </a:lnTo>
                  <a:cubicBezTo>
                    <a:pt x="3539" y="2795"/>
                    <a:pt x="3621" y="2764"/>
                    <a:pt x="3699" y="2764"/>
                  </a:cubicBezTo>
                  <a:close/>
                  <a:moveTo>
                    <a:pt x="8583" y="6922"/>
                  </a:moveTo>
                  <a:cubicBezTo>
                    <a:pt x="8841" y="6922"/>
                    <a:pt x="9064" y="7257"/>
                    <a:pt x="8822" y="7499"/>
                  </a:cubicBezTo>
                  <a:lnTo>
                    <a:pt x="8381" y="7940"/>
                  </a:lnTo>
                  <a:lnTo>
                    <a:pt x="8822" y="8381"/>
                  </a:lnTo>
                  <a:cubicBezTo>
                    <a:pt x="9064" y="8623"/>
                    <a:pt x="8841" y="8958"/>
                    <a:pt x="8583" y="8958"/>
                  </a:cubicBezTo>
                  <a:cubicBezTo>
                    <a:pt x="8504" y="8958"/>
                    <a:pt x="8422" y="8927"/>
                    <a:pt x="8349" y="8854"/>
                  </a:cubicBezTo>
                  <a:lnTo>
                    <a:pt x="7908" y="8413"/>
                  </a:lnTo>
                  <a:lnTo>
                    <a:pt x="7467" y="8854"/>
                  </a:lnTo>
                  <a:cubicBezTo>
                    <a:pt x="7394" y="8927"/>
                    <a:pt x="7312" y="8958"/>
                    <a:pt x="7234" y="8958"/>
                  </a:cubicBezTo>
                  <a:cubicBezTo>
                    <a:pt x="6975" y="8958"/>
                    <a:pt x="6753" y="8623"/>
                    <a:pt x="6995" y="8381"/>
                  </a:cubicBezTo>
                  <a:lnTo>
                    <a:pt x="7436" y="7940"/>
                  </a:lnTo>
                  <a:lnTo>
                    <a:pt x="6995" y="7499"/>
                  </a:lnTo>
                  <a:cubicBezTo>
                    <a:pt x="6753" y="7257"/>
                    <a:pt x="6975" y="6922"/>
                    <a:pt x="7234" y="6922"/>
                  </a:cubicBezTo>
                  <a:cubicBezTo>
                    <a:pt x="7312" y="6922"/>
                    <a:pt x="7394" y="6953"/>
                    <a:pt x="7467" y="7026"/>
                  </a:cubicBezTo>
                  <a:lnTo>
                    <a:pt x="7908" y="7467"/>
                  </a:lnTo>
                  <a:lnTo>
                    <a:pt x="8349" y="7026"/>
                  </a:lnTo>
                  <a:cubicBezTo>
                    <a:pt x="8422" y="6953"/>
                    <a:pt x="8504" y="6922"/>
                    <a:pt x="8583" y="6922"/>
                  </a:cubicBezTo>
                  <a:close/>
                  <a:moveTo>
                    <a:pt x="7895" y="2732"/>
                  </a:moveTo>
                  <a:cubicBezTo>
                    <a:pt x="7974" y="2732"/>
                    <a:pt x="8055" y="2763"/>
                    <a:pt x="8129" y="2836"/>
                  </a:cubicBezTo>
                  <a:lnTo>
                    <a:pt x="8790" y="3498"/>
                  </a:lnTo>
                  <a:cubicBezTo>
                    <a:pt x="8916" y="3624"/>
                    <a:pt x="8916" y="3844"/>
                    <a:pt x="8790" y="3970"/>
                  </a:cubicBezTo>
                  <a:lnTo>
                    <a:pt x="8129" y="4632"/>
                  </a:lnTo>
                  <a:cubicBezTo>
                    <a:pt x="8055" y="4705"/>
                    <a:pt x="7974" y="4736"/>
                    <a:pt x="7895" y="4736"/>
                  </a:cubicBezTo>
                  <a:cubicBezTo>
                    <a:pt x="7637" y="4736"/>
                    <a:pt x="7414" y="4401"/>
                    <a:pt x="7656" y="4159"/>
                  </a:cubicBezTo>
                  <a:lnTo>
                    <a:pt x="7719" y="4096"/>
                  </a:lnTo>
                  <a:lnTo>
                    <a:pt x="7719" y="4096"/>
                  </a:lnTo>
                  <a:cubicBezTo>
                    <a:pt x="6175" y="4159"/>
                    <a:pt x="4978" y="5388"/>
                    <a:pt x="4852" y="6932"/>
                  </a:cubicBezTo>
                  <a:cubicBezTo>
                    <a:pt x="5451" y="7089"/>
                    <a:pt x="5829" y="7593"/>
                    <a:pt x="5829" y="8224"/>
                  </a:cubicBezTo>
                  <a:cubicBezTo>
                    <a:pt x="5829" y="9011"/>
                    <a:pt x="5230" y="9641"/>
                    <a:pt x="4474" y="9641"/>
                  </a:cubicBezTo>
                  <a:cubicBezTo>
                    <a:pt x="3750" y="9641"/>
                    <a:pt x="3119" y="9011"/>
                    <a:pt x="3119" y="8255"/>
                  </a:cubicBezTo>
                  <a:cubicBezTo>
                    <a:pt x="3119" y="7625"/>
                    <a:pt x="3529" y="7089"/>
                    <a:pt x="4128" y="6932"/>
                  </a:cubicBezTo>
                  <a:cubicBezTo>
                    <a:pt x="4285" y="5042"/>
                    <a:pt x="5829" y="3498"/>
                    <a:pt x="7751" y="3403"/>
                  </a:cubicBezTo>
                  <a:lnTo>
                    <a:pt x="7656" y="3309"/>
                  </a:lnTo>
                  <a:cubicBezTo>
                    <a:pt x="7414" y="3067"/>
                    <a:pt x="7637" y="2732"/>
                    <a:pt x="7895" y="2732"/>
                  </a:cubicBezTo>
                  <a:close/>
                  <a:moveTo>
                    <a:pt x="5829" y="1"/>
                  </a:moveTo>
                  <a:cubicBezTo>
                    <a:pt x="2647" y="1"/>
                    <a:pt x="0" y="2584"/>
                    <a:pt x="0" y="5829"/>
                  </a:cubicBezTo>
                  <a:cubicBezTo>
                    <a:pt x="0" y="9011"/>
                    <a:pt x="2615" y="11689"/>
                    <a:pt x="5829" y="11689"/>
                  </a:cubicBezTo>
                  <a:cubicBezTo>
                    <a:pt x="9011" y="11689"/>
                    <a:pt x="11689" y="9043"/>
                    <a:pt x="11689" y="5829"/>
                  </a:cubicBezTo>
                  <a:cubicBezTo>
                    <a:pt x="11657" y="5357"/>
                    <a:pt x="11563" y="4884"/>
                    <a:pt x="11500" y="4443"/>
                  </a:cubicBezTo>
                  <a:cubicBezTo>
                    <a:pt x="11248" y="4884"/>
                    <a:pt x="10838" y="5136"/>
                    <a:pt x="10303" y="5136"/>
                  </a:cubicBezTo>
                  <a:cubicBezTo>
                    <a:pt x="9578" y="5136"/>
                    <a:pt x="8948" y="4506"/>
                    <a:pt x="8948" y="3781"/>
                  </a:cubicBezTo>
                  <a:cubicBezTo>
                    <a:pt x="8948" y="3025"/>
                    <a:pt x="9578" y="2395"/>
                    <a:pt x="10303" y="2395"/>
                  </a:cubicBezTo>
                  <a:cubicBezTo>
                    <a:pt x="10397" y="2395"/>
                    <a:pt x="10523" y="2395"/>
                    <a:pt x="10586" y="2427"/>
                  </a:cubicBezTo>
                  <a:cubicBezTo>
                    <a:pt x="9483" y="883"/>
                    <a:pt x="7719"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79"/>
            <p:cNvSpPr/>
            <p:nvPr/>
          </p:nvSpPr>
          <p:spPr>
            <a:xfrm>
              <a:off x="-5011400" y="3350150"/>
              <a:ext cx="33900" cy="33875"/>
            </a:xfrm>
            <a:custGeom>
              <a:avLst/>
              <a:gdLst/>
              <a:ahLst/>
              <a:cxnLst/>
              <a:rect l="l" t="t" r="r" b="b"/>
              <a:pathLst>
                <a:path w="1356" h="1355" extrusionOk="0">
                  <a:moveTo>
                    <a:pt x="662" y="0"/>
                  </a:moveTo>
                  <a:cubicBezTo>
                    <a:pt x="315" y="0"/>
                    <a:pt x="0" y="284"/>
                    <a:pt x="0" y="693"/>
                  </a:cubicBezTo>
                  <a:cubicBezTo>
                    <a:pt x="0" y="1071"/>
                    <a:pt x="315" y="1355"/>
                    <a:pt x="662" y="1355"/>
                  </a:cubicBezTo>
                  <a:cubicBezTo>
                    <a:pt x="1072" y="1355"/>
                    <a:pt x="1355" y="1040"/>
                    <a:pt x="1355" y="693"/>
                  </a:cubicBezTo>
                  <a:cubicBezTo>
                    <a:pt x="1355" y="315"/>
                    <a:pt x="1040"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8" name="Google Shape;9278;p79"/>
          <p:cNvGrpSpPr/>
          <p:nvPr/>
        </p:nvGrpSpPr>
        <p:grpSpPr>
          <a:xfrm>
            <a:off x="3032265" y="2756270"/>
            <a:ext cx="419659" cy="420775"/>
            <a:chOff x="-5251625" y="3991275"/>
            <a:chExt cx="291450" cy="292225"/>
          </a:xfrm>
        </p:grpSpPr>
        <p:sp>
          <p:nvSpPr>
            <p:cNvPr id="9279" name="Google Shape;9279;p79"/>
            <p:cNvSpPr/>
            <p:nvPr/>
          </p:nvSpPr>
          <p:spPr>
            <a:xfrm>
              <a:off x="-5179950" y="4198400"/>
              <a:ext cx="145725" cy="85100"/>
            </a:xfrm>
            <a:custGeom>
              <a:avLst/>
              <a:gdLst/>
              <a:ahLst/>
              <a:cxnLst/>
              <a:rect l="l" t="t" r="r" b="b"/>
              <a:pathLst>
                <a:path w="5829" h="3404" extrusionOk="0">
                  <a:moveTo>
                    <a:pt x="0" y="1"/>
                  </a:moveTo>
                  <a:lnTo>
                    <a:pt x="504" y="3151"/>
                  </a:lnTo>
                  <a:cubicBezTo>
                    <a:pt x="567" y="3309"/>
                    <a:pt x="662" y="3403"/>
                    <a:pt x="883" y="3403"/>
                  </a:cubicBezTo>
                  <a:lnTo>
                    <a:pt x="4978" y="3403"/>
                  </a:lnTo>
                  <a:cubicBezTo>
                    <a:pt x="5136" y="3403"/>
                    <a:pt x="5293" y="3309"/>
                    <a:pt x="5325" y="3151"/>
                  </a:cubicBezTo>
                  <a:lnTo>
                    <a:pt x="582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79"/>
            <p:cNvSpPr/>
            <p:nvPr/>
          </p:nvSpPr>
          <p:spPr>
            <a:xfrm>
              <a:off x="-5203575" y="4129100"/>
              <a:ext cx="196925" cy="51225"/>
            </a:xfrm>
            <a:custGeom>
              <a:avLst/>
              <a:gdLst/>
              <a:ahLst/>
              <a:cxnLst/>
              <a:rect l="l" t="t" r="r" b="b"/>
              <a:pathLst>
                <a:path w="7877" h="2049" extrusionOk="0">
                  <a:moveTo>
                    <a:pt x="1229" y="1"/>
                  </a:moveTo>
                  <a:cubicBezTo>
                    <a:pt x="504" y="1"/>
                    <a:pt x="0" y="662"/>
                    <a:pt x="284" y="1387"/>
                  </a:cubicBezTo>
                  <a:cubicBezTo>
                    <a:pt x="284" y="1702"/>
                    <a:pt x="567" y="1922"/>
                    <a:pt x="882" y="2017"/>
                  </a:cubicBezTo>
                  <a:cubicBezTo>
                    <a:pt x="945" y="2048"/>
                    <a:pt x="1071" y="2048"/>
                    <a:pt x="1197" y="2048"/>
                  </a:cubicBezTo>
                  <a:lnTo>
                    <a:pt x="6648" y="2048"/>
                  </a:lnTo>
                  <a:cubicBezTo>
                    <a:pt x="6774" y="2048"/>
                    <a:pt x="6868" y="2017"/>
                    <a:pt x="6963" y="2017"/>
                  </a:cubicBezTo>
                  <a:cubicBezTo>
                    <a:pt x="7278" y="1922"/>
                    <a:pt x="7530" y="1702"/>
                    <a:pt x="7656" y="1387"/>
                  </a:cubicBezTo>
                  <a:cubicBezTo>
                    <a:pt x="7876" y="662"/>
                    <a:pt x="7372" y="1"/>
                    <a:pt x="67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79"/>
            <p:cNvSpPr/>
            <p:nvPr/>
          </p:nvSpPr>
          <p:spPr>
            <a:xfrm>
              <a:off x="-5251625" y="3991275"/>
              <a:ext cx="291450" cy="172500"/>
            </a:xfrm>
            <a:custGeom>
              <a:avLst/>
              <a:gdLst/>
              <a:ahLst/>
              <a:cxnLst/>
              <a:rect l="l" t="t" r="r" b="b"/>
              <a:pathLst>
                <a:path w="11658" h="6900" extrusionOk="0">
                  <a:moveTo>
                    <a:pt x="1009" y="0"/>
                  </a:moveTo>
                  <a:cubicBezTo>
                    <a:pt x="473" y="0"/>
                    <a:pt x="0" y="473"/>
                    <a:pt x="0" y="1040"/>
                  </a:cubicBezTo>
                  <a:lnTo>
                    <a:pt x="0" y="5829"/>
                  </a:lnTo>
                  <a:cubicBezTo>
                    <a:pt x="0" y="6396"/>
                    <a:pt x="473" y="6900"/>
                    <a:pt x="1009" y="6900"/>
                  </a:cubicBezTo>
                  <a:lnTo>
                    <a:pt x="1418" y="6900"/>
                  </a:lnTo>
                  <a:cubicBezTo>
                    <a:pt x="1387" y="6774"/>
                    <a:pt x="1387" y="6648"/>
                    <a:pt x="1387" y="6553"/>
                  </a:cubicBezTo>
                  <a:cubicBezTo>
                    <a:pt x="1387" y="5608"/>
                    <a:pt x="2111" y="4852"/>
                    <a:pt x="3056" y="4852"/>
                  </a:cubicBezTo>
                  <a:lnTo>
                    <a:pt x="3781" y="4852"/>
                  </a:lnTo>
                  <a:cubicBezTo>
                    <a:pt x="3907" y="4285"/>
                    <a:pt x="4254" y="3875"/>
                    <a:pt x="4726" y="3623"/>
                  </a:cubicBezTo>
                  <a:cubicBezTo>
                    <a:pt x="4537" y="3371"/>
                    <a:pt x="4411" y="3119"/>
                    <a:pt x="4411" y="2773"/>
                  </a:cubicBezTo>
                  <a:cubicBezTo>
                    <a:pt x="4411" y="2016"/>
                    <a:pt x="5041" y="1386"/>
                    <a:pt x="5797" y="1386"/>
                  </a:cubicBezTo>
                  <a:cubicBezTo>
                    <a:pt x="6522" y="1386"/>
                    <a:pt x="7152" y="2016"/>
                    <a:pt x="7152" y="2773"/>
                  </a:cubicBezTo>
                  <a:cubicBezTo>
                    <a:pt x="7152" y="3088"/>
                    <a:pt x="7058" y="3403"/>
                    <a:pt x="6837" y="3623"/>
                  </a:cubicBezTo>
                  <a:cubicBezTo>
                    <a:pt x="7310" y="3875"/>
                    <a:pt x="7688" y="4285"/>
                    <a:pt x="7782" y="4852"/>
                  </a:cubicBezTo>
                  <a:lnTo>
                    <a:pt x="8507" y="4852"/>
                  </a:lnTo>
                  <a:cubicBezTo>
                    <a:pt x="9452" y="4852"/>
                    <a:pt x="10208" y="5608"/>
                    <a:pt x="10208" y="6553"/>
                  </a:cubicBezTo>
                  <a:cubicBezTo>
                    <a:pt x="10208" y="6648"/>
                    <a:pt x="10208" y="6774"/>
                    <a:pt x="10145" y="6900"/>
                  </a:cubicBezTo>
                  <a:lnTo>
                    <a:pt x="10586" y="6900"/>
                  </a:lnTo>
                  <a:cubicBezTo>
                    <a:pt x="11153" y="6900"/>
                    <a:pt x="11626" y="6427"/>
                    <a:pt x="11626" y="5829"/>
                  </a:cubicBezTo>
                  <a:lnTo>
                    <a:pt x="11626" y="1040"/>
                  </a:lnTo>
                  <a:cubicBezTo>
                    <a:pt x="11657" y="473"/>
                    <a:pt x="11185" y="0"/>
                    <a:pt x="106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79"/>
            <p:cNvSpPr/>
            <p:nvPr/>
          </p:nvSpPr>
          <p:spPr>
            <a:xfrm>
              <a:off x="-5139775" y="4096025"/>
              <a:ext cx="65400" cy="17350"/>
            </a:xfrm>
            <a:custGeom>
              <a:avLst/>
              <a:gdLst/>
              <a:ahLst/>
              <a:cxnLst/>
              <a:rect l="l" t="t" r="r" b="b"/>
              <a:pathLst>
                <a:path w="2616" h="694" extrusionOk="0">
                  <a:moveTo>
                    <a:pt x="1008" y="0"/>
                  </a:moveTo>
                  <a:cubicBezTo>
                    <a:pt x="567" y="0"/>
                    <a:pt x="158" y="315"/>
                    <a:pt x="0" y="693"/>
                  </a:cubicBezTo>
                  <a:lnTo>
                    <a:pt x="2615" y="693"/>
                  </a:lnTo>
                  <a:cubicBezTo>
                    <a:pt x="2489" y="252"/>
                    <a:pt x="2111" y="0"/>
                    <a:pt x="16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79"/>
            <p:cNvSpPr/>
            <p:nvPr/>
          </p:nvSpPr>
          <p:spPr>
            <a:xfrm>
              <a:off x="-5122450" y="4044825"/>
              <a:ext cx="33100" cy="33100"/>
            </a:xfrm>
            <a:custGeom>
              <a:avLst/>
              <a:gdLst/>
              <a:ahLst/>
              <a:cxnLst/>
              <a:rect l="l" t="t" r="r" b="b"/>
              <a:pathLst>
                <a:path w="1324" h="1324" extrusionOk="0">
                  <a:moveTo>
                    <a:pt x="662" y="0"/>
                  </a:moveTo>
                  <a:cubicBezTo>
                    <a:pt x="252" y="0"/>
                    <a:pt x="0" y="316"/>
                    <a:pt x="0" y="662"/>
                  </a:cubicBezTo>
                  <a:cubicBezTo>
                    <a:pt x="0" y="1009"/>
                    <a:pt x="315" y="1324"/>
                    <a:pt x="662" y="1324"/>
                  </a:cubicBezTo>
                  <a:cubicBezTo>
                    <a:pt x="1008" y="1324"/>
                    <a:pt x="1323" y="1009"/>
                    <a:pt x="1323" y="662"/>
                  </a:cubicBezTo>
                  <a:cubicBezTo>
                    <a:pt x="1323" y="253"/>
                    <a:pt x="1008"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4" name="Google Shape;9284;p79"/>
          <p:cNvGrpSpPr/>
          <p:nvPr/>
        </p:nvGrpSpPr>
        <p:grpSpPr>
          <a:xfrm>
            <a:off x="5772848" y="1689240"/>
            <a:ext cx="319874" cy="419623"/>
            <a:chOff x="-3365275" y="3253275"/>
            <a:chExt cx="222150" cy="291425"/>
          </a:xfrm>
        </p:grpSpPr>
        <p:sp>
          <p:nvSpPr>
            <p:cNvPr id="9285" name="Google Shape;9285;p79"/>
            <p:cNvSpPr/>
            <p:nvPr/>
          </p:nvSpPr>
          <p:spPr>
            <a:xfrm>
              <a:off x="-3365275" y="3253275"/>
              <a:ext cx="222150" cy="291425"/>
            </a:xfrm>
            <a:custGeom>
              <a:avLst/>
              <a:gdLst/>
              <a:ahLst/>
              <a:cxnLst/>
              <a:rect l="l" t="t" r="r" b="b"/>
              <a:pathLst>
                <a:path w="8886" h="11657" extrusionOk="0">
                  <a:moveTo>
                    <a:pt x="5861" y="662"/>
                  </a:moveTo>
                  <a:cubicBezTo>
                    <a:pt x="6302" y="662"/>
                    <a:pt x="6302" y="1323"/>
                    <a:pt x="5861" y="1323"/>
                  </a:cubicBezTo>
                  <a:lnTo>
                    <a:pt x="3120" y="1323"/>
                  </a:lnTo>
                  <a:cubicBezTo>
                    <a:pt x="2647" y="1323"/>
                    <a:pt x="2647" y="662"/>
                    <a:pt x="3120" y="662"/>
                  </a:cubicBezTo>
                  <a:close/>
                  <a:moveTo>
                    <a:pt x="7215" y="3466"/>
                  </a:moveTo>
                  <a:cubicBezTo>
                    <a:pt x="7625" y="3466"/>
                    <a:pt x="7625" y="4127"/>
                    <a:pt x="7215" y="4127"/>
                  </a:cubicBezTo>
                  <a:lnTo>
                    <a:pt x="4443" y="4127"/>
                  </a:lnTo>
                  <a:cubicBezTo>
                    <a:pt x="4002" y="4127"/>
                    <a:pt x="3970" y="3466"/>
                    <a:pt x="4443" y="3466"/>
                  </a:cubicBezTo>
                  <a:close/>
                  <a:moveTo>
                    <a:pt x="3101" y="2795"/>
                  </a:moveTo>
                  <a:cubicBezTo>
                    <a:pt x="3360" y="2795"/>
                    <a:pt x="3582" y="3129"/>
                    <a:pt x="3340" y="3371"/>
                  </a:cubicBezTo>
                  <a:lnTo>
                    <a:pt x="2899" y="3812"/>
                  </a:lnTo>
                  <a:lnTo>
                    <a:pt x="3340" y="4253"/>
                  </a:lnTo>
                  <a:cubicBezTo>
                    <a:pt x="3582" y="4495"/>
                    <a:pt x="3360" y="4830"/>
                    <a:pt x="3101" y="4830"/>
                  </a:cubicBezTo>
                  <a:cubicBezTo>
                    <a:pt x="3023" y="4830"/>
                    <a:pt x="2941" y="4799"/>
                    <a:pt x="2868" y="4726"/>
                  </a:cubicBezTo>
                  <a:lnTo>
                    <a:pt x="2427" y="4285"/>
                  </a:lnTo>
                  <a:lnTo>
                    <a:pt x="2017" y="4726"/>
                  </a:lnTo>
                  <a:cubicBezTo>
                    <a:pt x="1944" y="4799"/>
                    <a:pt x="1862" y="4830"/>
                    <a:pt x="1784" y="4830"/>
                  </a:cubicBezTo>
                  <a:cubicBezTo>
                    <a:pt x="1525" y="4830"/>
                    <a:pt x="1303" y="4495"/>
                    <a:pt x="1545" y="4253"/>
                  </a:cubicBezTo>
                  <a:lnTo>
                    <a:pt x="1954" y="3812"/>
                  </a:lnTo>
                  <a:lnTo>
                    <a:pt x="1545" y="3371"/>
                  </a:lnTo>
                  <a:cubicBezTo>
                    <a:pt x="1303" y="3129"/>
                    <a:pt x="1525" y="2795"/>
                    <a:pt x="1784" y="2795"/>
                  </a:cubicBezTo>
                  <a:cubicBezTo>
                    <a:pt x="1862" y="2795"/>
                    <a:pt x="1944" y="2825"/>
                    <a:pt x="2017" y="2899"/>
                  </a:cubicBezTo>
                  <a:lnTo>
                    <a:pt x="2427" y="3340"/>
                  </a:lnTo>
                  <a:lnTo>
                    <a:pt x="2868" y="2899"/>
                  </a:lnTo>
                  <a:cubicBezTo>
                    <a:pt x="2941" y="2825"/>
                    <a:pt x="3023" y="2795"/>
                    <a:pt x="3101" y="2795"/>
                  </a:cubicBezTo>
                  <a:close/>
                  <a:moveTo>
                    <a:pt x="7242" y="6206"/>
                  </a:moveTo>
                  <a:cubicBezTo>
                    <a:pt x="7625" y="6206"/>
                    <a:pt x="7616" y="6868"/>
                    <a:pt x="7215" y="6868"/>
                  </a:cubicBezTo>
                  <a:lnTo>
                    <a:pt x="4443" y="6868"/>
                  </a:lnTo>
                  <a:cubicBezTo>
                    <a:pt x="4002" y="6868"/>
                    <a:pt x="3970" y="6207"/>
                    <a:pt x="4443" y="6207"/>
                  </a:cubicBezTo>
                  <a:lnTo>
                    <a:pt x="7215" y="6207"/>
                  </a:lnTo>
                  <a:cubicBezTo>
                    <a:pt x="7225" y="6206"/>
                    <a:pt x="7233" y="6206"/>
                    <a:pt x="7242" y="6206"/>
                  </a:cubicBezTo>
                  <a:close/>
                  <a:moveTo>
                    <a:pt x="3101" y="5504"/>
                  </a:moveTo>
                  <a:cubicBezTo>
                    <a:pt x="3360" y="5504"/>
                    <a:pt x="3582" y="5839"/>
                    <a:pt x="3340" y="6081"/>
                  </a:cubicBezTo>
                  <a:lnTo>
                    <a:pt x="2899" y="6522"/>
                  </a:lnTo>
                  <a:lnTo>
                    <a:pt x="3340" y="6963"/>
                  </a:lnTo>
                  <a:cubicBezTo>
                    <a:pt x="3582" y="7205"/>
                    <a:pt x="3360" y="7539"/>
                    <a:pt x="3101" y="7539"/>
                  </a:cubicBezTo>
                  <a:cubicBezTo>
                    <a:pt x="3023" y="7539"/>
                    <a:pt x="2941" y="7509"/>
                    <a:pt x="2868" y="7435"/>
                  </a:cubicBezTo>
                  <a:lnTo>
                    <a:pt x="2427" y="6994"/>
                  </a:lnTo>
                  <a:lnTo>
                    <a:pt x="2017" y="7435"/>
                  </a:lnTo>
                  <a:cubicBezTo>
                    <a:pt x="1944" y="7509"/>
                    <a:pt x="1862" y="7539"/>
                    <a:pt x="1784" y="7539"/>
                  </a:cubicBezTo>
                  <a:cubicBezTo>
                    <a:pt x="1525" y="7539"/>
                    <a:pt x="1303" y="7205"/>
                    <a:pt x="1545" y="6963"/>
                  </a:cubicBezTo>
                  <a:lnTo>
                    <a:pt x="1954" y="6522"/>
                  </a:lnTo>
                  <a:lnTo>
                    <a:pt x="1545" y="6081"/>
                  </a:lnTo>
                  <a:cubicBezTo>
                    <a:pt x="1303" y="5839"/>
                    <a:pt x="1525" y="5504"/>
                    <a:pt x="1784" y="5504"/>
                  </a:cubicBezTo>
                  <a:cubicBezTo>
                    <a:pt x="1862" y="5504"/>
                    <a:pt x="1944" y="5535"/>
                    <a:pt x="2017" y="5608"/>
                  </a:cubicBezTo>
                  <a:lnTo>
                    <a:pt x="2427" y="6049"/>
                  </a:lnTo>
                  <a:lnTo>
                    <a:pt x="2868" y="5608"/>
                  </a:lnTo>
                  <a:cubicBezTo>
                    <a:pt x="2941" y="5535"/>
                    <a:pt x="3023" y="5504"/>
                    <a:pt x="3101" y="5504"/>
                  </a:cubicBezTo>
                  <a:close/>
                  <a:moveTo>
                    <a:pt x="7215" y="8916"/>
                  </a:moveTo>
                  <a:cubicBezTo>
                    <a:pt x="7625" y="8916"/>
                    <a:pt x="7625" y="9609"/>
                    <a:pt x="7215" y="9609"/>
                  </a:cubicBezTo>
                  <a:lnTo>
                    <a:pt x="4443" y="9609"/>
                  </a:lnTo>
                  <a:cubicBezTo>
                    <a:pt x="4002" y="9609"/>
                    <a:pt x="3970" y="8916"/>
                    <a:pt x="4443" y="8916"/>
                  </a:cubicBezTo>
                  <a:close/>
                  <a:moveTo>
                    <a:pt x="2395" y="8254"/>
                  </a:moveTo>
                  <a:cubicBezTo>
                    <a:pt x="2962" y="8254"/>
                    <a:pt x="3435" y="8727"/>
                    <a:pt x="3435" y="9263"/>
                  </a:cubicBezTo>
                  <a:cubicBezTo>
                    <a:pt x="3435" y="9830"/>
                    <a:pt x="2994" y="10302"/>
                    <a:pt x="2395" y="10302"/>
                  </a:cubicBezTo>
                  <a:cubicBezTo>
                    <a:pt x="1860" y="10302"/>
                    <a:pt x="1387" y="9830"/>
                    <a:pt x="1387" y="9263"/>
                  </a:cubicBezTo>
                  <a:cubicBezTo>
                    <a:pt x="1387" y="8727"/>
                    <a:pt x="1860" y="8254"/>
                    <a:pt x="2395" y="8254"/>
                  </a:cubicBezTo>
                  <a:close/>
                  <a:moveTo>
                    <a:pt x="3057" y="0"/>
                  </a:moveTo>
                  <a:cubicBezTo>
                    <a:pt x="2647" y="0"/>
                    <a:pt x="2238" y="252"/>
                    <a:pt x="2112" y="662"/>
                  </a:cubicBezTo>
                  <a:lnTo>
                    <a:pt x="1009" y="662"/>
                  </a:lnTo>
                  <a:cubicBezTo>
                    <a:pt x="473" y="662"/>
                    <a:pt x="1" y="1134"/>
                    <a:pt x="1" y="1670"/>
                  </a:cubicBezTo>
                  <a:lnTo>
                    <a:pt x="1" y="10617"/>
                  </a:lnTo>
                  <a:cubicBezTo>
                    <a:pt x="1" y="11153"/>
                    <a:pt x="473" y="11657"/>
                    <a:pt x="1009" y="11657"/>
                  </a:cubicBezTo>
                  <a:lnTo>
                    <a:pt x="7877" y="11657"/>
                  </a:lnTo>
                  <a:cubicBezTo>
                    <a:pt x="8413" y="11657"/>
                    <a:pt x="8885" y="11184"/>
                    <a:pt x="8885" y="10617"/>
                  </a:cubicBezTo>
                  <a:lnTo>
                    <a:pt x="8885" y="1670"/>
                  </a:lnTo>
                  <a:cubicBezTo>
                    <a:pt x="8885" y="1134"/>
                    <a:pt x="8476" y="662"/>
                    <a:pt x="7877" y="662"/>
                  </a:cubicBezTo>
                  <a:lnTo>
                    <a:pt x="6774" y="662"/>
                  </a:lnTo>
                  <a:cubicBezTo>
                    <a:pt x="6617" y="252"/>
                    <a:pt x="6270"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79"/>
            <p:cNvSpPr/>
            <p:nvPr/>
          </p:nvSpPr>
          <p:spPr>
            <a:xfrm>
              <a:off x="-3314075" y="3476175"/>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7" name="Google Shape;9287;p79"/>
          <p:cNvGrpSpPr/>
          <p:nvPr/>
        </p:nvGrpSpPr>
        <p:grpSpPr>
          <a:xfrm>
            <a:off x="1933980" y="1689799"/>
            <a:ext cx="420811" cy="418507"/>
            <a:chOff x="-5971525" y="3273750"/>
            <a:chExt cx="292250" cy="290650"/>
          </a:xfrm>
        </p:grpSpPr>
        <p:sp>
          <p:nvSpPr>
            <p:cNvPr id="9288" name="Google Shape;9288;p79"/>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79"/>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0" name="Google Shape;9290;p79"/>
          <p:cNvGrpSpPr/>
          <p:nvPr/>
        </p:nvGrpSpPr>
        <p:grpSpPr>
          <a:xfrm>
            <a:off x="5746786" y="2204058"/>
            <a:ext cx="371998" cy="421927"/>
            <a:chOff x="-3383375" y="3611625"/>
            <a:chExt cx="258350" cy="293025"/>
          </a:xfrm>
        </p:grpSpPr>
        <p:sp>
          <p:nvSpPr>
            <p:cNvPr id="9291" name="Google Shape;9291;p79"/>
            <p:cNvSpPr/>
            <p:nvPr/>
          </p:nvSpPr>
          <p:spPr>
            <a:xfrm>
              <a:off x="-3383375" y="3611625"/>
              <a:ext cx="258350" cy="85175"/>
            </a:xfrm>
            <a:custGeom>
              <a:avLst/>
              <a:gdLst/>
              <a:ahLst/>
              <a:cxnLst/>
              <a:rect l="l" t="t" r="r" b="b"/>
              <a:pathLst>
                <a:path w="10334" h="3407" extrusionOk="0">
                  <a:moveTo>
                    <a:pt x="6049" y="694"/>
                  </a:moveTo>
                  <a:cubicBezTo>
                    <a:pt x="6207" y="694"/>
                    <a:pt x="6301" y="757"/>
                    <a:pt x="6364" y="946"/>
                  </a:cubicBezTo>
                  <a:lnTo>
                    <a:pt x="6522" y="1356"/>
                  </a:lnTo>
                  <a:lnTo>
                    <a:pt x="3781" y="1356"/>
                  </a:lnTo>
                  <a:lnTo>
                    <a:pt x="4001" y="946"/>
                  </a:lnTo>
                  <a:cubicBezTo>
                    <a:pt x="4033" y="788"/>
                    <a:pt x="4190" y="694"/>
                    <a:pt x="4316" y="694"/>
                  </a:cubicBezTo>
                  <a:close/>
                  <a:moveTo>
                    <a:pt x="4316" y="1"/>
                  </a:moveTo>
                  <a:cubicBezTo>
                    <a:pt x="3875" y="1"/>
                    <a:pt x="3466" y="253"/>
                    <a:pt x="3308" y="694"/>
                  </a:cubicBezTo>
                  <a:lnTo>
                    <a:pt x="3088" y="1356"/>
                  </a:lnTo>
                  <a:lnTo>
                    <a:pt x="1040" y="1356"/>
                  </a:lnTo>
                  <a:cubicBezTo>
                    <a:pt x="473" y="1356"/>
                    <a:pt x="0" y="1828"/>
                    <a:pt x="0" y="2395"/>
                  </a:cubicBezTo>
                  <a:lnTo>
                    <a:pt x="0" y="3057"/>
                  </a:lnTo>
                  <a:cubicBezTo>
                    <a:pt x="0" y="3370"/>
                    <a:pt x="221" y="3407"/>
                    <a:pt x="480" y="3407"/>
                  </a:cubicBezTo>
                  <a:cubicBezTo>
                    <a:pt x="560" y="3407"/>
                    <a:pt x="643" y="3403"/>
                    <a:pt x="725" y="3403"/>
                  </a:cubicBezTo>
                  <a:lnTo>
                    <a:pt x="9924" y="3403"/>
                  </a:lnTo>
                  <a:cubicBezTo>
                    <a:pt x="10145" y="3403"/>
                    <a:pt x="10302" y="3246"/>
                    <a:pt x="10302" y="3057"/>
                  </a:cubicBezTo>
                  <a:lnTo>
                    <a:pt x="10302" y="2395"/>
                  </a:lnTo>
                  <a:cubicBezTo>
                    <a:pt x="10334" y="1828"/>
                    <a:pt x="9861" y="1356"/>
                    <a:pt x="9294" y="1356"/>
                  </a:cubicBezTo>
                  <a:lnTo>
                    <a:pt x="7246" y="1356"/>
                  </a:lnTo>
                  <a:lnTo>
                    <a:pt x="7026" y="694"/>
                  </a:lnTo>
                  <a:cubicBezTo>
                    <a:pt x="6868" y="253"/>
                    <a:pt x="6522" y="1"/>
                    <a:pt x="60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79"/>
            <p:cNvSpPr/>
            <p:nvPr/>
          </p:nvSpPr>
          <p:spPr>
            <a:xfrm>
              <a:off x="-3362900" y="3716375"/>
              <a:ext cx="218200" cy="188275"/>
            </a:xfrm>
            <a:custGeom>
              <a:avLst/>
              <a:gdLst/>
              <a:ahLst/>
              <a:cxnLst/>
              <a:rect l="l" t="t" r="r" b="b"/>
              <a:pathLst>
                <a:path w="8728" h="7531" extrusionOk="0">
                  <a:moveTo>
                    <a:pt x="2324" y="666"/>
                  </a:moveTo>
                  <a:cubicBezTo>
                    <a:pt x="2487" y="666"/>
                    <a:pt x="2647" y="777"/>
                    <a:pt x="2647" y="1009"/>
                  </a:cubicBezTo>
                  <a:lnTo>
                    <a:pt x="2647" y="5798"/>
                  </a:lnTo>
                  <a:cubicBezTo>
                    <a:pt x="2647" y="6022"/>
                    <a:pt x="2476" y="6141"/>
                    <a:pt x="2307" y="6141"/>
                  </a:cubicBezTo>
                  <a:cubicBezTo>
                    <a:pt x="2145" y="6141"/>
                    <a:pt x="1985" y="6030"/>
                    <a:pt x="1985" y="5798"/>
                  </a:cubicBezTo>
                  <a:lnTo>
                    <a:pt x="1985" y="1009"/>
                  </a:lnTo>
                  <a:cubicBezTo>
                    <a:pt x="1985" y="785"/>
                    <a:pt x="2156" y="666"/>
                    <a:pt x="2324" y="666"/>
                  </a:cubicBezTo>
                  <a:close/>
                  <a:moveTo>
                    <a:pt x="4372" y="666"/>
                  </a:moveTo>
                  <a:cubicBezTo>
                    <a:pt x="4535" y="666"/>
                    <a:pt x="4695" y="777"/>
                    <a:pt x="4695" y="1009"/>
                  </a:cubicBezTo>
                  <a:lnTo>
                    <a:pt x="4695" y="5798"/>
                  </a:lnTo>
                  <a:cubicBezTo>
                    <a:pt x="4695" y="6022"/>
                    <a:pt x="4523" y="6141"/>
                    <a:pt x="4355" y="6141"/>
                  </a:cubicBezTo>
                  <a:cubicBezTo>
                    <a:pt x="4193" y="6141"/>
                    <a:pt x="4033" y="6030"/>
                    <a:pt x="4033" y="5798"/>
                  </a:cubicBezTo>
                  <a:lnTo>
                    <a:pt x="4033" y="1009"/>
                  </a:lnTo>
                  <a:cubicBezTo>
                    <a:pt x="4033" y="785"/>
                    <a:pt x="4204" y="666"/>
                    <a:pt x="4372" y="666"/>
                  </a:cubicBezTo>
                  <a:close/>
                  <a:moveTo>
                    <a:pt x="6427" y="631"/>
                  </a:moveTo>
                  <a:cubicBezTo>
                    <a:pt x="6648" y="631"/>
                    <a:pt x="6805" y="789"/>
                    <a:pt x="6805" y="1009"/>
                  </a:cubicBezTo>
                  <a:lnTo>
                    <a:pt x="6805" y="5798"/>
                  </a:lnTo>
                  <a:cubicBezTo>
                    <a:pt x="6805" y="6022"/>
                    <a:pt x="6626" y="6141"/>
                    <a:pt x="6450" y="6141"/>
                  </a:cubicBezTo>
                  <a:cubicBezTo>
                    <a:pt x="6280" y="6141"/>
                    <a:pt x="6112" y="6030"/>
                    <a:pt x="6112" y="5798"/>
                  </a:cubicBezTo>
                  <a:lnTo>
                    <a:pt x="6112" y="1009"/>
                  </a:lnTo>
                  <a:lnTo>
                    <a:pt x="6081" y="1009"/>
                  </a:lnTo>
                  <a:cubicBezTo>
                    <a:pt x="6081" y="789"/>
                    <a:pt x="6238" y="631"/>
                    <a:pt x="6427" y="631"/>
                  </a:cubicBezTo>
                  <a:close/>
                  <a:moveTo>
                    <a:pt x="0" y="1"/>
                  </a:moveTo>
                  <a:lnTo>
                    <a:pt x="536" y="6585"/>
                  </a:lnTo>
                  <a:cubicBezTo>
                    <a:pt x="567" y="7121"/>
                    <a:pt x="1008" y="7531"/>
                    <a:pt x="1576" y="7531"/>
                  </a:cubicBezTo>
                  <a:lnTo>
                    <a:pt x="7152" y="7531"/>
                  </a:lnTo>
                  <a:cubicBezTo>
                    <a:pt x="7688" y="7531"/>
                    <a:pt x="8129" y="7121"/>
                    <a:pt x="8192" y="6585"/>
                  </a:cubicBezTo>
                  <a:lnTo>
                    <a:pt x="872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3" name="Google Shape;9293;p79"/>
          <p:cNvGrpSpPr/>
          <p:nvPr/>
        </p:nvGrpSpPr>
        <p:grpSpPr>
          <a:xfrm>
            <a:off x="5809135" y="2756826"/>
            <a:ext cx="271097" cy="419659"/>
            <a:chOff x="-3347950" y="3971575"/>
            <a:chExt cx="188275" cy="291450"/>
          </a:xfrm>
        </p:grpSpPr>
        <p:sp>
          <p:nvSpPr>
            <p:cNvPr id="9294" name="Google Shape;9294;p79"/>
            <p:cNvSpPr/>
            <p:nvPr/>
          </p:nvSpPr>
          <p:spPr>
            <a:xfrm>
              <a:off x="-3246325" y="4032225"/>
              <a:ext cx="29950" cy="42550"/>
            </a:xfrm>
            <a:custGeom>
              <a:avLst/>
              <a:gdLst/>
              <a:ahLst/>
              <a:cxnLst/>
              <a:rect l="l" t="t" r="r" b="b"/>
              <a:pathLst>
                <a:path w="1198" h="1702" extrusionOk="0">
                  <a:moveTo>
                    <a:pt x="347" y="0"/>
                  </a:moveTo>
                  <a:lnTo>
                    <a:pt x="0" y="536"/>
                  </a:lnTo>
                  <a:lnTo>
                    <a:pt x="599" y="1702"/>
                  </a:lnTo>
                  <a:lnTo>
                    <a:pt x="1197" y="1702"/>
                  </a:lnTo>
                  <a:lnTo>
                    <a:pt x="3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79"/>
            <p:cNvSpPr/>
            <p:nvPr/>
          </p:nvSpPr>
          <p:spPr>
            <a:xfrm>
              <a:off x="-3291225" y="4034575"/>
              <a:ext cx="40975" cy="40200"/>
            </a:xfrm>
            <a:custGeom>
              <a:avLst/>
              <a:gdLst/>
              <a:ahLst/>
              <a:cxnLst/>
              <a:rect l="l" t="t" r="r" b="b"/>
              <a:pathLst>
                <a:path w="1639" h="1608" extrusionOk="0">
                  <a:moveTo>
                    <a:pt x="819" y="1"/>
                  </a:moveTo>
                  <a:lnTo>
                    <a:pt x="0" y="1608"/>
                  </a:lnTo>
                  <a:lnTo>
                    <a:pt x="1639" y="1608"/>
                  </a:lnTo>
                  <a:lnTo>
                    <a:pt x="8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79"/>
            <p:cNvSpPr/>
            <p:nvPr/>
          </p:nvSpPr>
          <p:spPr>
            <a:xfrm>
              <a:off x="-3347950" y="3971575"/>
              <a:ext cx="188275" cy="291450"/>
            </a:xfrm>
            <a:custGeom>
              <a:avLst/>
              <a:gdLst/>
              <a:ahLst/>
              <a:cxnLst/>
              <a:rect l="l" t="t" r="r" b="b"/>
              <a:pathLst>
                <a:path w="7531" h="11658" extrusionOk="0">
                  <a:moveTo>
                    <a:pt x="4491" y="1351"/>
                  </a:moveTo>
                  <a:cubicBezTo>
                    <a:pt x="4609" y="1351"/>
                    <a:pt x="4725" y="1414"/>
                    <a:pt x="4790" y="1544"/>
                  </a:cubicBezTo>
                  <a:lnTo>
                    <a:pt x="6144" y="4285"/>
                  </a:lnTo>
                  <a:cubicBezTo>
                    <a:pt x="6239" y="4569"/>
                    <a:pt x="6081" y="4821"/>
                    <a:pt x="5829" y="4821"/>
                  </a:cubicBezTo>
                  <a:lnTo>
                    <a:pt x="1702" y="4821"/>
                  </a:lnTo>
                  <a:cubicBezTo>
                    <a:pt x="1482" y="4821"/>
                    <a:pt x="1261" y="4537"/>
                    <a:pt x="1387" y="4285"/>
                  </a:cubicBezTo>
                  <a:lnTo>
                    <a:pt x="2773" y="1544"/>
                  </a:lnTo>
                  <a:cubicBezTo>
                    <a:pt x="2836" y="1418"/>
                    <a:pt x="2962" y="1355"/>
                    <a:pt x="3088" y="1355"/>
                  </a:cubicBezTo>
                  <a:cubicBezTo>
                    <a:pt x="3214" y="1355"/>
                    <a:pt x="3340" y="1418"/>
                    <a:pt x="3403" y="1544"/>
                  </a:cubicBezTo>
                  <a:lnTo>
                    <a:pt x="3719" y="2174"/>
                  </a:lnTo>
                  <a:lnTo>
                    <a:pt x="4191" y="1513"/>
                  </a:lnTo>
                  <a:cubicBezTo>
                    <a:pt x="4267" y="1406"/>
                    <a:pt x="4380" y="1351"/>
                    <a:pt x="4491" y="1351"/>
                  </a:cubicBezTo>
                  <a:close/>
                  <a:moveTo>
                    <a:pt x="5136" y="5514"/>
                  </a:moveTo>
                  <a:cubicBezTo>
                    <a:pt x="5609" y="5514"/>
                    <a:pt x="5609" y="6175"/>
                    <a:pt x="5136" y="6175"/>
                  </a:cubicBezTo>
                  <a:lnTo>
                    <a:pt x="2364" y="6175"/>
                  </a:lnTo>
                  <a:cubicBezTo>
                    <a:pt x="1954" y="6175"/>
                    <a:pt x="1891" y="5514"/>
                    <a:pt x="2364" y="5514"/>
                  </a:cubicBezTo>
                  <a:close/>
                  <a:moveTo>
                    <a:pt x="5136" y="6869"/>
                  </a:moveTo>
                  <a:cubicBezTo>
                    <a:pt x="5609" y="6900"/>
                    <a:pt x="5609" y="7562"/>
                    <a:pt x="5136" y="7562"/>
                  </a:cubicBezTo>
                  <a:lnTo>
                    <a:pt x="2364" y="7562"/>
                  </a:lnTo>
                  <a:cubicBezTo>
                    <a:pt x="2175" y="7562"/>
                    <a:pt x="2017" y="7404"/>
                    <a:pt x="2017" y="7215"/>
                  </a:cubicBezTo>
                  <a:cubicBezTo>
                    <a:pt x="2017" y="7026"/>
                    <a:pt x="2175" y="6869"/>
                    <a:pt x="2364" y="6869"/>
                  </a:cubicBezTo>
                  <a:close/>
                  <a:moveTo>
                    <a:pt x="4790" y="8948"/>
                  </a:moveTo>
                  <a:lnTo>
                    <a:pt x="4790" y="10996"/>
                  </a:lnTo>
                  <a:lnTo>
                    <a:pt x="2742" y="10996"/>
                  </a:lnTo>
                  <a:lnTo>
                    <a:pt x="2742" y="8948"/>
                  </a:lnTo>
                  <a:close/>
                  <a:moveTo>
                    <a:pt x="1041" y="1"/>
                  </a:moveTo>
                  <a:cubicBezTo>
                    <a:pt x="505" y="1"/>
                    <a:pt x="1" y="473"/>
                    <a:pt x="1" y="1040"/>
                  </a:cubicBezTo>
                  <a:lnTo>
                    <a:pt x="1" y="7908"/>
                  </a:lnTo>
                  <a:cubicBezTo>
                    <a:pt x="1" y="8475"/>
                    <a:pt x="473" y="8948"/>
                    <a:pt x="1041" y="8948"/>
                  </a:cubicBezTo>
                  <a:lnTo>
                    <a:pt x="2080" y="8948"/>
                  </a:lnTo>
                  <a:lnTo>
                    <a:pt x="2080" y="10996"/>
                  </a:lnTo>
                  <a:lnTo>
                    <a:pt x="1041" y="10996"/>
                  </a:lnTo>
                  <a:cubicBezTo>
                    <a:pt x="600" y="10996"/>
                    <a:pt x="568" y="11657"/>
                    <a:pt x="1041" y="11657"/>
                  </a:cubicBezTo>
                  <a:lnTo>
                    <a:pt x="6522" y="11657"/>
                  </a:lnTo>
                  <a:cubicBezTo>
                    <a:pt x="6711" y="11657"/>
                    <a:pt x="6869" y="11500"/>
                    <a:pt x="6869" y="11311"/>
                  </a:cubicBezTo>
                  <a:cubicBezTo>
                    <a:pt x="6869" y="11122"/>
                    <a:pt x="6711" y="10964"/>
                    <a:pt x="6522" y="10964"/>
                  </a:cubicBezTo>
                  <a:lnTo>
                    <a:pt x="5483" y="10964"/>
                  </a:lnTo>
                  <a:lnTo>
                    <a:pt x="5483" y="8916"/>
                  </a:lnTo>
                  <a:lnTo>
                    <a:pt x="6522" y="8916"/>
                  </a:lnTo>
                  <a:cubicBezTo>
                    <a:pt x="7058" y="8916"/>
                    <a:pt x="7531" y="8444"/>
                    <a:pt x="7531" y="7877"/>
                  </a:cubicBezTo>
                  <a:lnTo>
                    <a:pt x="7531" y="977"/>
                  </a:lnTo>
                  <a:cubicBezTo>
                    <a:pt x="7531" y="442"/>
                    <a:pt x="7058" y="1"/>
                    <a:pt x="65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7" name="Google Shape;9297;p79"/>
          <p:cNvGrpSpPr/>
          <p:nvPr/>
        </p:nvGrpSpPr>
        <p:grpSpPr>
          <a:xfrm>
            <a:off x="858994" y="3307061"/>
            <a:ext cx="371998" cy="421927"/>
            <a:chOff x="-1575775" y="3238300"/>
            <a:chExt cx="258350" cy="293025"/>
          </a:xfrm>
        </p:grpSpPr>
        <p:sp>
          <p:nvSpPr>
            <p:cNvPr id="9298" name="Google Shape;9298;p79"/>
            <p:cNvSpPr/>
            <p:nvPr/>
          </p:nvSpPr>
          <p:spPr>
            <a:xfrm>
              <a:off x="-1489150" y="3306825"/>
              <a:ext cx="85875" cy="33100"/>
            </a:xfrm>
            <a:custGeom>
              <a:avLst/>
              <a:gdLst/>
              <a:ahLst/>
              <a:cxnLst/>
              <a:rect l="l" t="t" r="r" b="b"/>
              <a:pathLst>
                <a:path w="3435" h="1324" extrusionOk="0">
                  <a:moveTo>
                    <a:pt x="1" y="0"/>
                  </a:moveTo>
                  <a:lnTo>
                    <a:pt x="1702" y="1324"/>
                  </a:lnTo>
                  <a:lnTo>
                    <a:pt x="343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79"/>
            <p:cNvSpPr/>
            <p:nvPr/>
          </p:nvSpPr>
          <p:spPr>
            <a:xfrm>
              <a:off x="-1506475" y="3316275"/>
              <a:ext cx="46500" cy="67750"/>
            </a:xfrm>
            <a:custGeom>
              <a:avLst/>
              <a:gdLst/>
              <a:ahLst/>
              <a:cxnLst/>
              <a:rect l="l" t="t" r="r" b="b"/>
              <a:pathLst>
                <a:path w="1860" h="2710" extrusionOk="0">
                  <a:moveTo>
                    <a:pt x="1" y="1"/>
                  </a:moveTo>
                  <a:lnTo>
                    <a:pt x="1" y="2710"/>
                  </a:lnTo>
                  <a:lnTo>
                    <a:pt x="1859" y="1324"/>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79"/>
            <p:cNvSpPr/>
            <p:nvPr/>
          </p:nvSpPr>
          <p:spPr>
            <a:xfrm>
              <a:off x="-1575775" y="3238300"/>
              <a:ext cx="258350" cy="293025"/>
            </a:xfrm>
            <a:custGeom>
              <a:avLst/>
              <a:gdLst/>
              <a:ahLst/>
              <a:cxnLst/>
              <a:rect l="l" t="t" r="r" b="b"/>
              <a:pathLst>
                <a:path w="10334" h="11721" extrusionOk="0">
                  <a:moveTo>
                    <a:pt x="1418" y="694"/>
                  </a:moveTo>
                  <a:lnTo>
                    <a:pt x="1418" y="1387"/>
                  </a:lnTo>
                  <a:lnTo>
                    <a:pt x="756" y="1387"/>
                  </a:lnTo>
                  <a:lnTo>
                    <a:pt x="756" y="694"/>
                  </a:lnTo>
                  <a:close/>
                  <a:moveTo>
                    <a:pt x="9609" y="694"/>
                  </a:moveTo>
                  <a:lnTo>
                    <a:pt x="9609" y="1387"/>
                  </a:lnTo>
                  <a:lnTo>
                    <a:pt x="8947" y="1387"/>
                  </a:lnTo>
                  <a:lnTo>
                    <a:pt x="8947" y="694"/>
                  </a:lnTo>
                  <a:close/>
                  <a:moveTo>
                    <a:pt x="8002" y="2080"/>
                  </a:moveTo>
                  <a:cubicBezTo>
                    <a:pt x="8160" y="2080"/>
                    <a:pt x="8286" y="2206"/>
                    <a:pt x="8317" y="2395"/>
                  </a:cubicBezTo>
                  <a:lnTo>
                    <a:pt x="8317" y="2426"/>
                  </a:lnTo>
                  <a:lnTo>
                    <a:pt x="8317" y="6522"/>
                  </a:lnTo>
                  <a:lnTo>
                    <a:pt x="8254" y="6522"/>
                  </a:lnTo>
                  <a:cubicBezTo>
                    <a:pt x="8191" y="6774"/>
                    <a:pt x="8034" y="6900"/>
                    <a:pt x="7876" y="6900"/>
                  </a:cubicBezTo>
                  <a:lnTo>
                    <a:pt x="2457" y="6900"/>
                  </a:lnTo>
                  <a:cubicBezTo>
                    <a:pt x="2300" y="6900"/>
                    <a:pt x="2142" y="6774"/>
                    <a:pt x="2142" y="6554"/>
                  </a:cubicBezTo>
                  <a:lnTo>
                    <a:pt x="2142" y="6522"/>
                  </a:lnTo>
                  <a:lnTo>
                    <a:pt x="2142" y="2426"/>
                  </a:lnTo>
                  <a:cubicBezTo>
                    <a:pt x="2142" y="2269"/>
                    <a:pt x="2300" y="2080"/>
                    <a:pt x="2489" y="2080"/>
                  </a:cubicBezTo>
                  <a:close/>
                  <a:moveTo>
                    <a:pt x="7215" y="7562"/>
                  </a:moveTo>
                  <a:cubicBezTo>
                    <a:pt x="7687" y="7562"/>
                    <a:pt x="7687" y="8223"/>
                    <a:pt x="7215" y="8223"/>
                  </a:cubicBezTo>
                  <a:lnTo>
                    <a:pt x="3119" y="8223"/>
                  </a:lnTo>
                  <a:cubicBezTo>
                    <a:pt x="2678" y="8223"/>
                    <a:pt x="2646" y="7562"/>
                    <a:pt x="3119" y="7562"/>
                  </a:cubicBezTo>
                  <a:close/>
                  <a:moveTo>
                    <a:pt x="7215" y="8979"/>
                  </a:moveTo>
                  <a:cubicBezTo>
                    <a:pt x="7687" y="8979"/>
                    <a:pt x="7687" y="9641"/>
                    <a:pt x="7215" y="9641"/>
                  </a:cubicBezTo>
                  <a:lnTo>
                    <a:pt x="3119" y="9641"/>
                  </a:lnTo>
                  <a:cubicBezTo>
                    <a:pt x="2678" y="9641"/>
                    <a:pt x="2646" y="8979"/>
                    <a:pt x="3119" y="8979"/>
                  </a:cubicBezTo>
                  <a:close/>
                  <a:moveTo>
                    <a:pt x="1418" y="10366"/>
                  </a:moveTo>
                  <a:lnTo>
                    <a:pt x="1418" y="11027"/>
                  </a:lnTo>
                  <a:lnTo>
                    <a:pt x="756" y="11027"/>
                  </a:lnTo>
                  <a:lnTo>
                    <a:pt x="756" y="10366"/>
                  </a:lnTo>
                  <a:close/>
                  <a:moveTo>
                    <a:pt x="9609" y="10366"/>
                  </a:moveTo>
                  <a:lnTo>
                    <a:pt x="9609" y="11027"/>
                  </a:lnTo>
                  <a:lnTo>
                    <a:pt x="8947" y="11027"/>
                  </a:lnTo>
                  <a:lnTo>
                    <a:pt x="8947" y="10366"/>
                  </a:lnTo>
                  <a:close/>
                  <a:moveTo>
                    <a:pt x="378" y="1"/>
                  </a:moveTo>
                  <a:cubicBezTo>
                    <a:pt x="158" y="1"/>
                    <a:pt x="0" y="158"/>
                    <a:pt x="0" y="347"/>
                  </a:cubicBezTo>
                  <a:lnTo>
                    <a:pt x="0" y="1733"/>
                  </a:lnTo>
                  <a:cubicBezTo>
                    <a:pt x="0" y="1922"/>
                    <a:pt x="158" y="2080"/>
                    <a:pt x="378" y="2080"/>
                  </a:cubicBezTo>
                  <a:lnTo>
                    <a:pt x="725" y="2080"/>
                  </a:lnTo>
                  <a:lnTo>
                    <a:pt x="725" y="9641"/>
                  </a:lnTo>
                  <a:lnTo>
                    <a:pt x="378" y="9641"/>
                  </a:lnTo>
                  <a:cubicBezTo>
                    <a:pt x="158" y="9641"/>
                    <a:pt x="0" y="9799"/>
                    <a:pt x="0" y="9988"/>
                  </a:cubicBezTo>
                  <a:lnTo>
                    <a:pt x="0" y="11374"/>
                  </a:lnTo>
                  <a:cubicBezTo>
                    <a:pt x="0" y="11563"/>
                    <a:pt x="158" y="11720"/>
                    <a:pt x="378" y="11720"/>
                  </a:cubicBezTo>
                  <a:lnTo>
                    <a:pt x="1733" y="11720"/>
                  </a:lnTo>
                  <a:cubicBezTo>
                    <a:pt x="1953" y="11720"/>
                    <a:pt x="2111" y="11563"/>
                    <a:pt x="2111" y="11374"/>
                  </a:cubicBezTo>
                  <a:lnTo>
                    <a:pt x="2111" y="11027"/>
                  </a:lnTo>
                  <a:lnTo>
                    <a:pt x="8254" y="11027"/>
                  </a:lnTo>
                  <a:lnTo>
                    <a:pt x="8254" y="11374"/>
                  </a:lnTo>
                  <a:cubicBezTo>
                    <a:pt x="8254" y="11563"/>
                    <a:pt x="8412" y="11720"/>
                    <a:pt x="8601" y="11720"/>
                  </a:cubicBezTo>
                  <a:lnTo>
                    <a:pt x="9987" y="11720"/>
                  </a:lnTo>
                  <a:cubicBezTo>
                    <a:pt x="10176" y="11720"/>
                    <a:pt x="10334" y="11563"/>
                    <a:pt x="10334" y="11374"/>
                  </a:cubicBezTo>
                  <a:lnTo>
                    <a:pt x="10334" y="9988"/>
                  </a:lnTo>
                  <a:cubicBezTo>
                    <a:pt x="10334" y="9799"/>
                    <a:pt x="10176" y="9641"/>
                    <a:pt x="9987" y="9641"/>
                  </a:cubicBezTo>
                  <a:lnTo>
                    <a:pt x="9609" y="9641"/>
                  </a:lnTo>
                  <a:lnTo>
                    <a:pt x="9609" y="2080"/>
                  </a:lnTo>
                  <a:lnTo>
                    <a:pt x="9987" y="2080"/>
                  </a:lnTo>
                  <a:cubicBezTo>
                    <a:pt x="10176" y="2080"/>
                    <a:pt x="10334" y="1922"/>
                    <a:pt x="10334" y="1733"/>
                  </a:cubicBezTo>
                  <a:lnTo>
                    <a:pt x="10334" y="347"/>
                  </a:lnTo>
                  <a:cubicBezTo>
                    <a:pt x="10334" y="158"/>
                    <a:pt x="10176" y="1"/>
                    <a:pt x="9987" y="1"/>
                  </a:cubicBezTo>
                  <a:lnTo>
                    <a:pt x="8601" y="1"/>
                  </a:lnTo>
                  <a:cubicBezTo>
                    <a:pt x="8412" y="1"/>
                    <a:pt x="8254" y="158"/>
                    <a:pt x="8254" y="347"/>
                  </a:cubicBezTo>
                  <a:lnTo>
                    <a:pt x="8254" y="694"/>
                  </a:lnTo>
                  <a:lnTo>
                    <a:pt x="2111" y="694"/>
                  </a:lnTo>
                  <a:lnTo>
                    <a:pt x="2111" y="347"/>
                  </a:lnTo>
                  <a:cubicBezTo>
                    <a:pt x="2111" y="158"/>
                    <a:pt x="1953"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79"/>
            <p:cNvSpPr/>
            <p:nvPr/>
          </p:nvSpPr>
          <p:spPr>
            <a:xfrm>
              <a:off x="-1489150" y="3360375"/>
              <a:ext cx="85875" cy="32325"/>
            </a:xfrm>
            <a:custGeom>
              <a:avLst/>
              <a:gdLst/>
              <a:ahLst/>
              <a:cxnLst/>
              <a:rect l="l" t="t" r="r" b="b"/>
              <a:pathLst>
                <a:path w="3435" h="1293" extrusionOk="0">
                  <a:moveTo>
                    <a:pt x="1702" y="1"/>
                  </a:moveTo>
                  <a:lnTo>
                    <a:pt x="1" y="1293"/>
                  </a:lnTo>
                  <a:lnTo>
                    <a:pt x="3435" y="1293"/>
                  </a:lnTo>
                  <a:lnTo>
                    <a:pt x="170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79"/>
            <p:cNvSpPr/>
            <p:nvPr/>
          </p:nvSpPr>
          <p:spPr>
            <a:xfrm>
              <a:off x="-1431650" y="3316275"/>
              <a:ext cx="44925" cy="67750"/>
            </a:xfrm>
            <a:custGeom>
              <a:avLst/>
              <a:gdLst/>
              <a:ahLst/>
              <a:cxnLst/>
              <a:rect l="l" t="t" r="r" b="b"/>
              <a:pathLst>
                <a:path w="1797" h="2710" extrusionOk="0">
                  <a:moveTo>
                    <a:pt x="1796" y="1"/>
                  </a:moveTo>
                  <a:lnTo>
                    <a:pt x="0" y="1324"/>
                  </a:lnTo>
                  <a:lnTo>
                    <a:pt x="1796" y="2710"/>
                  </a:lnTo>
                  <a:lnTo>
                    <a:pt x="17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3" name="Google Shape;9303;p79"/>
          <p:cNvGrpSpPr/>
          <p:nvPr/>
        </p:nvGrpSpPr>
        <p:grpSpPr>
          <a:xfrm>
            <a:off x="4153362" y="3318663"/>
            <a:ext cx="421927" cy="399248"/>
            <a:chOff x="-1592325" y="3957400"/>
            <a:chExt cx="293025" cy="277275"/>
          </a:xfrm>
        </p:grpSpPr>
        <p:sp>
          <p:nvSpPr>
            <p:cNvPr id="9304" name="Google Shape;9304;p79"/>
            <p:cNvSpPr/>
            <p:nvPr/>
          </p:nvSpPr>
          <p:spPr>
            <a:xfrm>
              <a:off x="-1591550" y="3957400"/>
              <a:ext cx="292250" cy="68550"/>
            </a:xfrm>
            <a:custGeom>
              <a:avLst/>
              <a:gdLst/>
              <a:ahLst/>
              <a:cxnLst/>
              <a:rect l="l" t="t" r="r" b="b"/>
              <a:pathLst>
                <a:path w="11690" h="2742" extrusionOk="0">
                  <a:moveTo>
                    <a:pt x="9894" y="1355"/>
                  </a:moveTo>
                  <a:cubicBezTo>
                    <a:pt x="10335" y="1355"/>
                    <a:pt x="10366" y="2017"/>
                    <a:pt x="9894" y="2017"/>
                  </a:cubicBezTo>
                  <a:lnTo>
                    <a:pt x="5798" y="2017"/>
                  </a:lnTo>
                  <a:cubicBezTo>
                    <a:pt x="5778" y="2019"/>
                    <a:pt x="5759" y="2021"/>
                    <a:pt x="5741" y="2021"/>
                  </a:cubicBezTo>
                  <a:cubicBezTo>
                    <a:pt x="5326" y="2021"/>
                    <a:pt x="5345" y="1355"/>
                    <a:pt x="5798" y="1355"/>
                  </a:cubicBezTo>
                  <a:close/>
                  <a:moveTo>
                    <a:pt x="1671" y="1355"/>
                  </a:moveTo>
                  <a:cubicBezTo>
                    <a:pt x="1860" y="1355"/>
                    <a:pt x="2017" y="1513"/>
                    <a:pt x="2017" y="1702"/>
                  </a:cubicBezTo>
                  <a:cubicBezTo>
                    <a:pt x="2017" y="1891"/>
                    <a:pt x="1860" y="2048"/>
                    <a:pt x="1671" y="2048"/>
                  </a:cubicBezTo>
                  <a:cubicBezTo>
                    <a:pt x="1482" y="2048"/>
                    <a:pt x="1324" y="1891"/>
                    <a:pt x="1324" y="1702"/>
                  </a:cubicBezTo>
                  <a:cubicBezTo>
                    <a:pt x="1356" y="1513"/>
                    <a:pt x="1513" y="1355"/>
                    <a:pt x="1671" y="1355"/>
                  </a:cubicBezTo>
                  <a:close/>
                  <a:moveTo>
                    <a:pt x="3057" y="1355"/>
                  </a:moveTo>
                  <a:cubicBezTo>
                    <a:pt x="3246" y="1355"/>
                    <a:pt x="3404" y="1513"/>
                    <a:pt x="3404" y="1702"/>
                  </a:cubicBezTo>
                  <a:cubicBezTo>
                    <a:pt x="3404" y="1891"/>
                    <a:pt x="3246" y="2048"/>
                    <a:pt x="3057" y="2048"/>
                  </a:cubicBezTo>
                  <a:cubicBezTo>
                    <a:pt x="2836" y="2048"/>
                    <a:pt x="2679" y="1891"/>
                    <a:pt x="2679" y="1702"/>
                  </a:cubicBezTo>
                  <a:cubicBezTo>
                    <a:pt x="2679" y="1513"/>
                    <a:pt x="2836" y="1355"/>
                    <a:pt x="3057" y="1355"/>
                  </a:cubicBezTo>
                  <a:close/>
                  <a:moveTo>
                    <a:pt x="4412" y="1355"/>
                  </a:moveTo>
                  <a:cubicBezTo>
                    <a:pt x="4632" y="1355"/>
                    <a:pt x="4790" y="1513"/>
                    <a:pt x="4790" y="1702"/>
                  </a:cubicBezTo>
                  <a:cubicBezTo>
                    <a:pt x="4790" y="1891"/>
                    <a:pt x="4632" y="2048"/>
                    <a:pt x="4412" y="2048"/>
                  </a:cubicBezTo>
                  <a:cubicBezTo>
                    <a:pt x="4223" y="2048"/>
                    <a:pt x="4065" y="1891"/>
                    <a:pt x="4065" y="1702"/>
                  </a:cubicBezTo>
                  <a:cubicBezTo>
                    <a:pt x="4065" y="1513"/>
                    <a:pt x="4223" y="1355"/>
                    <a:pt x="4412" y="1355"/>
                  </a:cubicBezTo>
                  <a:close/>
                  <a:moveTo>
                    <a:pt x="1041" y="0"/>
                  </a:moveTo>
                  <a:cubicBezTo>
                    <a:pt x="474" y="0"/>
                    <a:pt x="1" y="473"/>
                    <a:pt x="1" y="1040"/>
                  </a:cubicBezTo>
                  <a:lnTo>
                    <a:pt x="1" y="2741"/>
                  </a:lnTo>
                  <a:lnTo>
                    <a:pt x="11689" y="2741"/>
                  </a:lnTo>
                  <a:lnTo>
                    <a:pt x="11689" y="1040"/>
                  </a:lnTo>
                  <a:cubicBezTo>
                    <a:pt x="11689" y="505"/>
                    <a:pt x="11154" y="0"/>
                    <a:pt x="106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79"/>
            <p:cNvSpPr/>
            <p:nvPr/>
          </p:nvSpPr>
          <p:spPr>
            <a:xfrm>
              <a:off x="-1592325" y="4043250"/>
              <a:ext cx="291450" cy="171725"/>
            </a:xfrm>
            <a:custGeom>
              <a:avLst/>
              <a:gdLst/>
              <a:ahLst/>
              <a:cxnLst/>
              <a:rect l="l" t="t" r="r" b="b"/>
              <a:pathLst>
                <a:path w="11658" h="6869" extrusionOk="0">
                  <a:moveTo>
                    <a:pt x="0" y="0"/>
                  </a:moveTo>
                  <a:lnTo>
                    <a:pt x="0" y="5829"/>
                  </a:lnTo>
                  <a:cubicBezTo>
                    <a:pt x="0" y="6396"/>
                    <a:pt x="473" y="6869"/>
                    <a:pt x="1040" y="6869"/>
                  </a:cubicBezTo>
                  <a:lnTo>
                    <a:pt x="2867" y="6869"/>
                  </a:lnTo>
                  <a:lnTo>
                    <a:pt x="2647" y="6616"/>
                  </a:lnTo>
                  <a:cubicBezTo>
                    <a:pt x="2521" y="6522"/>
                    <a:pt x="2521" y="6270"/>
                    <a:pt x="2647" y="6144"/>
                  </a:cubicBezTo>
                  <a:lnTo>
                    <a:pt x="2993" y="5797"/>
                  </a:lnTo>
                  <a:cubicBezTo>
                    <a:pt x="2962" y="5734"/>
                    <a:pt x="2930" y="5608"/>
                    <a:pt x="2867" y="5482"/>
                  </a:cubicBezTo>
                  <a:lnTo>
                    <a:pt x="2363" y="5482"/>
                  </a:lnTo>
                  <a:cubicBezTo>
                    <a:pt x="2174" y="5482"/>
                    <a:pt x="2017" y="5325"/>
                    <a:pt x="2017" y="5136"/>
                  </a:cubicBezTo>
                  <a:lnTo>
                    <a:pt x="2017" y="3750"/>
                  </a:lnTo>
                  <a:cubicBezTo>
                    <a:pt x="2017" y="3561"/>
                    <a:pt x="2174" y="3403"/>
                    <a:pt x="2363" y="3403"/>
                  </a:cubicBezTo>
                  <a:lnTo>
                    <a:pt x="2867" y="3403"/>
                  </a:lnTo>
                  <a:cubicBezTo>
                    <a:pt x="2930" y="3277"/>
                    <a:pt x="2962" y="3214"/>
                    <a:pt x="2993" y="3088"/>
                  </a:cubicBezTo>
                  <a:lnTo>
                    <a:pt x="2647" y="2741"/>
                  </a:lnTo>
                  <a:cubicBezTo>
                    <a:pt x="2521" y="2615"/>
                    <a:pt x="2521" y="2363"/>
                    <a:pt x="2647" y="2269"/>
                  </a:cubicBezTo>
                  <a:lnTo>
                    <a:pt x="3624" y="1261"/>
                  </a:lnTo>
                  <a:cubicBezTo>
                    <a:pt x="3687" y="1213"/>
                    <a:pt x="3773" y="1190"/>
                    <a:pt x="3860" y="1190"/>
                  </a:cubicBezTo>
                  <a:cubicBezTo>
                    <a:pt x="3946" y="1190"/>
                    <a:pt x="4033" y="1213"/>
                    <a:pt x="4096" y="1261"/>
                  </a:cubicBezTo>
                  <a:lnTo>
                    <a:pt x="4443" y="1639"/>
                  </a:lnTo>
                  <a:cubicBezTo>
                    <a:pt x="4537" y="1576"/>
                    <a:pt x="4663" y="1544"/>
                    <a:pt x="4758" y="1513"/>
                  </a:cubicBezTo>
                  <a:lnTo>
                    <a:pt x="4758" y="1009"/>
                  </a:lnTo>
                  <a:cubicBezTo>
                    <a:pt x="4758" y="788"/>
                    <a:pt x="4915" y="631"/>
                    <a:pt x="5136" y="631"/>
                  </a:cubicBezTo>
                  <a:lnTo>
                    <a:pt x="6490" y="631"/>
                  </a:lnTo>
                  <a:cubicBezTo>
                    <a:pt x="6711" y="631"/>
                    <a:pt x="6869" y="788"/>
                    <a:pt x="6869" y="1009"/>
                  </a:cubicBezTo>
                  <a:lnTo>
                    <a:pt x="6869" y="1513"/>
                  </a:lnTo>
                  <a:cubicBezTo>
                    <a:pt x="6963" y="1544"/>
                    <a:pt x="7058" y="1576"/>
                    <a:pt x="7184" y="1639"/>
                  </a:cubicBezTo>
                  <a:lnTo>
                    <a:pt x="7530" y="1261"/>
                  </a:lnTo>
                  <a:cubicBezTo>
                    <a:pt x="7593" y="1213"/>
                    <a:pt x="7680" y="1190"/>
                    <a:pt x="7766" y="1190"/>
                  </a:cubicBezTo>
                  <a:cubicBezTo>
                    <a:pt x="7853" y="1190"/>
                    <a:pt x="7940" y="1213"/>
                    <a:pt x="8003" y="1261"/>
                  </a:cubicBezTo>
                  <a:lnTo>
                    <a:pt x="8979" y="2269"/>
                  </a:lnTo>
                  <a:cubicBezTo>
                    <a:pt x="9105" y="2363"/>
                    <a:pt x="9105" y="2615"/>
                    <a:pt x="8979" y="2741"/>
                  </a:cubicBezTo>
                  <a:lnTo>
                    <a:pt x="8633" y="3088"/>
                  </a:lnTo>
                  <a:cubicBezTo>
                    <a:pt x="8664" y="3151"/>
                    <a:pt x="8696" y="3277"/>
                    <a:pt x="8759" y="3403"/>
                  </a:cubicBezTo>
                  <a:lnTo>
                    <a:pt x="9263" y="3403"/>
                  </a:lnTo>
                  <a:cubicBezTo>
                    <a:pt x="9452" y="3403"/>
                    <a:pt x="9609" y="3561"/>
                    <a:pt x="9609" y="3750"/>
                  </a:cubicBezTo>
                  <a:lnTo>
                    <a:pt x="9609" y="5136"/>
                  </a:lnTo>
                  <a:cubicBezTo>
                    <a:pt x="9609" y="5325"/>
                    <a:pt x="9452" y="5482"/>
                    <a:pt x="9263" y="5482"/>
                  </a:cubicBezTo>
                  <a:lnTo>
                    <a:pt x="8759" y="5482"/>
                  </a:lnTo>
                  <a:cubicBezTo>
                    <a:pt x="8727" y="5608"/>
                    <a:pt x="8664" y="5671"/>
                    <a:pt x="8633" y="5797"/>
                  </a:cubicBezTo>
                  <a:lnTo>
                    <a:pt x="8979" y="6144"/>
                  </a:lnTo>
                  <a:cubicBezTo>
                    <a:pt x="9105" y="6270"/>
                    <a:pt x="9105" y="6522"/>
                    <a:pt x="8979" y="6616"/>
                  </a:cubicBezTo>
                  <a:lnTo>
                    <a:pt x="8759" y="6869"/>
                  </a:lnTo>
                  <a:lnTo>
                    <a:pt x="10586" y="6869"/>
                  </a:lnTo>
                  <a:cubicBezTo>
                    <a:pt x="11153" y="6869"/>
                    <a:pt x="11657" y="6396"/>
                    <a:pt x="11657" y="5829"/>
                  </a:cubicBezTo>
                  <a:lnTo>
                    <a:pt x="116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79"/>
            <p:cNvSpPr/>
            <p:nvPr/>
          </p:nvSpPr>
          <p:spPr>
            <a:xfrm>
              <a:off x="-1471825" y="4129100"/>
              <a:ext cx="51225" cy="51225"/>
            </a:xfrm>
            <a:custGeom>
              <a:avLst/>
              <a:gdLst/>
              <a:ahLst/>
              <a:cxnLst/>
              <a:rect l="l" t="t" r="r" b="b"/>
              <a:pathLst>
                <a:path w="2049" h="2049" extrusionOk="0">
                  <a:moveTo>
                    <a:pt x="1009" y="1"/>
                  </a:moveTo>
                  <a:cubicBezTo>
                    <a:pt x="442" y="1"/>
                    <a:pt x="1" y="473"/>
                    <a:pt x="1" y="1009"/>
                  </a:cubicBezTo>
                  <a:cubicBezTo>
                    <a:pt x="1" y="1576"/>
                    <a:pt x="442" y="2048"/>
                    <a:pt x="1009" y="2048"/>
                  </a:cubicBezTo>
                  <a:cubicBezTo>
                    <a:pt x="1576" y="2048"/>
                    <a:pt x="2049" y="1576"/>
                    <a:pt x="2049" y="1009"/>
                  </a:cubicBezTo>
                  <a:cubicBezTo>
                    <a:pt x="2049" y="473"/>
                    <a:pt x="1576"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79"/>
            <p:cNvSpPr/>
            <p:nvPr/>
          </p:nvSpPr>
          <p:spPr>
            <a:xfrm>
              <a:off x="-1526175" y="4077900"/>
              <a:ext cx="156775" cy="156775"/>
            </a:xfrm>
            <a:custGeom>
              <a:avLst/>
              <a:gdLst/>
              <a:ahLst/>
              <a:cxnLst/>
              <a:rect l="l" t="t" r="r" b="b"/>
              <a:pathLst>
                <a:path w="6271" h="6271" extrusionOk="0">
                  <a:moveTo>
                    <a:pt x="3183" y="1418"/>
                  </a:moveTo>
                  <a:cubicBezTo>
                    <a:pt x="4128" y="1418"/>
                    <a:pt x="4884" y="2175"/>
                    <a:pt x="4884" y="3120"/>
                  </a:cubicBezTo>
                  <a:cubicBezTo>
                    <a:pt x="4884" y="4033"/>
                    <a:pt x="4128" y="4821"/>
                    <a:pt x="3183" y="4821"/>
                  </a:cubicBezTo>
                  <a:cubicBezTo>
                    <a:pt x="2238" y="4821"/>
                    <a:pt x="1482" y="4065"/>
                    <a:pt x="1482" y="3120"/>
                  </a:cubicBezTo>
                  <a:cubicBezTo>
                    <a:pt x="1482" y="2175"/>
                    <a:pt x="2238" y="1418"/>
                    <a:pt x="3183" y="1418"/>
                  </a:cubicBezTo>
                  <a:close/>
                  <a:moveTo>
                    <a:pt x="2805" y="1"/>
                  </a:moveTo>
                  <a:lnTo>
                    <a:pt x="2805" y="442"/>
                  </a:lnTo>
                  <a:cubicBezTo>
                    <a:pt x="2805" y="599"/>
                    <a:pt x="2679" y="725"/>
                    <a:pt x="2521" y="757"/>
                  </a:cubicBezTo>
                  <a:cubicBezTo>
                    <a:pt x="2332" y="788"/>
                    <a:pt x="2080" y="914"/>
                    <a:pt x="1891" y="1040"/>
                  </a:cubicBezTo>
                  <a:cubicBezTo>
                    <a:pt x="1847" y="1063"/>
                    <a:pt x="1794" y="1073"/>
                    <a:pt x="1739" y="1073"/>
                  </a:cubicBezTo>
                  <a:cubicBezTo>
                    <a:pt x="1639" y="1073"/>
                    <a:pt x="1531" y="1038"/>
                    <a:pt x="1450" y="977"/>
                  </a:cubicBezTo>
                  <a:lnTo>
                    <a:pt x="1135" y="662"/>
                  </a:lnTo>
                  <a:lnTo>
                    <a:pt x="662" y="1135"/>
                  </a:lnTo>
                  <a:lnTo>
                    <a:pt x="978" y="1450"/>
                  </a:lnTo>
                  <a:cubicBezTo>
                    <a:pt x="1104" y="1576"/>
                    <a:pt x="1104" y="1733"/>
                    <a:pt x="1041" y="1891"/>
                  </a:cubicBezTo>
                  <a:cubicBezTo>
                    <a:pt x="915" y="2080"/>
                    <a:pt x="820" y="2301"/>
                    <a:pt x="757" y="2521"/>
                  </a:cubicBezTo>
                  <a:cubicBezTo>
                    <a:pt x="726" y="2679"/>
                    <a:pt x="599" y="2805"/>
                    <a:pt x="442" y="2805"/>
                  </a:cubicBezTo>
                  <a:lnTo>
                    <a:pt x="1" y="2805"/>
                  </a:lnTo>
                  <a:lnTo>
                    <a:pt x="1" y="3466"/>
                  </a:lnTo>
                  <a:lnTo>
                    <a:pt x="442" y="3466"/>
                  </a:lnTo>
                  <a:cubicBezTo>
                    <a:pt x="599" y="3466"/>
                    <a:pt x="726" y="3592"/>
                    <a:pt x="757" y="3750"/>
                  </a:cubicBezTo>
                  <a:cubicBezTo>
                    <a:pt x="789" y="3939"/>
                    <a:pt x="915" y="4191"/>
                    <a:pt x="1041" y="4380"/>
                  </a:cubicBezTo>
                  <a:cubicBezTo>
                    <a:pt x="1104" y="4506"/>
                    <a:pt x="1072" y="4695"/>
                    <a:pt x="978" y="4821"/>
                  </a:cubicBezTo>
                  <a:lnTo>
                    <a:pt x="662" y="5136"/>
                  </a:lnTo>
                  <a:lnTo>
                    <a:pt x="1135" y="5609"/>
                  </a:lnTo>
                  <a:lnTo>
                    <a:pt x="1450" y="5294"/>
                  </a:lnTo>
                  <a:cubicBezTo>
                    <a:pt x="1524" y="5220"/>
                    <a:pt x="1609" y="5189"/>
                    <a:pt x="1698" y="5189"/>
                  </a:cubicBezTo>
                  <a:cubicBezTo>
                    <a:pt x="1761" y="5189"/>
                    <a:pt x="1826" y="5204"/>
                    <a:pt x="1891" y="5230"/>
                  </a:cubicBezTo>
                  <a:cubicBezTo>
                    <a:pt x="2080" y="5357"/>
                    <a:pt x="2301" y="5451"/>
                    <a:pt x="2521" y="5514"/>
                  </a:cubicBezTo>
                  <a:cubicBezTo>
                    <a:pt x="2679" y="5546"/>
                    <a:pt x="2805" y="5672"/>
                    <a:pt x="2805" y="5829"/>
                  </a:cubicBezTo>
                  <a:lnTo>
                    <a:pt x="2805" y="6270"/>
                  </a:lnTo>
                  <a:lnTo>
                    <a:pt x="3466" y="6270"/>
                  </a:lnTo>
                  <a:lnTo>
                    <a:pt x="3466" y="5829"/>
                  </a:lnTo>
                  <a:cubicBezTo>
                    <a:pt x="3466" y="5672"/>
                    <a:pt x="3592" y="5546"/>
                    <a:pt x="3750" y="5514"/>
                  </a:cubicBezTo>
                  <a:cubicBezTo>
                    <a:pt x="3939" y="5483"/>
                    <a:pt x="4160" y="5357"/>
                    <a:pt x="4380" y="5230"/>
                  </a:cubicBezTo>
                  <a:cubicBezTo>
                    <a:pt x="4414" y="5208"/>
                    <a:pt x="4463" y="5198"/>
                    <a:pt x="4517" y="5198"/>
                  </a:cubicBezTo>
                  <a:cubicBezTo>
                    <a:pt x="4615" y="5198"/>
                    <a:pt x="4729" y="5232"/>
                    <a:pt x="4790" y="5294"/>
                  </a:cubicBezTo>
                  <a:lnTo>
                    <a:pt x="5105" y="5609"/>
                  </a:lnTo>
                  <a:lnTo>
                    <a:pt x="5577" y="5136"/>
                  </a:lnTo>
                  <a:lnTo>
                    <a:pt x="5262" y="4821"/>
                  </a:lnTo>
                  <a:cubicBezTo>
                    <a:pt x="5168" y="4695"/>
                    <a:pt x="5168" y="4537"/>
                    <a:pt x="5231" y="4380"/>
                  </a:cubicBezTo>
                  <a:cubicBezTo>
                    <a:pt x="5357" y="4191"/>
                    <a:pt x="5420" y="3970"/>
                    <a:pt x="5514" y="3750"/>
                  </a:cubicBezTo>
                  <a:cubicBezTo>
                    <a:pt x="5546" y="3592"/>
                    <a:pt x="5672" y="3466"/>
                    <a:pt x="5829" y="3466"/>
                  </a:cubicBezTo>
                  <a:lnTo>
                    <a:pt x="6270" y="3466"/>
                  </a:lnTo>
                  <a:lnTo>
                    <a:pt x="6270" y="2773"/>
                  </a:lnTo>
                  <a:lnTo>
                    <a:pt x="5829" y="2773"/>
                  </a:lnTo>
                  <a:cubicBezTo>
                    <a:pt x="5672" y="2773"/>
                    <a:pt x="5546" y="2647"/>
                    <a:pt x="5514" y="2490"/>
                  </a:cubicBezTo>
                  <a:cubicBezTo>
                    <a:pt x="5483" y="2301"/>
                    <a:pt x="5357" y="2049"/>
                    <a:pt x="5231" y="1859"/>
                  </a:cubicBezTo>
                  <a:cubicBezTo>
                    <a:pt x="5168" y="1733"/>
                    <a:pt x="5199" y="1544"/>
                    <a:pt x="5262" y="1418"/>
                  </a:cubicBezTo>
                  <a:lnTo>
                    <a:pt x="5577" y="1103"/>
                  </a:lnTo>
                  <a:lnTo>
                    <a:pt x="5105" y="631"/>
                  </a:lnTo>
                  <a:lnTo>
                    <a:pt x="4790" y="946"/>
                  </a:lnTo>
                  <a:cubicBezTo>
                    <a:pt x="4739" y="1013"/>
                    <a:pt x="4670" y="1045"/>
                    <a:pt x="4593" y="1045"/>
                  </a:cubicBezTo>
                  <a:cubicBezTo>
                    <a:pt x="4526" y="1045"/>
                    <a:pt x="4453" y="1021"/>
                    <a:pt x="4380" y="977"/>
                  </a:cubicBezTo>
                  <a:cubicBezTo>
                    <a:pt x="4160" y="883"/>
                    <a:pt x="3971" y="788"/>
                    <a:pt x="3750" y="725"/>
                  </a:cubicBezTo>
                  <a:cubicBezTo>
                    <a:pt x="3592" y="662"/>
                    <a:pt x="3466" y="568"/>
                    <a:pt x="3466" y="410"/>
                  </a:cubicBez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8" name="Google Shape;9308;p79"/>
          <p:cNvGrpSpPr/>
          <p:nvPr/>
        </p:nvGrpSpPr>
        <p:grpSpPr>
          <a:xfrm>
            <a:off x="3640232" y="3310744"/>
            <a:ext cx="369730" cy="420775"/>
            <a:chOff x="-778700" y="3612425"/>
            <a:chExt cx="256775" cy="292225"/>
          </a:xfrm>
        </p:grpSpPr>
        <p:sp>
          <p:nvSpPr>
            <p:cNvPr id="9309" name="Google Shape;9309;p79"/>
            <p:cNvSpPr/>
            <p:nvPr/>
          </p:nvSpPr>
          <p:spPr>
            <a:xfrm>
              <a:off x="-692850" y="36990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79"/>
            <p:cNvSpPr/>
            <p:nvPr/>
          </p:nvSpPr>
          <p:spPr>
            <a:xfrm>
              <a:off x="-777925" y="3612425"/>
              <a:ext cx="204800" cy="34675"/>
            </a:xfrm>
            <a:custGeom>
              <a:avLst/>
              <a:gdLst/>
              <a:ahLst/>
              <a:cxnLst/>
              <a:rect l="l" t="t" r="r" b="b"/>
              <a:pathLst>
                <a:path w="8192" h="1387" extrusionOk="0">
                  <a:moveTo>
                    <a:pt x="1009" y="0"/>
                  </a:moveTo>
                  <a:cubicBezTo>
                    <a:pt x="473" y="0"/>
                    <a:pt x="1" y="473"/>
                    <a:pt x="1" y="1009"/>
                  </a:cubicBezTo>
                  <a:lnTo>
                    <a:pt x="1" y="1387"/>
                  </a:lnTo>
                  <a:lnTo>
                    <a:pt x="8192" y="1387"/>
                  </a:lnTo>
                  <a:lnTo>
                    <a:pt x="8192" y="1009"/>
                  </a:lnTo>
                  <a:cubicBezTo>
                    <a:pt x="8192" y="473"/>
                    <a:pt x="7719" y="0"/>
                    <a:pt x="71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79"/>
            <p:cNvSpPr/>
            <p:nvPr/>
          </p:nvSpPr>
          <p:spPr>
            <a:xfrm>
              <a:off x="-727525" y="3699050"/>
              <a:ext cx="17375" cy="17350"/>
            </a:xfrm>
            <a:custGeom>
              <a:avLst/>
              <a:gdLst/>
              <a:ahLst/>
              <a:cxnLst/>
              <a:rect l="l" t="t" r="r" b="b"/>
              <a:pathLst>
                <a:path w="695" h="694" extrusionOk="0">
                  <a:moveTo>
                    <a:pt x="347" y="1"/>
                  </a:moveTo>
                  <a:cubicBezTo>
                    <a:pt x="158" y="1"/>
                    <a:pt x="1" y="158"/>
                    <a:pt x="1" y="347"/>
                  </a:cubicBezTo>
                  <a:cubicBezTo>
                    <a:pt x="1" y="536"/>
                    <a:pt x="158" y="694"/>
                    <a:pt x="347" y="694"/>
                  </a:cubicBezTo>
                  <a:cubicBezTo>
                    <a:pt x="537" y="694"/>
                    <a:pt x="694" y="536"/>
                    <a:pt x="694" y="347"/>
                  </a:cubicBezTo>
                  <a:cubicBezTo>
                    <a:pt x="694" y="158"/>
                    <a:pt x="537"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79"/>
            <p:cNvSpPr/>
            <p:nvPr/>
          </p:nvSpPr>
          <p:spPr>
            <a:xfrm>
              <a:off x="-778700" y="3664400"/>
              <a:ext cx="205575" cy="102425"/>
            </a:xfrm>
            <a:custGeom>
              <a:avLst/>
              <a:gdLst/>
              <a:ahLst/>
              <a:cxnLst/>
              <a:rect l="l" t="t" r="r" b="b"/>
              <a:pathLst>
                <a:path w="8223" h="4097" extrusionOk="0">
                  <a:moveTo>
                    <a:pt x="3781" y="694"/>
                  </a:moveTo>
                  <a:cubicBezTo>
                    <a:pt x="4316" y="694"/>
                    <a:pt x="4789" y="1166"/>
                    <a:pt x="4789" y="1733"/>
                  </a:cubicBezTo>
                  <a:cubicBezTo>
                    <a:pt x="4789" y="2301"/>
                    <a:pt x="4316" y="2773"/>
                    <a:pt x="3781" y="2773"/>
                  </a:cubicBezTo>
                  <a:cubicBezTo>
                    <a:pt x="3497" y="2773"/>
                    <a:pt x="3245" y="2647"/>
                    <a:pt x="3088" y="2490"/>
                  </a:cubicBezTo>
                  <a:cubicBezTo>
                    <a:pt x="2899" y="2647"/>
                    <a:pt x="2678" y="2773"/>
                    <a:pt x="2426" y="2773"/>
                  </a:cubicBezTo>
                  <a:cubicBezTo>
                    <a:pt x="1890" y="2773"/>
                    <a:pt x="1418" y="2301"/>
                    <a:pt x="1418" y="1733"/>
                  </a:cubicBezTo>
                  <a:cubicBezTo>
                    <a:pt x="1418" y="1198"/>
                    <a:pt x="1890" y="694"/>
                    <a:pt x="2426" y="694"/>
                  </a:cubicBezTo>
                  <a:cubicBezTo>
                    <a:pt x="2710" y="694"/>
                    <a:pt x="2930" y="820"/>
                    <a:pt x="3088" y="977"/>
                  </a:cubicBezTo>
                  <a:cubicBezTo>
                    <a:pt x="3308" y="820"/>
                    <a:pt x="3529" y="694"/>
                    <a:pt x="3781" y="694"/>
                  </a:cubicBezTo>
                  <a:close/>
                  <a:moveTo>
                    <a:pt x="0" y="1"/>
                  </a:moveTo>
                  <a:lnTo>
                    <a:pt x="0" y="3088"/>
                  </a:lnTo>
                  <a:cubicBezTo>
                    <a:pt x="0" y="3624"/>
                    <a:pt x="473" y="4096"/>
                    <a:pt x="1008" y="4096"/>
                  </a:cubicBezTo>
                  <a:lnTo>
                    <a:pt x="6837" y="4096"/>
                  </a:lnTo>
                  <a:lnTo>
                    <a:pt x="6837" y="3498"/>
                  </a:lnTo>
                  <a:lnTo>
                    <a:pt x="5766" y="2458"/>
                  </a:lnTo>
                  <a:cubicBezTo>
                    <a:pt x="5034" y="1726"/>
                    <a:pt x="5756" y="674"/>
                    <a:pt x="6558" y="674"/>
                  </a:cubicBezTo>
                  <a:cubicBezTo>
                    <a:pt x="6792" y="674"/>
                    <a:pt x="7033" y="764"/>
                    <a:pt x="7246" y="977"/>
                  </a:cubicBezTo>
                  <a:lnTo>
                    <a:pt x="8223" y="1985"/>
                  </a:lnTo>
                  <a:lnTo>
                    <a:pt x="82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79"/>
            <p:cNvSpPr/>
            <p:nvPr/>
          </p:nvSpPr>
          <p:spPr>
            <a:xfrm>
              <a:off x="-659775" y="3835325"/>
              <a:ext cx="137850" cy="69325"/>
            </a:xfrm>
            <a:custGeom>
              <a:avLst/>
              <a:gdLst/>
              <a:ahLst/>
              <a:cxnLst/>
              <a:rect l="l" t="t" r="r" b="b"/>
              <a:pathLst>
                <a:path w="5514" h="2773" extrusionOk="0">
                  <a:moveTo>
                    <a:pt x="1733" y="693"/>
                  </a:moveTo>
                  <a:cubicBezTo>
                    <a:pt x="1922" y="693"/>
                    <a:pt x="2080" y="851"/>
                    <a:pt x="2080" y="1040"/>
                  </a:cubicBezTo>
                  <a:cubicBezTo>
                    <a:pt x="2080" y="1229"/>
                    <a:pt x="1922" y="1386"/>
                    <a:pt x="1733" y="1386"/>
                  </a:cubicBezTo>
                  <a:cubicBezTo>
                    <a:pt x="1544" y="1386"/>
                    <a:pt x="1387" y="1229"/>
                    <a:pt x="1387" y="1040"/>
                  </a:cubicBezTo>
                  <a:cubicBezTo>
                    <a:pt x="1387" y="851"/>
                    <a:pt x="1544" y="693"/>
                    <a:pt x="1733" y="693"/>
                  </a:cubicBezTo>
                  <a:close/>
                  <a:moveTo>
                    <a:pt x="63" y="0"/>
                  </a:moveTo>
                  <a:cubicBezTo>
                    <a:pt x="32" y="126"/>
                    <a:pt x="0" y="252"/>
                    <a:pt x="0" y="378"/>
                  </a:cubicBezTo>
                  <a:lnTo>
                    <a:pt x="0" y="2426"/>
                  </a:lnTo>
                  <a:cubicBezTo>
                    <a:pt x="0" y="2615"/>
                    <a:pt x="158" y="2773"/>
                    <a:pt x="347" y="2773"/>
                  </a:cubicBezTo>
                  <a:lnTo>
                    <a:pt x="5167" y="2773"/>
                  </a:lnTo>
                  <a:cubicBezTo>
                    <a:pt x="5356" y="2773"/>
                    <a:pt x="5514" y="2615"/>
                    <a:pt x="5514" y="2426"/>
                  </a:cubicBezTo>
                  <a:lnTo>
                    <a:pt x="5514" y="378"/>
                  </a:lnTo>
                  <a:cubicBezTo>
                    <a:pt x="5514" y="252"/>
                    <a:pt x="5482" y="126"/>
                    <a:pt x="54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79"/>
            <p:cNvSpPr/>
            <p:nvPr/>
          </p:nvSpPr>
          <p:spPr>
            <a:xfrm>
              <a:off x="-658200" y="3669925"/>
              <a:ext cx="136275" cy="148875"/>
            </a:xfrm>
            <a:custGeom>
              <a:avLst/>
              <a:gdLst/>
              <a:ahLst/>
              <a:cxnLst/>
              <a:rect l="l" t="t" r="r" b="b"/>
              <a:pathLst>
                <a:path w="5451" h="5955" extrusionOk="0">
                  <a:moveTo>
                    <a:pt x="4064" y="0"/>
                  </a:moveTo>
                  <a:lnTo>
                    <a:pt x="4064" y="2615"/>
                  </a:lnTo>
                  <a:cubicBezTo>
                    <a:pt x="4064" y="2829"/>
                    <a:pt x="3905" y="2970"/>
                    <a:pt x="3734" y="2970"/>
                  </a:cubicBezTo>
                  <a:cubicBezTo>
                    <a:pt x="3652" y="2970"/>
                    <a:pt x="3568" y="2938"/>
                    <a:pt x="3497" y="2867"/>
                  </a:cubicBezTo>
                  <a:lnTo>
                    <a:pt x="1922" y="1292"/>
                  </a:lnTo>
                  <a:cubicBezTo>
                    <a:pt x="1858" y="1228"/>
                    <a:pt x="1780" y="1201"/>
                    <a:pt x="1701" y="1201"/>
                  </a:cubicBezTo>
                  <a:cubicBezTo>
                    <a:pt x="1429" y="1201"/>
                    <a:pt x="1150" y="1520"/>
                    <a:pt x="1418" y="1764"/>
                  </a:cubicBezTo>
                  <a:lnTo>
                    <a:pt x="2615" y="2930"/>
                  </a:lnTo>
                  <a:cubicBezTo>
                    <a:pt x="2710" y="3025"/>
                    <a:pt x="2741" y="3088"/>
                    <a:pt x="2741" y="3182"/>
                  </a:cubicBezTo>
                  <a:lnTo>
                    <a:pt x="2741" y="3970"/>
                  </a:lnTo>
                  <a:cubicBezTo>
                    <a:pt x="2741" y="4222"/>
                    <a:pt x="2804" y="4505"/>
                    <a:pt x="2930" y="4789"/>
                  </a:cubicBezTo>
                  <a:cubicBezTo>
                    <a:pt x="3052" y="5074"/>
                    <a:pt x="2833" y="5280"/>
                    <a:pt x="2611" y="5280"/>
                  </a:cubicBezTo>
                  <a:cubicBezTo>
                    <a:pt x="2490" y="5280"/>
                    <a:pt x="2367" y="5218"/>
                    <a:pt x="2300" y="5072"/>
                  </a:cubicBezTo>
                  <a:cubicBezTo>
                    <a:pt x="2206" y="4915"/>
                    <a:pt x="2174" y="4757"/>
                    <a:pt x="2143" y="4600"/>
                  </a:cubicBezTo>
                  <a:lnTo>
                    <a:pt x="0" y="4600"/>
                  </a:lnTo>
                  <a:lnTo>
                    <a:pt x="0" y="4631"/>
                  </a:lnTo>
                  <a:cubicBezTo>
                    <a:pt x="0" y="5104"/>
                    <a:pt x="126" y="5545"/>
                    <a:pt x="378" y="5923"/>
                  </a:cubicBezTo>
                  <a:lnTo>
                    <a:pt x="5104" y="5923"/>
                  </a:lnTo>
                  <a:lnTo>
                    <a:pt x="5104" y="5955"/>
                  </a:lnTo>
                  <a:cubicBezTo>
                    <a:pt x="5325" y="5577"/>
                    <a:pt x="5451" y="5104"/>
                    <a:pt x="5451" y="4663"/>
                  </a:cubicBezTo>
                  <a:lnTo>
                    <a:pt x="5451" y="2111"/>
                  </a:lnTo>
                  <a:cubicBezTo>
                    <a:pt x="5451" y="1638"/>
                    <a:pt x="5262" y="1197"/>
                    <a:pt x="4947" y="882"/>
                  </a:cubicBezTo>
                  <a:lnTo>
                    <a:pt x="40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5" name="Google Shape;9315;p79"/>
          <p:cNvGrpSpPr/>
          <p:nvPr/>
        </p:nvGrpSpPr>
        <p:grpSpPr>
          <a:xfrm>
            <a:off x="6111733" y="3828305"/>
            <a:ext cx="340731" cy="387641"/>
            <a:chOff x="7728464" y="1561258"/>
            <a:chExt cx="349719" cy="397866"/>
          </a:xfrm>
        </p:grpSpPr>
        <p:sp>
          <p:nvSpPr>
            <p:cNvPr id="9316" name="Google Shape;9316;p79"/>
            <p:cNvSpPr/>
            <p:nvPr/>
          </p:nvSpPr>
          <p:spPr>
            <a:xfrm>
              <a:off x="7891642" y="1678585"/>
              <a:ext cx="23354" cy="23333"/>
            </a:xfrm>
            <a:custGeom>
              <a:avLst/>
              <a:gdLst/>
              <a:ahLst/>
              <a:cxnLst/>
              <a:rect l="l" t="t" r="r" b="b"/>
              <a:pathLst>
                <a:path w="1119" h="1118" extrusionOk="0">
                  <a:moveTo>
                    <a:pt x="0" y="1"/>
                  </a:moveTo>
                  <a:lnTo>
                    <a:pt x="0" y="1117"/>
                  </a:lnTo>
                  <a:lnTo>
                    <a:pt x="1118" y="1117"/>
                  </a:lnTo>
                  <a:lnTo>
                    <a:pt x="11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79"/>
            <p:cNvSpPr/>
            <p:nvPr/>
          </p:nvSpPr>
          <p:spPr>
            <a:xfrm>
              <a:off x="7728464" y="1561258"/>
              <a:ext cx="349719" cy="397866"/>
            </a:xfrm>
            <a:custGeom>
              <a:avLst/>
              <a:gdLst/>
              <a:ahLst/>
              <a:cxnLst/>
              <a:rect l="l" t="t" r="r" b="b"/>
              <a:pathLst>
                <a:path w="16757" h="19064" extrusionOk="0">
                  <a:moveTo>
                    <a:pt x="9496" y="2830"/>
                  </a:moveTo>
                  <a:cubicBezTo>
                    <a:pt x="9804" y="2830"/>
                    <a:pt x="10054" y="3079"/>
                    <a:pt x="10054" y="3389"/>
                  </a:cubicBezTo>
                  <a:lnTo>
                    <a:pt x="10054" y="4505"/>
                  </a:lnTo>
                  <a:lnTo>
                    <a:pt x="11172" y="4505"/>
                  </a:lnTo>
                  <a:cubicBezTo>
                    <a:pt x="11480" y="4505"/>
                    <a:pt x="11729" y="4756"/>
                    <a:pt x="11729" y="5064"/>
                  </a:cubicBezTo>
                  <a:cubicBezTo>
                    <a:pt x="11729" y="5373"/>
                    <a:pt x="11480" y="5623"/>
                    <a:pt x="11172" y="5623"/>
                  </a:cubicBezTo>
                  <a:lnTo>
                    <a:pt x="10054" y="5623"/>
                  </a:lnTo>
                  <a:lnTo>
                    <a:pt x="10054" y="6739"/>
                  </a:lnTo>
                  <a:lnTo>
                    <a:pt x="11172" y="6739"/>
                  </a:lnTo>
                  <a:cubicBezTo>
                    <a:pt x="11480" y="6739"/>
                    <a:pt x="11729" y="6990"/>
                    <a:pt x="11729" y="7298"/>
                  </a:cubicBezTo>
                  <a:cubicBezTo>
                    <a:pt x="11729" y="7608"/>
                    <a:pt x="11480" y="7857"/>
                    <a:pt x="11172" y="7857"/>
                  </a:cubicBezTo>
                  <a:lnTo>
                    <a:pt x="10054" y="7857"/>
                  </a:lnTo>
                  <a:lnTo>
                    <a:pt x="10054" y="8973"/>
                  </a:lnTo>
                  <a:cubicBezTo>
                    <a:pt x="10054" y="9283"/>
                    <a:pt x="9804" y="9532"/>
                    <a:pt x="9495" y="9532"/>
                  </a:cubicBezTo>
                  <a:cubicBezTo>
                    <a:pt x="9187" y="9532"/>
                    <a:pt x="8936" y="9283"/>
                    <a:pt x="8936" y="8973"/>
                  </a:cubicBezTo>
                  <a:lnTo>
                    <a:pt x="8936" y="7857"/>
                  </a:lnTo>
                  <a:lnTo>
                    <a:pt x="7819" y="7857"/>
                  </a:lnTo>
                  <a:lnTo>
                    <a:pt x="7819" y="8973"/>
                  </a:lnTo>
                  <a:cubicBezTo>
                    <a:pt x="7819" y="9283"/>
                    <a:pt x="7570" y="9532"/>
                    <a:pt x="7260" y="9532"/>
                  </a:cubicBezTo>
                  <a:cubicBezTo>
                    <a:pt x="6953" y="9532"/>
                    <a:pt x="6701" y="9283"/>
                    <a:pt x="6701" y="8973"/>
                  </a:cubicBezTo>
                  <a:lnTo>
                    <a:pt x="6701" y="7857"/>
                  </a:lnTo>
                  <a:lnTo>
                    <a:pt x="5585" y="7857"/>
                  </a:lnTo>
                  <a:cubicBezTo>
                    <a:pt x="5276" y="7857"/>
                    <a:pt x="5026" y="7608"/>
                    <a:pt x="5026" y="7298"/>
                  </a:cubicBezTo>
                  <a:cubicBezTo>
                    <a:pt x="5026" y="6990"/>
                    <a:pt x="5276" y="6739"/>
                    <a:pt x="5585" y="6739"/>
                  </a:cubicBezTo>
                  <a:lnTo>
                    <a:pt x="6701" y="6739"/>
                  </a:lnTo>
                  <a:lnTo>
                    <a:pt x="6701" y="5623"/>
                  </a:lnTo>
                  <a:lnTo>
                    <a:pt x="5585" y="5623"/>
                  </a:lnTo>
                  <a:cubicBezTo>
                    <a:pt x="5277" y="5623"/>
                    <a:pt x="5028" y="5373"/>
                    <a:pt x="5028" y="5064"/>
                  </a:cubicBezTo>
                  <a:cubicBezTo>
                    <a:pt x="5028" y="4756"/>
                    <a:pt x="5277" y="4505"/>
                    <a:pt x="5585" y="4505"/>
                  </a:cubicBezTo>
                  <a:lnTo>
                    <a:pt x="6703" y="4505"/>
                  </a:lnTo>
                  <a:lnTo>
                    <a:pt x="6703" y="3389"/>
                  </a:lnTo>
                  <a:cubicBezTo>
                    <a:pt x="6703" y="3079"/>
                    <a:pt x="6953" y="2830"/>
                    <a:pt x="7262" y="2830"/>
                  </a:cubicBezTo>
                  <a:cubicBezTo>
                    <a:pt x="7570" y="2830"/>
                    <a:pt x="7819" y="3079"/>
                    <a:pt x="7819" y="3389"/>
                  </a:cubicBezTo>
                  <a:lnTo>
                    <a:pt x="7819" y="4505"/>
                  </a:lnTo>
                  <a:lnTo>
                    <a:pt x="8937" y="4505"/>
                  </a:lnTo>
                  <a:lnTo>
                    <a:pt x="8937" y="3389"/>
                  </a:lnTo>
                  <a:cubicBezTo>
                    <a:pt x="8937" y="3079"/>
                    <a:pt x="9187" y="2830"/>
                    <a:pt x="9496" y="2830"/>
                  </a:cubicBezTo>
                  <a:close/>
                  <a:moveTo>
                    <a:pt x="12845" y="10091"/>
                  </a:moveTo>
                  <a:cubicBezTo>
                    <a:pt x="12952" y="10091"/>
                    <a:pt x="13060" y="10121"/>
                    <a:pt x="13157" y="10185"/>
                  </a:cubicBezTo>
                  <a:cubicBezTo>
                    <a:pt x="13413" y="10357"/>
                    <a:pt x="13482" y="10702"/>
                    <a:pt x="13310" y="10960"/>
                  </a:cubicBezTo>
                  <a:cubicBezTo>
                    <a:pt x="12210" y="12612"/>
                    <a:pt x="10365" y="13599"/>
                    <a:pt x="8378" y="13599"/>
                  </a:cubicBezTo>
                  <a:cubicBezTo>
                    <a:pt x="6392" y="13599"/>
                    <a:pt x="4547" y="12612"/>
                    <a:pt x="3445" y="10960"/>
                  </a:cubicBezTo>
                  <a:cubicBezTo>
                    <a:pt x="3275" y="10702"/>
                    <a:pt x="3344" y="10355"/>
                    <a:pt x="3600" y="10185"/>
                  </a:cubicBezTo>
                  <a:cubicBezTo>
                    <a:pt x="3696" y="10121"/>
                    <a:pt x="3804" y="10091"/>
                    <a:pt x="3910" y="10091"/>
                  </a:cubicBezTo>
                  <a:cubicBezTo>
                    <a:pt x="4090" y="10091"/>
                    <a:pt x="4267" y="10178"/>
                    <a:pt x="4375" y="10339"/>
                  </a:cubicBezTo>
                  <a:cubicBezTo>
                    <a:pt x="5269" y="11682"/>
                    <a:pt x="6765" y="12481"/>
                    <a:pt x="8378" y="12481"/>
                  </a:cubicBezTo>
                  <a:cubicBezTo>
                    <a:pt x="9990" y="12481"/>
                    <a:pt x="11487" y="11682"/>
                    <a:pt x="12382" y="10339"/>
                  </a:cubicBezTo>
                  <a:cubicBezTo>
                    <a:pt x="12488" y="10178"/>
                    <a:pt x="12665" y="10091"/>
                    <a:pt x="12845" y="10091"/>
                  </a:cubicBezTo>
                  <a:close/>
                  <a:moveTo>
                    <a:pt x="2794" y="1"/>
                  </a:moveTo>
                  <a:cubicBezTo>
                    <a:pt x="1253" y="1"/>
                    <a:pt x="0" y="1291"/>
                    <a:pt x="0" y="2830"/>
                  </a:cubicBezTo>
                  <a:lnTo>
                    <a:pt x="0" y="14001"/>
                  </a:lnTo>
                  <a:cubicBezTo>
                    <a:pt x="0" y="15540"/>
                    <a:pt x="1253" y="16792"/>
                    <a:pt x="2794" y="16792"/>
                  </a:cubicBezTo>
                  <a:lnTo>
                    <a:pt x="5912" y="16792"/>
                  </a:lnTo>
                  <a:lnTo>
                    <a:pt x="7984" y="18901"/>
                  </a:lnTo>
                  <a:cubicBezTo>
                    <a:pt x="8092" y="19009"/>
                    <a:pt x="8235" y="19064"/>
                    <a:pt x="8378" y="19064"/>
                  </a:cubicBezTo>
                  <a:cubicBezTo>
                    <a:pt x="8522" y="19064"/>
                    <a:pt x="8665" y="19009"/>
                    <a:pt x="8773" y="18901"/>
                  </a:cubicBezTo>
                  <a:lnTo>
                    <a:pt x="10844" y="16792"/>
                  </a:lnTo>
                  <a:lnTo>
                    <a:pt x="13963" y="16792"/>
                  </a:lnTo>
                  <a:cubicBezTo>
                    <a:pt x="15504" y="16792"/>
                    <a:pt x="16756" y="15540"/>
                    <a:pt x="16756" y="14001"/>
                  </a:cubicBezTo>
                  <a:lnTo>
                    <a:pt x="16756" y="2830"/>
                  </a:lnTo>
                  <a:cubicBezTo>
                    <a:pt x="16756" y="1291"/>
                    <a:pt x="15504" y="1"/>
                    <a:pt x="139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8" name="Google Shape;9318;p79"/>
          <p:cNvGrpSpPr/>
          <p:nvPr/>
        </p:nvGrpSpPr>
        <p:grpSpPr>
          <a:xfrm>
            <a:off x="4034702" y="3828305"/>
            <a:ext cx="387681" cy="387641"/>
            <a:chOff x="5611350" y="1561258"/>
            <a:chExt cx="397907" cy="397866"/>
          </a:xfrm>
        </p:grpSpPr>
        <p:sp>
          <p:nvSpPr>
            <p:cNvPr id="9319" name="Google Shape;9319;p79"/>
            <p:cNvSpPr/>
            <p:nvPr/>
          </p:nvSpPr>
          <p:spPr>
            <a:xfrm>
              <a:off x="5713589" y="1812337"/>
              <a:ext cx="38443" cy="39653"/>
            </a:xfrm>
            <a:custGeom>
              <a:avLst/>
              <a:gdLst/>
              <a:ahLst/>
              <a:cxnLst/>
              <a:rect l="l" t="t" r="r" b="b"/>
              <a:pathLst>
                <a:path w="1842" h="1900" extrusionOk="0">
                  <a:moveTo>
                    <a:pt x="1842" y="1"/>
                  </a:moveTo>
                  <a:lnTo>
                    <a:pt x="630" y="486"/>
                  </a:lnTo>
                  <a:cubicBezTo>
                    <a:pt x="81" y="705"/>
                    <a:pt x="0" y="1450"/>
                    <a:pt x="490" y="1782"/>
                  </a:cubicBezTo>
                  <a:cubicBezTo>
                    <a:pt x="608" y="1862"/>
                    <a:pt x="755" y="1900"/>
                    <a:pt x="908" y="1900"/>
                  </a:cubicBezTo>
                  <a:cubicBezTo>
                    <a:pt x="1349" y="1900"/>
                    <a:pt x="1842" y="1590"/>
                    <a:pt x="1842" y="1092"/>
                  </a:cubicBezTo>
                  <a:lnTo>
                    <a:pt x="18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79"/>
            <p:cNvSpPr/>
            <p:nvPr/>
          </p:nvSpPr>
          <p:spPr>
            <a:xfrm>
              <a:off x="5830124" y="1789047"/>
              <a:ext cx="38505" cy="39653"/>
            </a:xfrm>
            <a:custGeom>
              <a:avLst/>
              <a:gdLst/>
              <a:ahLst/>
              <a:cxnLst/>
              <a:rect l="l" t="t" r="r" b="b"/>
              <a:pathLst>
                <a:path w="1845" h="1900" extrusionOk="0">
                  <a:moveTo>
                    <a:pt x="1844" y="1"/>
                  </a:moveTo>
                  <a:lnTo>
                    <a:pt x="631" y="485"/>
                  </a:lnTo>
                  <a:cubicBezTo>
                    <a:pt x="82" y="705"/>
                    <a:pt x="1" y="1450"/>
                    <a:pt x="491" y="1782"/>
                  </a:cubicBezTo>
                  <a:cubicBezTo>
                    <a:pt x="608" y="1862"/>
                    <a:pt x="755" y="1899"/>
                    <a:pt x="908" y="1899"/>
                  </a:cubicBezTo>
                  <a:cubicBezTo>
                    <a:pt x="1349" y="1899"/>
                    <a:pt x="1844" y="1588"/>
                    <a:pt x="1844" y="1090"/>
                  </a:cubicBezTo>
                  <a:lnTo>
                    <a:pt x="18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79"/>
            <p:cNvSpPr/>
            <p:nvPr/>
          </p:nvSpPr>
          <p:spPr>
            <a:xfrm>
              <a:off x="5611350" y="1561258"/>
              <a:ext cx="397907" cy="397866"/>
            </a:xfrm>
            <a:custGeom>
              <a:avLst/>
              <a:gdLst/>
              <a:ahLst/>
              <a:cxnLst/>
              <a:rect l="l" t="t" r="r" b="b"/>
              <a:pathLst>
                <a:path w="19066" h="19064" extrusionOk="0">
                  <a:moveTo>
                    <a:pt x="12883" y="3949"/>
                  </a:moveTo>
                  <a:cubicBezTo>
                    <a:pt x="13013" y="3949"/>
                    <a:pt x="13138" y="3991"/>
                    <a:pt x="13238" y="4073"/>
                  </a:cubicBezTo>
                  <a:cubicBezTo>
                    <a:pt x="13369" y="4179"/>
                    <a:pt x="13443" y="4339"/>
                    <a:pt x="13443" y="4505"/>
                  </a:cubicBezTo>
                  <a:lnTo>
                    <a:pt x="13443" y="12005"/>
                  </a:lnTo>
                  <a:cubicBezTo>
                    <a:pt x="13443" y="13161"/>
                    <a:pt x="12421" y="13941"/>
                    <a:pt x="11388" y="13941"/>
                  </a:cubicBezTo>
                  <a:cubicBezTo>
                    <a:pt x="10369" y="13941"/>
                    <a:pt x="9534" y="13113"/>
                    <a:pt x="9534" y="12085"/>
                  </a:cubicBezTo>
                  <a:cubicBezTo>
                    <a:pt x="9534" y="11323"/>
                    <a:pt x="9990" y="10647"/>
                    <a:pt x="10700" y="10364"/>
                  </a:cubicBezTo>
                  <a:lnTo>
                    <a:pt x="12327" y="9713"/>
                  </a:lnTo>
                  <a:lnTo>
                    <a:pt x="12327" y="7420"/>
                  </a:lnTo>
                  <a:lnTo>
                    <a:pt x="7859" y="8315"/>
                  </a:lnTo>
                  <a:lnTo>
                    <a:pt x="7859" y="13123"/>
                  </a:lnTo>
                  <a:cubicBezTo>
                    <a:pt x="7859" y="14277"/>
                    <a:pt x="6834" y="15057"/>
                    <a:pt x="5803" y="15057"/>
                  </a:cubicBezTo>
                  <a:cubicBezTo>
                    <a:pt x="4784" y="15057"/>
                    <a:pt x="3949" y="14229"/>
                    <a:pt x="3949" y="13203"/>
                  </a:cubicBezTo>
                  <a:cubicBezTo>
                    <a:pt x="3949" y="12439"/>
                    <a:pt x="4406" y="11763"/>
                    <a:pt x="5115" y="11480"/>
                  </a:cubicBezTo>
                  <a:lnTo>
                    <a:pt x="6741" y="10829"/>
                  </a:lnTo>
                  <a:lnTo>
                    <a:pt x="6741" y="5623"/>
                  </a:lnTo>
                  <a:cubicBezTo>
                    <a:pt x="6741" y="5356"/>
                    <a:pt x="6930" y="5128"/>
                    <a:pt x="7190" y="5074"/>
                  </a:cubicBezTo>
                  <a:lnTo>
                    <a:pt x="12775" y="3958"/>
                  </a:lnTo>
                  <a:cubicBezTo>
                    <a:pt x="12811" y="3952"/>
                    <a:pt x="12847" y="3949"/>
                    <a:pt x="12883" y="3949"/>
                  </a:cubicBezTo>
                  <a:close/>
                  <a:moveTo>
                    <a:pt x="9534" y="1"/>
                  </a:moveTo>
                  <a:cubicBezTo>
                    <a:pt x="4298" y="1"/>
                    <a:pt x="1" y="4296"/>
                    <a:pt x="1" y="9532"/>
                  </a:cubicBezTo>
                  <a:cubicBezTo>
                    <a:pt x="1" y="14769"/>
                    <a:pt x="4298" y="19064"/>
                    <a:pt x="9534" y="19064"/>
                  </a:cubicBezTo>
                  <a:cubicBezTo>
                    <a:pt x="14768" y="19064"/>
                    <a:pt x="19065" y="14769"/>
                    <a:pt x="19065" y="9532"/>
                  </a:cubicBezTo>
                  <a:cubicBezTo>
                    <a:pt x="19065" y="4296"/>
                    <a:pt x="14768" y="1"/>
                    <a:pt x="95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79"/>
            <p:cNvSpPr/>
            <p:nvPr/>
          </p:nvSpPr>
          <p:spPr>
            <a:xfrm>
              <a:off x="5775341" y="1669507"/>
              <a:ext cx="93247" cy="41531"/>
            </a:xfrm>
            <a:custGeom>
              <a:avLst/>
              <a:gdLst/>
              <a:ahLst/>
              <a:cxnLst/>
              <a:rect l="l" t="t" r="r" b="b"/>
              <a:pathLst>
                <a:path w="4468" h="1990" extrusionOk="0">
                  <a:moveTo>
                    <a:pt x="4467" y="1"/>
                  </a:moveTo>
                  <a:lnTo>
                    <a:pt x="1" y="894"/>
                  </a:lnTo>
                  <a:lnTo>
                    <a:pt x="1" y="1989"/>
                  </a:lnTo>
                  <a:lnTo>
                    <a:pt x="4467" y="1096"/>
                  </a:lnTo>
                  <a:lnTo>
                    <a:pt x="44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3" name="Google Shape;9323;p79"/>
          <p:cNvGrpSpPr/>
          <p:nvPr/>
        </p:nvGrpSpPr>
        <p:grpSpPr>
          <a:xfrm>
            <a:off x="4553987" y="3925571"/>
            <a:ext cx="387610" cy="193109"/>
            <a:chOff x="6140660" y="1661097"/>
            <a:chExt cx="397835" cy="198202"/>
          </a:xfrm>
        </p:grpSpPr>
        <p:sp>
          <p:nvSpPr>
            <p:cNvPr id="9324" name="Google Shape;9324;p79"/>
            <p:cNvSpPr/>
            <p:nvPr/>
          </p:nvSpPr>
          <p:spPr>
            <a:xfrm>
              <a:off x="6281298" y="1707719"/>
              <a:ext cx="58290" cy="151579"/>
            </a:xfrm>
            <a:custGeom>
              <a:avLst/>
              <a:gdLst/>
              <a:ahLst/>
              <a:cxnLst/>
              <a:rect l="l" t="t" r="r" b="b"/>
              <a:pathLst>
                <a:path w="2793" h="7263" extrusionOk="0">
                  <a:moveTo>
                    <a:pt x="1397" y="1"/>
                  </a:moveTo>
                  <a:cubicBezTo>
                    <a:pt x="627" y="1"/>
                    <a:pt x="1" y="627"/>
                    <a:pt x="1" y="1398"/>
                  </a:cubicBezTo>
                  <a:lnTo>
                    <a:pt x="1" y="5865"/>
                  </a:lnTo>
                  <a:cubicBezTo>
                    <a:pt x="1" y="6636"/>
                    <a:pt x="627" y="7262"/>
                    <a:pt x="1397" y="7262"/>
                  </a:cubicBezTo>
                  <a:cubicBezTo>
                    <a:pt x="2166" y="7262"/>
                    <a:pt x="2792" y="6634"/>
                    <a:pt x="2792" y="5865"/>
                  </a:cubicBezTo>
                  <a:lnTo>
                    <a:pt x="2792" y="1398"/>
                  </a:lnTo>
                  <a:cubicBezTo>
                    <a:pt x="2792" y="627"/>
                    <a:pt x="2166" y="1"/>
                    <a:pt x="13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79"/>
            <p:cNvSpPr/>
            <p:nvPr/>
          </p:nvSpPr>
          <p:spPr>
            <a:xfrm>
              <a:off x="6480225" y="1742675"/>
              <a:ext cx="58269" cy="58332"/>
            </a:xfrm>
            <a:custGeom>
              <a:avLst/>
              <a:gdLst/>
              <a:ahLst/>
              <a:cxnLst/>
              <a:rect l="l" t="t" r="r" b="b"/>
              <a:pathLst>
                <a:path w="2792" h="2795" extrusionOk="0">
                  <a:moveTo>
                    <a:pt x="1396" y="1"/>
                  </a:moveTo>
                  <a:cubicBezTo>
                    <a:pt x="627" y="1"/>
                    <a:pt x="0" y="629"/>
                    <a:pt x="0" y="1398"/>
                  </a:cubicBezTo>
                  <a:cubicBezTo>
                    <a:pt x="0" y="2168"/>
                    <a:pt x="627" y="2794"/>
                    <a:pt x="1396" y="2794"/>
                  </a:cubicBezTo>
                  <a:cubicBezTo>
                    <a:pt x="2167" y="2794"/>
                    <a:pt x="2792" y="2168"/>
                    <a:pt x="2792" y="1398"/>
                  </a:cubicBezTo>
                  <a:cubicBezTo>
                    <a:pt x="2792" y="629"/>
                    <a:pt x="2167" y="1"/>
                    <a:pt x="13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79"/>
            <p:cNvSpPr/>
            <p:nvPr/>
          </p:nvSpPr>
          <p:spPr>
            <a:xfrm>
              <a:off x="6352004" y="1661097"/>
              <a:ext cx="129206" cy="198202"/>
            </a:xfrm>
            <a:custGeom>
              <a:avLst/>
              <a:gdLst/>
              <a:ahLst/>
              <a:cxnLst/>
              <a:rect l="l" t="t" r="r" b="b"/>
              <a:pathLst>
                <a:path w="6191" h="9497" extrusionOk="0">
                  <a:moveTo>
                    <a:pt x="1396" y="0"/>
                  </a:moveTo>
                  <a:cubicBezTo>
                    <a:pt x="627" y="0"/>
                    <a:pt x="1" y="628"/>
                    <a:pt x="1" y="1398"/>
                  </a:cubicBezTo>
                  <a:lnTo>
                    <a:pt x="1" y="8099"/>
                  </a:lnTo>
                  <a:cubicBezTo>
                    <a:pt x="1" y="8870"/>
                    <a:pt x="627" y="9496"/>
                    <a:pt x="1396" y="9496"/>
                  </a:cubicBezTo>
                  <a:cubicBezTo>
                    <a:pt x="2168" y="9496"/>
                    <a:pt x="2792" y="8868"/>
                    <a:pt x="2792" y="8099"/>
                  </a:cubicBezTo>
                  <a:lnTo>
                    <a:pt x="2792" y="7683"/>
                  </a:lnTo>
                  <a:lnTo>
                    <a:pt x="3586" y="8874"/>
                  </a:lnTo>
                  <a:cubicBezTo>
                    <a:pt x="3845" y="9263"/>
                    <a:pt x="4280" y="9496"/>
                    <a:pt x="4749" y="9496"/>
                  </a:cubicBezTo>
                  <a:cubicBezTo>
                    <a:pt x="5025" y="9496"/>
                    <a:pt x="5293" y="9415"/>
                    <a:pt x="5522" y="9261"/>
                  </a:cubicBezTo>
                  <a:cubicBezTo>
                    <a:pt x="5833" y="9054"/>
                    <a:pt x="6044" y="8739"/>
                    <a:pt x="6118" y="8373"/>
                  </a:cubicBezTo>
                  <a:cubicBezTo>
                    <a:pt x="6190" y="8007"/>
                    <a:pt x="6116" y="7635"/>
                    <a:pt x="5909" y="7324"/>
                  </a:cubicBezTo>
                  <a:lnTo>
                    <a:pt x="4535" y="5261"/>
                  </a:lnTo>
                  <a:lnTo>
                    <a:pt x="5177" y="4619"/>
                  </a:lnTo>
                  <a:cubicBezTo>
                    <a:pt x="5722" y="4074"/>
                    <a:pt x="5722" y="3188"/>
                    <a:pt x="5177" y="2643"/>
                  </a:cubicBezTo>
                  <a:cubicBezTo>
                    <a:pt x="4904" y="2372"/>
                    <a:pt x="4547" y="2236"/>
                    <a:pt x="4190" y="2236"/>
                  </a:cubicBezTo>
                  <a:cubicBezTo>
                    <a:pt x="3832" y="2236"/>
                    <a:pt x="3475" y="2372"/>
                    <a:pt x="3203" y="2643"/>
                  </a:cubicBezTo>
                  <a:lnTo>
                    <a:pt x="2792" y="3054"/>
                  </a:lnTo>
                  <a:lnTo>
                    <a:pt x="2792" y="1398"/>
                  </a:lnTo>
                  <a:cubicBezTo>
                    <a:pt x="2792" y="627"/>
                    <a:pt x="2166" y="0"/>
                    <a:pt x="13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79"/>
            <p:cNvSpPr/>
            <p:nvPr/>
          </p:nvSpPr>
          <p:spPr>
            <a:xfrm>
              <a:off x="6140660" y="1661097"/>
              <a:ext cx="129185" cy="198202"/>
            </a:xfrm>
            <a:custGeom>
              <a:avLst/>
              <a:gdLst/>
              <a:ahLst/>
              <a:cxnLst/>
              <a:rect l="l" t="t" r="r" b="b"/>
              <a:pathLst>
                <a:path w="6190" h="9497" extrusionOk="0">
                  <a:moveTo>
                    <a:pt x="1396" y="0"/>
                  </a:moveTo>
                  <a:cubicBezTo>
                    <a:pt x="626" y="0"/>
                    <a:pt x="0" y="628"/>
                    <a:pt x="0" y="1398"/>
                  </a:cubicBezTo>
                  <a:lnTo>
                    <a:pt x="0" y="8099"/>
                  </a:lnTo>
                  <a:cubicBezTo>
                    <a:pt x="0" y="8870"/>
                    <a:pt x="626" y="9496"/>
                    <a:pt x="1396" y="9496"/>
                  </a:cubicBezTo>
                  <a:cubicBezTo>
                    <a:pt x="2165" y="9496"/>
                    <a:pt x="2792" y="8868"/>
                    <a:pt x="2792" y="8099"/>
                  </a:cubicBezTo>
                  <a:lnTo>
                    <a:pt x="2792" y="7683"/>
                  </a:lnTo>
                  <a:lnTo>
                    <a:pt x="3586" y="8874"/>
                  </a:lnTo>
                  <a:cubicBezTo>
                    <a:pt x="3844" y="9263"/>
                    <a:pt x="4279" y="9496"/>
                    <a:pt x="4748" y="9496"/>
                  </a:cubicBezTo>
                  <a:cubicBezTo>
                    <a:pt x="5024" y="9496"/>
                    <a:pt x="5291" y="9415"/>
                    <a:pt x="5521" y="9261"/>
                  </a:cubicBezTo>
                  <a:cubicBezTo>
                    <a:pt x="5832" y="9054"/>
                    <a:pt x="6043" y="8739"/>
                    <a:pt x="6117" y="8373"/>
                  </a:cubicBezTo>
                  <a:cubicBezTo>
                    <a:pt x="6190" y="8007"/>
                    <a:pt x="6115" y="7635"/>
                    <a:pt x="5909" y="7324"/>
                  </a:cubicBezTo>
                  <a:lnTo>
                    <a:pt x="4534" y="5261"/>
                  </a:lnTo>
                  <a:lnTo>
                    <a:pt x="5176" y="4619"/>
                  </a:lnTo>
                  <a:cubicBezTo>
                    <a:pt x="5721" y="4074"/>
                    <a:pt x="5721" y="3188"/>
                    <a:pt x="5176" y="2643"/>
                  </a:cubicBezTo>
                  <a:cubicBezTo>
                    <a:pt x="4904" y="2372"/>
                    <a:pt x="4546" y="2236"/>
                    <a:pt x="4188" y="2236"/>
                  </a:cubicBezTo>
                  <a:cubicBezTo>
                    <a:pt x="3831" y="2236"/>
                    <a:pt x="3473" y="2372"/>
                    <a:pt x="3202" y="2643"/>
                  </a:cubicBezTo>
                  <a:lnTo>
                    <a:pt x="2792" y="3054"/>
                  </a:lnTo>
                  <a:lnTo>
                    <a:pt x="2792" y="1398"/>
                  </a:lnTo>
                  <a:cubicBezTo>
                    <a:pt x="2792" y="627"/>
                    <a:pt x="2165" y="0"/>
                    <a:pt x="13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8" name="Google Shape;9328;p79"/>
          <p:cNvGrpSpPr/>
          <p:nvPr/>
        </p:nvGrpSpPr>
        <p:grpSpPr>
          <a:xfrm>
            <a:off x="5073202" y="3828305"/>
            <a:ext cx="387681" cy="387641"/>
            <a:chOff x="6669907" y="1561258"/>
            <a:chExt cx="397907" cy="397866"/>
          </a:xfrm>
        </p:grpSpPr>
        <p:sp>
          <p:nvSpPr>
            <p:cNvPr id="9329" name="Google Shape;9329;p79"/>
            <p:cNvSpPr/>
            <p:nvPr/>
          </p:nvSpPr>
          <p:spPr>
            <a:xfrm>
              <a:off x="6950454" y="1655253"/>
              <a:ext cx="23312" cy="23354"/>
            </a:xfrm>
            <a:custGeom>
              <a:avLst/>
              <a:gdLst/>
              <a:ahLst/>
              <a:cxnLst/>
              <a:rect l="l" t="t" r="r" b="b"/>
              <a:pathLst>
                <a:path w="1117" h="1119" extrusionOk="0">
                  <a:moveTo>
                    <a:pt x="558" y="1"/>
                  </a:moveTo>
                  <a:cubicBezTo>
                    <a:pt x="250" y="1"/>
                    <a:pt x="0" y="252"/>
                    <a:pt x="0" y="560"/>
                  </a:cubicBezTo>
                  <a:cubicBezTo>
                    <a:pt x="0" y="868"/>
                    <a:pt x="250" y="1119"/>
                    <a:pt x="558" y="1119"/>
                  </a:cubicBezTo>
                  <a:cubicBezTo>
                    <a:pt x="867" y="1119"/>
                    <a:pt x="1117" y="868"/>
                    <a:pt x="1117" y="560"/>
                  </a:cubicBezTo>
                  <a:cubicBezTo>
                    <a:pt x="1117" y="252"/>
                    <a:pt x="867" y="1"/>
                    <a:pt x="5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79"/>
            <p:cNvSpPr/>
            <p:nvPr/>
          </p:nvSpPr>
          <p:spPr>
            <a:xfrm>
              <a:off x="6740633" y="1725228"/>
              <a:ext cx="36919" cy="39632"/>
            </a:xfrm>
            <a:custGeom>
              <a:avLst/>
              <a:gdLst/>
              <a:ahLst/>
              <a:cxnLst/>
              <a:rect l="l" t="t" r="r" b="b"/>
              <a:pathLst>
                <a:path w="1769" h="1899" extrusionOk="0">
                  <a:moveTo>
                    <a:pt x="1117" y="0"/>
                  </a:moveTo>
                  <a:cubicBezTo>
                    <a:pt x="502" y="0"/>
                    <a:pt x="1" y="501"/>
                    <a:pt x="1" y="1116"/>
                  </a:cubicBezTo>
                  <a:cubicBezTo>
                    <a:pt x="1" y="1419"/>
                    <a:pt x="135" y="1691"/>
                    <a:pt x="341" y="1898"/>
                  </a:cubicBezTo>
                  <a:cubicBezTo>
                    <a:pt x="643" y="1261"/>
                    <a:pt x="1133" y="690"/>
                    <a:pt x="1768" y="219"/>
                  </a:cubicBezTo>
                  <a:cubicBezTo>
                    <a:pt x="1581" y="83"/>
                    <a:pt x="1358" y="0"/>
                    <a:pt x="111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79"/>
            <p:cNvSpPr/>
            <p:nvPr/>
          </p:nvSpPr>
          <p:spPr>
            <a:xfrm>
              <a:off x="6763944" y="1725228"/>
              <a:ext cx="209827" cy="139892"/>
            </a:xfrm>
            <a:custGeom>
              <a:avLst/>
              <a:gdLst/>
              <a:ahLst/>
              <a:cxnLst/>
              <a:rect l="l" t="t" r="r" b="b"/>
              <a:pathLst>
                <a:path w="10054" h="6703" extrusionOk="0">
                  <a:moveTo>
                    <a:pt x="2793" y="1116"/>
                  </a:moveTo>
                  <a:cubicBezTo>
                    <a:pt x="3409" y="1116"/>
                    <a:pt x="3910" y="1619"/>
                    <a:pt x="3910" y="2234"/>
                  </a:cubicBezTo>
                  <a:cubicBezTo>
                    <a:pt x="3910" y="2850"/>
                    <a:pt x="3409" y="3351"/>
                    <a:pt x="2793" y="3351"/>
                  </a:cubicBezTo>
                  <a:cubicBezTo>
                    <a:pt x="2178" y="3351"/>
                    <a:pt x="1675" y="2850"/>
                    <a:pt x="1675" y="2234"/>
                  </a:cubicBezTo>
                  <a:cubicBezTo>
                    <a:pt x="1675" y="1619"/>
                    <a:pt x="2178" y="1116"/>
                    <a:pt x="2793" y="1116"/>
                  </a:cubicBezTo>
                  <a:close/>
                  <a:moveTo>
                    <a:pt x="7262" y="1116"/>
                  </a:moveTo>
                  <a:cubicBezTo>
                    <a:pt x="7878" y="1116"/>
                    <a:pt x="8378" y="1619"/>
                    <a:pt x="8378" y="2234"/>
                  </a:cubicBezTo>
                  <a:cubicBezTo>
                    <a:pt x="8378" y="2850"/>
                    <a:pt x="7878" y="3351"/>
                    <a:pt x="7262" y="3351"/>
                  </a:cubicBezTo>
                  <a:cubicBezTo>
                    <a:pt x="6645" y="3351"/>
                    <a:pt x="6144" y="2850"/>
                    <a:pt x="6144" y="2234"/>
                  </a:cubicBezTo>
                  <a:cubicBezTo>
                    <a:pt x="6144" y="1619"/>
                    <a:pt x="6645" y="1116"/>
                    <a:pt x="7262" y="1116"/>
                  </a:cubicBezTo>
                  <a:close/>
                  <a:moveTo>
                    <a:pt x="7261" y="4469"/>
                  </a:moveTo>
                  <a:cubicBezTo>
                    <a:pt x="7466" y="4469"/>
                    <a:pt x="7663" y="4581"/>
                    <a:pt x="7761" y="4776"/>
                  </a:cubicBezTo>
                  <a:cubicBezTo>
                    <a:pt x="7899" y="5052"/>
                    <a:pt x="7787" y="5389"/>
                    <a:pt x="7511" y="5527"/>
                  </a:cubicBezTo>
                  <a:cubicBezTo>
                    <a:pt x="6733" y="5916"/>
                    <a:pt x="5880" y="6109"/>
                    <a:pt x="5028" y="6109"/>
                  </a:cubicBezTo>
                  <a:cubicBezTo>
                    <a:pt x="4173" y="6109"/>
                    <a:pt x="3321" y="5916"/>
                    <a:pt x="2544" y="5527"/>
                  </a:cubicBezTo>
                  <a:cubicBezTo>
                    <a:pt x="2268" y="5389"/>
                    <a:pt x="2155" y="5052"/>
                    <a:pt x="2293" y="4776"/>
                  </a:cubicBezTo>
                  <a:cubicBezTo>
                    <a:pt x="2391" y="4581"/>
                    <a:pt x="2589" y="4469"/>
                    <a:pt x="2794" y="4469"/>
                  </a:cubicBezTo>
                  <a:cubicBezTo>
                    <a:pt x="2878" y="4469"/>
                    <a:pt x="2963" y="4487"/>
                    <a:pt x="3043" y="4527"/>
                  </a:cubicBezTo>
                  <a:cubicBezTo>
                    <a:pt x="3664" y="4838"/>
                    <a:pt x="4345" y="4994"/>
                    <a:pt x="5027" y="4994"/>
                  </a:cubicBezTo>
                  <a:cubicBezTo>
                    <a:pt x="5708" y="4994"/>
                    <a:pt x="6390" y="4838"/>
                    <a:pt x="7011" y="4527"/>
                  </a:cubicBezTo>
                  <a:cubicBezTo>
                    <a:pt x="7092" y="4487"/>
                    <a:pt x="7177" y="4469"/>
                    <a:pt x="7261" y="4469"/>
                  </a:cubicBezTo>
                  <a:close/>
                  <a:moveTo>
                    <a:pt x="5028" y="0"/>
                  </a:moveTo>
                  <a:cubicBezTo>
                    <a:pt x="2256" y="0"/>
                    <a:pt x="0" y="1504"/>
                    <a:pt x="0" y="3351"/>
                  </a:cubicBezTo>
                  <a:cubicBezTo>
                    <a:pt x="0" y="5199"/>
                    <a:pt x="2256" y="6703"/>
                    <a:pt x="5028" y="6703"/>
                  </a:cubicBezTo>
                  <a:cubicBezTo>
                    <a:pt x="7798" y="6703"/>
                    <a:pt x="10054" y="5199"/>
                    <a:pt x="10054" y="3351"/>
                  </a:cubicBezTo>
                  <a:cubicBezTo>
                    <a:pt x="10054" y="1504"/>
                    <a:pt x="7798" y="0"/>
                    <a:pt x="50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79"/>
            <p:cNvSpPr/>
            <p:nvPr/>
          </p:nvSpPr>
          <p:spPr>
            <a:xfrm>
              <a:off x="6669907" y="1561258"/>
              <a:ext cx="397907" cy="397866"/>
            </a:xfrm>
            <a:custGeom>
              <a:avLst/>
              <a:gdLst/>
              <a:ahLst/>
              <a:cxnLst/>
              <a:rect l="l" t="t" r="r" b="b"/>
              <a:pathLst>
                <a:path w="19066" h="19064" extrusionOk="0">
                  <a:moveTo>
                    <a:pt x="10650" y="3388"/>
                  </a:moveTo>
                  <a:cubicBezTo>
                    <a:pt x="10708" y="3388"/>
                    <a:pt x="10768" y="3398"/>
                    <a:pt x="10827" y="3417"/>
                  </a:cubicBezTo>
                  <a:lnTo>
                    <a:pt x="12686" y="4038"/>
                  </a:lnTo>
                  <a:cubicBezTo>
                    <a:pt x="12994" y="3645"/>
                    <a:pt x="13466" y="3389"/>
                    <a:pt x="14001" y="3389"/>
                  </a:cubicBezTo>
                  <a:cubicBezTo>
                    <a:pt x="14924" y="3389"/>
                    <a:pt x="15676" y="4140"/>
                    <a:pt x="15676" y="5064"/>
                  </a:cubicBezTo>
                  <a:cubicBezTo>
                    <a:pt x="15676" y="5987"/>
                    <a:pt x="14924" y="6739"/>
                    <a:pt x="14001" y="6739"/>
                  </a:cubicBezTo>
                  <a:cubicBezTo>
                    <a:pt x="13088" y="6739"/>
                    <a:pt x="12345" y="6003"/>
                    <a:pt x="12329" y="5094"/>
                  </a:cubicBezTo>
                  <a:lnTo>
                    <a:pt x="11004" y="4653"/>
                  </a:lnTo>
                  <a:lnTo>
                    <a:pt x="10294" y="6778"/>
                  </a:lnTo>
                  <a:cubicBezTo>
                    <a:pt x="11251" y="6865"/>
                    <a:pt x="12140" y="7109"/>
                    <a:pt x="12909" y="7479"/>
                  </a:cubicBezTo>
                  <a:cubicBezTo>
                    <a:pt x="13327" y="7017"/>
                    <a:pt x="13919" y="6739"/>
                    <a:pt x="14560" y="6739"/>
                  </a:cubicBezTo>
                  <a:cubicBezTo>
                    <a:pt x="15791" y="6739"/>
                    <a:pt x="16794" y="7742"/>
                    <a:pt x="16794" y="8973"/>
                  </a:cubicBezTo>
                  <a:cubicBezTo>
                    <a:pt x="16794" y="9780"/>
                    <a:pt x="16336" y="10498"/>
                    <a:pt x="15655" y="10891"/>
                  </a:cubicBezTo>
                  <a:cubicBezTo>
                    <a:pt x="15665" y="10997"/>
                    <a:pt x="15676" y="11101"/>
                    <a:pt x="15676" y="11208"/>
                  </a:cubicBezTo>
                  <a:cubicBezTo>
                    <a:pt x="15676" y="13672"/>
                    <a:pt x="12921" y="15676"/>
                    <a:pt x="9532" y="15676"/>
                  </a:cubicBezTo>
                  <a:cubicBezTo>
                    <a:pt x="6144" y="15676"/>
                    <a:pt x="3388" y="13672"/>
                    <a:pt x="3388" y="11208"/>
                  </a:cubicBezTo>
                  <a:cubicBezTo>
                    <a:pt x="3388" y="11101"/>
                    <a:pt x="3401" y="10997"/>
                    <a:pt x="3411" y="10891"/>
                  </a:cubicBezTo>
                  <a:cubicBezTo>
                    <a:pt x="2730" y="10498"/>
                    <a:pt x="2272" y="9780"/>
                    <a:pt x="2272" y="8973"/>
                  </a:cubicBezTo>
                  <a:cubicBezTo>
                    <a:pt x="2272" y="7742"/>
                    <a:pt x="3273" y="6739"/>
                    <a:pt x="4506" y="6739"/>
                  </a:cubicBezTo>
                  <a:cubicBezTo>
                    <a:pt x="5145" y="6739"/>
                    <a:pt x="5737" y="7017"/>
                    <a:pt x="6157" y="7479"/>
                  </a:cubicBezTo>
                  <a:cubicBezTo>
                    <a:pt x="7018" y="7065"/>
                    <a:pt x="8034" y="6806"/>
                    <a:pt x="9125" y="6755"/>
                  </a:cubicBezTo>
                  <a:lnTo>
                    <a:pt x="10119" y="3771"/>
                  </a:lnTo>
                  <a:cubicBezTo>
                    <a:pt x="10199" y="3537"/>
                    <a:pt x="10415" y="3388"/>
                    <a:pt x="10650" y="3388"/>
                  </a:cubicBezTo>
                  <a:close/>
                  <a:moveTo>
                    <a:pt x="9534" y="1"/>
                  </a:moveTo>
                  <a:cubicBezTo>
                    <a:pt x="4297" y="1"/>
                    <a:pt x="1" y="4296"/>
                    <a:pt x="1" y="9532"/>
                  </a:cubicBezTo>
                  <a:cubicBezTo>
                    <a:pt x="1" y="14769"/>
                    <a:pt x="4297" y="19064"/>
                    <a:pt x="9534" y="19064"/>
                  </a:cubicBezTo>
                  <a:cubicBezTo>
                    <a:pt x="14768" y="19064"/>
                    <a:pt x="19065" y="14769"/>
                    <a:pt x="19065" y="9532"/>
                  </a:cubicBezTo>
                  <a:cubicBezTo>
                    <a:pt x="19065" y="4296"/>
                    <a:pt x="14768" y="1"/>
                    <a:pt x="95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79"/>
            <p:cNvSpPr/>
            <p:nvPr/>
          </p:nvSpPr>
          <p:spPr>
            <a:xfrm>
              <a:off x="6960158" y="1725228"/>
              <a:ext cx="36940" cy="39632"/>
            </a:xfrm>
            <a:custGeom>
              <a:avLst/>
              <a:gdLst/>
              <a:ahLst/>
              <a:cxnLst/>
              <a:rect l="l" t="t" r="r" b="b"/>
              <a:pathLst>
                <a:path w="1770" h="1899" extrusionOk="0">
                  <a:moveTo>
                    <a:pt x="652" y="0"/>
                  </a:moveTo>
                  <a:cubicBezTo>
                    <a:pt x="413" y="0"/>
                    <a:pt x="188" y="83"/>
                    <a:pt x="1" y="219"/>
                  </a:cubicBezTo>
                  <a:cubicBezTo>
                    <a:pt x="637" y="690"/>
                    <a:pt x="1127" y="1261"/>
                    <a:pt x="1428" y="1898"/>
                  </a:cubicBezTo>
                  <a:cubicBezTo>
                    <a:pt x="1635" y="1691"/>
                    <a:pt x="1770" y="1419"/>
                    <a:pt x="1770" y="1116"/>
                  </a:cubicBezTo>
                  <a:cubicBezTo>
                    <a:pt x="1770" y="501"/>
                    <a:pt x="1267" y="0"/>
                    <a:pt x="6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34" name="Google Shape;9334;p79"/>
          <p:cNvGrpSpPr/>
          <p:nvPr/>
        </p:nvGrpSpPr>
        <p:grpSpPr>
          <a:xfrm>
            <a:off x="5592488" y="3828305"/>
            <a:ext cx="387641" cy="387641"/>
            <a:chOff x="7199196" y="1561258"/>
            <a:chExt cx="397866" cy="397866"/>
          </a:xfrm>
        </p:grpSpPr>
        <p:sp>
          <p:nvSpPr>
            <p:cNvPr id="9335" name="Google Shape;9335;p79"/>
            <p:cNvSpPr/>
            <p:nvPr/>
          </p:nvSpPr>
          <p:spPr>
            <a:xfrm>
              <a:off x="7363167" y="1701896"/>
              <a:ext cx="69935" cy="69977"/>
            </a:xfrm>
            <a:custGeom>
              <a:avLst/>
              <a:gdLst/>
              <a:ahLst/>
              <a:cxnLst/>
              <a:rect l="l" t="t" r="r" b="b"/>
              <a:pathLst>
                <a:path w="3351" h="3353" extrusionOk="0">
                  <a:moveTo>
                    <a:pt x="1675" y="0"/>
                  </a:moveTo>
                  <a:cubicBezTo>
                    <a:pt x="1675" y="925"/>
                    <a:pt x="923" y="1677"/>
                    <a:pt x="0" y="1677"/>
                  </a:cubicBezTo>
                  <a:cubicBezTo>
                    <a:pt x="0" y="2601"/>
                    <a:pt x="752" y="3352"/>
                    <a:pt x="1675" y="3352"/>
                  </a:cubicBezTo>
                  <a:cubicBezTo>
                    <a:pt x="2599" y="3352"/>
                    <a:pt x="3351" y="2601"/>
                    <a:pt x="3351" y="1677"/>
                  </a:cubicBezTo>
                  <a:cubicBezTo>
                    <a:pt x="3351" y="752"/>
                    <a:pt x="2599" y="0"/>
                    <a:pt x="167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79"/>
            <p:cNvSpPr/>
            <p:nvPr/>
          </p:nvSpPr>
          <p:spPr>
            <a:xfrm>
              <a:off x="7316523" y="1655253"/>
              <a:ext cx="163203" cy="209869"/>
            </a:xfrm>
            <a:custGeom>
              <a:avLst/>
              <a:gdLst/>
              <a:ahLst/>
              <a:cxnLst/>
              <a:rect l="l" t="t" r="r" b="b"/>
              <a:pathLst>
                <a:path w="7820" h="10056" extrusionOk="0">
                  <a:moveTo>
                    <a:pt x="3910" y="1119"/>
                  </a:moveTo>
                  <a:cubicBezTo>
                    <a:pt x="5449" y="1119"/>
                    <a:pt x="6704" y="2371"/>
                    <a:pt x="6704" y="3910"/>
                  </a:cubicBezTo>
                  <a:cubicBezTo>
                    <a:pt x="6704" y="5451"/>
                    <a:pt x="5449" y="6704"/>
                    <a:pt x="3910" y="6704"/>
                  </a:cubicBezTo>
                  <a:cubicBezTo>
                    <a:pt x="2371" y="6704"/>
                    <a:pt x="1117" y="5451"/>
                    <a:pt x="1117" y="3912"/>
                  </a:cubicBezTo>
                  <a:cubicBezTo>
                    <a:pt x="1117" y="3652"/>
                    <a:pt x="1161" y="3383"/>
                    <a:pt x="1251" y="3091"/>
                  </a:cubicBezTo>
                  <a:cubicBezTo>
                    <a:pt x="1299" y="2939"/>
                    <a:pt x="1409" y="2814"/>
                    <a:pt x="1554" y="2746"/>
                  </a:cubicBezTo>
                  <a:cubicBezTo>
                    <a:pt x="1627" y="2713"/>
                    <a:pt x="1706" y="2696"/>
                    <a:pt x="1786" y="2696"/>
                  </a:cubicBezTo>
                  <a:cubicBezTo>
                    <a:pt x="1863" y="2696"/>
                    <a:pt x="1940" y="2712"/>
                    <a:pt x="2012" y="2745"/>
                  </a:cubicBezTo>
                  <a:cubicBezTo>
                    <a:pt x="2088" y="2779"/>
                    <a:pt x="2165" y="2794"/>
                    <a:pt x="2239" y="2794"/>
                  </a:cubicBezTo>
                  <a:cubicBezTo>
                    <a:pt x="2538" y="2794"/>
                    <a:pt x="2794" y="2541"/>
                    <a:pt x="2794" y="2235"/>
                  </a:cubicBezTo>
                  <a:cubicBezTo>
                    <a:pt x="2794" y="1934"/>
                    <a:pt x="2584" y="1911"/>
                    <a:pt x="2746" y="1554"/>
                  </a:cubicBezTo>
                  <a:cubicBezTo>
                    <a:pt x="2812" y="1409"/>
                    <a:pt x="2937" y="1299"/>
                    <a:pt x="3089" y="1252"/>
                  </a:cubicBezTo>
                  <a:cubicBezTo>
                    <a:pt x="3381" y="1163"/>
                    <a:pt x="3650" y="1119"/>
                    <a:pt x="3910" y="1119"/>
                  </a:cubicBezTo>
                  <a:close/>
                  <a:moveTo>
                    <a:pt x="3910" y="1"/>
                  </a:moveTo>
                  <a:cubicBezTo>
                    <a:pt x="1756" y="1"/>
                    <a:pt x="1" y="1756"/>
                    <a:pt x="1" y="3912"/>
                  </a:cubicBezTo>
                  <a:cubicBezTo>
                    <a:pt x="1" y="6194"/>
                    <a:pt x="3139" y="9964"/>
                    <a:pt x="3917" y="10056"/>
                  </a:cubicBezTo>
                  <a:cubicBezTo>
                    <a:pt x="4682" y="9964"/>
                    <a:pt x="7820" y="6194"/>
                    <a:pt x="7820" y="3912"/>
                  </a:cubicBezTo>
                  <a:cubicBezTo>
                    <a:pt x="7820" y="1756"/>
                    <a:pt x="6065" y="1"/>
                    <a:pt x="39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79"/>
            <p:cNvSpPr/>
            <p:nvPr/>
          </p:nvSpPr>
          <p:spPr>
            <a:xfrm>
              <a:off x="7199196" y="1561258"/>
              <a:ext cx="397866" cy="397866"/>
            </a:xfrm>
            <a:custGeom>
              <a:avLst/>
              <a:gdLst/>
              <a:ahLst/>
              <a:cxnLst/>
              <a:rect l="l" t="t" r="r" b="b"/>
              <a:pathLst>
                <a:path w="19064" h="19064" extrusionOk="0">
                  <a:moveTo>
                    <a:pt x="9532" y="3389"/>
                  </a:moveTo>
                  <a:cubicBezTo>
                    <a:pt x="12304" y="3389"/>
                    <a:pt x="14560" y="5644"/>
                    <a:pt x="14560" y="8416"/>
                  </a:cubicBezTo>
                  <a:cubicBezTo>
                    <a:pt x="14560" y="11045"/>
                    <a:pt x="11089" y="15676"/>
                    <a:pt x="9532" y="15676"/>
                  </a:cubicBezTo>
                  <a:cubicBezTo>
                    <a:pt x="7974" y="15676"/>
                    <a:pt x="4507" y="11045"/>
                    <a:pt x="4507" y="8416"/>
                  </a:cubicBezTo>
                  <a:cubicBezTo>
                    <a:pt x="4507" y="5644"/>
                    <a:pt x="6760" y="3389"/>
                    <a:pt x="9532" y="3389"/>
                  </a:cubicBezTo>
                  <a:close/>
                  <a:moveTo>
                    <a:pt x="9532" y="1"/>
                  </a:moveTo>
                  <a:cubicBezTo>
                    <a:pt x="4296" y="1"/>
                    <a:pt x="1" y="4296"/>
                    <a:pt x="1" y="9532"/>
                  </a:cubicBezTo>
                  <a:cubicBezTo>
                    <a:pt x="1" y="14769"/>
                    <a:pt x="4296" y="19064"/>
                    <a:pt x="9532" y="19064"/>
                  </a:cubicBezTo>
                  <a:cubicBezTo>
                    <a:pt x="14769" y="19064"/>
                    <a:pt x="19064" y="14769"/>
                    <a:pt x="19064" y="9532"/>
                  </a:cubicBezTo>
                  <a:cubicBezTo>
                    <a:pt x="19064" y="4296"/>
                    <a:pt x="14769" y="1"/>
                    <a:pt x="95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38" name="Google Shape;9338;p79"/>
          <p:cNvGrpSpPr/>
          <p:nvPr/>
        </p:nvGrpSpPr>
        <p:grpSpPr>
          <a:xfrm>
            <a:off x="1958433" y="3885842"/>
            <a:ext cx="387681" cy="272572"/>
            <a:chOff x="3386036" y="1746339"/>
            <a:chExt cx="397907" cy="279762"/>
          </a:xfrm>
        </p:grpSpPr>
        <p:sp>
          <p:nvSpPr>
            <p:cNvPr id="9339" name="Google Shape;9339;p79"/>
            <p:cNvSpPr/>
            <p:nvPr/>
          </p:nvSpPr>
          <p:spPr>
            <a:xfrm>
              <a:off x="3561652" y="1848954"/>
              <a:ext cx="59646" cy="74506"/>
            </a:xfrm>
            <a:custGeom>
              <a:avLst/>
              <a:gdLst/>
              <a:ahLst/>
              <a:cxnLst/>
              <a:rect l="l" t="t" r="r" b="b"/>
              <a:pathLst>
                <a:path w="2858" h="3570" extrusionOk="0">
                  <a:moveTo>
                    <a:pt x="1" y="0"/>
                  </a:moveTo>
                  <a:lnTo>
                    <a:pt x="1" y="3570"/>
                  </a:lnTo>
                  <a:lnTo>
                    <a:pt x="2858" y="1785"/>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79"/>
            <p:cNvSpPr/>
            <p:nvPr/>
          </p:nvSpPr>
          <p:spPr>
            <a:xfrm>
              <a:off x="3386036" y="1746339"/>
              <a:ext cx="397907" cy="279762"/>
            </a:xfrm>
            <a:custGeom>
              <a:avLst/>
              <a:gdLst/>
              <a:ahLst/>
              <a:cxnLst/>
              <a:rect l="l" t="t" r="r" b="b"/>
              <a:pathLst>
                <a:path w="19066" h="13405" extrusionOk="0">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1" name="Google Shape;9341;p79"/>
          <p:cNvGrpSpPr/>
          <p:nvPr/>
        </p:nvGrpSpPr>
        <p:grpSpPr>
          <a:xfrm>
            <a:off x="2483722" y="2756270"/>
            <a:ext cx="424195" cy="420775"/>
            <a:chOff x="-5613150" y="3991275"/>
            <a:chExt cx="294600" cy="292225"/>
          </a:xfrm>
        </p:grpSpPr>
        <p:sp>
          <p:nvSpPr>
            <p:cNvPr id="9342" name="Google Shape;9342;p79"/>
            <p:cNvSpPr/>
            <p:nvPr/>
          </p:nvSpPr>
          <p:spPr>
            <a:xfrm>
              <a:off x="-5480050" y="4046400"/>
              <a:ext cx="27600" cy="14200"/>
            </a:xfrm>
            <a:custGeom>
              <a:avLst/>
              <a:gdLst/>
              <a:ahLst/>
              <a:cxnLst/>
              <a:rect l="l" t="t" r="r" b="b"/>
              <a:pathLst>
                <a:path w="1104" h="568" extrusionOk="0">
                  <a:moveTo>
                    <a:pt x="537" y="1"/>
                  </a:moveTo>
                  <a:lnTo>
                    <a:pt x="1" y="568"/>
                  </a:lnTo>
                  <a:lnTo>
                    <a:pt x="1104" y="568"/>
                  </a:lnTo>
                  <a:lnTo>
                    <a:pt x="53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79"/>
            <p:cNvSpPr/>
            <p:nvPr/>
          </p:nvSpPr>
          <p:spPr>
            <a:xfrm>
              <a:off x="-5531225" y="4042450"/>
              <a:ext cx="44125" cy="18150"/>
            </a:xfrm>
            <a:custGeom>
              <a:avLst/>
              <a:gdLst/>
              <a:ahLst/>
              <a:cxnLst/>
              <a:rect l="l" t="t" r="r" b="b"/>
              <a:pathLst>
                <a:path w="1765" h="726" extrusionOk="0">
                  <a:moveTo>
                    <a:pt x="693" y="1"/>
                  </a:moveTo>
                  <a:lnTo>
                    <a:pt x="0" y="726"/>
                  </a:lnTo>
                  <a:lnTo>
                    <a:pt x="1103" y="726"/>
                  </a:lnTo>
                  <a:lnTo>
                    <a:pt x="176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79"/>
            <p:cNvSpPr/>
            <p:nvPr/>
          </p:nvSpPr>
          <p:spPr>
            <a:xfrm>
              <a:off x="-5443025" y="4077125"/>
              <a:ext cx="41775" cy="40975"/>
            </a:xfrm>
            <a:custGeom>
              <a:avLst/>
              <a:gdLst/>
              <a:ahLst/>
              <a:cxnLst/>
              <a:rect l="l" t="t" r="r" b="b"/>
              <a:pathLst>
                <a:path w="1671" h="1639" extrusionOk="0">
                  <a:moveTo>
                    <a:pt x="694" y="0"/>
                  </a:moveTo>
                  <a:lnTo>
                    <a:pt x="1" y="1638"/>
                  </a:lnTo>
                  <a:lnTo>
                    <a:pt x="1" y="1638"/>
                  </a:lnTo>
                  <a:lnTo>
                    <a:pt x="16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79"/>
            <p:cNvSpPr/>
            <p:nvPr/>
          </p:nvSpPr>
          <p:spPr>
            <a:xfrm>
              <a:off x="-5487925" y="4077125"/>
              <a:ext cx="43350" cy="54375"/>
            </a:xfrm>
            <a:custGeom>
              <a:avLst/>
              <a:gdLst/>
              <a:ahLst/>
              <a:cxnLst/>
              <a:rect l="l" t="t" r="r" b="b"/>
              <a:pathLst>
                <a:path w="1734" h="2175" extrusionOk="0">
                  <a:moveTo>
                    <a:pt x="1" y="0"/>
                  </a:moveTo>
                  <a:lnTo>
                    <a:pt x="852" y="2174"/>
                  </a:lnTo>
                  <a:lnTo>
                    <a:pt x="173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79"/>
            <p:cNvSpPr/>
            <p:nvPr/>
          </p:nvSpPr>
          <p:spPr>
            <a:xfrm>
              <a:off x="-5445375" y="4042450"/>
              <a:ext cx="44125" cy="18150"/>
            </a:xfrm>
            <a:custGeom>
              <a:avLst/>
              <a:gdLst/>
              <a:ahLst/>
              <a:cxnLst/>
              <a:rect l="l" t="t" r="r" b="b"/>
              <a:pathLst>
                <a:path w="1765" h="726" extrusionOk="0">
                  <a:moveTo>
                    <a:pt x="0" y="1"/>
                  </a:moveTo>
                  <a:lnTo>
                    <a:pt x="693" y="726"/>
                  </a:lnTo>
                  <a:lnTo>
                    <a:pt x="1764" y="726"/>
                  </a:lnTo>
                  <a:lnTo>
                    <a:pt x="11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79"/>
            <p:cNvSpPr/>
            <p:nvPr/>
          </p:nvSpPr>
          <p:spPr>
            <a:xfrm>
              <a:off x="-5531225" y="4077125"/>
              <a:ext cx="41750" cy="40975"/>
            </a:xfrm>
            <a:custGeom>
              <a:avLst/>
              <a:gdLst/>
              <a:ahLst/>
              <a:cxnLst/>
              <a:rect l="l" t="t" r="r" b="b"/>
              <a:pathLst>
                <a:path w="1670" h="1639" extrusionOk="0">
                  <a:moveTo>
                    <a:pt x="0" y="0"/>
                  </a:moveTo>
                  <a:lnTo>
                    <a:pt x="1670" y="1638"/>
                  </a:lnTo>
                  <a:lnTo>
                    <a:pt x="9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79"/>
            <p:cNvSpPr/>
            <p:nvPr/>
          </p:nvSpPr>
          <p:spPr>
            <a:xfrm>
              <a:off x="-5613150" y="4198400"/>
              <a:ext cx="292225" cy="33900"/>
            </a:xfrm>
            <a:custGeom>
              <a:avLst/>
              <a:gdLst/>
              <a:ahLst/>
              <a:cxnLst/>
              <a:rect l="l" t="t" r="r" b="b"/>
              <a:pathLst>
                <a:path w="11689" h="1356" extrusionOk="0">
                  <a:moveTo>
                    <a:pt x="1" y="1"/>
                  </a:moveTo>
                  <a:lnTo>
                    <a:pt x="1" y="347"/>
                  </a:lnTo>
                  <a:lnTo>
                    <a:pt x="32" y="347"/>
                  </a:lnTo>
                  <a:cubicBezTo>
                    <a:pt x="32" y="883"/>
                    <a:pt x="505" y="1356"/>
                    <a:pt x="1072" y="1356"/>
                  </a:cubicBezTo>
                  <a:lnTo>
                    <a:pt x="10681" y="1356"/>
                  </a:lnTo>
                  <a:cubicBezTo>
                    <a:pt x="11216" y="1356"/>
                    <a:pt x="11689" y="883"/>
                    <a:pt x="11689" y="347"/>
                  </a:cubicBezTo>
                  <a:lnTo>
                    <a:pt x="116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79"/>
            <p:cNvSpPr/>
            <p:nvPr/>
          </p:nvSpPr>
          <p:spPr>
            <a:xfrm>
              <a:off x="-5610775" y="3991275"/>
              <a:ext cx="292225" cy="189050"/>
            </a:xfrm>
            <a:custGeom>
              <a:avLst/>
              <a:gdLst/>
              <a:ahLst/>
              <a:cxnLst/>
              <a:rect l="l" t="t" r="r" b="b"/>
              <a:pathLst>
                <a:path w="11689" h="7562" extrusionOk="0">
                  <a:moveTo>
                    <a:pt x="7813" y="1386"/>
                  </a:moveTo>
                  <a:cubicBezTo>
                    <a:pt x="7908" y="1386"/>
                    <a:pt x="8034" y="1418"/>
                    <a:pt x="8065" y="1512"/>
                  </a:cubicBezTo>
                  <a:cubicBezTo>
                    <a:pt x="8128" y="1575"/>
                    <a:pt x="9483" y="2867"/>
                    <a:pt x="9515" y="2993"/>
                  </a:cubicBezTo>
                  <a:cubicBezTo>
                    <a:pt x="9578" y="3088"/>
                    <a:pt x="9578" y="3214"/>
                    <a:pt x="9452" y="3340"/>
                  </a:cubicBezTo>
                  <a:lnTo>
                    <a:pt x="6018" y="6774"/>
                  </a:lnTo>
                  <a:cubicBezTo>
                    <a:pt x="5943" y="6848"/>
                    <a:pt x="5862" y="6880"/>
                    <a:pt x="5783" y="6880"/>
                  </a:cubicBezTo>
                  <a:cubicBezTo>
                    <a:pt x="5696" y="6880"/>
                    <a:pt x="5612" y="6840"/>
                    <a:pt x="5545" y="6774"/>
                  </a:cubicBezTo>
                  <a:lnTo>
                    <a:pt x="2111" y="3340"/>
                  </a:lnTo>
                  <a:cubicBezTo>
                    <a:pt x="2001" y="3230"/>
                    <a:pt x="1987" y="2976"/>
                    <a:pt x="2027" y="2976"/>
                  </a:cubicBezTo>
                  <a:cubicBezTo>
                    <a:pt x="2033" y="2976"/>
                    <a:pt x="2040" y="2981"/>
                    <a:pt x="2048" y="2993"/>
                  </a:cubicBezTo>
                  <a:cubicBezTo>
                    <a:pt x="2048" y="2962"/>
                    <a:pt x="2079" y="2930"/>
                    <a:pt x="2111" y="2867"/>
                  </a:cubicBezTo>
                  <a:lnTo>
                    <a:pt x="3497" y="1512"/>
                  </a:lnTo>
                  <a:cubicBezTo>
                    <a:pt x="3560" y="1418"/>
                    <a:pt x="3655" y="1386"/>
                    <a:pt x="3718" y="1386"/>
                  </a:cubicBezTo>
                  <a:close/>
                  <a:moveTo>
                    <a:pt x="1008" y="0"/>
                  </a:moveTo>
                  <a:cubicBezTo>
                    <a:pt x="473" y="0"/>
                    <a:pt x="0" y="473"/>
                    <a:pt x="0" y="1040"/>
                  </a:cubicBezTo>
                  <a:lnTo>
                    <a:pt x="0" y="7561"/>
                  </a:lnTo>
                  <a:lnTo>
                    <a:pt x="11689" y="7561"/>
                  </a:lnTo>
                  <a:lnTo>
                    <a:pt x="11689" y="1040"/>
                  </a:lnTo>
                  <a:cubicBezTo>
                    <a:pt x="11657" y="473"/>
                    <a:pt x="11184" y="0"/>
                    <a:pt x="1061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79"/>
            <p:cNvSpPr/>
            <p:nvPr/>
          </p:nvSpPr>
          <p:spPr>
            <a:xfrm>
              <a:off x="-5546975" y="4250400"/>
              <a:ext cx="160700" cy="33100"/>
            </a:xfrm>
            <a:custGeom>
              <a:avLst/>
              <a:gdLst/>
              <a:ahLst/>
              <a:cxnLst/>
              <a:rect l="l" t="t" r="r" b="b"/>
              <a:pathLst>
                <a:path w="6428" h="1324" extrusionOk="0">
                  <a:moveTo>
                    <a:pt x="1544" y="0"/>
                  </a:moveTo>
                  <a:lnTo>
                    <a:pt x="1386" y="662"/>
                  </a:lnTo>
                  <a:lnTo>
                    <a:pt x="473" y="662"/>
                  </a:lnTo>
                  <a:cubicBezTo>
                    <a:pt x="32" y="662"/>
                    <a:pt x="0" y="1323"/>
                    <a:pt x="473" y="1323"/>
                  </a:cubicBezTo>
                  <a:lnTo>
                    <a:pt x="5955" y="1323"/>
                  </a:lnTo>
                  <a:cubicBezTo>
                    <a:pt x="6427" y="1323"/>
                    <a:pt x="6427" y="662"/>
                    <a:pt x="5986" y="662"/>
                  </a:cubicBezTo>
                  <a:lnTo>
                    <a:pt x="5072" y="662"/>
                  </a:lnTo>
                  <a:lnTo>
                    <a:pt x="491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1" name="Google Shape;9351;p79"/>
          <p:cNvGrpSpPr/>
          <p:nvPr/>
        </p:nvGrpSpPr>
        <p:grpSpPr>
          <a:xfrm>
            <a:off x="2996130" y="3828288"/>
            <a:ext cx="387681" cy="387681"/>
            <a:chOff x="4417380" y="1687279"/>
            <a:chExt cx="397907" cy="397907"/>
          </a:xfrm>
        </p:grpSpPr>
        <p:sp>
          <p:nvSpPr>
            <p:cNvPr id="9352" name="Google Shape;9352;p79"/>
            <p:cNvSpPr/>
            <p:nvPr/>
          </p:nvSpPr>
          <p:spPr>
            <a:xfrm>
              <a:off x="4417380" y="1687279"/>
              <a:ext cx="397907" cy="397907"/>
            </a:xfrm>
            <a:custGeom>
              <a:avLst/>
              <a:gdLst/>
              <a:ahLst/>
              <a:cxnLst/>
              <a:rect l="l" t="t" r="r" b="b"/>
              <a:pathLst>
                <a:path w="19066" h="19066" extrusionOk="0">
                  <a:moveTo>
                    <a:pt x="9525" y="2794"/>
                  </a:moveTo>
                  <a:cubicBezTo>
                    <a:pt x="11382" y="2845"/>
                    <a:pt x="13514" y="4021"/>
                    <a:pt x="13514" y="6949"/>
                  </a:cubicBezTo>
                  <a:cubicBezTo>
                    <a:pt x="13514" y="7361"/>
                    <a:pt x="13500" y="7674"/>
                    <a:pt x="13486" y="7912"/>
                  </a:cubicBezTo>
                  <a:cubicBezTo>
                    <a:pt x="13689" y="7867"/>
                    <a:pt x="14004" y="7789"/>
                    <a:pt x="14208" y="7789"/>
                  </a:cubicBezTo>
                  <a:cubicBezTo>
                    <a:pt x="14882" y="7789"/>
                    <a:pt x="15370" y="8202"/>
                    <a:pt x="15370" y="8769"/>
                  </a:cubicBezTo>
                  <a:cubicBezTo>
                    <a:pt x="15370" y="9574"/>
                    <a:pt x="14598" y="9882"/>
                    <a:pt x="14137" y="10066"/>
                  </a:cubicBezTo>
                  <a:cubicBezTo>
                    <a:pt x="14020" y="10112"/>
                    <a:pt x="13857" y="10178"/>
                    <a:pt x="13767" y="10231"/>
                  </a:cubicBezTo>
                  <a:cubicBezTo>
                    <a:pt x="13822" y="10949"/>
                    <a:pt x="14437" y="11278"/>
                    <a:pt x="15354" y="11690"/>
                  </a:cubicBezTo>
                  <a:cubicBezTo>
                    <a:pt x="16061" y="12007"/>
                    <a:pt x="16794" y="12336"/>
                    <a:pt x="16794" y="13104"/>
                  </a:cubicBezTo>
                  <a:cubicBezTo>
                    <a:pt x="16794" y="13896"/>
                    <a:pt x="16088" y="14016"/>
                    <a:pt x="15520" y="14112"/>
                  </a:cubicBezTo>
                  <a:cubicBezTo>
                    <a:pt x="15333" y="14146"/>
                    <a:pt x="15111" y="14183"/>
                    <a:pt x="14855" y="14239"/>
                  </a:cubicBezTo>
                  <a:cubicBezTo>
                    <a:pt x="14768" y="14620"/>
                    <a:pt x="14600" y="15156"/>
                    <a:pt x="13939" y="15156"/>
                  </a:cubicBezTo>
                  <a:cubicBezTo>
                    <a:pt x="13709" y="15156"/>
                    <a:pt x="13258" y="15035"/>
                    <a:pt x="12916" y="15035"/>
                  </a:cubicBezTo>
                  <a:cubicBezTo>
                    <a:pt x="12370" y="15035"/>
                    <a:pt x="12048" y="15253"/>
                    <a:pt x="11642" y="15531"/>
                  </a:cubicBezTo>
                  <a:cubicBezTo>
                    <a:pt x="11160" y="15860"/>
                    <a:pt x="10556" y="16272"/>
                    <a:pt x="9534" y="16272"/>
                  </a:cubicBezTo>
                  <a:cubicBezTo>
                    <a:pt x="8510" y="16272"/>
                    <a:pt x="7908" y="15860"/>
                    <a:pt x="7425" y="15531"/>
                  </a:cubicBezTo>
                  <a:cubicBezTo>
                    <a:pt x="7020" y="15255"/>
                    <a:pt x="6698" y="15035"/>
                    <a:pt x="6151" y="15035"/>
                  </a:cubicBezTo>
                  <a:cubicBezTo>
                    <a:pt x="5810" y="15035"/>
                    <a:pt x="5357" y="15156"/>
                    <a:pt x="5129" y="15156"/>
                  </a:cubicBezTo>
                  <a:cubicBezTo>
                    <a:pt x="4467" y="15156"/>
                    <a:pt x="4298" y="14620"/>
                    <a:pt x="4211" y="14239"/>
                  </a:cubicBezTo>
                  <a:cubicBezTo>
                    <a:pt x="3956" y="14183"/>
                    <a:pt x="3735" y="14146"/>
                    <a:pt x="3547" y="14112"/>
                  </a:cubicBezTo>
                  <a:cubicBezTo>
                    <a:pt x="2980" y="14016"/>
                    <a:pt x="2272" y="13896"/>
                    <a:pt x="2272" y="13104"/>
                  </a:cubicBezTo>
                  <a:cubicBezTo>
                    <a:pt x="2272" y="12336"/>
                    <a:pt x="3004" y="12007"/>
                    <a:pt x="3712" y="11690"/>
                  </a:cubicBezTo>
                  <a:cubicBezTo>
                    <a:pt x="4630" y="11280"/>
                    <a:pt x="5246" y="10949"/>
                    <a:pt x="5299" y="10231"/>
                  </a:cubicBezTo>
                  <a:cubicBezTo>
                    <a:pt x="5209" y="10178"/>
                    <a:pt x="5046" y="10112"/>
                    <a:pt x="4929" y="10066"/>
                  </a:cubicBezTo>
                  <a:cubicBezTo>
                    <a:pt x="4469" y="9882"/>
                    <a:pt x="3696" y="9573"/>
                    <a:pt x="3696" y="8769"/>
                  </a:cubicBezTo>
                  <a:cubicBezTo>
                    <a:pt x="3696" y="8202"/>
                    <a:pt x="4186" y="7789"/>
                    <a:pt x="4858" y="7789"/>
                  </a:cubicBezTo>
                  <a:cubicBezTo>
                    <a:pt x="5062" y="7789"/>
                    <a:pt x="5378" y="7867"/>
                    <a:pt x="5580" y="7912"/>
                  </a:cubicBezTo>
                  <a:cubicBezTo>
                    <a:pt x="5568" y="7674"/>
                    <a:pt x="5554" y="7361"/>
                    <a:pt x="5554" y="6949"/>
                  </a:cubicBezTo>
                  <a:cubicBezTo>
                    <a:pt x="5554" y="4011"/>
                    <a:pt x="7692" y="2840"/>
                    <a:pt x="9525" y="2794"/>
                  </a:cubicBezTo>
                  <a:close/>
                  <a:moveTo>
                    <a:pt x="2794" y="1"/>
                  </a:moveTo>
                  <a:cubicBezTo>
                    <a:pt x="1255" y="1"/>
                    <a:pt x="1" y="1253"/>
                    <a:pt x="1" y="2794"/>
                  </a:cubicBezTo>
                  <a:lnTo>
                    <a:pt x="1" y="16272"/>
                  </a:lnTo>
                  <a:cubicBezTo>
                    <a:pt x="1" y="17811"/>
                    <a:pt x="1255" y="19065"/>
                    <a:pt x="2794" y="19065"/>
                  </a:cubicBezTo>
                  <a:lnTo>
                    <a:pt x="16274" y="19065"/>
                  </a:lnTo>
                  <a:cubicBezTo>
                    <a:pt x="17813" y="19065"/>
                    <a:pt x="19065" y="17811"/>
                    <a:pt x="19065" y="16272"/>
                  </a:cubicBezTo>
                  <a:lnTo>
                    <a:pt x="19065" y="2792"/>
                  </a:lnTo>
                  <a:cubicBezTo>
                    <a:pt x="19065" y="1253"/>
                    <a:pt x="17813" y="1"/>
                    <a:pt x="162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79"/>
            <p:cNvSpPr/>
            <p:nvPr/>
          </p:nvSpPr>
          <p:spPr>
            <a:xfrm>
              <a:off x="4492363" y="1768878"/>
              <a:ext cx="248270" cy="234704"/>
            </a:xfrm>
            <a:custGeom>
              <a:avLst/>
              <a:gdLst/>
              <a:ahLst/>
              <a:cxnLst/>
              <a:rect l="l" t="t" r="r" b="b"/>
              <a:pathLst>
                <a:path w="11896" h="11246" extrusionOk="0">
                  <a:moveTo>
                    <a:pt x="5930" y="0"/>
                  </a:moveTo>
                  <a:cubicBezTo>
                    <a:pt x="5093" y="21"/>
                    <a:pt x="3077" y="428"/>
                    <a:pt x="3077" y="3039"/>
                  </a:cubicBezTo>
                  <a:cubicBezTo>
                    <a:pt x="3077" y="3478"/>
                    <a:pt x="3094" y="3798"/>
                    <a:pt x="3107" y="4028"/>
                  </a:cubicBezTo>
                  <a:cubicBezTo>
                    <a:pt x="3142" y="4647"/>
                    <a:pt x="3077" y="5187"/>
                    <a:pt x="2410" y="5187"/>
                  </a:cubicBezTo>
                  <a:cubicBezTo>
                    <a:pt x="2173" y="5187"/>
                    <a:pt x="1840" y="5114"/>
                    <a:pt x="1608" y="5061"/>
                  </a:cubicBezTo>
                  <a:lnTo>
                    <a:pt x="1608" y="5061"/>
                  </a:lnTo>
                  <a:cubicBezTo>
                    <a:pt x="2217" y="5314"/>
                    <a:pt x="2827" y="5535"/>
                    <a:pt x="2827" y="6215"/>
                  </a:cubicBezTo>
                  <a:cubicBezTo>
                    <a:pt x="2827" y="7791"/>
                    <a:pt x="1472" y="8398"/>
                    <a:pt x="577" y="8799"/>
                  </a:cubicBezTo>
                  <a:cubicBezTo>
                    <a:pt x="400" y="8879"/>
                    <a:pt x="169" y="8981"/>
                    <a:pt x="0" y="9077"/>
                  </a:cubicBezTo>
                  <a:cubicBezTo>
                    <a:pt x="386" y="9148"/>
                    <a:pt x="526" y="9160"/>
                    <a:pt x="965" y="9263"/>
                  </a:cubicBezTo>
                  <a:cubicBezTo>
                    <a:pt x="1348" y="9355"/>
                    <a:pt x="1603" y="9620"/>
                    <a:pt x="1713" y="10103"/>
                  </a:cubicBezTo>
                  <a:cubicBezTo>
                    <a:pt x="2012" y="10046"/>
                    <a:pt x="2244" y="10007"/>
                    <a:pt x="2558" y="10007"/>
                  </a:cubicBezTo>
                  <a:cubicBezTo>
                    <a:pt x="3450" y="10007"/>
                    <a:pt x="3988" y="10373"/>
                    <a:pt x="4460" y="10697"/>
                  </a:cubicBezTo>
                  <a:cubicBezTo>
                    <a:pt x="4892" y="10991"/>
                    <a:pt x="5261" y="11244"/>
                    <a:pt x="5941" y="11246"/>
                  </a:cubicBezTo>
                  <a:cubicBezTo>
                    <a:pt x="6620" y="11244"/>
                    <a:pt x="6990" y="10991"/>
                    <a:pt x="7420" y="10697"/>
                  </a:cubicBezTo>
                  <a:cubicBezTo>
                    <a:pt x="7894" y="10373"/>
                    <a:pt x="8430" y="10007"/>
                    <a:pt x="9323" y="10007"/>
                  </a:cubicBezTo>
                  <a:cubicBezTo>
                    <a:pt x="9638" y="10007"/>
                    <a:pt x="9870" y="10044"/>
                    <a:pt x="10169" y="10103"/>
                  </a:cubicBezTo>
                  <a:cubicBezTo>
                    <a:pt x="10280" y="9616"/>
                    <a:pt x="10535" y="9355"/>
                    <a:pt x="10917" y="9263"/>
                  </a:cubicBezTo>
                  <a:cubicBezTo>
                    <a:pt x="11308" y="9171"/>
                    <a:pt x="11524" y="9140"/>
                    <a:pt x="11895" y="9075"/>
                  </a:cubicBezTo>
                  <a:cubicBezTo>
                    <a:pt x="11727" y="8988"/>
                    <a:pt x="11487" y="8880"/>
                    <a:pt x="11304" y="8799"/>
                  </a:cubicBezTo>
                  <a:cubicBezTo>
                    <a:pt x="10409" y="8398"/>
                    <a:pt x="9054" y="7791"/>
                    <a:pt x="9054" y="6215"/>
                  </a:cubicBezTo>
                  <a:cubicBezTo>
                    <a:pt x="9054" y="5541"/>
                    <a:pt x="9663" y="5312"/>
                    <a:pt x="10271" y="5061"/>
                  </a:cubicBezTo>
                  <a:lnTo>
                    <a:pt x="10271" y="5061"/>
                  </a:lnTo>
                  <a:cubicBezTo>
                    <a:pt x="9985" y="5105"/>
                    <a:pt x="9811" y="5187"/>
                    <a:pt x="9472" y="5187"/>
                  </a:cubicBezTo>
                  <a:cubicBezTo>
                    <a:pt x="8805" y="5187"/>
                    <a:pt x="8739" y="4647"/>
                    <a:pt x="8773" y="4028"/>
                  </a:cubicBezTo>
                  <a:cubicBezTo>
                    <a:pt x="8787" y="3798"/>
                    <a:pt x="8805" y="3478"/>
                    <a:pt x="8805" y="3039"/>
                  </a:cubicBezTo>
                  <a:cubicBezTo>
                    <a:pt x="8805" y="439"/>
                    <a:pt x="6795" y="25"/>
                    <a:pt x="59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4" name="Google Shape;9354;p79"/>
          <p:cNvGrpSpPr/>
          <p:nvPr/>
        </p:nvGrpSpPr>
        <p:grpSpPr>
          <a:xfrm>
            <a:off x="7942611" y="3308537"/>
            <a:ext cx="387661" cy="387661"/>
            <a:chOff x="2869999" y="1687279"/>
            <a:chExt cx="397887" cy="397887"/>
          </a:xfrm>
        </p:grpSpPr>
        <p:sp>
          <p:nvSpPr>
            <p:cNvPr id="9355" name="Google Shape;9355;p79"/>
            <p:cNvSpPr/>
            <p:nvPr/>
          </p:nvSpPr>
          <p:spPr>
            <a:xfrm>
              <a:off x="2994590" y="1833740"/>
              <a:ext cx="148657" cy="81685"/>
            </a:xfrm>
            <a:custGeom>
              <a:avLst/>
              <a:gdLst/>
              <a:ahLst/>
              <a:cxnLst/>
              <a:rect l="l" t="t" r="r" b="b"/>
              <a:pathLst>
                <a:path w="7123" h="3914" extrusionOk="0">
                  <a:moveTo>
                    <a:pt x="2491" y="0"/>
                  </a:moveTo>
                  <a:lnTo>
                    <a:pt x="1" y="3112"/>
                  </a:lnTo>
                  <a:lnTo>
                    <a:pt x="1" y="3112"/>
                  </a:lnTo>
                  <a:lnTo>
                    <a:pt x="2196" y="2015"/>
                  </a:lnTo>
                  <a:cubicBezTo>
                    <a:pt x="2275" y="1975"/>
                    <a:pt x="2360" y="1956"/>
                    <a:pt x="2445" y="1956"/>
                  </a:cubicBezTo>
                  <a:cubicBezTo>
                    <a:pt x="2590" y="1956"/>
                    <a:pt x="2733" y="2012"/>
                    <a:pt x="2840" y="2119"/>
                  </a:cubicBezTo>
                  <a:lnTo>
                    <a:pt x="4634" y="3913"/>
                  </a:lnTo>
                  <a:lnTo>
                    <a:pt x="7123" y="800"/>
                  </a:lnTo>
                  <a:lnTo>
                    <a:pt x="4929" y="1897"/>
                  </a:lnTo>
                  <a:cubicBezTo>
                    <a:pt x="4850" y="1937"/>
                    <a:pt x="4764" y="1957"/>
                    <a:pt x="4679" y="1957"/>
                  </a:cubicBezTo>
                  <a:cubicBezTo>
                    <a:pt x="4535" y="1957"/>
                    <a:pt x="4392" y="1900"/>
                    <a:pt x="4285" y="1792"/>
                  </a:cubicBezTo>
                  <a:lnTo>
                    <a:pt x="24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79"/>
            <p:cNvSpPr/>
            <p:nvPr/>
          </p:nvSpPr>
          <p:spPr>
            <a:xfrm>
              <a:off x="2869999" y="1687279"/>
              <a:ext cx="397887" cy="397887"/>
            </a:xfrm>
            <a:custGeom>
              <a:avLst/>
              <a:gdLst/>
              <a:ahLst/>
              <a:cxnLst/>
              <a:rect l="l" t="t" r="r" b="b"/>
              <a:pathLst>
                <a:path w="19065" h="19065" extrusionOk="0">
                  <a:moveTo>
                    <a:pt x="8420" y="5623"/>
                  </a:moveTo>
                  <a:cubicBezTo>
                    <a:pt x="8569" y="5623"/>
                    <a:pt x="8707" y="5682"/>
                    <a:pt x="8810" y="5787"/>
                  </a:cubicBezTo>
                  <a:lnTo>
                    <a:pt x="10759" y="7736"/>
                  </a:lnTo>
                  <a:lnTo>
                    <a:pt x="14867" y="5683"/>
                  </a:lnTo>
                  <a:cubicBezTo>
                    <a:pt x="14947" y="5643"/>
                    <a:pt x="15033" y="5624"/>
                    <a:pt x="15118" y="5624"/>
                  </a:cubicBezTo>
                  <a:cubicBezTo>
                    <a:pt x="15283" y="5624"/>
                    <a:pt x="15443" y="5695"/>
                    <a:pt x="15552" y="5829"/>
                  </a:cubicBezTo>
                  <a:cubicBezTo>
                    <a:pt x="15716" y="6035"/>
                    <a:pt x="15718" y="6325"/>
                    <a:pt x="15553" y="6530"/>
                  </a:cubicBezTo>
                  <a:lnTo>
                    <a:pt x="11085" y="12116"/>
                  </a:lnTo>
                  <a:cubicBezTo>
                    <a:pt x="10973" y="12256"/>
                    <a:pt x="10812" y="12324"/>
                    <a:pt x="10652" y="12324"/>
                  </a:cubicBezTo>
                  <a:cubicBezTo>
                    <a:pt x="10507" y="12324"/>
                    <a:pt x="10363" y="12269"/>
                    <a:pt x="10255" y="12161"/>
                  </a:cubicBezTo>
                  <a:lnTo>
                    <a:pt x="8306" y="10211"/>
                  </a:lnTo>
                  <a:lnTo>
                    <a:pt x="4196" y="12267"/>
                  </a:lnTo>
                  <a:cubicBezTo>
                    <a:pt x="4117" y="12306"/>
                    <a:pt x="4032" y="12325"/>
                    <a:pt x="3948" y="12325"/>
                  </a:cubicBezTo>
                  <a:cubicBezTo>
                    <a:pt x="3784" y="12325"/>
                    <a:pt x="3622" y="12253"/>
                    <a:pt x="3514" y="12118"/>
                  </a:cubicBezTo>
                  <a:cubicBezTo>
                    <a:pt x="3347" y="11913"/>
                    <a:pt x="3347" y="11623"/>
                    <a:pt x="3510" y="11418"/>
                  </a:cubicBezTo>
                  <a:lnTo>
                    <a:pt x="7979" y="5833"/>
                  </a:lnTo>
                  <a:cubicBezTo>
                    <a:pt x="8078" y="5709"/>
                    <a:pt x="8226" y="5633"/>
                    <a:pt x="8384" y="5624"/>
                  </a:cubicBezTo>
                  <a:cubicBezTo>
                    <a:pt x="8396" y="5623"/>
                    <a:pt x="8408" y="5623"/>
                    <a:pt x="8420" y="5623"/>
                  </a:cubicBezTo>
                  <a:close/>
                  <a:moveTo>
                    <a:pt x="9532" y="1"/>
                  </a:moveTo>
                  <a:cubicBezTo>
                    <a:pt x="4297" y="1"/>
                    <a:pt x="0" y="4046"/>
                    <a:pt x="0" y="8975"/>
                  </a:cubicBezTo>
                  <a:cubicBezTo>
                    <a:pt x="0" y="11616"/>
                    <a:pt x="1255" y="14085"/>
                    <a:pt x="3388" y="15787"/>
                  </a:cubicBezTo>
                  <a:lnTo>
                    <a:pt x="3388" y="18506"/>
                  </a:lnTo>
                  <a:cubicBezTo>
                    <a:pt x="3388" y="18699"/>
                    <a:pt x="3489" y="18879"/>
                    <a:pt x="3653" y="18980"/>
                  </a:cubicBezTo>
                  <a:cubicBezTo>
                    <a:pt x="3742" y="19036"/>
                    <a:pt x="3843" y="19064"/>
                    <a:pt x="3946" y="19064"/>
                  </a:cubicBezTo>
                  <a:cubicBezTo>
                    <a:pt x="4031" y="19064"/>
                    <a:pt x="4117" y="19045"/>
                    <a:pt x="4196" y="19005"/>
                  </a:cubicBezTo>
                  <a:lnTo>
                    <a:pt x="6970" y="17581"/>
                  </a:lnTo>
                  <a:cubicBezTo>
                    <a:pt x="7802" y="17799"/>
                    <a:pt x="8661" y="17910"/>
                    <a:pt x="9532" y="17910"/>
                  </a:cubicBezTo>
                  <a:cubicBezTo>
                    <a:pt x="14768" y="17910"/>
                    <a:pt x="19065" y="13901"/>
                    <a:pt x="19065" y="8975"/>
                  </a:cubicBezTo>
                  <a:cubicBezTo>
                    <a:pt x="19065" y="4046"/>
                    <a:pt x="14768" y="1"/>
                    <a:pt x="95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7" name="Google Shape;9357;p79"/>
          <p:cNvGrpSpPr/>
          <p:nvPr/>
        </p:nvGrpSpPr>
        <p:grpSpPr>
          <a:xfrm>
            <a:off x="2477718" y="3828664"/>
            <a:ext cx="386807" cy="386929"/>
            <a:chOff x="3902887" y="1687655"/>
            <a:chExt cx="397010" cy="397135"/>
          </a:xfrm>
        </p:grpSpPr>
        <p:sp>
          <p:nvSpPr>
            <p:cNvPr id="9358" name="Google Shape;9358;p79"/>
            <p:cNvSpPr/>
            <p:nvPr/>
          </p:nvSpPr>
          <p:spPr>
            <a:xfrm>
              <a:off x="4023345" y="1785845"/>
              <a:ext cx="156275" cy="200269"/>
            </a:xfrm>
            <a:custGeom>
              <a:avLst/>
              <a:gdLst/>
              <a:ahLst/>
              <a:cxnLst/>
              <a:rect l="l" t="t" r="r" b="b"/>
              <a:pathLst>
                <a:path w="7488" h="9596" extrusionOk="0">
                  <a:moveTo>
                    <a:pt x="3585" y="1"/>
                  </a:moveTo>
                  <a:cubicBezTo>
                    <a:pt x="3550" y="1"/>
                    <a:pt x="36" y="31"/>
                    <a:pt x="36" y="2561"/>
                  </a:cubicBezTo>
                  <a:cubicBezTo>
                    <a:pt x="36" y="4296"/>
                    <a:pt x="1381" y="4712"/>
                    <a:pt x="3429" y="5147"/>
                  </a:cubicBezTo>
                  <a:cubicBezTo>
                    <a:pt x="4813" y="5440"/>
                    <a:pt x="6242" y="5745"/>
                    <a:pt x="6242" y="7084"/>
                  </a:cubicBezTo>
                  <a:cubicBezTo>
                    <a:pt x="6242" y="8290"/>
                    <a:pt x="4968" y="9010"/>
                    <a:pt x="3737" y="9010"/>
                  </a:cubicBezTo>
                  <a:cubicBezTo>
                    <a:pt x="2265" y="9010"/>
                    <a:pt x="1591" y="8227"/>
                    <a:pt x="1100" y="7655"/>
                  </a:cubicBezTo>
                  <a:cubicBezTo>
                    <a:pt x="793" y="7298"/>
                    <a:pt x="640" y="7140"/>
                    <a:pt x="463" y="7140"/>
                  </a:cubicBezTo>
                  <a:cubicBezTo>
                    <a:pt x="330" y="7140"/>
                    <a:pt x="1" y="7243"/>
                    <a:pt x="1" y="7485"/>
                  </a:cubicBezTo>
                  <a:cubicBezTo>
                    <a:pt x="1" y="8301"/>
                    <a:pt x="1016" y="9596"/>
                    <a:pt x="3744" y="9596"/>
                  </a:cubicBezTo>
                  <a:cubicBezTo>
                    <a:pt x="5165" y="9594"/>
                    <a:pt x="6203" y="9265"/>
                    <a:pt x="6831" y="8616"/>
                  </a:cubicBezTo>
                  <a:cubicBezTo>
                    <a:pt x="7479" y="7947"/>
                    <a:pt x="7487" y="7116"/>
                    <a:pt x="7482" y="6957"/>
                  </a:cubicBezTo>
                  <a:cubicBezTo>
                    <a:pt x="7482" y="5087"/>
                    <a:pt x="6088" y="4674"/>
                    <a:pt x="3964" y="4255"/>
                  </a:cubicBezTo>
                  <a:cubicBezTo>
                    <a:pt x="2598" y="3986"/>
                    <a:pt x="1186" y="3709"/>
                    <a:pt x="1186" y="2410"/>
                  </a:cubicBezTo>
                  <a:cubicBezTo>
                    <a:pt x="1186" y="1420"/>
                    <a:pt x="2170" y="675"/>
                    <a:pt x="3475" y="675"/>
                  </a:cubicBezTo>
                  <a:cubicBezTo>
                    <a:pt x="4868" y="675"/>
                    <a:pt x="5485" y="1305"/>
                    <a:pt x="5938" y="1766"/>
                  </a:cubicBezTo>
                  <a:cubicBezTo>
                    <a:pt x="6247" y="2081"/>
                    <a:pt x="6375" y="2191"/>
                    <a:pt x="6598" y="2191"/>
                  </a:cubicBezTo>
                  <a:cubicBezTo>
                    <a:pt x="6794" y="2191"/>
                    <a:pt x="7082" y="2072"/>
                    <a:pt x="7082" y="1818"/>
                  </a:cubicBezTo>
                  <a:cubicBezTo>
                    <a:pt x="7082" y="1381"/>
                    <a:pt x="5803" y="1"/>
                    <a:pt x="35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79"/>
            <p:cNvSpPr/>
            <p:nvPr/>
          </p:nvSpPr>
          <p:spPr>
            <a:xfrm>
              <a:off x="3902887" y="1687655"/>
              <a:ext cx="397010" cy="397135"/>
            </a:xfrm>
            <a:custGeom>
              <a:avLst/>
              <a:gdLst/>
              <a:ahLst/>
              <a:cxnLst/>
              <a:rect l="l" t="t" r="r" b="b"/>
              <a:pathLst>
                <a:path w="19023" h="19029" extrusionOk="0">
                  <a:moveTo>
                    <a:pt x="9357" y="3591"/>
                  </a:moveTo>
                  <a:cubicBezTo>
                    <a:pt x="11911" y="3591"/>
                    <a:pt x="13969" y="5196"/>
                    <a:pt x="13969" y="6523"/>
                  </a:cubicBezTo>
                  <a:cubicBezTo>
                    <a:pt x="13969" y="7455"/>
                    <a:pt x="13157" y="8010"/>
                    <a:pt x="12370" y="8010"/>
                  </a:cubicBezTo>
                  <a:cubicBezTo>
                    <a:pt x="11658" y="8010"/>
                    <a:pt x="11246" y="7589"/>
                    <a:pt x="10914" y="7251"/>
                  </a:cubicBezTo>
                  <a:cubicBezTo>
                    <a:pt x="10514" y="6845"/>
                    <a:pt x="10171" y="6494"/>
                    <a:pt x="9247" y="6494"/>
                  </a:cubicBezTo>
                  <a:cubicBezTo>
                    <a:pt x="8481" y="6494"/>
                    <a:pt x="8073" y="6855"/>
                    <a:pt x="8073" y="7115"/>
                  </a:cubicBezTo>
                  <a:cubicBezTo>
                    <a:pt x="8073" y="7497"/>
                    <a:pt x="9028" y="7685"/>
                    <a:pt x="9950" y="7867"/>
                  </a:cubicBezTo>
                  <a:cubicBezTo>
                    <a:pt x="11710" y="8214"/>
                    <a:pt x="14369" y="8739"/>
                    <a:pt x="14369" y="11635"/>
                  </a:cubicBezTo>
                  <a:cubicBezTo>
                    <a:pt x="14379" y="11960"/>
                    <a:pt x="14340" y="13128"/>
                    <a:pt x="13404" y="14096"/>
                  </a:cubicBezTo>
                  <a:cubicBezTo>
                    <a:pt x="12561" y="14970"/>
                    <a:pt x="11252" y="15414"/>
                    <a:pt x="9518" y="15415"/>
                  </a:cubicBezTo>
                  <a:lnTo>
                    <a:pt x="9516" y="15415"/>
                  </a:lnTo>
                  <a:cubicBezTo>
                    <a:pt x="5952" y="15415"/>
                    <a:pt x="4658" y="13487"/>
                    <a:pt x="4658" y="12190"/>
                  </a:cubicBezTo>
                  <a:cubicBezTo>
                    <a:pt x="4658" y="11290"/>
                    <a:pt x="5476" y="10731"/>
                    <a:pt x="6235" y="10731"/>
                  </a:cubicBezTo>
                  <a:cubicBezTo>
                    <a:pt x="6942" y="10731"/>
                    <a:pt x="7354" y="11210"/>
                    <a:pt x="7717" y="11633"/>
                  </a:cubicBezTo>
                  <a:cubicBezTo>
                    <a:pt x="8145" y="12132"/>
                    <a:pt x="8549" y="12601"/>
                    <a:pt x="9509" y="12601"/>
                  </a:cubicBezTo>
                  <a:cubicBezTo>
                    <a:pt x="10165" y="12601"/>
                    <a:pt x="10898" y="12254"/>
                    <a:pt x="10898" y="11789"/>
                  </a:cubicBezTo>
                  <a:cubicBezTo>
                    <a:pt x="10898" y="11384"/>
                    <a:pt x="10135" y="11191"/>
                    <a:pt x="8970" y="10943"/>
                  </a:cubicBezTo>
                  <a:cubicBezTo>
                    <a:pt x="7165" y="10559"/>
                    <a:pt x="4694" y="10032"/>
                    <a:pt x="4694" y="7266"/>
                  </a:cubicBezTo>
                  <a:cubicBezTo>
                    <a:pt x="4694" y="4359"/>
                    <a:pt x="7744" y="3591"/>
                    <a:pt x="9357" y="3591"/>
                  </a:cubicBezTo>
                  <a:close/>
                  <a:moveTo>
                    <a:pt x="5202" y="0"/>
                  </a:moveTo>
                  <a:cubicBezTo>
                    <a:pt x="2338" y="0"/>
                    <a:pt x="6" y="2303"/>
                    <a:pt x="1" y="5148"/>
                  </a:cubicBezTo>
                  <a:lnTo>
                    <a:pt x="1" y="5159"/>
                  </a:lnTo>
                  <a:cubicBezTo>
                    <a:pt x="2" y="6225"/>
                    <a:pt x="261" y="6830"/>
                    <a:pt x="469" y="7319"/>
                  </a:cubicBezTo>
                  <a:cubicBezTo>
                    <a:pt x="609" y="7646"/>
                    <a:pt x="712" y="7885"/>
                    <a:pt x="712" y="8212"/>
                  </a:cubicBezTo>
                  <a:cubicBezTo>
                    <a:pt x="712" y="8219"/>
                    <a:pt x="632" y="9035"/>
                    <a:pt x="632" y="9553"/>
                  </a:cubicBezTo>
                  <a:cubicBezTo>
                    <a:pt x="632" y="12302"/>
                    <a:pt x="2927" y="18423"/>
                    <a:pt x="9541" y="18423"/>
                  </a:cubicBezTo>
                  <a:cubicBezTo>
                    <a:pt x="10171" y="18423"/>
                    <a:pt x="10931" y="18343"/>
                    <a:pt x="10931" y="18343"/>
                  </a:cubicBezTo>
                  <a:cubicBezTo>
                    <a:pt x="11190" y="18343"/>
                    <a:pt x="11441" y="18446"/>
                    <a:pt x="11759" y="18577"/>
                  </a:cubicBezTo>
                  <a:cubicBezTo>
                    <a:pt x="12509" y="18886"/>
                    <a:pt x="13241" y="19028"/>
                    <a:pt x="13937" y="19028"/>
                  </a:cubicBezTo>
                  <a:cubicBezTo>
                    <a:pt x="15330" y="19028"/>
                    <a:pt x="16576" y="18458"/>
                    <a:pt x="17517" y="17520"/>
                  </a:cubicBezTo>
                  <a:cubicBezTo>
                    <a:pt x="18489" y="16555"/>
                    <a:pt x="19023" y="15260"/>
                    <a:pt x="19023" y="13878"/>
                  </a:cubicBezTo>
                  <a:cubicBezTo>
                    <a:pt x="19023" y="12804"/>
                    <a:pt x="18763" y="12198"/>
                    <a:pt x="18554" y="11708"/>
                  </a:cubicBezTo>
                  <a:cubicBezTo>
                    <a:pt x="18414" y="11380"/>
                    <a:pt x="18312" y="11141"/>
                    <a:pt x="18312" y="10814"/>
                  </a:cubicBezTo>
                  <a:cubicBezTo>
                    <a:pt x="18312" y="10804"/>
                    <a:pt x="18391" y="9993"/>
                    <a:pt x="18391" y="9473"/>
                  </a:cubicBezTo>
                  <a:cubicBezTo>
                    <a:pt x="18391" y="6724"/>
                    <a:pt x="16095" y="603"/>
                    <a:pt x="9483" y="603"/>
                  </a:cubicBezTo>
                  <a:cubicBezTo>
                    <a:pt x="8853" y="603"/>
                    <a:pt x="8092" y="683"/>
                    <a:pt x="8092" y="683"/>
                  </a:cubicBezTo>
                  <a:cubicBezTo>
                    <a:pt x="7832" y="683"/>
                    <a:pt x="7583" y="580"/>
                    <a:pt x="7264" y="450"/>
                  </a:cubicBezTo>
                  <a:cubicBezTo>
                    <a:pt x="6767" y="244"/>
                    <a:pt x="6150" y="0"/>
                    <a:pt x="52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0" name="Google Shape;9360;p79"/>
          <p:cNvGrpSpPr/>
          <p:nvPr/>
        </p:nvGrpSpPr>
        <p:grpSpPr>
          <a:xfrm>
            <a:off x="3515416" y="3828288"/>
            <a:ext cx="387681" cy="387681"/>
            <a:chOff x="4933458" y="1687279"/>
            <a:chExt cx="397907" cy="397907"/>
          </a:xfrm>
        </p:grpSpPr>
        <p:sp>
          <p:nvSpPr>
            <p:cNvPr id="9361" name="Google Shape;9361;p79"/>
            <p:cNvSpPr/>
            <p:nvPr/>
          </p:nvSpPr>
          <p:spPr>
            <a:xfrm>
              <a:off x="5071801" y="1766541"/>
              <a:ext cx="125867" cy="241215"/>
            </a:xfrm>
            <a:custGeom>
              <a:avLst/>
              <a:gdLst/>
              <a:ahLst/>
              <a:cxnLst/>
              <a:rect l="l" t="t" r="r" b="b"/>
              <a:pathLst>
                <a:path w="6031" h="11558" extrusionOk="0">
                  <a:moveTo>
                    <a:pt x="2415" y="1"/>
                  </a:moveTo>
                  <a:cubicBezTo>
                    <a:pt x="2233" y="993"/>
                    <a:pt x="1808" y="2415"/>
                    <a:pt x="0" y="2785"/>
                  </a:cubicBezTo>
                  <a:lnTo>
                    <a:pt x="0" y="4244"/>
                  </a:lnTo>
                  <a:lnTo>
                    <a:pt x="1228" y="4244"/>
                  </a:lnTo>
                  <a:cubicBezTo>
                    <a:pt x="1537" y="4244"/>
                    <a:pt x="1787" y="4496"/>
                    <a:pt x="1787" y="4803"/>
                  </a:cubicBezTo>
                  <a:lnTo>
                    <a:pt x="1787" y="9077"/>
                  </a:lnTo>
                  <a:cubicBezTo>
                    <a:pt x="1787" y="10222"/>
                    <a:pt x="2553" y="11558"/>
                    <a:pt x="4714" y="11558"/>
                  </a:cubicBezTo>
                  <a:cubicBezTo>
                    <a:pt x="5212" y="11558"/>
                    <a:pt x="5689" y="11535"/>
                    <a:pt x="6031" y="11512"/>
                  </a:cubicBezTo>
                  <a:lnTo>
                    <a:pt x="6031" y="9905"/>
                  </a:lnTo>
                  <a:lnTo>
                    <a:pt x="4891" y="9905"/>
                  </a:lnTo>
                  <a:cubicBezTo>
                    <a:pt x="3535" y="9905"/>
                    <a:pt x="3351" y="9125"/>
                    <a:pt x="3351" y="8363"/>
                  </a:cubicBezTo>
                  <a:lnTo>
                    <a:pt x="3351" y="4803"/>
                  </a:lnTo>
                  <a:cubicBezTo>
                    <a:pt x="3351" y="4496"/>
                    <a:pt x="3600" y="4244"/>
                    <a:pt x="3910" y="4244"/>
                  </a:cubicBezTo>
                  <a:lnTo>
                    <a:pt x="6031" y="4244"/>
                  </a:lnTo>
                  <a:lnTo>
                    <a:pt x="6031" y="2681"/>
                  </a:lnTo>
                  <a:lnTo>
                    <a:pt x="3910" y="2681"/>
                  </a:lnTo>
                  <a:cubicBezTo>
                    <a:pt x="3600" y="2681"/>
                    <a:pt x="3351" y="2431"/>
                    <a:pt x="3351" y="2122"/>
                  </a:cubicBezTo>
                  <a:lnTo>
                    <a:pt x="33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79"/>
            <p:cNvSpPr/>
            <p:nvPr/>
          </p:nvSpPr>
          <p:spPr>
            <a:xfrm>
              <a:off x="4933458" y="1687279"/>
              <a:ext cx="397907" cy="397907"/>
            </a:xfrm>
            <a:custGeom>
              <a:avLst/>
              <a:gdLst/>
              <a:ahLst/>
              <a:cxnLst/>
              <a:rect l="l" t="t" r="r" b="b"/>
              <a:pathLst>
                <a:path w="19066" h="19066" extrusionOk="0">
                  <a:moveTo>
                    <a:pt x="10539" y="2681"/>
                  </a:moveTo>
                  <a:cubicBezTo>
                    <a:pt x="10846" y="2681"/>
                    <a:pt x="11059" y="2932"/>
                    <a:pt x="11059" y="3240"/>
                  </a:cubicBezTo>
                  <a:lnTo>
                    <a:pt x="11059" y="5362"/>
                  </a:lnTo>
                  <a:lnTo>
                    <a:pt x="13219" y="5362"/>
                  </a:lnTo>
                  <a:cubicBezTo>
                    <a:pt x="13528" y="5362"/>
                    <a:pt x="13778" y="5612"/>
                    <a:pt x="13778" y="5921"/>
                  </a:cubicBezTo>
                  <a:lnTo>
                    <a:pt x="13778" y="8601"/>
                  </a:lnTo>
                  <a:cubicBezTo>
                    <a:pt x="13778" y="8911"/>
                    <a:pt x="13528" y="9160"/>
                    <a:pt x="13219" y="9160"/>
                  </a:cubicBezTo>
                  <a:lnTo>
                    <a:pt x="11096" y="9160"/>
                  </a:lnTo>
                  <a:lnTo>
                    <a:pt x="11096" y="12161"/>
                  </a:lnTo>
                  <a:cubicBezTo>
                    <a:pt x="11096" y="12440"/>
                    <a:pt x="11121" y="12520"/>
                    <a:pt x="11133" y="12541"/>
                  </a:cubicBezTo>
                  <a:cubicBezTo>
                    <a:pt x="11140" y="12541"/>
                    <a:pt x="11234" y="12585"/>
                    <a:pt x="11520" y="12585"/>
                  </a:cubicBezTo>
                  <a:lnTo>
                    <a:pt x="13219" y="12585"/>
                  </a:lnTo>
                  <a:cubicBezTo>
                    <a:pt x="13528" y="12585"/>
                    <a:pt x="13741" y="12836"/>
                    <a:pt x="13741" y="13144"/>
                  </a:cubicBezTo>
                  <a:lnTo>
                    <a:pt x="13741" y="15826"/>
                  </a:lnTo>
                  <a:cubicBezTo>
                    <a:pt x="13741" y="16113"/>
                    <a:pt x="13560" y="16351"/>
                    <a:pt x="13273" y="16382"/>
                  </a:cubicBezTo>
                  <a:cubicBezTo>
                    <a:pt x="13236" y="16385"/>
                    <a:pt x="12341" y="16474"/>
                    <a:pt x="11342" y="16474"/>
                  </a:cubicBezTo>
                  <a:cubicBezTo>
                    <a:pt x="8564" y="16474"/>
                    <a:pt x="7298" y="14609"/>
                    <a:pt x="7298" y="12877"/>
                  </a:cubicBezTo>
                  <a:lnTo>
                    <a:pt x="7298" y="9160"/>
                  </a:lnTo>
                  <a:lnTo>
                    <a:pt x="6070" y="9160"/>
                  </a:lnTo>
                  <a:cubicBezTo>
                    <a:pt x="5760" y="9160"/>
                    <a:pt x="5511" y="8911"/>
                    <a:pt x="5511" y="8601"/>
                  </a:cubicBezTo>
                  <a:lnTo>
                    <a:pt x="5511" y="6100"/>
                  </a:lnTo>
                  <a:cubicBezTo>
                    <a:pt x="5511" y="5808"/>
                    <a:pt x="5734" y="5568"/>
                    <a:pt x="6024" y="5543"/>
                  </a:cubicBezTo>
                  <a:cubicBezTo>
                    <a:pt x="7535" y="5417"/>
                    <a:pt x="7797" y="4524"/>
                    <a:pt x="8000" y="3275"/>
                  </a:cubicBezTo>
                  <a:lnTo>
                    <a:pt x="8021" y="3148"/>
                  </a:lnTo>
                  <a:cubicBezTo>
                    <a:pt x="8066" y="2879"/>
                    <a:pt x="8299" y="2681"/>
                    <a:pt x="8571" y="2681"/>
                  </a:cubicBezTo>
                  <a:close/>
                  <a:moveTo>
                    <a:pt x="2794" y="1"/>
                  </a:moveTo>
                  <a:cubicBezTo>
                    <a:pt x="1253" y="1"/>
                    <a:pt x="1" y="1253"/>
                    <a:pt x="1" y="2794"/>
                  </a:cubicBezTo>
                  <a:lnTo>
                    <a:pt x="1" y="16272"/>
                  </a:lnTo>
                  <a:cubicBezTo>
                    <a:pt x="1" y="17811"/>
                    <a:pt x="1253" y="19065"/>
                    <a:pt x="2794" y="19065"/>
                  </a:cubicBezTo>
                  <a:lnTo>
                    <a:pt x="16272" y="19065"/>
                  </a:lnTo>
                  <a:cubicBezTo>
                    <a:pt x="17813" y="19065"/>
                    <a:pt x="19065" y="17811"/>
                    <a:pt x="19065" y="16272"/>
                  </a:cubicBezTo>
                  <a:lnTo>
                    <a:pt x="19065" y="2792"/>
                  </a:lnTo>
                  <a:cubicBezTo>
                    <a:pt x="19065" y="1253"/>
                    <a:pt x="17813" y="1"/>
                    <a:pt x="162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3" name="Google Shape;9363;p79"/>
          <p:cNvGrpSpPr/>
          <p:nvPr/>
        </p:nvGrpSpPr>
        <p:grpSpPr>
          <a:xfrm>
            <a:off x="6348367" y="3308537"/>
            <a:ext cx="387661" cy="387661"/>
            <a:chOff x="1379798" y="1723250"/>
            <a:chExt cx="397887" cy="397887"/>
          </a:xfrm>
        </p:grpSpPr>
        <p:sp>
          <p:nvSpPr>
            <p:cNvPr id="9364" name="Google Shape;9364;p79"/>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79"/>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79"/>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79"/>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8" name="Google Shape;9368;p79"/>
          <p:cNvGrpSpPr/>
          <p:nvPr/>
        </p:nvGrpSpPr>
        <p:grpSpPr>
          <a:xfrm>
            <a:off x="5286246" y="3308537"/>
            <a:ext cx="387681" cy="387661"/>
            <a:chOff x="266768" y="1721375"/>
            <a:chExt cx="397907" cy="397887"/>
          </a:xfrm>
        </p:grpSpPr>
        <p:sp>
          <p:nvSpPr>
            <p:cNvPr id="9369" name="Google Shape;9369;p79"/>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79"/>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1" name="Google Shape;9371;p79"/>
          <p:cNvGrpSpPr/>
          <p:nvPr/>
        </p:nvGrpSpPr>
        <p:grpSpPr>
          <a:xfrm>
            <a:off x="5817327" y="3308537"/>
            <a:ext cx="387641" cy="387661"/>
            <a:chOff x="864491" y="1723250"/>
            <a:chExt cx="397866" cy="397887"/>
          </a:xfrm>
        </p:grpSpPr>
        <p:sp>
          <p:nvSpPr>
            <p:cNvPr id="9372" name="Google Shape;9372;p79"/>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79"/>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79"/>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75" name="Google Shape;9375;p79"/>
          <p:cNvSpPr/>
          <p:nvPr/>
        </p:nvSpPr>
        <p:spPr>
          <a:xfrm>
            <a:off x="6879427" y="3343765"/>
            <a:ext cx="388846" cy="317145"/>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76" name="Google Shape;9376;p79"/>
          <p:cNvGrpSpPr/>
          <p:nvPr/>
        </p:nvGrpSpPr>
        <p:grpSpPr>
          <a:xfrm>
            <a:off x="3016407" y="2204348"/>
            <a:ext cx="427578" cy="421351"/>
            <a:chOff x="-5254775" y="3631325"/>
            <a:chExt cx="296950" cy="292625"/>
          </a:xfrm>
        </p:grpSpPr>
        <p:sp>
          <p:nvSpPr>
            <p:cNvPr id="9377" name="Google Shape;9377;p79"/>
            <p:cNvSpPr/>
            <p:nvPr/>
          </p:nvSpPr>
          <p:spPr>
            <a:xfrm>
              <a:off x="-5246900" y="3766400"/>
              <a:ext cx="58300" cy="55150"/>
            </a:xfrm>
            <a:custGeom>
              <a:avLst/>
              <a:gdLst/>
              <a:ahLst/>
              <a:cxnLst/>
              <a:rect l="l" t="t" r="r" b="b"/>
              <a:pathLst>
                <a:path w="2332" h="2206" extrusionOk="0">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79"/>
            <p:cNvSpPr/>
            <p:nvPr/>
          </p:nvSpPr>
          <p:spPr>
            <a:xfrm>
              <a:off x="-5216175" y="3795550"/>
              <a:ext cx="58300" cy="55950"/>
            </a:xfrm>
            <a:custGeom>
              <a:avLst/>
              <a:gdLst/>
              <a:ahLst/>
              <a:cxnLst/>
              <a:rect l="l" t="t" r="r" b="b"/>
              <a:pathLst>
                <a:path w="2332" h="2238" extrusionOk="0">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79"/>
            <p:cNvSpPr/>
            <p:nvPr/>
          </p:nvSpPr>
          <p:spPr>
            <a:xfrm>
              <a:off x="-5185475" y="3826250"/>
              <a:ext cx="57525" cy="55750"/>
            </a:xfrm>
            <a:custGeom>
              <a:avLst/>
              <a:gdLst/>
              <a:ahLst/>
              <a:cxnLst/>
              <a:rect l="l" t="t" r="r" b="b"/>
              <a:pathLst>
                <a:path w="2301" h="2230" extrusionOk="0">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79"/>
            <p:cNvSpPr/>
            <p:nvPr/>
          </p:nvSpPr>
          <p:spPr>
            <a:xfrm>
              <a:off x="-5156325" y="3856375"/>
              <a:ext cx="58300" cy="55750"/>
            </a:xfrm>
            <a:custGeom>
              <a:avLst/>
              <a:gdLst/>
              <a:ahLst/>
              <a:cxnLst/>
              <a:rect l="l" t="t" r="r" b="b"/>
              <a:pathLst>
                <a:path w="2332" h="2230" extrusionOk="0">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79"/>
            <p:cNvSpPr/>
            <p:nvPr/>
          </p:nvSpPr>
          <p:spPr>
            <a:xfrm>
              <a:off x="-5105925" y="3886525"/>
              <a:ext cx="37050" cy="37425"/>
            </a:xfrm>
            <a:custGeom>
              <a:avLst/>
              <a:gdLst/>
              <a:ahLst/>
              <a:cxnLst/>
              <a:rect l="l" t="t" r="r" b="b"/>
              <a:pathLst>
                <a:path w="1482" h="1497" extrusionOk="0">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79"/>
            <p:cNvSpPr/>
            <p:nvPr/>
          </p:nvSpPr>
          <p:spPr>
            <a:xfrm>
              <a:off x="-5254775" y="3648050"/>
              <a:ext cx="278050" cy="248325"/>
            </a:xfrm>
            <a:custGeom>
              <a:avLst/>
              <a:gdLst/>
              <a:ahLst/>
              <a:cxnLst/>
              <a:rect l="l" t="t" r="r" b="b"/>
              <a:pathLst>
                <a:path w="11122" h="9933" extrusionOk="0">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p79"/>
            <p:cNvSpPr/>
            <p:nvPr/>
          </p:nvSpPr>
          <p:spPr>
            <a:xfrm>
              <a:off x="-5163425" y="3631325"/>
              <a:ext cx="205600" cy="150450"/>
            </a:xfrm>
            <a:custGeom>
              <a:avLst/>
              <a:gdLst/>
              <a:ahLst/>
              <a:cxnLst/>
              <a:rect l="l" t="t" r="r" b="b"/>
              <a:pathLst>
                <a:path w="8224" h="6018" extrusionOk="0">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4" name="Google Shape;9384;p79"/>
          <p:cNvGrpSpPr/>
          <p:nvPr/>
        </p:nvGrpSpPr>
        <p:grpSpPr>
          <a:xfrm>
            <a:off x="7411672" y="3308924"/>
            <a:ext cx="387539" cy="386888"/>
            <a:chOff x="2408992" y="1722875"/>
            <a:chExt cx="397761" cy="397093"/>
          </a:xfrm>
        </p:grpSpPr>
        <p:sp>
          <p:nvSpPr>
            <p:cNvPr id="9385" name="Google Shape;9385;p79"/>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79"/>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7" name="Google Shape;9387;p79"/>
          <p:cNvGrpSpPr/>
          <p:nvPr/>
        </p:nvGrpSpPr>
        <p:grpSpPr>
          <a:xfrm>
            <a:off x="2503892" y="3309051"/>
            <a:ext cx="423079" cy="424159"/>
            <a:chOff x="-1591550" y="3597475"/>
            <a:chExt cx="293825" cy="294575"/>
          </a:xfrm>
        </p:grpSpPr>
        <p:sp>
          <p:nvSpPr>
            <p:cNvPr id="9388" name="Google Shape;9388;p7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7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7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9394"/>
        <p:cNvGrpSpPr/>
        <p:nvPr/>
      </p:nvGrpSpPr>
      <p:grpSpPr>
        <a:xfrm>
          <a:off x="0" y="0"/>
          <a:ext cx="0" cy="0"/>
          <a:chOff x="0" y="0"/>
          <a:chExt cx="0" cy="0"/>
        </a:xfrm>
      </p:grpSpPr>
      <p:pic>
        <p:nvPicPr>
          <p:cNvPr id="9395" name="Google Shape;9395;p80">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726100" y="356016"/>
            <a:ext cx="7692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 Địa hình</a:t>
            </a:r>
            <a:endParaRPr dirty="0"/>
          </a:p>
        </p:txBody>
      </p:sp>
      <p:sp>
        <p:nvSpPr>
          <p:cNvPr id="234" name="Google Shape;234;p37"/>
          <p:cNvSpPr txBox="1">
            <a:spLocks noGrp="1"/>
          </p:cNvSpPr>
          <p:nvPr>
            <p:ph type="subTitle" idx="1"/>
          </p:nvPr>
        </p:nvSpPr>
        <p:spPr>
          <a:xfrm>
            <a:off x="6106172" y="959893"/>
            <a:ext cx="3165418" cy="1219019"/>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 Biểu hiện:</a:t>
            </a:r>
          </a:p>
          <a:p>
            <a:pPr marL="0" lvl="0" indent="0" algn="l" rtl="0">
              <a:spcBef>
                <a:spcPts val="0"/>
              </a:spcBef>
              <a:spcAft>
                <a:spcPts val="1600"/>
              </a:spcAft>
              <a:buNone/>
            </a:pPr>
            <a:r>
              <a:rPr lang="en" dirty="0"/>
              <a:t>- </a:t>
            </a:r>
            <a:r>
              <a:rPr lang="en" dirty="0">
                <a:solidFill>
                  <a:srgbClr val="616161"/>
                </a:solidFill>
              </a:rPr>
              <a:t>Xâm thực mạnh ở đồi núi.</a:t>
            </a:r>
            <a:endParaRPr lang="en" dirty="0"/>
          </a:p>
          <a:p>
            <a:pPr marL="285750" lvl="0" indent="-285750" algn="l" rtl="0">
              <a:spcBef>
                <a:spcPts val="0"/>
              </a:spcBef>
              <a:spcAft>
                <a:spcPts val="1600"/>
              </a:spcAft>
              <a:buFontTx/>
              <a:buChar char="-"/>
            </a:pPr>
            <a:r>
              <a:rPr lang="en-US" dirty="0" err="1"/>
              <a:t>Bồi</a:t>
            </a:r>
            <a:r>
              <a:rPr lang="en-US" dirty="0"/>
              <a:t> </a:t>
            </a:r>
            <a:r>
              <a:rPr lang="en-US" dirty="0" err="1"/>
              <a:t>tụ</a:t>
            </a:r>
            <a:r>
              <a:rPr lang="en-US" dirty="0"/>
              <a:t> </a:t>
            </a:r>
            <a:r>
              <a:rPr lang="en-US" dirty="0" err="1"/>
              <a:t>nhanh</a:t>
            </a:r>
            <a:r>
              <a:rPr lang="en-US" dirty="0"/>
              <a:t> ở </a:t>
            </a:r>
            <a:r>
              <a:rPr lang="en-US" dirty="0" err="1"/>
              <a:t>đồng</a:t>
            </a:r>
            <a:r>
              <a:rPr lang="en-US" dirty="0"/>
              <a:t> </a:t>
            </a:r>
            <a:r>
              <a:rPr lang="en-US" dirty="0" err="1"/>
              <a:t>bằng</a:t>
            </a:r>
            <a:r>
              <a:rPr lang="en-US" dirty="0"/>
              <a:t>.</a:t>
            </a:r>
          </a:p>
        </p:txBody>
      </p:sp>
      <p:pic>
        <p:nvPicPr>
          <p:cNvPr id="4" name="Picture 3" descr="A high angle view of a construction site&#10;&#10;Description automatically generated with low confidence">
            <a:extLst>
              <a:ext uri="{FF2B5EF4-FFF2-40B4-BE49-F238E27FC236}">
                <a16:creationId xmlns:a16="http://schemas.microsoft.com/office/drawing/2014/main" id="{C23D144C-ED32-4723-B5FC-11B46968CB6E}"/>
              </a:ext>
            </a:extLst>
          </p:cNvPr>
          <p:cNvPicPr>
            <a:picLocks noChangeAspect="1"/>
          </p:cNvPicPr>
          <p:nvPr/>
        </p:nvPicPr>
        <p:blipFill>
          <a:blip r:embed="rId3"/>
          <a:stretch>
            <a:fillRect/>
          </a:stretch>
        </p:blipFill>
        <p:spPr>
          <a:xfrm>
            <a:off x="1143332" y="1073659"/>
            <a:ext cx="1900115" cy="1064065"/>
          </a:xfrm>
          <a:prstGeom prst="homePlate">
            <a:avLst/>
          </a:prstGeom>
        </p:spPr>
      </p:pic>
      <p:pic>
        <p:nvPicPr>
          <p:cNvPr id="8" name="Picture 7" descr="A picture containing nature, valley, mountain, canyon&#10;&#10;Description automatically generated">
            <a:extLst>
              <a:ext uri="{FF2B5EF4-FFF2-40B4-BE49-F238E27FC236}">
                <a16:creationId xmlns:a16="http://schemas.microsoft.com/office/drawing/2014/main" id="{960E4F38-8337-4D99-8E92-FF38E0187BBE}"/>
              </a:ext>
            </a:extLst>
          </p:cNvPr>
          <p:cNvPicPr>
            <a:picLocks noChangeAspect="1"/>
          </p:cNvPicPr>
          <p:nvPr/>
        </p:nvPicPr>
        <p:blipFill>
          <a:blip r:embed="rId4"/>
          <a:stretch>
            <a:fillRect/>
          </a:stretch>
        </p:blipFill>
        <p:spPr>
          <a:xfrm>
            <a:off x="1188032" y="2210090"/>
            <a:ext cx="1855415" cy="1117101"/>
          </a:xfrm>
          <a:prstGeom prst="homePlate">
            <a:avLst/>
          </a:prstGeom>
        </p:spPr>
      </p:pic>
      <p:pic>
        <p:nvPicPr>
          <p:cNvPr id="10" name="Picture 9" descr="Map&#10;&#10;Description automatically generated">
            <a:extLst>
              <a:ext uri="{FF2B5EF4-FFF2-40B4-BE49-F238E27FC236}">
                <a16:creationId xmlns:a16="http://schemas.microsoft.com/office/drawing/2014/main" id="{4A6EE670-1EFD-4B34-9C03-58C19441EB99}"/>
              </a:ext>
            </a:extLst>
          </p:cNvPr>
          <p:cNvPicPr>
            <a:picLocks noChangeAspect="1"/>
          </p:cNvPicPr>
          <p:nvPr/>
        </p:nvPicPr>
        <p:blipFill>
          <a:blip r:embed="rId5"/>
          <a:stretch>
            <a:fillRect/>
          </a:stretch>
        </p:blipFill>
        <p:spPr>
          <a:xfrm>
            <a:off x="3194837" y="1013536"/>
            <a:ext cx="2597923" cy="3674573"/>
          </a:xfrm>
          <a:prstGeom prst="rect">
            <a:avLst/>
          </a:prstGeom>
        </p:spPr>
      </p:pic>
      <p:pic>
        <p:nvPicPr>
          <p:cNvPr id="12" name="Picture 11" descr="A picture containing nature, reef&#10;&#10;Description automatically generated">
            <a:extLst>
              <a:ext uri="{FF2B5EF4-FFF2-40B4-BE49-F238E27FC236}">
                <a16:creationId xmlns:a16="http://schemas.microsoft.com/office/drawing/2014/main" id="{EFF97362-FF71-482F-885B-0E429EFFEBE4}"/>
              </a:ext>
            </a:extLst>
          </p:cNvPr>
          <p:cNvPicPr>
            <a:picLocks noChangeAspect="1"/>
          </p:cNvPicPr>
          <p:nvPr/>
        </p:nvPicPr>
        <p:blipFill>
          <a:blip r:embed="rId6"/>
          <a:stretch>
            <a:fillRect/>
          </a:stretch>
        </p:blipFill>
        <p:spPr>
          <a:xfrm>
            <a:off x="5932517" y="2437621"/>
            <a:ext cx="2903139" cy="2413158"/>
          </a:xfrm>
          <a:prstGeom prst="flowChartConnector">
            <a:avLst/>
          </a:prstGeom>
        </p:spPr>
      </p:pic>
      <p:pic>
        <p:nvPicPr>
          <p:cNvPr id="14" name="Picture 13" descr="A picture containing nature, valley, canyon, cave&#10;&#10;Description automatically generated">
            <a:extLst>
              <a:ext uri="{FF2B5EF4-FFF2-40B4-BE49-F238E27FC236}">
                <a16:creationId xmlns:a16="http://schemas.microsoft.com/office/drawing/2014/main" id="{7C5924A9-4861-4F1D-B216-860B7F80499B}"/>
              </a:ext>
            </a:extLst>
          </p:cNvPr>
          <p:cNvPicPr>
            <a:picLocks noChangeAspect="1"/>
          </p:cNvPicPr>
          <p:nvPr/>
        </p:nvPicPr>
        <p:blipFill>
          <a:blip r:embed="rId7"/>
          <a:stretch>
            <a:fillRect/>
          </a:stretch>
        </p:blipFill>
        <p:spPr>
          <a:xfrm>
            <a:off x="1207691" y="3476847"/>
            <a:ext cx="1914351" cy="1211262"/>
          </a:xfrm>
          <a:prstGeom prst="homePlate">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749"/>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749"/>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749"/>
                                          </p:stCondLst>
                                        </p:cTn>
                                        <p:tgtEl>
                                          <p:spTgt spid="2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9" name="Picture 8" descr="Diagram, timeline&#10;&#10;Description automatically generated with medium confidence">
            <a:extLst>
              <a:ext uri="{FF2B5EF4-FFF2-40B4-BE49-F238E27FC236}">
                <a16:creationId xmlns:a16="http://schemas.microsoft.com/office/drawing/2014/main" id="{3BC1580A-55A8-4F4F-A61E-D1D0AA189B9A}"/>
              </a:ext>
            </a:extLst>
          </p:cNvPr>
          <p:cNvPicPr>
            <a:picLocks noChangeAspect="1"/>
          </p:cNvPicPr>
          <p:nvPr/>
        </p:nvPicPr>
        <p:blipFill>
          <a:blip r:embed="rId3"/>
          <a:stretch>
            <a:fillRect/>
          </a:stretch>
        </p:blipFill>
        <p:spPr>
          <a:xfrm>
            <a:off x="834728" y="3407670"/>
            <a:ext cx="1815495" cy="1273556"/>
          </a:xfrm>
          <a:prstGeom prst="rect">
            <a:avLst/>
          </a:prstGeom>
        </p:spPr>
      </p:pic>
      <p:sp>
        <p:nvSpPr>
          <p:cNvPr id="233" name="Google Shape;233;p37"/>
          <p:cNvSpPr txBox="1">
            <a:spLocks noGrp="1"/>
          </p:cNvSpPr>
          <p:nvPr>
            <p:ph type="title"/>
          </p:nvPr>
        </p:nvSpPr>
        <p:spPr>
          <a:xfrm>
            <a:off x="726000" y="110413"/>
            <a:ext cx="7692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 Địa hình</a:t>
            </a:r>
            <a:endParaRPr dirty="0"/>
          </a:p>
        </p:txBody>
      </p:sp>
      <p:sp>
        <p:nvSpPr>
          <p:cNvPr id="234" name="Google Shape;234;p37"/>
          <p:cNvSpPr txBox="1">
            <a:spLocks noGrp="1"/>
          </p:cNvSpPr>
          <p:nvPr>
            <p:ph type="subTitle" idx="1"/>
          </p:nvPr>
        </p:nvSpPr>
        <p:spPr>
          <a:xfrm>
            <a:off x="5500117" y="1352731"/>
            <a:ext cx="3165418" cy="1219019"/>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 Nguyên nhân: Khí hậu nhiệt đới ẩm gió mùa, địa hình dốc, mất lớp phủ thực vật.</a:t>
            </a:r>
          </a:p>
          <a:p>
            <a:pPr marL="0" lvl="0" indent="0" algn="l" rtl="0">
              <a:spcBef>
                <a:spcPts val="0"/>
              </a:spcBef>
              <a:spcAft>
                <a:spcPts val="1600"/>
              </a:spcAft>
              <a:buNone/>
            </a:pPr>
            <a:endParaRPr lang="en-US" dirty="0"/>
          </a:p>
        </p:txBody>
      </p:sp>
      <p:pic>
        <p:nvPicPr>
          <p:cNvPr id="4" name="Picture 3" descr="A high angle view of a construction site&#10;&#10;Description automatically generated with low confidence">
            <a:extLst>
              <a:ext uri="{FF2B5EF4-FFF2-40B4-BE49-F238E27FC236}">
                <a16:creationId xmlns:a16="http://schemas.microsoft.com/office/drawing/2014/main" id="{C23D144C-ED32-4723-B5FC-11B46968CB6E}"/>
              </a:ext>
            </a:extLst>
          </p:cNvPr>
          <p:cNvPicPr>
            <a:picLocks noChangeAspect="1"/>
          </p:cNvPicPr>
          <p:nvPr/>
        </p:nvPicPr>
        <p:blipFill>
          <a:blip r:embed="rId4"/>
          <a:stretch>
            <a:fillRect/>
          </a:stretch>
        </p:blipFill>
        <p:spPr>
          <a:xfrm>
            <a:off x="582246" y="2059157"/>
            <a:ext cx="1900115" cy="1064065"/>
          </a:xfrm>
          <a:prstGeom prst="snip2DiagRect">
            <a:avLst/>
          </a:prstGeom>
        </p:spPr>
      </p:pic>
      <p:pic>
        <p:nvPicPr>
          <p:cNvPr id="8" name="Picture 7" descr="A picture containing nature, valley, mountain, canyon&#10;&#10;Description automatically generated">
            <a:extLst>
              <a:ext uri="{FF2B5EF4-FFF2-40B4-BE49-F238E27FC236}">
                <a16:creationId xmlns:a16="http://schemas.microsoft.com/office/drawing/2014/main" id="{960E4F38-8337-4D99-8E92-FF38E0187BBE}"/>
              </a:ext>
            </a:extLst>
          </p:cNvPr>
          <p:cNvPicPr>
            <a:picLocks noChangeAspect="1"/>
          </p:cNvPicPr>
          <p:nvPr/>
        </p:nvPicPr>
        <p:blipFill>
          <a:blip r:embed="rId5"/>
          <a:stretch>
            <a:fillRect/>
          </a:stretch>
        </p:blipFill>
        <p:spPr>
          <a:xfrm>
            <a:off x="1986801" y="759224"/>
            <a:ext cx="1855415" cy="1117101"/>
          </a:xfrm>
          <a:prstGeom prst="snip2DiagRect">
            <a:avLst/>
          </a:prstGeom>
        </p:spPr>
      </p:pic>
      <p:pic>
        <p:nvPicPr>
          <p:cNvPr id="14" name="Picture 13" descr="A picture containing nature, valley, canyon, cave&#10;&#10;Description automatically generated">
            <a:extLst>
              <a:ext uri="{FF2B5EF4-FFF2-40B4-BE49-F238E27FC236}">
                <a16:creationId xmlns:a16="http://schemas.microsoft.com/office/drawing/2014/main" id="{7C5924A9-4861-4F1D-B216-860B7F80499B}"/>
              </a:ext>
            </a:extLst>
          </p:cNvPr>
          <p:cNvPicPr>
            <a:picLocks noChangeAspect="1"/>
          </p:cNvPicPr>
          <p:nvPr/>
        </p:nvPicPr>
        <p:blipFill>
          <a:blip r:embed="rId6"/>
          <a:stretch>
            <a:fillRect/>
          </a:stretch>
        </p:blipFill>
        <p:spPr>
          <a:xfrm>
            <a:off x="3044861" y="2207290"/>
            <a:ext cx="1757282" cy="1111880"/>
          </a:xfrm>
          <a:prstGeom prst="snip2DiagRect">
            <a:avLst/>
          </a:prstGeom>
        </p:spPr>
      </p:pic>
      <p:sp>
        <p:nvSpPr>
          <p:cNvPr id="11" name="Google Shape;234;p37">
            <a:extLst>
              <a:ext uri="{FF2B5EF4-FFF2-40B4-BE49-F238E27FC236}">
                <a16:creationId xmlns:a16="http://schemas.microsoft.com/office/drawing/2014/main" id="{DB149344-CD8E-4766-B500-E4F331C6439A}"/>
              </a:ext>
            </a:extLst>
          </p:cNvPr>
          <p:cNvSpPr txBox="1">
            <a:spLocks/>
          </p:cNvSpPr>
          <p:nvPr/>
        </p:nvSpPr>
        <p:spPr>
          <a:xfrm>
            <a:off x="5500117" y="2825429"/>
            <a:ext cx="3165418" cy="12190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Cairo"/>
              <a:buNone/>
              <a:defRPr sz="1800" b="0" i="0" u="none" strike="noStrike" cap="none">
                <a:solidFill>
                  <a:schemeClr val="dk2"/>
                </a:solidFill>
                <a:latin typeface="Cairo"/>
                <a:ea typeface="Cairo"/>
                <a:cs typeface="Cairo"/>
                <a:sym typeface="Cairo"/>
              </a:defRPr>
            </a:lvl1pPr>
            <a:lvl2pPr marL="914400" marR="0" lvl="1"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2pPr>
            <a:lvl3pPr marL="1371600" marR="0" lvl="2"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3pPr>
            <a:lvl4pPr marL="1828800" marR="0" lvl="3"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4pPr>
            <a:lvl5pPr marL="2286000" marR="0" lvl="4"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5pPr>
            <a:lvl6pPr marL="2743200" marR="0" lvl="5"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6pPr>
            <a:lvl7pPr marL="3200400" marR="0" lvl="6"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7pPr>
            <a:lvl8pPr marL="3657600" marR="0" lvl="7" indent="-317500" algn="l" rtl="0">
              <a:lnSpc>
                <a:spcPct val="115000"/>
              </a:lnSpc>
              <a:spcBef>
                <a:spcPts val="1600"/>
              </a:spcBef>
              <a:spcAft>
                <a:spcPts val="0"/>
              </a:spcAft>
              <a:buClr>
                <a:schemeClr val="dk2"/>
              </a:buClr>
              <a:buSzPts val="1400"/>
              <a:buFont typeface="Cairo"/>
              <a:buNone/>
              <a:defRPr sz="1400" b="0" i="0" u="none" strike="noStrike" cap="none">
                <a:solidFill>
                  <a:schemeClr val="dk2"/>
                </a:solidFill>
                <a:latin typeface="Cairo"/>
                <a:ea typeface="Cairo"/>
                <a:cs typeface="Cairo"/>
                <a:sym typeface="Cairo"/>
              </a:defRPr>
            </a:lvl8pPr>
            <a:lvl9pPr marL="4114800" marR="0" lvl="8" indent="-317500" algn="l" rtl="0">
              <a:lnSpc>
                <a:spcPct val="115000"/>
              </a:lnSpc>
              <a:spcBef>
                <a:spcPts val="1600"/>
              </a:spcBef>
              <a:spcAft>
                <a:spcPts val="1600"/>
              </a:spcAft>
              <a:buClr>
                <a:schemeClr val="dk2"/>
              </a:buClr>
              <a:buSzPts val="1400"/>
              <a:buFont typeface="Cairo"/>
              <a:buNone/>
              <a:defRPr sz="1400" b="0" i="0" u="none" strike="noStrike" cap="none">
                <a:solidFill>
                  <a:schemeClr val="dk2"/>
                </a:solidFill>
                <a:latin typeface="Cairo"/>
                <a:ea typeface="Cairo"/>
                <a:cs typeface="Cairo"/>
                <a:sym typeface="Cairo"/>
              </a:defRPr>
            </a:lvl9pPr>
          </a:lstStyle>
          <a:p>
            <a:pPr marL="0" indent="0">
              <a:spcAft>
                <a:spcPts val="1600"/>
              </a:spcAft>
            </a:pPr>
            <a:r>
              <a:rPr lang="en" dirty="0"/>
              <a:t> Ý nghĩa: Địa hình cắt xẻ mạnh. Xói mòn rửa trôi đất bạc màu, sạt lở đất ảnh hưởng đến đời sống và sản xuất.</a:t>
            </a:r>
          </a:p>
          <a:p>
            <a:pPr marL="0" indent="0">
              <a:spcAft>
                <a:spcPts val="1600"/>
              </a:spcAft>
            </a:pPr>
            <a:endParaRPr lang="en-US" dirty="0"/>
          </a:p>
        </p:txBody>
      </p:sp>
      <p:pic>
        <p:nvPicPr>
          <p:cNvPr id="13" name="Picture 12" descr="A picture containing nature, reef&#10;&#10;Description automatically generated">
            <a:extLst>
              <a:ext uri="{FF2B5EF4-FFF2-40B4-BE49-F238E27FC236}">
                <a16:creationId xmlns:a16="http://schemas.microsoft.com/office/drawing/2014/main" id="{FC71F79F-3DF4-468D-82AF-BD472A6CC4B5}"/>
              </a:ext>
            </a:extLst>
          </p:cNvPr>
          <p:cNvPicPr>
            <a:picLocks noChangeAspect="1"/>
          </p:cNvPicPr>
          <p:nvPr/>
        </p:nvPicPr>
        <p:blipFill>
          <a:blip r:embed="rId7"/>
          <a:stretch>
            <a:fillRect/>
          </a:stretch>
        </p:blipFill>
        <p:spPr>
          <a:xfrm>
            <a:off x="3039853" y="3655797"/>
            <a:ext cx="1762290" cy="1273556"/>
          </a:xfrm>
          <a:prstGeom prst="snip2DiagRect">
            <a:avLst/>
          </a:prstGeom>
        </p:spPr>
      </p:pic>
    </p:spTree>
    <p:extLst>
      <p:ext uri="{BB962C8B-B14F-4D97-AF65-F5344CB8AC3E}">
        <p14:creationId xmlns:p14="http://schemas.microsoft.com/office/powerpoint/2010/main" val="34162701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2346449" y="2150850"/>
            <a:ext cx="5664075"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Sông ngòi</a:t>
            </a:r>
            <a:endParaRPr sz="4800" dirty="0"/>
          </a:p>
        </p:txBody>
      </p:sp>
      <p:sp>
        <p:nvSpPr>
          <p:cNvPr id="227" name="Google Shape;227;p36"/>
          <p:cNvSpPr txBox="1">
            <a:spLocks noGrp="1"/>
          </p:cNvSpPr>
          <p:nvPr>
            <p:ph type="title" idx="2"/>
          </p:nvPr>
        </p:nvSpPr>
        <p:spPr>
          <a:xfrm>
            <a:off x="3981750" y="1137150"/>
            <a:ext cx="1180500" cy="101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 </a:t>
            </a:r>
            <a:endParaRPr dirty="0"/>
          </a:p>
        </p:txBody>
      </p:sp>
      <p:sp>
        <p:nvSpPr>
          <p:cNvPr id="228" name="Google Shape;228;p36"/>
          <p:cNvSpPr txBox="1">
            <a:spLocks noGrp="1"/>
          </p:cNvSpPr>
          <p:nvPr>
            <p:ph type="subTitle" idx="1"/>
          </p:nvPr>
        </p:nvSpPr>
        <p:spPr>
          <a:xfrm>
            <a:off x="2715950" y="2988825"/>
            <a:ext cx="4892600" cy="1017525"/>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dirty="0"/>
              <a:t>Căn cứ vào Atlat Địa lí Việt Nam, SGK và hiểu biết của bản thân, trình bày biểu hiện, nguyên nhân, ý nghĩa của sông ngòi ở nước ta?</a:t>
            </a:r>
            <a:endParaRPr dirty="0"/>
          </a:p>
        </p:txBody>
      </p:sp>
    </p:spTree>
    <p:extLst>
      <p:ext uri="{BB962C8B-B14F-4D97-AF65-F5344CB8AC3E}">
        <p14:creationId xmlns:p14="http://schemas.microsoft.com/office/powerpoint/2010/main" val="1814271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7A8E921F-F928-4AD1-95B5-C17144769566}"/>
              </a:ext>
            </a:extLst>
          </p:cNvPr>
          <p:cNvPicPr>
            <a:picLocks noChangeAspect="1"/>
          </p:cNvPicPr>
          <p:nvPr/>
        </p:nvPicPr>
        <p:blipFill>
          <a:blip r:embed="rId3"/>
          <a:stretch>
            <a:fillRect/>
          </a:stretch>
        </p:blipFill>
        <p:spPr>
          <a:xfrm>
            <a:off x="5765068" y="387953"/>
            <a:ext cx="2848960" cy="4006350"/>
          </a:xfrm>
          <a:prstGeom prst="rect">
            <a:avLst/>
          </a:prstGeom>
        </p:spPr>
      </p:pic>
      <p:sp>
        <p:nvSpPr>
          <p:cNvPr id="226" name="Google Shape;226;p36"/>
          <p:cNvSpPr txBox="1">
            <a:spLocks noGrp="1"/>
          </p:cNvSpPr>
          <p:nvPr>
            <p:ph type="title"/>
          </p:nvPr>
        </p:nvSpPr>
        <p:spPr>
          <a:xfrm>
            <a:off x="1188448" y="307973"/>
            <a:ext cx="5664075"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b) Sông ngòi</a:t>
            </a:r>
            <a:endParaRPr sz="4800" dirty="0"/>
          </a:p>
        </p:txBody>
      </p:sp>
      <p:sp>
        <p:nvSpPr>
          <p:cNvPr id="228" name="Google Shape;228;p36"/>
          <p:cNvSpPr txBox="1">
            <a:spLocks noGrp="1"/>
          </p:cNvSpPr>
          <p:nvPr>
            <p:ph type="subTitle" idx="1"/>
          </p:nvPr>
        </p:nvSpPr>
        <p:spPr>
          <a:xfrm>
            <a:off x="1399383" y="1646703"/>
            <a:ext cx="4365685" cy="2485031"/>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dirty="0"/>
              <a:t>Kể tên các dòng sông lớn ở nước ta?</a:t>
            </a:r>
          </a:p>
          <a:p>
            <a:pPr marL="0" lvl="0" indent="0" algn="just" rtl="0">
              <a:spcBef>
                <a:spcPts val="0"/>
              </a:spcBef>
              <a:spcAft>
                <a:spcPts val="1600"/>
              </a:spcAft>
              <a:buNone/>
            </a:pPr>
            <a:r>
              <a:rPr lang="en-US" dirty="0"/>
              <a:t>T</a:t>
            </a:r>
            <a:r>
              <a:rPr lang="en" dirty="0"/>
              <a:t>ại sao hàm lượng phù sa của sông Hồng lớn hơn sông Cửu Long?</a:t>
            </a:r>
          </a:p>
          <a:p>
            <a:pPr marL="0" lvl="0" indent="0" algn="just" rtl="0">
              <a:spcBef>
                <a:spcPts val="0"/>
              </a:spcBef>
              <a:spcAft>
                <a:spcPts val="1600"/>
              </a:spcAft>
              <a:buNone/>
            </a:pPr>
            <a:r>
              <a:rPr lang="en" dirty="0"/>
              <a:t>Tại sao chế độ nước của sông Cửu Long điều hòa hơn sông Hồng?</a:t>
            </a:r>
            <a:endParaRPr dirty="0"/>
          </a:p>
        </p:txBody>
      </p:sp>
    </p:spTree>
    <p:extLst>
      <p:ext uri="{BB962C8B-B14F-4D97-AF65-F5344CB8AC3E}">
        <p14:creationId xmlns:p14="http://schemas.microsoft.com/office/powerpoint/2010/main" val="340054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1219658" y="451747"/>
            <a:ext cx="7692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 Sông ngòi</a:t>
            </a:r>
            <a:endParaRPr dirty="0"/>
          </a:p>
        </p:txBody>
      </p:sp>
      <p:sp>
        <p:nvSpPr>
          <p:cNvPr id="234" name="Google Shape;234;p37"/>
          <p:cNvSpPr txBox="1">
            <a:spLocks noGrp="1"/>
          </p:cNvSpPr>
          <p:nvPr>
            <p:ph type="subTitle" idx="1"/>
          </p:nvPr>
        </p:nvSpPr>
        <p:spPr>
          <a:xfrm>
            <a:off x="726100" y="1317149"/>
            <a:ext cx="3473562" cy="337460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 Biểu hiện – Nguyên nhân</a:t>
            </a:r>
          </a:p>
          <a:p>
            <a:pPr marL="0" lvl="0" indent="0" algn="l" rtl="0">
              <a:spcBef>
                <a:spcPts val="0"/>
              </a:spcBef>
              <a:spcAft>
                <a:spcPts val="1600"/>
              </a:spcAft>
              <a:buNone/>
            </a:pPr>
            <a:r>
              <a:rPr lang="en" dirty="0"/>
              <a:t>- </a:t>
            </a:r>
            <a:r>
              <a:rPr lang="en" dirty="0">
                <a:solidFill>
                  <a:srgbClr val="616161"/>
                </a:solidFill>
              </a:rPr>
              <a:t>Mạng lưới </a:t>
            </a:r>
            <a:r>
              <a:rPr lang="en" dirty="0">
                <a:solidFill>
                  <a:srgbClr val="81BDD9"/>
                </a:solidFill>
              </a:rPr>
              <a:t>dày đặc.</a:t>
            </a:r>
            <a:r>
              <a:rPr lang="en" dirty="0">
                <a:solidFill>
                  <a:srgbClr val="616161"/>
                </a:solidFill>
              </a:rPr>
              <a:t>do</a:t>
            </a:r>
            <a:r>
              <a:rPr lang="en" dirty="0">
                <a:solidFill>
                  <a:srgbClr val="81BDD9"/>
                </a:solidFill>
              </a:rPr>
              <a:t> </a:t>
            </a:r>
            <a:r>
              <a:rPr lang="en" dirty="0">
                <a:solidFill>
                  <a:srgbClr val="616161"/>
                </a:solidFill>
              </a:rPr>
              <a:t>địa hình </a:t>
            </a:r>
            <a:r>
              <a:rPr lang="en" dirty="0">
                <a:solidFill>
                  <a:srgbClr val="81BDD9"/>
                </a:solidFill>
              </a:rPr>
              <a:t>cắt xẻ mạnh, </a:t>
            </a:r>
            <a:r>
              <a:rPr lang="en" dirty="0">
                <a:solidFill>
                  <a:srgbClr val="616161"/>
                </a:solidFill>
              </a:rPr>
              <a:t>nhiều</a:t>
            </a:r>
            <a:r>
              <a:rPr lang="en" dirty="0">
                <a:solidFill>
                  <a:srgbClr val="81BDD9"/>
                </a:solidFill>
              </a:rPr>
              <a:t> đứt gãy.</a:t>
            </a:r>
            <a:endParaRPr lang="en" dirty="0"/>
          </a:p>
          <a:p>
            <a:pPr marL="285750" lvl="0" indent="-285750" algn="l" rtl="0">
              <a:spcBef>
                <a:spcPts val="0"/>
              </a:spcBef>
              <a:spcAft>
                <a:spcPts val="1600"/>
              </a:spcAft>
              <a:buFontTx/>
              <a:buChar char="-"/>
            </a:pPr>
            <a:r>
              <a:rPr lang="en-US" dirty="0" err="1">
                <a:solidFill>
                  <a:srgbClr val="616161"/>
                </a:solidFill>
              </a:rPr>
              <a:t>Nhiều</a:t>
            </a:r>
            <a:r>
              <a:rPr lang="en-US" dirty="0">
                <a:solidFill>
                  <a:srgbClr val="616161"/>
                </a:solidFill>
              </a:rPr>
              <a:t> </a:t>
            </a:r>
            <a:r>
              <a:rPr lang="en-US" dirty="0" err="1">
                <a:solidFill>
                  <a:srgbClr val="82BDD9"/>
                </a:solidFill>
              </a:rPr>
              <a:t>nước</a:t>
            </a:r>
            <a:r>
              <a:rPr lang="en-US" dirty="0">
                <a:solidFill>
                  <a:srgbClr val="616161"/>
                </a:solidFill>
              </a:rPr>
              <a:t>, </a:t>
            </a:r>
            <a:r>
              <a:rPr lang="en-US" dirty="0" err="1">
                <a:solidFill>
                  <a:srgbClr val="616161"/>
                </a:solidFill>
              </a:rPr>
              <a:t>nhiều</a:t>
            </a:r>
            <a:r>
              <a:rPr lang="en-US" dirty="0">
                <a:solidFill>
                  <a:srgbClr val="616161"/>
                </a:solidFill>
              </a:rPr>
              <a:t> </a:t>
            </a:r>
            <a:r>
              <a:rPr lang="en-US" dirty="0" err="1">
                <a:solidFill>
                  <a:srgbClr val="82BDD9"/>
                </a:solidFill>
              </a:rPr>
              <a:t>phù</a:t>
            </a:r>
            <a:r>
              <a:rPr lang="en-US" dirty="0">
                <a:solidFill>
                  <a:srgbClr val="82BDD9"/>
                </a:solidFill>
              </a:rPr>
              <a:t> </a:t>
            </a:r>
            <a:r>
              <a:rPr lang="en-US" dirty="0" err="1">
                <a:solidFill>
                  <a:srgbClr val="82BDD9"/>
                </a:solidFill>
              </a:rPr>
              <a:t>sa</a:t>
            </a:r>
            <a:r>
              <a:rPr lang="en-US" dirty="0">
                <a:solidFill>
                  <a:srgbClr val="616161"/>
                </a:solidFill>
              </a:rPr>
              <a:t> do </a:t>
            </a:r>
            <a:r>
              <a:rPr lang="en-US" dirty="0" err="1">
                <a:solidFill>
                  <a:srgbClr val="616161"/>
                </a:solidFill>
              </a:rPr>
              <a:t>mưa</a:t>
            </a:r>
            <a:r>
              <a:rPr lang="en-US" dirty="0">
                <a:solidFill>
                  <a:srgbClr val="616161"/>
                </a:solidFill>
              </a:rPr>
              <a:t> </a:t>
            </a:r>
            <a:r>
              <a:rPr lang="en-US" dirty="0" err="1">
                <a:solidFill>
                  <a:srgbClr val="616161"/>
                </a:solidFill>
              </a:rPr>
              <a:t>lớn</a:t>
            </a:r>
            <a:r>
              <a:rPr lang="en-US" dirty="0">
                <a:solidFill>
                  <a:srgbClr val="616161"/>
                </a:solidFill>
              </a:rPr>
              <a:t>, </a:t>
            </a:r>
            <a:r>
              <a:rPr lang="en-US" dirty="0" err="1">
                <a:solidFill>
                  <a:srgbClr val="616161"/>
                </a:solidFill>
              </a:rPr>
              <a:t>đất</a:t>
            </a:r>
            <a:r>
              <a:rPr lang="en-US" dirty="0">
                <a:solidFill>
                  <a:srgbClr val="616161"/>
                </a:solidFill>
              </a:rPr>
              <a:t> </a:t>
            </a:r>
            <a:r>
              <a:rPr lang="en-US" dirty="0" err="1">
                <a:solidFill>
                  <a:srgbClr val="616161"/>
                </a:solidFill>
              </a:rPr>
              <a:t>dốc</a:t>
            </a:r>
            <a:r>
              <a:rPr lang="en-US" dirty="0">
                <a:solidFill>
                  <a:srgbClr val="616161"/>
                </a:solidFill>
              </a:rPr>
              <a:t>, </a:t>
            </a:r>
            <a:r>
              <a:rPr lang="en-US" dirty="0" err="1">
                <a:solidFill>
                  <a:srgbClr val="616161"/>
                </a:solidFill>
              </a:rPr>
              <a:t>mất</a:t>
            </a:r>
            <a:r>
              <a:rPr lang="en-US" dirty="0">
                <a:solidFill>
                  <a:srgbClr val="616161"/>
                </a:solidFill>
              </a:rPr>
              <a:t> </a:t>
            </a:r>
            <a:r>
              <a:rPr lang="en-US" dirty="0" err="1">
                <a:solidFill>
                  <a:srgbClr val="616161"/>
                </a:solidFill>
              </a:rPr>
              <a:t>lớp</a:t>
            </a:r>
            <a:r>
              <a:rPr lang="en-US" dirty="0">
                <a:solidFill>
                  <a:srgbClr val="616161"/>
                </a:solidFill>
              </a:rPr>
              <a:t> </a:t>
            </a:r>
            <a:r>
              <a:rPr lang="en-US" dirty="0" err="1">
                <a:solidFill>
                  <a:srgbClr val="616161"/>
                </a:solidFill>
              </a:rPr>
              <a:t>phủ</a:t>
            </a:r>
            <a:r>
              <a:rPr lang="en-US" dirty="0">
                <a:solidFill>
                  <a:srgbClr val="616161"/>
                </a:solidFill>
              </a:rPr>
              <a:t> </a:t>
            </a:r>
            <a:r>
              <a:rPr lang="en-US" dirty="0" err="1">
                <a:solidFill>
                  <a:srgbClr val="616161"/>
                </a:solidFill>
              </a:rPr>
              <a:t>thực</a:t>
            </a:r>
            <a:r>
              <a:rPr lang="en-US" dirty="0">
                <a:solidFill>
                  <a:srgbClr val="616161"/>
                </a:solidFill>
              </a:rPr>
              <a:t> </a:t>
            </a:r>
            <a:r>
              <a:rPr lang="en-US" dirty="0" err="1">
                <a:solidFill>
                  <a:srgbClr val="616161"/>
                </a:solidFill>
              </a:rPr>
              <a:t>vật</a:t>
            </a:r>
            <a:r>
              <a:rPr lang="en-US" dirty="0">
                <a:solidFill>
                  <a:srgbClr val="616161"/>
                </a:solidFill>
              </a:rPr>
              <a:t>.</a:t>
            </a:r>
            <a:endParaRPr lang="en-US" dirty="0"/>
          </a:p>
          <a:p>
            <a:pPr marL="285750" lvl="0" indent="-285750" algn="l" rtl="0">
              <a:spcBef>
                <a:spcPts val="0"/>
              </a:spcBef>
              <a:spcAft>
                <a:spcPts val="1600"/>
              </a:spcAft>
              <a:buFontTx/>
              <a:buChar char="-"/>
            </a:pPr>
            <a:r>
              <a:rPr lang="en-US" dirty="0" err="1">
                <a:solidFill>
                  <a:srgbClr val="616161"/>
                </a:solidFill>
              </a:rPr>
              <a:t>Chế</a:t>
            </a:r>
            <a:r>
              <a:rPr lang="en-US" dirty="0">
                <a:solidFill>
                  <a:srgbClr val="616161"/>
                </a:solidFill>
              </a:rPr>
              <a:t> </a:t>
            </a:r>
            <a:r>
              <a:rPr lang="en-US" dirty="0" err="1">
                <a:solidFill>
                  <a:srgbClr val="616161"/>
                </a:solidFill>
              </a:rPr>
              <a:t>độ</a:t>
            </a:r>
            <a:r>
              <a:rPr lang="en-US" dirty="0">
                <a:solidFill>
                  <a:srgbClr val="616161"/>
                </a:solidFill>
              </a:rPr>
              <a:t> </a:t>
            </a:r>
            <a:r>
              <a:rPr lang="en-US" dirty="0" err="1">
                <a:solidFill>
                  <a:srgbClr val="616161"/>
                </a:solidFill>
              </a:rPr>
              <a:t>nước</a:t>
            </a:r>
            <a:r>
              <a:rPr lang="en-US" dirty="0">
                <a:solidFill>
                  <a:srgbClr val="616161"/>
                </a:solidFill>
              </a:rPr>
              <a:t> </a:t>
            </a:r>
            <a:r>
              <a:rPr lang="en-US" dirty="0" err="1">
                <a:solidFill>
                  <a:srgbClr val="616161"/>
                </a:solidFill>
              </a:rPr>
              <a:t>theo</a:t>
            </a:r>
            <a:r>
              <a:rPr lang="en-US" dirty="0">
                <a:solidFill>
                  <a:srgbClr val="616161"/>
                </a:solidFill>
              </a:rPr>
              <a:t> </a:t>
            </a:r>
            <a:r>
              <a:rPr lang="en-US" dirty="0" err="1">
                <a:solidFill>
                  <a:srgbClr val="82BDD9"/>
                </a:solidFill>
              </a:rPr>
              <a:t>mùa</a:t>
            </a:r>
            <a:r>
              <a:rPr lang="en-US" dirty="0">
                <a:solidFill>
                  <a:srgbClr val="616161"/>
                </a:solidFill>
              </a:rPr>
              <a:t>, </a:t>
            </a:r>
            <a:r>
              <a:rPr lang="en-US" dirty="0" err="1">
                <a:solidFill>
                  <a:srgbClr val="81BDD9"/>
                </a:solidFill>
              </a:rPr>
              <a:t>thất</a:t>
            </a:r>
            <a:r>
              <a:rPr lang="en-US" dirty="0">
                <a:solidFill>
                  <a:srgbClr val="81BDD9"/>
                </a:solidFill>
              </a:rPr>
              <a:t> </a:t>
            </a:r>
            <a:r>
              <a:rPr lang="en-US" dirty="0" err="1">
                <a:solidFill>
                  <a:srgbClr val="81BDD9"/>
                </a:solidFill>
              </a:rPr>
              <a:t>thường</a:t>
            </a:r>
            <a:r>
              <a:rPr lang="en-US" dirty="0">
                <a:solidFill>
                  <a:srgbClr val="81BDD9"/>
                </a:solidFill>
              </a:rPr>
              <a:t> do </a:t>
            </a:r>
            <a:r>
              <a:rPr lang="en-US" dirty="0" err="1">
                <a:solidFill>
                  <a:srgbClr val="81BDD9"/>
                </a:solidFill>
              </a:rPr>
              <a:t>ảnh</a:t>
            </a:r>
            <a:r>
              <a:rPr lang="en-US" dirty="0">
                <a:solidFill>
                  <a:srgbClr val="81BDD9"/>
                </a:solidFill>
              </a:rPr>
              <a:t> </a:t>
            </a:r>
            <a:r>
              <a:rPr lang="en-US" dirty="0" err="1">
                <a:solidFill>
                  <a:srgbClr val="81BDD9"/>
                </a:solidFill>
              </a:rPr>
              <a:t>hưởng</a:t>
            </a:r>
            <a:r>
              <a:rPr lang="en-US" dirty="0">
                <a:solidFill>
                  <a:srgbClr val="81BDD9"/>
                </a:solidFill>
              </a:rPr>
              <a:t> </a:t>
            </a:r>
            <a:r>
              <a:rPr lang="en-US" dirty="0" err="1">
                <a:solidFill>
                  <a:srgbClr val="81BDD9"/>
                </a:solidFill>
              </a:rPr>
              <a:t>của</a:t>
            </a:r>
            <a:r>
              <a:rPr lang="en-US" dirty="0">
                <a:solidFill>
                  <a:srgbClr val="81BDD9"/>
                </a:solidFill>
              </a:rPr>
              <a:t> </a:t>
            </a:r>
            <a:r>
              <a:rPr lang="en-US" dirty="0" err="1">
                <a:solidFill>
                  <a:srgbClr val="81BDD9"/>
                </a:solidFill>
              </a:rPr>
              <a:t>gió</a:t>
            </a:r>
            <a:r>
              <a:rPr lang="en-US" dirty="0">
                <a:solidFill>
                  <a:srgbClr val="81BDD9"/>
                </a:solidFill>
              </a:rPr>
              <a:t> </a:t>
            </a:r>
            <a:r>
              <a:rPr lang="en-US" dirty="0" err="1">
                <a:solidFill>
                  <a:srgbClr val="81BDD9"/>
                </a:solidFill>
              </a:rPr>
              <a:t>mùa</a:t>
            </a:r>
            <a:r>
              <a:rPr lang="en-US" dirty="0">
                <a:solidFill>
                  <a:srgbClr val="81BDD9"/>
                </a:solidFill>
              </a:rPr>
              <a:t>.</a:t>
            </a:r>
            <a:endParaRPr dirty="0"/>
          </a:p>
        </p:txBody>
      </p:sp>
      <p:pic>
        <p:nvPicPr>
          <p:cNvPr id="3" name="Picture 2" descr="Map&#10;&#10;Description automatically generated">
            <a:extLst>
              <a:ext uri="{FF2B5EF4-FFF2-40B4-BE49-F238E27FC236}">
                <a16:creationId xmlns:a16="http://schemas.microsoft.com/office/drawing/2014/main" id="{76189F8D-AD02-4A6C-BCFC-3951214C71BE}"/>
              </a:ext>
            </a:extLst>
          </p:cNvPr>
          <p:cNvPicPr>
            <a:picLocks noChangeAspect="1"/>
          </p:cNvPicPr>
          <p:nvPr/>
        </p:nvPicPr>
        <p:blipFill>
          <a:blip r:embed="rId3"/>
          <a:stretch>
            <a:fillRect/>
          </a:stretch>
        </p:blipFill>
        <p:spPr>
          <a:xfrm>
            <a:off x="4944340" y="320971"/>
            <a:ext cx="3338624" cy="4694939"/>
          </a:xfrm>
          <a:prstGeom prst="rect">
            <a:avLst/>
          </a:prstGeom>
        </p:spPr>
      </p:pic>
    </p:spTree>
    <p:extLst>
      <p:ext uri="{BB962C8B-B14F-4D97-AF65-F5344CB8AC3E}">
        <p14:creationId xmlns:p14="http://schemas.microsoft.com/office/powerpoint/2010/main" val="2295070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World Сountries Lesson by Slidesgo">
  <a:themeElements>
    <a:clrScheme name="Simple Light">
      <a:dk1>
        <a:srgbClr val="54597F"/>
      </a:dk1>
      <a:lt1>
        <a:srgbClr val="FFFFFF"/>
      </a:lt1>
      <a:dk2>
        <a:srgbClr val="595959"/>
      </a:dk2>
      <a:lt2>
        <a:srgbClr val="EEEEEE"/>
      </a:lt2>
      <a:accent1>
        <a:srgbClr val="83BCD9"/>
      </a:accent1>
      <a:accent2>
        <a:srgbClr val="F6759D"/>
      </a:accent2>
      <a:accent3>
        <a:srgbClr val="F6B854"/>
      </a:accent3>
      <a:accent4>
        <a:srgbClr val="F77C36"/>
      </a:accent4>
      <a:accent5>
        <a:srgbClr val="8199C9"/>
      </a:accent5>
      <a:accent6>
        <a:srgbClr val="788F75"/>
      </a:accent6>
      <a:hlink>
        <a:srgbClr val="5459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4647</TotalTime>
  <Words>1935</Words>
  <Application>Microsoft Office PowerPoint</Application>
  <PresentationFormat>On-screen Show (16:9)</PresentationFormat>
  <Paragraphs>258</Paragraphs>
  <Slides>48</Slides>
  <Notes>43</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48</vt:i4>
      </vt:variant>
    </vt:vector>
  </HeadingPairs>
  <TitlesOfParts>
    <vt:vector size="61" baseType="lpstr">
      <vt:lpstr>Source Sans Pro Light</vt:lpstr>
      <vt:lpstr>Proxima Nova</vt:lpstr>
      <vt:lpstr>Nunito Sans</vt:lpstr>
      <vt:lpstr>Cairo</vt:lpstr>
      <vt:lpstr>Proxima Nova Semibold</vt:lpstr>
      <vt:lpstr>Amatic SC</vt:lpstr>
      <vt:lpstr>Calibri</vt:lpstr>
      <vt:lpstr>Neucha</vt:lpstr>
      <vt:lpstr>Arial</vt:lpstr>
      <vt:lpstr>Damion</vt:lpstr>
      <vt:lpstr>Roboto Medium</vt:lpstr>
      <vt:lpstr>World Сountries Lesson by Slidesgo</vt:lpstr>
      <vt:lpstr>Slidesgo Final Pages</vt:lpstr>
      <vt:lpstr>Thiên nhiên nhiệt đới ẩm gió mùa  (tiếp theo)</vt:lpstr>
      <vt:lpstr>PowerPoint Presentation</vt:lpstr>
      <vt:lpstr>2) Các thành phần tự nhiên khác</vt:lpstr>
      <vt:lpstr>Địa hình</vt:lpstr>
      <vt:lpstr>a) Địa hình</vt:lpstr>
      <vt:lpstr>a) Địa hình</vt:lpstr>
      <vt:lpstr>Sông ngòi</vt:lpstr>
      <vt:lpstr>b) Sông ngòi</vt:lpstr>
      <vt:lpstr>b) Sông ngòi</vt:lpstr>
      <vt:lpstr>b) Sông ngòi</vt:lpstr>
      <vt:lpstr>Đất</vt:lpstr>
      <vt:lpstr>b) Đất</vt:lpstr>
      <vt:lpstr>c) Đất</vt:lpstr>
      <vt:lpstr>Sinh vật</vt:lpstr>
      <vt:lpstr>d) Sinh vật</vt:lpstr>
      <vt:lpstr>d) Sinh vật</vt:lpstr>
      <vt:lpstr>3/ Ảnh hưởng của thiên nhiên nhiệt đới ẩm gió mùa đến sản xuất và đời sống</vt:lpstr>
      <vt:lpstr>a) Đối với sản xuất nông nghiệp</vt:lpstr>
      <vt:lpstr>b) Đối với các hoạt động sản xuất khác và đời sống</vt:lpstr>
      <vt:lpstr>PowerPoint Presentation</vt:lpstr>
      <vt:lpstr>PowerPoint Presentation</vt:lpstr>
      <vt:lpstr>Process</vt:lpstr>
      <vt:lpstr>This is a Chart</vt:lpstr>
      <vt:lpstr>Timeline Always Works Fine</vt:lpstr>
      <vt:lpstr>Assignment</vt:lpstr>
      <vt:lpstr>This is a Table</vt:lpstr>
      <vt:lpstr>Sneak Peek</vt:lpstr>
      <vt:lpstr>Thanks!</vt:lpstr>
      <vt:lpstr>Alternative Resources</vt:lpstr>
      <vt:lpstr>Resources</vt:lpstr>
      <vt:lpstr>Instructions for use (free users)</vt:lpstr>
      <vt:lpstr>Instructions for use (premium users)</vt:lpstr>
      <vt:lpstr>Fonts &amp; colors used</vt:lpstr>
      <vt:lpstr>Stories by Freepik</vt:lpstr>
      <vt:lpstr>Use our editable graphic resources... </vt:lpstr>
      <vt:lpstr>PowerPoint Presentation</vt:lpstr>
      <vt:lpstr>PowerPoint Presentation</vt:lpstr>
      <vt:lpstr>PowerPoint Presentation</vt:lpstr>
      <vt:lpstr>PowerPoint Presentation</vt:lpstr>
      <vt:lpstr>PowerPoint Presentation</vt:lpstr>
      <vt:lpstr>...and our sets of editable icons</vt:lpstr>
      <vt:lpstr>Educational Icons</vt:lpstr>
      <vt:lpstr>Business Icons</vt:lpstr>
      <vt:lpstr>Help &amp; Support Icons</vt:lpstr>
      <vt:lpstr>Creative process Icons</vt:lpstr>
      <vt:lpstr>Nature Icons</vt:lpstr>
      <vt:lpstr>SEO &amp; Marketing Icons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Thiên nhiên nhiệt đới ẩm gió mùa</dc:title>
  <cp:lastModifiedBy>X270</cp:lastModifiedBy>
  <cp:revision>8</cp:revision>
  <dcterms:modified xsi:type="dcterms:W3CDTF">2023-11-18T02:25:47Z</dcterms:modified>
</cp:coreProperties>
</file>